
<file path=[Content_Types].xml><?xml version="1.0" encoding="utf-8"?>
<Types xmlns="http://schemas.openxmlformats.org/package/2006/content-types">
  <Default ContentType="application/vnd.openxmlformats-officedocument.oleObject" Extension="bin"/>
  <Default ContentType="image/x-emf" Extension="emf"/>
  <Default ContentType="image/jpeg" Extension="jfif"/>
  <Default ContentType="image/jpeg" Extension="jpeg"/>
  <Default ContentType="image/jpeg" Extension="jpg"/>
  <Default ContentType="image/png" Extension="png"/>
  <Default ContentType="application/vnd.openxmlformats-package.relationships+xml" Extension="rels"/>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openxmlformats-officedocument.presentationml.commentAuthors+xml" PartName="/ppt/commentAuthors.xml"/>
  <Override ContentType="application/vnd.openxmlformats-officedocument.drawingml.diagramColors+xml" PartName="/ppt/diagrams/colors1.xml"/>
  <Override ContentType="application/vnd.openxmlformats-officedocument.drawingml.diagramData+xml" PartName="/ppt/diagrams/data1.xml"/>
  <Override ContentType="application/vnd.ms-office.drawingml.diagramDrawing+xml" PartName="/ppt/diagrams/drawing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notesSlide+xml" PartName="/ppt/notesSlides/notesSlide64.xml"/>
  <Override ContentType="application/vnd.openxmlformats-officedocument.presentationml.notesSlide+xml" PartName="/ppt/notesSlides/notesSlide65.xml"/>
  <Override ContentType="application/vnd.openxmlformats-officedocument.presentationml.notesSlide+xml" PartName="/ppt/notesSlides/notesSlide66.xml"/>
  <Override ContentType="application/vnd.openxmlformats-officedocument.presentationml.notesSlide+xml" PartName="/ppt/notesSlides/notesSlide67.xml"/>
  <Override ContentType="application/vnd.openxmlformats-officedocument.presentationml.notesSlide+xml" PartName="/ppt/notesSlides/notesSlide68.xml"/>
  <Override ContentType="application/vnd.openxmlformats-officedocument.presentationml.notesSlide+xml" PartName="/ppt/notesSlides/notesSlide69.xml"/>
  <Override ContentType="application/vnd.openxmlformats-officedocument.presentationml.notesSlide+xml" PartName="/ppt/notesSlides/notesSlide70.xml"/>
  <Override ContentType="application/vnd.openxmlformats-officedocument.presentationml.notesSlide+xml" PartName="/ppt/notesSlides/notesSlide71.xml"/>
  <Override ContentType="application/vnd.openxmlformats-officedocument.presentationml.notesSlide+xml" PartName="/ppt/notesSlides/notesSlide72.xml"/>
  <Override ContentType="application/vnd.openxmlformats-officedocument.presentationml.notesSlide+xml" PartName="/ppt/notesSlides/notesSlide73.xml"/>
  <Override ContentType="application/vnd.openxmlformats-officedocument.presentationml.notesSlide+xml" PartName="/ppt/notesSlides/notesSlide74.xml"/>
  <Override ContentType="application/vnd.openxmlformats-officedocument.presentationml.notesSlide+xml" PartName="/ppt/notesSlides/notesSlide75.xml"/>
  <Override ContentType="application/vnd.openxmlformats-officedocument.presentationml.notesSlide+xml" PartName="/ppt/notesSlides/notesSlide76.xml"/>
  <Override ContentType="application/vnd.openxmlformats-officedocument.presentationml.notesSlide+xml" PartName="/ppt/notesSlides/notesSlide77.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80.xml"/>
  <Override ContentType="application/vnd.openxmlformats-officedocument.presentationml.notesSlide+xml" PartName="/ppt/notesSlides/notesSlide81.xml"/>
  <Override ContentType="application/vnd.openxmlformats-officedocument.presentationml.notesSlide+xml" PartName="/ppt/notesSlides/notesSlide82.xml"/>
  <Override ContentType="application/vnd.openxmlformats-officedocument.presentationml.notesSlide+xml" PartName="/ppt/notesSlides/notesSlide83.xml"/>
  <Override ContentType="application/vnd.openxmlformats-officedocument.presentationml.notesSlide+xml" PartName="/ppt/notesSlides/notesSlide84.xml"/>
  <Override ContentType="application/vnd.openxmlformats-officedocument.presentationml.notesSlide+xml" PartName="/ppt/notesSlides/notesSlide85.xml"/>
  <Override ContentType="application/vnd.openxmlformats-officedocument.presentationml.notesSlide+xml" PartName="/ppt/notesSlides/notesSlide86.xml"/>
  <Override ContentType="application/vnd.openxmlformats-officedocument.presentationml.notesSlide+xml" PartName="/ppt/notesSlides/notesSlide87.xml"/>
  <Override ContentType="application/vnd.openxmlformats-officedocument.presentationml.notesSlide+xml" PartName="/ppt/notesSlides/notesSlide88.xml"/>
  <Override ContentType="application/vnd.openxmlformats-officedocument.presentationml.notesSlide+xml" PartName="/ppt/notesSlides/notesSlide89.xml"/>
  <Override ContentType="application/vnd.openxmlformats-officedocument.presentationml.notesSlide+xml" PartName="/ppt/notesSlides/notesSlide90.xml"/>
  <Override ContentType="application/vnd.openxmlformats-officedocument.presentationml.notesSlide+xml" PartName="/ppt/notesSlides/notesSlide91.xml"/>
  <Override ContentType="application/vnd.openxmlformats-officedocument.presentationml.notesSlide+xml" PartName="/ppt/notesSlides/notesSlide92.xml"/>
  <Override ContentType="application/vnd.openxmlformats-officedocument.presentationml.notesSlide+xml" PartName="/ppt/notesSlides/notesSlide93.xml"/>
  <Override ContentType="application/vnd.openxmlformats-officedocument.presentationml.notesSlide+xml" PartName="/ppt/notesSlides/notesSlide94.xml"/>
  <Override ContentType="application/vnd.openxmlformats-officedocument.presentationml.notesSlide+xml" PartName="/ppt/notesSlides/notesSlide95.xml"/>
  <Override ContentType="application/vnd.openxmlformats-officedocument.presentationml.notesSlide+xml" PartName="/ppt/notesSlides/notesSlide96.xml"/>
  <Override ContentType="application/vnd.openxmlformats-officedocument.presentationml.notesSlide+xml" PartName="/ppt/notesSlides/notesSlide97.xml"/>
  <Override ContentType="application/vnd.openxmlformats-officedocument.presentationml.notesSlide+xml" PartName="/ppt/notesSlides/notesSlide98.xml"/>
  <Override ContentType="application/vnd.openxmlformats-officedocument.presentationml.notesSlide+xml" PartName="/ppt/notesSlides/notesSlide99.xml"/>
  <Override ContentType="application/vnd.openxmlformats-officedocument.presentationml.notesSlide+xml" PartName="/ppt/notesSlides/notesSlide100.xml"/>
  <Override ContentType="application/vnd.openxmlformats-officedocument.presentationml.notesSlide+xml" PartName="/ppt/notesSlides/notesSlide101.xml"/>
  <Override ContentType="application/vnd.openxmlformats-officedocument.presentationml.notesSlide+xml" PartName="/ppt/notesSlides/notesSlide102.xml"/>
  <Override ContentType="application/vnd.openxmlformats-officedocument.presentationml.notesSlide+xml" PartName="/ppt/notesSlides/notesSlide103.xml"/>
  <Override ContentType="application/vnd.openxmlformats-officedocument.presentationml.notesSlide+xml" PartName="/ppt/notesSlides/notesSlide104.xml"/>
  <Override ContentType="application/vnd.openxmlformats-officedocument.presentationml.notesSlide+xml" PartName="/ppt/notesSlides/notesSlide105.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tableStyles+xml" PartName="/ppt/tableStyles.xml"/>
  <Override ContentType="application/vnd.openxmlformats-officedocument.presentationml.tags+xml" PartName="/ppt/tags/tag1.xml"/>
  <Override ContentType="application/vnd.openxmlformats-officedocument.presentationml.tags+xml" PartName="/ppt/tags/tag2.xml"/>
  <Override ContentType="application/vnd.openxmlformats-officedocument.presentationml.tags+xml" PartName="/ppt/tags/tag3.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presentationml.tags+xml" PartName="/ppt/tags/tag6.xml"/>
  <Override ContentType="application/vnd.openxmlformats-officedocument.presentationml.tags+xml" PartName="/ppt/tags/tag7.xml"/>
  <Override ContentType="application/vnd.openxmlformats-officedocument.presentationml.tags+xml" PartName="/ppt/tags/tag8.xml"/>
  <Override ContentType="application/vnd.openxmlformats-officedocument.presentationml.tags+xml" PartName="/ppt/tags/tag9.xml"/>
  <Override ContentType="application/vnd.openxmlformats-officedocument.presentationml.tags+xml" PartName="/ppt/tags/tag10.xml"/>
  <Override ContentType="application/vnd.openxmlformats-officedocument.presentationml.tags+xml" PartName="/ppt/tags/tag11.xml"/>
  <Override ContentType="application/vnd.openxmlformats-officedocument.presentationml.tags+xml" PartName="/ppt/tags/tag12.xml"/>
  <Override ContentType="application/vnd.openxmlformats-officedocument.presentationml.tags+xml" PartName="/ppt/tags/tag13.xml"/>
  <Override ContentType="application/vnd.openxmlformats-officedocument.presentationml.tags+xml" PartName="/ppt/tags/tag14.xml"/>
  <Override ContentType="application/vnd.openxmlformats-officedocument.presentationml.tags+xml" PartName="/ppt/tags/tag15.xml"/>
  <Override ContentType="application/vnd.openxmlformats-officedocument.presentationml.tags+xml" PartName="/ppt/tags/tag16.xml"/>
  <Override ContentType="application/vnd.openxmlformats-officedocument.presentationml.tags+xml" PartName="/ppt/tags/tag17.xml"/>
  <Override ContentType="application/vnd.openxmlformats-officedocument.presentationml.tags+xml" PartName="/ppt/tags/tag18.xml"/>
  <Override ContentType="application/vnd.openxmlformats-officedocument.presentationml.tags+xml" PartName="/ppt/tags/tag19.xml"/>
  <Override ContentType="application/vnd.openxmlformats-officedocument.presentationml.tags+xml" PartName="/ppt/tags/tag20.xml"/>
  <Override ContentType="application/vnd.openxmlformats-officedocument.presentationml.tags+xml" PartName="/ppt/tags/tag21.xml"/>
  <Override ContentType="application/vnd.openxmlformats-officedocument.presentationml.tags+xml" PartName="/ppt/tags/tag22.xml"/>
  <Override ContentType="application/vnd.openxmlformats-officedocument.presentationml.tags+xml" PartName="/ppt/tags/tag23.xml"/>
  <Override ContentType="application/vnd.openxmlformats-officedocument.presentationml.tags+xml" PartName="/ppt/tags/tag24.xml"/>
  <Override ContentType="application/vnd.openxmlformats-officedocument.presentationml.tags+xml" PartName="/ppt/tags/tag25.xml"/>
  <Override ContentType="application/vnd.openxmlformats-officedocument.presentationml.tags+xml" PartName="/ppt/tags/tag26.xml"/>
  <Override ContentType="application/vnd.openxmlformats-officedocument.presentationml.tags+xml" PartName="/ppt/tags/tag27.xml"/>
  <Override ContentType="application/vnd.openxmlformats-officedocument.presentationml.tags+xml" PartName="/ppt/tags/tag28.xml"/>
  <Override ContentType="application/vnd.openxmlformats-officedocument.presentationml.tags+xml" PartName="/ppt/tags/tag29.xml"/>
  <Override ContentType="application/vnd.openxmlformats-officedocument.presentationml.tags+xml" PartName="/ppt/tags/tag30.xml"/>
  <Override ContentType="application/vnd.openxmlformats-officedocument.presentationml.tags+xml" PartName="/ppt/tags/tag31.xml"/>
  <Override ContentType="application/vnd.openxmlformats-officedocument.presentationml.tags+xml" PartName="/ppt/tags/tag32.xml"/>
  <Override ContentType="application/vnd.openxmlformats-officedocument.presentationml.tags+xml" PartName="/ppt/tags/tag33.xml"/>
  <Override ContentType="application/vnd.openxmlformats-officedocument.presentationml.tags+xml" PartName="/ppt/tags/tag34.xml"/>
  <Override ContentType="application/vnd.openxmlformats-officedocument.presentationml.tags+xml" PartName="/ppt/tags/tag35.xml"/>
  <Override ContentType="application/vnd.openxmlformats-officedocument.presentationml.tags+xml" PartName="/ppt/tags/tag36.xml"/>
  <Override ContentType="application/vnd.openxmlformats-officedocument.presentationml.tags+xml" PartName="/ppt/tags/tag37.xml"/>
  <Override ContentType="application/vnd.openxmlformats-officedocument.presentationml.tags+xml" PartName="/ppt/tags/tag38.xml"/>
  <Override ContentType="application/vnd.openxmlformats-officedocument.presentationml.tags+xml" PartName="/ppt/tags/tag39.xml"/>
  <Override ContentType="application/vnd.openxmlformats-officedocument.presentationml.tags+xml" PartName="/ppt/tags/tag40.xml"/>
  <Override ContentType="application/vnd.openxmlformats-officedocument.presentationml.tags+xml" PartName="/ppt/tags/tag41.xml"/>
  <Override ContentType="application/vnd.openxmlformats-officedocument.presentationml.tags+xml" PartName="/ppt/tags/tag42.xml"/>
  <Override ContentType="application/vnd.openxmlformats-officedocument.presentationml.tags+xml" PartName="/ppt/tags/tag43.xml"/>
  <Override ContentType="application/vnd.openxmlformats-officedocument.presentationml.tags+xml" PartName="/ppt/tags/tag44.xml"/>
  <Override ContentType="application/vnd.openxmlformats-officedocument.presentationml.tags+xml" PartName="/ppt/tags/tag45.xml"/>
  <Override ContentType="application/vnd.openxmlformats-officedocument.presentationml.tags+xml" PartName="/ppt/tags/tag46.xml"/>
  <Override ContentType="application/vnd.openxmlformats-officedocument.presentationml.tags+xml" PartName="/ppt/tags/tag47.xml"/>
  <Override ContentType="application/vnd.openxmlformats-officedocument.presentationml.tags+xml" PartName="/ppt/tags/tag48.xml"/>
  <Override ContentType="application/vnd.openxmlformats-officedocument.presentationml.tags+xml" PartName="/ppt/tags/tag49.xml"/>
  <Override ContentType="application/vnd.openxmlformats-officedocument.presentationml.tags+xml" PartName="/ppt/tags/tag50.xml"/>
  <Override ContentType="application/vnd.openxmlformats-officedocument.presentationml.tags+xml" PartName="/ppt/tags/tag51.xml"/>
  <Override ContentType="application/vnd.openxmlformats-officedocument.presentationml.tags+xml" PartName="/ppt/tags/tag52.xml"/>
  <Override ContentType="application/vnd.openxmlformats-officedocument.presentationml.tags+xml" PartName="/ppt/tags/tag53.xml"/>
  <Override ContentType="application/vnd.openxmlformats-officedocument.presentationml.tags+xml" PartName="/ppt/tags/tag54.xml"/>
  <Override ContentType="application/vnd.openxmlformats-officedocument.presentationml.tags+xml" PartName="/ppt/tags/tag55.xml"/>
  <Override ContentType="application/vnd.openxmlformats-officedocument.presentationml.tags+xml" PartName="/ppt/tags/tag56.xml"/>
  <Override ContentType="application/vnd.openxmlformats-officedocument.presentationml.tags+xml" PartName="/ppt/tags/tag57.xml"/>
  <Override ContentType="application/vnd.openxmlformats-officedocument.presentationml.tags+xml" PartName="/ppt/tags/tag58.xml"/>
  <Override ContentType="application/vnd.openxmlformats-officedocument.presentationml.tags+xml" PartName="/ppt/tags/tag59.xml"/>
  <Override ContentType="application/vnd.openxmlformats-officedocument.presentationml.tags+xml" PartName="/ppt/tags/tag60.xml"/>
  <Override ContentType="application/vnd.openxmlformats-officedocument.presentationml.tags+xml" PartName="/ppt/tags/tag61.xml"/>
  <Override ContentType="application/vnd.openxmlformats-officedocument.presentationml.tags+xml" PartName="/ppt/tags/tag62.xml"/>
  <Override ContentType="application/vnd.openxmlformats-officedocument.presentationml.tags+xml" PartName="/ppt/tags/tag63.xml"/>
  <Override ContentType="application/vnd.openxmlformats-officedocument.presentationml.tags+xml" PartName="/ppt/tags/tag64.xml"/>
  <Override ContentType="application/vnd.openxmlformats-officedocument.presentationml.tags+xml" PartName="/ppt/tags/tag65.xml"/>
  <Override ContentType="application/vnd.openxmlformats-officedocument.presentationml.tags+xml" PartName="/ppt/tags/tag66.xml"/>
  <Override ContentType="application/vnd.openxmlformats-officedocument.presentationml.tags+xml" PartName="/ppt/tags/tag67.xml"/>
  <Override ContentType="application/vnd.openxmlformats-officedocument.presentationml.tags+xml" PartName="/ppt/tags/tag68.xml"/>
  <Override ContentType="application/vnd.openxmlformats-officedocument.presentationml.tags+xml" PartName="/ppt/tags/tag69.xml"/>
  <Override ContentType="application/vnd.openxmlformats-officedocument.presentationml.tags+xml" PartName="/ppt/tags/tag70.xml"/>
  <Override ContentType="application/vnd.openxmlformats-officedocument.presentationml.tags+xml" PartName="/ppt/tags/tag71.xml"/>
  <Override ContentType="application/vnd.openxmlformats-officedocument.presentationml.tags+xml" PartName="/ppt/tags/tag72.xml"/>
  <Override ContentType="application/vnd.openxmlformats-officedocument.presentationml.tags+xml" PartName="/ppt/tags/tag73.xml"/>
  <Override ContentType="application/vnd.openxmlformats-officedocument.presentationml.tags+xml" PartName="/ppt/tags/tag74.xml"/>
  <Override ContentType="application/vnd.openxmlformats-officedocument.presentationml.tags+xml" PartName="/ppt/tags/tag75.xml"/>
  <Override ContentType="application/vnd.openxmlformats-officedocument.presentationml.tags+xml" PartName="/ppt/tags/tag76.xml"/>
  <Override ContentType="application/vnd.openxmlformats-officedocument.presentationml.tags+xml" PartName="/ppt/tags/tag77.xml"/>
  <Override ContentType="application/vnd.openxmlformats-officedocument.presentationml.tags+xml" PartName="/ppt/tags/tag78.xml"/>
  <Override ContentType="application/vnd.openxmlformats-officedocument.presentationml.tags+xml" PartName="/ppt/tags/tag79.xml"/>
  <Override ContentType="application/vnd.openxmlformats-officedocument.presentationml.tags+xml" PartName="/ppt/tags/tag80.xml"/>
  <Override ContentType="application/vnd.openxmlformats-officedocument.presentationml.tags+xml" PartName="/ppt/tags/tag81.xml"/>
  <Override ContentType="application/vnd.openxmlformats-officedocument.presentationml.tags+xml" PartName="/ppt/tags/tag82.xml"/>
  <Override ContentType="application/vnd.openxmlformats-officedocument.presentationml.tags+xml" PartName="/ppt/tags/tag83.xml"/>
  <Override ContentType="application/vnd.openxmlformats-officedocument.presentationml.tags+xml" PartName="/ppt/tags/tag84.xml"/>
  <Override ContentType="application/vnd.openxmlformats-officedocument.presentationml.tags+xml" PartName="/ppt/tags/tag85.xml"/>
  <Override ContentType="application/vnd.openxmlformats-officedocument.presentationml.tags+xml" PartName="/ppt/tags/tag86.xml"/>
  <Override ContentType="application/vnd.openxmlformats-officedocument.presentationml.tags+xml" PartName="/ppt/tags/tag87.xml"/>
  <Override ContentType="application/vnd.openxmlformats-officedocument.presentationml.tags+xml" PartName="/ppt/tags/tag88.xml"/>
  <Override ContentType="application/vnd.openxmlformats-officedocument.presentationml.tags+xml" PartName="/ppt/tags/tag89.xml"/>
  <Override ContentType="application/vnd.openxmlformats-officedocument.presentationml.tags+xml" PartName="/ppt/tags/tag90.xml"/>
  <Override ContentType="application/vnd.openxmlformats-officedocument.presentationml.tags+xml" PartName="/ppt/tags/tag91.xml"/>
  <Override ContentType="application/vnd.openxmlformats-officedocument.presentationml.tags+xml" PartName="/ppt/tags/tag92.xml"/>
  <Override ContentType="application/vnd.openxmlformats-officedocument.presentationml.tags+xml" PartName="/ppt/tags/tag93.xml"/>
  <Override ContentType="application/vnd.openxmlformats-officedocument.presentationml.tags+xml" PartName="/ppt/tags/tag94.xml"/>
  <Override ContentType="application/vnd.openxmlformats-officedocument.presentationml.tags+xml" PartName="/ppt/tags/tag95.xml"/>
  <Override ContentType="application/vnd.openxmlformats-officedocument.presentationml.tags+xml" PartName="/ppt/tags/tag96.xml"/>
  <Override ContentType="application/vnd.openxmlformats-officedocument.presentationml.tags+xml" PartName="/ppt/tags/tag97.xml"/>
  <Override ContentType="application/vnd.openxmlformats-officedocument.presentationml.tags+xml" PartName="/ppt/tags/tag98.xml"/>
  <Override ContentType="application/vnd.openxmlformats-officedocument.presentationml.tags+xml" PartName="/ppt/tags/tag99.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110"/>
  </p:notesMasterIdLst>
  <p:sldIdLst>
    <p:sldId id="327" r:id="rId5"/>
    <p:sldId id="687" r:id="rId6"/>
    <p:sldId id="556" r:id="rId7"/>
    <p:sldId id="343" r:id="rId8"/>
    <p:sldId id="345" r:id="rId9"/>
    <p:sldId id="558" r:id="rId10"/>
    <p:sldId id="559" r:id="rId11"/>
    <p:sldId id="452" r:id="rId12"/>
    <p:sldId id="495" r:id="rId13"/>
    <p:sldId id="560" r:id="rId14"/>
    <p:sldId id="694" r:id="rId15"/>
    <p:sldId id="563" r:id="rId16"/>
    <p:sldId id="564" r:id="rId17"/>
    <p:sldId id="565" r:id="rId18"/>
    <p:sldId id="567" r:id="rId19"/>
    <p:sldId id="568" r:id="rId20"/>
    <p:sldId id="569" r:id="rId21"/>
    <p:sldId id="571" r:id="rId22"/>
    <p:sldId id="572" r:id="rId23"/>
    <p:sldId id="573" r:id="rId24"/>
    <p:sldId id="574" r:id="rId25"/>
    <p:sldId id="575" r:id="rId26"/>
    <p:sldId id="576" r:id="rId27"/>
    <p:sldId id="577" r:id="rId28"/>
    <p:sldId id="580" r:id="rId29"/>
    <p:sldId id="578" r:id="rId30"/>
    <p:sldId id="581" r:id="rId31"/>
    <p:sldId id="582" r:id="rId32"/>
    <p:sldId id="583" r:id="rId33"/>
    <p:sldId id="584" r:id="rId34"/>
    <p:sldId id="585" r:id="rId35"/>
    <p:sldId id="506" r:id="rId36"/>
    <p:sldId id="587" r:id="rId37"/>
    <p:sldId id="692" r:id="rId38"/>
    <p:sldId id="589" r:id="rId39"/>
    <p:sldId id="590" r:id="rId40"/>
    <p:sldId id="591" r:id="rId41"/>
    <p:sldId id="592" r:id="rId42"/>
    <p:sldId id="672" r:id="rId43"/>
    <p:sldId id="673" r:id="rId44"/>
    <p:sldId id="593" r:id="rId45"/>
    <p:sldId id="594" r:id="rId46"/>
    <p:sldId id="666" r:id="rId47"/>
    <p:sldId id="667" r:id="rId48"/>
    <p:sldId id="668" r:id="rId49"/>
    <p:sldId id="601" r:id="rId50"/>
    <p:sldId id="602" r:id="rId51"/>
    <p:sldId id="607" r:id="rId52"/>
    <p:sldId id="611" r:id="rId53"/>
    <p:sldId id="608" r:id="rId54"/>
    <p:sldId id="610" r:id="rId55"/>
    <p:sldId id="609" r:id="rId56"/>
    <p:sldId id="518" r:id="rId57"/>
    <p:sldId id="669" r:id="rId58"/>
    <p:sldId id="695" r:id="rId59"/>
    <p:sldId id="614" r:id="rId60"/>
    <p:sldId id="615" r:id="rId61"/>
    <p:sldId id="689" r:id="rId62"/>
    <p:sldId id="617" r:id="rId63"/>
    <p:sldId id="618" r:id="rId64"/>
    <p:sldId id="620" r:id="rId65"/>
    <p:sldId id="621" r:id="rId66"/>
    <p:sldId id="619" r:id="rId67"/>
    <p:sldId id="622" r:id="rId68"/>
    <p:sldId id="631" r:id="rId69"/>
    <p:sldId id="624" r:id="rId70"/>
    <p:sldId id="627" r:id="rId71"/>
    <p:sldId id="626" r:id="rId72"/>
    <p:sldId id="628" r:id="rId73"/>
    <p:sldId id="633" r:id="rId74"/>
    <p:sldId id="659" r:id="rId75"/>
    <p:sldId id="632" r:id="rId76"/>
    <p:sldId id="629" r:id="rId77"/>
    <p:sldId id="630" r:id="rId78"/>
    <p:sldId id="634" r:id="rId79"/>
    <p:sldId id="635" r:id="rId80"/>
    <p:sldId id="660" r:id="rId81"/>
    <p:sldId id="636" r:id="rId82"/>
    <p:sldId id="530" r:id="rId83"/>
    <p:sldId id="637" r:id="rId84"/>
    <p:sldId id="696" r:id="rId85"/>
    <p:sldId id="639" r:id="rId86"/>
    <p:sldId id="640" r:id="rId87"/>
    <p:sldId id="641" r:id="rId88"/>
    <p:sldId id="690" r:id="rId89"/>
    <p:sldId id="691" r:id="rId90"/>
    <p:sldId id="661" r:id="rId91"/>
    <p:sldId id="643" r:id="rId92"/>
    <p:sldId id="644" r:id="rId93"/>
    <p:sldId id="645" r:id="rId94"/>
    <p:sldId id="646" r:id="rId95"/>
    <p:sldId id="662" r:id="rId96"/>
    <p:sldId id="647" r:id="rId97"/>
    <p:sldId id="649" r:id="rId98"/>
    <p:sldId id="663" r:id="rId99"/>
    <p:sldId id="664" r:id="rId100"/>
    <p:sldId id="652" r:id="rId101"/>
    <p:sldId id="653" r:id="rId102"/>
    <p:sldId id="655" r:id="rId103"/>
    <p:sldId id="665" r:id="rId104"/>
    <p:sldId id="656" r:id="rId105"/>
    <p:sldId id="658" r:id="rId106"/>
    <p:sldId id="657" r:id="rId107"/>
    <p:sldId id="1098" r:id="rId108"/>
    <p:sldId id="1107" r:id="rId109"/>
  </p:sldIdLst>
  <p:sldSz cx="9144000" cy="6858000" type="screen4x3"/>
  <p:notesSz cx="6737350" cy="9869488"/>
  <p:custDataLst>
    <p:tags r:id="rId111"/>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9" userDrawn="1">
          <p15:clr>
            <a:srgbClr val="A4A3A4"/>
          </p15:clr>
        </p15:guide>
        <p15:guide id="2" pos="212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919"/>
    <a:srgbClr val="D9D9D9"/>
    <a:srgbClr val="FF3300"/>
    <a:srgbClr val="0B57CF"/>
    <a:srgbClr val="1A1A1D"/>
    <a:srgbClr val="323332"/>
    <a:srgbClr val="2FD159"/>
    <a:srgbClr val="1A1A25"/>
    <a:srgbClr val="4472C4"/>
    <a:srgbClr val="009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9910AF-D41C-47B7-BF12-E7EAEF931B8A}" v="1" dt="2025-03-13T01:05:31.245"/>
    <p1510:client id="{FC3C7D79-7341-4B04-84F8-D1F2B38EF84A}" v="4" dt="2025-04-21T09:09:01.6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64" autoAdjust="0"/>
    <p:restoredTop sz="93269" autoAdjust="0"/>
  </p:normalViewPr>
  <p:slideViewPr>
    <p:cSldViewPr snapToGrid="0" snapToObjects="1">
      <p:cViewPr varScale="1">
        <p:scale>
          <a:sx n="69" d="100"/>
          <a:sy n="69" d="100"/>
        </p:scale>
        <p:origin x="1048" y="60"/>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4444"/>
    </p:cViewPr>
  </p:sorterViewPr>
  <p:notesViewPr>
    <p:cSldViewPr snapToGrid="0" snapToObjects="1" showGuides="1">
      <p:cViewPr varScale="1">
        <p:scale>
          <a:sx n="44" d="100"/>
          <a:sy n="44" d="100"/>
        </p:scale>
        <p:origin x="2792" y="40"/>
      </p:cViewPr>
      <p:guideLst>
        <p:guide orient="horz" pos="3109"/>
        <p:guide pos="2123"/>
      </p:guideLst>
    </p:cSldViewPr>
  </p:notesViewPr>
  <p:gridSpacing cx="72008" cy="72008"/>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slides/slide6.xml" Type="http://schemas.openxmlformats.org/officeDocument/2006/relationships/slide"/><Relationship Id="rId100" Target="slides/slide96.xml" Type="http://schemas.openxmlformats.org/officeDocument/2006/relationships/slide"/><Relationship Id="rId101" Target="slides/slide97.xml" Type="http://schemas.openxmlformats.org/officeDocument/2006/relationships/slide"/><Relationship Id="rId102" Target="slides/slide98.xml" Type="http://schemas.openxmlformats.org/officeDocument/2006/relationships/slide"/><Relationship Id="rId103" Target="slides/slide99.xml" Type="http://schemas.openxmlformats.org/officeDocument/2006/relationships/slide"/><Relationship Id="rId104" Target="slides/slide100.xml" Type="http://schemas.openxmlformats.org/officeDocument/2006/relationships/slide"/><Relationship Id="rId105" Target="slides/slide101.xml" Type="http://schemas.openxmlformats.org/officeDocument/2006/relationships/slide"/><Relationship Id="rId106" Target="slides/slide102.xml" Type="http://schemas.openxmlformats.org/officeDocument/2006/relationships/slide"/><Relationship Id="rId107" Target="slides/slide103.xml" Type="http://schemas.openxmlformats.org/officeDocument/2006/relationships/slide"/><Relationship Id="rId108" Target="slides/slide104.xml" Type="http://schemas.openxmlformats.org/officeDocument/2006/relationships/slide"/><Relationship Id="rId109" Target="slides/slide105.xml" Type="http://schemas.openxmlformats.org/officeDocument/2006/relationships/slide"/><Relationship Id="rId11" Target="slides/slide7.xml" Type="http://schemas.openxmlformats.org/officeDocument/2006/relationships/slide"/><Relationship Id="rId110" Target="notesMasters/notesMaster1.xml" Type="http://schemas.openxmlformats.org/officeDocument/2006/relationships/notesMaster"/><Relationship Id="rId111" Target="tags/tag1.xml" Type="http://schemas.openxmlformats.org/officeDocument/2006/relationships/tags"/><Relationship Id="rId112" Target="commentAuthors.xml" Type="http://schemas.openxmlformats.org/officeDocument/2006/relationships/commentAuthors"/><Relationship Id="rId113" Target="presProps.xml" Type="http://schemas.openxmlformats.org/officeDocument/2006/relationships/presProps"/><Relationship Id="rId114" Target="viewProps.xml" Type="http://schemas.openxmlformats.org/officeDocument/2006/relationships/viewProps"/><Relationship Id="rId115" Target="theme/theme1.xml" Type="http://schemas.openxmlformats.org/officeDocument/2006/relationships/theme"/><Relationship Id="rId116" Target="tableStyles.xml" Type="http://schemas.openxmlformats.org/officeDocument/2006/relationships/tableStyles"/><Relationship Id="rId117" Target="revisionInfo.xml" Type="http://schemas.microsoft.com/office/2015/10/relationships/revisionInfo"/><Relationship Id="rId12" Target="slides/slide8.xml" Type="http://schemas.openxmlformats.org/officeDocument/2006/relationships/slide"/><Relationship Id="rId13" Target="slides/slide9.xml" Type="http://schemas.openxmlformats.org/officeDocument/2006/relationships/slide"/><Relationship Id="rId14" Target="slides/slide10.xml" Type="http://schemas.openxmlformats.org/officeDocument/2006/relationships/slide"/><Relationship Id="rId15" Target="slides/slide11.xml" Type="http://schemas.openxmlformats.org/officeDocument/2006/relationships/slide"/><Relationship Id="rId16" Target="slides/slide12.xml" Type="http://schemas.openxmlformats.org/officeDocument/2006/relationships/slide"/><Relationship Id="rId17" Target="slides/slide13.xml" Type="http://schemas.openxmlformats.org/officeDocument/2006/relationships/slide"/><Relationship Id="rId18" Target="slides/slide14.xml" Type="http://schemas.openxmlformats.org/officeDocument/2006/relationships/slide"/><Relationship Id="rId19" Target="slides/slide15.xml" Type="http://schemas.openxmlformats.org/officeDocument/2006/relationships/slide"/><Relationship Id="rId2" Target="../customXml/item2.xml" Type="http://schemas.openxmlformats.org/officeDocument/2006/relationships/customXml"/><Relationship Id="rId20" Target="slides/slide16.xml" Type="http://schemas.openxmlformats.org/officeDocument/2006/relationships/slide"/><Relationship Id="rId21" Target="slides/slide17.xml" Type="http://schemas.openxmlformats.org/officeDocument/2006/relationships/slide"/><Relationship Id="rId22" Target="slides/slide18.xml" Type="http://schemas.openxmlformats.org/officeDocument/2006/relationships/slide"/><Relationship Id="rId23" Target="slides/slide19.xml" Type="http://schemas.openxmlformats.org/officeDocument/2006/relationships/slide"/><Relationship Id="rId24" Target="slides/slide20.xml" Type="http://schemas.openxmlformats.org/officeDocument/2006/relationships/slide"/><Relationship Id="rId25" Target="slides/slide21.xml" Type="http://schemas.openxmlformats.org/officeDocument/2006/relationships/slide"/><Relationship Id="rId26" Target="slides/slide22.xml" Type="http://schemas.openxmlformats.org/officeDocument/2006/relationships/slide"/><Relationship Id="rId27" Target="slides/slide23.xml" Type="http://schemas.openxmlformats.org/officeDocument/2006/relationships/slide"/><Relationship Id="rId28" Target="slides/slide24.xml" Type="http://schemas.openxmlformats.org/officeDocument/2006/relationships/slide"/><Relationship Id="rId29" Target="slides/slide25.xml" Type="http://schemas.openxmlformats.org/officeDocument/2006/relationships/slide"/><Relationship Id="rId3" Target="../customXml/item3.xml" Type="http://schemas.openxmlformats.org/officeDocument/2006/relationships/customXml"/><Relationship Id="rId30" Target="slides/slide26.xml" Type="http://schemas.openxmlformats.org/officeDocument/2006/relationships/slide"/><Relationship Id="rId31" Target="slides/slide27.xml" Type="http://schemas.openxmlformats.org/officeDocument/2006/relationships/slide"/><Relationship Id="rId32" Target="slides/slide28.xml" Type="http://schemas.openxmlformats.org/officeDocument/2006/relationships/slide"/><Relationship Id="rId33" Target="slides/slide29.xml" Type="http://schemas.openxmlformats.org/officeDocument/2006/relationships/slide"/><Relationship Id="rId34" Target="slides/slide30.xml" Type="http://schemas.openxmlformats.org/officeDocument/2006/relationships/slide"/><Relationship Id="rId35" Target="slides/slide31.xml" Type="http://schemas.openxmlformats.org/officeDocument/2006/relationships/slide"/><Relationship Id="rId36" Target="slides/slide32.xml" Type="http://schemas.openxmlformats.org/officeDocument/2006/relationships/slide"/><Relationship Id="rId37" Target="slides/slide33.xml" Type="http://schemas.openxmlformats.org/officeDocument/2006/relationships/slide"/><Relationship Id="rId38" Target="slides/slide34.xml" Type="http://schemas.openxmlformats.org/officeDocument/2006/relationships/slide"/><Relationship Id="rId39" Target="slides/slide35.xml" Type="http://schemas.openxmlformats.org/officeDocument/2006/relationships/slide"/><Relationship Id="rId4" Target="slideMasters/slideMaster1.xml" Type="http://schemas.openxmlformats.org/officeDocument/2006/relationships/slideMaster"/><Relationship Id="rId40" Target="slides/slide36.xml" Type="http://schemas.openxmlformats.org/officeDocument/2006/relationships/slide"/><Relationship Id="rId41" Target="slides/slide37.xml" Type="http://schemas.openxmlformats.org/officeDocument/2006/relationships/slide"/><Relationship Id="rId42" Target="slides/slide38.xml" Type="http://schemas.openxmlformats.org/officeDocument/2006/relationships/slide"/><Relationship Id="rId43" Target="slides/slide39.xml" Type="http://schemas.openxmlformats.org/officeDocument/2006/relationships/slide"/><Relationship Id="rId44" Target="slides/slide40.xml" Type="http://schemas.openxmlformats.org/officeDocument/2006/relationships/slide"/><Relationship Id="rId45" Target="slides/slide41.xml" Type="http://schemas.openxmlformats.org/officeDocument/2006/relationships/slide"/><Relationship Id="rId46" Target="slides/slide42.xml" Type="http://schemas.openxmlformats.org/officeDocument/2006/relationships/slide"/><Relationship Id="rId47" Target="slides/slide43.xml" Type="http://schemas.openxmlformats.org/officeDocument/2006/relationships/slide"/><Relationship Id="rId48" Target="slides/slide44.xml" Type="http://schemas.openxmlformats.org/officeDocument/2006/relationships/slide"/><Relationship Id="rId49" Target="slides/slide45.xml" Type="http://schemas.openxmlformats.org/officeDocument/2006/relationships/slide"/><Relationship Id="rId5" Target="slides/slide1.xml" Type="http://schemas.openxmlformats.org/officeDocument/2006/relationships/slide"/><Relationship Id="rId50" Target="slides/slide46.xml" Type="http://schemas.openxmlformats.org/officeDocument/2006/relationships/slide"/><Relationship Id="rId51" Target="slides/slide47.xml" Type="http://schemas.openxmlformats.org/officeDocument/2006/relationships/slide"/><Relationship Id="rId52" Target="slides/slide48.xml" Type="http://schemas.openxmlformats.org/officeDocument/2006/relationships/slide"/><Relationship Id="rId53" Target="slides/slide49.xml" Type="http://schemas.openxmlformats.org/officeDocument/2006/relationships/slide"/><Relationship Id="rId54" Target="slides/slide50.xml" Type="http://schemas.openxmlformats.org/officeDocument/2006/relationships/slide"/><Relationship Id="rId55" Target="slides/slide51.xml" Type="http://schemas.openxmlformats.org/officeDocument/2006/relationships/slide"/><Relationship Id="rId56" Target="slides/slide52.xml" Type="http://schemas.openxmlformats.org/officeDocument/2006/relationships/slide"/><Relationship Id="rId57" Target="slides/slide53.xml" Type="http://schemas.openxmlformats.org/officeDocument/2006/relationships/slide"/><Relationship Id="rId58" Target="slides/slide54.xml" Type="http://schemas.openxmlformats.org/officeDocument/2006/relationships/slide"/><Relationship Id="rId59" Target="slides/slide55.xml" Type="http://schemas.openxmlformats.org/officeDocument/2006/relationships/slide"/><Relationship Id="rId6" Target="slides/slide2.xml" Type="http://schemas.openxmlformats.org/officeDocument/2006/relationships/slide"/><Relationship Id="rId60" Target="slides/slide56.xml" Type="http://schemas.openxmlformats.org/officeDocument/2006/relationships/slide"/><Relationship Id="rId61" Target="slides/slide57.xml" Type="http://schemas.openxmlformats.org/officeDocument/2006/relationships/slide"/><Relationship Id="rId62" Target="slides/slide58.xml" Type="http://schemas.openxmlformats.org/officeDocument/2006/relationships/slide"/><Relationship Id="rId63" Target="slides/slide59.xml" Type="http://schemas.openxmlformats.org/officeDocument/2006/relationships/slide"/><Relationship Id="rId64" Target="slides/slide60.xml" Type="http://schemas.openxmlformats.org/officeDocument/2006/relationships/slide"/><Relationship Id="rId65" Target="slides/slide61.xml" Type="http://schemas.openxmlformats.org/officeDocument/2006/relationships/slide"/><Relationship Id="rId66" Target="slides/slide62.xml" Type="http://schemas.openxmlformats.org/officeDocument/2006/relationships/slide"/><Relationship Id="rId67" Target="slides/slide63.xml" Type="http://schemas.openxmlformats.org/officeDocument/2006/relationships/slide"/><Relationship Id="rId68" Target="slides/slide64.xml" Type="http://schemas.openxmlformats.org/officeDocument/2006/relationships/slide"/><Relationship Id="rId69" Target="slides/slide65.xml" Type="http://schemas.openxmlformats.org/officeDocument/2006/relationships/slide"/><Relationship Id="rId7" Target="slides/slide3.xml" Type="http://schemas.openxmlformats.org/officeDocument/2006/relationships/slide"/><Relationship Id="rId70" Target="slides/slide66.xml" Type="http://schemas.openxmlformats.org/officeDocument/2006/relationships/slide"/><Relationship Id="rId71" Target="slides/slide67.xml" Type="http://schemas.openxmlformats.org/officeDocument/2006/relationships/slide"/><Relationship Id="rId72" Target="slides/slide68.xml" Type="http://schemas.openxmlformats.org/officeDocument/2006/relationships/slide"/><Relationship Id="rId73" Target="slides/slide69.xml" Type="http://schemas.openxmlformats.org/officeDocument/2006/relationships/slide"/><Relationship Id="rId74" Target="slides/slide70.xml" Type="http://schemas.openxmlformats.org/officeDocument/2006/relationships/slide"/><Relationship Id="rId75" Target="slides/slide71.xml" Type="http://schemas.openxmlformats.org/officeDocument/2006/relationships/slide"/><Relationship Id="rId76" Target="slides/slide72.xml" Type="http://schemas.openxmlformats.org/officeDocument/2006/relationships/slide"/><Relationship Id="rId77" Target="slides/slide73.xml" Type="http://schemas.openxmlformats.org/officeDocument/2006/relationships/slide"/><Relationship Id="rId78" Target="slides/slide74.xml" Type="http://schemas.openxmlformats.org/officeDocument/2006/relationships/slide"/><Relationship Id="rId79" Target="slides/slide75.xml" Type="http://schemas.openxmlformats.org/officeDocument/2006/relationships/slide"/><Relationship Id="rId8" Target="slides/slide4.xml" Type="http://schemas.openxmlformats.org/officeDocument/2006/relationships/slide"/><Relationship Id="rId80" Target="slides/slide76.xml" Type="http://schemas.openxmlformats.org/officeDocument/2006/relationships/slide"/><Relationship Id="rId81" Target="slides/slide77.xml" Type="http://schemas.openxmlformats.org/officeDocument/2006/relationships/slide"/><Relationship Id="rId82" Target="slides/slide78.xml" Type="http://schemas.openxmlformats.org/officeDocument/2006/relationships/slide"/><Relationship Id="rId83" Target="slides/slide79.xml" Type="http://schemas.openxmlformats.org/officeDocument/2006/relationships/slide"/><Relationship Id="rId84" Target="slides/slide80.xml" Type="http://schemas.openxmlformats.org/officeDocument/2006/relationships/slide"/><Relationship Id="rId85" Target="slides/slide81.xml" Type="http://schemas.openxmlformats.org/officeDocument/2006/relationships/slide"/><Relationship Id="rId86" Target="slides/slide82.xml" Type="http://schemas.openxmlformats.org/officeDocument/2006/relationships/slide"/><Relationship Id="rId87" Target="slides/slide83.xml" Type="http://schemas.openxmlformats.org/officeDocument/2006/relationships/slide"/><Relationship Id="rId88" Target="slides/slide84.xml" Type="http://schemas.openxmlformats.org/officeDocument/2006/relationships/slide"/><Relationship Id="rId89" Target="slides/slide85.xml" Type="http://schemas.openxmlformats.org/officeDocument/2006/relationships/slide"/><Relationship Id="rId9" Target="slides/slide5.xml" Type="http://schemas.openxmlformats.org/officeDocument/2006/relationships/slide"/><Relationship Id="rId90" Target="slides/slide86.xml" Type="http://schemas.openxmlformats.org/officeDocument/2006/relationships/slide"/><Relationship Id="rId91" Target="slides/slide87.xml" Type="http://schemas.openxmlformats.org/officeDocument/2006/relationships/slide"/><Relationship Id="rId92" Target="slides/slide88.xml" Type="http://schemas.openxmlformats.org/officeDocument/2006/relationships/slide"/><Relationship Id="rId93" Target="slides/slide89.xml" Type="http://schemas.openxmlformats.org/officeDocument/2006/relationships/slide"/><Relationship Id="rId94" Target="slides/slide90.xml" Type="http://schemas.openxmlformats.org/officeDocument/2006/relationships/slide"/><Relationship Id="rId95" Target="slides/slide91.xml" Type="http://schemas.openxmlformats.org/officeDocument/2006/relationships/slide"/><Relationship Id="rId96" Target="slides/slide92.xml" Type="http://schemas.openxmlformats.org/officeDocument/2006/relationships/slide"/><Relationship Id="rId97" Target="slides/slide93.xml" Type="http://schemas.openxmlformats.org/officeDocument/2006/relationships/slide"/><Relationship Id="rId98" Target="slides/slide94.xml" Type="http://schemas.openxmlformats.org/officeDocument/2006/relationships/slide"/><Relationship Id="rId99" Target="slides/slide95.xml" Type="http://schemas.openxmlformats.org/officeDocument/2006/relationships/slide"/></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9519" cy="495188"/>
          </a:xfrm>
          <a:prstGeom prst="rect">
            <a:avLst/>
          </a:prstGeom>
        </p:spPr>
        <p:txBody>
          <a:bodyPr vert="horz" lIns="90332" tIns="45166" rIns="90332" bIns="45166"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816274" y="2"/>
            <a:ext cx="2919519" cy="495188"/>
          </a:xfrm>
          <a:prstGeom prst="rect">
            <a:avLst/>
          </a:prstGeom>
        </p:spPr>
        <p:txBody>
          <a:bodyPr vert="horz" lIns="90332" tIns="45166" rIns="90332" bIns="45166"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2025/10/3</a:t>
            </a:fld>
            <a:endParaRPr lang="ja-JP" altLang="en-US" dirty="0"/>
          </a:p>
        </p:txBody>
      </p:sp>
      <p:sp>
        <p:nvSpPr>
          <p:cNvPr id="4" name="スライド イメージ プレースホルダー 3"/>
          <p:cNvSpPr>
            <a:spLocks noGrp="1" noRot="1" noChangeAspect="1"/>
          </p:cNvSpPr>
          <p:nvPr>
            <p:ph type="sldImg" idx="2"/>
          </p:nvPr>
        </p:nvSpPr>
        <p:spPr>
          <a:xfrm>
            <a:off x="712788" y="582613"/>
            <a:ext cx="5311775" cy="3983037"/>
          </a:xfrm>
          <a:prstGeom prst="rect">
            <a:avLst/>
          </a:prstGeom>
          <a:noFill/>
          <a:ln w="12700">
            <a:solidFill>
              <a:prstClr val="black"/>
            </a:solidFill>
          </a:ln>
        </p:spPr>
        <p:txBody>
          <a:bodyPr vert="horz" lIns="90332" tIns="45166" rIns="90332" bIns="45166" rtlCol="0" anchor="ctr"/>
          <a:lstStyle/>
          <a:p>
            <a:endParaRPr lang="ja-JP" altLang="en-US" dirty="0"/>
          </a:p>
        </p:txBody>
      </p:sp>
      <p:sp>
        <p:nvSpPr>
          <p:cNvPr id="5" name="ノート プレースホルダー 4"/>
          <p:cNvSpPr>
            <a:spLocks noGrp="1"/>
          </p:cNvSpPr>
          <p:nvPr>
            <p:ph type="body" sz="quarter" idx="3"/>
          </p:nvPr>
        </p:nvSpPr>
        <p:spPr>
          <a:xfrm>
            <a:off x="384379" y="4614210"/>
            <a:ext cx="5968590" cy="4760092"/>
          </a:xfrm>
          <a:prstGeom prst="rect">
            <a:avLst/>
          </a:prstGeom>
        </p:spPr>
        <p:txBody>
          <a:bodyPr vert="horz" lIns="90332" tIns="45166" rIns="90332" bIns="45166"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1" y="9374303"/>
            <a:ext cx="2919519" cy="495187"/>
          </a:xfrm>
          <a:prstGeom prst="rect">
            <a:avLst/>
          </a:prstGeom>
        </p:spPr>
        <p:txBody>
          <a:bodyPr vert="horz" lIns="90332" tIns="45166" rIns="90332" bIns="45166"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16274" y="9374303"/>
            <a:ext cx="2919519" cy="495187"/>
          </a:xfrm>
          <a:prstGeom prst="rect">
            <a:avLst/>
          </a:prstGeom>
        </p:spPr>
        <p:txBody>
          <a:bodyPr vert="horz" lIns="90332" tIns="45166" rIns="90332" bIns="45166"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0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0.xml" Type="http://schemas.openxmlformats.org/officeDocument/2006/relationships/slide"/></Relationships>
</file>

<file path=ppt/notesSlides/_rels/notesSlide10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1.xml" Type="http://schemas.openxmlformats.org/officeDocument/2006/relationships/slide"/></Relationships>
</file>

<file path=ppt/notesSlides/_rels/notesSlide10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2.xml" Type="http://schemas.openxmlformats.org/officeDocument/2006/relationships/slide"/></Relationships>
</file>

<file path=ppt/notesSlides/_rels/notesSlide10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3.xml" Type="http://schemas.openxmlformats.org/officeDocument/2006/relationships/slide"/></Relationships>
</file>

<file path=ppt/notesSlides/_rels/notesSlide10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4.xml" Type="http://schemas.openxmlformats.org/officeDocument/2006/relationships/slide"/></Relationships>
</file>

<file path=ppt/notesSlides/_rels/notesSlide10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5.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3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3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4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4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4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_rels/notesSlide4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4.xml" Type="http://schemas.openxmlformats.org/officeDocument/2006/relationships/slide"/></Relationships>
</file>

<file path=ppt/notesSlides/_rels/notesSlide4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5.xml" Type="http://schemas.openxmlformats.org/officeDocument/2006/relationships/slide"/></Relationships>
</file>

<file path=ppt/notesSlides/_rels/notesSlide4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6.xml" Type="http://schemas.openxmlformats.org/officeDocument/2006/relationships/slide"/></Relationships>
</file>

<file path=ppt/notesSlides/_rels/notesSlide4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7.xml" Type="http://schemas.openxmlformats.org/officeDocument/2006/relationships/slide"/></Relationships>
</file>

<file path=ppt/notesSlides/_rels/notesSlide4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8.xml" Type="http://schemas.openxmlformats.org/officeDocument/2006/relationships/slide"/></Relationships>
</file>

<file path=ppt/notesSlides/_rels/notesSlide4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9.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0.xml" Type="http://schemas.openxmlformats.org/officeDocument/2006/relationships/slide"/></Relationships>
</file>

<file path=ppt/notesSlides/_rels/notesSlide5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1.xml" Type="http://schemas.openxmlformats.org/officeDocument/2006/relationships/slide"/></Relationships>
</file>

<file path=ppt/notesSlides/_rels/notesSlide5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2.xml" Type="http://schemas.openxmlformats.org/officeDocument/2006/relationships/slide"/></Relationships>
</file>

<file path=ppt/notesSlides/_rels/notesSlide5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3.xml" Type="http://schemas.openxmlformats.org/officeDocument/2006/relationships/slide"/></Relationships>
</file>

<file path=ppt/notesSlides/_rels/notesSlide5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4.xml" Type="http://schemas.openxmlformats.org/officeDocument/2006/relationships/slide"/></Relationships>
</file>

<file path=ppt/notesSlides/_rels/notesSlide5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5.xml" Type="http://schemas.openxmlformats.org/officeDocument/2006/relationships/slide"/></Relationships>
</file>

<file path=ppt/notesSlides/_rels/notesSlide5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6.xml" Type="http://schemas.openxmlformats.org/officeDocument/2006/relationships/slide"/></Relationships>
</file>

<file path=ppt/notesSlides/_rels/notesSlide5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7.xml" Type="http://schemas.openxmlformats.org/officeDocument/2006/relationships/slide"/></Relationships>
</file>

<file path=ppt/notesSlides/_rels/notesSlide5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8.xml" Type="http://schemas.openxmlformats.org/officeDocument/2006/relationships/slide"/></Relationships>
</file>

<file path=ppt/notesSlides/_rels/notesSlide5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9.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6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0.xml" Type="http://schemas.openxmlformats.org/officeDocument/2006/relationships/slide"/></Relationships>
</file>

<file path=ppt/notesSlides/_rels/notesSlide6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1.xml" Type="http://schemas.openxmlformats.org/officeDocument/2006/relationships/slide"/></Relationships>
</file>

<file path=ppt/notesSlides/_rels/notesSlide6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2.xml" Type="http://schemas.openxmlformats.org/officeDocument/2006/relationships/slide"/></Relationships>
</file>

<file path=ppt/notesSlides/_rels/notesSlide6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3.xml" Type="http://schemas.openxmlformats.org/officeDocument/2006/relationships/slide"/></Relationships>
</file>

<file path=ppt/notesSlides/_rels/notesSlide6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4.xml" Type="http://schemas.openxmlformats.org/officeDocument/2006/relationships/slide"/></Relationships>
</file>

<file path=ppt/notesSlides/_rels/notesSlide6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5.xml" Type="http://schemas.openxmlformats.org/officeDocument/2006/relationships/slide"/></Relationships>
</file>

<file path=ppt/notesSlides/_rels/notesSlide6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6.xml" Type="http://schemas.openxmlformats.org/officeDocument/2006/relationships/slide"/></Relationships>
</file>

<file path=ppt/notesSlides/_rels/notesSlide6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7.xml" Type="http://schemas.openxmlformats.org/officeDocument/2006/relationships/slide"/></Relationships>
</file>

<file path=ppt/notesSlides/_rels/notesSlide6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8.xml" Type="http://schemas.openxmlformats.org/officeDocument/2006/relationships/slide"/></Relationships>
</file>

<file path=ppt/notesSlides/_rels/notesSlide6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7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0.xml" Type="http://schemas.openxmlformats.org/officeDocument/2006/relationships/slide"/></Relationships>
</file>

<file path=ppt/notesSlides/_rels/notesSlide7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1.xml" Type="http://schemas.openxmlformats.org/officeDocument/2006/relationships/slide"/></Relationships>
</file>

<file path=ppt/notesSlides/_rels/notesSlide7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2.xml" Type="http://schemas.openxmlformats.org/officeDocument/2006/relationships/slide"/></Relationships>
</file>

<file path=ppt/notesSlides/_rels/notesSlide7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3.xml" Type="http://schemas.openxmlformats.org/officeDocument/2006/relationships/slide"/></Relationships>
</file>

<file path=ppt/notesSlides/_rels/notesSlide7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4.xml" Type="http://schemas.openxmlformats.org/officeDocument/2006/relationships/slide"/></Relationships>
</file>

<file path=ppt/notesSlides/_rels/notesSlide7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5.xml" Type="http://schemas.openxmlformats.org/officeDocument/2006/relationships/slide"/></Relationships>
</file>

<file path=ppt/notesSlides/_rels/notesSlide7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6.xml" Type="http://schemas.openxmlformats.org/officeDocument/2006/relationships/slide"/></Relationships>
</file>

<file path=ppt/notesSlides/_rels/notesSlide7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7.xml" Type="http://schemas.openxmlformats.org/officeDocument/2006/relationships/slide"/></Relationships>
</file>

<file path=ppt/notesSlides/_rels/notesSlide7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8.xml" Type="http://schemas.openxmlformats.org/officeDocument/2006/relationships/slide"/></Relationships>
</file>

<file path=ppt/notesSlides/_rels/notesSlide7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9.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8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0.xml" Type="http://schemas.openxmlformats.org/officeDocument/2006/relationships/slide"/></Relationships>
</file>

<file path=ppt/notesSlides/_rels/notesSlide8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1.xml" Type="http://schemas.openxmlformats.org/officeDocument/2006/relationships/slide"/></Relationships>
</file>

<file path=ppt/notesSlides/_rels/notesSlide8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2.xml" Type="http://schemas.openxmlformats.org/officeDocument/2006/relationships/slide"/></Relationships>
</file>

<file path=ppt/notesSlides/_rels/notesSlide8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3.xml" Type="http://schemas.openxmlformats.org/officeDocument/2006/relationships/slide"/></Relationships>
</file>

<file path=ppt/notesSlides/_rels/notesSlide8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4.xml" Type="http://schemas.openxmlformats.org/officeDocument/2006/relationships/slide"/></Relationships>
</file>

<file path=ppt/notesSlides/_rels/notesSlide8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5.xml" Type="http://schemas.openxmlformats.org/officeDocument/2006/relationships/slide"/></Relationships>
</file>

<file path=ppt/notesSlides/_rels/notesSlide8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6.xml" Type="http://schemas.openxmlformats.org/officeDocument/2006/relationships/slide"/></Relationships>
</file>

<file path=ppt/notesSlides/_rels/notesSlide8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7.xml" Type="http://schemas.openxmlformats.org/officeDocument/2006/relationships/slide"/></Relationships>
</file>

<file path=ppt/notesSlides/_rels/notesSlide8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8.xml" Type="http://schemas.openxmlformats.org/officeDocument/2006/relationships/slide"/></Relationships>
</file>

<file path=ppt/notesSlides/_rels/notesSlide8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9.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9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0.xml" Type="http://schemas.openxmlformats.org/officeDocument/2006/relationships/slide"/></Relationships>
</file>

<file path=ppt/notesSlides/_rels/notesSlide9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1.xml" Type="http://schemas.openxmlformats.org/officeDocument/2006/relationships/slide"/></Relationships>
</file>

<file path=ppt/notesSlides/_rels/notesSlide9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2.xml" Type="http://schemas.openxmlformats.org/officeDocument/2006/relationships/slide"/></Relationships>
</file>

<file path=ppt/notesSlides/_rels/notesSlide9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3.xml" Type="http://schemas.openxmlformats.org/officeDocument/2006/relationships/slide"/></Relationships>
</file>

<file path=ppt/notesSlides/_rels/notesSlide9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4.xml" Type="http://schemas.openxmlformats.org/officeDocument/2006/relationships/slide"/></Relationships>
</file>

<file path=ppt/notesSlides/_rels/notesSlide9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5.xml" Type="http://schemas.openxmlformats.org/officeDocument/2006/relationships/slide"/></Relationships>
</file>

<file path=ppt/notesSlides/_rels/notesSlide9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6.xml" Type="http://schemas.openxmlformats.org/officeDocument/2006/relationships/slide"/></Relationships>
</file>

<file path=ppt/notesSlides/_rels/notesSlide9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7.xml" Type="http://schemas.openxmlformats.org/officeDocument/2006/relationships/slide"/></Relationships>
</file>

<file path=ppt/notesSlides/_rels/notesSlide9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8.xml" Type="http://schemas.openxmlformats.org/officeDocument/2006/relationships/slide"/></Relationships>
</file>

<file path=ppt/notesSlides/_rels/notesSlide9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a:t>
            </a:fld>
            <a:endParaRPr lang="ja-JP" altLang="en-US" dirty="0"/>
          </a:p>
        </p:txBody>
      </p:sp>
      <p:sp>
        <p:nvSpPr>
          <p:cNvPr id="7" name="スライド イメージ プレースホルダー 6">
            <a:extLst>
              <a:ext uri="{FF2B5EF4-FFF2-40B4-BE49-F238E27FC236}">
                <a16:creationId xmlns:a16="http://schemas.microsoft.com/office/drawing/2014/main" id="{C0CE701E-0B95-B3AB-ED73-2AD24F59DA73}"/>
              </a:ext>
            </a:extLst>
          </p:cNvPr>
          <p:cNvSpPr>
            <a:spLocks noGrp="1" noRot="1" noChangeAspect="1"/>
          </p:cNvSpPr>
          <p:nvPr>
            <p:ph type="sldImg"/>
          </p:nvPr>
        </p:nvSpPr>
        <p:spPr/>
      </p:sp>
    </p:spTree>
    <p:extLst>
      <p:ext uri="{BB962C8B-B14F-4D97-AF65-F5344CB8AC3E}">
        <p14:creationId xmlns:p14="http://schemas.microsoft.com/office/powerpoint/2010/main" val="3039528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7" name="スライド イメージ プレースホルダー 6">
            <a:extLst>
              <a:ext uri="{FF2B5EF4-FFF2-40B4-BE49-F238E27FC236}">
                <a16:creationId xmlns:a16="http://schemas.microsoft.com/office/drawing/2014/main" id="{9A9C9F68-F0F5-1C53-F1C8-824CFA2C21C7}"/>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100</a:t>
            </a:fld>
            <a:endParaRPr lang="ja-JP" altLang="en-US" dirty="0"/>
          </a:p>
        </p:txBody>
      </p:sp>
      <p:sp>
        <p:nvSpPr>
          <p:cNvPr id="7" name="スライド イメージ プレースホルダー 6">
            <a:extLst>
              <a:ext uri="{FF2B5EF4-FFF2-40B4-BE49-F238E27FC236}">
                <a16:creationId xmlns:a16="http://schemas.microsoft.com/office/drawing/2014/main" id="{8DEB9353-2EE3-2576-3F46-4657F51AF7E2}"/>
              </a:ext>
            </a:extLst>
          </p:cNvPr>
          <p:cNvSpPr>
            <a:spLocks noGrp="1" noRot="1" noChangeAspect="1"/>
          </p:cNvSpPr>
          <p:nvPr>
            <p:ph type="sldImg"/>
          </p:nvPr>
        </p:nvSpPr>
        <p:spPr/>
      </p:sp>
    </p:spTree>
    <p:extLst>
      <p:ext uri="{BB962C8B-B14F-4D97-AF65-F5344CB8AC3E}">
        <p14:creationId xmlns:p14="http://schemas.microsoft.com/office/powerpoint/2010/main" val="181395875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101</a:t>
            </a:fld>
            <a:endParaRPr lang="ja-JP" altLang="en-US" dirty="0"/>
          </a:p>
        </p:txBody>
      </p:sp>
      <p:sp>
        <p:nvSpPr>
          <p:cNvPr id="7" name="スライド イメージ プレースホルダー 6">
            <a:extLst>
              <a:ext uri="{FF2B5EF4-FFF2-40B4-BE49-F238E27FC236}">
                <a16:creationId xmlns:a16="http://schemas.microsoft.com/office/drawing/2014/main" id="{754B29E0-82E1-F24D-B6D3-E58A421BBBE6}"/>
              </a:ext>
            </a:extLst>
          </p:cNvPr>
          <p:cNvSpPr>
            <a:spLocks noGrp="1" noRot="1" noChangeAspect="1"/>
          </p:cNvSpPr>
          <p:nvPr>
            <p:ph type="sldImg"/>
          </p:nvPr>
        </p:nvSpPr>
        <p:spPr/>
      </p:sp>
    </p:spTree>
    <p:extLst>
      <p:ext uri="{BB962C8B-B14F-4D97-AF65-F5344CB8AC3E}">
        <p14:creationId xmlns:p14="http://schemas.microsoft.com/office/powerpoint/2010/main" val="358027773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102</a:t>
            </a:fld>
            <a:endParaRPr lang="ja-JP" altLang="en-US" dirty="0"/>
          </a:p>
        </p:txBody>
      </p:sp>
      <p:sp>
        <p:nvSpPr>
          <p:cNvPr id="7" name="スライド イメージ プレースホルダー 6">
            <a:extLst>
              <a:ext uri="{FF2B5EF4-FFF2-40B4-BE49-F238E27FC236}">
                <a16:creationId xmlns:a16="http://schemas.microsoft.com/office/drawing/2014/main" id="{CBE98FB3-EB2F-5B37-75BB-14D56FA7516A}"/>
              </a:ext>
            </a:extLst>
          </p:cNvPr>
          <p:cNvSpPr>
            <a:spLocks noGrp="1" noRot="1" noChangeAspect="1"/>
          </p:cNvSpPr>
          <p:nvPr>
            <p:ph type="sldImg"/>
          </p:nvPr>
        </p:nvSpPr>
        <p:spPr/>
      </p:sp>
    </p:spTree>
    <p:extLst>
      <p:ext uri="{BB962C8B-B14F-4D97-AF65-F5344CB8AC3E}">
        <p14:creationId xmlns:p14="http://schemas.microsoft.com/office/powerpoint/2010/main" val="24013415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103</a:t>
            </a:fld>
            <a:endParaRPr lang="ja-JP" altLang="en-US" dirty="0"/>
          </a:p>
        </p:txBody>
      </p:sp>
      <p:sp>
        <p:nvSpPr>
          <p:cNvPr id="7" name="スライド イメージ プレースホルダー 6">
            <a:extLst>
              <a:ext uri="{FF2B5EF4-FFF2-40B4-BE49-F238E27FC236}">
                <a16:creationId xmlns:a16="http://schemas.microsoft.com/office/drawing/2014/main" id="{F7719906-2686-F5F8-D97C-D2D50AC8D98F}"/>
              </a:ext>
            </a:extLst>
          </p:cNvPr>
          <p:cNvSpPr>
            <a:spLocks noGrp="1" noRot="1" noChangeAspect="1"/>
          </p:cNvSpPr>
          <p:nvPr>
            <p:ph type="sldImg"/>
          </p:nvPr>
        </p:nvSpPr>
        <p:spPr/>
      </p:sp>
    </p:spTree>
    <p:extLst>
      <p:ext uri="{BB962C8B-B14F-4D97-AF65-F5344CB8AC3E}">
        <p14:creationId xmlns:p14="http://schemas.microsoft.com/office/powerpoint/2010/main" val="368162972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104</a:t>
            </a:fld>
            <a:endParaRPr lang="ja-JP" altLang="en-US"/>
          </a:p>
        </p:txBody>
      </p:sp>
      <p:sp>
        <p:nvSpPr>
          <p:cNvPr id="3" name="スライド イメージ プレースホルダー 2">
            <a:extLst>
              <a:ext uri="{FF2B5EF4-FFF2-40B4-BE49-F238E27FC236}">
                <a16:creationId xmlns:a16="http://schemas.microsoft.com/office/drawing/2014/main" id="{6ACDA020-5BF6-F8D5-3D10-A4FDFC1CB2DF}"/>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A577CEF1-E8B2-34B3-CC06-5572DF6A51A1}"/>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866691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105</a:t>
            </a:fld>
            <a:endParaRPr lang="ja-JP" altLang="en-US"/>
          </a:p>
        </p:txBody>
      </p:sp>
      <p:sp>
        <p:nvSpPr>
          <p:cNvPr id="3" name="スライド イメージ プレースホルダー 2">
            <a:extLst>
              <a:ext uri="{FF2B5EF4-FFF2-40B4-BE49-F238E27FC236}">
                <a16:creationId xmlns:a16="http://schemas.microsoft.com/office/drawing/2014/main" id="{1208B6C9-271A-9903-535E-37C4683D10E5}"/>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97D1DF74-CAE4-9814-374D-E75E548CE0C2}"/>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45960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a:t>
            </a:fld>
            <a:endParaRPr lang="ja-JP" altLang="en-US" dirty="0"/>
          </a:p>
        </p:txBody>
      </p:sp>
      <p:sp>
        <p:nvSpPr>
          <p:cNvPr id="7" name="スライド イメージ プレースホルダー 6">
            <a:extLst>
              <a:ext uri="{FF2B5EF4-FFF2-40B4-BE49-F238E27FC236}">
                <a16:creationId xmlns:a16="http://schemas.microsoft.com/office/drawing/2014/main" id="{D048E75B-7233-01D8-2E99-9A97FDCB6E42}"/>
              </a:ext>
            </a:extLst>
          </p:cNvPr>
          <p:cNvSpPr>
            <a:spLocks noGrp="1" noRot="1" noChangeAspect="1"/>
          </p:cNvSpPr>
          <p:nvPr>
            <p:ph type="sldImg"/>
          </p:nvPr>
        </p:nvSpPr>
        <p:spPr/>
      </p:sp>
    </p:spTree>
    <p:extLst>
      <p:ext uri="{BB962C8B-B14F-4D97-AF65-F5344CB8AC3E}">
        <p14:creationId xmlns:p14="http://schemas.microsoft.com/office/powerpoint/2010/main" val="1233977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a:t>
            </a:fld>
            <a:endParaRPr lang="ja-JP" altLang="en-US" dirty="0"/>
          </a:p>
        </p:txBody>
      </p:sp>
      <p:sp>
        <p:nvSpPr>
          <p:cNvPr id="7" name="スライド イメージ プレースホルダー 6">
            <a:extLst>
              <a:ext uri="{FF2B5EF4-FFF2-40B4-BE49-F238E27FC236}">
                <a16:creationId xmlns:a16="http://schemas.microsoft.com/office/drawing/2014/main" id="{1368BA1E-B2D8-F3A2-AE9A-182DDDF45FB3}"/>
              </a:ext>
            </a:extLst>
          </p:cNvPr>
          <p:cNvSpPr>
            <a:spLocks noGrp="1" noRot="1" noChangeAspect="1"/>
          </p:cNvSpPr>
          <p:nvPr>
            <p:ph type="sldImg"/>
          </p:nvPr>
        </p:nvSpPr>
        <p:spPr/>
      </p:sp>
    </p:spTree>
    <p:extLst>
      <p:ext uri="{BB962C8B-B14F-4D97-AF65-F5344CB8AC3E}">
        <p14:creationId xmlns:p14="http://schemas.microsoft.com/office/powerpoint/2010/main" val="2322605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a:t>
            </a:fld>
            <a:endParaRPr lang="ja-JP" altLang="en-US" dirty="0"/>
          </a:p>
        </p:txBody>
      </p:sp>
      <p:sp>
        <p:nvSpPr>
          <p:cNvPr id="7" name="スライド イメージ プレースホルダー 6">
            <a:extLst>
              <a:ext uri="{FF2B5EF4-FFF2-40B4-BE49-F238E27FC236}">
                <a16:creationId xmlns:a16="http://schemas.microsoft.com/office/drawing/2014/main" id="{AF49AC81-32EC-EFB6-C3B3-59F40641E986}"/>
              </a:ext>
            </a:extLst>
          </p:cNvPr>
          <p:cNvSpPr>
            <a:spLocks noGrp="1" noRot="1" noChangeAspect="1"/>
          </p:cNvSpPr>
          <p:nvPr>
            <p:ph type="sldImg"/>
          </p:nvPr>
        </p:nvSpPr>
        <p:spPr/>
      </p:sp>
    </p:spTree>
    <p:extLst>
      <p:ext uri="{BB962C8B-B14F-4D97-AF65-F5344CB8AC3E}">
        <p14:creationId xmlns:p14="http://schemas.microsoft.com/office/powerpoint/2010/main" val="130244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7" name="スライド イメージ プレースホルダー 6">
            <a:extLst>
              <a:ext uri="{FF2B5EF4-FFF2-40B4-BE49-F238E27FC236}">
                <a16:creationId xmlns:a16="http://schemas.microsoft.com/office/drawing/2014/main" id="{BC102A79-3960-FA77-91EE-F3451F30D85D}"/>
              </a:ext>
            </a:extLst>
          </p:cNvPr>
          <p:cNvSpPr>
            <a:spLocks noGrp="1" noRot="1" noChangeAspect="1"/>
          </p:cNvSpPr>
          <p:nvPr>
            <p:ph type="sldImg"/>
          </p:nvPr>
        </p:nvSpPr>
        <p:spPr/>
      </p:sp>
    </p:spTree>
    <p:extLst>
      <p:ext uri="{BB962C8B-B14F-4D97-AF65-F5344CB8AC3E}">
        <p14:creationId xmlns:p14="http://schemas.microsoft.com/office/powerpoint/2010/main" val="3473397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7" name="スライド イメージ プレースホルダー 6">
            <a:extLst>
              <a:ext uri="{FF2B5EF4-FFF2-40B4-BE49-F238E27FC236}">
                <a16:creationId xmlns:a16="http://schemas.microsoft.com/office/drawing/2014/main" id="{2D8030F2-4686-1B9B-8411-1A71DA01B0E8}"/>
              </a:ext>
            </a:extLst>
          </p:cNvPr>
          <p:cNvSpPr>
            <a:spLocks noGrp="1" noRot="1" noChangeAspect="1"/>
          </p:cNvSpPr>
          <p:nvPr>
            <p:ph type="sldImg"/>
          </p:nvPr>
        </p:nvSpPr>
        <p:spPr/>
      </p:sp>
    </p:spTree>
    <p:extLst>
      <p:ext uri="{BB962C8B-B14F-4D97-AF65-F5344CB8AC3E}">
        <p14:creationId xmlns:p14="http://schemas.microsoft.com/office/powerpoint/2010/main" val="3392600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7" name="スライド イメージ プレースホルダー 6">
            <a:extLst>
              <a:ext uri="{FF2B5EF4-FFF2-40B4-BE49-F238E27FC236}">
                <a16:creationId xmlns:a16="http://schemas.microsoft.com/office/drawing/2014/main" id="{B72D8978-B87D-64F0-23A6-30C867AAF8CD}"/>
              </a:ext>
            </a:extLst>
          </p:cNvPr>
          <p:cNvSpPr>
            <a:spLocks noGrp="1" noRot="1" noChangeAspect="1"/>
          </p:cNvSpPr>
          <p:nvPr>
            <p:ph type="sldImg"/>
          </p:nvPr>
        </p:nvSpPr>
        <p:spPr/>
      </p:sp>
    </p:spTree>
    <p:extLst>
      <p:ext uri="{BB962C8B-B14F-4D97-AF65-F5344CB8AC3E}">
        <p14:creationId xmlns:p14="http://schemas.microsoft.com/office/powerpoint/2010/main" val="225219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7" name="スライド イメージ プレースホルダー 6">
            <a:extLst>
              <a:ext uri="{FF2B5EF4-FFF2-40B4-BE49-F238E27FC236}">
                <a16:creationId xmlns:a16="http://schemas.microsoft.com/office/drawing/2014/main" id="{2B106E2C-D6D6-72F4-8711-C65E19399103}"/>
              </a:ext>
            </a:extLst>
          </p:cNvPr>
          <p:cNvSpPr>
            <a:spLocks noGrp="1" noRot="1" noChangeAspect="1"/>
          </p:cNvSpPr>
          <p:nvPr>
            <p:ph type="sldImg"/>
          </p:nvPr>
        </p:nvSpPr>
        <p:spPr/>
      </p:sp>
    </p:spTree>
    <p:extLst>
      <p:ext uri="{BB962C8B-B14F-4D97-AF65-F5344CB8AC3E}">
        <p14:creationId xmlns:p14="http://schemas.microsoft.com/office/powerpoint/2010/main" val="12436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7" name="スライド イメージ プレースホルダー 6">
            <a:extLst>
              <a:ext uri="{FF2B5EF4-FFF2-40B4-BE49-F238E27FC236}">
                <a16:creationId xmlns:a16="http://schemas.microsoft.com/office/drawing/2014/main" id="{68170502-D029-09C8-6E27-1BAA0A8A481B}"/>
              </a:ext>
            </a:extLst>
          </p:cNvPr>
          <p:cNvSpPr>
            <a:spLocks noGrp="1" noRot="1" noChangeAspect="1"/>
          </p:cNvSpPr>
          <p:nvPr>
            <p:ph type="sldImg"/>
          </p:nvPr>
        </p:nvSpPr>
        <p:spPr/>
      </p:sp>
    </p:spTree>
    <p:extLst>
      <p:ext uri="{BB962C8B-B14F-4D97-AF65-F5344CB8AC3E}">
        <p14:creationId xmlns:p14="http://schemas.microsoft.com/office/powerpoint/2010/main" val="3049245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7" name="スライド イメージ プレースホルダー 6">
            <a:extLst>
              <a:ext uri="{FF2B5EF4-FFF2-40B4-BE49-F238E27FC236}">
                <a16:creationId xmlns:a16="http://schemas.microsoft.com/office/drawing/2014/main" id="{AD7B2EC5-EA9A-3C81-DBC0-8160CFBD3609}"/>
              </a:ext>
            </a:extLst>
          </p:cNvPr>
          <p:cNvSpPr>
            <a:spLocks noGrp="1" noRot="1" noChangeAspect="1"/>
          </p:cNvSpPr>
          <p:nvPr>
            <p:ph type="sldImg"/>
          </p:nvPr>
        </p:nvSpPr>
        <p:spPr/>
      </p:sp>
    </p:spTree>
    <p:extLst>
      <p:ext uri="{BB962C8B-B14F-4D97-AF65-F5344CB8AC3E}">
        <p14:creationId xmlns:p14="http://schemas.microsoft.com/office/powerpoint/2010/main" val="327969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a:t>
            </a:fld>
            <a:endParaRPr lang="ja-JP" altLang="en-US" dirty="0"/>
          </a:p>
        </p:txBody>
      </p:sp>
      <p:sp>
        <p:nvSpPr>
          <p:cNvPr id="7" name="スライド イメージ プレースホルダー 6">
            <a:extLst>
              <a:ext uri="{FF2B5EF4-FFF2-40B4-BE49-F238E27FC236}">
                <a16:creationId xmlns:a16="http://schemas.microsoft.com/office/drawing/2014/main" id="{5A55F0B5-D0CA-A438-76A6-1BD1A2BB8B61}"/>
              </a:ext>
            </a:extLst>
          </p:cNvPr>
          <p:cNvSpPr>
            <a:spLocks noGrp="1" noRot="1" noChangeAspect="1"/>
          </p:cNvSpPr>
          <p:nvPr>
            <p:ph type="sldImg"/>
          </p:nvPr>
        </p:nvSpPr>
        <p:spPr/>
      </p:sp>
    </p:spTree>
    <p:extLst>
      <p:ext uri="{BB962C8B-B14F-4D97-AF65-F5344CB8AC3E}">
        <p14:creationId xmlns:p14="http://schemas.microsoft.com/office/powerpoint/2010/main" val="254508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7" name="スライド イメージ プレースホルダー 6">
            <a:extLst>
              <a:ext uri="{FF2B5EF4-FFF2-40B4-BE49-F238E27FC236}">
                <a16:creationId xmlns:a16="http://schemas.microsoft.com/office/drawing/2014/main" id="{78FCD285-C719-97C5-CC28-C47B5250D51F}"/>
              </a:ext>
            </a:extLst>
          </p:cNvPr>
          <p:cNvSpPr>
            <a:spLocks noGrp="1" noRot="1" noChangeAspect="1"/>
          </p:cNvSpPr>
          <p:nvPr>
            <p:ph type="sldImg"/>
          </p:nvPr>
        </p:nvSpPr>
        <p:spPr/>
      </p:sp>
    </p:spTree>
    <p:extLst>
      <p:ext uri="{BB962C8B-B14F-4D97-AF65-F5344CB8AC3E}">
        <p14:creationId xmlns:p14="http://schemas.microsoft.com/office/powerpoint/2010/main" val="1150386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B4260798-597C-68D7-7DB6-73777371F0A4}"/>
              </a:ext>
            </a:extLst>
          </p:cNvPr>
          <p:cNvSpPr>
            <a:spLocks noGrp="1" noRot="1" noChangeAspect="1"/>
          </p:cNvSpPr>
          <p:nvPr>
            <p:ph type="sldImg"/>
          </p:nvPr>
        </p:nvSpPr>
        <p:spPr/>
      </p:sp>
    </p:spTree>
    <p:extLst>
      <p:ext uri="{BB962C8B-B14F-4D97-AF65-F5344CB8AC3E}">
        <p14:creationId xmlns:p14="http://schemas.microsoft.com/office/powerpoint/2010/main" val="3853383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405033FC-46BC-3622-C6C1-259CCF749613}"/>
              </a:ext>
            </a:extLst>
          </p:cNvPr>
          <p:cNvSpPr>
            <a:spLocks noGrp="1" noRot="1" noChangeAspect="1"/>
          </p:cNvSpPr>
          <p:nvPr>
            <p:ph type="sldImg"/>
          </p:nvPr>
        </p:nvSpPr>
        <p:spPr/>
      </p:sp>
    </p:spTree>
    <p:extLst>
      <p:ext uri="{BB962C8B-B14F-4D97-AF65-F5344CB8AC3E}">
        <p14:creationId xmlns:p14="http://schemas.microsoft.com/office/powerpoint/2010/main" val="2874191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7" name="スライド イメージ プレースホルダー 6">
            <a:extLst>
              <a:ext uri="{FF2B5EF4-FFF2-40B4-BE49-F238E27FC236}">
                <a16:creationId xmlns:a16="http://schemas.microsoft.com/office/drawing/2014/main" id="{068337C9-BF8B-1F9A-69E0-FD2DF0C24602}"/>
              </a:ext>
            </a:extLst>
          </p:cNvPr>
          <p:cNvSpPr>
            <a:spLocks noGrp="1" noRot="1" noChangeAspect="1"/>
          </p:cNvSpPr>
          <p:nvPr>
            <p:ph type="sldImg"/>
          </p:nvPr>
        </p:nvSpPr>
        <p:spPr/>
      </p:sp>
    </p:spTree>
    <p:extLst>
      <p:ext uri="{BB962C8B-B14F-4D97-AF65-F5344CB8AC3E}">
        <p14:creationId xmlns:p14="http://schemas.microsoft.com/office/powerpoint/2010/main" val="469498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7" name="スライド イメージ プレースホルダー 6">
            <a:extLst>
              <a:ext uri="{FF2B5EF4-FFF2-40B4-BE49-F238E27FC236}">
                <a16:creationId xmlns:a16="http://schemas.microsoft.com/office/drawing/2014/main" id="{3CCFD0BF-0744-639B-E78F-55C1E1A896B6}"/>
              </a:ext>
            </a:extLst>
          </p:cNvPr>
          <p:cNvSpPr>
            <a:spLocks noGrp="1" noRot="1" noChangeAspect="1"/>
          </p:cNvSpPr>
          <p:nvPr>
            <p:ph type="sldImg"/>
          </p:nvPr>
        </p:nvSpPr>
        <p:spPr/>
      </p:sp>
    </p:spTree>
    <p:extLst>
      <p:ext uri="{BB962C8B-B14F-4D97-AF65-F5344CB8AC3E}">
        <p14:creationId xmlns:p14="http://schemas.microsoft.com/office/powerpoint/2010/main" val="1837933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7" name="スライド イメージ プレースホルダー 6">
            <a:extLst>
              <a:ext uri="{FF2B5EF4-FFF2-40B4-BE49-F238E27FC236}">
                <a16:creationId xmlns:a16="http://schemas.microsoft.com/office/drawing/2014/main" id="{173A0940-362E-B8BA-E742-94E227CBE0BD}"/>
              </a:ext>
            </a:extLst>
          </p:cNvPr>
          <p:cNvSpPr>
            <a:spLocks noGrp="1" noRot="1" noChangeAspect="1"/>
          </p:cNvSpPr>
          <p:nvPr>
            <p:ph type="sldImg"/>
          </p:nvPr>
        </p:nvSpPr>
        <p:spPr/>
      </p:sp>
    </p:spTree>
    <p:extLst>
      <p:ext uri="{BB962C8B-B14F-4D97-AF65-F5344CB8AC3E}">
        <p14:creationId xmlns:p14="http://schemas.microsoft.com/office/powerpoint/2010/main" val="95039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26</a:t>
            </a:fld>
            <a:endParaRPr lang="ja-JP" altLang="en-US" dirty="0"/>
          </a:p>
        </p:txBody>
      </p:sp>
      <p:sp>
        <p:nvSpPr>
          <p:cNvPr id="10" name="スライド イメージ プレースホルダー 9">
            <a:extLst>
              <a:ext uri="{FF2B5EF4-FFF2-40B4-BE49-F238E27FC236}">
                <a16:creationId xmlns:a16="http://schemas.microsoft.com/office/drawing/2014/main" id="{EA4A8E2B-7D21-1E9E-CAA2-72AB5BF9A283}"/>
              </a:ext>
            </a:extLst>
          </p:cNvPr>
          <p:cNvSpPr>
            <a:spLocks noGrp="1" noRot="1" noChangeAspect="1"/>
          </p:cNvSpPr>
          <p:nvPr>
            <p:ph type="sldImg"/>
          </p:nvPr>
        </p:nvSpPr>
        <p:spPr/>
      </p:sp>
    </p:spTree>
    <p:extLst>
      <p:ext uri="{BB962C8B-B14F-4D97-AF65-F5344CB8AC3E}">
        <p14:creationId xmlns:p14="http://schemas.microsoft.com/office/powerpoint/2010/main" val="2965381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10" name="スライド イメージ プレースホルダー 9">
            <a:extLst>
              <a:ext uri="{FF2B5EF4-FFF2-40B4-BE49-F238E27FC236}">
                <a16:creationId xmlns:a16="http://schemas.microsoft.com/office/drawing/2014/main" id="{1FC11075-40AF-2384-4472-68C616261BE4}"/>
              </a:ext>
            </a:extLst>
          </p:cNvPr>
          <p:cNvSpPr>
            <a:spLocks noGrp="1" noRot="1" noChangeAspect="1"/>
          </p:cNvSpPr>
          <p:nvPr>
            <p:ph type="sldImg"/>
          </p:nvPr>
        </p:nvSpPr>
        <p:spPr/>
      </p:sp>
    </p:spTree>
    <p:extLst>
      <p:ext uri="{BB962C8B-B14F-4D97-AF65-F5344CB8AC3E}">
        <p14:creationId xmlns:p14="http://schemas.microsoft.com/office/powerpoint/2010/main" val="2977929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7" name="スライド イメージ プレースホルダー 6">
            <a:extLst>
              <a:ext uri="{FF2B5EF4-FFF2-40B4-BE49-F238E27FC236}">
                <a16:creationId xmlns:a16="http://schemas.microsoft.com/office/drawing/2014/main" id="{D10BC3B5-18C4-CBE9-21DF-AF2ABB7812B3}"/>
              </a:ext>
            </a:extLst>
          </p:cNvPr>
          <p:cNvSpPr>
            <a:spLocks noGrp="1" noRot="1" noChangeAspect="1"/>
          </p:cNvSpPr>
          <p:nvPr>
            <p:ph type="sldImg"/>
          </p:nvPr>
        </p:nvSpPr>
        <p:spPr/>
      </p:sp>
    </p:spTree>
    <p:extLst>
      <p:ext uri="{BB962C8B-B14F-4D97-AF65-F5344CB8AC3E}">
        <p14:creationId xmlns:p14="http://schemas.microsoft.com/office/powerpoint/2010/main" val="915864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6C9089C8-BADB-B0C8-1C59-45FC8D701CED}"/>
              </a:ext>
            </a:extLst>
          </p:cNvPr>
          <p:cNvSpPr>
            <a:spLocks noGrp="1" noRot="1" noChangeAspect="1"/>
          </p:cNvSpPr>
          <p:nvPr>
            <p:ph type="sldImg"/>
          </p:nvPr>
        </p:nvSpPr>
        <p:spPr/>
      </p:sp>
    </p:spTree>
    <p:extLst>
      <p:ext uri="{BB962C8B-B14F-4D97-AF65-F5344CB8AC3E}">
        <p14:creationId xmlns:p14="http://schemas.microsoft.com/office/powerpoint/2010/main" val="2115237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a:t>
            </a:fld>
            <a:endParaRPr lang="ja-JP" altLang="en-US" dirty="0"/>
          </a:p>
        </p:txBody>
      </p:sp>
      <p:sp>
        <p:nvSpPr>
          <p:cNvPr id="7" name="スライド イメージ プレースホルダー 6">
            <a:extLst>
              <a:ext uri="{FF2B5EF4-FFF2-40B4-BE49-F238E27FC236}">
                <a16:creationId xmlns:a16="http://schemas.microsoft.com/office/drawing/2014/main" id="{E9C2B6FD-B40D-3D34-EA98-A64AA88ABDDA}"/>
              </a:ext>
            </a:extLst>
          </p:cNvPr>
          <p:cNvSpPr>
            <a:spLocks noGrp="1" noRot="1" noChangeAspect="1"/>
          </p:cNvSpPr>
          <p:nvPr>
            <p:ph type="sldImg"/>
          </p:nvPr>
        </p:nvSpPr>
        <p:spPr/>
      </p:sp>
    </p:spTree>
    <p:extLst>
      <p:ext uri="{BB962C8B-B14F-4D97-AF65-F5344CB8AC3E}">
        <p14:creationId xmlns:p14="http://schemas.microsoft.com/office/powerpoint/2010/main" val="42112795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0D7F2707-B50A-F388-C45E-C45E1B4B7F8B}"/>
              </a:ext>
            </a:extLst>
          </p:cNvPr>
          <p:cNvSpPr>
            <a:spLocks noGrp="1" noRot="1" noChangeAspect="1"/>
          </p:cNvSpPr>
          <p:nvPr>
            <p:ph type="sldImg"/>
          </p:nvPr>
        </p:nvSpPr>
        <p:spPr/>
      </p:sp>
    </p:spTree>
    <p:extLst>
      <p:ext uri="{BB962C8B-B14F-4D97-AF65-F5344CB8AC3E}">
        <p14:creationId xmlns:p14="http://schemas.microsoft.com/office/powerpoint/2010/main" val="1695384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7" name="スライド イメージ プレースホルダー 6">
            <a:extLst>
              <a:ext uri="{FF2B5EF4-FFF2-40B4-BE49-F238E27FC236}">
                <a16:creationId xmlns:a16="http://schemas.microsoft.com/office/drawing/2014/main" id="{947C3778-1710-DBA5-54CF-75CCE04E894B}"/>
              </a:ext>
            </a:extLst>
          </p:cNvPr>
          <p:cNvSpPr>
            <a:spLocks noGrp="1" noRot="1" noChangeAspect="1"/>
          </p:cNvSpPr>
          <p:nvPr>
            <p:ph type="sldImg"/>
          </p:nvPr>
        </p:nvSpPr>
        <p:spPr/>
      </p:sp>
    </p:spTree>
    <p:extLst>
      <p:ext uri="{BB962C8B-B14F-4D97-AF65-F5344CB8AC3E}">
        <p14:creationId xmlns:p14="http://schemas.microsoft.com/office/powerpoint/2010/main" val="250643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32</a:t>
            </a:fld>
            <a:endParaRPr lang="ja-JP" altLang="en-US" dirty="0"/>
          </a:p>
        </p:txBody>
      </p:sp>
      <p:sp>
        <p:nvSpPr>
          <p:cNvPr id="7" name="スライド イメージ プレースホルダー 6">
            <a:extLst>
              <a:ext uri="{FF2B5EF4-FFF2-40B4-BE49-F238E27FC236}">
                <a16:creationId xmlns:a16="http://schemas.microsoft.com/office/drawing/2014/main" id="{05B4C8A1-B9B7-6730-FB19-2DF4863D35BE}"/>
              </a:ext>
            </a:extLst>
          </p:cNvPr>
          <p:cNvSpPr>
            <a:spLocks noGrp="1" noRot="1" noChangeAspect="1"/>
          </p:cNvSpPr>
          <p:nvPr>
            <p:ph type="sldImg"/>
          </p:nvPr>
        </p:nvSpPr>
        <p:spPr/>
      </p:sp>
    </p:spTree>
    <p:extLst>
      <p:ext uri="{BB962C8B-B14F-4D97-AF65-F5344CB8AC3E}">
        <p14:creationId xmlns:p14="http://schemas.microsoft.com/office/powerpoint/2010/main" val="604666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33</a:t>
            </a:fld>
            <a:endParaRPr lang="ja-JP" altLang="en-US" dirty="0"/>
          </a:p>
        </p:txBody>
      </p:sp>
      <p:sp>
        <p:nvSpPr>
          <p:cNvPr id="7" name="スライド イメージ プレースホルダー 6">
            <a:extLst>
              <a:ext uri="{FF2B5EF4-FFF2-40B4-BE49-F238E27FC236}">
                <a16:creationId xmlns:a16="http://schemas.microsoft.com/office/drawing/2014/main" id="{B2ECE0B3-4E71-D487-3383-D1C0E9CF72CD}"/>
              </a:ext>
            </a:extLst>
          </p:cNvPr>
          <p:cNvSpPr>
            <a:spLocks noGrp="1" noRot="1" noChangeAspect="1"/>
          </p:cNvSpPr>
          <p:nvPr>
            <p:ph type="sldImg"/>
          </p:nvPr>
        </p:nvSpPr>
        <p:spPr/>
      </p:sp>
    </p:spTree>
    <p:extLst>
      <p:ext uri="{BB962C8B-B14F-4D97-AF65-F5344CB8AC3E}">
        <p14:creationId xmlns:p14="http://schemas.microsoft.com/office/powerpoint/2010/main" val="24472744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34</a:t>
            </a:fld>
            <a:endParaRPr lang="ja-JP" altLang="en-US" dirty="0"/>
          </a:p>
        </p:txBody>
      </p:sp>
      <p:sp>
        <p:nvSpPr>
          <p:cNvPr id="7" name="スライド イメージ プレースホルダー 6">
            <a:extLst>
              <a:ext uri="{FF2B5EF4-FFF2-40B4-BE49-F238E27FC236}">
                <a16:creationId xmlns:a16="http://schemas.microsoft.com/office/drawing/2014/main" id="{EA0F8E9B-9BB5-D7EB-9F87-C13398A13D25}"/>
              </a:ext>
            </a:extLst>
          </p:cNvPr>
          <p:cNvSpPr>
            <a:spLocks noGrp="1" noRot="1" noChangeAspect="1"/>
          </p:cNvSpPr>
          <p:nvPr>
            <p:ph type="sldImg"/>
          </p:nvPr>
        </p:nvSpPr>
        <p:spPr/>
      </p:sp>
    </p:spTree>
    <p:extLst>
      <p:ext uri="{BB962C8B-B14F-4D97-AF65-F5344CB8AC3E}">
        <p14:creationId xmlns:p14="http://schemas.microsoft.com/office/powerpoint/2010/main" val="32741723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35</a:t>
            </a:fld>
            <a:endParaRPr lang="ja-JP" altLang="en-US" dirty="0"/>
          </a:p>
        </p:txBody>
      </p:sp>
      <p:sp>
        <p:nvSpPr>
          <p:cNvPr id="7" name="スライド イメージ プレースホルダー 6">
            <a:extLst>
              <a:ext uri="{FF2B5EF4-FFF2-40B4-BE49-F238E27FC236}">
                <a16:creationId xmlns:a16="http://schemas.microsoft.com/office/drawing/2014/main" id="{A8E23EF3-419B-7158-14A5-139BC72D52FD}"/>
              </a:ext>
            </a:extLst>
          </p:cNvPr>
          <p:cNvSpPr>
            <a:spLocks noGrp="1" noRot="1" noChangeAspect="1"/>
          </p:cNvSpPr>
          <p:nvPr>
            <p:ph type="sldImg"/>
          </p:nvPr>
        </p:nvSpPr>
        <p:spPr/>
      </p:sp>
    </p:spTree>
    <p:extLst>
      <p:ext uri="{BB962C8B-B14F-4D97-AF65-F5344CB8AC3E}">
        <p14:creationId xmlns:p14="http://schemas.microsoft.com/office/powerpoint/2010/main" val="27890214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36</a:t>
            </a:fld>
            <a:endParaRPr lang="ja-JP" altLang="en-US" dirty="0"/>
          </a:p>
        </p:txBody>
      </p:sp>
      <p:sp>
        <p:nvSpPr>
          <p:cNvPr id="7" name="スライド イメージ プレースホルダー 6">
            <a:extLst>
              <a:ext uri="{FF2B5EF4-FFF2-40B4-BE49-F238E27FC236}">
                <a16:creationId xmlns:a16="http://schemas.microsoft.com/office/drawing/2014/main" id="{74FE83AE-72FE-A732-063D-FD483463857C}"/>
              </a:ext>
            </a:extLst>
          </p:cNvPr>
          <p:cNvSpPr>
            <a:spLocks noGrp="1" noRot="1" noChangeAspect="1"/>
          </p:cNvSpPr>
          <p:nvPr>
            <p:ph type="sldImg"/>
          </p:nvPr>
        </p:nvSpPr>
        <p:spPr/>
      </p:sp>
    </p:spTree>
    <p:extLst>
      <p:ext uri="{BB962C8B-B14F-4D97-AF65-F5344CB8AC3E}">
        <p14:creationId xmlns:p14="http://schemas.microsoft.com/office/powerpoint/2010/main" val="209229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37</a:t>
            </a:fld>
            <a:endParaRPr lang="ja-JP" altLang="en-US" dirty="0"/>
          </a:p>
        </p:txBody>
      </p:sp>
      <p:sp>
        <p:nvSpPr>
          <p:cNvPr id="7" name="スライド イメージ プレースホルダー 6">
            <a:extLst>
              <a:ext uri="{FF2B5EF4-FFF2-40B4-BE49-F238E27FC236}">
                <a16:creationId xmlns:a16="http://schemas.microsoft.com/office/drawing/2014/main" id="{695DA4AE-422F-01AB-4A26-6BBE7222910D}"/>
              </a:ext>
            </a:extLst>
          </p:cNvPr>
          <p:cNvSpPr>
            <a:spLocks noGrp="1" noRot="1" noChangeAspect="1"/>
          </p:cNvSpPr>
          <p:nvPr>
            <p:ph type="sldImg"/>
          </p:nvPr>
        </p:nvSpPr>
        <p:spPr/>
      </p:sp>
    </p:spTree>
    <p:extLst>
      <p:ext uri="{BB962C8B-B14F-4D97-AF65-F5344CB8AC3E}">
        <p14:creationId xmlns:p14="http://schemas.microsoft.com/office/powerpoint/2010/main" val="3114248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38</a:t>
            </a:fld>
            <a:endParaRPr lang="ja-JP" altLang="en-US" dirty="0"/>
          </a:p>
        </p:txBody>
      </p:sp>
      <p:sp>
        <p:nvSpPr>
          <p:cNvPr id="7" name="スライド イメージ プレースホルダー 6">
            <a:extLst>
              <a:ext uri="{FF2B5EF4-FFF2-40B4-BE49-F238E27FC236}">
                <a16:creationId xmlns:a16="http://schemas.microsoft.com/office/drawing/2014/main" id="{680F6385-F500-B8CF-99FF-AA7ED5355999}"/>
              </a:ext>
            </a:extLst>
          </p:cNvPr>
          <p:cNvSpPr>
            <a:spLocks noGrp="1" noRot="1" noChangeAspect="1"/>
          </p:cNvSpPr>
          <p:nvPr>
            <p:ph type="sldImg"/>
          </p:nvPr>
        </p:nvSpPr>
        <p:spPr/>
      </p:sp>
    </p:spTree>
    <p:extLst>
      <p:ext uri="{BB962C8B-B14F-4D97-AF65-F5344CB8AC3E}">
        <p14:creationId xmlns:p14="http://schemas.microsoft.com/office/powerpoint/2010/main" val="22280084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39</a:t>
            </a:fld>
            <a:endParaRPr lang="ja-JP" altLang="en-US" dirty="0"/>
          </a:p>
        </p:txBody>
      </p:sp>
      <p:sp>
        <p:nvSpPr>
          <p:cNvPr id="7" name="スライド イメージ プレースホルダー 6">
            <a:extLst>
              <a:ext uri="{FF2B5EF4-FFF2-40B4-BE49-F238E27FC236}">
                <a16:creationId xmlns:a16="http://schemas.microsoft.com/office/drawing/2014/main" id="{0D1601F2-B07C-00D5-DF17-8A54EBBB7A06}"/>
              </a:ext>
            </a:extLst>
          </p:cNvPr>
          <p:cNvSpPr>
            <a:spLocks noGrp="1" noRot="1" noChangeAspect="1"/>
          </p:cNvSpPr>
          <p:nvPr>
            <p:ph type="sldImg"/>
          </p:nvPr>
        </p:nvSpPr>
        <p:spPr/>
      </p:sp>
    </p:spTree>
    <p:extLst>
      <p:ext uri="{BB962C8B-B14F-4D97-AF65-F5344CB8AC3E}">
        <p14:creationId xmlns:p14="http://schemas.microsoft.com/office/powerpoint/2010/main" val="1533701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a:t>
            </a:fld>
            <a:endParaRPr lang="ja-JP" altLang="en-US" dirty="0"/>
          </a:p>
        </p:txBody>
      </p:sp>
      <p:sp>
        <p:nvSpPr>
          <p:cNvPr id="13" name="スライド イメージ プレースホルダー 12">
            <a:extLst>
              <a:ext uri="{FF2B5EF4-FFF2-40B4-BE49-F238E27FC236}">
                <a16:creationId xmlns:a16="http://schemas.microsoft.com/office/drawing/2014/main" id="{2EAA6096-2E8C-839E-16E6-AA9C7A7F6624}"/>
              </a:ext>
            </a:extLst>
          </p:cNvPr>
          <p:cNvSpPr>
            <a:spLocks noGrp="1" noRot="1" noChangeAspect="1"/>
          </p:cNvSpPr>
          <p:nvPr>
            <p:ph type="sldImg"/>
          </p:nvPr>
        </p:nvSpPr>
        <p:spPr/>
      </p:sp>
    </p:spTree>
    <p:extLst>
      <p:ext uri="{BB962C8B-B14F-4D97-AF65-F5344CB8AC3E}">
        <p14:creationId xmlns:p14="http://schemas.microsoft.com/office/powerpoint/2010/main" val="27412900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40</a:t>
            </a:fld>
            <a:endParaRPr lang="ja-JP" altLang="en-US" dirty="0"/>
          </a:p>
        </p:txBody>
      </p:sp>
      <p:sp>
        <p:nvSpPr>
          <p:cNvPr id="7" name="スライド イメージ プレースホルダー 6">
            <a:extLst>
              <a:ext uri="{FF2B5EF4-FFF2-40B4-BE49-F238E27FC236}">
                <a16:creationId xmlns:a16="http://schemas.microsoft.com/office/drawing/2014/main" id="{375FA265-64DB-FEB8-3DDD-FEFEEC0E706B}"/>
              </a:ext>
            </a:extLst>
          </p:cNvPr>
          <p:cNvSpPr>
            <a:spLocks noGrp="1" noRot="1" noChangeAspect="1"/>
          </p:cNvSpPr>
          <p:nvPr>
            <p:ph type="sldImg"/>
          </p:nvPr>
        </p:nvSpPr>
        <p:spPr/>
      </p:sp>
    </p:spTree>
    <p:extLst>
      <p:ext uri="{BB962C8B-B14F-4D97-AF65-F5344CB8AC3E}">
        <p14:creationId xmlns:p14="http://schemas.microsoft.com/office/powerpoint/2010/main" val="8176893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41</a:t>
            </a:fld>
            <a:endParaRPr lang="ja-JP" altLang="en-US" dirty="0"/>
          </a:p>
        </p:txBody>
      </p:sp>
      <p:sp>
        <p:nvSpPr>
          <p:cNvPr id="7" name="スライド イメージ プレースホルダー 6">
            <a:extLst>
              <a:ext uri="{FF2B5EF4-FFF2-40B4-BE49-F238E27FC236}">
                <a16:creationId xmlns:a16="http://schemas.microsoft.com/office/drawing/2014/main" id="{E41DDBB2-B181-0982-BEBE-70EDB63E2A51}"/>
              </a:ext>
            </a:extLst>
          </p:cNvPr>
          <p:cNvSpPr>
            <a:spLocks noGrp="1" noRot="1" noChangeAspect="1"/>
          </p:cNvSpPr>
          <p:nvPr>
            <p:ph type="sldImg"/>
          </p:nvPr>
        </p:nvSpPr>
        <p:spPr/>
      </p:sp>
    </p:spTree>
    <p:extLst>
      <p:ext uri="{BB962C8B-B14F-4D97-AF65-F5344CB8AC3E}">
        <p14:creationId xmlns:p14="http://schemas.microsoft.com/office/powerpoint/2010/main" val="2373176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42</a:t>
            </a:fld>
            <a:endParaRPr lang="ja-JP" altLang="en-US" dirty="0"/>
          </a:p>
        </p:txBody>
      </p:sp>
      <p:sp>
        <p:nvSpPr>
          <p:cNvPr id="7" name="スライド イメージ プレースホルダー 6">
            <a:extLst>
              <a:ext uri="{FF2B5EF4-FFF2-40B4-BE49-F238E27FC236}">
                <a16:creationId xmlns:a16="http://schemas.microsoft.com/office/drawing/2014/main" id="{0277FAC9-9FBC-F949-93D2-8A05D8BC3619}"/>
              </a:ext>
            </a:extLst>
          </p:cNvPr>
          <p:cNvSpPr>
            <a:spLocks noGrp="1" noRot="1" noChangeAspect="1"/>
          </p:cNvSpPr>
          <p:nvPr>
            <p:ph type="sldImg"/>
          </p:nvPr>
        </p:nvSpPr>
        <p:spPr/>
      </p:sp>
    </p:spTree>
    <p:extLst>
      <p:ext uri="{BB962C8B-B14F-4D97-AF65-F5344CB8AC3E}">
        <p14:creationId xmlns:p14="http://schemas.microsoft.com/office/powerpoint/2010/main" val="1087834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43</a:t>
            </a:fld>
            <a:endParaRPr lang="ja-JP" altLang="en-US" dirty="0"/>
          </a:p>
        </p:txBody>
      </p:sp>
      <p:sp>
        <p:nvSpPr>
          <p:cNvPr id="7" name="スライド イメージ プレースホルダー 6">
            <a:extLst>
              <a:ext uri="{FF2B5EF4-FFF2-40B4-BE49-F238E27FC236}">
                <a16:creationId xmlns:a16="http://schemas.microsoft.com/office/drawing/2014/main" id="{874DCFB7-95D3-6FA1-8494-86407904C86E}"/>
              </a:ext>
            </a:extLst>
          </p:cNvPr>
          <p:cNvSpPr>
            <a:spLocks noGrp="1" noRot="1" noChangeAspect="1"/>
          </p:cNvSpPr>
          <p:nvPr>
            <p:ph type="sldImg"/>
          </p:nvPr>
        </p:nvSpPr>
        <p:spPr/>
      </p:sp>
    </p:spTree>
    <p:extLst>
      <p:ext uri="{BB962C8B-B14F-4D97-AF65-F5344CB8AC3E}">
        <p14:creationId xmlns:p14="http://schemas.microsoft.com/office/powerpoint/2010/main" val="28827130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44</a:t>
            </a:fld>
            <a:endParaRPr lang="ja-JP" altLang="en-US" dirty="0"/>
          </a:p>
        </p:txBody>
      </p:sp>
      <p:sp>
        <p:nvSpPr>
          <p:cNvPr id="7" name="スライド イメージ プレースホルダー 6">
            <a:extLst>
              <a:ext uri="{FF2B5EF4-FFF2-40B4-BE49-F238E27FC236}">
                <a16:creationId xmlns:a16="http://schemas.microsoft.com/office/drawing/2014/main" id="{7B9F93A8-1A05-0BE7-B28B-C050969F34CA}"/>
              </a:ext>
            </a:extLst>
          </p:cNvPr>
          <p:cNvSpPr>
            <a:spLocks noGrp="1" noRot="1" noChangeAspect="1"/>
          </p:cNvSpPr>
          <p:nvPr>
            <p:ph type="sldImg"/>
          </p:nvPr>
        </p:nvSpPr>
        <p:spPr/>
      </p:sp>
    </p:spTree>
    <p:extLst>
      <p:ext uri="{BB962C8B-B14F-4D97-AF65-F5344CB8AC3E}">
        <p14:creationId xmlns:p14="http://schemas.microsoft.com/office/powerpoint/2010/main" val="26457446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45</a:t>
            </a:fld>
            <a:endParaRPr lang="ja-JP" altLang="en-US" dirty="0"/>
          </a:p>
        </p:txBody>
      </p:sp>
      <p:sp>
        <p:nvSpPr>
          <p:cNvPr id="7" name="スライド イメージ プレースホルダー 6">
            <a:extLst>
              <a:ext uri="{FF2B5EF4-FFF2-40B4-BE49-F238E27FC236}">
                <a16:creationId xmlns:a16="http://schemas.microsoft.com/office/drawing/2014/main" id="{7C19E0FE-C765-436C-9E1F-94EC84D3301E}"/>
              </a:ext>
            </a:extLst>
          </p:cNvPr>
          <p:cNvSpPr>
            <a:spLocks noGrp="1" noRot="1" noChangeAspect="1"/>
          </p:cNvSpPr>
          <p:nvPr>
            <p:ph type="sldImg"/>
          </p:nvPr>
        </p:nvSpPr>
        <p:spPr/>
      </p:sp>
    </p:spTree>
    <p:extLst>
      <p:ext uri="{BB962C8B-B14F-4D97-AF65-F5344CB8AC3E}">
        <p14:creationId xmlns:p14="http://schemas.microsoft.com/office/powerpoint/2010/main" val="16552078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46</a:t>
            </a:fld>
            <a:endParaRPr lang="ja-JP" altLang="en-US" dirty="0"/>
          </a:p>
        </p:txBody>
      </p:sp>
      <p:sp>
        <p:nvSpPr>
          <p:cNvPr id="7" name="スライド イメージ プレースホルダー 6">
            <a:extLst>
              <a:ext uri="{FF2B5EF4-FFF2-40B4-BE49-F238E27FC236}">
                <a16:creationId xmlns:a16="http://schemas.microsoft.com/office/drawing/2014/main" id="{81206B2F-DFD9-A0CE-D4E5-52EC273D50B6}"/>
              </a:ext>
            </a:extLst>
          </p:cNvPr>
          <p:cNvSpPr>
            <a:spLocks noGrp="1" noRot="1" noChangeAspect="1"/>
          </p:cNvSpPr>
          <p:nvPr>
            <p:ph type="sldImg"/>
          </p:nvPr>
        </p:nvSpPr>
        <p:spPr/>
      </p:sp>
    </p:spTree>
    <p:extLst>
      <p:ext uri="{BB962C8B-B14F-4D97-AF65-F5344CB8AC3E}">
        <p14:creationId xmlns:p14="http://schemas.microsoft.com/office/powerpoint/2010/main" val="13542691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47</a:t>
            </a:fld>
            <a:endParaRPr lang="ja-JP" altLang="en-US" dirty="0"/>
          </a:p>
        </p:txBody>
      </p:sp>
      <p:sp>
        <p:nvSpPr>
          <p:cNvPr id="7" name="スライド イメージ プレースホルダー 6">
            <a:extLst>
              <a:ext uri="{FF2B5EF4-FFF2-40B4-BE49-F238E27FC236}">
                <a16:creationId xmlns:a16="http://schemas.microsoft.com/office/drawing/2014/main" id="{FB21F778-426C-AAC0-1367-C26473F1E3C0}"/>
              </a:ext>
            </a:extLst>
          </p:cNvPr>
          <p:cNvSpPr>
            <a:spLocks noGrp="1" noRot="1" noChangeAspect="1"/>
          </p:cNvSpPr>
          <p:nvPr>
            <p:ph type="sldImg"/>
          </p:nvPr>
        </p:nvSpPr>
        <p:spPr/>
      </p:sp>
    </p:spTree>
    <p:extLst>
      <p:ext uri="{BB962C8B-B14F-4D97-AF65-F5344CB8AC3E}">
        <p14:creationId xmlns:p14="http://schemas.microsoft.com/office/powerpoint/2010/main" val="41688160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48</a:t>
            </a:fld>
            <a:endParaRPr lang="ja-JP" altLang="en-US" dirty="0"/>
          </a:p>
        </p:txBody>
      </p:sp>
      <p:sp>
        <p:nvSpPr>
          <p:cNvPr id="7" name="スライド イメージ プレースホルダー 6">
            <a:extLst>
              <a:ext uri="{FF2B5EF4-FFF2-40B4-BE49-F238E27FC236}">
                <a16:creationId xmlns:a16="http://schemas.microsoft.com/office/drawing/2014/main" id="{AD46F2A2-6C6F-7748-8516-821BFDB32B4F}"/>
              </a:ext>
            </a:extLst>
          </p:cNvPr>
          <p:cNvSpPr>
            <a:spLocks noGrp="1" noRot="1" noChangeAspect="1"/>
          </p:cNvSpPr>
          <p:nvPr>
            <p:ph type="sldImg"/>
          </p:nvPr>
        </p:nvSpPr>
        <p:spPr/>
      </p:sp>
    </p:spTree>
    <p:extLst>
      <p:ext uri="{BB962C8B-B14F-4D97-AF65-F5344CB8AC3E}">
        <p14:creationId xmlns:p14="http://schemas.microsoft.com/office/powerpoint/2010/main" val="1337842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49</a:t>
            </a:fld>
            <a:endParaRPr lang="ja-JP" altLang="en-US" dirty="0"/>
          </a:p>
        </p:txBody>
      </p:sp>
      <p:sp>
        <p:nvSpPr>
          <p:cNvPr id="7" name="スライド イメージ プレースホルダー 6">
            <a:extLst>
              <a:ext uri="{FF2B5EF4-FFF2-40B4-BE49-F238E27FC236}">
                <a16:creationId xmlns:a16="http://schemas.microsoft.com/office/drawing/2014/main" id="{E1AF740A-D2D4-1272-6D97-2D99BC6E5139}"/>
              </a:ext>
            </a:extLst>
          </p:cNvPr>
          <p:cNvSpPr>
            <a:spLocks noGrp="1" noRot="1" noChangeAspect="1"/>
          </p:cNvSpPr>
          <p:nvPr>
            <p:ph type="sldImg"/>
          </p:nvPr>
        </p:nvSpPr>
        <p:spPr/>
      </p:sp>
    </p:spTree>
    <p:extLst>
      <p:ext uri="{BB962C8B-B14F-4D97-AF65-F5344CB8AC3E}">
        <p14:creationId xmlns:p14="http://schemas.microsoft.com/office/powerpoint/2010/main" val="3273722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a:t>
            </a:fld>
            <a:endParaRPr lang="ja-JP" altLang="en-US" dirty="0"/>
          </a:p>
        </p:txBody>
      </p:sp>
      <p:sp>
        <p:nvSpPr>
          <p:cNvPr id="7" name="スライド イメージ プレースホルダー 6">
            <a:extLst>
              <a:ext uri="{FF2B5EF4-FFF2-40B4-BE49-F238E27FC236}">
                <a16:creationId xmlns:a16="http://schemas.microsoft.com/office/drawing/2014/main" id="{1302F86F-F0CA-8FA9-6864-29C128ED0FA6}"/>
              </a:ext>
            </a:extLst>
          </p:cNvPr>
          <p:cNvSpPr>
            <a:spLocks noGrp="1" noRot="1" noChangeAspect="1"/>
          </p:cNvSpPr>
          <p:nvPr>
            <p:ph type="sldImg"/>
          </p:nvPr>
        </p:nvSpPr>
        <p:spPr/>
      </p:sp>
    </p:spTree>
    <p:extLst>
      <p:ext uri="{BB962C8B-B14F-4D97-AF65-F5344CB8AC3E}">
        <p14:creationId xmlns:p14="http://schemas.microsoft.com/office/powerpoint/2010/main" val="33204957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50</a:t>
            </a:fld>
            <a:endParaRPr lang="ja-JP" altLang="en-US" dirty="0"/>
          </a:p>
        </p:txBody>
      </p:sp>
      <p:sp>
        <p:nvSpPr>
          <p:cNvPr id="7" name="スライド イメージ プレースホルダー 6">
            <a:extLst>
              <a:ext uri="{FF2B5EF4-FFF2-40B4-BE49-F238E27FC236}">
                <a16:creationId xmlns:a16="http://schemas.microsoft.com/office/drawing/2014/main" id="{E113538B-E73D-6D92-DC76-4144D11A0FAF}"/>
              </a:ext>
            </a:extLst>
          </p:cNvPr>
          <p:cNvSpPr>
            <a:spLocks noGrp="1" noRot="1" noChangeAspect="1"/>
          </p:cNvSpPr>
          <p:nvPr>
            <p:ph type="sldImg"/>
          </p:nvPr>
        </p:nvSpPr>
        <p:spPr/>
      </p:sp>
    </p:spTree>
    <p:extLst>
      <p:ext uri="{BB962C8B-B14F-4D97-AF65-F5344CB8AC3E}">
        <p14:creationId xmlns:p14="http://schemas.microsoft.com/office/powerpoint/2010/main" val="40269719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51</a:t>
            </a:fld>
            <a:endParaRPr lang="ja-JP" altLang="en-US" dirty="0"/>
          </a:p>
        </p:txBody>
      </p:sp>
      <p:sp>
        <p:nvSpPr>
          <p:cNvPr id="7" name="スライド イメージ プレースホルダー 6">
            <a:extLst>
              <a:ext uri="{FF2B5EF4-FFF2-40B4-BE49-F238E27FC236}">
                <a16:creationId xmlns:a16="http://schemas.microsoft.com/office/drawing/2014/main" id="{65D729BD-89CA-74B7-1E74-E1A97C3E6195}"/>
              </a:ext>
            </a:extLst>
          </p:cNvPr>
          <p:cNvSpPr>
            <a:spLocks noGrp="1" noRot="1" noChangeAspect="1"/>
          </p:cNvSpPr>
          <p:nvPr>
            <p:ph type="sldImg"/>
          </p:nvPr>
        </p:nvSpPr>
        <p:spPr/>
      </p:sp>
    </p:spTree>
    <p:extLst>
      <p:ext uri="{BB962C8B-B14F-4D97-AF65-F5344CB8AC3E}">
        <p14:creationId xmlns:p14="http://schemas.microsoft.com/office/powerpoint/2010/main" val="3925216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52</a:t>
            </a:fld>
            <a:endParaRPr lang="ja-JP" altLang="en-US" dirty="0"/>
          </a:p>
        </p:txBody>
      </p:sp>
      <p:sp>
        <p:nvSpPr>
          <p:cNvPr id="7" name="スライド イメージ プレースホルダー 6">
            <a:extLst>
              <a:ext uri="{FF2B5EF4-FFF2-40B4-BE49-F238E27FC236}">
                <a16:creationId xmlns:a16="http://schemas.microsoft.com/office/drawing/2014/main" id="{E7DA4C9D-95C9-E43D-14D0-2573789D52B4}"/>
              </a:ext>
            </a:extLst>
          </p:cNvPr>
          <p:cNvSpPr>
            <a:spLocks noGrp="1" noRot="1" noChangeAspect="1"/>
          </p:cNvSpPr>
          <p:nvPr>
            <p:ph type="sldImg"/>
          </p:nvPr>
        </p:nvSpPr>
        <p:spPr/>
      </p:sp>
    </p:spTree>
    <p:extLst>
      <p:ext uri="{BB962C8B-B14F-4D97-AF65-F5344CB8AC3E}">
        <p14:creationId xmlns:p14="http://schemas.microsoft.com/office/powerpoint/2010/main" val="10185142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53</a:t>
            </a:fld>
            <a:endParaRPr lang="ja-JP" altLang="en-US" dirty="0"/>
          </a:p>
        </p:txBody>
      </p:sp>
      <p:sp>
        <p:nvSpPr>
          <p:cNvPr id="10" name="スライド イメージ プレースホルダー 9">
            <a:extLst>
              <a:ext uri="{FF2B5EF4-FFF2-40B4-BE49-F238E27FC236}">
                <a16:creationId xmlns:a16="http://schemas.microsoft.com/office/drawing/2014/main" id="{9E94B1AE-4417-8EBA-D731-8E01C41D7A69}"/>
              </a:ext>
            </a:extLst>
          </p:cNvPr>
          <p:cNvSpPr>
            <a:spLocks noGrp="1" noRot="1" noChangeAspect="1"/>
          </p:cNvSpPr>
          <p:nvPr>
            <p:ph type="sldImg"/>
          </p:nvPr>
        </p:nvSpPr>
        <p:spPr/>
      </p:sp>
    </p:spTree>
    <p:extLst>
      <p:ext uri="{BB962C8B-B14F-4D97-AF65-F5344CB8AC3E}">
        <p14:creationId xmlns:p14="http://schemas.microsoft.com/office/powerpoint/2010/main" val="24958806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54</a:t>
            </a:fld>
            <a:endParaRPr lang="ja-JP" altLang="en-US" dirty="0"/>
          </a:p>
        </p:txBody>
      </p:sp>
      <p:sp>
        <p:nvSpPr>
          <p:cNvPr id="7" name="スライド イメージ プレースホルダー 6">
            <a:extLst>
              <a:ext uri="{FF2B5EF4-FFF2-40B4-BE49-F238E27FC236}">
                <a16:creationId xmlns:a16="http://schemas.microsoft.com/office/drawing/2014/main" id="{1798AEA5-710A-C067-C321-0D9E25FB186B}"/>
              </a:ext>
            </a:extLst>
          </p:cNvPr>
          <p:cNvSpPr>
            <a:spLocks noGrp="1" noRot="1" noChangeAspect="1"/>
          </p:cNvSpPr>
          <p:nvPr>
            <p:ph type="sldImg"/>
          </p:nvPr>
        </p:nvSpPr>
        <p:spPr/>
      </p:sp>
    </p:spTree>
    <p:extLst>
      <p:ext uri="{BB962C8B-B14F-4D97-AF65-F5344CB8AC3E}">
        <p14:creationId xmlns:p14="http://schemas.microsoft.com/office/powerpoint/2010/main" val="24609773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55</a:t>
            </a:fld>
            <a:endParaRPr lang="ja-JP" altLang="en-US" dirty="0"/>
          </a:p>
        </p:txBody>
      </p:sp>
      <p:sp>
        <p:nvSpPr>
          <p:cNvPr id="7" name="スライド イメージ プレースホルダー 6">
            <a:extLst>
              <a:ext uri="{FF2B5EF4-FFF2-40B4-BE49-F238E27FC236}">
                <a16:creationId xmlns:a16="http://schemas.microsoft.com/office/drawing/2014/main" id="{4EE99645-EE1E-9756-2FCF-674A373C087B}"/>
              </a:ext>
            </a:extLst>
          </p:cNvPr>
          <p:cNvSpPr>
            <a:spLocks noGrp="1" noRot="1" noChangeAspect="1"/>
          </p:cNvSpPr>
          <p:nvPr>
            <p:ph type="sldImg"/>
          </p:nvPr>
        </p:nvSpPr>
        <p:spPr/>
      </p:sp>
    </p:spTree>
    <p:extLst>
      <p:ext uri="{BB962C8B-B14F-4D97-AF65-F5344CB8AC3E}">
        <p14:creationId xmlns:p14="http://schemas.microsoft.com/office/powerpoint/2010/main" val="18688343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56</a:t>
            </a:fld>
            <a:endParaRPr lang="ja-JP" altLang="en-US" dirty="0"/>
          </a:p>
        </p:txBody>
      </p:sp>
      <p:sp>
        <p:nvSpPr>
          <p:cNvPr id="7" name="スライド イメージ プレースホルダー 6">
            <a:extLst>
              <a:ext uri="{FF2B5EF4-FFF2-40B4-BE49-F238E27FC236}">
                <a16:creationId xmlns:a16="http://schemas.microsoft.com/office/drawing/2014/main" id="{F2BCE318-789E-534C-EFEA-3834BBA334D9}"/>
              </a:ext>
            </a:extLst>
          </p:cNvPr>
          <p:cNvSpPr>
            <a:spLocks noGrp="1" noRot="1" noChangeAspect="1"/>
          </p:cNvSpPr>
          <p:nvPr>
            <p:ph type="sldImg"/>
          </p:nvPr>
        </p:nvSpPr>
        <p:spPr/>
      </p:sp>
    </p:spTree>
    <p:extLst>
      <p:ext uri="{BB962C8B-B14F-4D97-AF65-F5344CB8AC3E}">
        <p14:creationId xmlns:p14="http://schemas.microsoft.com/office/powerpoint/2010/main" val="31656628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57</a:t>
            </a:fld>
            <a:endParaRPr lang="ja-JP" altLang="en-US" dirty="0"/>
          </a:p>
        </p:txBody>
      </p:sp>
      <p:sp>
        <p:nvSpPr>
          <p:cNvPr id="7" name="スライド イメージ プレースホルダー 6">
            <a:extLst>
              <a:ext uri="{FF2B5EF4-FFF2-40B4-BE49-F238E27FC236}">
                <a16:creationId xmlns:a16="http://schemas.microsoft.com/office/drawing/2014/main" id="{85F68689-C926-8CE2-8C47-17359D925F37}"/>
              </a:ext>
            </a:extLst>
          </p:cNvPr>
          <p:cNvSpPr>
            <a:spLocks noGrp="1" noRot="1" noChangeAspect="1"/>
          </p:cNvSpPr>
          <p:nvPr>
            <p:ph type="sldImg"/>
          </p:nvPr>
        </p:nvSpPr>
        <p:spPr/>
      </p:sp>
    </p:spTree>
    <p:extLst>
      <p:ext uri="{BB962C8B-B14F-4D97-AF65-F5344CB8AC3E}">
        <p14:creationId xmlns:p14="http://schemas.microsoft.com/office/powerpoint/2010/main" val="41396312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58</a:t>
            </a:fld>
            <a:endParaRPr lang="ja-JP" altLang="en-US" dirty="0"/>
          </a:p>
        </p:txBody>
      </p:sp>
      <p:sp>
        <p:nvSpPr>
          <p:cNvPr id="7" name="スライド イメージ プレースホルダー 6">
            <a:extLst>
              <a:ext uri="{FF2B5EF4-FFF2-40B4-BE49-F238E27FC236}">
                <a16:creationId xmlns:a16="http://schemas.microsoft.com/office/drawing/2014/main" id="{36CB9A1E-2930-D503-B5E4-B27E23966FDA}"/>
              </a:ext>
            </a:extLst>
          </p:cNvPr>
          <p:cNvSpPr>
            <a:spLocks noGrp="1" noRot="1" noChangeAspect="1"/>
          </p:cNvSpPr>
          <p:nvPr>
            <p:ph type="sldImg"/>
          </p:nvPr>
        </p:nvSpPr>
        <p:spPr/>
      </p:sp>
    </p:spTree>
    <p:extLst>
      <p:ext uri="{BB962C8B-B14F-4D97-AF65-F5344CB8AC3E}">
        <p14:creationId xmlns:p14="http://schemas.microsoft.com/office/powerpoint/2010/main" val="38632890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59</a:t>
            </a:fld>
            <a:endParaRPr lang="ja-JP" altLang="en-US" dirty="0"/>
          </a:p>
        </p:txBody>
      </p:sp>
      <p:sp>
        <p:nvSpPr>
          <p:cNvPr id="7" name="スライド イメージ プレースホルダー 6">
            <a:extLst>
              <a:ext uri="{FF2B5EF4-FFF2-40B4-BE49-F238E27FC236}">
                <a16:creationId xmlns:a16="http://schemas.microsoft.com/office/drawing/2014/main" id="{96BEABC5-E2EC-ECDE-B4CD-C279355C095E}"/>
              </a:ext>
            </a:extLst>
          </p:cNvPr>
          <p:cNvSpPr>
            <a:spLocks noGrp="1" noRot="1" noChangeAspect="1"/>
          </p:cNvSpPr>
          <p:nvPr>
            <p:ph type="sldImg"/>
          </p:nvPr>
        </p:nvSpPr>
        <p:spPr/>
      </p:sp>
    </p:spTree>
    <p:extLst>
      <p:ext uri="{BB962C8B-B14F-4D97-AF65-F5344CB8AC3E}">
        <p14:creationId xmlns:p14="http://schemas.microsoft.com/office/powerpoint/2010/main" val="494932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a:t>
            </a:fld>
            <a:endParaRPr lang="ja-JP" altLang="en-US" dirty="0"/>
          </a:p>
        </p:txBody>
      </p:sp>
      <p:sp>
        <p:nvSpPr>
          <p:cNvPr id="7" name="スライド イメージ プレースホルダー 6">
            <a:extLst>
              <a:ext uri="{FF2B5EF4-FFF2-40B4-BE49-F238E27FC236}">
                <a16:creationId xmlns:a16="http://schemas.microsoft.com/office/drawing/2014/main" id="{0E7049BE-CE48-B164-CAD0-D964E5DDC0B1}"/>
              </a:ext>
            </a:extLst>
          </p:cNvPr>
          <p:cNvSpPr>
            <a:spLocks noGrp="1" noRot="1" noChangeAspect="1"/>
          </p:cNvSpPr>
          <p:nvPr>
            <p:ph type="sldImg"/>
          </p:nvPr>
        </p:nvSpPr>
        <p:spPr/>
      </p:sp>
    </p:spTree>
    <p:extLst>
      <p:ext uri="{BB962C8B-B14F-4D97-AF65-F5344CB8AC3E}">
        <p14:creationId xmlns:p14="http://schemas.microsoft.com/office/powerpoint/2010/main" val="9787457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60</a:t>
            </a:fld>
            <a:endParaRPr lang="ja-JP" altLang="en-US" dirty="0"/>
          </a:p>
        </p:txBody>
      </p:sp>
      <p:sp>
        <p:nvSpPr>
          <p:cNvPr id="7" name="スライド イメージ プレースホルダー 6">
            <a:extLst>
              <a:ext uri="{FF2B5EF4-FFF2-40B4-BE49-F238E27FC236}">
                <a16:creationId xmlns:a16="http://schemas.microsoft.com/office/drawing/2014/main" id="{D6A030E9-0A1B-44AA-5D45-BD464B5E6515}"/>
              </a:ext>
            </a:extLst>
          </p:cNvPr>
          <p:cNvSpPr>
            <a:spLocks noGrp="1" noRot="1" noChangeAspect="1"/>
          </p:cNvSpPr>
          <p:nvPr>
            <p:ph type="sldImg"/>
          </p:nvPr>
        </p:nvSpPr>
        <p:spPr/>
      </p:sp>
    </p:spTree>
    <p:extLst>
      <p:ext uri="{BB962C8B-B14F-4D97-AF65-F5344CB8AC3E}">
        <p14:creationId xmlns:p14="http://schemas.microsoft.com/office/powerpoint/2010/main" val="8330505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61</a:t>
            </a:fld>
            <a:endParaRPr lang="ja-JP" altLang="en-US" dirty="0"/>
          </a:p>
        </p:txBody>
      </p:sp>
      <p:sp>
        <p:nvSpPr>
          <p:cNvPr id="7" name="スライド イメージ プレースホルダー 6">
            <a:extLst>
              <a:ext uri="{FF2B5EF4-FFF2-40B4-BE49-F238E27FC236}">
                <a16:creationId xmlns:a16="http://schemas.microsoft.com/office/drawing/2014/main" id="{EABB5466-3EF8-75C5-91C1-AFDAF7DBA018}"/>
              </a:ext>
            </a:extLst>
          </p:cNvPr>
          <p:cNvSpPr>
            <a:spLocks noGrp="1" noRot="1" noChangeAspect="1"/>
          </p:cNvSpPr>
          <p:nvPr>
            <p:ph type="sldImg"/>
          </p:nvPr>
        </p:nvSpPr>
        <p:spPr/>
      </p:sp>
    </p:spTree>
    <p:extLst>
      <p:ext uri="{BB962C8B-B14F-4D97-AF65-F5344CB8AC3E}">
        <p14:creationId xmlns:p14="http://schemas.microsoft.com/office/powerpoint/2010/main" val="37076322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62</a:t>
            </a:fld>
            <a:endParaRPr lang="ja-JP" altLang="en-US" dirty="0"/>
          </a:p>
        </p:txBody>
      </p:sp>
      <p:sp>
        <p:nvSpPr>
          <p:cNvPr id="7" name="スライド イメージ プレースホルダー 6">
            <a:extLst>
              <a:ext uri="{FF2B5EF4-FFF2-40B4-BE49-F238E27FC236}">
                <a16:creationId xmlns:a16="http://schemas.microsoft.com/office/drawing/2014/main" id="{781BD6A1-0610-BE76-1946-22E5963AFE28}"/>
              </a:ext>
            </a:extLst>
          </p:cNvPr>
          <p:cNvSpPr>
            <a:spLocks noGrp="1" noRot="1" noChangeAspect="1"/>
          </p:cNvSpPr>
          <p:nvPr>
            <p:ph type="sldImg"/>
          </p:nvPr>
        </p:nvSpPr>
        <p:spPr/>
      </p:sp>
    </p:spTree>
    <p:extLst>
      <p:ext uri="{BB962C8B-B14F-4D97-AF65-F5344CB8AC3E}">
        <p14:creationId xmlns:p14="http://schemas.microsoft.com/office/powerpoint/2010/main" val="8024694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63</a:t>
            </a:fld>
            <a:endParaRPr lang="ja-JP" altLang="en-US" dirty="0"/>
          </a:p>
        </p:txBody>
      </p:sp>
      <p:sp>
        <p:nvSpPr>
          <p:cNvPr id="7" name="スライド イメージ プレースホルダー 6">
            <a:extLst>
              <a:ext uri="{FF2B5EF4-FFF2-40B4-BE49-F238E27FC236}">
                <a16:creationId xmlns:a16="http://schemas.microsoft.com/office/drawing/2014/main" id="{0378AF89-A77E-1B09-7A5E-401461D75FF2}"/>
              </a:ext>
            </a:extLst>
          </p:cNvPr>
          <p:cNvSpPr>
            <a:spLocks noGrp="1" noRot="1" noChangeAspect="1"/>
          </p:cNvSpPr>
          <p:nvPr>
            <p:ph type="sldImg"/>
          </p:nvPr>
        </p:nvSpPr>
        <p:spPr/>
      </p:sp>
    </p:spTree>
    <p:extLst>
      <p:ext uri="{BB962C8B-B14F-4D97-AF65-F5344CB8AC3E}">
        <p14:creationId xmlns:p14="http://schemas.microsoft.com/office/powerpoint/2010/main" val="32200601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64</a:t>
            </a:fld>
            <a:endParaRPr lang="ja-JP" altLang="en-US" dirty="0"/>
          </a:p>
        </p:txBody>
      </p:sp>
      <p:sp>
        <p:nvSpPr>
          <p:cNvPr id="7" name="スライド イメージ プレースホルダー 6">
            <a:extLst>
              <a:ext uri="{FF2B5EF4-FFF2-40B4-BE49-F238E27FC236}">
                <a16:creationId xmlns:a16="http://schemas.microsoft.com/office/drawing/2014/main" id="{983D1F47-E5F8-66BB-6B9F-F2DC67D33880}"/>
              </a:ext>
            </a:extLst>
          </p:cNvPr>
          <p:cNvSpPr>
            <a:spLocks noGrp="1" noRot="1" noChangeAspect="1"/>
          </p:cNvSpPr>
          <p:nvPr>
            <p:ph type="sldImg"/>
          </p:nvPr>
        </p:nvSpPr>
        <p:spPr/>
      </p:sp>
    </p:spTree>
    <p:extLst>
      <p:ext uri="{BB962C8B-B14F-4D97-AF65-F5344CB8AC3E}">
        <p14:creationId xmlns:p14="http://schemas.microsoft.com/office/powerpoint/2010/main" val="12239356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65</a:t>
            </a:fld>
            <a:endParaRPr lang="ja-JP" altLang="en-US" dirty="0"/>
          </a:p>
        </p:txBody>
      </p:sp>
      <p:sp>
        <p:nvSpPr>
          <p:cNvPr id="7" name="スライド イメージ プレースホルダー 6">
            <a:extLst>
              <a:ext uri="{FF2B5EF4-FFF2-40B4-BE49-F238E27FC236}">
                <a16:creationId xmlns:a16="http://schemas.microsoft.com/office/drawing/2014/main" id="{F8AF66BD-FDEC-5FDC-F6EA-D10517F67102}"/>
              </a:ext>
            </a:extLst>
          </p:cNvPr>
          <p:cNvSpPr>
            <a:spLocks noGrp="1" noRot="1" noChangeAspect="1"/>
          </p:cNvSpPr>
          <p:nvPr>
            <p:ph type="sldImg"/>
          </p:nvPr>
        </p:nvSpPr>
        <p:spPr/>
      </p:sp>
    </p:spTree>
    <p:extLst>
      <p:ext uri="{BB962C8B-B14F-4D97-AF65-F5344CB8AC3E}">
        <p14:creationId xmlns:p14="http://schemas.microsoft.com/office/powerpoint/2010/main" val="35245098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66</a:t>
            </a:fld>
            <a:endParaRPr lang="ja-JP" altLang="en-US" dirty="0"/>
          </a:p>
        </p:txBody>
      </p:sp>
      <p:sp>
        <p:nvSpPr>
          <p:cNvPr id="7" name="スライド イメージ プレースホルダー 6">
            <a:extLst>
              <a:ext uri="{FF2B5EF4-FFF2-40B4-BE49-F238E27FC236}">
                <a16:creationId xmlns:a16="http://schemas.microsoft.com/office/drawing/2014/main" id="{3041B21C-2D2B-07E2-223B-06634AB72BF1}"/>
              </a:ext>
            </a:extLst>
          </p:cNvPr>
          <p:cNvSpPr>
            <a:spLocks noGrp="1" noRot="1" noChangeAspect="1"/>
          </p:cNvSpPr>
          <p:nvPr>
            <p:ph type="sldImg"/>
          </p:nvPr>
        </p:nvSpPr>
        <p:spPr/>
      </p:sp>
    </p:spTree>
    <p:extLst>
      <p:ext uri="{BB962C8B-B14F-4D97-AF65-F5344CB8AC3E}">
        <p14:creationId xmlns:p14="http://schemas.microsoft.com/office/powerpoint/2010/main" val="22949953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67</a:t>
            </a:fld>
            <a:endParaRPr lang="ja-JP" altLang="en-US" dirty="0"/>
          </a:p>
        </p:txBody>
      </p:sp>
      <p:sp>
        <p:nvSpPr>
          <p:cNvPr id="7" name="スライド イメージ プレースホルダー 6">
            <a:extLst>
              <a:ext uri="{FF2B5EF4-FFF2-40B4-BE49-F238E27FC236}">
                <a16:creationId xmlns:a16="http://schemas.microsoft.com/office/drawing/2014/main" id="{3C32D345-F734-2908-1AAF-3B31EEA0A12D}"/>
              </a:ext>
            </a:extLst>
          </p:cNvPr>
          <p:cNvSpPr>
            <a:spLocks noGrp="1" noRot="1" noChangeAspect="1"/>
          </p:cNvSpPr>
          <p:nvPr>
            <p:ph type="sldImg"/>
          </p:nvPr>
        </p:nvSpPr>
        <p:spPr/>
      </p:sp>
    </p:spTree>
    <p:extLst>
      <p:ext uri="{BB962C8B-B14F-4D97-AF65-F5344CB8AC3E}">
        <p14:creationId xmlns:p14="http://schemas.microsoft.com/office/powerpoint/2010/main" val="3015486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68</a:t>
            </a:fld>
            <a:endParaRPr lang="ja-JP" altLang="en-US" dirty="0"/>
          </a:p>
        </p:txBody>
      </p:sp>
      <p:sp>
        <p:nvSpPr>
          <p:cNvPr id="7" name="スライド イメージ プレースホルダー 6">
            <a:extLst>
              <a:ext uri="{FF2B5EF4-FFF2-40B4-BE49-F238E27FC236}">
                <a16:creationId xmlns:a16="http://schemas.microsoft.com/office/drawing/2014/main" id="{CA905661-5927-7BD8-0B46-B882B75F603A}"/>
              </a:ext>
            </a:extLst>
          </p:cNvPr>
          <p:cNvSpPr>
            <a:spLocks noGrp="1" noRot="1" noChangeAspect="1"/>
          </p:cNvSpPr>
          <p:nvPr>
            <p:ph type="sldImg"/>
          </p:nvPr>
        </p:nvSpPr>
        <p:spPr/>
      </p:sp>
    </p:spTree>
    <p:extLst>
      <p:ext uri="{BB962C8B-B14F-4D97-AF65-F5344CB8AC3E}">
        <p14:creationId xmlns:p14="http://schemas.microsoft.com/office/powerpoint/2010/main" val="21172333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69</a:t>
            </a:fld>
            <a:endParaRPr lang="ja-JP" altLang="en-US" dirty="0"/>
          </a:p>
        </p:txBody>
      </p:sp>
      <p:sp>
        <p:nvSpPr>
          <p:cNvPr id="7" name="スライド イメージ プレースホルダー 6">
            <a:extLst>
              <a:ext uri="{FF2B5EF4-FFF2-40B4-BE49-F238E27FC236}">
                <a16:creationId xmlns:a16="http://schemas.microsoft.com/office/drawing/2014/main" id="{D63DC674-BE2B-104F-74F8-3D11F481351D}"/>
              </a:ext>
            </a:extLst>
          </p:cNvPr>
          <p:cNvSpPr>
            <a:spLocks noGrp="1" noRot="1" noChangeAspect="1"/>
          </p:cNvSpPr>
          <p:nvPr>
            <p:ph type="sldImg"/>
          </p:nvPr>
        </p:nvSpPr>
        <p:spPr/>
      </p:sp>
    </p:spTree>
    <p:extLst>
      <p:ext uri="{BB962C8B-B14F-4D97-AF65-F5344CB8AC3E}">
        <p14:creationId xmlns:p14="http://schemas.microsoft.com/office/powerpoint/2010/main" val="3974646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a:t>
            </a:fld>
            <a:endParaRPr lang="ja-JP" altLang="en-US" dirty="0"/>
          </a:p>
        </p:txBody>
      </p:sp>
      <p:sp>
        <p:nvSpPr>
          <p:cNvPr id="7" name="スライド イメージ プレースホルダー 6">
            <a:extLst>
              <a:ext uri="{FF2B5EF4-FFF2-40B4-BE49-F238E27FC236}">
                <a16:creationId xmlns:a16="http://schemas.microsoft.com/office/drawing/2014/main" id="{8CB7019D-4EB7-39E7-7E65-448276140368}"/>
              </a:ext>
            </a:extLst>
          </p:cNvPr>
          <p:cNvSpPr>
            <a:spLocks noGrp="1" noRot="1" noChangeAspect="1"/>
          </p:cNvSpPr>
          <p:nvPr>
            <p:ph type="sldImg"/>
          </p:nvPr>
        </p:nvSpPr>
        <p:spPr/>
      </p:sp>
    </p:spTree>
    <p:extLst>
      <p:ext uri="{BB962C8B-B14F-4D97-AF65-F5344CB8AC3E}">
        <p14:creationId xmlns:p14="http://schemas.microsoft.com/office/powerpoint/2010/main" val="12400698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70</a:t>
            </a:fld>
            <a:endParaRPr lang="ja-JP" altLang="en-US" dirty="0"/>
          </a:p>
        </p:txBody>
      </p:sp>
      <p:sp>
        <p:nvSpPr>
          <p:cNvPr id="7" name="スライド イメージ プレースホルダー 6">
            <a:extLst>
              <a:ext uri="{FF2B5EF4-FFF2-40B4-BE49-F238E27FC236}">
                <a16:creationId xmlns:a16="http://schemas.microsoft.com/office/drawing/2014/main" id="{54C5540A-D4F5-408C-C60F-D639444FD45A}"/>
              </a:ext>
            </a:extLst>
          </p:cNvPr>
          <p:cNvSpPr>
            <a:spLocks noGrp="1" noRot="1" noChangeAspect="1"/>
          </p:cNvSpPr>
          <p:nvPr>
            <p:ph type="sldImg"/>
          </p:nvPr>
        </p:nvSpPr>
        <p:spPr/>
      </p:sp>
    </p:spTree>
    <p:extLst>
      <p:ext uri="{BB962C8B-B14F-4D97-AF65-F5344CB8AC3E}">
        <p14:creationId xmlns:p14="http://schemas.microsoft.com/office/powerpoint/2010/main" val="26873786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71</a:t>
            </a:fld>
            <a:endParaRPr lang="ja-JP" altLang="en-US" dirty="0"/>
          </a:p>
        </p:txBody>
      </p:sp>
      <p:sp>
        <p:nvSpPr>
          <p:cNvPr id="7" name="スライド イメージ プレースホルダー 6">
            <a:extLst>
              <a:ext uri="{FF2B5EF4-FFF2-40B4-BE49-F238E27FC236}">
                <a16:creationId xmlns:a16="http://schemas.microsoft.com/office/drawing/2014/main" id="{85F51710-918B-FCAB-A6FA-6FD4B1C3E0B1}"/>
              </a:ext>
            </a:extLst>
          </p:cNvPr>
          <p:cNvSpPr>
            <a:spLocks noGrp="1" noRot="1" noChangeAspect="1"/>
          </p:cNvSpPr>
          <p:nvPr>
            <p:ph type="sldImg"/>
          </p:nvPr>
        </p:nvSpPr>
        <p:spPr/>
      </p:sp>
    </p:spTree>
    <p:extLst>
      <p:ext uri="{BB962C8B-B14F-4D97-AF65-F5344CB8AC3E}">
        <p14:creationId xmlns:p14="http://schemas.microsoft.com/office/powerpoint/2010/main" val="31389345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72</a:t>
            </a:fld>
            <a:endParaRPr lang="ja-JP" altLang="en-US" dirty="0"/>
          </a:p>
        </p:txBody>
      </p:sp>
      <p:sp>
        <p:nvSpPr>
          <p:cNvPr id="7" name="スライド イメージ プレースホルダー 6">
            <a:extLst>
              <a:ext uri="{FF2B5EF4-FFF2-40B4-BE49-F238E27FC236}">
                <a16:creationId xmlns:a16="http://schemas.microsoft.com/office/drawing/2014/main" id="{7D03DCFE-A4F3-2E8B-05DA-897C202FF6AE}"/>
              </a:ext>
            </a:extLst>
          </p:cNvPr>
          <p:cNvSpPr>
            <a:spLocks noGrp="1" noRot="1" noChangeAspect="1"/>
          </p:cNvSpPr>
          <p:nvPr>
            <p:ph type="sldImg"/>
          </p:nvPr>
        </p:nvSpPr>
        <p:spPr/>
      </p:sp>
    </p:spTree>
    <p:extLst>
      <p:ext uri="{BB962C8B-B14F-4D97-AF65-F5344CB8AC3E}">
        <p14:creationId xmlns:p14="http://schemas.microsoft.com/office/powerpoint/2010/main" val="19510315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73</a:t>
            </a:fld>
            <a:endParaRPr lang="ja-JP" altLang="en-US" dirty="0"/>
          </a:p>
        </p:txBody>
      </p:sp>
      <p:sp>
        <p:nvSpPr>
          <p:cNvPr id="7" name="スライド イメージ プレースホルダー 6">
            <a:extLst>
              <a:ext uri="{FF2B5EF4-FFF2-40B4-BE49-F238E27FC236}">
                <a16:creationId xmlns:a16="http://schemas.microsoft.com/office/drawing/2014/main" id="{B222ED8C-213C-F2AB-43B7-9639F65CBB86}"/>
              </a:ext>
            </a:extLst>
          </p:cNvPr>
          <p:cNvSpPr>
            <a:spLocks noGrp="1" noRot="1" noChangeAspect="1"/>
          </p:cNvSpPr>
          <p:nvPr>
            <p:ph type="sldImg"/>
          </p:nvPr>
        </p:nvSpPr>
        <p:spPr/>
      </p:sp>
    </p:spTree>
    <p:extLst>
      <p:ext uri="{BB962C8B-B14F-4D97-AF65-F5344CB8AC3E}">
        <p14:creationId xmlns:p14="http://schemas.microsoft.com/office/powerpoint/2010/main" val="32667590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74</a:t>
            </a:fld>
            <a:endParaRPr lang="ja-JP" altLang="en-US" dirty="0"/>
          </a:p>
        </p:txBody>
      </p:sp>
      <p:sp>
        <p:nvSpPr>
          <p:cNvPr id="7" name="スライド イメージ プレースホルダー 6">
            <a:extLst>
              <a:ext uri="{FF2B5EF4-FFF2-40B4-BE49-F238E27FC236}">
                <a16:creationId xmlns:a16="http://schemas.microsoft.com/office/drawing/2014/main" id="{843480C5-F5DF-1FF2-3E81-88E50920B33E}"/>
              </a:ext>
            </a:extLst>
          </p:cNvPr>
          <p:cNvSpPr>
            <a:spLocks noGrp="1" noRot="1" noChangeAspect="1"/>
          </p:cNvSpPr>
          <p:nvPr>
            <p:ph type="sldImg"/>
          </p:nvPr>
        </p:nvSpPr>
        <p:spPr/>
      </p:sp>
    </p:spTree>
    <p:extLst>
      <p:ext uri="{BB962C8B-B14F-4D97-AF65-F5344CB8AC3E}">
        <p14:creationId xmlns:p14="http://schemas.microsoft.com/office/powerpoint/2010/main" val="33270513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75</a:t>
            </a:fld>
            <a:endParaRPr lang="ja-JP" altLang="en-US" dirty="0"/>
          </a:p>
        </p:txBody>
      </p:sp>
      <p:sp>
        <p:nvSpPr>
          <p:cNvPr id="7" name="スライド イメージ プレースホルダー 6">
            <a:extLst>
              <a:ext uri="{FF2B5EF4-FFF2-40B4-BE49-F238E27FC236}">
                <a16:creationId xmlns:a16="http://schemas.microsoft.com/office/drawing/2014/main" id="{83B3632A-8F04-0133-46D8-42C6F074F4CB}"/>
              </a:ext>
            </a:extLst>
          </p:cNvPr>
          <p:cNvSpPr>
            <a:spLocks noGrp="1" noRot="1" noChangeAspect="1"/>
          </p:cNvSpPr>
          <p:nvPr>
            <p:ph type="sldImg"/>
          </p:nvPr>
        </p:nvSpPr>
        <p:spPr/>
      </p:sp>
    </p:spTree>
    <p:extLst>
      <p:ext uri="{BB962C8B-B14F-4D97-AF65-F5344CB8AC3E}">
        <p14:creationId xmlns:p14="http://schemas.microsoft.com/office/powerpoint/2010/main" val="22062820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76</a:t>
            </a:fld>
            <a:endParaRPr lang="ja-JP" altLang="en-US" dirty="0"/>
          </a:p>
        </p:txBody>
      </p:sp>
      <p:sp>
        <p:nvSpPr>
          <p:cNvPr id="7" name="スライド イメージ プレースホルダー 6">
            <a:extLst>
              <a:ext uri="{FF2B5EF4-FFF2-40B4-BE49-F238E27FC236}">
                <a16:creationId xmlns:a16="http://schemas.microsoft.com/office/drawing/2014/main" id="{ED13BB89-A0AA-4D51-74FA-675CE22D57E0}"/>
              </a:ext>
            </a:extLst>
          </p:cNvPr>
          <p:cNvSpPr>
            <a:spLocks noGrp="1" noRot="1" noChangeAspect="1"/>
          </p:cNvSpPr>
          <p:nvPr>
            <p:ph type="sldImg"/>
          </p:nvPr>
        </p:nvSpPr>
        <p:spPr/>
      </p:sp>
    </p:spTree>
    <p:extLst>
      <p:ext uri="{BB962C8B-B14F-4D97-AF65-F5344CB8AC3E}">
        <p14:creationId xmlns:p14="http://schemas.microsoft.com/office/powerpoint/2010/main" val="13526041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77</a:t>
            </a:fld>
            <a:endParaRPr lang="ja-JP" altLang="en-US" dirty="0"/>
          </a:p>
        </p:txBody>
      </p:sp>
      <p:sp>
        <p:nvSpPr>
          <p:cNvPr id="7" name="スライド イメージ プレースホルダー 6">
            <a:extLst>
              <a:ext uri="{FF2B5EF4-FFF2-40B4-BE49-F238E27FC236}">
                <a16:creationId xmlns:a16="http://schemas.microsoft.com/office/drawing/2014/main" id="{4B2FB373-0D75-B34B-FEBE-FE327B217305}"/>
              </a:ext>
            </a:extLst>
          </p:cNvPr>
          <p:cNvSpPr>
            <a:spLocks noGrp="1" noRot="1" noChangeAspect="1"/>
          </p:cNvSpPr>
          <p:nvPr>
            <p:ph type="sldImg"/>
          </p:nvPr>
        </p:nvSpPr>
        <p:spPr/>
      </p:sp>
    </p:spTree>
    <p:extLst>
      <p:ext uri="{BB962C8B-B14F-4D97-AF65-F5344CB8AC3E}">
        <p14:creationId xmlns:p14="http://schemas.microsoft.com/office/powerpoint/2010/main" val="39589444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78</a:t>
            </a:fld>
            <a:endParaRPr lang="ja-JP" altLang="en-US" dirty="0"/>
          </a:p>
        </p:txBody>
      </p:sp>
      <p:sp>
        <p:nvSpPr>
          <p:cNvPr id="7" name="スライド イメージ プレースホルダー 6">
            <a:extLst>
              <a:ext uri="{FF2B5EF4-FFF2-40B4-BE49-F238E27FC236}">
                <a16:creationId xmlns:a16="http://schemas.microsoft.com/office/drawing/2014/main" id="{2DB911BB-60A5-5842-946A-77E9F72FF5D6}"/>
              </a:ext>
            </a:extLst>
          </p:cNvPr>
          <p:cNvSpPr>
            <a:spLocks noGrp="1" noRot="1" noChangeAspect="1"/>
          </p:cNvSpPr>
          <p:nvPr>
            <p:ph type="sldImg"/>
          </p:nvPr>
        </p:nvSpPr>
        <p:spPr/>
      </p:sp>
    </p:spTree>
    <p:extLst>
      <p:ext uri="{BB962C8B-B14F-4D97-AF65-F5344CB8AC3E}">
        <p14:creationId xmlns:p14="http://schemas.microsoft.com/office/powerpoint/2010/main" val="30995302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79</a:t>
            </a:fld>
            <a:endParaRPr lang="ja-JP" altLang="en-US" dirty="0"/>
          </a:p>
        </p:txBody>
      </p:sp>
      <p:sp>
        <p:nvSpPr>
          <p:cNvPr id="7" name="スライド イメージ プレースホルダー 6">
            <a:extLst>
              <a:ext uri="{FF2B5EF4-FFF2-40B4-BE49-F238E27FC236}">
                <a16:creationId xmlns:a16="http://schemas.microsoft.com/office/drawing/2014/main" id="{45875316-98C5-67C5-8A33-DBE98C8502F4}"/>
              </a:ext>
            </a:extLst>
          </p:cNvPr>
          <p:cNvSpPr>
            <a:spLocks noGrp="1" noRot="1" noChangeAspect="1"/>
          </p:cNvSpPr>
          <p:nvPr>
            <p:ph type="sldImg"/>
          </p:nvPr>
        </p:nvSpPr>
        <p:spPr/>
      </p:sp>
    </p:spTree>
    <p:extLst>
      <p:ext uri="{BB962C8B-B14F-4D97-AF65-F5344CB8AC3E}">
        <p14:creationId xmlns:p14="http://schemas.microsoft.com/office/powerpoint/2010/main" val="3891185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a:t>
            </a:fld>
            <a:endParaRPr lang="ja-JP" altLang="en-US" dirty="0"/>
          </a:p>
        </p:txBody>
      </p:sp>
      <p:sp>
        <p:nvSpPr>
          <p:cNvPr id="7" name="スライド イメージ プレースホルダー 6">
            <a:extLst>
              <a:ext uri="{FF2B5EF4-FFF2-40B4-BE49-F238E27FC236}">
                <a16:creationId xmlns:a16="http://schemas.microsoft.com/office/drawing/2014/main" id="{C8565C68-DD95-7E73-3A4F-1DF9831FDD61}"/>
              </a:ext>
            </a:extLst>
          </p:cNvPr>
          <p:cNvSpPr>
            <a:spLocks noGrp="1" noRot="1" noChangeAspect="1"/>
          </p:cNvSpPr>
          <p:nvPr>
            <p:ph type="sldImg"/>
          </p:nvPr>
        </p:nvSpPr>
        <p:spPr/>
      </p:sp>
    </p:spTree>
    <p:extLst>
      <p:ext uri="{BB962C8B-B14F-4D97-AF65-F5344CB8AC3E}">
        <p14:creationId xmlns:p14="http://schemas.microsoft.com/office/powerpoint/2010/main" val="21006400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80</a:t>
            </a:fld>
            <a:endParaRPr lang="ja-JP" altLang="en-US" dirty="0"/>
          </a:p>
        </p:txBody>
      </p:sp>
      <p:sp>
        <p:nvSpPr>
          <p:cNvPr id="7" name="スライド イメージ プレースホルダー 6">
            <a:extLst>
              <a:ext uri="{FF2B5EF4-FFF2-40B4-BE49-F238E27FC236}">
                <a16:creationId xmlns:a16="http://schemas.microsoft.com/office/drawing/2014/main" id="{AFC022D3-110B-B5F4-5B5B-65D84524B718}"/>
              </a:ext>
            </a:extLst>
          </p:cNvPr>
          <p:cNvSpPr>
            <a:spLocks noGrp="1" noRot="1" noChangeAspect="1"/>
          </p:cNvSpPr>
          <p:nvPr>
            <p:ph type="sldImg"/>
          </p:nvPr>
        </p:nvSpPr>
        <p:spPr/>
      </p:sp>
    </p:spTree>
    <p:extLst>
      <p:ext uri="{BB962C8B-B14F-4D97-AF65-F5344CB8AC3E}">
        <p14:creationId xmlns:p14="http://schemas.microsoft.com/office/powerpoint/2010/main" val="16746947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81</a:t>
            </a:fld>
            <a:endParaRPr lang="ja-JP" altLang="en-US" dirty="0"/>
          </a:p>
        </p:txBody>
      </p:sp>
      <p:sp>
        <p:nvSpPr>
          <p:cNvPr id="7" name="スライド イメージ プレースホルダー 6">
            <a:extLst>
              <a:ext uri="{FF2B5EF4-FFF2-40B4-BE49-F238E27FC236}">
                <a16:creationId xmlns:a16="http://schemas.microsoft.com/office/drawing/2014/main" id="{078D23AE-79B9-841A-E343-6615E9A55BC6}"/>
              </a:ext>
            </a:extLst>
          </p:cNvPr>
          <p:cNvSpPr>
            <a:spLocks noGrp="1" noRot="1" noChangeAspect="1"/>
          </p:cNvSpPr>
          <p:nvPr>
            <p:ph type="sldImg"/>
          </p:nvPr>
        </p:nvSpPr>
        <p:spPr/>
      </p:sp>
    </p:spTree>
    <p:extLst>
      <p:ext uri="{BB962C8B-B14F-4D97-AF65-F5344CB8AC3E}">
        <p14:creationId xmlns:p14="http://schemas.microsoft.com/office/powerpoint/2010/main" val="848104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82</a:t>
            </a:fld>
            <a:endParaRPr lang="ja-JP" altLang="en-US" dirty="0"/>
          </a:p>
        </p:txBody>
      </p:sp>
      <p:sp>
        <p:nvSpPr>
          <p:cNvPr id="7" name="スライド イメージ プレースホルダー 6">
            <a:extLst>
              <a:ext uri="{FF2B5EF4-FFF2-40B4-BE49-F238E27FC236}">
                <a16:creationId xmlns:a16="http://schemas.microsoft.com/office/drawing/2014/main" id="{06CE3C64-BD82-590E-750C-EDE14BE5D4A0}"/>
              </a:ext>
            </a:extLst>
          </p:cNvPr>
          <p:cNvSpPr>
            <a:spLocks noGrp="1" noRot="1" noChangeAspect="1"/>
          </p:cNvSpPr>
          <p:nvPr>
            <p:ph type="sldImg"/>
          </p:nvPr>
        </p:nvSpPr>
        <p:spPr/>
      </p:sp>
    </p:spTree>
    <p:extLst>
      <p:ext uri="{BB962C8B-B14F-4D97-AF65-F5344CB8AC3E}">
        <p14:creationId xmlns:p14="http://schemas.microsoft.com/office/powerpoint/2010/main" val="18664975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83</a:t>
            </a:fld>
            <a:endParaRPr lang="ja-JP" altLang="en-US" dirty="0"/>
          </a:p>
        </p:txBody>
      </p:sp>
      <p:sp>
        <p:nvSpPr>
          <p:cNvPr id="7" name="スライド イメージ プレースホルダー 6">
            <a:extLst>
              <a:ext uri="{FF2B5EF4-FFF2-40B4-BE49-F238E27FC236}">
                <a16:creationId xmlns:a16="http://schemas.microsoft.com/office/drawing/2014/main" id="{05028498-A4B0-9AE4-E159-800170F325C3}"/>
              </a:ext>
            </a:extLst>
          </p:cNvPr>
          <p:cNvSpPr>
            <a:spLocks noGrp="1" noRot="1" noChangeAspect="1"/>
          </p:cNvSpPr>
          <p:nvPr>
            <p:ph type="sldImg"/>
          </p:nvPr>
        </p:nvSpPr>
        <p:spPr/>
      </p:sp>
    </p:spTree>
    <p:extLst>
      <p:ext uri="{BB962C8B-B14F-4D97-AF65-F5344CB8AC3E}">
        <p14:creationId xmlns:p14="http://schemas.microsoft.com/office/powerpoint/2010/main" val="6849579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84</a:t>
            </a:fld>
            <a:endParaRPr lang="ja-JP" altLang="en-US" dirty="0"/>
          </a:p>
        </p:txBody>
      </p:sp>
      <p:sp>
        <p:nvSpPr>
          <p:cNvPr id="7" name="スライド イメージ プレースホルダー 6">
            <a:extLst>
              <a:ext uri="{FF2B5EF4-FFF2-40B4-BE49-F238E27FC236}">
                <a16:creationId xmlns:a16="http://schemas.microsoft.com/office/drawing/2014/main" id="{3D399C16-FFAF-1CCC-9CC0-6AB7C528AD72}"/>
              </a:ext>
            </a:extLst>
          </p:cNvPr>
          <p:cNvSpPr>
            <a:spLocks noGrp="1" noRot="1" noChangeAspect="1"/>
          </p:cNvSpPr>
          <p:nvPr>
            <p:ph type="sldImg"/>
          </p:nvPr>
        </p:nvSpPr>
        <p:spPr/>
      </p:sp>
    </p:spTree>
    <p:extLst>
      <p:ext uri="{BB962C8B-B14F-4D97-AF65-F5344CB8AC3E}">
        <p14:creationId xmlns:p14="http://schemas.microsoft.com/office/powerpoint/2010/main" val="32396570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85</a:t>
            </a:fld>
            <a:endParaRPr lang="ja-JP" altLang="en-US" dirty="0"/>
          </a:p>
        </p:txBody>
      </p:sp>
      <p:sp>
        <p:nvSpPr>
          <p:cNvPr id="7" name="スライド イメージ プレースホルダー 6">
            <a:extLst>
              <a:ext uri="{FF2B5EF4-FFF2-40B4-BE49-F238E27FC236}">
                <a16:creationId xmlns:a16="http://schemas.microsoft.com/office/drawing/2014/main" id="{08C87E4D-207C-3559-09F1-D247DC3CCB5E}"/>
              </a:ext>
            </a:extLst>
          </p:cNvPr>
          <p:cNvSpPr>
            <a:spLocks noGrp="1" noRot="1" noChangeAspect="1"/>
          </p:cNvSpPr>
          <p:nvPr>
            <p:ph type="sldImg"/>
          </p:nvPr>
        </p:nvSpPr>
        <p:spPr/>
      </p:sp>
    </p:spTree>
    <p:extLst>
      <p:ext uri="{BB962C8B-B14F-4D97-AF65-F5344CB8AC3E}">
        <p14:creationId xmlns:p14="http://schemas.microsoft.com/office/powerpoint/2010/main" val="18116859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86</a:t>
            </a:fld>
            <a:endParaRPr lang="ja-JP" altLang="en-US" dirty="0"/>
          </a:p>
        </p:txBody>
      </p:sp>
      <p:sp>
        <p:nvSpPr>
          <p:cNvPr id="7" name="スライド イメージ プレースホルダー 6">
            <a:extLst>
              <a:ext uri="{FF2B5EF4-FFF2-40B4-BE49-F238E27FC236}">
                <a16:creationId xmlns:a16="http://schemas.microsoft.com/office/drawing/2014/main" id="{7931BBBE-A70B-7DE1-0920-7D1C7E59DF37}"/>
              </a:ext>
            </a:extLst>
          </p:cNvPr>
          <p:cNvSpPr>
            <a:spLocks noGrp="1" noRot="1" noChangeAspect="1"/>
          </p:cNvSpPr>
          <p:nvPr>
            <p:ph type="sldImg"/>
          </p:nvPr>
        </p:nvSpPr>
        <p:spPr/>
      </p:sp>
    </p:spTree>
    <p:extLst>
      <p:ext uri="{BB962C8B-B14F-4D97-AF65-F5344CB8AC3E}">
        <p14:creationId xmlns:p14="http://schemas.microsoft.com/office/powerpoint/2010/main" val="37696047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87</a:t>
            </a:fld>
            <a:endParaRPr lang="ja-JP" altLang="en-US" dirty="0"/>
          </a:p>
        </p:txBody>
      </p:sp>
      <p:sp>
        <p:nvSpPr>
          <p:cNvPr id="7" name="スライド イメージ プレースホルダー 6">
            <a:extLst>
              <a:ext uri="{FF2B5EF4-FFF2-40B4-BE49-F238E27FC236}">
                <a16:creationId xmlns:a16="http://schemas.microsoft.com/office/drawing/2014/main" id="{C9E1F3D7-ADD0-F900-A3BB-2E784AC00A7D}"/>
              </a:ext>
            </a:extLst>
          </p:cNvPr>
          <p:cNvSpPr>
            <a:spLocks noGrp="1" noRot="1" noChangeAspect="1"/>
          </p:cNvSpPr>
          <p:nvPr>
            <p:ph type="sldImg"/>
          </p:nvPr>
        </p:nvSpPr>
        <p:spPr/>
      </p:sp>
    </p:spTree>
    <p:extLst>
      <p:ext uri="{BB962C8B-B14F-4D97-AF65-F5344CB8AC3E}">
        <p14:creationId xmlns:p14="http://schemas.microsoft.com/office/powerpoint/2010/main" val="23353230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88</a:t>
            </a:fld>
            <a:endParaRPr lang="ja-JP" altLang="en-US" dirty="0"/>
          </a:p>
        </p:txBody>
      </p:sp>
      <p:sp>
        <p:nvSpPr>
          <p:cNvPr id="7" name="スライド イメージ プレースホルダー 6">
            <a:extLst>
              <a:ext uri="{FF2B5EF4-FFF2-40B4-BE49-F238E27FC236}">
                <a16:creationId xmlns:a16="http://schemas.microsoft.com/office/drawing/2014/main" id="{96217AFE-5E1E-02E6-68CA-65486821AC3B}"/>
              </a:ext>
            </a:extLst>
          </p:cNvPr>
          <p:cNvSpPr>
            <a:spLocks noGrp="1" noRot="1" noChangeAspect="1"/>
          </p:cNvSpPr>
          <p:nvPr>
            <p:ph type="sldImg"/>
          </p:nvPr>
        </p:nvSpPr>
        <p:spPr/>
      </p:sp>
    </p:spTree>
    <p:extLst>
      <p:ext uri="{BB962C8B-B14F-4D97-AF65-F5344CB8AC3E}">
        <p14:creationId xmlns:p14="http://schemas.microsoft.com/office/powerpoint/2010/main" val="7321632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89</a:t>
            </a:fld>
            <a:endParaRPr lang="ja-JP" altLang="en-US" dirty="0"/>
          </a:p>
        </p:txBody>
      </p:sp>
      <p:sp>
        <p:nvSpPr>
          <p:cNvPr id="7" name="スライド イメージ プレースホルダー 6">
            <a:extLst>
              <a:ext uri="{FF2B5EF4-FFF2-40B4-BE49-F238E27FC236}">
                <a16:creationId xmlns:a16="http://schemas.microsoft.com/office/drawing/2014/main" id="{C669A61C-357A-76BF-B3BB-1FEB73EE1051}"/>
              </a:ext>
            </a:extLst>
          </p:cNvPr>
          <p:cNvSpPr>
            <a:spLocks noGrp="1" noRot="1" noChangeAspect="1"/>
          </p:cNvSpPr>
          <p:nvPr>
            <p:ph type="sldImg"/>
          </p:nvPr>
        </p:nvSpPr>
        <p:spPr/>
      </p:sp>
    </p:spTree>
    <p:extLst>
      <p:ext uri="{BB962C8B-B14F-4D97-AF65-F5344CB8AC3E}">
        <p14:creationId xmlns:p14="http://schemas.microsoft.com/office/powerpoint/2010/main" val="2656012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a:t>
            </a:fld>
            <a:endParaRPr lang="ja-JP" altLang="en-US" dirty="0"/>
          </a:p>
        </p:txBody>
      </p:sp>
      <p:sp>
        <p:nvSpPr>
          <p:cNvPr id="7" name="スライド イメージ プレースホルダー 6">
            <a:extLst>
              <a:ext uri="{FF2B5EF4-FFF2-40B4-BE49-F238E27FC236}">
                <a16:creationId xmlns:a16="http://schemas.microsoft.com/office/drawing/2014/main" id="{81FD2B1C-CE6A-620B-569D-7B442F984015}"/>
              </a:ext>
            </a:extLst>
          </p:cNvPr>
          <p:cNvSpPr>
            <a:spLocks noGrp="1" noRot="1" noChangeAspect="1"/>
          </p:cNvSpPr>
          <p:nvPr>
            <p:ph type="sldImg"/>
          </p:nvPr>
        </p:nvSpPr>
        <p:spPr/>
      </p:sp>
    </p:spTree>
    <p:extLst>
      <p:ext uri="{BB962C8B-B14F-4D97-AF65-F5344CB8AC3E}">
        <p14:creationId xmlns:p14="http://schemas.microsoft.com/office/powerpoint/2010/main" val="29483199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90</a:t>
            </a:fld>
            <a:endParaRPr lang="ja-JP" altLang="en-US" dirty="0"/>
          </a:p>
        </p:txBody>
      </p:sp>
      <p:sp>
        <p:nvSpPr>
          <p:cNvPr id="7" name="スライド イメージ プレースホルダー 6">
            <a:extLst>
              <a:ext uri="{FF2B5EF4-FFF2-40B4-BE49-F238E27FC236}">
                <a16:creationId xmlns:a16="http://schemas.microsoft.com/office/drawing/2014/main" id="{E2D11A5F-815C-8172-33B5-0DE21D7D9DE0}"/>
              </a:ext>
            </a:extLst>
          </p:cNvPr>
          <p:cNvSpPr>
            <a:spLocks noGrp="1" noRot="1" noChangeAspect="1"/>
          </p:cNvSpPr>
          <p:nvPr>
            <p:ph type="sldImg"/>
          </p:nvPr>
        </p:nvSpPr>
        <p:spPr/>
      </p:sp>
    </p:spTree>
    <p:extLst>
      <p:ext uri="{BB962C8B-B14F-4D97-AF65-F5344CB8AC3E}">
        <p14:creationId xmlns:p14="http://schemas.microsoft.com/office/powerpoint/2010/main" val="19386720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91</a:t>
            </a:fld>
            <a:endParaRPr lang="ja-JP" altLang="en-US" dirty="0"/>
          </a:p>
        </p:txBody>
      </p:sp>
      <p:sp>
        <p:nvSpPr>
          <p:cNvPr id="7" name="スライド イメージ プレースホルダー 6">
            <a:extLst>
              <a:ext uri="{FF2B5EF4-FFF2-40B4-BE49-F238E27FC236}">
                <a16:creationId xmlns:a16="http://schemas.microsoft.com/office/drawing/2014/main" id="{A3CA3522-0CDA-17A3-F865-16C9343057C6}"/>
              </a:ext>
            </a:extLst>
          </p:cNvPr>
          <p:cNvSpPr>
            <a:spLocks noGrp="1" noRot="1" noChangeAspect="1"/>
          </p:cNvSpPr>
          <p:nvPr>
            <p:ph type="sldImg"/>
          </p:nvPr>
        </p:nvSpPr>
        <p:spPr/>
      </p:sp>
    </p:spTree>
    <p:extLst>
      <p:ext uri="{BB962C8B-B14F-4D97-AF65-F5344CB8AC3E}">
        <p14:creationId xmlns:p14="http://schemas.microsoft.com/office/powerpoint/2010/main" val="8643571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92</a:t>
            </a:fld>
            <a:endParaRPr lang="ja-JP" altLang="en-US" dirty="0"/>
          </a:p>
        </p:txBody>
      </p:sp>
      <p:sp>
        <p:nvSpPr>
          <p:cNvPr id="7" name="スライド イメージ プレースホルダー 6">
            <a:extLst>
              <a:ext uri="{FF2B5EF4-FFF2-40B4-BE49-F238E27FC236}">
                <a16:creationId xmlns:a16="http://schemas.microsoft.com/office/drawing/2014/main" id="{11A58D05-8536-A3B8-B79A-4F1EF456A596}"/>
              </a:ext>
            </a:extLst>
          </p:cNvPr>
          <p:cNvSpPr>
            <a:spLocks noGrp="1" noRot="1" noChangeAspect="1"/>
          </p:cNvSpPr>
          <p:nvPr>
            <p:ph type="sldImg"/>
          </p:nvPr>
        </p:nvSpPr>
        <p:spPr/>
      </p:sp>
    </p:spTree>
    <p:extLst>
      <p:ext uri="{BB962C8B-B14F-4D97-AF65-F5344CB8AC3E}">
        <p14:creationId xmlns:p14="http://schemas.microsoft.com/office/powerpoint/2010/main" val="28017647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93</a:t>
            </a:fld>
            <a:endParaRPr lang="ja-JP" altLang="en-US" dirty="0"/>
          </a:p>
        </p:txBody>
      </p:sp>
      <p:sp>
        <p:nvSpPr>
          <p:cNvPr id="7" name="スライド イメージ プレースホルダー 6">
            <a:extLst>
              <a:ext uri="{FF2B5EF4-FFF2-40B4-BE49-F238E27FC236}">
                <a16:creationId xmlns:a16="http://schemas.microsoft.com/office/drawing/2014/main" id="{D7F0738C-35BB-33C8-0140-168D8A15A83D}"/>
              </a:ext>
            </a:extLst>
          </p:cNvPr>
          <p:cNvSpPr>
            <a:spLocks noGrp="1" noRot="1" noChangeAspect="1"/>
          </p:cNvSpPr>
          <p:nvPr>
            <p:ph type="sldImg"/>
          </p:nvPr>
        </p:nvSpPr>
        <p:spPr/>
      </p:sp>
    </p:spTree>
    <p:extLst>
      <p:ext uri="{BB962C8B-B14F-4D97-AF65-F5344CB8AC3E}">
        <p14:creationId xmlns:p14="http://schemas.microsoft.com/office/powerpoint/2010/main" val="20076677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94</a:t>
            </a:fld>
            <a:endParaRPr lang="ja-JP" altLang="en-US" dirty="0"/>
          </a:p>
        </p:txBody>
      </p:sp>
      <p:sp>
        <p:nvSpPr>
          <p:cNvPr id="10" name="スライド イメージ プレースホルダー 9">
            <a:extLst>
              <a:ext uri="{FF2B5EF4-FFF2-40B4-BE49-F238E27FC236}">
                <a16:creationId xmlns:a16="http://schemas.microsoft.com/office/drawing/2014/main" id="{B05D7CFD-A4A3-219A-9A3F-8CA9D56C0B4D}"/>
              </a:ext>
            </a:extLst>
          </p:cNvPr>
          <p:cNvSpPr>
            <a:spLocks noGrp="1" noRot="1" noChangeAspect="1"/>
          </p:cNvSpPr>
          <p:nvPr>
            <p:ph type="sldImg"/>
          </p:nvPr>
        </p:nvSpPr>
        <p:spPr/>
      </p:sp>
    </p:spTree>
    <p:extLst>
      <p:ext uri="{BB962C8B-B14F-4D97-AF65-F5344CB8AC3E}">
        <p14:creationId xmlns:p14="http://schemas.microsoft.com/office/powerpoint/2010/main" val="10787994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95</a:t>
            </a:fld>
            <a:endParaRPr lang="ja-JP" altLang="en-US" dirty="0"/>
          </a:p>
        </p:txBody>
      </p:sp>
      <p:sp>
        <p:nvSpPr>
          <p:cNvPr id="7" name="スライド イメージ プレースホルダー 6">
            <a:extLst>
              <a:ext uri="{FF2B5EF4-FFF2-40B4-BE49-F238E27FC236}">
                <a16:creationId xmlns:a16="http://schemas.microsoft.com/office/drawing/2014/main" id="{47D1E1F2-3E88-4B39-9A16-4A692F9C85F7}"/>
              </a:ext>
            </a:extLst>
          </p:cNvPr>
          <p:cNvSpPr>
            <a:spLocks noGrp="1" noRot="1" noChangeAspect="1"/>
          </p:cNvSpPr>
          <p:nvPr>
            <p:ph type="sldImg"/>
          </p:nvPr>
        </p:nvSpPr>
        <p:spPr/>
      </p:sp>
    </p:spTree>
    <p:extLst>
      <p:ext uri="{BB962C8B-B14F-4D97-AF65-F5344CB8AC3E}">
        <p14:creationId xmlns:p14="http://schemas.microsoft.com/office/powerpoint/2010/main" val="18964634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96</a:t>
            </a:fld>
            <a:endParaRPr lang="ja-JP" altLang="en-US" dirty="0"/>
          </a:p>
        </p:txBody>
      </p:sp>
      <p:sp>
        <p:nvSpPr>
          <p:cNvPr id="7" name="スライド イメージ プレースホルダー 6">
            <a:extLst>
              <a:ext uri="{FF2B5EF4-FFF2-40B4-BE49-F238E27FC236}">
                <a16:creationId xmlns:a16="http://schemas.microsoft.com/office/drawing/2014/main" id="{78F755B8-4CEA-6830-4F69-4AAAE657F81D}"/>
              </a:ext>
            </a:extLst>
          </p:cNvPr>
          <p:cNvSpPr>
            <a:spLocks noGrp="1" noRot="1" noChangeAspect="1"/>
          </p:cNvSpPr>
          <p:nvPr>
            <p:ph type="sldImg"/>
          </p:nvPr>
        </p:nvSpPr>
        <p:spPr/>
      </p:sp>
    </p:spTree>
    <p:extLst>
      <p:ext uri="{BB962C8B-B14F-4D97-AF65-F5344CB8AC3E}">
        <p14:creationId xmlns:p14="http://schemas.microsoft.com/office/powerpoint/2010/main" val="41150095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97</a:t>
            </a:fld>
            <a:endParaRPr lang="ja-JP" altLang="en-US" dirty="0"/>
          </a:p>
        </p:txBody>
      </p:sp>
      <p:sp>
        <p:nvSpPr>
          <p:cNvPr id="7" name="スライド イメージ プレースホルダー 6">
            <a:extLst>
              <a:ext uri="{FF2B5EF4-FFF2-40B4-BE49-F238E27FC236}">
                <a16:creationId xmlns:a16="http://schemas.microsoft.com/office/drawing/2014/main" id="{26E6F5C1-83D8-DD5B-628C-BF4DBE40E462}"/>
              </a:ext>
            </a:extLst>
          </p:cNvPr>
          <p:cNvSpPr>
            <a:spLocks noGrp="1" noRot="1" noChangeAspect="1"/>
          </p:cNvSpPr>
          <p:nvPr>
            <p:ph type="sldImg"/>
          </p:nvPr>
        </p:nvSpPr>
        <p:spPr/>
      </p:sp>
    </p:spTree>
    <p:extLst>
      <p:ext uri="{BB962C8B-B14F-4D97-AF65-F5344CB8AC3E}">
        <p14:creationId xmlns:p14="http://schemas.microsoft.com/office/powerpoint/2010/main" val="212726959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98</a:t>
            </a:fld>
            <a:endParaRPr lang="ja-JP" altLang="en-US" dirty="0"/>
          </a:p>
        </p:txBody>
      </p:sp>
      <p:sp>
        <p:nvSpPr>
          <p:cNvPr id="7" name="スライド イメージ プレースホルダー 6">
            <a:extLst>
              <a:ext uri="{FF2B5EF4-FFF2-40B4-BE49-F238E27FC236}">
                <a16:creationId xmlns:a16="http://schemas.microsoft.com/office/drawing/2014/main" id="{7C55E476-A5AD-8CF3-CFD2-241EDB605FCB}"/>
              </a:ext>
            </a:extLst>
          </p:cNvPr>
          <p:cNvSpPr>
            <a:spLocks noGrp="1" noRot="1" noChangeAspect="1"/>
          </p:cNvSpPr>
          <p:nvPr>
            <p:ph type="sldImg"/>
          </p:nvPr>
        </p:nvSpPr>
        <p:spPr/>
      </p:sp>
    </p:spTree>
    <p:extLst>
      <p:ext uri="{BB962C8B-B14F-4D97-AF65-F5344CB8AC3E}">
        <p14:creationId xmlns:p14="http://schemas.microsoft.com/office/powerpoint/2010/main" val="39142341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99</a:t>
            </a:fld>
            <a:endParaRPr lang="ja-JP" altLang="en-US" dirty="0"/>
          </a:p>
        </p:txBody>
      </p:sp>
      <p:sp>
        <p:nvSpPr>
          <p:cNvPr id="7" name="スライド イメージ プレースホルダー 6">
            <a:extLst>
              <a:ext uri="{FF2B5EF4-FFF2-40B4-BE49-F238E27FC236}">
                <a16:creationId xmlns:a16="http://schemas.microsoft.com/office/drawing/2014/main" id="{E8C705CA-0BBB-27BC-3443-84ED1881C35D}"/>
              </a:ext>
            </a:extLst>
          </p:cNvPr>
          <p:cNvSpPr>
            <a:spLocks noGrp="1" noRot="1" noChangeAspect="1"/>
          </p:cNvSpPr>
          <p:nvPr>
            <p:ph type="sldImg"/>
          </p:nvPr>
        </p:nvSpPr>
        <p:spPr/>
      </p:sp>
    </p:spTree>
    <p:extLst>
      <p:ext uri="{BB962C8B-B14F-4D97-AF65-F5344CB8AC3E}">
        <p14:creationId xmlns:p14="http://schemas.microsoft.com/office/powerpoint/2010/main" val="2539551770"/>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jpeg" Type="http://schemas.openxmlformats.org/officeDocument/2006/relationships/image"/></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2025/10/3</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2025/10/3</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theme/theme1.xml" Type="http://schemas.openxmlformats.org/officeDocument/2006/relationships/theme"/><Relationship Id="rId11" Target="../tags/tag2.xml" Type="http://schemas.openxmlformats.org/officeDocument/2006/relationships/tags"/><Relationship Id="rId12" Target="../embeddings/oleObject1.bin" Type="http://schemas.openxmlformats.org/officeDocument/2006/relationships/oleObject"/><Relationship Id="rId13" Target="../media/image1.emf"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1"/>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554" imgH="551" progId="TCLayout.ActiveDocument.1">
                  <p:embed/>
                </p:oleObj>
              </mc:Choice>
              <mc:Fallback>
                <p:oleObj name="think-cell スライド" r:id="rId12"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2025/10/3</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 Id="rId3" Target="../media/image3.png" Type="http://schemas.openxmlformats.org/officeDocument/2006/relationships/image"/><Relationship Id="rId4"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tags/tag7.xml" Type="http://schemas.openxmlformats.org/officeDocument/2006/relationships/tags"/><Relationship Id="rId2" Target="../slideLayouts/slideLayout4.xml" Type="http://schemas.openxmlformats.org/officeDocument/2006/relationships/slideLayout"/><Relationship Id="rId3" Target="../notesSlides/notesSlide10.xml" Type="http://schemas.openxmlformats.org/officeDocument/2006/relationships/notesSlide"/><Relationship Id="rId4" Target="../embeddings/oleObject5.bin" Type="http://schemas.openxmlformats.org/officeDocument/2006/relationships/oleObject"/><Relationship Id="rId5" Target="../media/image1.emf" Type="http://schemas.openxmlformats.org/officeDocument/2006/relationships/image"/><Relationship Id="rId6" Target="../media/image16.png" Type="http://schemas.openxmlformats.org/officeDocument/2006/relationships/image"/><Relationship Id="rId7" Target="../media/image17.jpg" Type="http://schemas.openxmlformats.org/officeDocument/2006/relationships/image"/><Relationship Id="rId8" Target="../media/image18.jpg" Type="http://schemas.openxmlformats.org/officeDocument/2006/relationships/image"/></Relationships>
</file>

<file path=ppt/slides/_rels/slide100.xml.rels><?xml version="1.0" encoding="UTF-8" standalone="yes"?><Relationships xmlns="http://schemas.openxmlformats.org/package/2006/relationships"><Relationship Id="rId1" Target="../tags/tag94.xml" Type="http://schemas.openxmlformats.org/officeDocument/2006/relationships/tags"/><Relationship Id="rId2" Target="../slideLayouts/slideLayout4.xml" Type="http://schemas.openxmlformats.org/officeDocument/2006/relationships/slideLayout"/><Relationship Id="rId3" Target="../notesSlides/notesSlide100.xml" Type="http://schemas.openxmlformats.org/officeDocument/2006/relationships/notesSlide"/><Relationship Id="rId4" Target="../media/image174.png" Type="http://schemas.openxmlformats.org/officeDocument/2006/relationships/image"/><Relationship Id="rId5" Target="../media/image175.jpeg" Type="http://schemas.openxmlformats.org/officeDocument/2006/relationships/image"/><Relationship Id="rId6" Target="../embeddings/oleObject6.bin" Type="http://schemas.openxmlformats.org/officeDocument/2006/relationships/oleObject"/><Relationship Id="rId7" Target="../media/image1.emf" Type="http://schemas.openxmlformats.org/officeDocument/2006/relationships/image"/><Relationship Id="rId8" Target="../media/image176.jpeg" Type="http://schemas.openxmlformats.org/officeDocument/2006/relationships/image"/></Relationships>
</file>

<file path=ppt/slides/_rels/slide101.xml.rels><?xml version="1.0" encoding="UTF-8" standalone="yes"?><Relationships xmlns="http://schemas.openxmlformats.org/package/2006/relationships"><Relationship Id="rId1" Target="../tags/tag95.xml" Type="http://schemas.openxmlformats.org/officeDocument/2006/relationships/tags"/><Relationship Id="rId2" Target="../slideLayouts/slideLayout4.xml" Type="http://schemas.openxmlformats.org/officeDocument/2006/relationships/slideLayout"/><Relationship Id="rId3" Target="../notesSlides/notesSlide101.xml" Type="http://schemas.openxmlformats.org/officeDocument/2006/relationships/notesSlide"/><Relationship Id="rId4" Target="../media/image177.png" Type="http://schemas.openxmlformats.org/officeDocument/2006/relationships/image"/><Relationship Id="rId5" Target="../media/image178.jpe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102.xml.rels><?xml version="1.0" encoding="UTF-8" standalone="yes"?><Relationships xmlns="http://schemas.openxmlformats.org/package/2006/relationships"><Relationship Id="rId1" Target="../tags/tag96.xml" Type="http://schemas.openxmlformats.org/officeDocument/2006/relationships/tags"/><Relationship Id="rId2" Target="../slideLayouts/slideLayout4.xml" Type="http://schemas.openxmlformats.org/officeDocument/2006/relationships/slideLayout"/><Relationship Id="rId3" Target="../notesSlides/notesSlide102.xml" Type="http://schemas.openxmlformats.org/officeDocument/2006/relationships/notesSlide"/><Relationship Id="rId4" Target="../media/image179.jpe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s>
</file>

<file path=ppt/slides/_rels/slide103.xml.rels><?xml version="1.0" encoding="UTF-8" standalone="yes"?><Relationships xmlns="http://schemas.openxmlformats.org/package/2006/relationships"><Relationship Id="rId1" Target="../tags/tag97.xml" Type="http://schemas.openxmlformats.org/officeDocument/2006/relationships/tags"/><Relationship Id="rId2" Target="../slideLayouts/slideLayout4.xml" Type="http://schemas.openxmlformats.org/officeDocument/2006/relationships/slideLayout"/><Relationship Id="rId3" Target="../notesSlides/notesSlide103.xml" Type="http://schemas.openxmlformats.org/officeDocument/2006/relationships/notesSlide"/><Relationship Id="rId4" Target="../media/image180.pn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s>
</file>

<file path=ppt/slides/_rels/slide104.xml.rels><?xml version="1.0" encoding="UTF-8" standalone="yes"?><Relationships xmlns="http://schemas.openxmlformats.org/package/2006/relationships"><Relationship Id="rId1" Target="../tags/tag98.xml" Type="http://schemas.openxmlformats.org/officeDocument/2006/relationships/tags"/><Relationship Id="rId2" Target="../slideLayouts/slideLayout4.xml" Type="http://schemas.openxmlformats.org/officeDocument/2006/relationships/slideLayout"/><Relationship Id="rId3" Target="../notesSlides/notesSlide104.xml" Type="http://schemas.openxmlformats.org/officeDocument/2006/relationships/notesSlide"/><Relationship Id="rId4" Target="../embeddings/oleObject7.bin" Type="http://schemas.openxmlformats.org/officeDocument/2006/relationships/oleObject"/><Relationship Id="rId5" Target="../media/image1.emf" Type="http://schemas.openxmlformats.org/officeDocument/2006/relationships/image"/></Relationships>
</file>

<file path=ppt/slides/_rels/slide105.xml.rels><?xml version="1.0" encoding="UTF-8" standalone="yes"?><Relationships xmlns="http://schemas.openxmlformats.org/package/2006/relationships"><Relationship Id="rId1" Target="../tags/tag99.xml" Type="http://schemas.openxmlformats.org/officeDocument/2006/relationships/tags"/><Relationship Id="rId10" Target="../diagrams/drawing1.xml" Type="http://schemas.microsoft.com/office/2007/relationships/diagramDrawing"/><Relationship Id="rId2" Target="../slideLayouts/slideLayout4.xml" Type="http://schemas.openxmlformats.org/officeDocument/2006/relationships/slideLayout"/><Relationship Id="rId3" Target="../notesSlides/notesSlide105.xml" Type="http://schemas.openxmlformats.org/officeDocument/2006/relationships/notesSlide"/><Relationship Id="rId4" Target="../embeddings/oleObject7.bin" Type="http://schemas.openxmlformats.org/officeDocument/2006/relationships/oleObject"/><Relationship Id="rId5" Target="../media/image1.emf" Type="http://schemas.openxmlformats.org/officeDocument/2006/relationships/image"/><Relationship Id="rId6" Target="../diagrams/data1.xml" Type="http://schemas.openxmlformats.org/officeDocument/2006/relationships/diagramData"/><Relationship Id="rId7" Target="../diagrams/layout1.xml" Type="http://schemas.openxmlformats.org/officeDocument/2006/relationships/diagramLayout"/><Relationship Id="rId8" Target="../diagrams/quickStyle1.xml" Type="http://schemas.openxmlformats.org/officeDocument/2006/relationships/diagramQuickStyle"/><Relationship Id="rId9" Target="../diagrams/colors1.xml" Type="http://schemas.openxmlformats.org/officeDocument/2006/relationships/diagramColors"/></Relationships>
</file>

<file path=ppt/slides/_rels/slide11.xml.rels><?xml version="1.0" encoding="UTF-8" standalone="yes"?><Relationships xmlns="http://schemas.openxmlformats.org/package/2006/relationships"><Relationship Id="rId1" Target="../tags/tag8.xml" Type="http://schemas.openxmlformats.org/officeDocument/2006/relationships/tags"/><Relationship Id="rId2" Target="../slideLayouts/slideLayout4.xml" Type="http://schemas.openxmlformats.org/officeDocument/2006/relationships/slideLayout"/><Relationship Id="rId3" Target="../notesSlides/notesSlide11.xml" Type="http://schemas.openxmlformats.org/officeDocument/2006/relationships/notesSlide"/><Relationship Id="rId4" Target="../media/image19.jpg" Type="http://schemas.openxmlformats.org/officeDocument/2006/relationships/image"/><Relationship Id="rId5" Target="../media/image20.jp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12.xml.rels><?xml version="1.0" encoding="UTF-8" standalone="yes"?><Relationships xmlns="http://schemas.openxmlformats.org/package/2006/relationships"><Relationship Id="rId1" Target="../tags/tag9.xml" Type="http://schemas.openxmlformats.org/officeDocument/2006/relationships/tags"/><Relationship Id="rId2" Target="../slideLayouts/slideLayout4.xml" Type="http://schemas.openxmlformats.org/officeDocument/2006/relationships/slideLayout"/><Relationship Id="rId3" Target="../notesSlides/notesSlide12.xml" Type="http://schemas.openxmlformats.org/officeDocument/2006/relationships/notesSlide"/><Relationship Id="rId4" Target="../media/image21.pn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 Id="rId7" Target="../media/image22.png" Type="http://schemas.openxmlformats.org/officeDocument/2006/relationships/image"/><Relationship Id="rId8" Target="../media/image23.jpeg" Type="http://schemas.openxmlformats.org/officeDocument/2006/relationships/image"/></Relationships>
</file>

<file path=ppt/slides/_rels/slide13.xml.rels><?xml version="1.0" encoding="UTF-8" standalone="yes"?><Relationships xmlns="http://schemas.openxmlformats.org/package/2006/relationships"><Relationship Id="rId1" Target="../tags/tag10.xml" Type="http://schemas.openxmlformats.org/officeDocument/2006/relationships/tags"/><Relationship Id="rId2" Target="../slideLayouts/slideLayout4.xml" Type="http://schemas.openxmlformats.org/officeDocument/2006/relationships/slideLayout"/><Relationship Id="rId3" Target="../notesSlides/notesSlide13.xml" Type="http://schemas.openxmlformats.org/officeDocument/2006/relationships/notesSlide"/><Relationship Id="rId4" Target="../media/image24.jfif" Type="http://schemas.openxmlformats.org/officeDocument/2006/relationships/image"/><Relationship Id="rId5" Target="../media/image25.jfif"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14.xml.rels><?xml version="1.0" encoding="UTF-8" standalone="yes"?><Relationships xmlns="http://schemas.openxmlformats.org/package/2006/relationships"><Relationship Id="rId1" Target="../tags/tag11.xml" Type="http://schemas.openxmlformats.org/officeDocument/2006/relationships/tags"/><Relationship Id="rId2" Target="../slideLayouts/slideLayout4.xml" Type="http://schemas.openxmlformats.org/officeDocument/2006/relationships/slideLayout"/><Relationship Id="rId3" Target="../notesSlides/notesSlide14.xml" Type="http://schemas.openxmlformats.org/officeDocument/2006/relationships/notesSlide"/><Relationship Id="rId4" Target="../media/image26.pn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s>
</file>

<file path=ppt/slides/_rels/slide15.xml.rels><?xml version="1.0" encoding="UTF-8" standalone="yes"?><Relationships xmlns="http://schemas.openxmlformats.org/package/2006/relationships"><Relationship Id="rId1" Target="../tags/tag12.xml" Type="http://schemas.openxmlformats.org/officeDocument/2006/relationships/tags"/><Relationship Id="rId2" Target="../slideLayouts/slideLayout4.xml" Type="http://schemas.openxmlformats.org/officeDocument/2006/relationships/slideLayout"/><Relationship Id="rId3" Target="../notesSlides/notesSlide15.xml" Type="http://schemas.openxmlformats.org/officeDocument/2006/relationships/notesSlide"/><Relationship Id="rId4" Target="../media/image27.png" Type="http://schemas.openxmlformats.org/officeDocument/2006/relationships/image"/><Relationship Id="rId5" Target="../media/image28.jfif"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 Id="rId8" Target="../media/image29.jpeg" Type="http://schemas.openxmlformats.org/officeDocument/2006/relationships/image"/></Relationships>
</file>

<file path=ppt/slides/_rels/slide16.xml.rels><?xml version="1.0" encoding="UTF-8" standalone="yes"?><Relationships xmlns="http://schemas.openxmlformats.org/package/2006/relationships"><Relationship Id="rId1" Target="../tags/tag13.xml" Type="http://schemas.openxmlformats.org/officeDocument/2006/relationships/tags"/><Relationship Id="rId2" Target="../slideLayouts/slideLayout4.xml" Type="http://schemas.openxmlformats.org/officeDocument/2006/relationships/slideLayout"/><Relationship Id="rId3" Target="../notesSlides/notesSlide16.xml" Type="http://schemas.openxmlformats.org/officeDocument/2006/relationships/notesSlide"/><Relationship Id="rId4" Target="../media/image30.jfif" Type="http://schemas.openxmlformats.org/officeDocument/2006/relationships/image"/><Relationship Id="rId5" Target="../media/image31.jfif"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17.xml.rels><?xml version="1.0" encoding="UTF-8" standalone="yes"?><Relationships xmlns="http://schemas.openxmlformats.org/package/2006/relationships"><Relationship Id="rId1" Target="../tags/tag14.xml" Type="http://schemas.openxmlformats.org/officeDocument/2006/relationships/tags"/><Relationship Id="rId2" Target="../slideLayouts/slideLayout4.xml" Type="http://schemas.openxmlformats.org/officeDocument/2006/relationships/slideLayout"/><Relationship Id="rId3" Target="../notesSlides/notesSlide17.xml" Type="http://schemas.openxmlformats.org/officeDocument/2006/relationships/notesSlide"/><Relationship Id="rId4" Target="../media/image32.png" Type="http://schemas.openxmlformats.org/officeDocument/2006/relationships/image"/><Relationship Id="rId5" Target="../media/image33.jfif"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18.xml.rels><?xml version="1.0" encoding="UTF-8" standalone="yes"?><Relationships xmlns="http://schemas.openxmlformats.org/package/2006/relationships"><Relationship Id="rId1" Target="../tags/tag15.xml" Type="http://schemas.openxmlformats.org/officeDocument/2006/relationships/tags"/><Relationship Id="rId2" Target="../slideLayouts/slideLayout4.xml" Type="http://schemas.openxmlformats.org/officeDocument/2006/relationships/slideLayout"/><Relationship Id="rId3" Target="../notesSlides/notesSlide18.xml" Type="http://schemas.openxmlformats.org/officeDocument/2006/relationships/notesSlide"/><Relationship Id="rId4" Target="../media/image34.jfif"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s>
</file>

<file path=ppt/slides/_rels/slide19.xml.rels><?xml version="1.0" encoding="UTF-8" standalone="yes"?><Relationships xmlns="http://schemas.openxmlformats.org/package/2006/relationships"><Relationship Id="rId1" Target="../tags/tag16.xml" Type="http://schemas.openxmlformats.org/officeDocument/2006/relationships/tags"/><Relationship Id="rId2" Target="../slideLayouts/slideLayout4.xml" Type="http://schemas.openxmlformats.org/officeDocument/2006/relationships/slideLayout"/><Relationship Id="rId3" Target="../notesSlides/notesSlide19.xml" Type="http://schemas.openxmlformats.org/officeDocument/2006/relationships/notesSlide"/><Relationship Id="rId4" Target="../media/image35.png" Type="http://schemas.openxmlformats.org/officeDocument/2006/relationships/image"/><Relationship Id="rId5" Target="../media/image28.jfif"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3.xml" Type="http://schemas.openxmlformats.org/officeDocument/2006/relationships/slideLayout"/><Relationship Id="rId2" Target="../notesSlides/notesSlide2.xml" Type="http://schemas.openxmlformats.org/officeDocument/2006/relationships/notesSlide"/></Relationships>
</file>

<file path=ppt/slides/_rels/slide20.xml.rels><?xml version="1.0" encoding="UTF-8" standalone="yes"?><Relationships xmlns="http://schemas.openxmlformats.org/package/2006/relationships"><Relationship Id="rId1" Target="../tags/tag17.xml" Type="http://schemas.openxmlformats.org/officeDocument/2006/relationships/tags"/><Relationship Id="rId2" Target="../slideLayouts/slideLayout4.xml" Type="http://schemas.openxmlformats.org/officeDocument/2006/relationships/slideLayout"/><Relationship Id="rId3" Target="../notesSlides/notesSlide20.xml" Type="http://schemas.openxmlformats.org/officeDocument/2006/relationships/notesSlide"/><Relationship Id="rId4" Target="../media/image36.jfif"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s>
</file>

<file path=ppt/slides/_rels/slide21.xml.rels><?xml version="1.0" encoding="UTF-8" standalone="yes"?><Relationships xmlns="http://schemas.openxmlformats.org/package/2006/relationships"><Relationship Id="rId1" Target="../tags/tag18.xml" Type="http://schemas.openxmlformats.org/officeDocument/2006/relationships/tags"/><Relationship Id="rId2" Target="../slideLayouts/slideLayout4.xml" Type="http://schemas.openxmlformats.org/officeDocument/2006/relationships/slideLayout"/><Relationship Id="rId3" Target="../notesSlides/notesSlide21.xml" Type="http://schemas.openxmlformats.org/officeDocument/2006/relationships/notesSlide"/><Relationship Id="rId4" Target="../media/image37.png" Type="http://schemas.openxmlformats.org/officeDocument/2006/relationships/image"/><Relationship Id="rId5" Target="../media/image38.jfif"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22.xml.rels><?xml version="1.0" encoding="UTF-8" standalone="yes"?><Relationships xmlns="http://schemas.openxmlformats.org/package/2006/relationships"><Relationship Id="rId1" Target="../tags/tag19.xml" Type="http://schemas.openxmlformats.org/officeDocument/2006/relationships/tags"/><Relationship Id="rId2" Target="../slideLayouts/slideLayout4.xml" Type="http://schemas.openxmlformats.org/officeDocument/2006/relationships/slideLayout"/><Relationship Id="rId3" Target="../notesSlides/notesSlide22.xml" Type="http://schemas.openxmlformats.org/officeDocument/2006/relationships/notesSlide"/><Relationship Id="rId4" Target="../media/image39.pn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s>
</file>

<file path=ppt/slides/_rels/slide23.xml.rels><?xml version="1.0" encoding="UTF-8" standalone="yes"?><Relationships xmlns="http://schemas.openxmlformats.org/package/2006/relationships"><Relationship Id="rId1" Target="../tags/tag20.xml" Type="http://schemas.openxmlformats.org/officeDocument/2006/relationships/tags"/><Relationship Id="rId2" Target="../slideLayouts/slideLayout4.xml" Type="http://schemas.openxmlformats.org/officeDocument/2006/relationships/slideLayout"/><Relationship Id="rId3" Target="../notesSlides/notesSlide23.xml" Type="http://schemas.openxmlformats.org/officeDocument/2006/relationships/notesSlide"/><Relationship Id="rId4" Target="../media/image36.jfif" Type="http://schemas.openxmlformats.org/officeDocument/2006/relationships/image"/><Relationship Id="rId5" Target="../media/image40.jfif"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24.xml.rels><?xml version="1.0" encoding="UTF-8" standalone="yes"?><Relationships xmlns="http://schemas.openxmlformats.org/package/2006/relationships"><Relationship Id="rId1" Target="../tags/tag21.xml" Type="http://schemas.openxmlformats.org/officeDocument/2006/relationships/tags"/><Relationship Id="rId2" Target="../slideLayouts/slideLayout4.xml" Type="http://schemas.openxmlformats.org/officeDocument/2006/relationships/slideLayout"/><Relationship Id="rId3" Target="../notesSlides/notesSlide24.xml" Type="http://schemas.openxmlformats.org/officeDocument/2006/relationships/notesSlide"/><Relationship Id="rId4" Target="../media/image38.jfif"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s>
</file>

<file path=ppt/slides/_rels/slide25.xml.rels><?xml version="1.0" encoding="UTF-8" standalone="yes"?><Relationships xmlns="http://schemas.openxmlformats.org/package/2006/relationships"><Relationship Id="rId1" Target="../tags/tag22.xml" Type="http://schemas.openxmlformats.org/officeDocument/2006/relationships/tags"/><Relationship Id="rId10" Target="../media/image45.jpeg" Type="http://schemas.openxmlformats.org/officeDocument/2006/relationships/image"/><Relationship Id="rId11" Target="../media/image46.jpeg" Type="http://schemas.openxmlformats.org/officeDocument/2006/relationships/image"/><Relationship Id="rId2" Target="../slideLayouts/slideLayout4.xml" Type="http://schemas.openxmlformats.org/officeDocument/2006/relationships/slideLayout"/><Relationship Id="rId3" Target="../notesSlides/notesSlide25.xml" Type="http://schemas.openxmlformats.org/officeDocument/2006/relationships/notesSlide"/><Relationship Id="rId4" Target="../media/image41.jfif" Type="http://schemas.openxmlformats.org/officeDocument/2006/relationships/image"/><Relationship Id="rId5" Target="../media/image42.png" Type="http://schemas.openxmlformats.org/officeDocument/2006/relationships/image"/><Relationship Id="rId6" Target="../embeddings/oleObject6.bin" Type="http://schemas.openxmlformats.org/officeDocument/2006/relationships/oleObject"/><Relationship Id="rId7" Target="../media/image1.emf" Type="http://schemas.openxmlformats.org/officeDocument/2006/relationships/image"/><Relationship Id="rId8" Target="../media/image43.jpeg" Type="http://schemas.openxmlformats.org/officeDocument/2006/relationships/image"/><Relationship Id="rId9" Target="../media/image44.jpeg" Type="http://schemas.openxmlformats.org/officeDocument/2006/relationships/image"/></Relationships>
</file>

<file path=ppt/slides/_rels/slide26.xml.rels><?xml version="1.0" encoding="UTF-8" standalone="yes"?><Relationships xmlns="http://schemas.openxmlformats.org/package/2006/relationships"><Relationship Id="rId1" Target="../tags/tag23.xml" Type="http://schemas.openxmlformats.org/officeDocument/2006/relationships/tags"/><Relationship Id="rId2" Target="../slideLayouts/slideLayout4.xml" Type="http://schemas.openxmlformats.org/officeDocument/2006/relationships/slideLayout"/><Relationship Id="rId3" Target="../notesSlides/notesSlide26.xml" Type="http://schemas.openxmlformats.org/officeDocument/2006/relationships/notesSlide"/><Relationship Id="rId4" Target="../media/image47.jfif" Type="http://schemas.openxmlformats.org/officeDocument/2006/relationships/image"/><Relationship Id="rId5" Target="../media/image36.jfif"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27.xml.rels><?xml version="1.0" encoding="UTF-8" standalone="yes"?><Relationships xmlns="http://schemas.openxmlformats.org/package/2006/relationships"><Relationship Id="rId1" Target="../tags/tag24.xml" Type="http://schemas.openxmlformats.org/officeDocument/2006/relationships/tags"/><Relationship Id="rId2" Target="../slideLayouts/slideLayout4.xml" Type="http://schemas.openxmlformats.org/officeDocument/2006/relationships/slideLayout"/><Relationship Id="rId3" Target="../notesSlides/notesSlide27.xml" Type="http://schemas.openxmlformats.org/officeDocument/2006/relationships/notesSlide"/><Relationship Id="rId4" Target="../media/image41.jfif" Type="http://schemas.openxmlformats.org/officeDocument/2006/relationships/image"/><Relationship Id="rId5" Target="../media/image48.jfif"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28.xml.rels><?xml version="1.0" encoding="UTF-8" standalone="yes"?><Relationships xmlns="http://schemas.openxmlformats.org/package/2006/relationships"><Relationship Id="rId1" Target="../tags/tag25.xml" Type="http://schemas.openxmlformats.org/officeDocument/2006/relationships/tags"/><Relationship Id="rId2" Target="../slideLayouts/slideLayout4.xml" Type="http://schemas.openxmlformats.org/officeDocument/2006/relationships/slideLayout"/><Relationship Id="rId3" Target="../notesSlides/notesSlide28.xml" Type="http://schemas.openxmlformats.org/officeDocument/2006/relationships/notesSlide"/><Relationship Id="rId4" Target="../media/image49.png" Type="http://schemas.openxmlformats.org/officeDocument/2006/relationships/image"/><Relationship Id="rId5" Target="../media/image50.jfif"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29.xml.rels><?xml version="1.0" encoding="UTF-8" standalone="yes"?><Relationships xmlns="http://schemas.openxmlformats.org/package/2006/relationships"><Relationship Id="rId1" Target="../tags/tag26.xml" Type="http://schemas.openxmlformats.org/officeDocument/2006/relationships/tags"/><Relationship Id="rId2" Target="../slideLayouts/slideLayout4.xml" Type="http://schemas.openxmlformats.org/officeDocument/2006/relationships/slideLayout"/><Relationship Id="rId3" Target="../notesSlides/notesSlide29.xml" Type="http://schemas.openxmlformats.org/officeDocument/2006/relationships/notesSlide"/><Relationship Id="rId4" Target="../media/image51.jfif" Type="http://schemas.openxmlformats.org/officeDocument/2006/relationships/image"/><Relationship Id="rId5" Target="../media/image36.jfif"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3.xml" Type="http://schemas.openxmlformats.org/officeDocument/2006/relationships/slideLayout"/><Relationship Id="rId2" Target="../notesSlides/notesSlide3.xml" Type="http://schemas.openxmlformats.org/officeDocument/2006/relationships/notesSlide"/></Relationships>
</file>

<file path=ppt/slides/_rels/slide30.xml.rels><?xml version="1.0" encoding="UTF-8" standalone="yes"?><Relationships xmlns="http://schemas.openxmlformats.org/package/2006/relationships"><Relationship Id="rId1" Target="../tags/tag27.xml" Type="http://schemas.openxmlformats.org/officeDocument/2006/relationships/tags"/><Relationship Id="rId2" Target="../slideLayouts/slideLayout4.xml" Type="http://schemas.openxmlformats.org/officeDocument/2006/relationships/slideLayout"/><Relationship Id="rId3" Target="../notesSlides/notesSlide30.xml" Type="http://schemas.openxmlformats.org/officeDocument/2006/relationships/notesSlide"/><Relationship Id="rId4" Target="../media/image52.jfif" Type="http://schemas.openxmlformats.org/officeDocument/2006/relationships/image"/><Relationship Id="rId5" Target="../media/image51.jfif"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31.xml.rels><?xml version="1.0" encoding="UTF-8" standalone="yes"?><Relationships xmlns="http://schemas.openxmlformats.org/package/2006/relationships"><Relationship Id="rId1" Target="../tags/tag28.xml" Type="http://schemas.openxmlformats.org/officeDocument/2006/relationships/tags"/><Relationship Id="rId2" Target="../slideLayouts/slideLayout4.xml" Type="http://schemas.openxmlformats.org/officeDocument/2006/relationships/slideLayout"/><Relationship Id="rId3" Target="../notesSlides/notesSlide31.xml" Type="http://schemas.openxmlformats.org/officeDocument/2006/relationships/notesSlide"/><Relationship Id="rId4" Target="../media/image53.jfif"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2.xml" Type="http://schemas.openxmlformats.org/officeDocument/2006/relationships/notesSlide"/></Relationships>
</file>

<file path=ppt/slides/_rels/slide33.xml.rels><?xml version="1.0" encoding="UTF-8" standalone="yes"?><Relationships xmlns="http://schemas.openxmlformats.org/package/2006/relationships"><Relationship Id="rId1" Target="../tags/tag29.xml" Type="http://schemas.openxmlformats.org/officeDocument/2006/relationships/tags"/><Relationship Id="rId2" Target="../slideLayouts/slideLayout4.xml" Type="http://schemas.openxmlformats.org/officeDocument/2006/relationships/slideLayout"/><Relationship Id="rId3" Target="../notesSlides/notesSlide33.xml" Type="http://schemas.openxmlformats.org/officeDocument/2006/relationships/notesSlide"/><Relationship Id="rId4" Target="../embeddings/oleObject5.bin" Type="http://schemas.openxmlformats.org/officeDocument/2006/relationships/oleObject"/><Relationship Id="rId5" Target="../media/image1.emf" Type="http://schemas.openxmlformats.org/officeDocument/2006/relationships/image"/><Relationship Id="rId6" Target="../media/image16.png" Type="http://schemas.openxmlformats.org/officeDocument/2006/relationships/image"/><Relationship Id="rId7" Target="../media/image17.jpg" Type="http://schemas.openxmlformats.org/officeDocument/2006/relationships/image"/><Relationship Id="rId8" Target="../media/image18.jpg" Type="http://schemas.openxmlformats.org/officeDocument/2006/relationships/image"/></Relationships>
</file>

<file path=ppt/slides/_rels/slide34.xml.rels><?xml version="1.0" encoding="UTF-8" standalone="yes"?><Relationships xmlns="http://schemas.openxmlformats.org/package/2006/relationships"><Relationship Id="rId1" Target="../tags/tag30.xml" Type="http://schemas.openxmlformats.org/officeDocument/2006/relationships/tags"/><Relationship Id="rId2" Target="../slideLayouts/slideLayout4.xml" Type="http://schemas.openxmlformats.org/officeDocument/2006/relationships/slideLayout"/><Relationship Id="rId3" Target="../notesSlides/notesSlide34.xml" Type="http://schemas.openxmlformats.org/officeDocument/2006/relationships/notesSlide"/><Relationship Id="rId4" Target="../media/image54.png" Type="http://schemas.openxmlformats.org/officeDocument/2006/relationships/image"/><Relationship Id="rId5" Target="../media/image55.jpe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35.xml.rels><?xml version="1.0" encoding="UTF-8" standalone="yes"?><Relationships xmlns="http://schemas.openxmlformats.org/package/2006/relationships"><Relationship Id="rId1" Target="../tags/tag31.xml" Type="http://schemas.openxmlformats.org/officeDocument/2006/relationships/tags"/><Relationship Id="rId2" Target="../slideLayouts/slideLayout4.xml" Type="http://schemas.openxmlformats.org/officeDocument/2006/relationships/slideLayout"/><Relationship Id="rId3" Target="../notesSlides/notesSlide35.xml" Type="http://schemas.openxmlformats.org/officeDocument/2006/relationships/notesSlide"/><Relationship Id="rId4" Target="../media/image56.png" Type="http://schemas.openxmlformats.org/officeDocument/2006/relationships/image"/><Relationship Id="rId5" Target="../media/image57.pn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 Id="rId8" Target="../media/image22.png" Type="http://schemas.openxmlformats.org/officeDocument/2006/relationships/image"/></Relationships>
</file>

<file path=ppt/slides/_rels/slide36.xml.rels><?xml version="1.0" encoding="UTF-8" standalone="yes"?><Relationships xmlns="http://schemas.openxmlformats.org/package/2006/relationships"><Relationship Id="rId1" Target="../tags/tag32.xml" Type="http://schemas.openxmlformats.org/officeDocument/2006/relationships/tags"/><Relationship Id="rId2" Target="../slideLayouts/slideLayout4.xml" Type="http://schemas.openxmlformats.org/officeDocument/2006/relationships/slideLayout"/><Relationship Id="rId3" Target="../notesSlides/notesSlide36.xml" Type="http://schemas.openxmlformats.org/officeDocument/2006/relationships/notesSlide"/><Relationship Id="rId4" Target="../media/image58.jfif" Type="http://schemas.openxmlformats.org/officeDocument/2006/relationships/image"/><Relationship Id="rId5" Target="../media/image25.jfif"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37.xml.rels><?xml version="1.0" encoding="UTF-8" standalone="yes"?><Relationships xmlns="http://schemas.openxmlformats.org/package/2006/relationships"><Relationship Id="rId1" Target="../tags/tag33.xml" Type="http://schemas.openxmlformats.org/officeDocument/2006/relationships/tags"/><Relationship Id="rId2" Target="../slideLayouts/slideLayout4.xml" Type="http://schemas.openxmlformats.org/officeDocument/2006/relationships/slideLayout"/><Relationship Id="rId3" Target="../notesSlides/notesSlide37.xml" Type="http://schemas.openxmlformats.org/officeDocument/2006/relationships/notesSlide"/><Relationship Id="rId4" Target="../media/image59.pn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s>
</file>

<file path=ppt/slides/_rels/slide38.xml.rels><?xml version="1.0" encoding="UTF-8" standalone="yes"?><Relationships xmlns="http://schemas.openxmlformats.org/package/2006/relationships"><Relationship Id="rId1" Target="../tags/tag34.xml" Type="http://schemas.openxmlformats.org/officeDocument/2006/relationships/tags"/><Relationship Id="rId2" Target="../slideLayouts/slideLayout4.xml" Type="http://schemas.openxmlformats.org/officeDocument/2006/relationships/slideLayout"/><Relationship Id="rId3" Target="../notesSlides/notesSlide38.xml" Type="http://schemas.openxmlformats.org/officeDocument/2006/relationships/notesSlide"/><Relationship Id="rId4" Target="../media/image60.jpeg" Type="http://schemas.openxmlformats.org/officeDocument/2006/relationships/image"/><Relationship Id="rId5" Target="../media/image61.jpe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 Id="rId8" Target="../media/image62.jpeg" Type="http://schemas.openxmlformats.org/officeDocument/2006/relationships/image"/></Relationships>
</file>

<file path=ppt/slides/_rels/slide39.xml.rels><?xml version="1.0" encoding="UTF-8" standalone="yes"?><Relationships xmlns="http://schemas.openxmlformats.org/package/2006/relationships"><Relationship Id="rId1" Target="../tags/tag35.xml" Type="http://schemas.openxmlformats.org/officeDocument/2006/relationships/tags"/><Relationship Id="rId2" Target="../slideLayouts/slideLayout4.xml" Type="http://schemas.openxmlformats.org/officeDocument/2006/relationships/slideLayout"/><Relationship Id="rId3" Target="../notesSlides/notesSlide39.xml" Type="http://schemas.openxmlformats.org/officeDocument/2006/relationships/notesSlide"/><Relationship Id="rId4" Target="../media/image63.png" Type="http://schemas.openxmlformats.org/officeDocument/2006/relationships/image"/><Relationship Id="rId5" Target="../media/image64.pn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xml" Type="http://schemas.openxmlformats.org/officeDocument/2006/relationships/notesSlide"/></Relationships>
</file>

<file path=ppt/slides/_rels/slide40.xml.rels><?xml version="1.0" encoding="UTF-8" standalone="yes"?><Relationships xmlns="http://schemas.openxmlformats.org/package/2006/relationships"><Relationship Id="rId1" Target="../tags/tag36.xml" Type="http://schemas.openxmlformats.org/officeDocument/2006/relationships/tags"/><Relationship Id="rId2" Target="../slideLayouts/slideLayout4.xml" Type="http://schemas.openxmlformats.org/officeDocument/2006/relationships/slideLayout"/><Relationship Id="rId3" Target="../notesSlides/notesSlide40.xml" Type="http://schemas.openxmlformats.org/officeDocument/2006/relationships/notesSlide"/><Relationship Id="rId4" Target="../media/image65.pn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s>
</file>

<file path=ppt/slides/_rels/slide41.xml.rels><?xml version="1.0" encoding="UTF-8" standalone="yes"?><Relationships xmlns="http://schemas.openxmlformats.org/package/2006/relationships"><Relationship Id="rId1" Target="../tags/tag37.xml" Type="http://schemas.openxmlformats.org/officeDocument/2006/relationships/tags"/><Relationship Id="rId2" Target="../slideLayouts/slideLayout4.xml" Type="http://schemas.openxmlformats.org/officeDocument/2006/relationships/slideLayout"/><Relationship Id="rId3" Target="../notesSlides/notesSlide41.xml" Type="http://schemas.openxmlformats.org/officeDocument/2006/relationships/notesSlide"/><Relationship Id="rId4" Target="../media/image66.png" Type="http://schemas.openxmlformats.org/officeDocument/2006/relationships/image"/><Relationship Id="rId5" Target="../media/image67.pn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42.xml.rels><?xml version="1.0" encoding="UTF-8" standalone="yes"?><Relationships xmlns="http://schemas.openxmlformats.org/package/2006/relationships"><Relationship Id="rId1" Target="../tags/tag38.xml" Type="http://schemas.openxmlformats.org/officeDocument/2006/relationships/tags"/><Relationship Id="rId2" Target="../slideLayouts/slideLayout4.xml" Type="http://schemas.openxmlformats.org/officeDocument/2006/relationships/slideLayout"/><Relationship Id="rId3" Target="../notesSlides/notesSlide42.xml" Type="http://schemas.openxmlformats.org/officeDocument/2006/relationships/notesSlide"/><Relationship Id="rId4" Target="../media/image68.png" Type="http://schemas.openxmlformats.org/officeDocument/2006/relationships/image"/><Relationship Id="rId5" Target="../media/image69.pn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43.xml.rels><?xml version="1.0" encoding="UTF-8" standalone="yes"?><Relationships xmlns="http://schemas.openxmlformats.org/package/2006/relationships"><Relationship Id="rId1" Target="../tags/tag39.xml" Type="http://schemas.openxmlformats.org/officeDocument/2006/relationships/tags"/><Relationship Id="rId2" Target="../slideLayouts/slideLayout4.xml" Type="http://schemas.openxmlformats.org/officeDocument/2006/relationships/slideLayout"/><Relationship Id="rId3" Target="../notesSlides/notesSlide43.xml" Type="http://schemas.openxmlformats.org/officeDocument/2006/relationships/notesSlide"/><Relationship Id="rId4" Target="../media/image70.jpeg" Type="http://schemas.openxmlformats.org/officeDocument/2006/relationships/image"/><Relationship Id="rId5" Target="../media/image71.jpe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44.xml.rels><?xml version="1.0" encoding="UTF-8" standalone="yes"?><Relationships xmlns="http://schemas.openxmlformats.org/package/2006/relationships"><Relationship Id="rId1" Target="../tags/tag40.xml" Type="http://schemas.openxmlformats.org/officeDocument/2006/relationships/tags"/><Relationship Id="rId2" Target="../slideLayouts/slideLayout4.xml" Type="http://schemas.openxmlformats.org/officeDocument/2006/relationships/slideLayout"/><Relationship Id="rId3" Target="../notesSlides/notesSlide44.xml" Type="http://schemas.openxmlformats.org/officeDocument/2006/relationships/notesSlide"/><Relationship Id="rId4" Target="../media/image72.png" Type="http://schemas.openxmlformats.org/officeDocument/2006/relationships/image"/><Relationship Id="rId5" Target="../media/image73.jpe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45.xml.rels><?xml version="1.0" encoding="UTF-8" standalone="yes"?><Relationships xmlns="http://schemas.openxmlformats.org/package/2006/relationships"><Relationship Id="rId1" Target="../tags/tag41.xml" Type="http://schemas.openxmlformats.org/officeDocument/2006/relationships/tags"/><Relationship Id="rId2" Target="../slideLayouts/slideLayout4.xml" Type="http://schemas.openxmlformats.org/officeDocument/2006/relationships/slideLayout"/><Relationship Id="rId3" Target="../notesSlides/notesSlide45.xml" Type="http://schemas.openxmlformats.org/officeDocument/2006/relationships/notesSlide"/><Relationship Id="rId4" Target="../media/image74.jpe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 Id="rId7" Target="../media/image75.png" Type="http://schemas.openxmlformats.org/officeDocument/2006/relationships/image"/></Relationships>
</file>

<file path=ppt/slides/_rels/slide46.xml.rels><?xml version="1.0" encoding="UTF-8" standalone="yes"?><Relationships xmlns="http://schemas.openxmlformats.org/package/2006/relationships"><Relationship Id="rId1" Target="../tags/tag42.xml" Type="http://schemas.openxmlformats.org/officeDocument/2006/relationships/tags"/><Relationship Id="rId2" Target="../slideLayouts/slideLayout4.xml" Type="http://schemas.openxmlformats.org/officeDocument/2006/relationships/slideLayout"/><Relationship Id="rId3" Target="../notesSlides/notesSlide46.xml" Type="http://schemas.openxmlformats.org/officeDocument/2006/relationships/notesSlide"/><Relationship Id="rId4" Target="../embeddings/oleObject5.bin" Type="http://schemas.openxmlformats.org/officeDocument/2006/relationships/oleObject"/><Relationship Id="rId5" Target="../media/image1.emf" Type="http://schemas.openxmlformats.org/officeDocument/2006/relationships/image"/><Relationship Id="rId6" Target="../media/image60.jpeg" Type="http://schemas.openxmlformats.org/officeDocument/2006/relationships/image"/><Relationship Id="rId7" Target="../media/image61.jpeg" Type="http://schemas.openxmlformats.org/officeDocument/2006/relationships/image"/><Relationship Id="rId8" Target="../media/image62.jpeg" Type="http://schemas.openxmlformats.org/officeDocument/2006/relationships/image"/></Relationships>
</file>

<file path=ppt/slides/_rels/slide47.xml.rels><?xml version="1.0" encoding="UTF-8" standalone="yes"?><Relationships xmlns="http://schemas.openxmlformats.org/package/2006/relationships"><Relationship Id="rId1" Target="../tags/tag43.xml" Type="http://schemas.openxmlformats.org/officeDocument/2006/relationships/tags"/><Relationship Id="rId2" Target="../slideLayouts/slideLayout4.xml" Type="http://schemas.openxmlformats.org/officeDocument/2006/relationships/slideLayout"/><Relationship Id="rId3" Target="../notesSlides/notesSlide47.xml" Type="http://schemas.openxmlformats.org/officeDocument/2006/relationships/notesSlide"/><Relationship Id="rId4" Target="../media/image76.pn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 Id="rId7" Target="../media/image77.png" Type="http://schemas.openxmlformats.org/officeDocument/2006/relationships/image"/></Relationships>
</file>

<file path=ppt/slides/_rels/slide48.xml.rels><?xml version="1.0" encoding="UTF-8" standalone="yes"?><Relationships xmlns="http://schemas.openxmlformats.org/package/2006/relationships"><Relationship Id="rId1" Target="../tags/tag44.xml" Type="http://schemas.openxmlformats.org/officeDocument/2006/relationships/tags"/><Relationship Id="rId2" Target="../slideLayouts/slideLayout4.xml" Type="http://schemas.openxmlformats.org/officeDocument/2006/relationships/slideLayout"/><Relationship Id="rId3" Target="../notesSlides/notesSlide48.xml" Type="http://schemas.openxmlformats.org/officeDocument/2006/relationships/notesSlide"/><Relationship Id="rId4" Target="../media/image78.png" Type="http://schemas.openxmlformats.org/officeDocument/2006/relationships/image"/><Relationship Id="rId5" Target="../media/image79.pn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 Id="rId8" Target="../media/image80.png" Type="http://schemas.openxmlformats.org/officeDocument/2006/relationships/image"/></Relationships>
</file>

<file path=ppt/slides/_rels/slide49.xml.rels><?xml version="1.0" encoding="UTF-8" standalone="yes"?><Relationships xmlns="http://schemas.openxmlformats.org/package/2006/relationships"><Relationship Id="rId1" Target="../tags/tag45.xml" Type="http://schemas.openxmlformats.org/officeDocument/2006/relationships/tags"/><Relationship Id="rId10" Target="../media/image85.jpeg" Type="http://schemas.openxmlformats.org/officeDocument/2006/relationships/image"/><Relationship Id="rId11" Target="../media/image86.jpeg" Type="http://schemas.openxmlformats.org/officeDocument/2006/relationships/image"/><Relationship Id="rId12" Target="../media/image87.jpeg" Type="http://schemas.openxmlformats.org/officeDocument/2006/relationships/image"/><Relationship Id="rId2" Target="../slideLayouts/slideLayout4.xml" Type="http://schemas.openxmlformats.org/officeDocument/2006/relationships/slideLayout"/><Relationship Id="rId3" Target="../notesSlides/notesSlide49.xml" Type="http://schemas.openxmlformats.org/officeDocument/2006/relationships/notesSlide"/><Relationship Id="rId4" Target="../media/image81.png" Type="http://schemas.openxmlformats.org/officeDocument/2006/relationships/image"/><Relationship Id="rId5" Target="../media/image82.jpeg" Type="http://schemas.openxmlformats.org/officeDocument/2006/relationships/image"/><Relationship Id="rId6" Target="../embeddings/oleObject6.bin" Type="http://schemas.openxmlformats.org/officeDocument/2006/relationships/oleObject"/><Relationship Id="rId7" Target="../media/image1.emf" Type="http://schemas.openxmlformats.org/officeDocument/2006/relationships/image"/><Relationship Id="rId8" Target="../media/image83.jpeg" Type="http://schemas.openxmlformats.org/officeDocument/2006/relationships/image"/><Relationship Id="rId9" Target="../media/image84.jpeg" Type="http://schemas.openxmlformats.org/officeDocument/2006/relationships/image"/></Relationships>
</file>

<file path=ppt/slides/_rels/slide5.xml.rels><?xml version="1.0" encoding="UTF-8" standalone="yes"?><Relationships xmlns="http://schemas.openxmlformats.org/package/2006/relationships"><Relationship Id="rId1" Target="../tags/tag3.xml" Type="http://schemas.openxmlformats.org/officeDocument/2006/relationships/tags"/><Relationship Id="rId2" Target="../slideLayouts/slideLayout4.xml" Type="http://schemas.openxmlformats.org/officeDocument/2006/relationships/slideLayout"/><Relationship Id="rId3" Target="../notesSlides/notesSlide5.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s>
</file>

<file path=ppt/slides/_rels/slide50.xml.rels><?xml version="1.0" encoding="UTF-8" standalone="yes"?><Relationships xmlns="http://schemas.openxmlformats.org/package/2006/relationships"><Relationship Id="rId1" Target="../tags/tag46.xml" Type="http://schemas.openxmlformats.org/officeDocument/2006/relationships/tags"/><Relationship Id="rId2" Target="../slideLayouts/slideLayout4.xml" Type="http://schemas.openxmlformats.org/officeDocument/2006/relationships/slideLayout"/><Relationship Id="rId3" Target="../notesSlides/notesSlide50.xml" Type="http://schemas.openxmlformats.org/officeDocument/2006/relationships/notesSlide"/><Relationship Id="rId4" Target="../media/image88.png" Type="http://schemas.openxmlformats.org/officeDocument/2006/relationships/image"/><Relationship Id="rId5" Target="../media/image89.pn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 Id="rId8" Target="../media/image90.png" Type="http://schemas.openxmlformats.org/officeDocument/2006/relationships/image"/></Relationships>
</file>

<file path=ppt/slides/_rels/slide51.xml.rels><?xml version="1.0" encoding="UTF-8" standalone="yes"?><Relationships xmlns="http://schemas.openxmlformats.org/package/2006/relationships"><Relationship Id="rId1" Target="../tags/tag47.xml" Type="http://schemas.openxmlformats.org/officeDocument/2006/relationships/tags"/><Relationship Id="rId2" Target="../slideLayouts/slideLayout4.xml" Type="http://schemas.openxmlformats.org/officeDocument/2006/relationships/slideLayout"/><Relationship Id="rId3" Target="../notesSlides/notesSlide51.xml" Type="http://schemas.openxmlformats.org/officeDocument/2006/relationships/notesSlide"/><Relationship Id="rId4" Target="../media/image91.png" Type="http://schemas.openxmlformats.org/officeDocument/2006/relationships/image"/><Relationship Id="rId5" Target="../media/image92.pn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52.xml.rels><?xml version="1.0" encoding="UTF-8" standalone="yes"?><Relationships xmlns="http://schemas.openxmlformats.org/package/2006/relationships"><Relationship Id="rId1" Target="../tags/tag48.xml" Type="http://schemas.openxmlformats.org/officeDocument/2006/relationships/tags"/><Relationship Id="rId2" Target="../slideLayouts/slideLayout4.xml" Type="http://schemas.openxmlformats.org/officeDocument/2006/relationships/slideLayout"/><Relationship Id="rId3" Target="../notesSlides/notesSlide52.xml" Type="http://schemas.openxmlformats.org/officeDocument/2006/relationships/notesSlide"/><Relationship Id="rId4" Target="../media/image93.png" Type="http://schemas.openxmlformats.org/officeDocument/2006/relationships/image"/><Relationship Id="rId5" Target="../media/image94.pn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53.xml" Type="http://schemas.openxmlformats.org/officeDocument/2006/relationships/notesSlide"/></Relationships>
</file>

<file path=ppt/slides/_rels/slide54.xml.rels><?xml version="1.0" encoding="UTF-8" standalone="yes"?><Relationships xmlns="http://schemas.openxmlformats.org/package/2006/relationships"><Relationship Id="rId1" Target="../tags/tag49.xml" Type="http://schemas.openxmlformats.org/officeDocument/2006/relationships/tags"/><Relationship Id="rId2" Target="../slideLayouts/slideLayout4.xml" Type="http://schemas.openxmlformats.org/officeDocument/2006/relationships/slideLayout"/><Relationship Id="rId3" Target="../notesSlides/notesSlide54.xml" Type="http://schemas.openxmlformats.org/officeDocument/2006/relationships/notesSlide"/><Relationship Id="rId4" Target="../media/image18.jpg" Type="http://schemas.openxmlformats.org/officeDocument/2006/relationships/image"/><Relationship Id="rId5" Target="../media/image17.jp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 Id="rId8" Target="../media/image95.png" Type="http://schemas.openxmlformats.org/officeDocument/2006/relationships/image"/></Relationships>
</file>

<file path=ppt/slides/_rels/slide55.xml.rels><?xml version="1.0" encoding="UTF-8" standalone="yes"?><Relationships xmlns="http://schemas.openxmlformats.org/package/2006/relationships"><Relationship Id="rId1" Target="../tags/tag50.xml" Type="http://schemas.openxmlformats.org/officeDocument/2006/relationships/tags"/><Relationship Id="rId2" Target="../slideLayouts/slideLayout4.xml" Type="http://schemas.openxmlformats.org/officeDocument/2006/relationships/slideLayout"/><Relationship Id="rId3" Target="../notesSlides/notesSlide55.xml" Type="http://schemas.openxmlformats.org/officeDocument/2006/relationships/notesSlide"/><Relationship Id="rId4" Target="../media/image96.jpg" Type="http://schemas.openxmlformats.org/officeDocument/2006/relationships/image"/><Relationship Id="rId5" Target="../media/image18.jpg" Type="http://schemas.openxmlformats.org/officeDocument/2006/relationships/image"/><Relationship Id="rId6" Target="../media/image97.jpg" Type="http://schemas.openxmlformats.org/officeDocument/2006/relationships/image"/><Relationship Id="rId7" Target="../embeddings/oleObject5.bin" Type="http://schemas.openxmlformats.org/officeDocument/2006/relationships/oleObject"/><Relationship Id="rId8" Target="../media/image1.emf" Type="http://schemas.openxmlformats.org/officeDocument/2006/relationships/image"/></Relationships>
</file>

<file path=ppt/slides/_rels/slide56.xml.rels><?xml version="1.0" encoding="UTF-8" standalone="yes"?><Relationships xmlns="http://schemas.openxmlformats.org/package/2006/relationships"><Relationship Id="rId1" Target="../tags/tag51.xml" Type="http://schemas.openxmlformats.org/officeDocument/2006/relationships/tags"/><Relationship Id="rId2" Target="../slideLayouts/slideLayout4.xml" Type="http://schemas.openxmlformats.org/officeDocument/2006/relationships/slideLayout"/><Relationship Id="rId3" Target="../notesSlides/notesSlide56.xml" Type="http://schemas.openxmlformats.org/officeDocument/2006/relationships/notesSlide"/><Relationship Id="rId4" Target="../media/image98.png" Type="http://schemas.openxmlformats.org/officeDocument/2006/relationships/image"/><Relationship Id="rId5" Target="../media/image23.jpe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 Id="rId8" Target="../media/image22.png" Type="http://schemas.openxmlformats.org/officeDocument/2006/relationships/image"/></Relationships>
</file>

<file path=ppt/slides/_rels/slide57.xml.rels><?xml version="1.0" encoding="UTF-8" standalone="yes"?><Relationships xmlns="http://schemas.openxmlformats.org/package/2006/relationships"><Relationship Id="rId1" Target="../tags/tag52.xml" Type="http://schemas.openxmlformats.org/officeDocument/2006/relationships/tags"/><Relationship Id="rId2" Target="../slideLayouts/slideLayout4.xml" Type="http://schemas.openxmlformats.org/officeDocument/2006/relationships/slideLayout"/><Relationship Id="rId3" Target="../notesSlides/notesSlide57.xml" Type="http://schemas.openxmlformats.org/officeDocument/2006/relationships/notesSlide"/><Relationship Id="rId4" Target="../media/image25.jfif" Type="http://schemas.openxmlformats.org/officeDocument/2006/relationships/image"/><Relationship Id="rId5" Target="../media/image99.jpe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58.xml.rels><?xml version="1.0" encoding="UTF-8" standalone="yes"?><Relationships xmlns="http://schemas.openxmlformats.org/package/2006/relationships"><Relationship Id="rId1" Target="../tags/tag53.xml" Type="http://schemas.openxmlformats.org/officeDocument/2006/relationships/tags"/><Relationship Id="rId2" Target="../slideLayouts/slideLayout4.xml" Type="http://schemas.openxmlformats.org/officeDocument/2006/relationships/slideLayout"/><Relationship Id="rId3" Target="../notesSlides/notesSlide58.xml" Type="http://schemas.openxmlformats.org/officeDocument/2006/relationships/notesSlide"/><Relationship Id="rId4" Target="../media/image100.pn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s>
</file>

<file path=ppt/slides/_rels/slide59.xml.rels><?xml version="1.0" encoding="UTF-8" standalone="yes"?><Relationships xmlns="http://schemas.openxmlformats.org/package/2006/relationships"><Relationship Id="rId1" Target="../tags/tag54.xml" Type="http://schemas.openxmlformats.org/officeDocument/2006/relationships/tags"/><Relationship Id="rId2" Target="../slideLayouts/slideLayout4.xml" Type="http://schemas.openxmlformats.org/officeDocument/2006/relationships/slideLayout"/><Relationship Id="rId3" Target="../notesSlides/notesSlide59.xml" Type="http://schemas.openxmlformats.org/officeDocument/2006/relationships/notesSlide"/><Relationship Id="rId4" Target="../media/image101.jpeg" Type="http://schemas.openxmlformats.org/officeDocument/2006/relationships/image"/><Relationship Id="rId5" Target="../media/image102.jpe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 Id="rId8" Target="../media/image103.png" Type="http://schemas.openxmlformats.org/officeDocument/2006/relationships/image"/></Relationships>
</file>

<file path=ppt/slides/_rels/slide6.xml.rels><?xml version="1.0" encoding="UTF-8" standalone="yes"?><Relationships xmlns="http://schemas.openxmlformats.org/package/2006/relationships"><Relationship Id="rId1" Target="../tags/tag4.xml" Type="http://schemas.openxmlformats.org/officeDocument/2006/relationships/tags"/><Relationship Id="rId10" Target="../media/image11.png" Type="http://schemas.openxmlformats.org/officeDocument/2006/relationships/image"/><Relationship Id="rId11" Target="../media/image12.png" Type="http://schemas.openxmlformats.org/officeDocument/2006/relationships/image"/><Relationship Id="rId12" Target="../media/image13.png" Type="http://schemas.openxmlformats.org/officeDocument/2006/relationships/image"/><Relationship Id="rId13" Target="../media/image14.png" Type="http://schemas.openxmlformats.org/officeDocument/2006/relationships/image"/><Relationship Id="rId14" Target="../media/image15.png" Type="http://schemas.openxmlformats.org/officeDocument/2006/relationships/image"/><Relationship Id="rId2" Target="../slideLayouts/slideLayout4.xml" Type="http://schemas.openxmlformats.org/officeDocument/2006/relationships/slideLayout"/><Relationship Id="rId3" Target="../notesSlides/notesSlide6.xml" Type="http://schemas.openxmlformats.org/officeDocument/2006/relationships/notesSlide"/><Relationship Id="rId4" Target="../media/image7.png" Type="http://schemas.openxmlformats.org/officeDocument/2006/relationships/image"/><Relationship Id="rId5" Target="../media/image8.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9.png" Type="http://schemas.openxmlformats.org/officeDocument/2006/relationships/image"/><Relationship Id="rId9" Target="../media/image10.png" Type="http://schemas.openxmlformats.org/officeDocument/2006/relationships/image"/></Relationships>
</file>

<file path=ppt/slides/_rels/slide60.xml.rels><?xml version="1.0" encoding="UTF-8" standalone="yes"?><Relationships xmlns="http://schemas.openxmlformats.org/package/2006/relationships"><Relationship Id="rId1" Target="../tags/tag55.xml" Type="http://schemas.openxmlformats.org/officeDocument/2006/relationships/tags"/><Relationship Id="rId2" Target="../slideLayouts/slideLayout4.xml" Type="http://schemas.openxmlformats.org/officeDocument/2006/relationships/slideLayout"/><Relationship Id="rId3" Target="../notesSlides/notesSlide60.xml" Type="http://schemas.openxmlformats.org/officeDocument/2006/relationships/notesSlide"/><Relationship Id="rId4" Target="../media/image104.png" Type="http://schemas.openxmlformats.org/officeDocument/2006/relationships/image"/><Relationship Id="rId5" Target="../media/image105.jpe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61.xml.rels><?xml version="1.0" encoding="UTF-8" standalone="yes"?><Relationships xmlns="http://schemas.openxmlformats.org/package/2006/relationships"><Relationship Id="rId1" Target="../tags/tag56.xml" Type="http://schemas.openxmlformats.org/officeDocument/2006/relationships/tags"/><Relationship Id="rId2" Target="../slideLayouts/slideLayout4.xml" Type="http://schemas.openxmlformats.org/officeDocument/2006/relationships/slideLayout"/><Relationship Id="rId3" Target="../notesSlides/notesSlide61.xml" Type="http://schemas.openxmlformats.org/officeDocument/2006/relationships/notesSlide"/><Relationship Id="rId4" Target="../media/image106.png" Type="http://schemas.openxmlformats.org/officeDocument/2006/relationships/image"/><Relationship Id="rId5" Target="../media/image107.jpe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62.xml.rels><?xml version="1.0" encoding="UTF-8" standalone="yes"?><Relationships xmlns="http://schemas.openxmlformats.org/package/2006/relationships"><Relationship Id="rId1" Target="../tags/tag57.xml" Type="http://schemas.openxmlformats.org/officeDocument/2006/relationships/tags"/><Relationship Id="rId2" Target="../slideLayouts/slideLayout4.xml" Type="http://schemas.openxmlformats.org/officeDocument/2006/relationships/slideLayout"/><Relationship Id="rId3" Target="../notesSlides/notesSlide62.xml" Type="http://schemas.openxmlformats.org/officeDocument/2006/relationships/notesSlide"/><Relationship Id="rId4" Target="../media/image108.jpe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 Id="rId7" Target="../media/image109.jpeg" Type="http://schemas.openxmlformats.org/officeDocument/2006/relationships/image"/></Relationships>
</file>

<file path=ppt/slides/_rels/slide63.xml.rels><?xml version="1.0" encoding="UTF-8" standalone="yes"?><Relationships xmlns="http://schemas.openxmlformats.org/package/2006/relationships"><Relationship Id="rId1" Target="../tags/tag58.xml" Type="http://schemas.openxmlformats.org/officeDocument/2006/relationships/tags"/><Relationship Id="rId2" Target="../slideLayouts/slideLayout4.xml" Type="http://schemas.openxmlformats.org/officeDocument/2006/relationships/slideLayout"/><Relationship Id="rId3" Target="../notesSlides/notesSlide63.xml" Type="http://schemas.openxmlformats.org/officeDocument/2006/relationships/notesSlide"/><Relationship Id="rId4" Target="../media/image110.jpe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s>
</file>

<file path=ppt/slides/_rels/slide64.xml.rels><?xml version="1.0" encoding="UTF-8" standalone="yes"?><Relationships xmlns="http://schemas.openxmlformats.org/package/2006/relationships"><Relationship Id="rId1" Target="../tags/tag59.xml" Type="http://schemas.openxmlformats.org/officeDocument/2006/relationships/tags"/><Relationship Id="rId2" Target="../slideLayouts/slideLayout4.xml" Type="http://schemas.openxmlformats.org/officeDocument/2006/relationships/slideLayout"/><Relationship Id="rId3" Target="../notesSlides/notesSlide64.xml" Type="http://schemas.openxmlformats.org/officeDocument/2006/relationships/notesSlide"/><Relationship Id="rId4" Target="../media/image111.png" Type="http://schemas.openxmlformats.org/officeDocument/2006/relationships/image"/><Relationship Id="rId5" Target="../media/image112.jpe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65.xml.rels><?xml version="1.0" encoding="UTF-8" standalone="yes"?><Relationships xmlns="http://schemas.openxmlformats.org/package/2006/relationships"><Relationship Id="rId1" Target="../tags/tag60.xml" Type="http://schemas.openxmlformats.org/officeDocument/2006/relationships/tags"/><Relationship Id="rId2" Target="../slideLayouts/slideLayout4.xml" Type="http://schemas.openxmlformats.org/officeDocument/2006/relationships/slideLayout"/><Relationship Id="rId3" Target="../notesSlides/notesSlide65.xml" Type="http://schemas.openxmlformats.org/officeDocument/2006/relationships/notesSlide"/><Relationship Id="rId4" Target="../media/image113.png" Type="http://schemas.openxmlformats.org/officeDocument/2006/relationships/image"/><Relationship Id="rId5" Target="../media/image114.jpe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66.xml.rels><?xml version="1.0" encoding="UTF-8" standalone="yes"?><Relationships xmlns="http://schemas.openxmlformats.org/package/2006/relationships"><Relationship Id="rId1" Target="../tags/tag61.xml" Type="http://schemas.openxmlformats.org/officeDocument/2006/relationships/tags"/><Relationship Id="rId2" Target="../slideLayouts/slideLayout4.xml" Type="http://schemas.openxmlformats.org/officeDocument/2006/relationships/slideLayout"/><Relationship Id="rId3" Target="../notesSlides/notesSlide66.xml" Type="http://schemas.openxmlformats.org/officeDocument/2006/relationships/notesSlide"/><Relationship Id="rId4" Target="../media/image115.jpeg" Type="http://schemas.openxmlformats.org/officeDocument/2006/relationships/image"/><Relationship Id="rId5" Target="../media/image112.jpe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67.xml.rels><?xml version="1.0" encoding="UTF-8" standalone="yes"?><Relationships xmlns="http://schemas.openxmlformats.org/package/2006/relationships"><Relationship Id="rId1" Target="../tags/tag62.xml" Type="http://schemas.openxmlformats.org/officeDocument/2006/relationships/tags"/><Relationship Id="rId2" Target="../slideLayouts/slideLayout4.xml" Type="http://schemas.openxmlformats.org/officeDocument/2006/relationships/slideLayout"/><Relationship Id="rId3" Target="../notesSlides/notesSlide67.xml" Type="http://schemas.openxmlformats.org/officeDocument/2006/relationships/notesSlide"/><Relationship Id="rId4" Target="../media/image116.png" Type="http://schemas.openxmlformats.org/officeDocument/2006/relationships/image"/><Relationship Id="rId5" Target="../media/image115.jpe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68.xml.rels><?xml version="1.0" encoding="UTF-8" standalone="yes"?><Relationships xmlns="http://schemas.openxmlformats.org/package/2006/relationships"><Relationship Id="rId1" Target="../tags/tag63.xml" Type="http://schemas.openxmlformats.org/officeDocument/2006/relationships/tags"/><Relationship Id="rId10" Target="../media/image121.jpeg" Type="http://schemas.openxmlformats.org/officeDocument/2006/relationships/image"/><Relationship Id="rId11" Target="../media/image122.jpeg" Type="http://schemas.openxmlformats.org/officeDocument/2006/relationships/image"/><Relationship Id="rId2" Target="../slideLayouts/slideLayout4.xml" Type="http://schemas.openxmlformats.org/officeDocument/2006/relationships/slideLayout"/><Relationship Id="rId3" Target="../notesSlides/notesSlide68.xml" Type="http://schemas.openxmlformats.org/officeDocument/2006/relationships/notesSlide"/><Relationship Id="rId4" Target="../media/image117.png" Type="http://schemas.openxmlformats.org/officeDocument/2006/relationships/image"/><Relationship Id="rId5" Target="../embeddings/oleObject6.bin" Type="http://schemas.openxmlformats.org/officeDocument/2006/relationships/oleObject"/><Relationship Id="rId6" Target="../media/image1.emf" Type="http://schemas.openxmlformats.org/officeDocument/2006/relationships/image"/><Relationship Id="rId7" Target="../media/image118.jpeg" Type="http://schemas.openxmlformats.org/officeDocument/2006/relationships/image"/><Relationship Id="rId8" Target="../media/image119.jpeg" Type="http://schemas.openxmlformats.org/officeDocument/2006/relationships/image"/><Relationship Id="rId9" Target="../media/image120.jpeg" Type="http://schemas.openxmlformats.org/officeDocument/2006/relationships/image"/></Relationships>
</file>

<file path=ppt/slides/_rels/slide69.xml.rels><?xml version="1.0" encoding="UTF-8" standalone="yes"?><Relationships xmlns="http://schemas.openxmlformats.org/package/2006/relationships"><Relationship Id="rId1" Target="../tags/tag64.xml" Type="http://schemas.openxmlformats.org/officeDocument/2006/relationships/tags"/><Relationship Id="rId2" Target="../slideLayouts/slideLayout4.xml" Type="http://schemas.openxmlformats.org/officeDocument/2006/relationships/slideLayout"/><Relationship Id="rId3" Target="../notesSlides/notesSlide69.xml" Type="http://schemas.openxmlformats.org/officeDocument/2006/relationships/notesSlide"/><Relationship Id="rId4" Target="../media/image123.png" Type="http://schemas.openxmlformats.org/officeDocument/2006/relationships/image"/><Relationship Id="rId5" Target="../media/image113.pn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7.xml.rels><?xml version="1.0" encoding="UTF-8" standalone="yes"?><Relationships xmlns="http://schemas.openxmlformats.org/package/2006/relationships"><Relationship Id="rId1" Target="../tags/tag5.xml" Type="http://schemas.openxmlformats.org/officeDocument/2006/relationships/tags"/><Relationship Id="rId2" Target="../slideLayouts/slideLayout4.xml" Type="http://schemas.openxmlformats.org/officeDocument/2006/relationships/slideLayout"/><Relationship Id="rId3" Target="../notesSlides/notesSlide7.xml" Type="http://schemas.openxmlformats.org/officeDocument/2006/relationships/notesSlide"/><Relationship Id="rId4" Target="../embeddings/oleObject4.bin" Type="http://schemas.openxmlformats.org/officeDocument/2006/relationships/oleObject"/><Relationship Id="rId5" Target="../media/image1.emf" Type="http://schemas.openxmlformats.org/officeDocument/2006/relationships/image"/></Relationships>
</file>

<file path=ppt/slides/_rels/slide70.xml.rels><?xml version="1.0" encoding="UTF-8" standalone="yes"?><Relationships xmlns="http://schemas.openxmlformats.org/package/2006/relationships"><Relationship Id="rId1" Target="../tags/tag65.xml" Type="http://schemas.openxmlformats.org/officeDocument/2006/relationships/tags"/><Relationship Id="rId2" Target="../slideLayouts/slideLayout4.xml" Type="http://schemas.openxmlformats.org/officeDocument/2006/relationships/slideLayout"/><Relationship Id="rId3" Target="../notesSlides/notesSlide70.xml" Type="http://schemas.openxmlformats.org/officeDocument/2006/relationships/notesSlide"/><Relationship Id="rId4" Target="../media/image124.png" Type="http://schemas.openxmlformats.org/officeDocument/2006/relationships/image"/><Relationship Id="rId5" Target="../media/image125.jpe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 Id="rId8" Target="../media/image126.jpeg" Type="http://schemas.openxmlformats.org/officeDocument/2006/relationships/image"/></Relationships>
</file>

<file path=ppt/slides/_rels/slide71.xml.rels><?xml version="1.0" encoding="UTF-8" standalone="yes"?><Relationships xmlns="http://schemas.openxmlformats.org/package/2006/relationships"><Relationship Id="rId1" Target="../tags/tag66.xml" Type="http://schemas.openxmlformats.org/officeDocument/2006/relationships/tags"/><Relationship Id="rId2" Target="../slideLayouts/slideLayout4.xml" Type="http://schemas.openxmlformats.org/officeDocument/2006/relationships/slideLayout"/><Relationship Id="rId3" Target="../notesSlides/notesSlide71.xml" Type="http://schemas.openxmlformats.org/officeDocument/2006/relationships/notesSlide"/><Relationship Id="rId4" Target="../media/image127.png" Type="http://schemas.openxmlformats.org/officeDocument/2006/relationships/image"/><Relationship Id="rId5" Target="../media/image128.pn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 Id="rId8" Target="../media/image129.jpeg" Type="http://schemas.openxmlformats.org/officeDocument/2006/relationships/image"/></Relationships>
</file>

<file path=ppt/slides/_rels/slide72.xml.rels><?xml version="1.0" encoding="UTF-8" standalone="yes"?><Relationships xmlns="http://schemas.openxmlformats.org/package/2006/relationships"><Relationship Id="rId1" Target="../tags/tag67.xml" Type="http://schemas.openxmlformats.org/officeDocument/2006/relationships/tags"/><Relationship Id="rId2" Target="../slideLayouts/slideLayout4.xml" Type="http://schemas.openxmlformats.org/officeDocument/2006/relationships/slideLayout"/><Relationship Id="rId3" Target="../notesSlides/notesSlide72.xml" Type="http://schemas.openxmlformats.org/officeDocument/2006/relationships/notesSlide"/><Relationship Id="rId4" Target="../media/image130.png" Type="http://schemas.openxmlformats.org/officeDocument/2006/relationships/image"/><Relationship Id="rId5" Target="../media/image131.pn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73.xml.rels><?xml version="1.0" encoding="UTF-8" standalone="yes"?><Relationships xmlns="http://schemas.openxmlformats.org/package/2006/relationships"><Relationship Id="rId1" Target="../tags/tag68.xml" Type="http://schemas.openxmlformats.org/officeDocument/2006/relationships/tags"/><Relationship Id="rId2" Target="../slideLayouts/slideLayout4.xml" Type="http://schemas.openxmlformats.org/officeDocument/2006/relationships/slideLayout"/><Relationship Id="rId3" Target="../notesSlides/notesSlide73.xml" Type="http://schemas.openxmlformats.org/officeDocument/2006/relationships/notesSlide"/><Relationship Id="rId4" Target="../media/image132.png" Type="http://schemas.openxmlformats.org/officeDocument/2006/relationships/image"/><Relationship Id="rId5" Target="../media/image114.jpe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74.xml.rels><?xml version="1.0" encoding="UTF-8" standalone="yes"?><Relationships xmlns="http://schemas.openxmlformats.org/package/2006/relationships"><Relationship Id="rId1" Target="../tags/tag69.xml" Type="http://schemas.openxmlformats.org/officeDocument/2006/relationships/tags"/><Relationship Id="rId2" Target="../slideLayouts/slideLayout4.xml" Type="http://schemas.openxmlformats.org/officeDocument/2006/relationships/slideLayout"/><Relationship Id="rId3" Target="../notesSlides/notesSlide74.xml" Type="http://schemas.openxmlformats.org/officeDocument/2006/relationships/notesSlide"/><Relationship Id="rId4" Target="../media/image133.png" Type="http://schemas.openxmlformats.org/officeDocument/2006/relationships/image"/><Relationship Id="rId5" Target="../media/image134.pn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75.xml.rels><?xml version="1.0" encoding="UTF-8" standalone="yes"?><Relationships xmlns="http://schemas.openxmlformats.org/package/2006/relationships"><Relationship Id="rId1" Target="../tags/tag70.xml" Type="http://schemas.openxmlformats.org/officeDocument/2006/relationships/tags"/><Relationship Id="rId2" Target="../slideLayouts/slideLayout4.xml" Type="http://schemas.openxmlformats.org/officeDocument/2006/relationships/slideLayout"/><Relationship Id="rId3" Target="../notesSlides/notesSlide75.xml" Type="http://schemas.openxmlformats.org/officeDocument/2006/relationships/notesSlide"/><Relationship Id="rId4" Target="../media/image135.png" Type="http://schemas.openxmlformats.org/officeDocument/2006/relationships/image"/><Relationship Id="rId5" Target="../media/image136.pn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76.xml.rels><?xml version="1.0" encoding="UTF-8" standalone="yes"?><Relationships xmlns="http://schemas.openxmlformats.org/package/2006/relationships"><Relationship Id="rId1" Target="../tags/tag71.xml" Type="http://schemas.openxmlformats.org/officeDocument/2006/relationships/tags"/><Relationship Id="rId2" Target="../slideLayouts/slideLayout4.xml" Type="http://schemas.openxmlformats.org/officeDocument/2006/relationships/slideLayout"/><Relationship Id="rId3" Target="../notesSlides/notesSlide76.xml" Type="http://schemas.openxmlformats.org/officeDocument/2006/relationships/notesSlide"/><Relationship Id="rId4" Target="../media/image137.png" Type="http://schemas.openxmlformats.org/officeDocument/2006/relationships/image"/><Relationship Id="rId5" Target="../media/image134.pn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77.xml.rels><?xml version="1.0" encoding="UTF-8" standalone="yes"?><Relationships xmlns="http://schemas.openxmlformats.org/package/2006/relationships"><Relationship Id="rId1" Target="../tags/tag72.xml" Type="http://schemas.openxmlformats.org/officeDocument/2006/relationships/tags"/><Relationship Id="rId2" Target="../slideLayouts/slideLayout4.xml" Type="http://schemas.openxmlformats.org/officeDocument/2006/relationships/slideLayout"/><Relationship Id="rId3" Target="../notesSlides/notesSlide77.xml" Type="http://schemas.openxmlformats.org/officeDocument/2006/relationships/notesSlide"/><Relationship Id="rId4" Target="../media/image138.png" Type="http://schemas.openxmlformats.org/officeDocument/2006/relationships/image"/><Relationship Id="rId5" Target="../media/image139.pn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78.xml.rels><?xml version="1.0" encoding="UTF-8" standalone="yes"?><Relationships xmlns="http://schemas.openxmlformats.org/package/2006/relationships"><Relationship Id="rId1" Target="../tags/tag73.xml" Type="http://schemas.openxmlformats.org/officeDocument/2006/relationships/tags"/><Relationship Id="rId2" Target="../slideLayouts/slideLayout4.xml" Type="http://schemas.openxmlformats.org/officeDocument/2006/relationships/slideLayout"/><Relationship Id="rId3" Target="../notesSlides/notesSlide78.xml" Type="http://schemas.openxmlformats.org/officeDocument/2006/relationships/notesSlide"/><Relationship Id="rId4" Target="../media/image140.pn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s>
</file>

<file path=ppt/slides/_rels/slide7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79.xml" Type="http://schemas.openxmlformats.org/officeDocument/2006/relationships/notesSlide"/></Relationships>
</file>

<file path=ppt/slides/_rels/slide8.xml.rels><?xml version="1.0" encoding="UTF-8" standalone="yes"?><Relationships xmlns="http://schemas.openxmlformats.org/package/2006/relationships"><Relationship Id="rId1" Target="../tags/tag6.xml" Type="http://schemas.openxmlformats.org/officeDocument/2006/relationships/tags"/><Relationship Id="rId2" Target="../slideLayouts/slideLayout4.xml" Type="http://schemas.openxmlformats.org/officeDocument/2006/relationships/slideLayout"/><Relationship Id="rId3" Target="../notesSlides/notesSlide8.xml" Type="http://schemas.openxmlformats.org/officeDocument/2006/relationships/notesSlide"/><Relationship Id="rId4" Target="../embeddings/oleObject4.bin" Type="http://schemas.openxmlformats.org/officeDocument/2006/relationships/oleObject"/><Relationship Id="rId5" Target="../media/image1.emf" Type="http://schemas.openxmlformats.org/officeDocument/2006/relationships/image"/></Relationships>
</file>

<file path=ppt/slides/_rels/slide80.xml.rels><?xml version="1.0" encoding="UTF-8" standalone="yes"?><Relationships xmlns="http://schemas.openxmlformats.org/package/2006/relationships"><Relationship Id="rId1" Target="../tags/tag74.xml" Type="http://schemas.openxmlformats.org/officeDocument/2006/relationships/tags"/><Relationship Id="rId2" Target="../slideLayouts/slideLayout4.xml" Type="http://schemas.openxmlformats.org/officeDocument/2006/relationships/slideLayout"/><Relationship Id="rId3" Target="../notesSlides/notesSlide80.xml" Type="http://schemas.openxmlformats.org/officeDocument/2006/relationships/notesSlide"/><Relationship Id="rId4" Target="../media/image18.jpg" Type="http://schemas.openxmlformats.org/officeDocument/2006/relationships/image"/><Relationship Id="rId5" Target="../media/image17.jp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 Id="rId8" Target="../media/image16.png" Type="http://schemas.openxmlformats.org/officeDocument/2006/relationships/image"/></Relationships>
</file>

<file path=ppt/slides/_rels/slide81.xml.rels><?xml version="1.0" encoding="UTF-8" standalone="yes"?><Relationships xmlns="http://schemas.openxmlformats.org/package/2006/relationships"><Relationship Id="rId1" Target="../tags/tag75.xml" Type="http://schemas.openxmlformats.org/officeDocument/2006/relationships/tags"/><Relationship Id="rId2" Target="../slideLayouts/slideLayout4.xml" Type="http://schemas.openxmlformats.org/officeDocument/2006/relationships/slideLayout"/><Relationship Id="rId3" Target="../notesSlides/notesSlide81.xml" Type="http://schemas.openxmlformats.org/officeDocument/2006/relationships/notesSlide"/><Relationship Id="rId4" Target="../media/image141.png" Type="http://schemas.openxmlformats.org/officeDocument/2006/relationships/image"/><Relationship Id="rId5" Target="../media/image142.jp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82.xml.rels><?xml version="1.0" encoding="UTF-8" standalone="yes"?><Relationships xmlns="http://schemas.openxmlformats.org/package/2006/relationships"><Relationship Id="rId1" Target="../tags/tag76.xml" Type="http://schemas.openxmlformats.org/officeDocument/2006/relationships/tags"/><Relationship Id="rId2" Target="../slideLayouts/slideLayout4.xml" Type="http://schemas.openxmlformats.org/officeDocument/2006/relationships/slideLayout"/><Relationship Id="rId3" Target="../notesSlides/notesSlide82.xml" Type="http://schemas.openxmlformats.org/officeDocument/2006/relationships/notesSlide"/><Relationship Id="rId4" Target="../media/image143.png" Type="http://schemas.openxmlformats.org/officeDocument/2006/relationships/image"/><Relationship Id="rId5" Target="../media/image23.jpe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 Id="rId8" Target="../media/image22.png" Type="http://schemas.openxmlformats.org/officeDocument/2006/relationships/image"/></Relationships>
</file>

<file path=ppt/slides/_rels/slide83.xml.rels><?xml version="1.0" encoding="UTF-8" standalone="yes"?><Relationships xmlns="http://schemas.openxmlformats.org/package/2006/relationships"><Relationship Id="rId1" Target="../tags/tag77.xml" Type="http://schemas.openxmlformats.org/officeDocument/2006/relationships/tags"/><Relationship Id="rId2" Target="../slideLayouts/slideLayout4.xml" Type="http://schemas.openxmlformats.org/officeDocument/2006/relationships/slideLayout"/><Relationship Id="rId3" Target="../notesSlides/notesSlide83.xml" Type="http://schemas.openxmlformats.org/officeDocument/2006/relationships/notesSlide"/><Relationship Id="rId4" Target="../media/image144.png" Type="http://schemas.openxmlformats.org/officeDocument/2006/relationships/image"/><Relationship Id="rId5" Target="../media/image145.jpe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84.xml.rels><?xml version="1.0" encoding="UTF-8" standalone="yes"?><Relationships xmlns="http://schemas.openxmlformats.org/package/2006/relationships"><Relationship Id="rId1" Target="../tags/tag78.xml" Type="http://schemas.openxmlformats.org/officeDocument/2006/relationships/tags"/><Relationship Id="rId2" Target="../slideLayouts/slideLayout4.xml" Type="http://schemas.openxmlformats.org/officeDocument/2006/relationships/slideLayout"/><Relationship Id="rId3" Target="../notesSlides/notesSlide84.xml" Type="http://schemas.openxmlformats.org/officeDocument/2006/relationships/notesSlide"/><Relationship Id="rId4" Target="../media/image146.pn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s>
</file>

<file path=ppt/slides/_rels/slide85.xml.rels><?xml version="1.0" encoding="UTF-8" standalone="yes"?><Relationships xmlns="http://schemas.openxmlformats.org/package/2006/relationships"><Relationship Id="rId1" Target="../tags/tag79.xml" Type="http://schemas.openxmlformats.org/officeDocument/2006/relationships/tags"/><Relationship Id="rId2" Target="../slideLayouts/slideLayout4.xml" Type="http://schemas.openxmlformats.org/officeDocument/2006/relationships/slideLayout"/><Relationship Id="rId3" Target="../notesSlides/notesSlide85.xml" Type="http://schemas.openxmlformats.org/officeDocument/2006/relationships/notesSlide"/><Relationship Id="rId4" Target="../media/image147.jpe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 Id="rId7" Target="../media/image148.jpeg" Type="http://schemas.openxmlformats.org/officeDocument/2006/relationships/image"/></Relationships>
</file>

<file path=ppt/slides/_rels/slide86.xml.rels><?xml version="1.0" encoding="UTF-8" standalone="yes"?><Relationships xmlns="http://schemas.openxmlformats.org/package/2006/relationships"><Relationship Id="rId1" Target="../tags/tag80.xml" Type="http://schemas.openxmlformats.org/officeDocument/2006/relationships/tags"/><Relationship Id="rId2" Target="../slideLayouts/slideLayout4.xml" Type="http://schemas.openxmlformats.org/officeDocument/2006/relationships/slideLayout"/><Relationship Id="rId3" Target="../notesSlides/notesSlide86.xml" Type="http://schemas.openxmlformats.org/officeDocument/2006/relationships/notesSlide"/><Relationship Id="rId4" Target="../media/image149.jpe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 Id="rId7" Target="../media/image150.jpeg" Type="http://schemas.openxmlformats.org/officeDocument/2006/relationships/image"/></Relationships>
</file>

<file path=ppt/slides/_rels/slide87.xml.rels><?xml version="1.0" encoding="UTF-8" standalone="yes"?><Relationships xmlns="http://schemas.openxmlformats.org/package/2006/relationships"><Relationship Id="rId1" Target="../tags/tag81.xml" Type="http://schemas.openxmlformats.org/officeDocument/2006/relationships/tags"/><Relationship Id="rId2" Target="../slideLayouts/slideLayout4.xml" Type="http://schemas.openxmlformats.org/officeDocument/2006/relationships/slideLayout"/><Relationship Id="rId3" Target="../notesSlides/notesSlide87.xml" Type="http://schemas.openxmlformats.org/officeDocument/2006/relationships/notesSlide"/><Relationship Id="rId4" Target="../media/image151.png" Type="http://schemas.openxmlformats.org/officeDocument/2006/relationships/image"/><Relationship Id="rId5" Target="../media/image152.jpe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88.xml.rels><?xml version="1.0" encoding="UTF-8" standalone="yes"?><Relationships xmlns="http://schemas.openxmlformats.org/package/2006/relationships"><Relationship Id="rId1" Target="../tags/tag82.xml" Type="http://schemas.openxmlformats.org/officeDocument/2006/relationships/tags"/><Relationship Id="rId2" Target="../slideLayouts/slideLayout4.xml" Type="http://schemas.openxmlformats.org/officeDocument/2006/relationships/slideLayout"/><Relationship Id="rId3" Target="../notesSlides/notesSlide88.xml" Type="http://schemas.openxmlformats.org/officeDocument/2006/relationships/notesSlide"/><Relationship Id="rId4" Target="../embeddings/oleObject5.bin" Type="http://schemas.openxmlformats.org/officeDocument/2006/relationships/oleObject"/><Relationship Id="rId5" Target="../media/image1.emf" Type="http://schemas.openxmlformats.org/officeDocument/2006/relationships/image"/><Relationship Id="rId6" Target="../media/image153.jpeg" Type="http://schemas.openxmlformats.org/officeDocument/2006/relationships/image"/></Relationships>
</file>

<file path=ppt/slides/_rels/slide89.xml.rels><?xml version="1.0" encoding="UTF-8" standalone="yes"?><Relationships xmlns="http://schemas.openxmlformats.org/package/2006/relationships"><Relationship Id="rId1" Target="../tags/tag83.xml" Type="http://schemas.openxmlformats.org/officeDocument/2006/relationships/tags"/><Relationship Id="rId2" Target="../slideLayouts/slideLayout4.xml" Type="http://schemas.openxmlformats.org/officeDocument/2006/relationships/slideLayout"/><Relationship Id="rId3" Target="../notesSlides/notesSlide89.xml" Type="http://schemas.openxmlformats.org/officeDocument/2006/relationships/notesSlide"/><Relationship Id="rId4" Target="../media/image154.jpeg" Type="http://schemas.openxmlformats.org/officeDocument/2006/relationships/image"/><Relationship Id="rId5" Target="../media/image155.jpe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9.xml" Type="http://schemas.openxmlformats.org/officeDocument/2006/relationships/notesSlide"/></Relationships>
</file>

<file path=ppt/slides/_rels/slide90.xml.rels><?xml version="1.0" encoding="UTF-8" standalone="yes"?><Relationships xmlns="http://schemas.openxmlformats.org/package/2006/relationships"><Relationship Id="rId1" Target="../tags/tag84.xml" Type="http://schemas.openxmlformats.org/officeDocument/2006/relationships/tags"/><Relationship Id="rId2" Target="../slideLayouts/slideLayout4.xml" Type="http://schemas.openxmlformats.org/officeDocument/2006/relationships/slideLayout"/><Relationship Id="rId3" Target="../notesSlides/notesSlide90.xml" Type="http://schemas.openxmlformats.org/officeDocument/2006/relationships/notesSlide"/><Relationship Id="rId4" Target="../media/image156.png" Type="http://schemas.openxmlformats.org/officeDocument/2006/relationships/image"/><Relationship Id="rId5" Target="../media/image157.jpe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91.xml.rels><?xml version="1.0" encoding="UTF-8" standalone="yes"?><Relationships xmlns="http://schemas.openxmlformats.org/package/2006/relationships"><Relationship Id="rId1" Target="../tags/tag85.xml" Type="http://schemas.openxmlformats.org/officeDocument/2006/relationships/tags"/><Relationship Id="rId2" Target="../slideLayouts/slideLayout4.xml" Type="http://schemas.openxmlformats.org/officeDocument/2006/relationships/slideLayout"/><Relationship Id="rId3" Target="../notesSlides/notesSlide91.xml" Type="http://schemas.openxmlformats.org/officeDocument/2006/relationships/notesSlide"/><Relationship Id="rId4" Target="../media/image158.jpeg" Type="http://schemas.openxmlformats.org/officeDocument/2006/relationships/image"/><Relationship Id="rId5" Target="../media/image159.jpe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92.xml.rels><?xml version="1.0" encoding="UTF-8" standalone="yes"?><Relationships xmlns="http://schemas.openxmlformats.org/package/2006/relationships"><Relationship Id="rId1" Target="../tags/tag86.xml" Type="http://schemas.openxmlformats.org/officeDocument/2006/relationships/tags"/><Relationship Id="rId2" Target="../slideLayouts/slideLayout4.xml" Type="http://schemas.openxmlformats.org/officeDocument/2006/relationships/slideLayout"/><Relationship Id="rId3" Target="../notesSlides/notesSlide92.xml" Type="http://schemas.openxmlformats.org/officeDocument/2006/relationships/notesSlide"/><Relationship Id="rId4" Target="../media/image160.png" Type="http://schemas.openxmlformats.org/officeDocument/2006/relationships/image"/><Relationship Id="rId5" Target="../media/image161.jpe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93.xml.rels><?xml version="1.0" encoding="UTF-8" standalone="yes"?><Relationships xmlns="http://schemas.openxmlformats.org/package/2006/relationships"><Relationship Id="rId1" Target="../tags/tag87.xml" Type="http://schemas.openxmlformats.org/officeDocument/2006/relationships/tags"/><Relationship Id="rId2" Target="../slideLayouts/slideLayout4.xml" Type="http://schemas.openxmlformats.org/officeDocument/2006/relationships/slideLayout"/><Relationship Id="rId3" Target="../notesSlides/notesSlide93.xml" Type="http://schemas.openxmlformats.org/officeDocument/2006/relationships/notesSlide"/><Relationship Id="rId4" Target="../media/image162.jpe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s>
</file>

<file path=ppt/slides/_rels/slide94.xml.rels><?xml version="1.0" encoding="UTF-8" standalone="yes"?><Relationships xmlns="http://schemas.openxmlformats.org/package/2006/relationships"><Relationship Id="rId1" Target="../tags/tag88.xml" Type="http://schemas.openxmlformats.org/officeDocument/2006/relationships/tags"/><Relationship Id="rId2" Target="../slideLayouts/slideLayout4.xml" Type="http://schemas.openxmlformats.org/officeDocument/2006/relationships/slideLayout"/><Relationship Id="rId3" Target="../notesSlides/notesSlide94.xml" Type="http://schemas.openxmlformats.org/officeDocument/2006/relationships/notesSlide"/><Relationship Id="rId4" Target="../embeddings/oleObject5.bin" Type="http://schemas.openxmlformats.org/officeDocument/2006/relationships/oleObject"/><Relationship Id="rId5" Target="../media/image1.emf" Type="http://schemas.openxmlformats.org/officeDocument/2006/relationships/image"/><Relationship Id="rId6" Target="../media/image149.jpeg" Type="http://schemas.openxmlformats.org/officeDocument/2006/relationships/image"/><Relationship Id="rId7" Target="../media/image147.jpeg" Type="http://schemas.openxmlformats.org/officeDocument/2006/relationships/image"/><Relationship Id="rId8" Target="../media/image150.jpeg" Type="http://schemas.openxmlformats.org/officeDocument/2006/relationships/image"/><Relationship Id="rId9" Target="../media/image148.jpeg" Type="http://schemas.openxmlformats.org/officeDocument/2006/relationships/image"/></Relationships>
</file>

<file path=ppt/slides/_rels/slide95.xml.rels><?xml version="1.0" encoding="UTF-8" standalone="yes"?><Relationships xmlns="http://schemas.openxmlformats.org/package/2006/relationships"><Relationship Id="rId1" Target="../tags/tag89.xml" Type="http://schemas.openxmlformats.org/officeDocument/2006/relationships/tags"/><Relationship Id="rId2" Target="../slideLayouts/slideLayout4.xml" Type="http://schemas.openxmlformats.org/officeDocument/2006/relationships/slideLayout"/><Relationship Id="rId3" Target="../notesSlides/notesSlide95.xml" Type="http://schemas.openxmlformats.org/officeDocument/2006/relationships/notesSlide"/><Relationship Id="rId4" Target="../media/image153.jpe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 Id="rId7" Target="../media/image152.jpeg" Type="http://schemas.openxmlformats.org/officeDocument/2006/relationships/image"/></Relationships>
</file>

<file path=ppt/slides/_rels/slide96.xml.rels><?xml version="1.0" encoding="UTF-8" standalone="yes"?><Relationships xmlns="http://schemas.openxmlformats.org/package/2006/relationships"><Relationship Id="rId1" Target="../tags/tag90.xml" Type="http://schemas.openxmlformats.org/officeDocument/2006/relationships/tags"/><Relationship Id="rId2" Target="../slideLayouts/slideLayout4.xml" Type="http://schemas.openxmlformats.org/officeDocument/2006/relationships/slideLayout"/><Relationship Id="rId3" Target="../notesSlides/notesSlide96.xml" Type="http://schemas.openxmlformats.org/officeDocument/2006/relationships/notesSlide"/><Relationship Id="rId4" Target="../media/image163.pn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s>
</file>

<file path=ppt/slides/_rels/slide97.xml.rels><?xml version="1.0" encoding="UTF-8" standalone="yes"?><Relationships xmlns="http://schemas.openxmlformats.org/package/2006/relationships"><Relationship Id="rId1" Target="../tags/tag91.xml" Type="http://schemas.openxmlformats.org/officeDocument/2006/relationships/tags"/><Relationship Id="rId2" Target="../slideLayouts/slideLayout4.xml" Type="http://schemas.openxmlformats.org/officeDocument/2006/relationships/slideLayout"/><Relationship Id="rId3" Target="../notesSlides/notesSlide97.xml" Type="http://schemas.openxmlformats.org/officeDocument/2006/relationships/notesSlide"/><Relationship Id="rId4" Target="../media/image164.png" Type="http://schemas.openxmlformats.org/officeDocument/2006/relationships/image"/><Relationship Id="rId5" Target="../media/image165.pn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98.xml.rels><?xml version="1.0" encoding="UTF-8" standalone="yes"?><Relationships xmlns="http://schemas.openxmlformats.org/package/2006/relationships"><Relationship Id="rId1" Target="../tags/tag92.xml" Type="http://schemas.openxmlformats.org/officeDocument/2006/relationships/tags"/><Relationship Id="rId2" Target="../slideLayouts/slideLayout4.xml" Type="http://schemas.openxmlformats.org/officeDocument/2006/relationships/slideLayout"/><Relationship Id="rId3" Target="../notesSlides/notesSlide98.xml" Type="http://schemas.openxmlformats.org/officeDocument/2006/relationships/notesSlide"/><Relationship Id="rId4" Target="../media/image166.jpeg" Type="http://schemas.openxmlformats.org/officeDocument/2006/relationships/image"/><Relationship Id="rId5" Target="../media/image149.jpe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99.xml.rels><?xml version="1.0" encoding="UTF-8" standalone="yes"?><Relationships xmlns="http://schemas.openxmlformats.org/package/2006/relationships"><Relationship Id="rId1" Target="../tags/tag93.xml" Type="http://schemas.openxmlformats.org/officeDocument/2006/relationships/tags"/><Relationship Id="rId10" Target="../media/image171.jpeg" Type="http://schemas.openxmlformats.org/officeDocument/2006/relationships/image"/><Relationship Id="rId11" Target="../media/image172.jpeg" Type="http://schemas.openxmlformats.org/officeDocument/2006/relationships/image"/><Relationship Id="rId12" Target="../media/image173.jpeg" Type="http://schemas.openxmlformats.org/officeDocument/2006/relationships/image"/><Relationship Id="rId2" Target="../slideLayouts/slideLayout4.xml" Type="http://schemas.openxmlformats.org/officeDocument/2006/relationships/slideLayout"/><Relationship Id="rId3" Target="../notesSlides/notesSlide99.xml" Type="http://schemas.openxmlformats.org/officeDocument/2006/relationships/notesSlide"/><Relationship Id="rId4" Target="../media/image167.png" Type="http://schemas.openxmlformats.org/officeDocument/2006/relationships/image"/><Relationship Id="rId5" Target="../embeddings/oleObject6.bin" Type="http://schemas.openxmlformats.org/officeDocument/2006/relationships/oleObject"/><Relationship Id="rId6" Target="../media/image1.emf" Type="http://schemas.openxmlformats.org/officeDocument/2006/relationships/image"/><Relationship Id="rId7" Target="../media/image168.jpeg" Type="http://schemas.openxmlformats.org/officeDocument/2006/relationships/image"/><Relationship Id="rId8" Target="../media/image169.jpeg" Type="http://schemas.openxmlformats.org/officeDocument/2006/relationships/image"/><Relationship Id="rId9" Target="../media/image170.jpe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D81D4D6-5110-4FDB-A422-D38F27C69A93}"/>
              </a:ext>
            </a:extLst>
          </p:cNvPr>
          <p:cNvSpPr txBox="1"/>
          <p:nvPr/>
        </p:nvSpPr>
        <p:spPr>
          <a:xfrm>
            <a:off x="7544393" y="6384107"/>
            <a:ext cx="1117935" cy="276999"/>
          </a:xfrm>
          <a:prstGeom prst="rect">
            <a:avLst/>
          </a:prstGeom>
          <a:noFill/>
        </p:spPr>
        <p:txBody>
          <a:bodyPr wrap="none" rtlCol="0">
            <a:spAutoFit/>
          </a:bodyPr>
          <a:lstStyle/>
          <a:p>
            <a:pPr marL="7938"/>
            <a:r>
              <a:rPr kumimoji="1" lang="ja-JP" altLang="en-US" sz="1200" b="1" dirty="0">
                <a:latin typeface="BIZ UDPゴシック" panose="020B0400000000000000" pitchFamily="50" charset="-128"/>
                <a:ea typeface="BIZ UDPゴシック" panose="020B0400000000000000" pitchFamily="50" charset="-128"/>
                <a:cs typeface="Meiryo" charset="-128"/>
              </a:rPr>
              <a:t>令和</a:t>
            </a:r>
            <a:r>
              <a:rPr lang="en-US" altLang="ja-JP" sz="1200" b="1" dirty="0">
                <a:latin typeface="BIZ UDPゴシック" panose="020B0400000000000000" pitchFamily="50" charset="-128"/>
                <a:ea typeface="BIZ UDPゴシック" panose="020B0400000000000000" pitchFamily="50" charset="-128"/>
                <a:cs typeface="Meiryo" charset="-128"/>
              </a:rPr>
              <a:t>7</a:t>
            </a:r>
            <a:r>
              <a:rPr kumimoji="1" lang="ja-JP" altLang="en-US" sz="1200" b="1" dirty="0">
                <a:latin typeface="BIZ UDPゴシック" panose="020B0400000000000000" pitchFamily="50" charset="-128"/>
                <a:ea typeface="BIZ UDPゴシック" panose="020B0400000000000000" pitchFamily="50" charset="-128"/>
                <a:cs typeface="Meiryo" charset="-128"/>
              </a:rPr>
              <a:t>年</a:t>
            </a:r>
            <a:r>
              <a:rPr lang="ja-JP" altLang="en-US" sz="1200" b="1" dirty="0">
                <a:latin typeface="BIZ UDPゴシック" panose="020B0400000000000000" pitchFamily="50" charset="-128"/>
                <a:ea typeface="BIZ UDPゴシック" panose="020B0400000000000000" pitchFamily="50" charset="-128"/>
                <a:cs typeface="Meiryo" charset="-128"/>
              </a:rPr>
              <a:t>１１</a:t>
            </a:r>
            <a:r>
              <a:rPr kumimoji="1" lang="ja-JP" altLang="en-US" sz="1200" b="1" dirty="0">
                <a:latin typeface="BIZ UDPゴシック" panose="020B0400000000000000" pitchFamily="50" charset="-128"/>
                <a:ea typeface="BIZ UDPゴシック" panose="020B0400000000000000" pitchFamily="50" charset="-128"/>
                <a:cs typeface="Meiryo" charset="-128"/>
              </a:rPr>
              <a:t>月</a:t>
            </a:r>
          </a:p>
        </p:txBody>
      </p:sp>
      <p:sp>
        <p:nvSpPr>
          <p:cNvPr id="5" name="サブタイトル 2">
            <a:extLst>
              <a:ext uri="{FF2B5EF4-FFF2-40B4-BE49-F238E27FC236}">
                <a16:creationId xmlns:a16="http://schemas.microsoft.com/office/drawing/2014/main" id="{3333F582-E97D-3090-FD33-D56CFC51F086}"/>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オンライン会議アプリを</a:t>
            </a:r>
          </a:p>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使ってみよう</a:t>
            </a:r>
          </a:p>
        </p:txBody>
      </p:sp>
      <p:pic>
        <p:nvPicPr>
          <p:cNvPr id="16" name="図 15" descr="図形, 正方形&#10;&#10;自動的に生成された説明">
            <a:extLst>
              <a:ext uri="{FF2B5EF4-FFF2-40B4-BE49-F238E27FC236}">
                <a16:creationId xmlns:a16="http://schemas.microsoft.com/office/drawing/2014/main" id="{AACD793B-E308-8298-69FB-E95B3991585B}"/>
              </a:ext>
            </a:extLst>
          </p:cNvPr>
          <p:cNvPicPr>
            <a:picLocks noChangeAspect="1"/>
          </p:cNvPicPr>
          <p:nvPr/>
        </p:nvPicPr>
        <p:blipFill>
          <a:blip r:embed="rId3"/>
          <a:stretch>
            <a:fillRect/>
          </a:stretch>
        </p:blipFill>
        <p:spPr>
          <a:xfrm rot="5400000">
            <a:off x="1171432" y="3884317"/>
            <a:ext cx="1792300" cy="3535360"/>
          </a:xfrm>
          <a:prstGeom prst="rect">
            <a:avLst/>
          </a:prstGeom>
        </p:spPr>
      </p:pic>
      <p:sp>
        <p:nvSpPr>
          <p:cNvPr id="19" name="正方形/長方形 18">
            <a:extLst>
              <a:ext uri="{FF2B5EF4-FFF2-40B4-BE49-F238E27FC236}">
                <a16:creationId xmlns:a16="http://schemas.microsoft.com/office/drawing/2014/main" id="{AA20FEB1-A2EB-2E65-B509-8BFC927CE0FA}"/>
              </a:ext>
            </a:extLst>
          </p:cNvPr>
          <p:cNvSpPr/>
          <p:nvPr/>
        </p:nvSpPr>
        <p:spPr>
          <a:xfrm>
            <a:off x="662145" y="4792498"/>
            <a:ext cx="2844800" cy="1732789"/>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B650214D-4B6A-3860-0B84-C6B3A5A0C2F7}"/>
              </a:ext>
            </a:extLst>
          </p:cNvPr>
          <p:cNvPicPr>
            <a:picLocks noChangeAspect="1"/>
          </p:cNvPicPr>
          <p:nvPr/>
        </p:nvPicPr>
        <p:blipFill>
          <a:blip r:embed="rId4"/>
          <a:stretch>
            <a:fillRect/>
          </a:stretch>
        </p:blipFill>
        <p:spPr>
          <a:xfrm>
            <a:off x="798741" y="4900455"/>
            <a:ext cx="2425903" cy="1762570"/>
          </a:xfrm>
          <a:prstGeom prst="rect">
            <a:avLst/>
          </a:prstGeom>
        </p:spPr>
      </p:pic>
    </p:spTree>
    <p:extLst>
      <p:ext uri="{BB962C8B-B14F-4D97-AF65-F5344CB8AC3E}">
        <p14:creationId xmlns:p14="http://schemas.microsoft.com/office/powerpoint/2010/main" val="3599141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en-US" altLang="ja-JP" dirty="0"/>
              <a:t>Zoom</a:t>
            </a:r>
            <a:r>
              <a:rPr lang="ja-JP" altLang="en-US" dirty="0"/>
              <a:t>アプリのインストール</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Zoom</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Play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ストア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「アプリやゲームを検索」を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pic>
        <p:nvPicPr>
          <p:cNvPr id="39" name="図 38" descr="グラフィカル ユーザー インターフェイス, アプリケーション&#10;&#10;説明は自動で生成されたものです">
            <a:extLst>
              <a:ext uri="{FF2B5EF4-FFF2-40B4-BE49-F238E27FC236}">
                <a16:creationId xmlns:a16="http://schemas.microsoft.com/office/drawing/2014/main" id="{6CA61CF7-DD9D-8C8C-CDC0-215C4F3C9B95}"/>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2787166" y="1540974"/>
            <a:ext cx="385763" cy="385763"/>
          </a:xfrm>
          <a:custGeom>
            <a:avLst/>
            <a:gdLst>
              <a:gd name="connsiteX0" fmla="*/ 257175 w 514350"/>
              <a:gd name="connsiteY0" fmla="*/ 0 h 514350"/>
              <a:gd name="connsiteX1" fmla="*/ 514350 w 514350"/>
              <a:gd name="connsiteY1" fmla="*/ 257175 h 514350"/>
              <a:gd name="connsiteX2" fmla="*/ 257175 w 514350"/>
              <a:gd name="connsiteY2" fmla="*/ 514350 h 514350"/>
              <a:gd name="connsiteX3" fmla="*/ 0 w 514350"/>
              <a:gd name="connsiteY3" fmla="*/ 257175 h 514350"/>
              <a:gd name="connsiteX4" fmla="*/ 257175 w 514350"/>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14350">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a:effectLst/>
        </p:spPr>
      </p:pic>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pic>
        <p:nvPicPr>
          <p:cNvPr id="16" name="図 15">
            <a:extLst>
              <a:ext uri="{FF2B5EF4-FFF2-40B4-BE49-F238E27FC236}">
                <a16:creationId xmlns:a16="http://schemas.microsoft.com/office/drawing/2014/main" id="{41E44AD2-7A4A-9B73-DA42-452A4D657B34}"/>
              </a:ext>
            </a:extLst>
          </p:cNvPr>
          <p:cNvPicPr>
            <a:picLocks noChangeAspect="1"/>
          </p:cNvPicPr>
          <p:nvPr/>
        </p:nvPicPr>
        <p:blipFill>
          <a:blip r:embed="rId7"/>
          <a:stretch>
            <a:fillRect/>
          </a:stretch>
        </p:blipFill>
        <p:spPr>
          <a:xfrm>
            <a:off x="1427933" y="2330028"/>
            <a:ext cx="1993846" cy="4320000"/>
          </a:xfrm>
          <a:prstGeom prst="rect">
            <a:avLst/>
          </a:prstGeom>
          <a:ln>
            <a:solidFill>
              <a:schemeClr val="tx1"/>
            </a:solidFill>
          </a:ln>
        </p:spPr>
      </p:pic>
      <p:pic>
        <p:nvPicPr>
          <p:cNvPr id="18" name="図 17">
            <a:extLst>
              <a:ext uri="{FF2B5EF4-FFF2-40B4-BE49-F238E27FC236}">
                <a16:creationId xmlns:a16="http://schemas.microsoft.com/office/drawing/2014/main" id="{92AEA280-EB17-7090-5AB6-32CE2A90F460}"/>
              </a:ext>
            </a:extLst>
          </p:cNvPr>
          <p:cNvPicPr>
            <a:picLocks noChangeAspect="1"/>
          </p:cNvPicPr>
          <p:nvPr/>
        </p:nvPicPr>
        <p:blipFill>
          <a:blip r:embed="rId8"/>
          <a:stretch>
            <a:fillRect/>
          </a:stretch>
        </p:blipFill>
        <p:spPr>
          <a:xfrm>
            <a:off x="5689792" y="2366591"/>
            <a:ext cx="1993847" cy="4320000"/>
          </a:xfrm>
          <a:prstGeom prst="rect">
            <a:avLst/>
          </a:prstGeom>
          <a:ln>
            <a:solidFill>
              <a:schemeClr val="tx1"/>
            </a:solidFill>
          </a:ln>
        </p:spPr>
      </p:pic>
      <p:sp>
        <p:nvSpPr>
          <p:cNvPr id="3" name="四角形: 角を丸くする 2">
            <a:extLst>
              <a:ext uri="{FF2B5EF4-FFF2-40B4-BE49-F238E27FC236}">
                <a16:creationId xmlns:a16="http://schemas.microsoft.com/office/drawing/2014/main" id="{DADAF43D-1F68-D792-27EE-7F100927F407}"/>
              </a:ext>
            </a:extLst>
          </p:cNvPr>
          <p:cNvSpPr/>
          <p:nvPr/>
        </p:nvSpPr>
        <p:spPr>
          <a:xfrm>
            <a:off x="2471350" y="5272862"/>
            <a:ext cx="362310"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CFE6CA80-E16A-9F41-6AA2-334CDAF451F8}"/>
              </a:ext>
            </a:extLst>
          </p:cNvPr>
          <p:cNvSpPr/>
          <p:nvPr/>
        </p:nvSpPr>
        <p:spPr>
          <a:xfrm>
            <a:off x="5715676" y="2502136"/>
            <a:ext cx="1584026"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Tree>
    <p:extLst>
      <p:ext uri="{BB962C8B-B14F-4D97-AF65-F5344CB8AC3E}">
        <p14:creationId xmlns:p14="http://schemas.microsoft.com/office/powerpoint/2010/main" val="24427024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620194A-994E-48F2-828C-8FE6AB3BD720}"/>
              </a:ext>
            </a:extLst>
          </p:cNvPr>
          <p:cNvPicPr>
            <a:picLocks noChangeAspect="1"/>
          </p:cNvPicPr>
          <p:nvPr/>
        </p:nvPicPr>
        <p:blipFill>
          <a:blip r:embed="rId4"/>
          <a:stretch>
            <a:fillRect/>
          </a:stretch>
        </p:blipFill>
        <p:spPr>
          <a:xfrm>
            <a:off x="111083" y="1573431"/>
            <a:ext cx="2914141" cy="5169856"/>
          </a:xfrm>
          <a:prstGeom prst="rect">
            <a:avLst/>
          </a:prstGeom>
        </p:spPr>
      </p:pic>
      <p:pic>
        <p:nvPicPr>
          <p:cNvPr id="34818" name="Picture 2">
            <a:extLst>
              <a:ext uri="{FF2B5EF4-FFF2-40B4-BE49-F238E27FC236}">
                <a16:creationId xmlns:a16="http://schemas.microsoft.com/office/drawing/2014/main" id="{62CE81F0-3D79-834A-42F4-B30914DBA02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84318" y="205381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06DC35D6-354C-3ABB-01D0-BEA9D7F195A8}"/>
              </a:ext>
            </a:extLst>
          </p:cNvPr>
          <p:cNvSpPr txBox="1"/>
          <p:nvPr/>
        </p:nvSpPr>
        <p:spPr>
          <a:xfrm>
            <a:off x="6079141" y="2204864"/>
            <a:ext cx="3028061" cy="4596771"/>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❻</a:t>
            </a:r>
            <a:r>
              <a:rPr lang="ja-JP" altLang="en-US" dirty="0">
                <a:latin typeface="BIZ UDPゴシック" panose="020B0400000000000000" pitchFamily="50" charset="-128"/>
                <a:ea typeface="BIZ UDPゴシック" panose="020B0400000000000000" pitchFamily="50" charset="-128"/>
                <a:cs typeface="Meiryo" charset="-128"/>
              </a:rPr>
              <a:t>チャット</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文字でやり取りができます</a:t>
            </a: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❼</a:t>
            </a:r>
            <a:r>
              <a:rPr lang="ja-JP" altLang="en-US" dirty="0">
                <a:latin typeface="BIZ UDPゴシック" panose="020B0400000000000000" pitchFamily="50" charset="-128"/>
                <a:ea typeface="BIZ UDPゴシック" panose="020B0400000000000000" pitchFamily="50" charset="-128"/>
                <a:cs typeface="Meiryo" charset="-128"/>
              </a:rPr>
              <a:t>リアクション</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スタンプが使用できます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graphicFrame>
        <p:nvGraphicFramePr>
          <p:cNvPr id="6" name="オブジェクト 5" hidden="1">
            <a:extLst>
              <a:ext uri="{FF2B5EF4-FFF2-40B4-BE49-F238E27FC236}">
                <a16:creationId xmlns:a16="http://schemas.microsoft.com/office/drawing/2014/main" id="{AA11ACC6-3982-4E88-8555-F8D5AE17C73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6" name="オブジェクト 5" hidden="1">
                        <a:extLst>
                          <a:ext uri="{FF2B5EF4-FFF2-40B4-BE49-F238E27FC236}">
                            <a16:creationId xmlns:a16="http://schemas.microsoft.com/office/drawing/2014/main" id="{AA11ACC6-3982-4E88-8555-F8D5AE17C73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招待された会議への参加のしかた</a:t>
            </a:r>
          </a:p>
        </p:txBody>
      </p:sp>
      <p:sp>
        <p:nvSpPr>
          <p:cNvPr id="14" name="タイトル 1">
            <a:extLst>
              <a:ext uri="{FF2B5EF4-FFF2-40B4-BE49-F238E27FC236}">
                <a16:creationId xmlns:a16="http://schemas.microsoft.com/office/drawing/2014/main" id="{8589D07D-BD44-227C-DE39-D5071537512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5-C</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6BECF9BF-8A11-E94D-BFB3-B2D080D4758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会議参加中に利用することのできる機能があります</a:t>
            </a:r>
          </a:p>
        </p:txBody>
      </p:sp>
      <p:cxnSp>
        <p:nvCxnSpPr>
          <p:cNvPr id="69" name="カギ線コネクタ 64">
            <a:extLst>
              <a:ext uri="{FF2B5EF4-FFF2-40B4-BE49-F238E27FC236}">
                <a16:creationId xmlns:a16="http://schemas.microsoft.com/office/drawing/2014/main" id="{954B6ADE-3343-ADCC-28B9-7BADD8335C38}"/>
              </a:ext>
            </a:extLst>
          </p:cNvPr>
          <p:cNvCxnSpPr>
            <a:cxnSpLocks/>
            <a:stCxn id="35847" idx="3"/>
          </p:cNvCxnSpPr>
          <p:nvPr/>
        </p:nvCxnSpPr>
        <p:spPr>
          <a:xfrm flipV="1">
            <a:off x="5526074" y="2887485"/>
            <a:ext cx="632852" cy="1417289"/>
          </a:xfrm>
          <a:prstGeom prst="bentConnector3">
            <a:avLst>
              <a:gd name="adj1" fmla="val 63308"/>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7" name="カギ線コネクタ 64">
            <a:extLst>
              <a:ext uri="{FF2B5EF4-FFF2-40B4-BE49-F238E27FC236}">
                <a16:creationId xmlns:a16="http://schemas.microsoft.com/office/drawing/2014/main" id="{63AE1284-217D-1E1D-8B7D-7EAFA55CE762}"/>
              </a:ext>
            </a:extLst>
          </p:cNvPr>
          <p:cNvCxnSpPr>
            <a:cxnSpLocks/>
          </p:cNvCxnSpPr>
          <p:nvPr/>
        </p:nvCxnSpPr>
        <p:spPr>
          <a:xfrm rot="10800000">
            <a:off x="4398711" y="4034307"/>
            <a:ext cx="1767460" cy="2553130"/>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35842" name="Picture 2">
            <a:extLst>
              <a:ext uri="{FF2B5EF4-FFF2-40B4-BE49-F238E27FC236}">
                <a16:creationId xmlns:a16="http://schemas.microsoft.com/office/drawing/2014/main" id="{DFA50D55-F1E3-CA78-AC61-8CD2FF3B2D06}"/>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6166171" y="3084552"/>
            <a:ext cx="2703897" cy="28373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 name="四角形: 角を丸くする 21">
            <a:extLst>
              <a:ext uri="{FF2B5EF4-FFF2-40B4-BE49-F238E27FC236}">
                <a16:creationId xmlns:a16="http://schemas.microsoft.com/office/drawing/2014/main" id="{41802DA0-2AE1-4FA2-C8A6-344E4287C2D5}"/>
              </a:ext>
            </a:extLst>
          </p:cNvPr>
          <p:cNvSpPr/>
          <p:nvPr/>
        </p:nvSpPr>
        <p:spPr>
          <a:xfrm>
            <a:off x="3092467" y="3452276"/>
            <a:ext cx="2630927"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5847" name="四角形: 角を丸くする 35846">
            <a:extLst>
              <a:ext uri="{FF2B5EF4-FFF2-40B4-BE49-F238E27FC236}">
                <a16:creationId xmlns:a16="http://schemas.microsoft.com/office/drawing/2014/main" id="{1E745425-4FCC-7B1F-C057-CD073A87B0AB}"/>
              </a:ext>
            </a:extLst>
          </p:cNvPr>
          <p:cNvSpPr/>
          <p:nvPr/>
        </p:nvSpPr>
        <p:spPr>
          <a:xfrm>
            <a:off x="4789775" y="4063453"/>
            <a:ext cx="736299" cy="48264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5848" name="四角形: 角を丸くする 35847">
            <a:extLst>
              <a:ext uri="{FF2B5EF4-FFF2-40B4-BE49-F238E27FC236}">
                <a16:creationId xmlns:a16="http://schemas.microsoft.com/office/drawing/2014/main" id="{8ABCF5B4-0F3E-9DDC-FF11-539A49CE7E12}"/>
              </a:ext>
            </a:extLst>
          </p:cNvPr>
          <p:cNvSpPr/>
          <p:nvPr/>
        </p:nvSpPr>
        <p:spPr>
          <a:xfrm>
            <a:off x="2486741" y="6228461"/>
            <a:ext cx="370760" cy="36283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5863" name="正方形/長方形 35862">
            <a:extLst>
              <a:ext uri="{FF2B5EF4-FFF2-40B4-BE49-F238E27FC236}">
                <a16:creationId xmlns:a16="http://schemas.microsoft.com/office/drawing/2014/main" id="{DA0C5979-CEA7-D9E8-6D2F-2E08985BC4C6}"/>
              </a:ext>
            </a:extLst>
          </p:cNvPr>
          <p:cNvSpPr/>
          <p:nvPr/>
        </p:nvSpPr>
        <p:spPr>
          <a:xfrm>
            <a:off x="7332512" y="4135645"/>
            <a:ext cx="1514992" cy="7573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849" name="カギ線コネクタ 64">
            <a:extLst>
              <a:ext uri="{FF2B5EF4-FFF2-40B4-BE49-F238E27FC236}">
                <a16:creationId xmlns:a16="http://schemas.microsoft.com/office/drawing/2014/main" id="{30B8D198-D109-2BEA-A022-F5886D1AFBF6}"/>
              </a:ext>
            </a:extLst>
          </p:cNvPr>
          <p:cNvCxnSpPr>
            <a:cxnSpLocks/>
          </p:cNvCxnSpPr>
          <p:nvPr/>
        </p:nvCxnSpPr>
        <p:spPr>
          <a:xfrm rot="5400000" flipH="1" flipV="1">
            <a:off x="1920896" y="4965039"/>
            <a:ext cx="2014648" cy="512197"/>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35867" name="Slide Number Placeholder 5">
            <a:extLst>
              <a:ext uri="{FF2B5EF4-FFF2-40B4-BE49-F238E27FC236}">
                <a16:creationId xmlns:a16="http://schemas.microsoft.com/office/drawing/2014/main" id="{1C3BF3A3-A8F7-88EC-017D-A3F48B4704C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97</a:t>
            </a:r>
          </a:p>
        </p:txBody>
      </p:sp>
      <p:sp>
        <p:nvSpPr>
          <p:cNvPr id="20" name="テキスト ボックス 19">
            <a:extLst>
              <a:ext uri="{FF2B5EF4-FFF2-40B4-BE49-F238E27FC236}">
                <a16:creationId xmlns:a16="http://schemas.microsoft.com/office/drawing/2014/main" id="{7D522859-F0EB-99EE-AA87-26A10C2179B8}"/>
              </a:ext>
            </a:extLst>
          </p:cNvPr>
          <p:cNvSpPr txBox="1"/>
          <p:nvPr/>
        </p:nvSpPr>
        <p:spPr>
          <a:xfrm>
            <a:off x="6079141" y="1431532"/>
            <a:ext cx="2790927" cy="875753"/>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❺</a:t>
            </a:r>
            <a:r>
              <a:rPr lang="ja-JP" altLang="en-US" dirty="0">
                <a:latin typeface="BIZ UDPゴシック" panose="020B0400000000000000" pitchFamily="50" charset="-128"/>
                <a:ea typeface="BIZ UDPゴシック" panose="020B0400000000000000" pitchFamily="50" charset="-128"/>
                <a:cs typeface="Meiryo" charset="-128"/>
              </a:rPr>
              <a:t>画面上部を押すと</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　　通話画面に戻ります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31" name="四角形: 角を丸くする 30">
            <a:extLst>
              <a:ext uri="{FF2B5EF4-FFF2-40B4-BE49-F238E27FC236}">
                <a16:creationId xmlns:a16="http://schemas.microsoft.com/office/drawing/2014/main" id="{ACB5B8FA-C8A3-CC55-4E99-13B806FCDCC4}"/>
              </a:ext>
            </a:extLst>
          </p:cNvPr>
          <p:cNvSpPr/>
          <p:nvPr/>
        </p:nvSpPr>
        <p:spPr>
          <a:xfrm>
            <a:off x="3089633" y="2259244"/>
            <a:ext cx="2630927" cy="112241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35840" name="カギ線コネクタ 64">
            <a:extLst>
              <a:ext uri="{FF2B5EF4-FFF2-40B4-BE49-F238E27FC236}">
                <a16:creationId xmlns:a16="http://schemas.microsoft.com/office/drawing/2014/main" id="{6A6DD060-20EB-4E3F-6BD4-C215F8EE6A42}"/>
              </a:ext>
            </a:extLst>
          </p:cNvPr>
          <p:cNvCxnSpPr>
            <a:cxnSpLocks/>
            <a:stCxn id="31" idx="3"/>
            <a:endCxn id="20" idx="1"/>
          </p:cNvCxnSpPr>
          <p:nvPr/>
        </p:nvCxnSpPr>
        <p:spPr>
          <a:xfrm flipV="1">
            <a:off x="5720560" y="1869409"/>
            <a:ext cx="358581" cy="951043"/>
          </a:xfrm>
          <a:prstGeom prst="bentConnector3">
            <a:avLst>
              <a:gd name="adj1" fmla="val 5000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5022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57903E6-8090-B3E2-90C7-6C2868AE9024}"/>
              </a:ext>
            </a:extLst>
          </p:cNvPr>
          <p:cNvPicPr>
            <a:picLocks noChangeAspect="1"/>
          </p:cNvPicPr>
          <p:nvPr/>
        </p:nvPicPr>
        <p:blipFill>
          <a:blip r:embed="rId4"/>
          <a:stretch>
            <a:fillRect/>
          </a:stretch>
        </p:blipFill>
        <p:spPr>
          <a:xfrm>
            <a:off x="1243147" y="2395162"/>
            <a:ext cx="2450804" cy="4340728"/>
          </a:xfrm>
          <a:prstGeom prst="rect">
            <a:avLst/>
          </a:prstGeom>
        </p:spPr>
      </p:pic>
      <p:pic>
        <p:nvPicPr>
          <p:cNvPr id="36867" name="Picture 3">
            <a:extLst>
              <a:ext uri="{FF2B5EF4-FFF2-40B4-BE49-F238E27FC236}">
                <a16:creationId xmlns:a16="http://schemas.microsoft.com/office/drawing/2014/main" id="{C683B1EF-99FE-FF89-31CA-EB268C87715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65482"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2864440" y="6153803"/>
            <a:ext cx="704260" cy="47076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新規</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新しい会議を作成</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自分から会議を開催する方法です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5-D</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F3A8485E-EB55-E3A0-1939-5393FB18DB6F}"/>
              </a:ext>
            </a:extLst>
          </p:cNvPr>
          <p:cNvSpPr/>
          <p:nvPr/>
        </p:nvSpPr>
        <p:spPr>
          <a:xfrm>
            <a:off x="5530694" y="3326697"/>
            <a:ext cx="1671490" cy="34117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8EF7B3F1-2CF9-508D-B7AE-35696F739269}"/>
              </a:ext>
            </a:extLst>
          </p:cNvPr>
          <p:cNvSpPr txBox="1">
            <a:spLocks/>
          </p:cNvSpPr>
          <p:nvPr/>
        </p:nvSpPr>
        <p:spPr>
          <a:xfrm>
            <a:off x="8449519" y="6485119"/>
            <a:ext cx="694482"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98</a:t>
            </a:r>
          </a:p>
        </p:txBody>
      </p:sp>
    </p:spTree>
    <p:extLst>
      <p:ext uri="{BB962C8B-B14F-4D97-AF65-F5344CB8AC3E}">
        <p14:creationId xmlns:p14="http://schemas.microsoft.com/office/powerpoint/2010/main" val="17084397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CB5D8FD-8451-7391-105C-C268AE8F94A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36734" y="241498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890" name="Picture 2">
            <a:extLst>
              <a:ext uri="{FF2B5EF4-FFF2-40B4-BE49-F238E27FC236}">
                <a16:creationId xmlns:a16="http://schemas.microsoft.com/office/drawing/2014/main" id="{3F3F61FC-B387-6547-11DB-6DF3671B90B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5377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会議に参加</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招待者を追加したい場合は、</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共有</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自分から会議を開催する方法です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5-D</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BC5792FC-5056-F867-D202-1D50B33DF52C}"/>
              </a:ext>
            </a:extLst>
          </p:cNvPr>
          <p:cNvSpPr/>
          <p:nvPr/>
        </p:nvSpPr>
        <p:spPr>
          <a:xfrm>
            <a:off x="2305419" y="5865570"/>
            <a:ext cx="1023408" cy="34117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50CB4D56-7390-7084-8C69-5B19353F486B}"/>
              </a:ext>
            </a:extLst>
          </p:cNvPr>
          <p:cNvSpPr txBox="1">
            <a:spLocks/>
          </p:cNvSpPr>
          <p:nvPr/>
        </p:nvSpPr>
        <p:spPr>
          <a:xfrm>
            <a:off x="8449519" y="6485119"/>
            <a:ext cx="694482"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99</a:t>
            </a:r>
          </a:p>
        </p:txBody>
      </p:sp>
      <p:sp>
        <p:nvSpPr>
          <p:cNvPr id="4" name="四角形: 角を丸くする 3">
            <a:extLst>
              <a:ext uri="{FF2B5EF4-FFF2-40B4-BE49-F238E27FC236}">
                <a16:creationId xmlns:a16="http://schemas.microsoft.com/office/drawing/2014/main" id="{4E42C9FE-3C50-DD2D-5F52-F9CB2E4FF617}"/>
              </a:ext>
            </a:extLst>
          </p:cNvPr>
          <p:cNvSpPr/>
          <p:nvPr/>
        </p:nvSpPr>
        <p:spPr>
          <a:xfrm>
            <a:off x="5792706" y="5865570"/>
            <a:ext cx="756684" cy="34117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123878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5C97D481-77FC-31BC-2CA9-0420D40F2A13}"/>
              </a:ext>
            </a:extLst>
          </p:cNvPr>
          <p:cNvPicPr>
            <a:picLocks noChangeAspect="1"/>
          </p:cNvPicPr>
          <p:nvPr/>
        </p:nvPicPr>
        <p:blipFill>
          <a:blip r:embed="rId4"/>
          <a:stretch>
            <a:fillRect/>
          </a:stretch>
        </p:blipFill>
        <p:spPr>
          <a:xfrm>
            <a:off x="3346598" y="2423431"/>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自分から会議を開催する方法です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5-D</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83C86759-4002-B201-BD83-D0E64A69E387}"/>
              </a:ext>
            </a:extLst>
          </p:cNvPr>
          <p:cNvSpPr txBox="1"/>
          <p:nvPr/>
        </p:nvSpPr>
        <p:spPr>
          <a:xfrm>
            <a:off x="2466892"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AD1DECE1-EBA8-6AFF-449A-836504D78CD2}"/>
              </a:ext>
            </a:extLst>
          </p:cNvPr>
          <p:cNvSpPr txBox="1"/>
          <p:nvPr/>
        </p:nvSpPr>
        <p:spPr>
          <a:xfrm>
            <a:off x="2989842" y="1512998"/>
            <a:ext cx="4247867" cy="755720"/>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メッセージアプリ等、会議の情報を送付するツールを選択し、案内を送付します</a:t>
            </a:r>
          </a:p>
        </p:txBody>
      </p:sp>
      <p:sp>
        <p:nvSpPr>
          <p:cNvPr id="2" name="四角形: 角を丸くする 1">
            <a:extLst>
              <a:ext uri="{FF2B5EF4-FFF2-40B4-BE49-F238E27FC236}">
                <a16:creationId xmlns:a16="http://schemas.microsoft.com/office/drawing/2014/main" id="{FADAC479-F679-7E2E-1208-3998E2876568}"/>
              </a:ext>
            </a:extLst>
          </p:cNvPr>
          <p:cNvSpPr/>
          <p:nvPr/>
        </p:nvSpPr>
        <p:spPr>
          <a:xfrm>
            <a:off x="3952699" y="5003825"/>
            <a:ext cx="516560" cy="61613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5" name="Slide Number Placeholder 5">
            <a:extLst>
              <a:ext uri="{FF2B5EF4-FFF2-40B4-BE49-F238E27FC236}">
                <a16:creationId xmlns:a16="http://schemas.microsoft.com/office/drawing/2014/main" id="{A37DEE49-569B-09D0-866C-17F69D685D06}"/>
              </a:ext>
            </a:extLst>
          </p:cNvPr>
          <p:cNvSpPr txBox="1">
            <a:spLocks/>
          </p:cNvSpPr>
          <p:nvPr/>
        </p:nvSpPr>
        <p:spPr>
          <a:xfrm>
            <a:off x="8449519" y="6485119"/>
            <a:ext cx="694482"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100</a:t>
            </a:r>
          </a:p>
        </p:txBody>
      </p:sp>
    </p:spTree>
    <p:extLst>
      <p:ext uri="{BB962C8B-B14F-4D97-AF65-F5344CB8AC3E}">
        <p14:creationId xmlns:p14="http://schemas.microsoft.com/office/powerpoint/2010/main" val="34979343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sp>
        <p:nvSpPr>
          <p:cNvPr id="9" name="タイトル 1">
            <a:extLst>
              <a:ext uri="{FF2B5EF4-FFF2-40B4-BE49-F238E27FC236}">
                <a16:creationId xmlns:a16="http://schemas.microsoft.com/office/drawing/2014/main" id="{57F2F444-9081-FC04-8C9A-DF33CA45805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教材一覧（基本講座）　</a:t>
            </a:r>
          </a:p>
        </p:txBody>
      </p:sp>
      <p:sp>
        <p:nvSpPr>
          <p:cNvPr id="5" name="正方形/長方形 4">
            <a:extLst>
              <a:ext uri="{FF2B5EF4-FFF2-40B4-BE49-F238E27FC236}">
                <a16:creationId xmlns:a16="http://schemas.microsoft.com/office/drawing/2014/main" id="{AB9006FF-D333-7DAD-1C6D-3941B45C622B}"/>
              </a:ext>
            </a:extLst>
          </p:cNvPr>
          <p:cNvSpPr/>
          <p:nvPr/>
        </p:nvSpPr>
        <p:spPr>
          <a:xfrm>
            <a:off x="4646907" y="1053737"/>
            <a:ext cx="4356000" cy="2736000"/>
          </a:xfrm>
          <a:prstGeom prst="rect">
            <a:avLst/>
          </a:prstGeom>
          <a:solidFill>
            <a:srgbClr val="8FC320"/>
          </a:solidFill>
          <a:ln>
            <a:solidFill>
              <a:srgbClr val="8F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683E27C-CE98-D206-0313-0AEEA6E2E14D}"/>
              </a:ext>
            </a:extLst>
          </p:cNvPr>
          <p:cNvSpPr/>
          <p:nvPr/>
        </p:nvSpPr>
        <p:spPr>
          <a:xfrm>
            <a:off x="4646907" y="3949333"/>
            <a:ext cx="4356000" cy="2736000"/>
          </a:xfrm>
          <a:prstGeom prst="rect">
            <a:avLst/>
          </a:prstGeom>
          <a:solidFill>
            <a:srgbClr val="F18101"/>
          </a:solid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B008618F-C8E3-E5F0-8669-0772CF30D072}"/>
              </a:ext>
            </a:extLst>
          </p:cNvPr>
          <p:cNvSpPr/>
          <p:nvPr/>
        </p:nvSpPr>
        <p:spPr>
          <a:xfrm>
            <a:off x="139334" y="3949333"/>
            <a:ext cx="4356000" cy="2736000"/>
          </a:xfrm>
          <a:prstGeom prst="rect">
            <a:avLst/>
          </a:prstGeom>
          <a:solidFill>
            <a:srgbClr val="008CD7"/>
          </a:solidFill>
          <a:ln>
            <a:solidFill>
              <a:srgbClr val="008C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850CDAF-F44A-69AD-9248-A826381B276F}"/>
              </a:ext>
            </a:extLst>
          </p:cNvPr>
          <p:cNvSpPr/>
          <p:nvPr/>
        </p:nvSpPr>
        <p:spPr>
          <a:xfrm>
            <a:off x="139332" y="1053737"/>
            <a:ext cx="4356000" cy="2736000"/>
          </a:xfrm>
          <a:prstGeom prst="rect">
            <a:avLst/>
          </a:prstGeom>
          <a:solidFill>
            <a:srgbClr val="FABD00"/>
          </a:solidFill>
          <a:ln>
            <a:solidFill>
              <a:srgbClr val="FA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0621A0D3-D9E4-FF6D-CAC0-86D486AD5356}"/>
              </a:ext>
            </a:extLst>
          </p:cNvPr>
          <p:cNvSpPr/>
          <p:nvPr/>
        </p:nvSpPr>
        <p:spPr>
          <a:xfrm>
            <a:off x="326571" y="1207269"/>
            <a:ext cx="8490858" cy="5324532"/>
          </a:xfrm>
          <a:prstGeom prst="roundRect">
            <a:avLst>
              <a:gd name="adj" fmla="val 191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●電源の入れ方・ボタン操作の仕方を知ろう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●電話・カメラを使おう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●新しくアプリをインストールしてみよう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●インターネットを使ってみよう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●メールをしてみよう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●地図アプリを使おう</a:t>
            </a:r>
            <a:endParaRPr kumimoji="1" lang="en-US"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●メッセージアプリを使おう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●スマートフォンを安全に使うための基本的なポイントを知ろう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●オンライン会議アプリを使ってみよう</a:t>
            </a:r>
            <a:endParaRPr kumimoji="1" lang="ja-JP"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2907870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助）で病気やけがの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緊急度を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●マイナンバーカードの機能を　　　　　　　　　　　　　　　　</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1839277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B614915E-491A-5EB3-1E81-F08EDC8D9C59}"/>
              </a:ext>
            </a:extLst>
          </p:cNvPr>
          <p:cNvPicPr>
            <a:picLocks noChangeAspect="1"/>
          </p:cNvPicPr>
          <p:nvPr/>
        </p:nvPicPr>
        <p:blipFill>
          <a:blip r:embed="rId4"/>
          <a:stretch>
            <a:fillRect/>
          </a:stretch>
        </p:blipFill>
        <p:spPr>
          <a:xfrm>
            <a:off x="1434389" y="2332762"/>
            <a:ext cx="1993847" cy="4320000"/>
          </a:xfrm>
          <a:prstGeom prst="rect">
            <a:avLst/>
          </a:prstGeom>
          <a:ln>
            <a:solidFill>
              <a:schemeClr val="tx1"/>
            </a:solidFill>
          </a:ln>
        </p:spPr>
      </p:pic>
      <p:pic>
        <p:nvPicPr>
          <p:cNvPr id="19" name="図 18">
            <a:extLst>
              <a:ext uri="{FF2B5EF4-FFF2-40B4-BE49-F238E27FC236}">
                <a16:creationId xmlns:a16="http://schemas.microsoft.com/office/drawing/2014/main" id="{CB36DF15-3F5D-6361-B750-0DF36DA9DC5A}"/>
              </a:ext>
            </a:extLst>
          </p:cNvPr>
          <p:cNvPicPr>
            <a:picLocks noChangeAspect="1"/>
          </p:cNvPicPr>
          <p:nvPr/>
        </p:nvPicPr>
        <p:blipFill>
          <a:blip r:embed="rId5"/>
          <a:stretch>
            <a:fillRect/>
          </a:stretch>
        </p:blipFill>
        <p:spPr>
          <a:xfrm>
            <a:off x="5690541" y="2366984"/>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en-US" altLang="ja-JP" dirty="0"/>
              <a:t>Zoom</a:t>
            </a:r>
            <a:r>
              <a:rPr lang="ja-JP" altLang="en-US" dirty="0"/>
              <a:t>アプリのインストール</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Zoom</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1" name="テキスト ボックス 10">
            <a:extLst>
              <a:ext uri="{FF2B5EF4-FFF2-40B4-BE49-F238E27FC236}">
                <a16:creationId xmlns:a16="http://schemas.microsoft.com/office/drawing/2014/main" id="{948ECD18-6900-4EFB-AE00-FF5128CCA747}"/>
              </a:ext>
            </a:extLst>
          </p:cNvPr>
          <p:cNvSpPr txBox="1"/>
          <p:nvPr/>
        </p:nvSpPr>
        <p:spPr>
          <a:xfrm>
            <a:off x="6113630"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780692" y="2490803"/>
            <a:ext cx="466563" cy="28339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C0678BDF-7340-8B59-DB43-C4482FDC423E}"/>
              </a:ext>
            </a:extLst>
          </p:cNvPr>
          <p:cNvSpPr/>
          <p:nvPr/>
        </p:nvSpPr>
        <p:spPr>
          <a:xfrm>
            <a:off x="5725459" y="3295251"/>
            <a:ext cx="936000" cy="28339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Slide Number Placeholder 5">
            <a:extLst>
              <a:ext uri="{FF2B5EF4-FFF2-40B4-BE49-F238E27FC236}">
                <a16:creationId xmlns:a16="http://schemas.microsoft.com/office/drawing/2014/main" id="{51E86C20-EA07-9813-FC5E-944CADB82B7C}"/>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cxnSp>
        <p:nvCxnSpPr>
          <p:cNvPr id="8" name="直線矢印コネクタ 7">
            <a:extLst>
              <a:ext uri="{FF2B5EF4-FFF2-40B4-BE49-F238E27FC236}">
                <a16:creationId xmlns:a16="http://schemas.microsoft.com/office/drawing/2014/main" id="{A52AD7C0-F001-2852-A470-09353141446C}"/>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482A63AC-A208-A5D2-D6E4-B5A7BF787157}"/>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82663316-0786-DD23-FA26-57902674609F}"/>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ズーム</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と</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検索します</a:t>
            </a:r>
          </a:p>
        </p:txBody>
      </p:sp>
      <p:sp>
        <p:nvSpPr>
          <p:cNvPr id="12" name="テキスト ボックス 11">
            <a:extLst>
              <a:ext uri="{FF2B5EF4-FFF2-40B4-BE49-F238E27FC236}">
                <a16:creationId xmlns:a16="http://schemas.microsoft.com/office/drawing/2014/main" id="{AB2762C4-50A8-A94E-87F7-B31A15B60AE9}"/>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9A58F6E1-F430-8DD8-3326-ABAF3CF9C4D2}"/>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「インストール」を押します</a:t>
            </a:r>
          </a:p>
        </p:txBody>
      </p:sp>
    </p:spTree>
    <p:extLst>
      <p:ext uri="{BB962C8B-B14F-4D97-AF65-F5344CB8AC3E}">
        <p14:creationId xmlns:p14="http://schemas.microsoft.com/office/powerpoint/2010/main" val="1379863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28BBF3AA-CDD0-E529-BC32-F5804E4B5CC5}"/>
              </a:ext>
            </a:extLst>
          </p:cNvPr>
          <p:cNvPicPr>
            <a:picLocks noChangeAspect="1"/>
          </p:cNvPicPr>
          <p:nvPr/>
        </p:nvPicPr>
        <p:blipFill>
          <a:blip r:embed="rId4"/>
          <a:stretch>
            <a:fillRect/>
          </a:stretch>
        </p:blipFill>
        <p:spPr>
          <a:xfrm>
            <a:off x="5438125" y="2400512"/>
            <a:ext cx="2420322" cy="428585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en-US" altLang="ja-JP" dirty="0"/>
              <a:t>Zoom</a:t>
            </a:r>
            <a:r>
              <a:rPr lang="ja-JP" altLang="en-US" dirty="0"/>
              <a:t>アプリのインストール</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Zoom</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Store</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「検索」を押します</a:t>
            </a:r>
          </a:p>
        </p:txBody>
      </p:sp>
      <p:pic>
        <p:nvPicPr>
          <p:cNvPr id="10" name="図 9">
            <a:extLst>
              <a:ext uri="{FF2B5EF4-FFF2-40B4-BE49-F238E27FC236}">
                <a16:creationId xmlns:a16="http://schemas.microsoft.com/office/drawing/2014/main" id="{44011AE7-C6F9-3016-AB9B-D1102A15A095}"/>
              </a:ext>
            </a:extLst>
          </p:cNvPr>
          <p:cNvPicPr>
            <a:picLocks noChangeAspect="1"/>
          </p:cNvPicPr>
          <p:nvPr/>
        </p:nvPicPr>
        <p:blipFill rotWithShape="1">
          <a:blip r:embed="rId7">
            <a:extLst>
              <a:ext uri="{28A0092B-C50C-407E-A947-70E740481C1C}">
                <a14:useLocalDpi xmlns:a14="http://schemas.microsoft.com/office/drawing/2010/main"/>
              </a:ext>
            </a:extLst>
          </a:blip>
          <a:srcRect l="6914" t="5255" r="5548" b="4805"/>
          <a:stretch/>
        </p:blipFill>
        <p:spPr>
          <a:xfrm>
            <a:off x="2797628" y="1534138"/>
            <a:ext cx="402645" cy="40593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pic>
        <p:nvPicPr>
          <p:cNvPr id="18" name="Picture 3">
            <a:extLst>
              <a:ext uri="{FF2B5EF4-FFF2-40B4-BE49-F238E27FC236}">
                <a16:creationId xmlns:a16="http://schemas.microsoft.com/office/drawing/2014/main" id="{5E1ABA64-86B9-69C0-F991-25D0E3F70E9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42526"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四角形: 角を丸くする 18">
            <a:extLst>
              <a:ext uri="{FF2B5EF4-FFF2-40B4-BE49-F238E27FC236}">
                <a16:creationId xmlns:a16="http://schemas.microsoft.com/office/drawing/2014/main" id="{E32656C0-9017-CA19-CFF2-5EFDC285C3E3}"/>
              </a:ext>
            </a:extLst>
          </p:cNvPr>
          <p:cNvSpPr/>
          <p:nvPr/>
        </p:nvSpPr>
        <p:spPr>
          <a:xfrm>
            <a:off x="1380428" y="2557384"/>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7372592" y="6297911"/>
            <a:ext cx="448563" cy="42868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04743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B3F93937-2B55-0C01-DCFE-E2B22C35A3C2}"/>
              </a:ext>
            </a:extLst>
          </p:cNvPr>
          <p:cNvPicPr>
            <a:picLocks noChangeAspect="1"/>
          </p:cNvPicPr>
          <p:nvPr/>
        </p:nvPicPr>
        <p:blipFill>
          <a:blip r:embed="rId4"/>
          <a:stretch>
            <a:fillRect/>
          </a:stretch>
        </p:blipFill>
        <p:spPr>
          <a:xfrm>
            <a:off x="5440261" y="2393893"/>
            <a:ext cx="2406296" cy="4279998"/>
          </a:xfrm>
          <a:prstGeom prst="rect">
            <a:avLst/>
          </a:prstGeom>
          <a:ln>
            <a:solidFill>
              <a:schemeClr val="tx1"/>
            </a:solidFill>
          </a:ln>
        </p:spPr>
      </p:pic>
      <p:pic>
        <p:nvPicPr>
          <p:cNvPr id="16" name="図 15">
            <a:extLst>
              <a:ext uri="{FF2B5EF4-FFF2-40B4-BE49-F238E27FC236}">
                <a16:creationId xmlns:a16="http://schemas.microsoft.com/office/drawing/2014/main" id="{11F0196B-0130-AD94-4F5B-619E388F95D0}"/>
              </a:ext>
            </a:extLst>
          </p:cNvPr>
          <p:cNvPicPr>
            <a:picLocks noChangeAspect="1"/>
          </p:cNvPicPr>
          <p:nvPr/>
        </p:nvPicPr>
        <p:blipFill>
          <a:blip r:embed="rId5"/>
          <a:stretch>
            <a:fillRect/>
          </a:stretch>
        </p:blipFill>
        <p:spPr>
          <a:xfrm>
            <a:off x="1275265" y="2431992"/>
            <a:ext cx="2396046" cy="426176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en-US" altLang="ja-JP" dirty="0"/>
              <a:t>Zoom</a:t>
            </a:r>
            <a:r>
              <a:rPr lang="ja-JP" altLang="en-US" dirty="0"/>
              <a:t>アプリのインストール</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399734" y="2605896"/>
            <a:ext cx="1572066" cy="22620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Zoom</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680743"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ゲーム、</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、ストーリーなど</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ズーム</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と検索します</a:t>
            </a:r>
          </a:p>
        </p:txBody>
      </p:sp>
      <p:sp>
        <p:nvSpPr>
          <p:cNvPr id="10" name="テキスト ボックス 9">
            <a:extLst>
              <a:ext uri="{FF2B5EF4-FFF2-40B4-BE49-F238E27FC236}">
                <a16:creationId xmlns:a16="http://schemas.microsoft.com/office/drawing/2014/main" id="{61833358-E9DF-E727-5437-A55F3FB78B53}"/>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1" name="四角形: 角を丸くする 10">
            <a:extLst>
              <a:ext uri="{FF2B5EF4-FFF2-40B4-BE49-F238E27FC236}">
                <a16:creationId xmlns:a16="http://schemas.microsoft.com/office/drawing/2014/main" id="{E989B095-B7C9-4E80-071D-64FBD305AC32}"/>
              </a:ext>
            </a:extLst>
          </p:cNvPr>
          <p:cNvSpPr/>
          <p:nvPr/>
        </p:nvSpPr>
        <p:spPr>
          <a:xfrm>
            <a:off x="5569029" y="2559888"/>
            <a:ext cx="1572066" cy="22620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4A4DA783-54A5-88E8-010C-8A1362C6EC4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10</a:t>
            </a:r>
          </a:p>
        </p:txBody>
      </p:sp>
    </p:spTree>
    <p:extLst>
      <p:ext uri="{BB962C8B-B14F-4D97-AF65-F5344CB8AC3E}">
        <p14:creationId xmlns:p14="http://schemas.microsoft.com/office/powerpoint/2010/main" val="3763116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C78987E-4756-996A-DF00-401A134B003C}"/>
              </a:ext>
            </a:extLst>
          </p:cNvPr>
          <p:cNvPicPr>
            <a:picLocks noChangeAspect="1"/>
          </p:cNvPicPr>
          <p:nvPr/>
        </p:nvPicPr>
        <p:blipFill>
          <a:blip r:embed="rId4"/>
          <a:stretch>
            <a:fillRect/>
          </a:stretch>
        </p:blipFill>
        <p:spPr>
          <a:xfrm>
            <a:off x="3345421" y="2402160"/>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en-US" altLang="ja-JP" dirty="0"/>
              <a:t>Zoom</a:t>
            </a:r>
            <a:r>
              <a:rPr lang="ja-JP" altLang="en-US" dirty="0"/>
              <a:t>アプリのインストール</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Zoom</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7" name="テキスト ボックス 6">
            <a:extLst>
              <a:ext uri="{FF2B5EF4-FFF2-40B4-BE49-F238E27FC236}">
                <a16:creationId xmlns:a16="http://schemas.microsoft.com/office/drawing/2014/main" id="{347CA517-1B84-8FB1-123A-B67960B9E1B0}"/>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5164111" y="2987475"/>
            <a:ext cx="508555" cy="32596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11</a:t>
            </a:r>
          </a:p>
        </p:txBody>
      </p:sp>
    </p:spTree>
    <p:extLst>
      <p:ext uri="{BB962C8B-B14F-4D97-AF65-F5344CB8AC3E}">
        <p14:creationId xmlns:p14="http://schemas.microsoft.com/office/powerpoint/2010/main" val="4230957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a:extLst>
              <a:ext uri="{FF2B5EF4-FFF2-40B4-BE49-F238E27FC236}">
                <a16:creationId xmlns:a16="http://schemas.microsoft.com/office/drawing/2014/main" id="{8CA53EAD-2ABC-8E66-F549-0A1BE4EA45E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59815" y="2406592"/>
            <a:ext cx="2411496" cy="42871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5894BE47-C46F-1D0E-DD45-AAC12F8457B6}"/>
              </a:ext>
            </a:extLst>
          </p:cNvPr>
          <p:cNvPicPr>
            <a:picLocks noChangeAspect="1"/>
          </p:cNvPicPr>
          <p:nvPr/>
        </p:nvPicPr>
        <p:blipFill>
          <a:blip r:embed="rId5"/>
          <a:stretch>
            <a:fillRect/>
          </a:stretch>
        </p:blipFill>
        <p:spPr>
          <a:xfrm>
            <a:off x="5440260" y="2406592"/>
            <a:ext cx="2406297" cy="428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395845" y="2592399"/>
            <a:ext cx="460664" cy="400183"/>
          </a:xfrm>
          <a:prstGeom prst="roundRect">
            <a:avLst>
              <a:gd name="adj" fmla="val 10479"/>
            </a:avLst>
          </a:prstGeom>
          <a:noFill/>
          <a:ln w="28575">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Zoom</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画面下部の</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サインアップ</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7" name="タイトル 1">
            <a:extLst>
              <a:ext uri="{FF2B5EF4-FFF2-40B4-BE49-F238E27FC236}">
                <a16:creationId xmlns:a16="http://schemas.microsoft.com/office/drawing/2014/main" id="{589466BB-140E-C74E-5F1D-9E3366378467}"/>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44D0C7BE-E4D2-1A70-4467-22DF51B83E3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pic>
        <p:nvPicPr>
          <p:cNvPr id="2" name="Picture 2">
            <a:extLst>
              <a:ext uri="{FF2B5EF4-FFF2-40B4-BE49-F238E27FC236}">
                <a16:creationId xmlns:a16="http://schemas.microsoft.com/office/drawing/2014/main" id="{287E050E-F623-FB38-8D2B-829DFB581422}"/>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2245054" y="1574783"/>
            <a:ext cx="362223" cy="353620"/>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6" name="テキスト ボックス 1">
            <a:extLst>
              <a:ext uri="{FF2B5EF4-FFF2-40B4-BE49-F238E27FC236}">
                <a16:creationId xmlns:a16="http://schemas.microsoft.com/office/drawing/2014/main" id="{2CC53BE6-6E3E-8E76-A12D-B728BDD7AF12}"/>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0DE23FC6-88AD-6855-110C-EC821ECB14D9}"/>
              </a:ext>
            </a:extLst>
          </p:cNvPr>
          <p:cNvSpPr/>
          <p:nvPr/>
        </p:nvSpPr>
        <p:spPr>
          <a:xfrm>
            <a:off x="5467968" y="5773874"/>
            <a:ext cx="2364734" cy="40018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EE17D02-1B26-F7F5-3001-C6BD4B62A99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12</a:t>
            </a:r>
          </a:p>
        </p:txBody>
      </p:sp>
    </p:spTree>
    <p:extLst>
      <p:ext uri="{BB962C8B-B14F-4D97-AF65-F5344CB8AC3E}">
        <p14:creationId xmlns:p14="http://schemas.microsoft.com/office/powerpoint/2010/main" val="1097219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0737F1F4-ACB2-DB7D-3DD3-2FC011DF3AB4}"/>
              </a:ext>
            </a:extLst>
          </p:cNvPr>
          <p:cNvPicPr>
            <a:picLocks noChangeAspect="1"/>
          </p:cNvPicPr>
          <p:nvPr/>
        </p:nvPicPr>
        <p:blipFill>
          <a:blip r:embed="rId4"/>
          <a:stretch>
            <a:fillRect/>
          </a:stretch>
        </p:blipFill>
        <p:spPr>
          <a:xfrm>
            <a:off x="1265015" y="2406592"/>
            <a:ext cx="2406296" cy="4279999"/>
          </a:xfrm>
          <a:prstGeom prst="rect">
            <a:avLst/>
          </a:prstGeom>
          <a:ln>
            <a:solidFill>
              <a:schemeClr val="tx1"/>
            </a:solidFill>
          </a:ln>
        </p:spPr>
      </p:pic>
      <p:pic>
        <p:nvPicPr>
          <p:cNvPr id="11" name="図 10">
            <a:extLst>
              <a:ext uri="{FF2B5EF4-FFF2-40B4-BE49-F238E27FC236}">
                <a16:creationId xmlns:a16="http://schemas.microsoft.com/office/drawing/2014/main" id="{CB92F6A4-6E8B-95F8-4A62-98F959D05DE2}"/>
              </a:ext>
            </a:extLst>
          </p:cNvPr>
          <p:cNvPicPr>
            <a:picLocks noChangeAspect="1"/>
          </p:cNvPicPr>
          <p:nvPr/>
        </p:nvPicPr>
        <p:blipFill>
          <a:blip r:embed="rId5"/>
          <a:stretch>
            <a:fillRect/>
          </a:stretch>
        </p:blipFill>
        <p:spPr>
          <a:xfrm>
            <a:off x="5440260" y="2406592"/>
            <a:ext cx="2406297" cy="427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312714" y="2888399"/>
            <a:ext cx="2317031" cy="122068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生まれ年を入力し</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続行</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メールアドレスを入力し</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「続行」を押します</a:t>
            </a:r>
          </a:p>
        </p:txBody>
      </p:sp>
      <p:sp>
        <p:nvSpPr>
          <p:cNvPr id="17" name="タイトル 1">
            <a:extLst>
              <a:ext uri="{FF2B5EF4-FFF2-40B4-BE49-F238E27FC236}">
                <a16:creationId xmlns:a16="http://schemas.microsoft.com/office/drawing/2014/main" id="{589466BB-140E-C74E-5F1D-9E3366378467}"/>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44D0C7BE-E4D2-1A70-4467-22DF51B83E3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885DEF04-0EF4-CB75-1C39-B6AF94D20F8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B87BC2D9-1300-9FA7-A4F9-DDB34FF75A20}"/>
              </a:ext>
            </a:extLst>
          </p:cNvPr>
          <p:cNvSpPr/>
          <p:nvPr/>
        </p:nvSpPr>
        <p:spPr>
          <a:xfrm>
            <a:off x="5486400" y="2860689"/>
            <a:ext cx="2317031" cy="106014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6" name="Slide Number Placeholder 5">
            <a:extLst>
              <a:ext uri="{FF2B5EF4-FFF2-40B4-BE49-F238E27FC236}">
                <a16:creationId xmlns:a16="http://schemas.microsoft.com/office/drawing/2014/main" id="{842071A8-CAB1-5114-8D99-FC9DBCA1501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13</a:t>
            </a:r>
          </a:p>
        </p:txBody>
      </p:sp>
    </p:spTree>
    <p:extLst>
      <p:ext uri="{BB962C8B-B14F-4D97-AF65-F5344CB8AC3E}">
        <p14:creationId xmlns:p14="http://schemas.microsoft.com/office/powerpoint/2010/main" val="3669906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4C1691F-3F2A-CB60-A06A-993BCB256ACA}"/>
              </a:ext>
            </a:extLst>
          </p:cNvPr>
          <p:cNvPicPr>
            <a:picLocks noChangeAspect="1"/>
          </p:cNvPicPr>
          <p:nvPr/>
        </p:nvPicPr>
        <p:blipFill>
          <a:blip r:embed="rId4"/>
          <a:stretch>
            <a:fillRect/>
          </a:stretch>
        </p:blipFill>
        <p:spPr>
          <a:xfrm>
            <a:off x="1259815" y="2425730"/>
            <a:ext cx="2426418" cy="4304149"/>
          </a:xfrm>
          <a:prstGeom prst="rect">
            <a:avLst/>
          </a:prstGeom>
        </p:spPr>
      </p:pic>
      <p:pic>
        <p:nvPicPr>
          <p:cNvPr id="19" name="図 18">
            <a:extLst>
              <a:ext uri="{FF2B5EF4-FFF2-40B4-BE49-F238E27FC236}">
                <a16:creationId xmlns:a16="http://schemas.microsoft.com/office/drawing/2014/main" id="{73948FD1-795B-8E56-13F1-2767B6D1F3A7}"/>
              </a:ext>
            </a:extLst>
          </p:cNvPr>
          <p:cNvPicPr>
            <a:picLocks noChangeAspect="1"/>
          </p:cNvPicPr>
          <p:nvPr/>
        </p:nvPicPr>
        <p:blipFill>
          <a:blip r:embed="rId5"/>
          <a:stretch>
            <a:fillRect/>
          </a:stretch>
        </p:blipFill>
        <p:spPr>
          <a:xfrm>
            <a:off x="5440260" y="2406592"/>
            <a:ext cx="2406296" cy="427999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898913" y="4112825"/>
            <a:ext cx="1137548"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1992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入力したアドレス宛に認証番号が届くので、時間内に入力します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登録する氏名とパスワードを設定し、「続行」を押します</a:t>
            </a:r>
          </a:p>
        </p:txBody>
      </p:sp>
      <p:sp>
        <p:nvSpPr>
          <p:cNvPr id="17" name="タイトル 1">
            <a:extLst>
              <a:ext uri="{FF2B5EF4-FFF2-40B4-BE49-F238E27FC236}">
                <a16:creationId xmlns:a16="http://schemas.microsoft.com/office/drawing/2014/main" id="{589466BB-140E-C74E-5F1D-9E3366378467}"/>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44D0C7BE-E4D2-1A70-4467-22DF51B83E3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9F04D322-1592-BAF8-EE22-ECC34A26BDD7}"/>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B473FAF7-BF8A-38CA-5C52-25CA7B319C91}"/>
              </a:ext>
            </a:extLst>
          </p:cNvPr>
          <p:cNvSpPr/>
          <p:nvPr/>
        </p:nvSpPr>
        <p:spPr>
          <a:xfrm>
            <a:off x="5459759" y="3046025"/>
            <a:ext cx="2372942" cy="140128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6" name="Slide Number Placeholder 5">
            <a:extLst>
              <a:ext uri="{FF2B5EF4-FFF2-40B4-BE49-F238E27FC236}">
                <a16:creationId xmlns:a16="http://schemas.microsoft.com/office/drawing/2014/main" id="{8976EEA2-FBBC-9A3A-DBAB-C7B30977D96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14</a:t>
            </a:r>
          </a:p>
        </p:txBody>
      </p:sp>
    </p:spTree>
    <p:extLst>
      <p:ext uri="{BB962C8B-B14F-4D97-AF65-F5344CB8AC3E}">
        <p14:creationId xmlns:p14="http://schemas.microsoft.com/office/powerpoint/2010/main" val="656762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DB73CB9-7639-B836-DAC1-957416C72080}"/>
              </a:ext>
            </a:extLst>
          </p:cNvPr>
          <p:cNvPicPr>
            <a:picLocks noChangeAspect="1"/>
          </p:cNvPicPr>
          <p:nvPr/>
        </p:nvPicPr>
        <p:blipFill>
          <a:blip r:embed="rId4"/>
          <a:stretch>
            <a:fillRect/>
          </a:stretch>
        </p:blipFill>
        <p:spPr>
          <a:xfrm>
            <a:off x="3370268" y="2410567"/>
            <a:ext cx="2406296" cy="427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3693729" y="5303437"/>
            <a:ext cx="1764961"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DFA45860-F023-30AF-2AE8-5C140AB3B3B3}"/>
              </a:ext>
            </a:extLst>
          </p:cNvPr>
          <p:cNvSpPr txBox="1"/>
          <p:nvPr/>
        </p:nvSpPr>
        <p:spPr>
          <a:xfrm>
            <a:off x="265803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180983" y="1512998"/>
            <a:ext cx="456735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カレンダーへのアクセスは「</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フルアクセスを許可</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」か「</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許可しない</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」を選択して押します</a:t>
            </a:r>
          </a:p>
        </p:txBody>
      </p:sp>
      <p:sp>
        <p:nvSpPr>
          <p:cNvPr id="7" name="サブタイトル 2">
            <a:extLst>
              <a:ext uri="{FF2B5EF4-FFF2-40B4-BE49-F238E27FC236}">
                <a16:creationId xmlns:a16="http://schemas.microsoft.com/office/drawing/2014/main" id="{F68755E1-323F-286F-93EC-3E41D25153E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6" name="タイトル 1">
            <a:extLst>
              <a:ext uri="{FF2B5EF4-FFF2-40B4-BE49-F238E27FC236}">
                <a16:creationId xmlns:a16="http://schemas.microsoft.com/office/drawing/2014/main" id="{2493EF97-CEA0-AA08-B7EE-CFF32BBC37C9}"/>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7" name="タイトル 1">
            <a:extLst>
              <a:ext uri="{FF2B5EF4-FFF2-40B4-BE49-F238E27FC236}">
                <a16:creationId xmlns:a16="http://schemas.microsoft.com/office/drawing/2014/main" id="{00BDC373-8DD8-23A9-223D-69EE07EE0267}"/>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57DDFA37-0018-3625-8BAE-4E1CBBCE6761}"/>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4" name="Slide Number Placeholder 5">
            <a:extLst>
              <a:ext uri="{FF2B5EF4-FFF2-40B4-BE49-F238E27FC236}">
                <a16:creationId xmlns:a16="http://schemas.microsoft.com/office/drawing/2014/main" id="{4E2C9D8A-3D80-E9F4-F09F-8E76073F119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15</a:t>
            </a:r>
          </a:p>
        </p:txBody>
      </p:sp>
    </p:spTree>
    <p:extLst>
      <p:ext uri="{BB962C8B-B14F-4D97-AF65-F5344CB8AC3E}">
        <p14:creationId xmlns:p14="http://schemas.microsoft.com/office/powerpoint/2010/main" val="1250299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7159121-0DF7-4BE9-5BA6-9128761A75BE}"/>
              </a:ext>
            </a:extLst>
          </p:cNvPr>
          <p:cNvPicPr>
            <a:picLocks noChangeAspect="1"/>
          </p:cNvPicPr>
          <p:nvPr/>
        </p:nvPicPr>
        <p:blipFill>
          <a:blip r:embed="rId4"/>
          <a:stretch>
            <a:fillRect/>
          </a:stretch>
        </p:blipFill>
        <p:spPr>
          <a:xfrm>
            <a:off x="5478638" y="2401247"/>
            <a:ext cx="2450804" cy="4304149"/>
          </a:xfrm>
          <a:prstGeom prst="rect">
            <a:avLst/>
          </a:prstGeom>
        </p:spPr>
      </p:pic>
      <p:pic>
        <p:nvPicPr>
          <p:cNvPr id="6" name="図 5">
            <a:extLst>
              <a:ext uri="{FF2B5EF4-FFF2-40B4-BE49-F238E27FC236}">
                <a16:creationId xmlns:a16="http://schemas.microsoft.com/office/drawing/2014/main" id="{EEB5F09F-2445-6980-9720-B2367FBC6E1F}"/>
              </a:ext>
            </a:extLst>
          </p:cNvPr>
          <p:cNvPicPr>
            <a:picLocks noChangeAspect="1"/>
          </p:cNvPicPr>
          <p:nvPr/>
        </p:nvPicPr>
        <p:blipFill>
          <a:blip r:embed="rId5"/>
          <a:stretch>
            <a:fillRect/>
          </a:stretch>
        </p:blipFill>
        <p:spPr>
          <a:xfrm>
            <a:off x="1259815" y="2413323"/>
            <a:ext cx="2406297" cy="428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サインインを行います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「サインイン」を押します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26168"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メールアドレスとパスワードを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入力し、「サインイン」を押します</a:t>
            </a:r>
          </a:p>
        </p:txBody>
      </p:sp>
      <p:sp>
        <p:nvSpPr>
          <p:cNvPr id="17" name="タイトル 1">
            <a:extLst>
              <a:ext uri="{FF2B5EF4-FFF2-40B4-BE49-F238E27FC236}">
                <a16:creationId xmlns:a16="http://schemas.microsoft.com/office/drawing/2014/main" id="{589466BB-140E-C74E-5F1D-9E3366378467}"/>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44D0C7BE-E4D2-1A70-4467-22DF51B83E3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57ABBFDB-11EE-43DC-A656-D12BCD3F042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9FEB5539-5F01-1917-7DE3-D82752BE2EAF}"/>
              </a:ext>
            </a:extLst>
          </p:cNvPr>
          <p:cNvSpPr/>
          <p:nvPr/>
        </p:nvSpPr>
        <p:spPr>
          <a:xfrm>
            <a:off x="1303013" y="6235700"/>
            <a:ext cx="2329450" cy="30094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Slide Number Placeholder 5">
            <a:extLst>
              <a:ext uri="{FF2B5EF4-FFF2-40B4-BE49-F238E27FC236}">
                <a16:creationId xmlns:a16="http://schemas.microsoft.com/office/drawing/2014/main" id="{BC1B07E1-7B3E-564E-83B4-40067D2B810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16</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5529335" y="3147475"/>
            <a:ext cx="2329450" cy="105622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6851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B4E4B361-9309-FAB1-A2CC-70825FC18873}"/>
              </a:ext>
            </a:extLst>
          </p:cNvPr>
          <p:cNvGrpSpPr/>
          <p:nvPr/>
        </p:nvGrpSpPr>
        <p:grpSpPr>
          <a:xfrm>
            <a:off x="1818414" y="293451"/>
            <a:ext cx="6958068" cy="6271097"/>
            <a:chOff x="1818414" y="257022"/>
            <a:chExt cx="6958068" cy="6271097"/>
          </a:xfrm>
        </p:grpSpPr>
        <p:grpSp>
          <p:nvGrpSpPr>
            <p:cNvPr id="5" name="グループ化 4">
              <a:extLst>
                <a:ext uri="{FF2B5EF4-FFF2-40B4-BE49-F238E27FC236}">
                  <a16:creationId xmlns:a16="http://schemas.microsoft.com/office/drawing/2014/main" id="{29EAA654-116E-8B03-3ED7-C20769E2FAE5}"/>
                </a:ext>
              </a:extLst>
            </p:cNvPr>
            <p:cNvGrpSpPr/>
            <p:nvPr/>
          </p:nvGrpSpPr>
          <p:grpSpPr>
            <a:xfrm>
              <a:off x="1818414" y="257022"/>
              <a:ext cx="6958068" cy="1756974"/>
              <a:chOff x="1818414" y="257022"/>
              <a:chExt cx="6958068" cy="1756974"/>
            </a:xfrm>
          </p:grpSpPr>
          <p:sp>
            <p:nvSpPr>
              <p:cNvPr id="2" name="正方形/長方形 1">
                <a:extLst>
                  <a:ext uri="{FF2B5EF4-FFF2-40B4-BE49-F238E27FC236}">
                    <a16:creationId xmlns:a16="http://schemas.microsoft.com/office/drawing/2014/main" id="{1B39795C-50E4-C511-999E-D3B4541296EA}"/>
                  </a:ext>
                </a:extLst>
              </p:cNvPr>
              <p:cNvSpPr/>
              <p:nvPr/>
            </p:nvSpPr>
            <p:spPr>
              <a:xfrm>
                <a:off x="2547256" y="718677"/>
                <a:ext cx="6229226" cy="12953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オンライン会議システムとは</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オンライン会議システムのメリット</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3</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オンライン会議システムの利用方法</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4</a:t>
                </a:r>
              </a:p>
            </p:txBody>
          </p:sp>
          <p:sp>
            <p:nvSpPr>
              <p:cNvPr id="3" name="正方形/長方形 2">
                <a:extLst>
                  <a:ext uri="{FF2B5EF4-FFF2-40B4-BE49-F238E27FC236}">
                    <a16:creationId xmlns:a16="http://schemas.microsoft.com/office/drawing/2014/main" id="{2524FA77-0894-41DF-B4D6-E6BFDDE3176D}"/>
                  </a:ext>
                </a:extLst>
              </p:cNvPr>
              <p:cNvSpPr/>
              <p:nvPr/>
            </p:nvSpPr>
            <p:spPr>
              <a:xfrm>
                <a:off x="1871664" y="718678"/>
                <a:ext cx="675592" cy="12953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1-C </a:t>
                </a:r>
              </a:p>
            </p:txBody>
          </p:sp>
          <p:sp>
            <p:nvSpPr>
              <p:cNvPr id="4" name="テキスト ボックス 3">
                <a:extLst>
                  <a:ext uri="{FF2B5EF4-FFF2-40B4-BE49-F238E27FC236}">
                    <a16:creationId xmlns:a16="http://schemas.microsoft.com/office/drawing/2014/main" id="{E8D34C50-9DB8-CD1A-5E38-77F26DBAB42B}"/>
                  </a:ext>
                </a:extLst>
              </p:cNvPr>
              <p:cNvSpPr txBox="1"/>
              <p:nvPr/>
            </p:nvSpPr>
            <p:spPr>
              <a:xfrm>
                <a:off x="1818414" y="257022"/>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１．オンライン会議システムを知りましょう</a:t>
                </a:r>
              </a:p>
            </p:txBody>
          </p:sp>
        </p:grpSp>
        <p:grpSp>
          <p:nvGrpSpPr>
            <p:cNvPr id="6" name="グループ化 5">
              <a:extLst>
                <a:ext uri="{FF2B5EF4-FFF2-40B4-BE49-F238E27FC236}">
                  <a16:creationId xmlns:a16="http://schemas.microsoft.com/office/drawing/2014/main" id="{667B39B7-F284-E09A-018C-827B51ED35BE}"/>
                </a:ext>
              </a:extLst>
            </p:cNvPr>
            <p:cNvGrpSpPr/>
            <p:nvPr/>
          </p:nvGrpSpPr>
          <p:grpSpPr>
            <a:xfrm>
              <a:off x="1818414" y="2106594"/>
              <a:ext cx="6958068" cy="2164464"/>
              <a:chOff x="1818414" y="257022"/>
              <a:chExt cx="6958068" cy="2164464"/>
            </a:xfrm>
          </p:grpSpPr>
          <p:sp>
            <p:nvSpPr>
              <p:cNvPr id="7" name="正方形/長方形 6">
                <a:extLst>
                  <a:ext uri="{FF2B5EF4-FFF2-40B4-BE49-F238E27FC236}">
                    <a16:creationId xmlns:a16="http://schemas.microsoft.com/office/drawing/2014/main" id="{B1BDF0FC-D3E3-FF4D-64F7-6CC6F09AB710}"/>
                  </a:ext>
                </a:extLst>
              </p:cNvPr>
              <p:cNvSpPr/>
              <p:nvPr/>
            </p:nvSpPr>
            <p:spPr>
              <a:xfrm>
                <a:off x="2547256" y="718677"/>
                <a:ext cx="6229226" cy="17028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Zoom</a:t>
                </a:r>
                <a:r>
                  <a:rPr lang="ja-JP" altLang="en-US" dirty="0">
                    <a:ln w="0"/>
                    <a:solidFill>
                      <a:prstClr val="black"/>
                    </a:solidFill>
                    <a:latin typeface="BIZ UDPゴシック" panose="020B0400000000000000" pitchFamily="50" charset="-128"/>
                    <a:ea typeface="BIZ UDPゴシック" panose="020B0400000000000000" pitchFamily="50" charset="-128"/>
                  </a:rPr>
                  <a:t>アプリのインストール</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利用登録のしかた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12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招待された会議への参加のしかた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18</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会議の開催のしかた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23</a:t>
                </a:r>
              </a:p>
            </p:txBody>
          </p:sp>
          <p:sp>
            <p:nvSpPr>
              <p:cNvPr id="8" name="正方形/長方形 7">
                <a:extLst>
                  <a:ext uri="{FF2B5EF4-FFF2-40B4-BE49-F238E27FC236}">
                    <a16:creationId xmlns:a16="http://schemas.microsoft.com/office/drawing/2014/main" id="{33CFFBCB-03DA-78B6-4B43-FE8266DA525D}"/>
                  </a:ext>
                </a:extLst>
              </p:cNvPr>
              <p:cNvSpPr/>
              <p:nvPr/>
            </p:nvSpPr>
            <p:spPr>
              <a:xfrm>
                <a:off x="1871664" y="718677"/>
                <a:ext cx="675592" cy="17028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2-C</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2-D </a:t>
                </a:r>
              </a:p>
            </p:txBody>
          </p:sp>
          <p:sp>
            <p:nvSpPr>
              <p:cNvPr id="9" name="テキスト ボックス 8">
                <a:extLst>
                  <a:ext uri="{FF2B5EF4-FFF2-40B4-BE49-F238E27FC236}">
                    <a16:creationId xmlns:a16="http://schemas.microsoft.com/office/drawing/2014/main" id="{C41C3461-8921-9419-7860-12A3896DFC5C}"/>
                  </a:ext>
                </a:extLst>
              </p:cNvPr>
              <p:cNvSpPr txBox="1"/>
              <p:nvPr/>
            </p:nvSpPr>
            <p:spPr>
              <a:xfrm>
                <a:off x="1818414" y="257022"/>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２．</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Zoom</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を使ってみましょう</a:t>
                </a:r>
              </a:p>
            </p:txBody>
          </p:sp>
        </p:grpSp>
        <p:grpSp>
          <p:nvGrpSpPr>
            <p:cNvPr id="10" name="グループ化 9">
              <a:extLst>
                <a:ext uri="{FF2B5EF4-FFF2-40B4-BE49-F238E27FC236}">
                  <a16:creationId xmlns:a16="http://schemas.microsoft.com/office/drawing/2014/main" id="{E5C7DAE9-AD1F-FACD-7ECA-DBCA5C9ABA8C}"/>
                </a:ext>
              </a:extLst>
            </p:cNvPr>
            <p:cNvGrpSpPr/>
            <p:nvPr/>
          </p:nvGrpSpPr>
          <p:grpSpPr>
            <a:xfrm>
              <a:off x="1818414" y="4363655"/>
              <a:ext cx="6958068" cy="2164464"/>
              <a:chOff x="1818414" y="257022"/>
              <a:chExt cx="6958068" cy="2164464"/>
            </a:xfrm>
          </p:grpSpPr>
          <p:sp>
            <p:nvSpPr>
              <p:cNvPr id="12" name="正方形/長方形 11">
                <a:extLst>
                  <a:ext uri="{FF2B5EF4-FFF2-40B4-BE49-F238E27FC236}">
                    <a16:creationId xmlns:a16="http://schemas.microsoft.com/office/drawing/2014/main" id="{B815785D-A03E-C5A4-D6A6-D56072399828}"/>
                  </a:ext>
                </a:extLst>
              </p:cNvPr>
              <p:cNvSpPr/>
              <p:nvPr/>
            </p:nvSpPr>
            <p:spPr>
              <a:xfrm>
                <a:off x="2547256" y="718677"/>
                <a:ext cx="6229226" cy="17028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Microsoft Teams</a:t>
                </a:r>
                <a:r>
                  <a:rPr lang="ja-JP" altLang="en-US" dirty="0">
                    <a:ln w="0"/>
                    <a:solidFill>
                      <a:prstClr val="black"/>
                    </a:solidFill>
                    <a:latin typeface="BIZ UDPゴシック" panose="020B0400000000000000" pitchFamily="50" charset="-128"/>
                    <a:ea typeface="BIZ UDPゴシック" panose="020B0400000000000000" pitchFamily="50" charset="-128"/>
                  </a:rPr>
                  <a:t>アプリのインストール</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30</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利用登録のしかた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35</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招待された会議への参加のしかた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45</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会議の開催のしかた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47</a:t>
                </a:r>
              </a:p>
            </p:txBody>
          </p:sp>
          <p:sp>
            <p:nvSpPr>
              <p:cNvPr id="13" name="正方形/長方形 12">
                <a:extLst>
                  <a:ext uri="{FF2B5EF4-FFF2-40B4-BE49-F238E27FC236}">
                    <a16:creationId xmlns:a16="http://schemas.microsoft.com/office/drawing/2014/main" id="{60E45412-A3AD-C4CC-B92A-62CEC890BE2A}"/>
                  </a:ext>
                </a:extLst>
              </p:cNvPr>
              <p:cNvSpPr/>
              <p:nvPr/>
            </p:nvSpPr>
            <p:spPr>
              <a:xfrm>
                <a:off x="1871664" y="718677"/>
                <a:ext cx="675592" cy="17028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3-C</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3-D </a:t>
                </a:r>
              </a:p>
            </p:txBody>
          </p:sp>
          <p:sp>
            <p:nvSpPr>
              <p:cNvPr id="14" name="テキスト ボックス 13">
                <a:extLst>
                  <a:ext uri="{FF2B5EF4-FFF2-40B4-BE49-F238E27FC236}">
                    <a16:creationId xmlns:a16="http://schemas.microsoft.com/office/drawing/2014/main" id="{B4FE8DF0-45B3-4BAF-F323-466814F7DBEA}"/>
                  </a:ext>
                </a:extLst>
              </p:cNvPr>
              <p:cNvSpPr txBox="1"/>
              <p:nvPr/>
            </p:nvSpPr>
            <p:spPr>
              <a:xfrm>
                <a:off x="1818414" y="257022"/>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３．</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Microsoft Teams</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を使ってみましょう</a:t>
                </a:r>
              </a:p>
            </p:txBody>
          </p:sp>
        </p:grpSp>
      </p:grpSp>
    </p:spTree>
    <p:extLst>
      <p:ext uri="{BB962C8B-B14F-4D97-AF65-F5344CB8AC3E}">
        <p14:creationId xmlns:p14="http://schemas.microsoft.com/office/powerpoint/2010/main" val="1434651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708525F-606F-40D8-3CB8-3C1443C686BD}"/>
              </a:ext>
            </a:extLst>
          </p:cNvPr>
          <p:cNvPicPr>
            <a:picLocks noChangeAspect="1"/>
          </p:cNvPicPr>
          <p:nvPr/>
        </p:nvPicPr>
        <p:blipFill>
          <a:blip r:embed="rId4"/>
          <a:stretch>
            <a:fillRect/>
          </a:stretch>
        </p:blipFill>
        <p:spPr>
          <a:xfrm>
            <a:off x="3360821" y="2406593"/>
            <a:ext cx="2378563" cy="423067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90355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サインインが完了します</a:t>
            </a:r>
          </a:p>
        </p:txBody>
      </p:sp>
      <p:sp>
        <p:nvSpPr>
          <p:cNvPr id="7" name="サブタイトル 2">
            <a:extLst>
              <a:ext uri="{FF2B5EF4-FFF2-40B4-BE49-F238E27FC236}">
                <a16:creationId xmlns:a16="http://schemas.microsoft.com/office/drawing/2014/main" id="{F68755E1-323F-286F-93EC-3E41D25153E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サインインを行います</a:t>
            </a:r>
          </a:p>
        </p:txBody>
      </p:sp>
      <p:sp>
        <p:nvSpPr>
          <p:cNvPr id="16" name="タイトル 1">
            <a:extLst>
              <a:ext uri="{FF2B5EF4-FFF2-40B4-BE49-F238E27FC236}">
                <a16:creationId xmlns:a16="http://schemas.microsoft.com/office/drawing/2014/main" id="{2493EF97-CEA0-AA08-B7EE-CFF32BBC37C9}"/>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7" name="タイトル 1">
            <a:extLst>
              <a:ext uri="{FF2B5EF4-FFF2-40B4-BE49-F238E27FC236}">
                <a16:creationId xmlns:a16="http://schemas.microsoft.com/office/drawing/2014/main" id="{00BDC373-8DD8-23A9-223D-69EE07EE0267}"/>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3A2C6C7C-56F8-BDD9-0FE6-F52651E22040}"/>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F1DCC967-7367-524B-9D8E-A5630310E6C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17</a:t>
            </a:r>
          </a:p>
        </p:txBody>
      </p:sp>
    </p:spTree>
    <p:extLst>
      <p:ext uri="{BB962C8B-B14F-4D97-AF65-F5344CB8AC3E}">
        <p14:creationId xmlns:p14="http://schemas.microsoft.com/office/powerpoint/2010/main" val="3312583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ABC909D-5C73-D3BF-FE92-D103D9DA0E62}"/>
              </a:ext>
            </a:extLst>
          </p:cNvPr>
          <p:cNvPicPr>
            <a:picLocks noChangeAspect="1"/>
          </p:cNvPicPr>
          <p:nvPr/>
        </p:nvPicPr>
        <p:blipFill>
          <a:blip r:embed="rId4"/>
          <a:stretch>
            <a:fillRect/>
          </a:stretch>
        </p:blipFill>
        <p:spPr>
          <a:xfrm>
            <a:off x="1249606" y="2393264"/>
            <a:ext cx="2426418" cy="4304149"/>
          </a:xfrm>
          <a:prstGeom prst="rect">
            <a:avLst/>
          </a:prstGeom>
        </p:spPr>
      </p:pic>
      <p:pic>
        <p:nvPicPr>
          <p:cNvPr id="18" name="図 17">
            <a:extLst>
              <a:ext uri="{FF2B5EF4-FFF2-40B4-BE49-F238E27FC236}">
                <a16:creationId xmlns:a16="http://schemas.microsoft.com/office/drawing/2014/main" id="{8C676DC3-BDD8-A591-DD7B-3C4FCCF3FFD0}"/>
              </a:ext>
            </a:extLst>
          </p:cNvPr>
          <p:cNvPicPr>
            <a:picLocks noChangeAspect="1"/>
          </p:cNvPicPr>
          <p:nvPr/>
        </p:nvPicPr>
        <p:blipFill>
          <a:blip r:embed="rId5"/>
          <a:stretch>
            <a:fillRect/>
          </a:stretch>
        </p:blipFill>
        <p:spPr>
          <a:xfrm>
            <a:off x="5441666" y="2406591"/>
            <a:ext cx="2404890" cy="427749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344469" y="4821382"/>
            <a:ext cx="2230004" cy="53747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a:t>
            </a:r>
            <a:r>
              <a:rPr lang="en-US" altLang="ja-JP" sz="2200" dirty="0">
                <a:latin typeface="BIZ UDPゴシック" panose="020B0400000000000000" pitchFamily="50" charset="-128"/>
                <a:ea typeface="BIZ UDPゴシック" panose="020B0400000000000000" pitchFamily="50" charset="-128"/>
              </a:rPr>
              <a:t>URL</a:t>
            </a:r>
            <a:r>
              <a:rPr lang="ja-JP" altLang="en-US" sz="2200" dirty="0">
                <a:latin typeface="BIZ UDPゴシック" panose="020B0400000000000000" pitchFamily="50" charset="-128"/>
                <a:ea typeface="BIZ UDPゴシック" panose="020B0400000000000000" pitchFamily="50" charset="-128"/>
              </a:rPr>
              <a:t>から直接参加する方法です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メールを開き、</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ミーティング</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URL｣</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パスコードに記載された文字を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入力し、「続行」を押します</a:t>
            </a:r>
          </a:p>
        </p:txBody>
      </p:sp>
      <p:sp>
        <p:nvSpPr>
          <p:cNvPr id="11" name="タイトル 1">
            <a:extLst>
              <a:ext uri="{FF2B5EF4-FFF2-40B4-BE49-F238E27FC236}">
                <a16:creationId xmlns:a16="http://schemas.microsoft.com/office/drawing/2014/main" id="{BDF2CE41-03BB-F6A3-88E7-54CE1391AC36}"/>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6" name="タイトル 1">
            <a:extLst>
              <a:ext uri="{FF2B5EF4-FFF2-40B4-BE49-F238E27FC236}">
                <a16:creationId xmlns:a16="http://schemas.microsoft.com/office/drawing/2014/main" id="{5187F798-7539-96D7-AC1E-F92CADB3E4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E1781F1A-199A-539D-9F7B-B2B84E926530}"/>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26552B72-F29C-ADF9-A4F8-05DB9A4DC9CC}"/>
              </a:ext>
            </a:extLst>
          </p:cNvPr>
          <p:cNvSpPr/>
          <p:nvPr/>
        </p:nvSpPr>
        <p:spPr>
          <a:xfrm>
            <a:off x="5886816" y="3840346"/>
            <a:ext cx="1483802" cy="16361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649F69F9-81C3-D8C7-09E9-E6CACA74198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18</a:t>
            </a:r>
          </a:p>
        </p:txBody>
      </p:sp>
    </p:spTree>
    <p:extLst>
      <p:ext uri="{BB962C8B-B14F-4D97-AF65-F5344CB8AC3E}">
        <p14:creationId xmlns:p14="http://schemas.microsoft.com/office/powerpoint/2010/main" val="1103494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3487238-CD81-D7D2-AC48-304B7673F977}"/>
              </a:ext>
            </a:extLst>
          </p:cNvPr>
          <p:cNvPicPr>
            <a:picLocks noChangeAspect="1"/>
          </p:cNvPicPr>
          <p:nvPr/>
        </p:nvPicPr>
        <p:blipFill>
          <a:blip r:embed="rId4"/>
          <a:stretch>
            <a:fillRect/>
          </a:stretch>
        </p:blipFill>
        <p:spPr>
          <a:xfrm>
            <a:off x="3358791" y="2394516"/>
            <a:ext cx="2426418" cy="430414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8" y="1512998"/>
            <a:ext cx="3421640"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「参加」を押して参加します</a:t>
            </a:r>
          </a:p>
        </p:txBody>
      </p:sp>
      <p:sp>
        <p:nvSpPr>
          <p:cNvPr id="10" name="タイトル 1">
            <a:extLst>
              <a:ext uri="{FF2B5EF4-FFF2-40B4-BE49-F238E27FC236}">
                <a16:creationId xmlns:a16="http://schemas.microsoft.com/office/drawing/2014/main" id="{47151CF3-78FA-AC92-ADD2-95A9F2C6C469}"/>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1" name="タイトル 1">
            <a:extLst>
              <a:ext uri="{FF2B5EF4-FFF2-40B4-BE49-F238E27FC236}">
                <a16:creationId xmlns:a16="http://schemas.microsoft.com/office/drawing/2014/main" id="{44ED22AB-0121-2763-7ED8-AFE4873FBC7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endParaRPr kumimoji="0" lang="ja-JP" altLang="en-US" kern="0" dirty="0">
              <a:solidFill>
                <a:sysClr val="windowText" lastClr="000000"/>
              </a:solidFill>
            </a:endParaRPr>
          </a:p>
        </p:txBody>
      </p:sp>
      <p:sp>
        <p:nvSpPr>
          <p:cNvPr id="18" name="テキスト ボックス 17">
            <a:extLst>
              <a:ext uri="{FF2B5EF4-FFF2-40B4-BE49-F238E27FC236}">
                <a16:creationId xmlns:a16="http://schemas.microsoft.com/office/drawing/2014/main" id="{51851A10-8448-DC2D-84BA-50782BDD136E}"/>
              </a:ext>
            </a:extLst>
          </p:cNvPr>
          <p:cNvSpPr txBox="1"/>
          <p:nvPr/>
        </p:nvSpPr>
        <p:spPr>
          <a:xfrm>
            <a:off x="5886085" y="4348781"/>
            <a:ext cx="3147210"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rgbClr val="0B57CF"/>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rgbClr val="0B57CF"/>
                </a:solidFill>
                <a:latin typeface="BIZ UDPゴシック" panose="020B0400000000000000" pitchFamily="50" charset="-128"/>
                <a:ea typeface="BIZ UDPゴシック" panose="020B0400000000000000" pitchFamily="50" charset="-128"/>
                <a:cs typeface="Times New Roman" panose="02020603050405020304" pitchFamily="18" charset="0"/>
              </a:rPr>
              <a:t>音声のみでも参加可能です</a:t>
            </a:r>
          </a:p>
        </p:txBody>
      </p:sp>
      <p:sp>
        <p:nvSpPr>
          <p:cNvPr id="19" name="サブタイトル 2">
            <a:extLst>
              <a:ext uri="{FF2B5EF4-FFF2-40B4-BE49-F238E27FC236}">
                <a16:creationId xmlns:a16="http://schemas.microsoft.com/office/drawing/2014/main" id="{556DAE7A-51A7-9A80-2213-325B182D2D7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a:t>
            </a:r>
            <a:r>
              <a:rPr lang="en-US" altLang="ja-JP" sz="2200" dirty="0">
                <a:latin typeface="BIZ UDPゴシック" panose="020B0400000000000000" pitchFamily="50" charset="-128"/>
                <a:ea typeface="BIZ UDPゴシック" panose="020B0400000000000000" pitchFamily="50" charset="-128"/>
              </a:rPr>
              <a:t>URL</a:t>
            </a:r>
            <a:r>
              <a:rPr lang="ja-JP" altLang="en-US" sz="2200" dirty="0">
                <a:latin typeface="BIZ UDPゴシック" panose="020B0400000000000000" pitchFamily="50" charset="-128"/>
                <a:ea typeface="BIZ UDPゴシック" panose="020B0400000000000000" pitchFamily="50" charset="-128"/>
              </a:rPr>
              <a:t>から直接参加する方法です</a:t>
            </a:r>
          </a:p>
        </p:txBody>
      </p:sp>
      <p:sp>
        <p:nvSpPr>
          <p:cNvPr id="2" name="テキスト ボックス 1">
            <a:extLst>
              <a:ext uri="{FF2B5EF4-FFF2-40B4-BE49-F238E27FC236}">
                <a16:creationId xmlns:a16="http://schemas.microsoft.com/office/drawing/2014/main" id="{44C123CB-2740-2DB4-2D3E-D38C06FAE4DC}"/>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7" name="Slide Number Placeholder 5">
            <a:extLst>
              <a:ext uri="{FF2B5EF4-FFF2-40B4-BE49-F238E27FC236}">
                <a16:creationId xmlns:a16="http://schemas.microsoft.com/office/drawing/2014/main" id="{160810D3-5123-27BD-EC4B-F5001BC086E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19</a:t>
            </a:r>
          </a:p>
        </p:txBody>
      </p:sp>
    </p:spTree>
    <p:extLst>
      <p:ext uri="{BB962C8B-B14F-4D97-AF65-F5344CB8AC3E}">
        <p14:creationId xmlns:p14="http://schemas.microsoft.com/office/powerpoint/2010/main" val="3393109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2436BC84-BD32-CD59-BD9C-FD5A4258F78E}"/>
              </a:ext>
            </a:extLst>
          </p:cNvPr>
          <p:cNvPicPr>
            <a:picLocks noChangeAspect="1"/>
          </p:cNvPicPr>
          <p:nvPr/>
        </p:nvPicPr>
        <p:blipFill>
          <a:blip r:embed="rId4"/>
          <a:stretch>
            <a:fillRect/>
          </a:stretch>
        </p:blipFill>
        <p:spPr>
          <a:xfrm>
            <a:off x="1242511" y="2354967"/>
            <a:ext cx="2428800" cy="4320000"/>
          </a:xfrm>
          <a:prstGeom prst="rect">
            <a:avLst/>
          </a:prstGeom>
          <a:ln>
            <a:solidFill>
              <a:schemeClr val="tx1"/>
            </a:solidFill>
          </a:ln>
        </p:spPr>
      </p:pic>
      <p:pic>
        <p:nvPicPr>
          <p:cNvPr id="20" name="図 19">
            <a:extLst>
              <a:ext uri="{FF2B5EF4-FFF2-40B4-BE49-F238E27FC236}">
                <a16:creationId xmlns:a16="http://schemas.microsoft.com/office/drawing/2014/main" id="{C1D19ACA-0CB6-9C71-06B7-6A2629938E5D}"/>
              </a:ext>
            </a:extLst>
          </p:cNvPr>
          <p:cNvPicPr>
            <a:picLocks noChangeAspect="1"/>
          </p:cNvPicPr>
          <p:nvPr/>
        </p:nvPicPr>
        <p:blipFill>
          <a:blip r:embed="rId5"/>
          <a:stretch>
            <a:fillRect/>
          </a:stretch>
        </p:blipFill>
        <p:spPr>
          <a:xfrm>
            <a:off x="5440260" y="2354967"/>
            <a:ext cx="2428800"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を直接入力する場合の参加方法です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ミーティング画面で</a:t>
            </a: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参加</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a:t>
            </a:r>
            <a:r>
              <a:rPr lang="en-US" altLang="ja-JP" sz="1800" dirty="0">
                <a:solidFill>
                  <a:prstClr val="black"/>
                </a:solidFill>
                <a:latin typeface="BIZ UDPゴシック" panose="020B0400000000000000" pitchFamily="50" charset="-128"/>
                <a:ea typeface="BIZ UDPゴシック" panose="020B0400000000000000" pitchFamily="50" charset="-128"/>
              </a:rPr>
              <a:t>ID｣</a:t>
            </a:r>
            <a:r>
              <a:rPr lang="ja-JP" altLang="en-US" sz="1800" dirty="0">
                <a:solidFill>
                  <a:prstClr val="black"/>
                </a:solidFill>
                <a:latin typeface="BIZ UDPゴシック" panose="020B0400000000000000" pitchFamily="50" charset="-128"/>
                <a:ea typeface="BIZ UDPゴシック" panose="020B0400000000000000" pitchFamily="50" charset="-128"/>
              </a:rPr>
              <a:t>を入力し、 </a:t>
            </a:r>
          </a:p>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参加</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1" name="タイトル 1">
            <a:extLst>
              <a:ext uri="{FF2B5EF4-FFF2-40B4-BE49-F238E27FC236}">
                <a16:creationId xmlns:a16="http://schemas.microsoft.com/office/drawing/2014/main" id="{BDF2CE41-03BB-F6A3-88E7-54CE1391AC36}"/>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6" name="タイトル 1">
            <a:extLst>
              <a:ext uri="{FF2B5EF4-FFF2-40B4-BE49-F238E27FC236}">
                <a16:creationId xmlns:a16="http://schemas.microsoft.com/office/drawing/2014/main" id="{5187F798-7539-96D7-AC1E-F92CADB3E4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endParaRPr kumimoji="0" lang="ja-JP" altLang="en-US" kern="0" dirty="0">
              <a:solidFill>
                <a:sysClr val="windowText" lastClr="000000"/>
              </a:solidFill>
            </a:endParaRPr>
          </a:p>
        </p:txBody>
      </p:sp>
      <p:sp>
        <p:nvSpPr>
          <p:cNvPr id="6" name="テキスト ボックス 1">
            <a:extLst>
              <a:ext uri="{FF2B5EF4-FFF2-40B4-BE49-F238E27FC236}">
                <a16:creationId xmlns:a16="http://schemas.microsoft.com/office/drawing/2014/main" id="{2641727D-805E-4EB4-A554-A1C3968CC61F}"/>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888137" y="2850454"/>
            <a:ext cx="498602"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A5E3D186-375B-DC8D-0149-5C041FDA5C0D}"/>
              </a:ext>
            </a:extLst>
          </p:cNvPr>
          <p:cNvSpPr/>
          <p:nvPr/>
        </p:nvSpPr>
        <p:spPr>
          <a:xfrm>
            <a:off x="5977103" y="2736828"/>
            <a:ext cx="1356249" cy="33183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4817F38A-BD7A-BF1E-7B41-A72BD8F5772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20</a:t>
            </a:r>
          </a:p>
        </p:txBody>
      </p:sp>
    </p:spTree>
    <p:extLst>
      <p:ext uri="{BB962C8B-B14F-4D97-AF65-F5344CB8AC3E}">
        <p14:creationId xmlns:p14="http://schemas.microsoft.com/office/powerpoint/2010/main" val="2501803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58463AAE-C223-4F5B-69D4-10A7EB1FF21B}"/>
              </a:ext>
            </a:extLst>
          </p:cNvPr>
          <p:cNvPicPr>
            <a:picLocks noChangeAspect="1"/>
          </p:cNvPicPr>
          <p:nvPr/>
        </p:nvPicPr>
        <p:blipFill>
          <a:blip r:embed="rId4"/>
          <a:stretch>
            <a:fillRect/>
          </a:stretch>
        </p:blipFill>
        <p:spPr>
          <a:xfrm>
            <a:off x="3357607" y="2366592"/>
            <a:ext cx="2428785"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8" y="1512998"/>
            <a:ext cx="342164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以降は</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p.18②</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以降と</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同じ手順になります</a:t>
            </a:r>
          </a:p>
        </p:txBody>
      </p:sp>
      <p:sp>
        <p:nvSpPr>
          <p:cNvPr id="10" name="タイトル 1">
            <a:extLst>
              <a:ext uri="{FF2B5EF4-FFF2-40B4-BE49-F238E27FC236}">
                <a16:creationId xmlns:a16="http://schemas.microsoft.com/office/drawing/2014/main" id="{47151CF3-78FA-AC92-ADD2-95A9F2C6C469}"/>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1" name="タイトル 1">
            <a:extLst>
              <a:ext uri="{FF2B5EF4-FFF2-40B4-BE49-F238E27FC236}">
                <a16:creationId xmlns:a16="http://schemas.microsoft.com/office/drawing/2014/main" id="{44ED22AB-0121-2763-7ED8-AFE4873FBC7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endParaRPr kumimoji="0" lang="ja-JP" altLang="en-US" kern="0" dirty="0">
              <a:solidFill>
                <a:sysClr val="windowText" lastClr="000000"/>
              </a:solidFill>
            </a:endParaRPr>
          </a:p>
        </p:txBody>
      </p:sp>
      <p:sp>
        <p:nvSpPr>
          <p:cNvPr id="2" name="サブタイトル 2">
            <a:extLst>
              <a:ext uri="{FF2B5EF4-FFF2-40B4-BE49-F238E27FC236}">
                <a16:creationId xmlns:a16="http://schemas.microsoft.com/office/drawing/2014/main" id="{608CAA7B-263D-751B-3DAA-7249A36D1772}"/>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を直接入力する場合の参加方法です</a:t>
            </a:r>
          </a:p>
        </p:txBody>
      </p:sp>
      <p:sp>
        <p:nvSpPr>
          <p:cNvPr id="6" name="テキスト ボックス 1">
            <a:extLst>
              <a:ext uri="{FF2B5EF4-FFF2-40B4-BE49-F238E27FC236}">
                <a16:creationId xmlns:a16="http://schemas.microsoft.com/office/drawing/2014/main" id="{3D616D02-A624-6DDC-8CA2-20EBCEE97343}"/>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3" name="Slide Number Placeholder 5">
            <a:extLst>
              <a:ext uri="{FF2B5EF4-FFF2-40B4-BE49-F238E27FC236}">
                <a16:creationId xmlns:a16="http://schemas.microsoft.com/office/drawing/2014/main" id="{4C9EE974-4FF9-3570-F8A8-49A670323805}"/>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21</a:t>
            </a:r>
          </a:p>
        </p:txBody>
      </p:sp>
    </p:spTree>
    <p:extLst>
      <p:ext uri="{BB962C8B-B14F-4D97-AF65-F5344CB8AC3E}">
        <p14:creationId xmlns:p14="http://schemas.microsoft.com/office/powerpoint/2010/main" val="1023103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7BE4D11-4DA5-959A-7D17-8DCAD4E8E62D}"/>
              </a:ext>
            </a:extLst>
          </p:cNvPr>
          <p:cNvPicPr>
            <a:picLocks noChangeAspect="1"/>
          </p:cNvPicPr>
          <p:nvPr/>
        </p:nvPicPr>
        <p:blipFill>
          <a:blip r:embed="rId4"/>
          <a:stretch>
            <a:fillRect/>
          </a:stretch>
        </p:blipFill>
        <p:spPr>
          <a:xfrm>
            <a:off x="3115246" y="1588037"/>
            <a:ext cx="2895143" cy="5149494"/>
          </a:xfrm>
          <a:prstGeom prst="rect">
            <a:avLst/>
          </a:prstGeom>
        </p:spPr>
      </p:pic>
      <p:sp>
        <p:nvSpPr>
          <p:cNvPr id="21" name="テキスト ボックス 20">
            <a:extLst>
              <a:ext uri="{FF2B5EF4-FFF2-40B4-BE49-F238E27FC236}">
                <a16:creationId xmlns:a16="http://schemas.microsoft.com/office/drawing/2014/main" id="{06DC35D6-354C-3ABB-01D0-BEA9D7F195A8}"/>
              </a:ext>
            </a:extLst>
          </p:cNvPr>
          <p:cNvSpPr txBox="1"/>
          <p:nvPr/>
        </p:nvSpPr>
        <p:spPr>
          <a:xfrm>
            <a:off x="6115939" y="2618916"/>
            <a:ext cx="3028061" cy="2436180"/>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16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チャット</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文字でやり取りができます</a:t>
            </a: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❹</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リアクション　挙手や</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スタンプが使用できます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pic>
        <p:nvPicPr>
          <p:cNvPr id="1026" name="Picture 2">
            <a:extLst>
              <a:ext uri="{FF2B5EF4-FFF2-40B4-BE49-F238E27FC236}">
                <a16:creationId xmlns:a16="http://schemas.microsoft.com/office/drawing/2014/main" id="{E03F18C5-0A62-A939-38F7-D357DB831181}"/>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6325451" y="5044578"/>
            <a:ext cx="2161575" cy="10804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オブジェクト 5" hidden="1">
            <a:extLst>
              <a:ext uri="{FF2B5EF4-FFF2-40B4-BE49-F238E27FC236}">
                <a16:creationId xmlns:a16="http://schemas.microsoft.com/office/drawing/2014/main" id="{AA11ACC6-3982-4E88-8555-F8D5AE17C73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6" name="オブジェクト 5" hidden="1">
                        <a:extLst>
                          <a:ext uri="{FF2B5EF4-FFF2-40B4-BE49-F238E27FC236}">
                            <a16:creationId xmlns:a16="http://schemas.microsoft.com/office/drawing/2014/main" id="{AA11ACC6-3982-4E88-8555-F8D5AE17C73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招待された会議への参加のしかた</a:t>
            </a:r>
          </a:p>
        </p:txBody>
      </p:sp>
      <p:sp>
        <p:nvSpPr>
          <p:cNvPr id="5" name="テキスト ボックス 4"/>
          <p:cNvSpPr txBox="1"/>
          <p:nvPr/>
        </p:nvSpPr>
        <p:spPr>
          <a:xfrm>
            <a:off x="683701" y="1696486"/>
            <a:ext cx="2175970" cy="4156651"/>
          </a:xfrm>
          <a:prstGeom prst="rect">
            <a:avLst/>
          </a:prstGeom>
          <a:noFill/>
        </p:spPr>
        <p:txBody>
          <a:bodyPr wrap="square" lIns="91440" tIns="45720" rIns="91440" bIns="45720" rtlCol="0" anchor="t">
            <a:spAutoFit/>
          </a:bodyPr>
          <a:lstStyle/>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1600" b="1"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1600" b="1"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音声の切り替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音声の</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34" name="正方形/長方形 33">
            <a:extLst>
              <a:ext uri="{FF2B5EF4-FFF2-40B4-BE49-F238E27FC236}">
                <a16:creationId xmlns:a16="http://schemas.microsoft.com/office/drawing/2014/main" id="{2EF3FB95-14CE-A34F-962C-756B5A74C8D5}"/>
              </a:ext>
            </a:extLst>
          </p:cNvPr>
          <p:cNvSpPr/>
          <p:nvPr/>
        </p:nvSpPr>
        <p:spPr>
          <a:xfrm>
            <a:off x="7264460" y="4420107"/>
            <a:ext cx="184730" cy="461665"/>
          </a:xfrm>
          <a:prstGeom prst="rect">
            <a:avLst/>
          </a:prstGeom>
        </p:spPr>
        <p:txBody>
          <a:bodyPr wrap="none">
            <a:spAutoFit/>
          </a:bodyPr>
          <a:lstStyle/>
          <a:p>
            <a:pPr algn="ctr"/>
            <a:endParaRPr lang="en-US" altLang="ja-JP" sz="24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53" name="サブタイトル 2">
            <a:extLst>
              <a:ext uri="{FF2B5EF4-FFF2-40B4-BE49-F238E27FC236}">
                <a16:creationId xmlns:a16="http://schemas.microsoft.com/office/drawing/2014/main" id="{C410A963-74B3-4C1E-AF95-89ECC6DF7B36}"/>
              </a:ext>
            </a:extLst>
          </p:cNvPr>
          <p:cNvSpPr txBox="1">
            <a:spLocks/>
          </p:cNvSpPr>
          <p:nvPr/>
        </p:nvSpPr>
        <p:spPr>
          <a:xfrm>
            <a:off x="6311317" y="6195435"/>
            <a:ext cx="2463169" cy="3381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50000"/>
              </a:lnSpc>
            </a:pPr>
            <a:r>
              <a:rPr lang="ja-JP" altLang="en-US" sz="1400" b="0" dirty="0">
                <a:latin typeface="BIZ UDPゴシック" panose="020B0400000000000000" pitchFamily="50" charset="-128"/>
                <a:ea typeface="BIZ UDPゴシック" panose="020B0400000000000000" pitchFamily="50" charset="-128"/>
              </a:rPr>
              <a:t>手を下げる場合は</a:t>
            </a:r>
            <a:endParaRPr lang="en-US" altLang="ja-JP" sz="1400" b="0" dirty="0">
              <a:latin typeface="BIZ UDPゴシック" panose="020B0400000000000000" pitchFamily="50" charset="-128"/>
              <a:ea typeface="BIZ UDPゴシック" panose="020B0400000000000000" pitchFamily="50" charset="-128"/>
            </a:endParaRPr>
          </a:p>
          <a:p>
            <a:pPr>
              <a:lnSpc>
                <a:spcPct val="50000"/>
              </a:lnSpc>
            </a:pPr>
            <a:r>
              <a:rPr lang="ja-JP" altLang="en-US" sz="1400" b="0" dirty="0">
                <a:latin typeface="BIZ UDPゴシック" panose="020B0400000000000000" pitchFamily="50" charset="-128"/>
                <a:ea typeface="BIZ UDPゴシック" panose="020B0400000000000000" pitchFamily="50" charset="-128"/>
              </a:rPr>
              <a:t>「手をおろす」を押します</a:t>
            </a:r>
          </a:p>
        </p:txBody>
      </p:sp>
      <p:sp>
        <p:nvSpPr>
          <p:cNvPr id="17" name="正方形/長方形 16">
            <a:extLst>
              <a:ext uri="{FF2B5EF4-FFF2-40B4-BE49-F238E27FC236}">
                <a16:creationId xmlns:a16="http://schemas.microsoft.com/office/drawing/2014/main" id="{EDFF0CC8-1085-F84D-AF08-672D253ADAA7}"/>
              </a:ext>
            </a:extLst>
          </p:cNvPr>
          <p:cNvSpPr/>
          <p:nvPr/>
        </p:nvSpPr>
        <p:spPr>
          <a:xfrm>
            <a:off x="3120114" y="6269082"/>
            <a:ext cx="537356" cy="494252"/>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891F76A8-7E6D-6D48-968B-06723A783B00}"/>
              </a:ext>
            </a:extLst>
          </p:cNvPr>
          <p:cNvSpPr/>
          <p:nvPr/>
        </p:nvSpPr>
        <p:spPr>
          <a:xfrm>
            <a:off x="3657469" y="6270419"/>
            <a:ext cx="502162" cy="492913"/>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48" name="正方形/長方形 47">
            <a:extLst>
              <a:ext uri="{FF2B5EF4-FFF2-40B4-BE49-F238E27FC236}">
                <a16:creationId xmlns:a16="http://schemas.microsoft.com/office/drawing/2014/main" id="{79F37E77-3C2F-7649-BFEA-E39FF74D4C1D}"/>
              </a:ext>
            </a:extLst>
          </p:cNvPr>
          <p:cNvSpPr/>
          <p:nvPr/>
        </p:nvSpPr>
        <p:spPr>
          <a:xfrm>
            <a:off x="5316613" y="1712319"/>
            <a:ext cx="712247" cy="364404"/>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C21FE7A1-2794-4FB9-164F-34D46C06193B}"/>
              </a:ext>
            </a:extLst>
          </p:cNvPr>
          <p:cNvSpPr txBox="1"/>
          <p:nvPr/>
        </p:nvSpPr>
        <p:spPr>
          <a:xfrm>
            <a:off x="602444" y="6429754"/>
            <a:ext cx="2016075"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B5E5313-8C68-A731-F2C8-57DEF0A14E89}"/>
              </a:ext>
            </a:extLst>
          </p:cNvPr>
          <p:cNvSpPr txBox="1"/>
          <p:nvPr/>
        </p:nvSpPr>
        <p:spPr>
          <a:xfrm>
            <a:off x="618842" y="3958346"/>
            <a:ext cx="1983278"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4" name="タイトル 1">
            <a:extLst>
              <a:ext uri="{FF2B5EF4-FFF2-40B4-BE49-F238E27FC236}">
                <a16:creationId xmlns:a16="http://schemas.microsoft.com/office/drawing/2014/main" id="{8589D07D-BD44-227C-DE39-D5071537512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6BECF9BF-8A11-E94D-BFB3-B2D080D4758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会議参加中に利用することのできる機能があります</a:t>
            </a:r>
          </a:p>
        </p:txBody>
      </p:sp>
      <p:cxnSp>
        <p:nvCxnSpPr>
          <p:cNvPr id="26" name="カギ線コネクタ 64">
            <a:extLst>
              <a:ext uri="{FF2B5EF4-FFF2-40B4-BE49-F238E27FC236}">
                <a16:creationId xmlns:a16="http://schemas.microsoft.com/office/drawing/2014/main" id="{F4E00E66-0C4C-8257-2717-77205A3AF68E}"/>
              </a:ext>
            </a:extLst>
          </p:cNvPr>
          <p:cNvCxnSpPr>
            <a:cxnSpLocks/>
            <a:stCxn id="18" idx="0"/>
          </p:cNvCxnSpPr>
          <p:nvPr/>
        </p:nvCxnSpPr>
        <p:spPr>
          <a:xfrm rot="16200000" flipV="1">
            <a:off x="1536346" y="3898214"/>
            <a:ext cx="3501799" cy="1242611"/>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7" name="正方形/長方形 26">
            <a:extLst>
              <a:ext uri="{FF2B5EF4-FFF2-40B4-BE49-F238E27FC236}">
                <a16:creationId xmlns:a16="http://schemas.microsoft.com/office/drawing/2014/main" id="{C29C5157-6985-0893-5040-DAF7BA7AB85D}"/>
              </a:ext>
            </a:extLst>
          </p:cNvPr>
          <p:cNvSpPr/>
          <p:nvPr/>
        </p:nvSpPr>
        <p:spPr>
          <a:xfrm>
            <a:off x="4772683" y="6266902"/>
            <a:ext cx="502162" cy="494252"/>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28" name="正方形/長方形 27">
            <a:extLst>
              <a:ext uri="{FF2B5EF4-FFF2-40B4-BE49-F238E27FC236}">
                <a16:creationId xmlns:a16="http://schemas.microsoft.com/office/drawing/2014/main" id="{8F9562F9-B824-2362-62B2-1FD3F05FCDD9}"/>
              </a:ext>
            </a:extLst>
          </p:cNvPr>
          <p:cNvSpPr/>
          <p:nvPr/>
        </p:nvSpPr>
        <p:spPr>
          <a:xfrm>
            <a:off x="5274844" y="6268239"/>
            <a:ext cx="502162" cy="492913"/>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cxnSp>
        <p:nvCxnSpPr>
          <p:cNvPr id="41" name="カギ線コネクタ 64">
            <a:extLst>
              <a:ext uri="{FF2B5EF4-FFF2-40B4-BE49-F238E27FC236}">
                <a16:creationId xmlns:a16="http://schemas.microsoft.com/office/drawing/2014/main" id="{219FF1FD-59F1-45D7-3B03-C31B56C3F082}"/>
              </a:ext>
            </a:extLst>
          </p:cNvPr>
          <p:cNvCxnSpPr>
            <a:cxnSpLocks/>
            <a:stCxn id="17" idx="1"/>
          </p:cNvCxnSpPr>
          <p:nvPr/>
        </p:nvCxnSpPr>
        <p:spPr>
          <a:xfrm rot="10800000">
            <a:off x="2711924" y="5286132"/>
            <a:ext cx="408190" cy="1230077"/>
          </a:xfrm>
          <a:prstGeom prst="bentConnector3">
            <a:avLst>
              <a:gd name="adj1" fmla="val 5000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DFF6FEBF-DFD1-026F-1D63-D76B44C4B1AD}"/>
              </a:ext>
            </a:extLst>
          </p:cNvPr>
          <p:cNvSpPr txBox="1"/>
          <p:nvPr/>
        </p:nvSpPr>
        <p:spPr>
          <a:xfrm>
            <a:off x="6102061" y="1713814"/>
            <a:ext cx="2871017" cy="875753"/>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❺</a:t>
            </a:r>
            <a:endParaRPr lang="en-US" altLang="ja-JP" sz="16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終了　会議から退出します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cxnSp>
        <p:nvCxnSpPr>
          <p:cNvPr id="69" name="カギ線コネクタ 64">
            <a:extLst>
              <a:ext uri="{FF2B5EF4-FFF2-40B4-BE49-F238E27FC236}">
                <a16:creationId xmlns:a16="http://schemas.microsoft.com/office/drawing/2014/main" id="{954B6ADE-3343-ADCC-28B9-7BADD8335C38}"/>
              </a:ext>
            </a:extLst>
          </p:cNvPr>
          <p:cNvCxnSpPr>
            <a:cxnSpLocks/>
            <a:endCxn id="48" idx="3"/>
          </p:cNvCxnSpPr>
          <p:nvPr/>
        </p:nvCxnSpPr>
        <p:spPr>
          <a:xfrm rot="10800000">
            <a:off x="6028860" y="1894521"/>
            <a:ext cx="188006" cy="518272"/>
          </a:xfrm>
          <a:prstGeom prst="bentConnector3">
            <a:avLst>
              <a:gd name="adj1" fmla="val 5000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2" name="カギ線コネクタ 64">
            <a:extLst>
              <a:ext uri="{FF2B5EF4-FFF2-40B4-BE49-F238E27FC236}">
                <a16:creationId xmlns:a16="http://schemas.microsoft.com/office/drawing/2014/main" id="{083E181A-BBD5-8127-99B5-634DBBE6EC91}"/>
              </a:ext>
            </a:extLst>
          </p:cNvPr>
          <p:cNvCxnSpPr>
            <a:cxnSpLocks/>
            <a:endCxn id="28" idx="3"/>
          </p:cNvCxnSpPr>
          <p:nvPr/>
        </p:nvCxnSpPr>
        <p:spPr>
          <a:xfrm rot="10800000" flipV="1">
            <a:off x="5777006" y="4677726"/>
            <a:ext cx="439860" cy="1836970"/>
          </a:xfrm>
          <a:prstGeom prst="bentConnector3">
            <a:avLst>
              <a:gd name="adj1" fmla="val 24717"/>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7" name="カギ線コネクタ 64">
            <a:extLst>
              <a:ext uri="{FF2B5EF4-FFF2-40B4-BE49-F238E27FC236}">
                <a16:creationId xmlns:a16="http://schemas.microsoft.com/office/drawing/2014/main" id="{63AE1284-217D-1E1D-8B7D-7EAFA55CE762}"/>
              </a:ext>
            </a:extLst>
          </p:cNvPr>
          <p:cNvCxnSpPr>
            <a:cxnSpLocks/>
            <a:endCxn id="27" idx="0"/>
          </p:cNvCxnSpPr>
          <p:nvPr/>
        </p:nvCxnSpPr>
        <p:spPr>
          <a:xfrm rot="10800000" flipV="1">
            <a:off x="5023764" y="3319458"/>
            <a:ext cx="1193102" cy="2947444"/>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7" name="テキスト ボックス 1">
            <a:extLst>
              <a:ext uri="{FF2B5EF4-FFF2-40B4-BE49-F238E27FC236}">
                <a16:creationId xmlns:a16="http://schemas.microsoft.com/office/drawing/2014/main" id="{ED6770A0-1817-C755-0671-F0B7A5C08551}"/>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929AA7FF-FF38-A832-78B8-D665D31359F8}"/>
              </a:ext>
            </a:extLst>
          </p:cNvPr>
          <p:cNvSpPr/>
          <p:nvPr/>
        </p:nvSpPr>
        <p:spPr>
          <a:xfrm>
            <a:off x="3316772" y="1609992"/>
            <a:ext cx="368877" cy="103822"/>
          </a:xfrm>
          <a:prstGeom prst="rect">
            <a:avLst/>
          </a:prstGeom>
          <a:solidFill>
            <a:srgbClr val="2FD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DA90D17B-40B9-B448-5A4A-F9F2ACE372D4}"/>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639967" y="5853137"/>
            <a:ext cx="739362" cy="540382"/>
          </a:xfrm>
          <a:prstGeom prst="rect">
            <a:avLst/>
          </a:prstGeom>
        </p:spPr>
      </p:pic>
      <p:pic>
        <p:nvPicPr>
          <p:cNvPr id="11" name="図 10">
            <a:extLst>
              <a:ext uri="{FF2B5EF4-FFF2-40B4-BE49-F238E27FC236}">
                <a16:creationId xmlns:a16="http://schemas.microsoft.com/office/drawing/2014/main" id="{89CFF40D-69AF-69FC-DF79-9A0677ACEECF}"/>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840495" y="5853137"/>
            <a:ext cx="736695" cy="540382"/>
          </a:xfrm>
          <a:prstGeom prst="rect">
            <a:avLst/>
          </a:prstGeom>
        </p:spPr>
      </p:pic>
      <p:pic>
        <p:nvPicPr>
          <p:cNvPr id="12" name="図 11">
            <a:extLst>
              <a:ext uri="{FF2B5EF4-FFF2-40B4-BE49-F238E27FC236}">
                <a16:creationId xmlns:a16="http://schemas.microsoft.com/office/drawing/2014/main" id="{ADC05004-4363-AEBE-2396-6E0F178E2059}"/>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1639967" y="3419779"/>
            <a:ext cx="677795" cy="523763"/>
          </a:xfrm>
          <a:prstGeom prst="rect">
            <a:avLst/>
          </a:prstGeom>
        </p:spPr>
      </p:pic>
      <p:pic>
        <p:nvPicPr>
          <p:cNvPr id="13314" name="Picture 2">
            <a:extLst>
              <a:ext uri="{FF2B5EF4-FFF2-40B4-BE49-F238E27FC236}">
                <a16:creationId xmlns:a16="http://schemas.microsoft.com/office/drawing/2014/main" id="{F4DCC4F1-15F1-03A7-ECD3-E4A89A17573C}"/>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a:stretch/>
        </p:blipFill>
        <p:spPr bwMode="auto">
          <a:xfrm>
            <a:off x="899395" y="3421889"/>
            <a:ext cx="677795" cy="51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5">
            <a:extLst>
              <a:ext uri="{FF2B5EF4-FFF2-40B4-BE49-F238E27FC236}">
                <a16:creationId xmlns:a16="http://schemas.microsoft.com/office/drawing/2014/main" id="{01F1D3B8-B241-1BA4-94B3-BF9D2211EE39}"/>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22</a:t>
            </a:r>
          </a:p>
        </p:txBody>
      </p:sp>
    </p:spTree>
    <p:extLst>
      <p:ext uri="{BB962C8B-B14F-4D97-AF65-F5344CB8AC3E}">
        <p14:creationId xmlns:p14="http://schemas.microsoft.com/office/powerpoint/2010/main" val="931693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960EBA07-8131-51B7-E298-CBECE42576F2}"/>
              </a:ext>
            </a:extLst>
          </p:cNvPr>
          <p:cNvPicPr>
            <a:picLocks noChangeAspect="1"/>
          </p:cNvPicPr>
          <p:nvPr/>
        </p:nvPicPr>
        <p:blipFill>
          <a:blip r:embed="rId4"/>
          <a:stretch>
            <a:fillRect/>
          </a:stretch>
        </p:blipFill>
        <p:spPr>
          <a:xfrm>
            <a:off x="5472703" y="2349087"/>
            <a:ext cx="2428786" cy="4320000"/>
          </a:xfrm>
          <a:prstGeom prst="rect">
            <a:avLst/>
          </a:prstGeom>
          <a:ln>
            <a:solidFill>
              <a:schemeClr val="tx1"/>
            </a:solidFill>
          </a:ln>
        </p:spPr>
      </p:pic>
      <p:pic>
        <p:nvPicPr>
          <p:cNvPr id="6" name="図 5">
            <a:extLst>
              <a:ext uri="{FF2B5EF4-FFF2-40B4-BE49-F238E27FC236}">
                <a16:creationId xmlns:a16="http://schemas.microsoft.com/office/drawing/2014/main" id="{88487EB7-86BE-6907-F126-567FD7FF7902}"/>
              </a:ext>
            </a:extLst>
          </p:cNvPr>
          <p:cNvPicPr>
            <a:picLocks noChangeAspect="1"/>
          </p:cNvPicPr>
          <p:nvPr/>
        </p:nvPicPr>
        <p:blipFill>
          <a:blip r:embed="rId5"/>
          <a:stretch>
            <a:fillRect/>
          </a:stretch>
        </p:blipFill>
        <p:spPr>
          <a:xfrm>
            <a:off x="1242511" y="2354967"/>
            <a:ext cx="242878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ミーティング画面で</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「新規ミーティング」を押</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「ミーティングの開始」を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7" name="タイトル 1">
            <a:extLst>
              <a:ext uri="{FF2B5EF4-FFF2-40B4-BE49-F238E27FC236}">
                <a16:creationId xmlns:a16="http://schemas.microsoft.com/office/drawing/2014/main" id="{42CB1144-F2CD-F1A6-6C58-9ED0E78E41B8}"/>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090C3AE8-F3BE-E22F-14F0-3B1589CAFAE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2-D</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77F79700-5B52-3962-A587-24C59B248B4F}"/>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238073" y="2837891"/>
            <a:ext cx="590727"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B110686B-97C7-E151-C304-8D64E002AE1A}"/>
              </a:ext>
            </a:extLst>
          </p:cNvPr>
          <p:cNvSpPr/>
          <p:nvPr/>
        </p:nvSpPr>
        <p:spPr>
          <a:xfrm>
            <a:off x="5599107" y="3783807"/>
            <a:ext cx="2197356" cy="40318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A1A3259E-9EAA-81CE-0B4D-22A6EA828B9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23</a:t>
            </a:r>
          </a:p>
        </p:txBody>
      </p:sp>
    </p:spTree>
    <p:extLst>
      <p:ext uri="{BB962C8B-B14F-4D97-AF65-F5344CB8AC3E}">
        <p14:creationId xmlns:p14="http://schemas.microsoft.com/office/powerpoint/2010/main" val="145122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1910135-3605-2625-2F06-C7F482F10E48}"/>
              </a:ext>
            </a:extLst>
          </p:cNvPr>
          <p:cNvPicPr>
            <a:picLocks noChangeAspect="1"/>
          </p:cNvPicPr>
          <p:nvPr/>
        </p:nvPicPr>
        <p:blipFill>
          <a:blip r:embed="rId4"/>
          <a:stretch>
            <a:fillRect/>
          </a:stretch>
        </p:blipFill>
        <p:spPr>
          <a:xfrm>
            <a:off x="1242527" y="2354967"/>
            <a:ext cx="2428784" cy="4320000"/>
          </a:xfrm>
          <a:prstGeom prst="rect">
            <a:avLst/>
          </a:prstGeom>
          <a:ln>
            <a:solidFill>
              <a:schemeClr val="tx1"/>
            </a:solidFill>
          </a:ln>
        </p:spPr>
      </p:pic>
      <p:pic>
        <p:nvPicPr>
          <p:cNvPr id="11" name="図 10">
            <a:extLst>
              <a:ext uri="{FF2B5EF4-FFF2-40B4-BE49-F238E27FC236}">
                <a16:creationId xmlns:a16="http://schemas.microsoft.com/office/drawing/2014/main" id="{067E5A21-C2F3-9071-146F-B8ABC5C362C2}"/>
              </a:ext>
            </a:extLst>
          </p:cNvPr>
          <p:cNvPicPr>
            <a:picLocks noChangeAspect="1"/>
          </p:cNvPicPr>
          <p:nvPr/>
        </p:nvPicPr>
        <p:blipFill>
          <a:blip r:embed="rId5"/>
          <a:stretch>
            <a:fillRect/>
          </a:stretch>
        </p:blipFill>
        <p:spPr>
          <a:xfrm>
            <a:off x="5473016" y="2354967"/>
            <a:ext cx="2428785"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「参加者」を押します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「招待」を押します</a:t>
            </a:r>
          </a:p>
        </p:txBody>
      </p:sp>
      <p:sp>
        <p:nvSpPr>
          <p:cNvPr id="17" name="タイトル 1">
            <a:extLst>
              <a:ext uri="{FF2B5EF4-FFF2-40B4-BE49-F238E27FC236}">
                <a16:creationId xmlns:a16="http://schemas.microsoft.com/office/drawing/2014/main" id="{42CB1144-F2CD-F1A6-6C58-9ED0E78E41B8}"/>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090C3AE8-F3BE-E22F-14F0-3B1589CAFAE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2-D</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DCDBE8EA-200B-A308-075C-B0314E324AB9}"/>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2151501" y="6262868"/>
            <a:ext cx="511489" cy="34231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F81E3033-068F-7534-0B62-EAFE18376751}"/>
              </a:ext>
            </a:extLst>
          </p:cNvPr>
          <p:cNvSpPr/>
          <p:nvPr/>
        </p:nvSpPr>
        <p:spPr>
          <a:xfrm>
            <a:off x="5424565" y="6354953"/>
            <a:ext cx="511489" cy="34231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28E2E70B-BB3A-2819-DB91-432AB6959C6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24</a:t>
            </a:r>
          </a:p>
        </p:txBody>
      </p:sp>
    </p:spTree>
    <p:extLst>
      <p:ext uri="{BB962C8B-B14F-4D97-AF65-F5344CB8AC3E}">
        <p14:creationId xmlns:p14="http://schemas.microsoft.com/office/powerpoint/2010/main" val="2907460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5713B94-D1C8-C2B9-9515-D9A741DBE248}"/>
              </a:ext>
            </a:extLst>
          </p:cNvPr>
          <p:cNvPicPr>
            <a:picLocks noChangeAspect="1"/>
          </p:cNvPicPr>
          <p:nvPr/>
        </p:nvPicPr>
        <p:blipFill>
          <a:blip r:embed="rId4"/>
          <a:stretch>
            <a:fillRect/>
          </a:stretch>
        </p:blipFill>
        <p:spPr>
          <a:xfrm>
            <a:off x="5462617" y="2342784"/>
            <a:ext cx="2450804" cy="4346825"/>
          </a:xfrm>
          <a:prstGeom prst="rect">
            <a:avLst/>
          </a:prstGeom>
        </p:spPr>
      </p:pic>
      <p:pic>
        <p:nvPicPr>
          <p:cNvPr id="10" name="図 9">
            <a:extLst>
              <a:ext uri="{FF2B5EF4-FFF2-40B4-BE49-F238E27FC236}">
                <a16:creationId xmlns:a16="http://schemas.microsoft.com/office/drawing/2014/main" id="{6E16CD78-16C3-49D3-5AE0-D7ED779F8FA2}"/>
              </a:ext>
            </a:extLst>
          </p:cNvPr>
          <p:cNvPicPr>
            <a:picLocks noChangeAspect="1"/>
          </p:cNvPicPr>
          <p:nvPr/>
        </p:nvPicPr>
        <p:blipFill>
          <a:blip r:embed="rId5"/>
          <a:stretch>
            <a:fillRect/>
          </a:stretch>
        </p:blipFill>
        <p:spPr>
          <a:xfrm>
            <a:off x="1249110" y="2354507"/>
            <a:ext cx="242878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「メールの送信」を押します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相手のアドレスを入力し、</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メールを送信します</a:t>
            </a:r>
          </a:p>
        </p:txBody>
      </p:sp>
      <p:sp>
        <p:nvSpPr>
          <p:cNvPr id="17" name="タイトル 1">
            <a:extLst>
              <a:ext uri="{FF2B5EF4-FFF2-40B4-BE49-F238E27FC236}">
                <a16:creationId xmlns:a16="http://schemas.microsoft.com/office/drawing/2014/main" id="{42CB1144-F2CD-F1A6-6C58-9ED0E78E41B8}"/>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090C3AE8-F3BE-E22F-14F0-3B1589CAFAE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2-D</a:t>
            </a:r>
            <a:endParaRPr kumimoji="0" lang="ja-JP" altLang="en-US" kern="0" dirty="0">
              <a:solidFill>
                <a:sysClr val="windowText" lastClr="000000"/>
              </a:solidFill>
            </a:endParaRPr>
          </a:p>
        </p:txBody>
      </p:sp>
      <p:sp>
        <p:nvSpPr>
          <p:cNvPr id="6" name="テキスト ボックス 1">
            <a:extLst>
              <a:ext uri="{FF2B5EF4-FFF2-40B4-BE49-F238E27FC236}">
                <a16:creationId xmlns:a16="http://schemas.microsoft.com/office/drawing/2014/main" id="{18FFE5C8-315F-9F79-7E8E-7E690E6180C3}"/>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325955" y="4783425"/>
            <a:ext cx="2203308" cy="38213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EE09C8EF-B24D-22F1-4A80-929886AA74AC}"/>
              </a:ext>
            </a:extLst>
          </p:cNvPr>
          <p:cNvSpPr/>
          <p:nvPr/>
        </p:nvSpPr>
        <p:spPr>
          <a:xfrm>
            <a:off x="5779924" y="3211391"/>
            <a:ext cx="1551318" cy="38213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25" dirty="0">
                <a:solidFill>
                  <a:prstClr val="white"/>
                </a:solidFill>
                <a:latin typeface="BIZ UDPゴシック" panose="020B0400000000000000" pitchFamily="50" charset="-128"/>
                <a:ea typeface="BIZ UDPゴシック" panose="020B0400000000000000" pitchFamily="50" charset="-128"/>
              </a:rPr>
              <a:t>\\</a:t>
            </a: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Slide Number Placeholder 5">
            <a:extLst>
              <a:ext uri="{FF2B5EF4-FFF2-40B4-BE49-F238E27FC236}">
                <a16:creationId xmlns:a16="http://schemas.microsoft.com/office/drawing/2014/main" id="{344F4E23-FD52-7403-87D1-1743563E7D8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25</a:t>
            </a:r>
          </a:p>
        </p:txBody>
      </p:sp>
    </p:spTree>
    <p:extLst>
      <p:ext uri="{BB962C8B-B14F-4D97-AF65-F5344CB8AC3E}">
        <p14:creationId xmlns:p14="http://schemas.microsoft.com/office/powerpoint/2010/main" val="2291346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11AD098D-7C11-B036-90E6-6E4479CC784F}"/>
              </a:ext>
            </a:extLst>
          </p:cNvPr>
          <p:cNvPicPr>
            <a:picLocks noChangeAspect="1"/>
          </p:cNvPicPr>
          <p:nvPr/>
        </p:nvPicPr>
        <p:blipFill>
          <a:blip r:embed="rId4"/>
          <a:stretch>
            <a:fillRect/>
          </a:stretch>
        </p:blipFill>
        <p:spPr>
          <a:xfrm>
            <a:off x="5450724" y="2411561"/>
            <a:ext cx="2395832" cy="4261385"/>
          </a:xfrm>
          <a:prstGeom prst="rect">
            <a:avLst/>
          </a:prstGeom>
          <a:ln>
            <a:solidFill>
              <a:schemeClr val="tx1"/>
            </a:solidFill>
          </a:ln>
        </p:spPr>
      </p:pic>
      <p:pic>
        <p:nvPicPr>
          <p:cNvPr id="16" name="図 15">
            <a:extLst>
              <a:ext uri="{FF2B5EF4-FFF2-40B4-BE49-F238E27FC236}">
                <a16:creationId xmlns:a16="http://schemas.microsoft.com/office/drawing/2014/main" id="{68B44F8E-4D22-FAE3-BD66-9656B97C552C}"/>
              </a:ext>
            </a:extLst>
          </p:cNvPr>
          <p:cNvPicPr>
            <a:picLocks noChangeAspect="1"/>
          </p:cNvPicPr>
          <p:nvPr/>
        </p:nvPicPr>
        <p:blipFill>
          <a:blip r:embed="rId5"/>
          <a:stretch>
            <a:fillRect/>
          </a:stretch>
        </p:blipFill>
        <p:spPr>
          <a:xfrm>
            <a:off x="1254551" y="2411561"/>
            <a:ext cx="2406296" cy="4279996"/>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2402279" y="2893521"/>
            <a:ext cx="687284"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自分で会議をスケジュールする方法です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「スケジュール作成」を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「ミーティング開始」を押し、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日時を選択します</a:t>
            </a:r>
          </a:p>
        </p:txBody>
      </p:sp>
      <p:sp>
        <p:nvSpPr>
          <p:cNvPr id="17" name="タイトル 1">
            <a:extLst>
              <a:ext uri="{FF2B5EF4-FFF2-40B4-BE49-F238E27FC236}">
                <a16:creationId xmlns:a16="http://schemas.microsoft.com/office/drawing/2014/main" id="{42CB1144-F2CD-F1A6-6C58-9ED0E78E41B8}"/>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090C3AE8-F3BE-E22F-14F0-3B1589CAFAE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2-D</a:t>
            </a:r>
            <a:endParaRPr kumimoji="0" lang="ja-JP" altLang="en-US" kern="0" dirty="0">
              <a:solidFill>
                <a:sysClr val="windowText" lastClr="000000"/>
              </a:solidFill>
            </a:endParaRPr>
          </a:p>
        </p:txBody>
      </p:sp>
      <p:sp>
        <p:nvSpPr>
          <p:cNvPr id="6" name="テキスト ボックス 1">
            <a:extLst>
              <a:ext uri="{FF2B5EF4-FFF2-40B4-BE49-F238E27FC236}">
                <a16:creationId xmlns:a16="http://schemas.microsoft.com/office/drawing/2014/main" id="{D92D6EFC-85A2-E9DD-42C0-F98DE1060241}"/>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D18A850E-C4CD-D491-6674-43D7D1016991}"/>
              </a:ext>
            </a:extLst>
          </p:cNvPr>
          <p:cNvSpPr/>
          <p:nvPr/>
        </p:nvSpPr>
        <p:spPr>
          <a:xfrm>
            <a:off x="5455445" y="3608969"/>
            <a:ext cx="2377256" cy="25644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C2CBD466-0D8B-29B2-5C70-AC708EDAC7B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26</a:t>
            </a:r>
          </a:p>
        </p:txBody>
      </p:sp>
    </p:spTree>
    <p:extLst>
      <p:ext uri="{BB962C8B-B14F-4D97-AF65-F5344CB8AC3E}">
        <p14:creationId xmlns:p14="http://schemas.microsoft.com/office/powerpoint/2010/main" val="2098138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A01E1EC8-878A-96A4-891C-E158CB9CF6A7}"/>
              </a:ext>
            </a:extLst>
          </p:cNvPr>
          <p:cNvGrpSpPr/>
          <p:nvPr/>
        </p:nvGrpSpPr>
        <p:grpSpPr>
          <a:xfrm>
            <a:off x="1818414" y="1177806"/>
            <a:ext cx="6958068" cy="4502388"/>
            <a:chOff x="1818414" y="937552"/>
            <a:chExt cx="6958068" cy="4502388"/>
          </a:xfrm>
        </p:grpSpPr>
        <p:grpSp>
          <p:nvGrpSpPr>
            <p:cNvPr id="2" name="グループ化 1">
              <a:extLst>
                <a:ext uri="{FF2B5EF4-FFF2-40B4-BE49-F238E27FC236}">
                  <a16:creationId xmlns:a16="http://schemas.microsoft.com/office/drawing/2014/main" id="{6A50D25C-4B90-CC4E-45CF-0A4F85C8E26E}"/>
                </a:ext>
              </a:extLst>
            </p:cNvPr>
            <p:cNvGrpSpPr/>
            <p:nvPr/>
          </p:nvGrpSpPr>
          <p:grpSpPr>
            <a:xfrm>
              <a:off x="1818414" y="937552"/>
              <a:ext cx="6958068" cy="2142646"/>
              <a:chOff x="1818414" y="257022"/>
              <a:chExt cx="6958068" cy="2142646"/>
            </a:xfrm>
          </p:grpSpPr>
          <p:sp>
            <p:nvSpPr>
              <p:cNvPr id="3" name="正方形/長方形 2">
                <a:extLst>
                  <a:ext uri="{FF2B5EF4-FFF2-40B4-BE49-F238E27FC236}">
                    <a16:creationId xmlns:a16="http://schemas.microsoft.com/office/drawing/2014/main" id="{FA4EDCB0-3F29-7750-F186-371EDA68D0E1}"/>
                  </a:ext>
                </a:extLst>
              </p:cNvPr>
              <p:cNvSpPr/>
              <p:nvPr/>
            </p:nvSpPr>
            <p:spPr>
              <a:xfrm>
                <a:off x="2547256" y="718677"/>
                <a:ext cx="6229226" cy="1680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Webex</a:t>
                </a:r>
                <a:r>
                  <a:rPr lang="ja-JP" altLang="en-US" dirty="0">
                    <a:ln w="0"/>
                    <a:solidFill>
                      <a:prstClr val="black"/>
                    </a:solidFill>
                    <a:latin typeface="BIZ UDPゴシック" panose="020B0400000000000000" pitchFamily="50" charset="-128"/>
                    <a:ea typeface="BIZ UDPゴシック" panose="020B0400000000000000" pitchFamily="50" charset="-128"/>
                  </a:rPr>
                  <a:t>アプリのインストール</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51</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利用登録のしかた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56</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招待された会議への参加のしかた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61</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会議の開催のしかた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66</a:t>
                </a:r>
              </a:p>
            </p:txBody>
          </p:sp>
          <p:sp>
            <p:nvSpPr>
              <p:cNvPr id="4" name="正方形/長方形 3">
                <a:extLst>
                  <a:ext uri="{FF2B5EF4-FFF2-40B4-BE49-F238E27FC236}">
                    <a16:creationId xmlns:a16="http://schemas.microsoft.com/office/drawing/2014/main" id="{2FBC9B66-8ECC-2739-8DA5-783F7CF48427}"/>
                  </a:ext>
                </a:extLst>
              </p:cNvPr>
              <p:cNvSpPr/>
              <p:nvPr/>
            </p:nvSpPr>
            <p:spPr>
              <a:xfrm>
                <a:off x="1871664" y="718677"/>
                <a:ext cx="675592" cy="1680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4-A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4-B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4-C</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4-D </a:t>
                </a:r>
              </a:p>
            </p:txBody>
          </p:sp>
          <p:sp>
            <p:nvSpPr>
              <p:cNvPr id="5" name="テキスト ボックス 4">
                <a:extLst>
                  <a:ext uri="{FF2B5EF4-FFF2-40B4-BE49-F238E27FC236}">
                    <a16:creationId xmlns:a16="http://schemas.microsoft.com/office/drawing/2014/main" id="{AAEB8FEE-0F54-4F07-5F95-BAD9373018BE}"/>
                  </a:ext>
                </a:extLst>
              </p:cNvPr>
              <p:cNvSpPr txBox="1"/>
              <p:nvPr/>
            </p:nvSpPr>
            <p:spPr>
              <a:xfrm>
                <a:off x="1818414" y="257022"/>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４．</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Webex</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を使ってみましょう</a:t>
                </a:r>
              </a:p>
            </p:txBody>
          </p:sp>
        </p:grpSp>
        <p:grpSp>
          <p:nvGrpSpPr>
            <p:cNvPr id="6" name="グループ化 5">
              <a:extLst>
                <a:ext uri="{FF2B5EF4-FFF2-40B4-BE49-F238E27FC236}">
                  <a16:creationId xmlns:a16="http://schemas.microsoft.com/office/drawing/2014/main" id="{138822CD-36AB-079E-D1D9-A297EED04D7C}"/>
                </a:ext>
              </a:extLst>
            </p:cNvPr>
            <p:cNvGrpSpPr/>
            <p:nvPr/>
          </p:nvGrpSpPr>
          <p:grpSpPr>
            <a:xfrm>
              <a:off x="1818414" y="3297294"/>
              <a:ext cx="6958068" cy="2142646"/>
              <a:chOff x="1818414" y="12463"/>
              <a:chExt cx="6958068" cy="2142646"/>
            </a:xfrm>
          </p:grpSpPr>
          <p:sp>
            <p:nvSpPr>
              <p:cNvPr id="7" name="正方形/長方形 6">
                <a:extLst>
                  <a:ext uri="{FF2B5EF4-FFF2-40B4-BE49-F238E27FC236}">
                    <a16:creationId xmlns:a16="http://schemas.microsoft.com/office/drawing/2014/main" id="{563C1501-D482-9507-3AAB-3DA2C4B8595E}"/>
                  </a:ext>
                </a:extLst>
              </p:cNvPr>
              <p:cNvSpPr/>
              <p:nvPr/>
            </p:nvSpPr>
            <p:spPr>
              <a:xfrm>
                <a:off x="2547256" y="474118"/>
                <a:ext cx="6229226" cy="1680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Google Meet</a:t>
                </a:r>
                <a:r>
                  <a:rPr lang="ja-JP" altLang="en-US" dirty="0">
                    <a:ln w="0"/>
                    <a:solidFill>
                      <a:prstClr val="black"/>
                    </a:solidFill>
                    <a:latin typeface="BIZ UDPゴシック" panose="020B0400000000000000" pitchFamily="50" charset="-128"/>
                    <a:ea typeface="BIZ UDPゴシック" panose="020B0400000000000000" pitchFamily="50" charset="-128"/>
                  </a:rPr>
                  <a:t>アプリのインストール</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77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利用登録のしかた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82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招待された会議への参加のしかた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94</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会議の開催のしかた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98</a:t>
                </a:r>
              </a:p>
            </p:txBody>
          </p:sp>
          <p:sp>
            <p:nvSpPr>
              <p:cNvPr id="8" name="正方形/長方形 7">
                <a:extLst>
                  <a:ext uri="{FF2B5EF4-FFF2-40B4-BE49-F238E27FC236}">
                    <a16:creationId xmlns:a16="http://schemas.microsoft.com/office/drawing/2014/main" id="{6D8D64A5-6D2A-C8CC-7722-08F8F2FD91B1}"/>
                  </a:ext>
                </a:extLst>
              </p:cNvPr>
              <p:cNvSpPr/>
              <p:nvPr/>
            </p:nvSpPr>
            <p:spPr>
              <a:xfrm>
                <a:off x="1871664" y="474118"/>
                <a:ext cx="675592" cy="1680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5-A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5-B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5-C</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5-D </a:t>
                </a:r>
              </a:p>
            </p:txBody>
          </p:sp>
          <p:sp>
            <p:nvSpPr>
              <p:cNvPr id="9" name="テキスト ボックス 8">
                <a:extLst>
                  <a:ext uri="{FF2B5EF4-FFF2-40B4-BE49-F238E27FC236}">
                    <a16:creationId xmlns:a16="http://schemas.microsoft.com/office/drawing/2014/main" id="{92FF0B1D-4AF1-CD94-C91A-8408FF1E0812}"/>
                  </a:ext>
                </a:extLst>
              </p:cNvPr>
              <p:cNvSpPr txBox="1"/>
              <p:nvPr/>
            </p:nvSpPr>
            <p:spPr>
              <a:xfrm>
                <a:off x="1818414" y="12463"/>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５．</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Google Meet</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を使ってみましょう</a:t>
                </a:r>
              </a:p>
            </p:txBody>
          </p:sp>
        </p:grpSp>
      </p:grpSp>
    </p:spTree>
    <p:extLst>
      <p:ext uri="{BB962C8B-B14F-4D97-AF65-F5344CB8AC3E}">
        <p14:creationId xmlns:p14="http://schemas.microsoft.com/office/powerpoint/2010/main" val="2552763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693EA085-4DB3-29FC-47DD-53A4AA995C0B}"/>
              </a:ext>
            </a:extLst>
          </p:cNvPr>
          <p:cNvPicPr>
            <a:picLocks noChangeAspect="1"/>
          </p:cNvPicPr>
          <p:nvPr/>
        </p:nvPicPr>
        <p:blipFill>
          <a:blip r:embed="rId4"/>
          <a:stretch>
            <a:fillRect/>
          </a:stretch>
        </p:blipFill>
        <p:spPr>
          <a:xfrm>
            <a:off x="5440261" y="2415898"/>
            <a:ext cx="2406296" cy="4279999"/>
          </a:xfrm>
          <a:prstGeom prst="rect">
            <a:avLst/>
          </a:prstGeom>
          <a:ln>
            <a:solidFill>
              <a:schemeClr val="tx1"/>
            </a:solidFill>
          </a:ln>
        </p:spPr>
      </p:pic>
      <p:pic>
        <p:nvPicPr>
          <p:cNvPr id="10" name="図 9">
            <a:extLst>
              <a:ext uri="{FF2B5EF4-FFF2-40B4-BE49-F238E27FC236}">
                <a16:creationId xmlns:a16="http://schemas.microsoft.com/office/drawing/2014/main" id="{89BE51B0-7514-C8F9-3575-60BEDE7ED17A}"/>
              </a:ext>
            </a:extLst>
          </p:cNvPr>
          <p:cNvPicPr>
            <a:picLocks noChangeAspect="1"/>
          </p:cNvPicPr>
          <p:nvPr/>
        </p:nvPicPr>
        <p:blipFill>
          <a:blip r:embed="rId5"/>
          <a:stretch>
            <a:fillRect/>
          </a:stretch>
        </p:blipFill>
        <p:spPr>
          <a:xfrm>
            <a:off x="1259815" y="2415898"/>
            <a:ext cx="2395832" cy="4261385"/>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7388555" y="2539748"/>
            <a:ext cx="495630" cy="25887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自分で会議をスケジュールする方法です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12476"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「追加」を押します</a:t>
            </a:r>
          </a:p>
        </p:txBody>
      </p:sp>
      <p:sp>
        <p:nvSpPr>
          <p:cNvPr id="17" name="タイトル 1">
            <a:extLst>
              <a:ext uri="{FF2B5EF4-FFF2-40B4-BE49-F238E27FC236}">
                <a16:creationId xmlns:a16="http://schemas.microsoft.com/office/drawing/2014/main" id="{42CB1144-F2CD-F1A6-6C58-9ED0E78E41B8}"/>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090C3AE8-F3BE-E22F-14F0-3B1589CAFAE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2-D</a:t>
            </a:r>
            <a:endParaRPr kumimoji="0" lang="ja-JP" altLang="en-US" kern="0" dirty="0">
              <a:solidFill>
                <a:sysClr val="windowText" lastClr="000000"/>
              </a:solidFill>
            </a:endParaRPr>
          </a:p>
        </p:txBody>
      </p:sp>
      <p:sp>
        <p:nvSpPr>
          <p:cNvPr id="6" name="テキスト ボックス 1">
            <a:extLst>
              <a:ext uri="{FF2B5EF4-FFF2-40B4-BE49-F238E27FC236}">
                <a16:creationId xmlns:a16="http://schemas.microsoft.com/office/drawing/2014/main" id="{BF179CFA-AC71-0D66-2A33-E599B8733046}"/>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52557947-54A4-C15B-1E71-BDE717009C64}"/>
              </a:ext>
            </a:extLst>
          </p:cNvPr>
          <p:cNvSpPr/>
          <p:nvPr/>
        </p:nvSpPr>
        <p:spPr>
          <a:xfrm>
            <a:off x="3208110" y="2539370"/>
            <a:ext cx="495630" cy="25887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Slide Number Placeholder 5">
            <a:extLst>
              <a:ext uri="{FF2B5EF4-FFF2-40B4-BE49-F238E27FC236}">
                <a16:creationId xmlns:a16="http://schemas.microsoft.com/office/drawing/2014/main" id="{085E6FF3-B8D0-4736-820C-77B366588E0C}"/>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27</a:t>
            </a:r>
          </a:p>
        </p:txBody>
      </p:sp>
    </p:spTree>
    <p:extLst>
      <p:ext uri="{BB962C8B-B14F-4D97-AF65-F5344CB8AC3E}">
        <p14:creationId xmlns:p14="http://schemas.microsoft.com/office/powerpoint/2010/main" val="2841497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05AF68A-95FF-3281-7117-DBBC38757EF9}"/>
              </a:ext>
            </a:extLst>
          </p:cNvPr>
          <p:cNvPicPr>
            <a:picLocks noChangeAspect="1"/>
          </p:cNvPicPr>
          <p:nvPr/>
        </p:nvPicPr>
        <p:blipFill>
          <a:blip r:embed="rId4"/>
          <a:stretch>
            <a:fillRect/>
          </a:stretch>
        </p:blipFill>
        <p:spPr>
          <a:xfrm>
            <a:off x="3370266" y="2406591"/>
            <a:ext cx="2406295" cy="427999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8" y="1512998"/>
            <a:ext cx="342164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会議を始めるときは</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該当するミーティングを押します</a:t>
            </a:r>
          </a:p>
        </p:txBody>
      </p:sp>
      <p:sp>
        <p:nvSpPr>
          <p:cNvPr id="7" name="タイトル 1">
            <a:extLst>
              <a:ext uri="{FF2B5EF4-FFF2-40B4-BE49-F238E27FC236}">
                <a16:creationId xmlns:a16="http://schemas.microsoft.com/office/drawing/2014/main" id="{7A57C9E9-31E3-7965-A552-D936985DCE81}"/>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6" name="タイトル 1">
            <a:extLst>
              <a:ext uri="{FF2B5EF4-FFF2-40B4-BE49-F238E27FC236}">
                <a16:creationId xmlns:a16="http://schemas.microsoft.com/office/drawing/2014/main" id="{7CD38E14-8DA4-5258-0B9E-38CB1E60907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2-D</a:t>
            </a:r>
            <a:endParaRPr kumimoji="0" lang="ja-JP" altLang="en-US" kern="0" dirty="0">
              <a:solidFill>
                <a:sysClr val="windowText" lastClr="000000"/>
              </a:solidFill>
            </a:endParaRPr>
          </a:p>
        </p:txBody>
      </p:sp>
      <p:sp>
        <p:nvSpPr>
          <p:cNvPr id="17" name="サブタイトル 2">
            <a:extLst>
              <a:ext uri="{FF2B5EF4-FFF2-40B4-BE49-F238E27FC236}">
                <a16:creationId xmlns:a16="http://schemas.microsoft.com/office/drawing/2014/main" id="{31860461-BC08-F22E-D5D5-59C328DD24D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自分で会議をスケジュールする方法です</a:t>
            </a:r>
          </a:p>
        </p:txBody>
      </p:sp>
      <p:sp>
        <p:nvSpPr>
          <p:cNvPr id="2" name="テキスト ボックス 1">
            <a:extLst>
              <a:ext uri="{FF2B5EF4-FFF2-40B4-BE49-F238E27FC236}">
                <a16:creationId xmlns:a16="http://schemas.microsoft.com/office/drawing/2014/main" id="{318F8EF8-D0D3-826F-B9C5-45313DDBCA2D}"/>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1B2D5BA1-5768-5D31-754B-0E0F579CF33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28</a:t>
            </a:r>
          </a:p>
        </p:txBody>
      </p:sp>
    </p:spTree>
    <p:extLst>
      <p:ext uri="{BB962C8B-B14F-4D97-AF65-F5344CB8AC3E}">
        <p14:creationId xmlns:p14="http://schemas.microsoft.com/office/powerpoint/2010/main" val="1106263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a:extLst>
              <a:ext uri="{FF2B5EF4-FFF2-40B4-BE49-F238E27FC236}">
                <a16:creationId xmlns:a16="http://schemas.microsoft.com/office/drawing/2014/main" id="{F3D5B82D-4F61-446F-9EBC-DC7113A2DA63}"/>
              </a:ext>
            </a:extLst>
          </p:cNvPr>
          <p:cNvSpPr txBox="1">
            <a:spLocks/>
          </p:cNvSpPr>
          <p:nvPr/>
        </p:nvSpPr>
        <p:spPr>
          <a:xfrm>
            <a:off x="558417" y="5141484"/>
            <a:ext cx="6956668" cy="4817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1800" b="0" dirty="0">
                <a:solidFill>
                  <a:srgbClr val="4472C4"/>
                </a:solidFill>
                <a:latin typeface="BIZ UDPゴシック" panose="020B0400000000000000" pitchFamily="50" charset="-128"/>
                <a:ea typeface="BIZ UDPゴシック" panose="020B0400000000000000" pitchFamily="50" charset="-128"/>
              </a:rPr>
              <a:t>マイクロソフトの許諾を得て使用しています。</a:t>
            </a:r>
            <a:endParaRPr lang="en-US" altLang="ja-JP" sz="1800" b="0" dirty="0">
              <a:solidFill>
                <a:srgbClr val="4472C4"/>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en-US" altLang="ja-JP" sz="1800" b="0" dirty="0">
                <a:solidFill>
                  <a:srgbClr val="4472C4"/>
                </a:solidFill>
                <a:latin typeface="BIZ UDPゴシック" panose="020B0400000000000000" pitchFamily="50" charset="-128"/>
                <a:ea typeface="BIZ UDPゴシック" panose="020B0400000000000000" pitchFamily="50" charset="-128"/>
              </a:rPr>
              <a:t>Microsoft Teams</a:t>
            </a:r>
            <a:r>
              <a:rPr lang="ja-JP" altLang="en-US" sz="1800" b="0" dirty="0">
                <a:solidFill>
                  <a:srgbClr val="4472C4"/>
                </a:solidFill>
                <a:latin typeface="BIZ UDPゴシック" panose="020B0400000000000000" pitchFamily="50" charset="-128"/>
                <a:ea typeface="BIZ UDPゴシック" panose="020B0400000000000000" pitchFamily="50" charset="-128"/>
              </a:rPr>
              <a:t>は、米国</a:t>
            </a:r>
            <a:r>
              <a:rPr lang="en-US" altLang="ja-JP" sz="1800" b="0" dirty="0">
                <a:solidFill>
                  <a:srgbClr val="4472C4"/>
                </a:solidFill>
                <a:latin typeface="BIZ UDPゴシック" panose="020B0400000000000000" pitchFamily="50" charset="-128"/>
                <a:ea typeface="BIZ UDPゴシック" panose="020B0400000000000000" pitchFamily="50" charset="-128"/>
              </a:rPr>
              <a:t>Microsoft Corporation</a:t>
            </a:r>
            <a:r>
              <a:rPr lang="ja-JP" altLang="en-US" sz="1800" b="0" dirty="0">
                <a:solidFill>
                  <a:srgbClr val="4472C4"/>
                </a:solidFill>
                <a:latin typeface="BIZ UDPゴシック" panose="020B0400000000000000" pitchFamily="50" charset="-128"/>
                <a:ea typeface="BIZ UDPゴシック" panose="020B0400000000000000" pitchFamily="50" charset="-128"/>
              </a:rPr>
              <a:t>の米国</a:t>
            </a:r>
            <a:endParaRPr lang="en-US" altLang="ja-JP" sz="1800" b="0" dirty="0">
              <a:solidFill>
                <a:srgbClr val="4472C4"/>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rgbClr val="4472C4"/>
                </a:solidFill>
                <a:latin typeface="BIZ UDPゴシック" panose="020B0400000000000000" pitchFamily="50" charset="-128"/>
                <a:ea typeface="BIZ UDPゴシック" panose="020B0400000000000000" pitchFamily="50" charset="-128"/>
              </a:rPr>
              <a:t>およびその他の国における登録商標または商標です。</a:t>
            </a:r>
          </a:p>
        </p:txBody>
      </p:sp>
      <p:sp>
        <p:nvSpPr>
          <p:cNvPr id="2" name="テキスト ボックス 1">
            <a:extLst>
              <a:ext uri="{FF2B5EF4-FFF2-40B4-BE49-F238E27FC236}">
                <a16:creationId xmlns:a16="http://schemas.microsoft.com/office/drawing/2014/main" id="{5C3DE554-210D-531D-C233-2C7FE78746FF}"/>
              </a:ext>
            </a:extLst>
          </p:cNvPr>
          <p:cNvSpPr txBox="1"/>
          <p:nvPr/>
        </p:nvSpPr>
        <p:spPr>
          <a:xfrm>
            <a:off x="6092983" y="4227361"/>
            <a:ext cx="2270173"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バージョン</a:t>
            </a:r>
            <a:r>
              <a:rPr kumimoji="1" lang="en-US" altLang="ja-JP" dirty="0">
                <a:latin typeface="BIZ UDPゴシック" panose="020B0400000000000000" pitchFamily="50" charset="-128"/>
                <a:ea typeface="BIZ UDPゴシック" panose="020B0400000000000000" pitchFamily="50" charset="-128"/>
              </a:rPr>
              <a:t>6.15.1</a:t>
            </a:r>
            <a:endParaRPr kumimoji="1" lang="ja-JP" altLang="en-US" dirty="0">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D1730129-153D-49BB-0039-E751633F0AB1}"/>
              </a:ext>
            </a:extLst>
          </p:cNvPr>
          <p:cNvSpPr txBox="1">
            <a:spLocks/>
          </p:cNvSpPr>
          <p:nvPr/>
        </p:nvSpPr>
        <p:spPr>
          <a:xfrm>
            <a:off x="1930400" y="2313608"/>
            <a:ext cx="649063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en-US" altLang="ja-JP" sz="4799" dirty="0">
                <a:solidFill>
                  <a:srgbClr val="4472C4"/>
                </a:solidFill>
                <a:latin typeface="BIZ UDPゴシック" panose="020B0400000000000000" pitchFamily="50" charset="-128"/>
                <a:ea typeface="BIZ UDPゴシック" panose="020B0400000000000000" pitchFamily="50" charset="-128"/>
              </a:rPr>
              <a:t>Microsoft Teams</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を使ってみましょう</a:t>
            </a:r>
          </a:p>
        </p:txBody>
      </p:sp>
      <p:sp>
        <p:nvSpPr>
          <p:cNvPr id="6" name="テキスト ボックス 5">
            <a:extLst>
              <a:ext uri="{FF2B5EF4-FFF2-40B4-BE49-F238E27FC236}">
                <a16:creationId xmlns:a16="http://schemas.microsoft.com/office/drawing/2014/main" id="{A16BA4F1-6DCD-E6D7-0CBA-9D9B79DEF188}"/>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３</a:t>
            </a:r>
          </a:p>
        </p:txBody>
      </p:sp>
      <p:sp>
        <p:nvSpPr>
          <p:cNvPr id="3" name="Slide Number Placeholder 5">
            <a:extLst>
              <a:ext uri="{FF2B5EF4-FFF2-40B4-BE49-F238E27FC236}">
                <a16:creationId xmlns:a16="http://schemas.microsoft.com/office/drawing/2014/main" id="{2700ECE7-67E7-3D76-2C1D-F34494F29A7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29</a:t>
            </a:r>
          </a:p>
        </p:txBody>
      </p:sp>
    </p:spTree>
    <p:extLst>
      <p:ext uri="{BB962C8B-B14F-4D97-AF65-F5344CB8AC3E}">
        <p14:creationId xmlns:p14="http://schemas.microsoft.com/office/powerpoint/2010/main" val="1191755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タイトル 1">
            <a:extLst>
              <a:ext uri="{FF2B5EF4-FFF2-40B4-BE49-F238E27FC236}">
                <a16:creationId xmlns:a16="http://schemas.microsoft.com/office/drawing/2014/main" id="{A60A174C-EA28-793B-8845-CA5418768068}"/>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Microsoft Teams</a:t>
            </a:r>
            <a:r>
              <a:rPr lang="ja-JP" altLang="en-US" dirty="0"/>
              <a:t>アプリのインストール</a:t>
            </a: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1" name="サブタイトル 2">
            <a:extLst>
              <a:ext uri="{FF2B5EF4-FFF2-40B4-BE49-F238E27FC236}">
                <a16:creationId xmlns:a16="http://schemas.microsoft.com/office/drawing/2014/main" id="{E83C43F4-B682-8103-B06B-7A0FC3506DD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Microsoft Teams</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8" name="タイトル 1">
            <a:extLst>
              <a:ext uri="{FF2B5EF4-FFF2-40B4-BE49-F238E27FC236}">
                <a16:creationId xmlns:a16="http://schemas.microsoft.com/office/drawing/2014/main" id="{7ED755B3-8166-08DA-C563-25A36AEFEC7C}"/>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cxnSp>
        <p:nvCxnSpPr>
          <p:cNvPr id="2" name="直線矢印コネクタ 1">
            <a:extLst>
              <a:ext uri="{FF2B5EF4-FFF2-40B4-BE49-F238E27FC236}">
                <a16:creationId xmlns:a16="http://schemas.microsoft.com/office/drawing/2014/main" id="{DC79C2CD-2001-3BEF-1DB5-E9C99DCC071E}"/>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FBB8C190-0C5C-5AF0-7344-08E39BACD524}"/>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B0FA3168-F1F4-DBC7-5E01-9CB1F79DAD31}"/>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Play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ストア　　　 を押します</a:t>
            </a:r>
          </a:p>
        </p:txBody>
      </p:sp>
      <p:sp>
        <p:nvSpPr>
          <p:cNvPr id="16" name="テキスト ボックス 15">
            <a:extLst>
              <a:ext uri="{FF2B5EF4-FFF2-40B4-BE49-F238E27FC236}">
                <a16:creationId xmlns:a16="http://schemas.microsoft.com/office/drawing/2014/main" id="{BF08EA64-E3E6-B066-59DC-BC8F88D426EE}"/>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52D0B0F3-2B35-E394-47BB-C0369A4EBDB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「アプリやゲームを検索」を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pic>
        <p:nvPicPr>
          <p:cNvPr id="20" name="図 19" descr="グラフィカル ユーザー インターフェイス, アプリケーション&#10;&#10;説明は自動で生成されたものです">
            <a:extLst>
              <a:ext uri="{FF2B5EF4-FFF2-40B4-BE49-F238E27FC236}">
                <a16:creationId xmlns:a16="http://schemas.microsoft.com/office/drawing/2014/main" id="{75D115E2-3EA1-458C-5F00-41D617A83872}"/>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2787166" y="1540974"/>
            <a:ext cx="385763" cy="385763"/>
          </a:xfrm>
          <a:custGeom>
            <a:avLst/>
            <a:gdLst>
              <a:gd name="connsiteX0" fmla="*/ 257175 w 514350"/>
              <a:gd name="connsiteY0" fmla="*/ 0 h 514350"/>
              <a:gd name="connsiteX1" fmla="*/ 514350 w 514350"/>
              <a:gd name="connsiteY1" fmla="*/ 257175 h 514350"/>
              <a:gd name="connsiteX2" fmla="*/ 257175 w 514350"/>
              <a:gd name="connsiteY2" fmla="*/ 514350 h 514350"/>
              <a:gd name="connsiteX3" fmla="*/ 0 w 514350"/>
              <a:gd name="connsiteY3" fmla="*/ 257175 h 514350"/>
              <a:gd name="connsiteX4" fmla="*/ 257175 w 514350"/>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14350">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a:effectLst/>
        </p:spPr>
      </p:pic>
      <p:pic>
        <p:nvPicPr>
          <p:cNvPr id="22" name="図 21">
            <a:extLst>
              <a:ext uri="{FF2B5EF4-FFF2-40B4-BE49-F238E27FC236}">
                <a16:creationId xmlns:a16="http://schemas.microsoft.com/office/drawing/2014/main" id="{D3086AC8-62A1-5B06-0909-B47637B3801B}"/>
              </a:ext>
            </a:extLst>
          </p:cNvPr>
          <p:cNvPicPr>
            <a:picLocks noChangeAspect="1"/>
          </p:cNvPicPr>
          <p:nvPr/>
        </p:nvPicPr>
        <p:blipFill>
          <a:blip r:embed="rId7"/>
          <a:stretch>
            <a:fillRect/>
          </a:stretch>
        </p:blipFill>
        <p:spPr>
          <a:xfrm>
            <a:off x="1427933" y="2330028"/>
            <a:ext cx="1993846" cy="4320000"/>
          </a:xfrm>
          <a:prstGeom prst="rect">
            <a:avLst/>
          </a:prstGeom>
          <a:ln>
            <a:solidFill>
              <a:schemeClr val="tx1"/>
            </a:solidFill>
          </a:ln>
        </p:spPr>
      </p:pic>
      <p:pic>
        <p:nvPicPr>
          <p:cNvPr id="23" name="図 22">
            <a:extLst>
              <a:ext uri="{FF2B5EF4-FFF2-40B4-BE49-F238E27FC236}">
                <a16:creationId xmlns:a16="http://schemas.microsoft.com/office/drawing/2014/main" id="{1C8964C2-9B5D-6D4B-B9F1-E30B79A1ED15}"/>
              </a:ext>
            </a:extLst>
          </p:cNvPr>
          <p:cNvPicPr>
            <a:picLocks noChangeAspect="1"/>
          </p:cNvPicPr>
          <p:nvPr/>
        </p:nvPicPr>
        <p:blipFill>
          <a:blip r:embed="rId8"/>
          <a:stretch>
            <a:fillRect/>
          </a:stretch>
        </p:blipFill>
        <p:spPr>
          <a:xfrm>
            <a:off x="5689792" y="2366591"/>
            <a:ext cx="1993847" cy="4320000"/>
          </a:xfrm>
          <a:prstGeom prst="rect">
            <a:avLst/>
          </a:prstGeom>
          <a:ln>
            <a:solidFill>
              <a:schemeClr val="tx1"/>
            </a:solidFill>
          </a:ln>
        </p:spPr>
      </p:pic>
      <p:sp>
        <p:nvSpPr>
          <p:cNvPr id="24" name="四角形: 角を丸くする 23">
            <a:extLst>
              <a:ext uri="{FF2B5EF4-FFF2-40B4-BE49-F238E27FC236}">
                <a16:creationId xmlns:a16="http://schemas.microsoft.com/office/drawing/2014/main" id="{10C602B0-455E-379D-4DAD-3E7B0FD63786}"/>
              </a:ext>
            </a:extLst>
          </p:cNvPr>
          <p:cNvSpPr/>
          <p:nvPr/>
        </p:nvSpPr>
        <p:spPr>
          <a:xfrm>
            <a:off x="2471350" y="5272862"/>
            <a:ext cx="362310"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702FDA65-F5C4-A39E-0168-0106F07FDA3C}"/>
              </a:ext>
            </a:extLst>
          </p:cNvPr>
          <p:cNvSpPr/>
          <p:nvPr/>
        </p:nvSpPr>
        <p:spPr>
          <a:xfrm>
            <a:off x="5715676" y="2502136"/>
            <a:ext cx="1584026"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Slide Number Placeholder 5">
            <a:extLst>
              <a:ext uri="{FF2B5EF4-FFF2-40B4-BE49-F238E27FC236}">
                <a16:creationId xmlns:a16="http://schemas.microsoft.com/office/drawing/2014/main" id="{B5E0BBCB-790D-91E2-A494-503665C25D8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30</a:t>
            </a:r>
          </a:p>
        </p:txBody>
      </p:sp>
    </p:spTree>
    <p:extLst>
      <p:ext uri="{BB962C8B-B14F-4D97-AF65-F5344CB8AC3E}">
        <p14:creationId xmlns:p14="http://schemas.microsoft.com/office/powerpoint/2010/main" val="2693838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175212E-AD47-E63F-1293-1680665C256F}"/>
              </a:ext>
            </a:extLst>
          </p:cNvPr>
          <p:cNvPicPr>
            <a:picLocks noChangeAspect="1"/>
          </p:cNvPicPr>
          <p:nvPr/>
        </p:nvPicPr>
        <p:blipFill>
          <a:blip r:embed="rId4"/>
          <a:stretch>
            <a:fillRect/>
          </a:stretch>
        </p:blipFill>
        <p:spPr>
          <a:xfrm>
            <a:off x="5665688" y="2243726"/>
            <a:ext cx="2017951" cy="4456562"/>
          </a:xfrm>
          <a:prstGeom prst="rect">
            <a:avLst/>
          </a:prstGeom>
        </p:spPr>
      </p:pic>
      <p:pic>
        <p:nvPicPr>
          <p:cNvPr id="41986" name="Picture 2">
            <a:extLst>
              <a:ext uri="{FF2B5EF4-FFF2-40B4-BE49-F238E27FC236}">
                <a16:creationId xmlns:a16="http://schemas.microsoft.com/office/drawing/2014/main" id="{956D89EE-2192-2D97-66E8-0F2ED398DD3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27933" y="2271647"/>
            <a:ext cx="1993846" cy="443231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822911" y="3136730"/>
            <a:ext cx="724715" cy="28152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948ECD18-6900-4EFB-AE00-FF5128CCA747}"/>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8" name="タイトル 1">
            <a:extLst>
              <a:ext uri="{FF2B5EF4-FFF2-40B4-BE49-F238E27FC236}">
                <a16:creationId xmlns:a16="http://schemas.microsoft.com/office/drawing/2014/main" id="{31DBFC97-101E-2142-CEC9-CB2820150A6E}"/>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Microsoft Teams</a:t>
            </a:r>
            <a:r>
              <a:rPr lang="ja-JP" altLang="en-US" dirty="0"/>
              <a:t>アプリのインストール</a:t>
            </a:r>
          </a:p>
        </p:txBody>
      </p:sp>
      <p:sp>
        <p:nvSpPr>
          <p:cNvPr id="19" name="サブタイトル 2">
            <a:extLst>
              <a:ext uri="{FF2B5EF4-FFF2-40B4-BE49-F238E27FC236}">
                <a16:creationId xmlns:a16="http://schemas.microsoft.com/office/drawing/2014/main" id="{6FE7ACC9-6D94-5D6B-D2EE-82772E8B675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Microsoft Teams</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20" name="タイトル 1">
            <a:extLst>
              <a:ext uri="{FF2B5EF4-FFF2-40B4-BE49-F238E27FC236}">
                <a16:creationId xmlns:a16="http://schemas.microsoft.com/office/drawing/2014/main" id="{CF0BF79D-E084-47AA-18C7-0EA41E9451B7}"/>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2" name="四角形: 角を丸くする 21">
            <a:extLst>
              <a:ext uri="{FF2B5EF4-FFF2-40B4-BE49-F238E27FC236}">
                <a16:creationId xmlns:a16="http://schemas.microsoft.com/office/drawing/2014/main" id="{FC4EFAB4-D8DB-54BF-974C-DB40DEAE7243}"/>
              </a:ext>
            </a:extLst>
          </p:cNvPr>
          <p:cNvSpPr/>
          <p:nvPr/>
        </p:nvSpPr>
        <p:spPr>
          <a:xfrm>
            <a:off x="1687441" y="2484027"/>
            <a:ext cx="1525659" cy="28152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Slide Number Placeholder 5">
            <a:extLst>
              <a:ext uri="{FF2B5EF4-FFF2-40B4-BE49-F238E27FC236}">
                <a16:creationId xmlns:a16="http://schemas.microsoft.com/office/drawing/2014/main" id="{858D10E4-D23C-46F1-BEA4-C9E161F25F6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31</a:t>
            </a:r>
          </a:p>
        </p:txBody>
      </p:sp>
      <p:cxnSp>
        <p:nvCxnSpPr>
          <p:cNvPr id="8" name="直線矢印コネクタ 7">
            <a:extLst>
              <a:ext uri="{FF2B5EF4-FFF2-40B4-BE49-F238E27FC236}">
                <a16:creationId xmlns:a16="http://schemas.microsoft.com/office/drawing/2014/main" id="{B2A42FBD-B5EA-4AD5-55C4-CCD37C8408CD}"/>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8EE1B171-40BB-C0D3-B372-3D8FC3786476}"/>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778506D7-AFA7-A987-3AE0-768D512A1C80}"/>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チームズ</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と</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検索します</a:t>
            </a:r>
          </a:p>
        </p:txBody>
      </p:sp>
      <p:sp>
        <p:nvSpPr>
          <p:cNvPr id="24" name="テキスト ボックス 23">
            <a:extLst>
              <a:ext uri="{FF2B5EF4-FFF2-40B4-BE49-F238E27FC236}">
                <a16:creationId xmlns:a16="http://schemas.microsoft.com/office/drawing/2014/main" id="{B2C9F5A9-998D-8194-12AF-5498F4A4B4D8}"/>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777CA9E0-A4BC-7BDA-2555-4E029482F755}"/>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「インストール」を押します</a:t>
            </a:r>
          </a:p>
        </p:txBody>
      </p:sp>
    </p:spTree>
    <p:extLst>
      <p:ext uri="{BB962C8B-B14F-4D97-AF65-F5344CB8AC3E}">
        <p14:creationId xmlns:p14="http://schemas.microsoft.com/office/powerpoint/2010/main" val="1843880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FE66996-E774-87BF-53FB-9618F216DA55}"/>
              </a:ext>
            </a:extLst>
          </p:cNvPr>
          <p:cNvPicPr>
            <a:picLocks noChangeAspect="1"/>
          </p:cNvPicPr>
          <p:nvPr/>
        </p:nvPicPr>
        <p:blipFill>
          <a:blip r:embed="rId4"/>
          <a:stretch>
            <a:fillRect/>
          </a:stretch>
        </p:blipFill>
        <p:spPr>
          <a:xfrm>
            <a:off x="5437977" y="2395662"/>
            <a:ext cx="2420322" cy="4285859"/>
          </a:xfrm>
          <a:prstGeom prst="rect">
            <a:avLst/>
          </a:prstGeom>
        </p:spPr>
      </p:pic>
      <p:pic>
        <p:nvPicPr>
          <p:cNvPr id="2" name="Picture 4" descr="グラフィカル ユーザー インターフェイス, アプリケーション&#10;&#10;説明は自動で生成されたものです">
            <a:extLst>
              <a:ext uri="{FF2B5EF4-FFF2-40B4-BE49-F238E27FC236}">
                <a16:creationId xmlns:a16="http://schemas.microsoft.com/office/drawing/2014/main" id="{E4B6601E-D5F3-C09D-5ABB-A64F2B10466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77526" y="2418207"/>
            <a:ext cx="2381274" cy="42399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406546" y="3147476"/>
            <a:ext cx="449964" cy="413142"/>
          </a:xfrm>
          <a:prstGeom prst="roundRect">
            <a:avLst>
              <a:gd name="adj" fmla="val 10479"/>
            </a:avLst>
          </a:prstGeom>
          <a:noFill/>
          <a:ln w="28575">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Store</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「検索」を押します</a:t>
            </a:r>
          </a:p>
        </p:txBody>
      </p:sp>
      <p:pic>
        <p:nvPicPr>
          <p:cNvPr id="10" name="図 9">
            <a:extLst>
              <a:ext uri="{FF2B5EF4-FFF2-40B4-BE49-F238E27FC236}">
                <a16:creationId xmlns:a16="http://schemas.microsoft.com/office/drawing/2014/main" id="{44011AE7-C6F9-3016-AB9B-D1102A15A095}"/>
              </a:ext>
            </a:extLst>
          </p:cNvPr>
          <p:cNvPicPr>
            <a:picLocks noChangeAspect="1"/>
          </p:cNvPicPr>
          <p:nvPr/>
        </p:nvPicPr>
        <p:blipFill rotWithShape="1">
          <a:blip r:embed="rId8">
            <a:extLst>
              <a:ext uri="{28A0092B-C50C-407E-A947-70E740481C1C}">
                <a14:useLocalDpi xmlns:a14="http://schemas.microsoft.com/office/drawing/2010/main"/>
              </a:ext>
            </a:extLst>
          </a:blip>
          <a:srcRect l="6914" t="5255" r="5548" b="4805"/>
          <a:stretch/>
        </p:blipFill>
        <p:spPr>
          <a:xfrm>
            <a:off x="2797628" y="1534138"/>
            <a:ext cx="402645" cy="40593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8" name="タイトル 1">
            <a:extLst>
              <a:ext uri="{FF2B5EF4-FFF2-40B4-BE49-F238E27FC236}">
                <a16:creationId xmlns:a16="http://schemas.microsoft.com/office/drawing/2014/main" id="{EE85CE19-953D-3BCF-7E5E-5C8A0076AE42}"/>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Microsoft Teams</a:t>
            </a:r>
            <a:r>
              <a:rPr lang="ja-JP" altLang="en-US" dirty="0"/>
              <a:t>アプリのインストール</a:t>
            </a: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Microsoft Teams</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20" name="タイトル 1">
            <a:extLst>
              <a:ext uri="{FF2B5EF4-FFF2-40B4-BE49-F238E27FC236}">
                <a16:creationId xmlns:a16="http://schemas.microsoft.com/office/drawing/2014/main" id="{78701952-DEBD-977B-8E31-DBE705D8F4E9}"/>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6" name="Slide Number Placeholder 5">
            <a:extLst>
              <a:ext uri="{FF2B5EF4-FFF2-40B4-BE49-F238E27FC236}">
                <a16:creationId xmlns:a16="http://schemas.microsoft.com/office/drawing/2014/main" id="{BD72BF10-EF2B-90E1-3E59-5FF7B5363F9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32</a:t>
            </a:r>
          </a:p>
        </p:txBody>
      </p:sp>
      <p:sp>
        <p:nvSpPr>
          <p:cNvPr id="6" name="四角形: 角を丸くする 5">
            <a:extLst>
              <a:ext uri="{FF2B5EF4-FFF2-40B4-BE49-F238E27FC236}">
                <a16:creationId xmlns:a16="http://schemas.microsoft.com/office/drawing/2014/main" id="{3E524D1C-6CF4-1453-1C10-1C396E7F935A}"/>
              </a:ext>
            </a:extLst>
          </p:cNvPr>
          <p:cNvSpPr/>
          <p:nvPr/>
        </p:nvSpPr>
        <p:spPr>
          <a:xfrm>
            <a:off x="7365880" y="6286860"/>
            <a:ext cx="449964" cy="41314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76065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8A5F1F45-82F6-8508-2907-A76C71A4A0CE}"/>
              </a:ext>
            </a:extLst>
          </p:cNvPr>
          <p:cNvPicPr>
            <a:picLocks noChangeAspect="1"/>
          </p:cNvPicPr>
          <p:nvPr/>
        </p:nvPicPr>
        <p:blipFill>
          <a:blip r:embed="rId4"/>
          <a:stretch>
            <a:fillRect/>
          </a:stretch>
        </p:blipFill>
        <p:spPr>
          <a:xfrm>
            <a:off x="5440261" y="2406592"/>
            <a:ext cx="2406296" cy="4279999"/>
          </a:xfrm>
          <a:prstGeom prst="rect">
            <a:avLst/>
          </a:prstGeom>
          <a:ln>
            <a:solidFill>
              <a:schemeClr val="tx1"/>
            </a:solidFill>
          </a:ln>
        </p:spPr>
      </p:pic>
      <p:pic>
        <p:nvPicPr>
          <p:cNvPr id="2" name="図 1">
            <a:extLst>
              <a:ext uri="{FF2B5EF4-FFF2-40B4-BE49-F238E27FC236}">
                <a16:creationId xmlns:a16="http://schemas.microsoft.com/office/drawing/2014/main" id="{45EE4991-D03D-7D98-94F9-5E4581D2D497}"/>
              </a:ext>
            </a:extLst>
          </p:cNvPr>
          <p:cNvPicPr>
            <a:picLocks noChangeAspect="1"/>
          </p:cNvPicPr>
          <p:nvPr/>
        </p:nvPicPr>
        <p:blipFill>
          <a:blip r:embed="rId5"/>
          <a:stretch>
            <a:fillRect/>
          </a:stretch>
        </p:blipFill>
        <p:spPr>
          <a:xfrm>
            <a:off x="1275265" y="2431992"/>
            <a:ext cx="2396046" cy="426176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378836" y="2598142"/>
            <a:ext cx="1586036" cy="2697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680743"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ゲーム、</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、ストーリーなど</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チームズ</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と検索します</a:t>
            </a:r>
          </a:p>
        </p:txBody>
      </p:sp>
      <p:sp>
        <p:nvSpPr>
          <p:cNvPr id="10" name="テキスト ボックス 9">
            <a:extLst>
              <a:ext uri="{FF2B5EF4-FFF2-40B4-BE49-F238E27FC236}">
                <a16:creationId xmlns:a16="http://schemas.microsoft.com/office/drawing/2014/main" id="{61833358-E9DF-E727-5437-A55F3FB78B53}"/>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7" name="タイトル 1">
            <a:extLst>
              <a:ext uri="{FF2B5EF4-FFF2-40B4-BE49-F238E27FC236}">
                <a16:creationId xmlns:a16="http://schemas.microsoft.com/office/drawing/2014/main" id="{70567912-1CDA-5ACC-BD89-36138EE6B886}"/>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Microsoft Teams</a:t>
            </a:r>
            <a:r>
              <a:rPr lang="ja-JP" altLang="en-US" dirty="0"/>
              <a:t>アプリのインストール</a:t>
            </a:r>
          </a:p>
        </p:txBody>
      </p:sp>
      <p:sp>
        <p:nvSpPr>
          <p:cNvPr id="18" name="サブタイトル 2">
            <a:extLst>
              <a:ext uri="{FF2B5EF4-FFF2-40B4-BE49-F238E27FC236}">
                <a16:creationId xmlns:a16="http://schemas.microsoft.com/office/drawing/2014/main" id="{9F3D3CA7-77BF-A411-9EA7-D080A469095D}"/>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Microsoft Teams</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9" name="タイトル 1">
            <a:extLst>
              <a:ext uri="{FF2B5EF4-FFF2-40B4-BE49-F238E27FC236}">
                <a16:creationId xmlns:a16="http://schemas.microsoft.com/office/drawing/2014/main" id="{91748F8E-080A-8DB3-5C7B-D364F520693A}"/>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4" name="四角形: 角を丸くする 3">
            <a:extLst>
              <a:ext uri="{FF2B5EF4-FFF2-40B4-BE49-F238E27FC236}">
                <a16:creationId xmlns:a16="http://schemas.microsoft.com/office/drawing/2014/main" id="{14986834-6145-5324-0993-3616977C92B7}"/>
              </a:ext>
            </a:extLst>
          </p:cNvPr>
          <p:cNvSpPr/>
          <p:nvPr/>
        </p:nvSpPr>
        <p:spPr>
          <a:xfrm>
            <a:off x="5579419" y="2575379"/>
            <a:ext cx="1586036" cy="2697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Slide Number Placeholder 5">
            <a:extLst>
              <a:ext uri="{FF2B5EF4-FFF2-40B4-BE49-F238E27FC236}">
                <a16:creationId xmlns:a16="http://schemas.microsoft.com/office/drawing/2014/main" id="{B2C13159-9FF7-91AB-25D2-88CE941DCA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33</a:t>
            </a:r>
          </a:p>
        </p:txBody>
      </p:sp>
    </p:spTree>
    <p:extLst>
      <p:ext uri="{BB962C8B-B14F-4D97-AF65-F5344CB8AC3E}">
        <p14:creationId xmlns:p14="http://schemas.microsoft.com/office/powerpoint/2010/main" val="2262363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72ACC84C-155B-C726-A764-95D6F7FEBE55}"/>
              </a:ext>
            </a:extLst>
          </p:cNvPr>
          <p:cNvPicPr>
            <a:picLocks noChangeAspect="1"/>
          </p:cNvPicPr>
          <p:nvPr/>
        </p:nvPicPr>
        <p:blipFill>
          <a:blip r:embed="rId4"/>
          <a:stretch>
            <a:fillRect/>
          </a:stretch>
        </p:blipFill>
        <p:spPr>
          <a:xfrm>
            <a:off x="3355742" y="2394869"/>
            <a:ext cx="2432515" cy="430414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181045" y="3015169"/>
            <a:ext cx="471610" cy="30992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7" name="テキスト ボックス 6">
            <a:extLst>
              <a:ext uri="{FF2B5EF4-FFF2-40B4-BE49-F238E27FC236}">
                <a16:creationId xmlns:a16="http://schemas.microsoft.com/office/drawing/2014/main" id="{347CA517-1B84-8FB1-123A-B67960B9E1B0}"/>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3" name="タイトル 1">
            <a:extLst>
              <a:ext uri="{FF2B5EF4-FFF2-40B4-BE49-F238E27FC236}">
                <a16:creationId xmlns:a16="http://schemas.microsoft.com/office/drawing/2014/main" id="{D0941CBB-8595-9106-3966-4DA773636569}"/>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Microsoft Teams</a:t>
            </a:r>
            <a:r>
              <a:rPr lang="ja-JP" altLang="en-US" dirty="0"/>
              <a:t>アプリのインストール</a:t>
            </a:r>
          </a:p>
        </p:txBody>
      </p:sp>
      <p:sp>
        <p:nvSpPr>
          <p:cNvPr id="16" name="サブタイトル 2">
            <a:extLst>
              <a:ext uri="{FF2B5EF4-FFF2-40B4-BE49-F238E27FC236}">
                <a16:creationId xmlns:a16="http://schemas.microsoft.com/office/drawing/2014/main" id="{5D098E7B-8F09-0DFA-C73E-A8BC75FF5F4A}"/>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Microsoft Teams</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7" name="タイトル 1">
            <a:extLst>
              <a:ext uri="{FF2B5EF4-FFF2-40B4-BE49-F238E27FC236}">
                <a16:creationId xmlns:a16="http://schemas.microsoft.com/office/drawing/2014/main" id="{BC64BCCA-2019-287D-C077-F99F15A24D57}"/>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603F01EC-649E-368E-9DDD-E524F9AA6C2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34</a:t>
            </a:r>
          </a:p>
        </p:txBody>
      </p:sp>
    </p:spTree>
    <p:extLst>
      <p:ext uri="{BB962C8B-B14F-4D97-AF65-F5344CB8AC3E}">
        <p14:creationId xmlns:p14="http://schemas.microsoft.com/office/powerpoint/2010/main" val="11932782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a:extLst>
              <a:ext uri="{FF2B5EF4-FFF2-40B4-BE49-F238E27FC236}">
                <a16:creationId xmlns:a16="http://schemas.microsoft.com/office/drawing/2014/main" id="{28230E49-E03C-F73B-4A51-6DB5FD98DBD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61446" y="2406591"/>
            <a:ext cx="242750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0" name="Picture 2">
            <a:extLst>
              <a:ext uri="{FF2B5EF4-FFF2-40B4-BE49-F238E27FC236}">
                <a16:creationId xmlns:a16="http://schemas.microsoft.com/office/drawing/2014/main" id="{5B4BA1A2-E62F-48AC-4F61-3FE88DC46D1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53770" y="2406591"/>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949027" y="2572412"/>
            <a:ext cx="475518" cy="468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ホーム画面から</a:t>
            </a: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Teams</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「メールアドレス」を</a:t>
            </a:r>
            <a:r>
              <a:rPr lang="ja-JP" altLang="en-US" dirty="0">
                <a:solidFill>
                  <a:prstClr val="black"/>
                </a:solidFill>
                <a:latin typeface="BIZ UDPゴシック" panose="020B0400000000000000" pitchFamily="50" charset="-128"/>
                <a:ea typeface="BIZ UDPゴシック" panose="020B0400000000000000" pitchFamily="50" charset="-128"/>
              </a:rPr>
              <a:t>入力します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テキスト ボックス 1">
            <a:extLst>
              <a:ext uri="{FF2B5EF4-FFF2-40B4-BE49-F238E27FC236}">
                <a16:creationId xmlns:a16="http://schemas.microsoft.com/office/drawing/2014/main" id="{1C904B1D-95C8-E345-E87C-B66880ECDFD0}"/>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pic>
        <p:nvPicPr>
          <p:cNvPr id="17" name="Picture 2">
            <a:extLst>
              <a:ext uri="{FF2B5EF4-FFF2-40B4-BE49-F238E27FC236}">
                <a16:creationId xmlns:a16="http://schemas.microsoft.com/office/drawing/2014/main" id="{6C709D5D-2A74-DE27-EDCC-4F90E9D230FB}"/>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3935778" y="1538431"/>
            <a:ext cx="405454" cy="409802"/>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a:extLst>
            <a:ext uri="{909E8E84-426E-40DD-AFC4-6F175D3DCCD1}">
              <a14:hiddenFill xmlns:a14="http://schemas.microsoft.com/office/drawing/2010/main">
                <a:solidFill>
                  <a:srgbClr val="FFFFFF"/>
                </a:solidFill>
              </a14:hiddenFill>
            </a:ext>
          </a:extLst>
        </p:spPr>
      </p:pic>
      <p:sp>
        <p:nvSpPr>
          <p:cNvPr id="20" name="四角形: 角を丸くする 19">
            <a:extLst>
              <a:ext uri="{FF2B5EF4-FFF2-40B4-BE49-F238E27FC236}">
                <a16:creationId xmlns:a16="http://schemas.microsoft.com/office/drawing/2014/main" id="{16850FF9-6D47-4AC0-7938-5B0F71B9EDB8}"/>
              </a:ext>
            </a:extLst>
          </p:cNvPr>
          <p:cNvSpPr/>
          <p:nvPr/>
        </p:nvSpPr>
        <p:spPr>
          <a:xfrm>
            <a:off x="5634837" y="4360301"/>
            <a:ext cx="2082144" cy="33639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50EB7CAC-9C42-B602-BD93-312FA2F1039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35</a:t>
            </a:r>
          </a:p>
        </p:txBody>
      </p:sp>
    </p:spTree>
    <p:extLst>
      <p:ext uri="{BB962C8B-B14F-4D97-AF65-F5344CB8AC3E}">
        <p14:creationId xmlns:p14="http://schemas.microsoft.com/office/powerpoint/2010/main" val="482916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0ADC4D1B-B930-CD8C-54B9-28E2410BAECC}"/>
              </a:ext>
            </a:extLst>
          </p:cNvPr>
          <p:cNvPicPr>
            <a:picLocks noChangeAspect="1"/>
          </p:cNvPicPr>
          <p:nvPr/>
        </p:nvPicPr>
        <p:blipFill>
          <a:blip r:embed="rId4"/>
          <a:stretch>
            <a:fillRect/>
          </a:stretch>
        </p:blipFill>
        <p:spPr>
          <a:xfrm>
            <a:off x="5674892" y="2394228"/>
            <a:ext cx="2011854" cy="4346825"/>
          </a:xfrm>
          <a:prstGeom prst="rect">
            <a:avLst/>
          </a:prstGeom>
        </p:spPr>
      </p:pic>
      <p:pic>
        <p:nvPicPr>
          <p:cNvPr id="6" name="図 5">
            <a:extLst>
              <a:ext uri="{FF2B5EF4-FFF2-40B4-BE49-F238E27FC236}">
                <a16:creationId xmlns:a16="http://schemas.microsoft.com/office/drawing/2014/main" id="{F17EAB9C-EFB1-2BE9-CE06-303D9A935E1B}"/>
              </a:ext>
            </a:extLst>
          </p:cNvPr>
          <p:cNvPicPr>
            <a:picLocks noChangeAspect="1"/>
          </p:cNvPicPr>
          <p:nvPr/>
        </p:nvPicPr>
        <p:blipFill>
          <a:blip r:embed="rId5"/>
          <a:stretch>
            <a:fillRect/>
          </a:stretch>
        </p:blipFill>
        <p:spPr>
          <a:xfrm>
            <a:off x="1453280" y="2394228"/>
            <a:ext cx="201795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「新しいアカウントを作成」を</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お名前を</a:t>
            </a:r>
            <a:r>
              <a:rPr lang="ja-JP" altLang="en-US" dirty="0">
                <a:solidFill>
                  <a:prstClr val="black"/>
                </a:solidFill>
                <a:latin typeface="BIZ UDPゴシック" panose="020B0400000000000000" pitchFamily="50" charset="-128"/>
                <a:ea typeface="BIZ UDPゴシック" panose="020B0400000000000000" pitchFamily="50" charset="-128"/>
              </a:rPr>
              <a:t>入力します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テキスト ボックス 1">
            <a:extLst>
              <a:ext uri="{FF2B5EF4-FFF2-40B4-BE49-F238E27FC236}">
                <a16:creationId xmlns:a16="http://schemas.microsoft.com/office/drawing/2014/main" id="{1C904B1D-95C8-E345-E87C-B66880ECDFD0}"/>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50EB7CAC-9C42-B602-BD93-312FA2F1039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36</a:t>
            </a:r>
          </a:p>
        </p:txBody>
      </p:sp>
      <p:sp>
        <p:nvSpPr>
          <p:cNvPr id="12" name="四角形: 角を丸くする 11">
            <a:extLst>
              <a:ext uri="{FF2B5EF4-FFF2-40B4-BE49-F238E27FC236}">
                <a16:creationId xmlns:a16="http://schemas.microsoft.com/office/drawing/2014/main" id="{FF2C44FF-1A9C-1FB9-97F6-5D8F29BE7FA3}"/>
              </a:ext>
            </a:extLst>
          </p:cNvPr>
          <p:cNvSpPr/>
          <p:nvPr/>
        </p:nvSpPr>
        <p:spPr>
          <a:xfrm>
            <a:off x="1290085" y="5872269"/>
            <a:ext cx="2344342" cy="33639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16850FF9-6D47-4AC0-7938-5B0F71B9EDB8}"/>
              </a:ext>
            </a:extLst>
          </p:cNvPr>
          <p:cNvSpPr/>
          <p:nvPr/>
        </p:nvSpPr>
        <p:spPr>
          <a:xfrm>
            <a:off x="5502485" y="3910264"/>
            <a:ext cx="2342100" cy="58477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89497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オンライン会議</a:t>
            </a:r>
            <a:endParaRPr lang="en-US" altLang="ja-JP" sz="4799" dirty="0">
              <a:solidFill>
                <a:srgbClr val="4472C4"/>
              </a:solidFill>
              <a:latin typeface="BIZ UDPゴシック" panose="020B0400000000000000" pitchFamily="50" charset="-128"/>
              <a:ea typeface="BIZ UDPゴシック" panose="020B0400000000000000" pitchFamily="50" charset="-128"/>
            </a:endParaRP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システムを知りましょう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42229122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D3AD0C21-5555-7696-BD5E-2669FC6924FE}"/>
              </a:ext>
            </a:extLst>
          </p:cNvPr>
          <p:cNvPicPr>
            <a:picLocks noChangeAspect="1"/>
          </p:cNvPicPr>
          <p:nvPr/>
        </p:nvPicPr>
        <p:blipFill>
          <a:blip r:embed="rId4"/>
          <a:stretch>
            <a:fillRect/>
          </a:stretch>
        </p:blipFill>
        <p:spPr>
          <a:xfrm>
            <a:off x="5673376" y="2399717"/>
            <a:ext cx="2017951" cy="4346825"/>
          </a:xfrm>
          <a:prstGeom prst="rect">
            <a:avLst/>
          </a:prstGeom>
        </p:spPr>
      </p:pic>
      <p:pic>
        <p:nvPicPr>
          <p:cNvPr id="6" name="図 5">
            <a:extLst>
              <a:ext uri="{FF2B5EF4-FFF2-40B4-BE49-F238E27FC236}">
                <a16:creationId xmlns:a16="http://schemas.microsoft.com/office/drawing/2014/main" id="{E667BCCC-653D-92F1-90B5-5FB510108054}"/>
              </a:ext>
            </a:extLst>
          </p:cNvPr>
          <p:cNvPicPr>
            <a:picLocks noChangeAspect="1"/>
          </p:cNvPicPr>
          <p:nvPr/>
        </p:nvPicPr>
        <p:blipFill>
          <a:blip r:embed="rId4"/>
          <a:stretch>
            <a:fillRect/>
          </a:stretch>
        </p:blipFill>
        <p:spPr>
          <a:xfrm>
            <a:off x="1463826" y="2399717"/>
            <a:ext cx="2017951"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お住まいの国または地域を</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選択します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生年月日</a:t>
            </a:r>
            <a:r>
              <a:rPr lang="ja-JP" altLang="en-US" sz="1800" dirty="0">
                <a:solidFill>
                  <a:prstClr val="black"/>
                </a:solidFill>
                <a:latin typeface="BIZ UDPゴシック" panose="020B0400000000000000" pitchFamily="50" charset="-128"/>
                <a:ea typeface="BIZ UDPゴシック" panose="020B0400000000000000" pitchFamily="50" charset="-128"/>
              </a:rPr>
              <a:t>を</a:t>
            </a:r>
            <a:r>
              <a:rPr lang="ja-JP" altLang="en-US" dirty="0">
                <a:solidFill>
                  <a:prstClr val="black"/>
                </a:solidFill>
                <a:latin typeface="BIZ UDPゴシック" panose="020B0400000000000000" pitchFamily="50" charset="-128"/>
                <a:ea typeface="BIZ UDPゴシック" panose="020B0400000000000000" pitchFamily="50" charset="-128"/>
              </a:rPr>
              <a:t>入力します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テキスト ボックス 1">
            <a:extLst>
              <a:ext uri="{FF2B5EF4-FFF2-40B4-BE49-F238E27FC236}">
                <a16:creationId xmlns:a16="http://schemas.microsoft.com/office/drawing/2014/main" id="{1C904B1D-95C8-E345-E87C-B66880ECDFD0}"/>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50EB7CAC-9C42-B602-BD93-312FA2F1039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37</a:t>
            </a:r>
          </a:p>
        </p:txBody>
      </p:sp>
      <p:sp>
        <p:nvSpPr>
          <p:cNvPr id="12" name="四角形: 角を丸くする 11">
            <a:extLst>
              <a:ext uri="{FF2B5EF4-FFF2-40B4-BE49-F238E27FC236}">
                <a16:creationId xmlns:a16="http://schemas.microsoft.com/office/drawing/2014/main" id="{FF2C44FF-1A9C-1FB9-97F6-5D8F29BE7FA3}"/>
              </a:ext>
            </a:extLst>
          </p:cNvPr>
          <p:cNvSpPr/>
          <p:nvPr/>
        </p:nvSpPr>
        <p:spPr>
          <a:xfrm>
            <a:off x="1323717" y="3886203"/>
            <a:ext cx="2344342" cy="42085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9329002D-9A0A-51FF-678C-E3910FB02A83}"/>
              </a:ext>
            </a:extLst>
          </p:cNvPr>
          <p:cNvSpPr/>
          <p:nvPr/>
        </p:nvSpPr>
        <p:spPr>
          <a:xfrm>
            <a:off x="5507229" y="4193763"/>
            <a:ext cx="2344342" cy="54240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4850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BEB9DB6-D93A-DA1E-5A4B-163A798893F2}"/>
              </a:ext>
            </a:extLst>
          </p:cNvPr>
          <p:cNvPicPr>
            <a:picLocks noChangeAspect="1"/>
          </p:cNvPicPr>
          <p:nvPr/>
        </p:nvPicPr>
        <p:blipFill>
          <a:blip r:embed="rId4"/>
          <a:stretch>
            <a:fillRect/>
          </a:stretch>
        </p:blipFill>
        <p:spPr>
          <a:xfrm>
            <a:off x="5456638" y="2393370"/>
            <a:ext cx="2456901" cy="4340728"/>
          </a:xfrm>
          <a:prstGeom prst="rect">
            <a:avLst/>
          </a:prstGeom>
        </p:spPr>
      </p:pic>
      <p:pic>
        <p:nvPicPr>
          <p:cNvPr id="9" name="図 8">
            <a:extLst>
              <a:ext uri="{FF2B5EF4-FFF2-40B4-BE49-F238E27FC236}">
                <a16:creationId xmlns:a16="http://schemas.microsoft.com/office/drawing/2014/main" id="{6E5BB41C-5FD3-8448-728A-77C2097B1FF0}"/>
              </a:ext>
            </a:extLst>
          </p:cNvPr>
          <p:cNvPicPr>
            <a:picLocks noChangeAspect="1"/>
          </p:cNvPicPr>
          <p:nvPr/>
        </p:nvPicPr>
        <p:blipFill>
          <a:blip r:embed="rId5"/>
          <a:stretch>
            <a:fillRect/>
          </a:stretch>
        </p:blipFill>
        <p:spPr>
          <a:xfrm>
            <a:off x="1234349" y="2395441"/>
            <a:ext cx="245690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2786150" y="4388919"/>
            <a:ext cx="774469" cy="33548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「コードの送信」</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アドレスに届いたコードを入力し、「サインイン」を押します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テキスト ボックス 1">
            <a:extLst>
              <a:ext uri="{FF2B5EF4-FFF2-40B4-BE49-F238E27FC236}">
                <a16:creationId xmlns:a16="http://schemas.microsoft.com/office/drawing/2014/main" id="{A65B4951-2F5D-FDD7-F00B-F04E53838BDC}"/>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B1BFA926-616E-4917-2B52-1895B89575ED}"/>
              </a:ext>
            </a:extLst>
          </p:cNvPr>
          <p:cNvSpPr/>
          <p:nvPr/>
        </p:nvSpPr>
        <p:spPr>
          <a:xfrm>
            <a:off x="7012100" y="4994548"/>
            <a:ext cx="828000" cy="33548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Slide Number Placeholder 5">
            <a:extLst>
              <a:ext uri="{FF2B5EF4-FFF2-40B4-BE49-F238E27FC236}">
                <a16:creationId xmlns:a16="http://schemas.microsoft.com/office/drawing/2014/main" id="{305AD822-CAC1-D892-36E1-71B82DA556E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38</a:t>
            </a:r>
          </a:p>
        </p:txBody>
      </p:sp>
    </p:spTree>
    <p:extLst>
      <p:ext uri="{BB962C8B-B14F-4D97-AF65-F5344CB8AC3E}">
        <p14:creationId xmlns:p14="http://schemas.microsoft.com/office/powerpoint/2010/main" val="16441497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F2023DA0-C477-7BF9-473C-BEAC355A274D}"/>
              </a:ext>
            </a:extLst>
          </p:cNvPr>
          <p:cNvPicPr>
            <a:picLocks noChangeAspect="1"/>
          </p:cNvPicPr>
          <p:nvPr/>
        </p:nvPicPr>
        <p:blipFill>
          <a:blip r:embed="rId4"/>
          <a:stretch>
            <a:fillRect/>
          </a:stretch>
        </p:blipFill>
        <p:spPr>
          <a:xfrm>
            <a:off x="5449939" y="2395441"/>
            <a:ext cx="2450804" cy="4340728"/>
          </a:xfrm>
          <a:prstGeom prst="rect">
            <a:avLst/>
          </a:prstGeom>
        </p:spPr>
      </p:pic>
      <p:pic>
        <p:nvPicPr>
          <p:cNvPr id="9" name="図 8">
            <a:extLst>
              <a:ext uri="{FF2B5EF4-FFF2-40B4-BE49-F238E27FC236}">
                <a16:creationId xmlns:a16="http://schemas.microsoft.com/office/drawing/2014/main" id="{31987DC9-4715-3A96-4D88-20B8B05BAC96}"/>
              </a:ext>
            </a:extLst>
          </p:cNvPr>
          <p:cNvPicPr>
            <a:picLocks noChangeAspect="1"/>
          </p:cNvPicPr>
          <p:nvPr/>
        </p:nvPicPr>
        <p:blipFill>
          <a:blip r:embed="rId5"/>
          <a:stretch>
            <a:fillRect/>
          </a:stretch>
        </p:blipFill>
        <p:spPr>
          <a:xfrm>
            <a:off x="1243255" y="2395441"/>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生年月日と国籍を入力し、</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「次へ」を押します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en-US" altLang="ja-JP" sz="1800" dirty="0">
                <a:solidFill>
                  <a:prstClr val="black"/>
                </a:solidFill>
                <a:latin typeface="BIZ UDPゴシック" panose="020B0400000000000000" pitchFamily="50" charset="-128"/>
                <a:ea typeface="BIZ UDPゴシック" panose="020B0400000000000000" pitchFamily="50" charset="-128"/>
              </a:rPr>
              <a:t>OK</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テキスト ボックス 1">
            <a:extLst>
              <a:ext uri="{FF2B5EF4-FFF2-40B4-BE49-F238E27FC236}">
                <a16:creationId xmlns:a16="http://schemas.microsoft.com/office/drawing/2014/main" id="{9268B694-0929-0E33-CCF5-93EF1D1F430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354279" y="4366676"/>
            <a:ext cx="2220193" cy="139174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D8317F9F-5158-E6F9-CD4D-5E5A5287F37D}"/>
              </a:ext>
            </a:extLst>
          </p:cNvPr>
          <p:cNvSpPr/>
          <p:nvPr/>
        </p:nvSpPr>
        <p:spPr>
          <a:xfrm>
            <a:off x="6871855" y="6165272"/>
            <a:ext cx="927935" cy="32946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Slide Number Placeholder 5">
            <a:extLst>
              <a:ext uri="{FF2B5EF4-FFF2-40B4-BE49-F238E27FC236}">
                <a16:creationId xmlns:a16="http://schemas.microsoft.com/office/drawing/2014/main" id="{113B70A8-1369-A70C-20EF-B7F15D619BF9}"/>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39</a:t>
            </a:r>
          </a:p>
        </p:txBody>
      </p:sp>
    </p:spTree>
    <p:extLst>
      <p:ext uri="{BB962C8B-B14F-4D97-AF65-F5344CB8AC3E}">
        <p14:creationId xmlns:p14="http://schemas.microsoft.com/office/powerpoint/2010/main" val="2795420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a:extLst>
              <a:ext uri="{FF2B5EF4-FFF2-40B4-BE49-F238E27FC236}">
                <a16:creationId xmlns:a16="http://schemas.microsoft.com/office/drawing/2014/main" id="{5EC7FBC2-2A51-C439-3EAA-13237DFF6E2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62086" y="2406592"/>
            <a:ext cx="242750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6082" name="Picture 2">
            <a:extLst>
              <a:ext uri="{FF2B5EF4-FFF2-40B4-BE49-F238E27FC236}">
                <a16:creationId xmlns:a16="http://schemas.microsoft.com/office/drawing/2014/main" id="{13336F31-05B5-C564-FF5E-3D1654A5B68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54408" y="2406592"/>
            <a:ext cx="242750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2406529" y="4823519"/>
            <a:ext cx="1015544" cy="37193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b="1"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「許可」を押します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「開始する」を押します</a:t>
            </a: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テキスト ボックス 1">
            <a:extLst>
              <a:ext uri="{FF2B5EF4-FFF2-40B4-BE49-F238E27FC236}">
                <a16:creationId xmlns:a16="http://schemas.microsoft.com/office/drawing/2014/main" id="{9268B694-0929-0E33-CCF5-93EF1D1F430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2220D8A3-A0B6-25F4-8E46-B9250391C947}"/>
              </a:ext>
            </a:extLst>
          </p:cNvPr>
          <p:cNvSpPr/>
          <p:nvPr/>
        </p:nvSpPr>
        <p:spPr>
          <a:xfrm>
            <a:off x="6058786" y="5876464"/>
            <a:ext cx="1224000" cy="37193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b="1" dirty="0">
              <a:solidFill>
                <a:prstClr val="white"/>
              </a:solidFill>
              <a:latin typeface="BIZ UDPゴシック" panose="020B0400000000000000" pitchFamily="50" charset="-128"/>
              <a:ea typeface="BIZ UDPゴシック" panose="020B0400000000000000" pitchFamily="50" charset="-128"/>
            </a:endParaRPr>
          </a:p>
        </p:txBody>
      </p:sp>
      <p:sp>
        <p:nvSpPr>
          <p:cNvPr id="7" name="Slide Number Placeholder 5">
            <a:extLst>
              <a:ext uri="{FF2B5EF4-FFF2-40B4-BE49-F238E27FC236}">
                <a16:creationId xmlns:a16="http://schemas.microsoft.com/office/drawing/2014/main" id="{BBA365E6-6F16-6EE1-8B77-D186AFE69D6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40</a:t>
            </a:r>
          </a:p>
        </p:txBody>
      </p:sp>
    </p:spTree>
    <p:extLst>
      <p:ext uri="{BB962C8B-B14F-4D97-AF65-F5344CB8AC3E}">
        <p14:creationId xmlns:p14="http://schemas.microsoft.com/office/powerpoint/2010/main" val="3831039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325E0AD-EE94-7177-7682-676873120445}"/>
              </a:ext>
            </a:extLst>
          </p:cNvPr>
          <p:cNvPicPr>
            <a:picLocks noChangeAspect="1"/>
          </p:cNvPicPr>
          <p:nvPr/>
        </p:nvPicPr>
        <p:blipFill>
          <a:blip r:embed="rId4"/>
          <a:stretch>
            <a:fillRect/>
          </a:stretch>
        </p:blipFill>
        <p:spPr>
          <a:xfrm>
            <a:off x="5450935" y="2395441"/>
            <a:ext cx="2450804" cy="4340728"/>
          </a:xfrm>
          <a:prstGeom prst="rect">
            <a:avLst/>
          </a:prstGeom>
        </p:spPr>
      </p:pic>
      <p:pic>
        <p:nvPicPr>
          <p:cNvPr id="47106" name="Picture 2">
            <a:extLst>
              <a:ext uri="{FF2B5EF4-FFF2-40B4-BE49-F238E27FC236}">
                <a16:creationId xmlns:a16="http://schemas.microsoft.com/office/drawing/2014/main" id="{C13634A9-D2DB-9581-D4E7-44AB35AFB7A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54408" y="2406592"/>
            <a:ext cx="242750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⓭</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915030"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オプションの診断データに関して</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「承諾する」または「辞退」を押します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⓮</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続行</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テキスト ボックス 1">
            <a:extLst>
              <a:ext uri="{FF2B5EF4-FFF2-40B4-BE49-F238E27FC236}">
                <a16:creationId xmlns:a16="http://schemas.microsoft.com/office/drawing/2014/main" id="{9268B694-0929-0E33-CCF5-93EF1D1F430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5C2C6A17-7A40-F813-5DAC-BC5266D99049}"/>
              </a:ext>
            </a:extLst>
          </p:cNvPr>
          <p:cNvSpPr/>
          <p:nvPr/>
        </p:nvSpPr>
        <p:spPr>
          <a:xfrm>
            <a:off x="1445554" y="5733414"/>
            <a:ext cx="2023492" cy="78092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BAC15C9B-CDF4-6F9F-DFE0-FAA5BEFCE682}"/>
              </a:ext>
            </a:extLst>
          </p:cNvPr>
          <p:cNvSpPr/>
          <p:nvPr/>
        </p:nvSpPr>
        <p:spPr>
          <a:xfrm>
            <a:off x="6014210" y="5845189"/>
            <a:ext cx="1314845" cy="40591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9" name="Slide Number Placeholder 5">
            <a:extLst>
              <a:ext uri="{FF2B5EF4-FFF2-40B4-BE49-F238E27FC236}">
                <a16:creationId xmlns:a16="http://schemas.microsoft.com/office/drawing/2014/main" id="{608E5256-EB81-E733-C19C-3D26FE4B249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41</a:t>
            </a:r>
          </a:p>
        </p:txBody>
      </p:sp>
    </p:spTree>
    <p:extLst>
      <p:ext uri="{BB962C8B-B14F-4D97-AF65-F5344CB8AC3E}">
        <p14:creationId xmlns:p14="http://schemas.microsoft.com/office/powerpoint/2010/main" val="19468634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5EABE0A4-F2A1-695B-7AF1-EDC3379AC1C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54408" y="2406592"/>
            <a:ext cx="242750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629402" y="6167287"/>
            <a:ext cx="1667979" cy="37205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⓯</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連絡先を同期するか選択し</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「続行」を押します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⓰</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アカウント作成完了です</a:t>
            </a:r>
          </a:p>
        </p:txBody>
      </p:sp>
      <p:sp>
        <p:nvSpPr>
          <p:cNvPr id="19" name="サブタイトル 2">
            <a:extLst>
              <a:ext uri="{FF2B5EF4-FFF2-40B4-BE49-F238E27FC236}">
                <a16:creationId xmlns:a16="http://schemas.microsoft.com/office/drawing/2014/main" id="{039F3D71-BC37-08DF-E161-ED801FED7B0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アカウント作成を行います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テキスト ボックス 1">
            <a:extLst>
              <a:ext uri="{FF2B5EF4-FFF2-40B4-BE49-F238E27FC236}">
                <a16:creationId xmlns:a16="http://schemas.microsoft.com/office/drawing/2014/main" id="{9268B694-0929-0E33-CCF5-93EF1D1F430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7" name="Slide Number Placeholder 5">
            <a:extLst>
              <a:ext uri="{FF2B5EF4-FFF2-40B4-BE49-F238E27FC236}">
                <a16:creationId xmlns:a16="http://schemas.microsoft.com/office/drawing/2014/main" id="{49062DF5-D336-301C-AC6D-12DF908D37D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42</a:t>
            </a:r>
          </a:p>
        </p:txBody>
      </p:sp>
      <p:pic>
        <p:nvPicPr>
          <p:cNvPr id="6" name="図 5">
            <a:extLst>
              <a:ext uri="{FF2B5EF4-FFF2-40B4-BE49-F238E27FC236}">
                <a16:creationId xmlns:a16="http://schemas.microsoft.com/office/drawing/2014/main" id="{239BADF1-04B3-2A52-09F5-76BFE3AF1804}"/>
              </a:ext>
            </a:extLst>
          </p:cNvPr>
          <p:cNvPicPr>
            <a:picLocks noChangeAspect="1"/>
          </p:cNvPicPr>
          <p:nvPr/>
        </p:nvPicPr>
        <p:blipFill>
          <a:blip r:embed="rId7"/>
          <a:stretch>
            <a:fillRect/>
          </a:stretch>
        </p:blipFill>
        <p:spPr>
          <a:xfrm>
            <a:off x="5459055" y="2406592"/>
            <a:ext cx="2426418" cy="4322439"/>
          </a:xfrm>
          <a:prstGeom prst="rect">
            <a:avLst/>
          </a:prstGeom>
          <a:ln>
            <a:solidFill>
              <a:schemeClr val="tx1"/>
            </a:solidFill>
          </a:ln>
        </p:spPr>
      </p:pic>
    </p:spTree>
    <p:extLst>
      <p:ext uri="{BB962C8B-B14F-4D97-AF65-F5344CB8AC3E}">
        <p14:creationId xmlns:p14="http://schemas.microsoft.com/office/powerpoint/2010/main" val="33271487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サブタイトル 2">
            <a:extLst>
              <a:ext uri="{FF2B5EF4-FFF2-40B4-BE49-F238E27FC236}">
                <a16:creationId xmlns:a16="http://schemas.microsoft.com/office/drawing/2014/main" id="{5F2D3E2E-C69D-B97E-784B-BA0A61EC94ED}"/>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サインインを行います</a:t>
            </a:r>
          </a:p>
        </p:txBody>
      </p:sp>
      <p:sp>
        <p:nvSpPr>
          <p:cNvPr id="6" name="テキスト ボックス 1">
            <a:extLst>
              <a:ext uri="{FF2B5EF4-FFF2-40B4-BE49-F238E27FC236}">
                <a16:creationId xmlns:a16="http://schemas.microsoft.com/office/drawing/2014/main" id="{29512FAD-1B75-0806-2D26-6B605E5A4510}"/>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pic>
        <p:nvPicPr>
          <p:cNvPr id="17" name="Picture 3">
            <a:extLst>
              <a:ext uri="{FF2B5EF4-FFF2-40B4-BE49-F238E27FC236}">
                <a16:creationId xmlns:a16="http://schemas.microsoft.com/office/drawing/2014/main" id="{A1383AFD-6C0F-4ACF-0D62-38104F1DB45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61446" y="2406591"/>
            <a:ext cx="242750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1EEEE0E4-F908-DF38-B12F-FC6DFF962CD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53770" y="2406591"/>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四角形: 角を丸くする 18">
            <a:extLst>
              <a:ext uri="{FF2B5EF4-FFF2-40B4-BE49-F238E27FC236}">
                <a16:creationId xmlns:a16="http://schemas.microsoft.com/office/drawing/2014/main" id="{9596F948-3672-0983-4B04-7CA53A49D8E4}"/>
              </a:ext>
            </a:extLst>
          </p:cNvPr>
          <p:cNvSpPr/>
          <p:nvPr/>
        </p:nvSpPr>
        <p:spPr>
          <a:xfrm>
            <a:off x="1949027" y="2572412"/>
            <a:ext cx="475518" cy="468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20" name="直線矢印コネクタ 19">
            <a:extLst>
              <a:ext uri="{FF2B5EF4-FFF2-40B4-BE49-F238E27FC236}">
                <a16:creationId xmlns:a16="http://schemas.microsoft.com/office/drawing/2014/main" id="{CBDCE50E-7CE1-B5B3-1DF6-F538F6CF0998}"/>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E8BC891A-0D47-3299-9C50-58F9BE0FBCD6}"/>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0C022C4-DEE7-DEAE-1DFF-6729BF25C09A}"/>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ホーム画面から</a:t>
            </a: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Teams</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4" name="テキスト ボックス 23">
            <a:extLst>
              <a:ext uri="{FF2B5EF4-FFF2-40B4-BE49-F238E27FC236}">
                <a16:creationId xmlns:a16="http://schemas.microsoft.com/office/drawing/2014/main" id="{69450D52-3C0A-8CE0-E411-679409F69071}"/>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6C786F06-7EFB-F624-62BE-DE7B86936C33}"/>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「メールアドレス」を</a:t>
            </a:r>
            <a:r>
              <a:rPr lang="ja-JP" altLang="en-US" dirty="0">
                <a:solidFill>
                  <a:prstClr val="black"/>
                </a:solidFill>
                <a:latin typeface="BIZ UDPゴシック" panose="020B0400000000000000" pitchFamily="50" charset="-128"/>
                <a:ea typeface="BIZ UDPゴシック" panose="020B0400000000000000" pitchFamily="50" charset="-128"/>
              </a:rPr>
              <a:t>入力します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pic>
        <p:nvPicPr>
          <p:cNvPr id="27" name="Picture 2">
            <a:extLst>
              <a:ext uri="{FF2B5EF4-FFF2-40B4-BE49-F238E27FC236}">
                <a16:creationId xmlns:a16="http://schemas.microsoft.com/office/drawing/2014/main" id="{A1D00717-EF27-1F76-74B3-28DDC02EBD3F}"/>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3935778" y="1538431"/>
            <a:ext cx="405454" cy="409802"/>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a:extLst>
            <a:ext uri="{909E8E84-426E-40DD-AFC4-6F175D3DCCD1}">
              <a14:hiddenFill xmlns:a14="http://schemas.microsoft.com/office/drawing/2010/main">
                <a:solidFill>
                  <a:srgbClr val="FFFFFF"/>
                </a:solidFill>
              </a14:hiddenFill>
            </a:ext>
          </a:extLst>
        </p:spPr>
      </p:pic>
      <p:sp>
        <p:nvSpPr>
          <p:cNvPr id="28" name="四角形: 角を丸くする 27">
            <a:extLst>
              <a:ext uri="{FF2B5EF4-FFF2-40B4-BE49-F238E27FC236}">
                <a16:creationId xmlns:a16="http://schemas.microsoft.com/office/drawing/2014/main" id="{9CC2B883-F44B-3459-106B-A3A8C30C5124}"/>
              </a:ext>
            </a:extLst>
          </p:cNvPr>
          <p:cNvSpPr/>
          <p:nvPr/>
        </p:nvSpPr>
        <p:spPr>
          <a:xfrm>
            <a:off x="5634837" y="4360301"/>
            <a:ext cx="2082144" cy="33639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Slide Number Placeholder 5">
            <a:extLst>
              <a:ext uri="{FF2B5EF4-FFF2-40B4-BE49-F238E27FC236}">
                <a16:creationId xmlns:a16="http://schemas.microsoft.com/office/drawing/2014/main" id="{E6937036-110B-73D8-7E64-CF170D89EDC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43</a:t>
            </a:r>
          </a:p>
        </p:txBody>
      </p:sp>
    </p:spTree>
    <p:extLst>
      <p:ext uri="{BB962C8B-B14F-4D97-AF65-F5344CB8AC3E}">
        <p14:creationId xmlns:p14="http://schemas.microsoft.com/office/powerpoint/2010/main" val="4272158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BC5D22F-847F-0E7E-2BF4-F80C2B1429B4}"/>
              </a:ext>
            </a:extLst>
          </p:cNvPr>
          <p:cNvPicPr>
            <a:picLocks noChangeAspect="1"/>
          </p:cNvPicPr>
          <p:nvPr/>
        </p:nvPicPr>
        <p:blipFill>
          <a:blip r:embed="rId4"/>
          <a:stretch>
            <a:fillRect/>
          </a:stretch>
        </p:blipFill>
        <p:spPr>
          <a:xfrm>
            <a:off x="1242406" y="2395441"/>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四角形: 角を丸くする 11">
            <a:extLst>
              <a:ext uri="{FF2B5EF4-FFF2-40B4-BE49-F238E27FC236}">
                <a16:creationId xmlns:a16="http://schemas.microsoft.com/office/drawing/2014/main" id="{4167E6DF-061E-F903-FAA0-3BB5AFB5F3B5}"/>
              </a:ext>
            </a:extLst>
          </p:cNvPr>
          <p:cNvSpPr/>
          <p:nvPr/>
        </p:nvSpPr>
        <p:spPr>
          <a:xfrm>
            <a:off x="1452084" y="4758337"/>
            <a:ext cx="2016565" cy="39941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76372"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「次へ」を</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サインイン完了です</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0" name="サブタイトル 2">
            <a:extLst>
              <a:ext uri="{FF2B5EF4-FFF2-40B4-BE49-F238E27FC236}">
                <a16:creationId xmlns:a16="http://schemas.microsoft.com/office/drawing/2014/main" id="{5F2D3E2E-C69D-B97E-784B-BA0A61EC94ED}"/>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サインインを行います</a:t>
            </a:r>
          </a:p>
        </p:txBody>
      </p:sp>
      <p:sp>
        <p:nvSpPr>
          <p:cNvPr id="6" name="テキスト ボックス 1">
            <a:extLst>
              <a:ext uri="{FF2B5EF4-FFF2-40B4-BE49-F238E27FC236}">
                <a16:creationId xmlns:a16="http://schemas.microsoft.com/office/drawing/2014/main" id="{0885E944-3549-4DCC-3B5F-5928BEBC38D0}"/>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9" name="Slide Number Placeholder 5">
            <a:extLst>
              <a:ext uri="{FF2B5EF4-FFF2-40B4-BE49-F238E27FC236}">
                <a16:creationId xmlns:a16="http://schemas.microsoft.com/office/drawing/2014/main" id="{736F8497-4998-09D4-F755-B41B970FFC2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44</a:t>
            </a:r>
          </a:p>
        </p:txBody>
      </p:sp>
      <p:pic>
        <p:nvPicPr>
          <p:cNvPr id="5" name="図 4">
            <a:extLst>
              <a:ext uri="{FF2B5EF4-FFF2-40B4-BE49-F238E27FC236}">
                <a16:creationId xmlns:a16="http://schemas.microsoft.com/office/drawing/2014/main" id="{93FB3FA7-0711-182F-6ED2-3B81B8E27F98}"/>
              </a:ext>
            </a:extLst>
          </p:cNvPr>
          <p:cNvPicPr>
            <a:picLocks noChangeAspect="1"/>
          </p:cNvPicPr>
          <p:nvPr/>
        </p:nvPicPr>
        <p:blipFill>
          <a:blip r:embed="rId7"/>
          <a:stretch>
            <a:fillRect/>
          </a:stretch>
        </p:blipFill>
        <p:spPr>
          <a:xfrm>
            <a:off x="5460219" y="2400973"/>
            <a:ext cx="2426418" cy="4316342"/>
          </a:xfrm>
          <a:prstGeom prst="rect">
            <a:avLst/>
          </a:prstGeom>
          <a:ln>
            <a:solidFill>
              <a:schemeClr val="tx1"/>
            </a:solidFill>
          </a:ln>
        </p:spPr>
      </p:pic>
    </p:spTree>
    <p:extLst>
      <p:ext uri="{BB962C8B-B14F-4D97-AF65-F5344CB8AC3E}">
        <p14:creationId xmlns:p14="http://schemas.microsoft.com/office/powerpoint/2010/main" val="37585901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50FF908E-9600-8CB1-DE15-8467C571D9A2}"/>
              </a:ext>
            </a:extLst>
          </p:cNvPr>
          <p:cNvPicPr>
            <a:picLocks noChangeAspect="1"/>
          </p:cNvPicPr>
          <p:nvPr/>
        </p:nvPicPr>
        <p:blipFill>
          <a:blip r:embed="rId4"/>
          <a:stretch>
            <a:fillRect/>
          </a:stretch>
        </p:blipFill>
        <p:spPr>
          <a:xfrm>
            <a:off x="5433601" y="2377837"/>
            <a:ext cx="2456901" cy="4340728"/>
          </a:xfrm>
          <a:prstGeom prst="rect">
            <a:avLst/>
          </a:prstGeom>
        </p:spPr>
      </p:pic>
      <p:pic>
        <p:nvPicPr>
          <p:cNvPr id="16" name="図 15">
            <a:extLst>
              <a:ext uri="{FF2B5EF4-FFF2-40B4-BE49-F238E27FC236}">
                <a16:creationId xmlns:a16="http://schemas.microsoft.com/office/drawing/2014/main" id="{D0C0DF6D-C0D3-126D-A2E3-2D0BC079BC6C}"/>
              </a:ext>
            </a:extLst>
          </p:cNvPr>
          <p:cNvPicPr>
            <a:picLocks noChangeAspect="1"/>
          </p:cNvPicPr>
          <p:nvPr/>
        </p:nvPicPr>
        <p:blipFill>
          <a:blip r:embed="rId5"/>
          <a:stretch>
            <a:fillRect/>
          </a:stretch>
        </p:blipFill>
        <p:spPr>
          <a:xfrm>
            <a:off x="1257417" y="2377014"/>
            <a:ext cx="245690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300355" y="4068673"/>
            <a:ext cx="1137548" cy="903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89032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メールを開き「ここをクリックして会議に参加してください」を押します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今すぐ参加</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2" name="タイトル 1">
            <a:extLst>
              <a:ext uri="{FF2B5EF4-FFF2-40B4-BE49-F238E27FC236}">
                <a16:creationId xmlns:a16="http://schemas.microsoft.com/office/drawing/2014/main" id="{9FAFFC9C-4CF0-0CD2-C450-DAC4F27D31D2}"/>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4" name="タイトル 1">
            <a:extLst>
              <a:ext uri="{FF2B5EF4-FFF2-40B4-BE49-F238E27FC236}">
                <a16:creationId xmlns:a16="http://schemas.microsoft.com/office/drawing/2014/main" id="{4AE5C7D4-41D8-0E1F-C2B0-C8BA48925F3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endParaRPr kumimoji="0" lang="ja-JP" altLang="en-US" kern="0" dirty="0">
              <a:solidFill>
                <a:sysClr val="windowText" lastClr="000000"/>
              </a:solidFill>
            </a:endParaRPr>
          </a:p>
        </p:txBody>
      </p:sp>
      <p:sp>
        <p:nvSpPr>
          <p:cNvPr id="10" name="サブタイトル 2">
            <a:extLst>
              <a:ext uri="{FF2B5EF4-FFF2-40B4-BE49-F238E27FC236}">
                <a16:creationId xmlns:a16="http://schemas.microsoft.com/office/drawing/2014/main" id="{5F2D3E2E-C69D-B97E-784B-BA0A61EC94ED}"/>
              </a:ext>
            </a:extLst>
          </p:cNvPr>
          <p:cNvSpPr txBox="1">
            <a:spLocks/>
          </p:cNvSpPr>
          <p:nvPr/>
        </p:nvSpPr>
        <p:spPr>
          <a:xfrm>
            <a:off x="284326" y="1099580"/>
            <a:ext cx="8380702" cy="442721"/>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a:t>
            </a:r>
            <a:r>
              <a:rPr lang="en-US" altLang="ja-JP" sz="2200" dirty="0">
                <a:latin typeface="BIZ UDPゴシック" panose="020B0400000000000000" pitchFamily="50" charset="-128"/>
                <a:ea typeface="BIZ UDPゴシック" panose="020B0400000000000000" pitchFamily="50" charset="-128"/>
              </a:rPr>
              <a:t>URL</a:t>
            </a:r>
            <a:r>
              <a:rPr lang="ja-JP" altLang="en-US" sz="2200" dirty="0">
                <a:latin typeface="BIZ UDPゴシック" panose="020B0400000000000000" pitchFamily="50" charset="-128"/>
                <a:ea typeface="BIZ UDPゴシック" panose="020B0400000000000000" pitchFamily="50" charset="-128"/>
              </a:rPr>
              <a:t>から直接参加する方法です</a:t>
            </a:r>
          </a:p>
        </p:txBody>
      </p:sp>
      <p:sp>
        <p:nvSpPr>
          <p:cNvPr id="6" name="テキスト ボックス 1">
            <a:extLst>
              <a:ext uri="{FF2B5EF4-FFF2-40B4-BE49-F238E27FC236}">
                <a16:creationId xmlns:a16="http://schemas.microsoft.com/office/drawing/2014/main" id="{D2E079E6-B04F-27DC-1157-852B29F008C9}"/>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3E78D2B2-06F6-1183-6F9E-80CBE12AA5CB}"/>
              </a:ext>
            </a:extLst>
          </p:cNvPr>
          <p:cNvSpPr/>
          <p:nvPr/>
        </p:nvSpPr>
        <p:spPr>
          <a:xfrm>
            <a:off x="5480459" y="5506065"/>
            <a:ext cx="2363186" cy="390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Slide Number Placeholder 5">
            <a:extLst>
              <a:ext uri="{FF2B5EF4-FFF2-40B4-BE49-F238E27FC236}">
                <a16:creationId xmlns:a16="http://schemas.microsoft.com/office/drawing/2014/main" id="{899A044F-E83A-452B-BE12-366A7485BF8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45</a:t>
            </a:r>
          </a:p>
        </p:txBody>
      </p:sp>
      <p:pic>
        <p:nvPicPr>
          <p:cNvPr id="7" name="図 6">
            <a:extLst>
              <a:ext uri="{FF2B5EF4-FFF2-40B4-BE49-F238E27FC236}">
                <a16:creationId xmlns:a16="http://schemas.microsoft.com/office/drawing/2014/main" id="{4F8DB2AD-4547-9B4F-D324-EFB483F934A0}"/>
              </a:ext>
            </a:extLst>
          </p:cNvPr>
          <p:cNvPicPr>
            <a:picLocks noChangeAspect="1"/>
          </p:cNvPicPr>
          <p:nvPr/>
        </p:nvPicPr>
        <p:blipFill>
          <a:blip r:embed="rId8"/>
          <a:stretch>
            <a:fillRect/>
          </a:stretch>
        </p:blipFill>
        <p:spPr>
          <a:xfrm>
            <a:off x="2823867" y="4362612"/>
            <a:ext cx="2288394" cy="231061"/>
          </a:xfrm>
          <a:prstGeom prst="rect">
            <a:avLst/>
          </a:prstGeom>
        </p:spPr>
      </p:pic>
      <p:sp>
        <p:nvSpPr>
          <p:cNvPr id="8" name="四角形: 角を丸くする 7">
            <a:extLst>
              <a:ext uri="{FF2B5EF4-FFF2-40B4-BE49-F238E27FC236}">
                <a16:creationId xmlns:a16="http://schemas.microsoft.com/office/drawing/2014/main" id="{8BF75680-DD8D-D3FF-9E1F-33291C064280}"/>
              </a:ext>
            </a:extLst>
          </p:cNvPr>
          <p:cNvSpPr/>
          <p:nvPr/>
        </p:nvSpPr>
        <p:spPr>
          <a:xfrm>
            <a:off x="2832705" y="4372613"/>
            <a:ext cx="2231419" cy="17295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2" name="直線コネクタ 11">
            <a:extLst>
              <a:ext uri="{FF2B5EF4-FFF2-40B4-BE49-F238E27FC236}">
                <a16:creationId xmlns:a16="http://schemas.microsoft.com/office/drawing/2014/main" id="{5E60B8D8-624A-FE48-6B41-095E0873D029}"/>
              </a:ext>
            </a:extLst>
          </p:cNvPr>
          <p:cNvCxnSpPr>
            <a:stCxn id="3" idx="3"/>
            <a:endCxn id="8" idx="1"/>
          </p:cNvCxnSpPr>
          <p:nvPr/>
        </p:nvCxnSpPr>
        <p:spPr>
          <a:xfrm>
            <a:off x="2437903" y="4113832"/>
            <a:ext cx="394802" cy="345260"/>
          </a:xfrm>
          <a:prstGeom prst="line">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4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65E49B9-F22F-B474-C0D8-C96619F407F3}"/>
              </a:ext>
            </a:extLst>
          </p:cNvPr>
          <p:cNvPicPr>
            <a:picLocks noChangeAspect="1"/>
          </p:cNvPicPr>
          <p:nvPr/>
        </p:nvPicPr>
        <p:blipFill>
          <a:blip r:embed="rId4"/>
          <a:stretch>
            <a:fillRect/>
          </a:stretch>
        </p:blipFill>
        <p:spPr>
          <a:xfrm>
            <a:off x="3129547" y="1571962"/>
            <a:ext cx="2908044" cy="5163760"/>
          </a:xfrm>
          <a:prstGeom prst="rect">
            <a:avLst/>
          </a:prstGeom>
        </p:spPr>
      </p:pic>
      <p:pic>
        <p:nvPicPr>
          <p:cNvPr id="51203" name="Picture 3">
            <a:extLst>
              <a:ext uri="{FF2B5EF4-FFF2-40B4-BE49-F238E27FC236}">
                <a16:creationId xmlns:a16="http://schemas.microsoft.com/office/drawing/2014/main" id="{A2C62EED-6168-0DDA-81F1-D431488AA896}"/>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6231985" y="2908523"/>
            <a:ext cx="2428786" cy="89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テキスト ボックス 20">
            <a:extLst>
              <a:ext uri="{FF2B5EF4-FFF2-40B4-BE49-F238E27FC236}">
                <a16:creationId xmlns:a16="http://schemas.microsoft.com/office/drawing/2014/main" id="{06DC35D6-354C-3ABB-01D0-BEA9D7F195A8}"/>
              </a:ext>
            </a:extLst>
          </p:cNvPr>
          <p:cNvSpPr txBox="1"/>
          <p:nvPr/>
        </p:nvSpPr>
        <p:spPr>
          <a:xfrm>
            <a:off x="6115939" y="1588429"/>
            <a:ext cx="3028061" cy="3516475"/>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16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チャット</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文字でやり取りができます</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endParaRPr lang="en-US" altLang="ja-JP" b="1"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❹</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リアクション 挙手や</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スタンプが使用できます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graphicFrame>
        <p:nvGraphicFramePr>
          <p:cNvPr id="6" name="オブジェクト 5" hidden="1">
            <a:extLst>
              <a:ext uri="{FF2B5EF4-FFF2-40B4-BE49-F238E27FC236}">
                <a16:creationId xmlns:a16="http://schemas.microsoft.com/office/drawing/2014/main" id="{AA11ACC6-3982-4E88-8555-F8D5AE17C73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6" name="オブジェクト 5" hidden="1">
                        <a:extLst>
                          <a:ext uri="{FF2B5EF4-FFF2-40B4-BE49-F238E27FC236}">
                            <a16:creationId xmlns:a16="http://schemas.microsoft.com/office/drawing/2014/main" id="{AA11ACC6-3982-4E88-8555-F8D5AE17C73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招待された会議への参加のしかた</a:t>
            </a:r>
          </a:p>
        </p:txBody>
      </p:sp>
      <p:sp>
        <p:nvSpPr>
          <p:cNvPr id="5" name="テキスト ボックス 4"/>
          <p:cNvSpPr txBox="1"/>
          <p:nvPr/>
        </p:nvSpPr>
        <p:spPr>
          <a:xfrm>
            <a:off x="677096" y="1696486"/>
            <a:ext cx="2175970" cy="4156651"/>
          </a:xfrm>
          <a:prstGeom prst="rect">
            <a:avLst/>
          </a:prstGeom>
          <a:noFill/>
        </p:spPr>
        <p:txBody>
          <a:bodyPr wrap="square" lIns="91440" tIns="45720" rIns="91440" bIns="45720" rtlCol="0" anchor="t">
            <a:spAutoFit/>
          </a:bodyPr>
          <a:lstStyle/>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1600" b="1"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1600" b="1"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音声の切り替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音声の</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34" name="正方形/長方形 33">
            <a:extLst>
              <a:ext uri="{FF2B5EF4-FFF2-40B4-BE49-F238E27FC236}">
                <a16:creationId xmlns:a16="http://schemas.microsoft.com/office/drawing/2014/main" id="{2EF3FB95-14CE-A34F-962C-756B5A74C8D5}"/>
              </a:ext>
            </a:extLst>
          </p:cNvPr>
          <p:cNvSpPr/>
          <p:nvPr/>
        </p:nvSpPr>
        <p:spPr>
          <a:xfrm>
            <a:off x="7264460" y="4420107"/>
            <a:ext cx="184730" cy="461665"/>
          </a:xfrm>
          <a:prstGeom prst="rect">
            <a:avLst/>
          </a:prstGeom>
        </p:spPr>
        <p:txBody>
          <a:bodyPr wrap="none">
            <a:spAutoFit/>
          </a:bodyPr>
          <a:lstStyle/>
          <a:p>
            <a:pPr algn="ctr"/>
            <a:endParaRPr lang="en-US" altLang="ja-JP" sz="24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17" name="正方形/長方形 16">
            <a:extLst>
              <a:ext uri="{FF2B5EF4-FFF2-40B4-BE49-F238E27FC236}">
                <a16:creationId xmlns:a16="http://schemas.microsoft.com/office/drawing/2014/main" id="{EDFF0CC8-1085-F84D-AF08-672D253ADAA7}"/>
              </a:ext>
            </a:extLst>
          </p:cNvPr>
          <p:cNvSpPr/>
          <p:nvPr/>
        </p:nvSpPr>
        <p:spPr>
          <a:xfrm>
            <a:off x="3170914" y="6243682"/>
            <a:ext cx="537356" cy="494252"/>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891F76A8-7E6D-6D48-968B-06723A783B00}"/>
              </a:ext>
            </a:extLst>
          </p:cNvPr>
          <p:cNvSpPr/>
          <p:nvPr/>
        </p:nvSpPr>
        <p:spPr>
          <a:xfrm>
            <a:off x="3759069" y="6245019"/>
            <a:ext cx="502162" cy="492913"/>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48" name="正方形/長方形 47">
            <a:extLst>
              <a:ext uri="{FF2B5EF4-FFF2-40B4-BE49-F238E27FC236}">
                <a16:creationId xmlns:a16="http://schemas.microsoft.com/office/drawing/2014/main" id="{79F37E77-3C2F-7649-BFEA-E39FF74D4C1D}"/>
              </a:ext>
            </a:extLst>
          </p:cNvPr>
          <p:cNvSpPr/>
          <p:nvPr/>
        </p:nvSpPr>
        <p:spPr>
          <a:xfrm>
            <a:off x="6244604" y="3402567"/>
            <a:ext cx="712247" cy="364404"/>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pic>
        <p:nvPicPr>
          <p:cNvPr id="1030" name="Picture 6">
            <a:extLst>
              <a:ext uri="{FF2B5EF4-FFF2-40B4-BE49-F238E27FC236}">
                <a16:creationId xmlns:a16="http://schemas.microsoft.com/office/drawing/2014/main" id="{D165A54D-41B9-BFCF-B5C5-2D389EC60F8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314310" y="1602283"/>
            <a:ext cx="274854" cy="93807"/>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C21FE7A1-2794-4FB9-164F-34D46C06193B}"/>
              </a:ext>
            </a:extLst>
          </p:cNvPr>
          <p:cNvSpPr txBox="1"/>
          <p:nvPr/>
        </p:nvSpPr>
        <p:spPr>
          <a:xfrm>
            <a:off x="602444" y="6429754"/>
            <a:ext cx="2016075"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B5E5313-8C68-A731-F2C8-57DEF0A14E89}"/>
              </a:ext>
            </a:extLst>
          </p:cNvPr>
          <p:cNvSpPr txBox="1"/>
          <p:nvPr/>
        </p:nvSpPr>
        <p:spPr>
          <a:xfrm>
            <a:off x="618842" y="3958346"/>
            <a:ext cx="1983278"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4" name="タイトル 1">
            <a:extLst>
              <a:ext uri="{FF2B5EF4-FFF2-40B4-BE49-F238E27FC236}">
                <a16:creationId xmlns:a16="http://schemas.microsoft.com/office/drawing/2014/main" id="{8589D07D-BD44-227C-DE39-D5071537512B}"/>
              </a:ext>
            </a:extLst>
          </p:cNvPr>
          <p:cNvSpPr txBox="1">
            <a:spLocks noChangeAspect="1"/>
          </p:cNvSpPr>
          <p:nvPr/>
        </p:nvSpPr>
        <p:spPr>
          <a:xfrm>
            <a:off x="480" y="130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6BECF9BF-8A11-E94D-BFB3-B2D080D4758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会議参加中に利用することのできる機能があります</a:t>
            </a:r>
          </a:p>
        </p:txBody>
      </p:sp>
      <p:cxnSp>
        <p:nvCxnSpPr>
          <p:cNvPr id="26" name="カギ線コネクタ 64">
            <a:extLst>
              <a:ext uri="{FF2B5EF4-FFF2-40B4-BE49-F238E27FC236}">
                <a16:creationId xmlns:a16="http://schemas.microsoft.com/office/drawing/2014/main" id="{F4E00E66-0C4C-8257-2717-77205A3AF68E}"/>
              </a:ext>
            </a:extLst>
          </p:cNvPr>
          <p:cNvCxnSpPr>
            <a:cxnSpLocks/>
            <a:stCxn id="17" idx="0"/>
          </p:cNvCxnSpPr>
          <p:nvPr/>
        </p:nvCxnSpPr>
        <p:spPr>
          <a:xfrm rot="16200000" flipV="1">
            <a:off x="1285577" y="4089667"/>
            <a:ext cx="3501650" cy="806380"/>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7" name="正方形/長方形 26">
            <a:extLst>
              <a:ext uri="{FF2B5EF4-FFF2-40B4-BE49-F238E27FC236}">
                <a16:creationId xmlns:a16="http://schemas.microsoft.com/office/drawing/2014/main" id="{C29C5157-6985-0893-5040-DAF7BA7AB85D}"/>
              </a:ext>
            </a:extLst>
          </p:cNvPr>
          <p:cNvSpPr/>
          <p:nvPr/>
        </p:nvSpPr>
        <p:spPr>
          <a:xfrm>
            <a:off x="4899683" y="6228802"/>
            <a:ext cx="502162" cy="494252"/>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28" name="正方形/長方形 27">
            <a:extLst>
              <a:ext uri="{FF2B5EF4-FFF2-40B4-BE49-F238E27FC236}">
                <a16:creationId xmlns:a16="http://schemas.microsoft.com/office/drawing/2014/main" id="{8F9562F9-B824-2362-62B2-1FD3F05FCDD9}"/>
              </a:ext>
            </a:extLst>
          </p:cNvPr>
          <p:cNvSpPr/>
          <p:nvPr/>
        </p:nvSpPr>
        <p:spPr>
          <a:xfrm>
            <a:off x="5439944" y="6217439"/>
            <a:ext cx="502162" cy="492913"/>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cxnSp>
        <p:nvCxnSpPr>
          <p:cNvPr id="41" name="カギ線コネクタ 64">
            <a:extLst>
              <a:ext uri="{FF2B5EF4-FFF2-40B4-BE49-F238E27FC236}">
                <a16:creationId xmlns:a16="http://schemas.microsoft.com/office/drawing/2014/main" id="{219FF1FD-59F1-45D7-3B03-C31B56C3F082}"/>
              </a:ext>
            </a:extLst>
          </p:cNvPr>
          <p:cNvCxnSpPr>
            <a:cxnSpLocks/>
            <a:stCxn id="18" idx="2"/>
          </p:cNvCxnSpPr>
          <p:nvPr/>
        </p:nvCxnSpPr>
        <p:spPr>
          <a:xfrm rot="5400000" flipH="1">
            <a:off x="2579489" y="5307271"/>
            <a:ext cx="1490172" cy="1371150"/>
          </a:xfrm>
          <a:prstGeom prst="bentConnector4">
            <a:avLst>
              <a:gd name="adj1" fmla="val -5114"/>
              <a:gd name="adj2" fmla="val 81385"/>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DFF6FEBF-DFD1-026F-1D63-D76B44C4B1AD}"/>
              </a:ext>
            </a:extLst>
          </p:cNvPr>
          <p:cNvSpPr txBox="1"/>
          <p:nvPr/>
        </p:nvSpPr>
        <p:spPr>
          <a:xfrm>
            <a:off x="6153822" y="5489866"/>
            <a:ext cx="2871017" cy="875753"/>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❺</a:t>
            </a:r>
            <a:endParaRPr lang="en-US" altLang="ja-JP" sz="16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終了（会議から退出します）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cxnSp>
        <p:nvCxnSpPr>
          <p:cNvPr id="69" name="カギ線コネクタ 64">
            <a:extLst>
              <a:ext uri="{FF2B5EF4-FFF2-40B4-BE49-F238E27FC236}">
                <a16:creationId xmlns:a16="http://schemas.microsoft.com/office/drawing/2014/main" id="{954B6ADE-3343-ADCC-28B9-7BADD8335C38}"/>
              </a:ext>
            </a:extLst>
          </p:cNvPr>
          <p:cNvCxnSpPr>
            <a:cxnSpLocks/>
            <a:endCxn id="48" idx="1"/>
          </p:cNvCxnSpPr>
          <p:nvPr/>
        </p:nvCxnSpPr>
        <p:spPr>
          <a:xfrm rot="10800000" flipH="1" flipV="1">
            <a:off x="6219284" y="2479675"/>
            <a:ext cx="25319" cy="1105093"/>
          </a:xfrm>
          <a:prstGeom prst="bentConnector3">
            <a:avLst>
              <a:gd name="adj1" fmla="val -60192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2" name="カギ線コネクタ 64">
            <a:extLst>
              <a:ext uri="{FF2B5EF4-FFF2-40B4-BE49-F238E27FC236}">
                <a16:creationId xmlns:a16="http://schemas.microsoft.com/office/drawing/2014/main" id="{083E181A-BBD5-8127-99B5-634DBBE6EC91}"/>
              </a:ext>
            </a:extLst>
          </p:cNvPr>
          <p:cNvCxnSpPr>
            <a:cxnSpLocks/>
            <a:stCxn id="66" idx="1"/>
            <a:endCxn id="28" idx="3"/>
          </p:cNvCxnSpPr>
          <p:nvPr/>
        </p:nvCxnSpPr>
        <p:spPr>
          <a:xfrm rot="10800000" flipV="1">
            <a:off x="5942106" y="5927742"/>
            <a:ext cx="211716" cy="536153"/>
          </a:xfrm>
          <a:prstGeom prst="bentConnector3">
            <a:avLst>
              <a:gd name="adj1" fmla="val 5000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7" name="テキスト ボックス 1">
            <a:extLst>
              <a:ext uri="{FF2B5EF4-FFF2-40B4-BE49-F238E27FC236}">
                <a16:creationId xmlns:a16="http://schemas.microsoft.com/office/drawing/2014/main" id="{D0B700FC-FAE7-91C6-EB42-CC11440BE63C}"/>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pic>
        <p:nvPicPr>
          <p:cNvPr id="51202" name="Picture 2">
            <a:extLst>
              <a:ext uri="{FF2B5EF4-FFF2-40B4-BE49-F238E27FC236}">
                <a16:creationId xmlns:a16="http://schemas.microsoft.com/office/drawing/2014/main" id="{5D0975CE-14FB-FCEB-F80B-38DA4E7B3C17}"/>
              </a:ext>
            </a:extLst>
          </p:cNvPr>
          <p:cNvPicPr preferRelativeResize="0">
            <a:picLocks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920268" y="5860535"/>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正方形/長方形 23">
            <a:extLst>
              <a:ext uri="{FF2B5EF4-FFF2-40B4-BE49-F238E27FC236}">
                <a16:creationId xmlns:a16="http://schemas.microsoft.com/office/drawing/2014/main" id="{BDD368DC-89FA-3D3D-3EA5-6D71428DF9FC}"/>
              </a:ext>
            </a:extLst>
          </p:cNvPr>
          <p:cNvSpPr/>
          <p:nvPr/>
        </p:nvSpPr>
        <p:spPr>
          <a:xfrm>
            <a:off x="6280894" y="2932402"/>
            <a:ext cx="2379877" cy="42486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cxnSp>
        <p:nvCxnSpPr>
          <p:cNvPr id="32" name="カギ線コネクタ 64">
            <a:extLst>
              <a:ext uri="{FF2B5EF4-FFF2-40B4-BE49-F238E27FC236}">
                <a16:creationId xmlns:a16="http://schemas.microsoft.com/office/drawing/2014/main" id="{96CDF554-F6FA-734C-8CC2-AF8919F2EAE4}"/>
              </a:ext>
            </a:extLst>
          </p:cNvPr>
          <p:cNvCxnSpPr>
            <a:cxnSpLocks/>
            <a:stCxn id="24" idx="2"/>
          </p:cNvCxnSpPr>
          <p:nvPr/>
        </p:nvCxnSpPr>
        <p:spPr>
          <a:xfrm rot="5400000">
            <a:off x="6873639" y="3675934"/>
            <a:ext cx="915861" cy="278529"/>
          </a:xfrm>
          <a:prstGeom prst="bentConnector3">
            <a:avLst>
              <a:gd name="adj1" fmla="val 5000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39" name="Picture 2">
            <a:extLst>
              <a:ext uri="{FF2B5EF4-FFF2-40B4-BE49-F238E27FC236}">
                <a16:creationId xmlns:a16="http://schemas.microsoft.com/office/drawing/2014/main" id="{59F228A3-57C1-65C8-7EBA-E23DF88AA4EA}"/>
              </a:ext>
            </a:extLst>
          </p:cNvPr>
          <p:cNvPicPr preferRelativeResize="0">
            <a:picLocks noChangeArrowheads="1"/>
          </p:cNvPicPr>
          <p:nvPr/>
        </p:nvPicPr>
        <p:blipFill rotWithShape="1">
          <a:blip r:embed="rId10">
            <a:extLst>
              <a:ext uri="{28A0092B-C50C-407E-A947-70E740481C1C}">
                <a14:useLocalDpi xmlns:a14="http://schemas.microsoft.com/office/drawing/2010/main"/>
              </a:ext>
            </a:extLst>
          </a:blip>
          <a:srcRect/>
          <a:stretch/>
        </p:blipFill>
        <p:spPr bwMode="auto">
          <a:xfrm>
            <a:off x="920268" y="3411888"/>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
            <a:extLst>
              <a:ext uri="{FF2B5EF4-FFF2-40B4-BE49-F238E27FC236}">
                <a16:creationId xmlns:a16="http://schemas.microsoft.com/office/drawing/2014/main" id="{2AC9B0C3-161B-16B8-BD9B-6297DCF822ED}"/>
              </a:ext>
            </a:extLst>
          </p:cNvPr>
          <p:cNvPicPr preferRelativeResize="0">
            <a:picLocks noChangeArrowheads="1"/>
          </p:cNvPicPr>
          <p:nvPr/>
        </p:nvPicPr>
        <p:blipFill rotWithShape="1">
          <a:blip r:embed="rId11">
            <a:extLst>
              <a:ext uri="{28A0092B-C50C-407E-A947-70E740481C1C}">
                <a14:useLocalDpi xmlns:a14="http://schemas.microsoft.com/office/drawing/2010/main"/>
              </a:ext>
            </a:extLst>
          </a:blip>
          <a:srcRect/>
          <a:stretch/>
        </p:blipFill>
        <p:spPr bwMode="auto">
          <a:xfrm>
            <a:off x="1687346" y="5860535"/>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
            <a:extLst>
              <a:ext uri="{FF2B5EF4-FFF2-40B4-BE49-F238E27FC236}">
                <a16:creationId xmlns:a16="http://schemas.microsoft.com/office/drawing/2014/main" id="{EDAA7556-297A-986C-9029-B0C5E0C2BBF6}"/>
              </a:ext>
            </a:extLst>
          </p:cNvPr>
          <p:cNvPicPr preferRelativeResize="0">
            <a:picLocks noChangeArrowheads="1"/>
          </p:cNvPicPr>
          <p:nvPr/>
        </p:nvPicPr>
        <p:blipFill rotWithShape="1">
          <a:blip r:embed="rId12">
            <a:extLst>
              <a:ext uri="{28A0092B-C50C-407E-A947-70E740481C1C}">
                <a14:useLocalDpi xmlns:a14="http://schemas.microsoft.com/office/drawing/2010/main"/>
              </a:ext>
            </a:extLst>
          </a:blip>
          <a:srcRect/>
          <a:stretch/>
        </p:blipFill>
        <p:spPr bwMode="auto">
          <a:xfrm>
            <a:off x="1687346" y="3411888"/>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 name="カギ線コネクタ 64">
            <a:extLst>
              <a:ext uri="{FF2B5EF4-FFF2-40B4-BE49-F238E27FC236}">
                <a16:creationId xmlns:a16="http://schemas.microsoft.com/office/drawing/2014/main" id="{63AE1284-217D-1E1D-8B7D-7EAFA55CE762}"/>
              </a:ext>
            </a:extLst>
          </p:cNvPr>
          <p:cNvCxnSpPr>
            <a:cxnSpLocks/>
            <a:stCxn id="21" idx="1"/>
            <a:endCxn id="27" idx="0"/>
          </p:cNvCxnSpPr>
          <p:nvPr/>
        </p:nvCxnSpPr>
        <p:spPr>
          <a:xfrm rot="10800000" flipV="1">
            <a:off x="5150765" y="3346666"/>
            <a:ext cx="965175" cy="2882135"/>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74" name="Slide Number Placeholder 5">
            <a:extLst>
              <a:ext uri="{FF2B5EF4-FFF2-40B4-BE49-F238E27FC236}">
                <a16:creationId xmlns:a16="http://schemas.microsoft.com/office/drawing/2014/main" id="{75BDD021-00E2-D6B8-454C-53497044B8F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46</a:t>
            </a:r>
          </a:p>
        </p:txBody>
      </p:sp>
    </p:spTree>
    <p:extLst>
      <p:ext uri="{BB962C8B-B14F-4D97-AF65-F5344CB8AC3E}">
        <p14:creationId xmlns:p14="http://schemas.microsoft.com/office/powerpoint/2010/main" val="2952132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5714120F-91C6-46BA-8384-4A5F2962EF7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 name="オブジェクト 1" hidden="1">
                        <a:extLst>
                          <a:ext uri="{FF2B5EF4-FFF2-40B4-BE49-F238E27FC236}">
                            <a16:creationId xmlns:a16="http://schemas.microsoft.com/office/drawing/2014/main" id="{5714120F-91C6-46BA-8384-4A5F2962EF7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タイトル 10">
            <a:extLst>
              <a:ext uri="{FF2B5EF4-FFF2-40B4-BE49-F238E27FC236}">
                <a16:creationId xmlns:a16="http://schemas.microsoft.com/office/drawing/2014/main" id="{BF5CC58A-F225-412A-9185-E7950D071A12}"/>
              </a:ext>
            </a:extLst>
          </p:cNvPr>
          <p:cNvSpPr>
            <a:spLocks noGrp="1"/>
          </p:cNvSpPr>
          <p:nvPr>
            <p:ph type="ctrTitle"/>
          </p:nvPr>
        </p:nvSpPr>
        <p:spPr>
          <a:xfrm>
            <a:off x="1392691" y="227059"/>
            <a:ext cx="4584909" cy="480003"/>
          </a:xfrm>
        </p:spPr>
        <p:txBody>
          <a:bodyPr vert="horz" wrap="none">
            <a:spAutoFit/>
          </a:bodyPr>
          <a:lstStyle/>
          <a:p>
            <a:r>
              <a:rPr lang="ja-JP" altLang="en-US" dirty="0"/>
              <a:t>オンライン会議システムとは</a:t>
            </a:r>
          </a:p>
        </p:txBody>
      </p:sp>
      <p:sp>
        <p:nvSpPr>
          <p:cNvPr id="26" name="サブタイトル 2">
            <a:extLst>
              <a:ext uri="{FF2B5EF4-FFF2-40B4-BE49-F238E27FC236}">
                <a16:creationId xmlns:a16="http://schemas.microsoft.com/office/drawing/2014/main" id="{5FC9AB50-41DA-4E79-8F69-8AF829836735}"/>
              </a:ext>
            </a:extLst>
          </p:cNvPr>
          <p:cNvSpPr>
            <a:spLocks noGrp="1"/>
          </p:cNvSpPr>
          <p:nvPr>
            <p:ph type="subTitle" idx="4294967295"/>
          </p:nvPr>
        </p:nvSpPr>
        <p:spPr>
          <a:xfrm>
            <a:off x="284326" y="1099580"/>
            <a:ext cx="8380702" cy="1067550"/>
          </a:xfrm>
        </p:spPr>
        <p:txBody>
          <a:bodyPr numCol="1">
            <a:noAutofit/>
          </a:bodyPr>
          <a:lstStyle/>
          <a:p>
            <a:pPr marL="0" indent="0">
              <a:buNone/>
            </a:pPr>
            <a:r>
              <a:rPr lang="ja-JP" altLang="en-US" sz="2200" dirty="0">
                <a:latin typeface="BIZ UDPゴシック" panose="020B0400000000000000" pitchFamily="50" charset="-128"/>
                <a:ea typeface="BIZ UDPゴシック" panose="020B0400000000000000" pitchFamily="50" charset="-128"/>
              </a:rPr>
              <a:t>インターネットに接続した</a:t>
            </a:r>
            <a:r>
              <a:rPr lang="en-US" altLang="ja-JP" sz="2200" dirty="0">
                <a:latin typeface="BIZ UDPゴシック" panose="020B0400000000000000" pitchFamily="50" charset="-128"/>
                <a:ea typeface="BIZ UDPゴシック" panose="020B0400000000000000" pitchFamily="50" charset="-128"/>
              </a:rPr>
              <a:t>PC</a:t>
            </a:r>
            <a:r>
              <a:rPr lang="ja-JP" altLang="en-US" sz="2200" dirty="0">
                <a:latin typeface="BIZ UDPゴシック" panose="020B0400000000000000" pitchFamily="50" charset="-128"/>
                <a:ea typeface="BIZ UDPゴシック" panose="020B0400000000000000" pitchFamily="50" charset="-128"/>
              </a:rPr>
              <a:t>やスマートフォン等を介し、</a:t>
            </a:r>
            <a:endParaRPr lang="en-US" altLang="ja-JP" sz="2200" dirty="0">
              <a:latin typeface="BIZ UDPゴシック" panose="020B0400000000000000" pitchFamily="50" charset="-128"/>
              <a:ea typeface="BIZ UDPゴシック" panose="020B0400000000000000" pitchFamily="50" charset="-128"/>
            </a:endParaRPr>
          </a:p>
          <a:p>
            <a:pPr marL="0" indent="0">
              <a:buNone/>
            </a:pPr>
            <a:r>
              <a:rPr lang="ja-JP" altLang="en-US" sz="2200" dirty="0">
                <a:latin typeface="BIZ UDPゴシック" panose="020B0400000000000000" pitchFamily="50" charset="-128"/>
                <a:ea typeface="BIZ UDPゴシック" panose="020B0400000000000000" pitchFamily="50" charset="-128"/>
              </a:rPr>
              <a:t>遠隔地にいる相手と対面での会議が可能になるシステムです</a:t>
            </a:r>
          </a:p>
        </p:txBody>
      </p:sp>
      <p:sp>
        <p:nvSpPr>
          <p:cNvPr id="9" name="サブタイトル 2">
            <a:extLst>
              <a:ext uri="{FF2B5EF4-FFF2-40B4-BE49-F238E27FC236}">
                <a16:creationId xmlns:a16="http://schemas.microsoft.com/office/drawing/2014/main" id="{BE9D355D-0018-46C7-AD6F-AAA3D62C504D}"/>
              </a:ext>
            </a:extLst>
          </p:cNvPr>
          <p:cNvSpPr txBox="1">
            <a:spLocks/>
          </p:cNvSpPr>
          <p:nvPr/>
        </p:nvSpPr>
        <p:spPr>
          <a:xfrm>
            <a:off x="442767" y="5526372"/>
            <a:ext cx="8258465" cy="1006008"/>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2000" b="0" dirty="0">
                <a:latin typeface="BIZ UDPゴシック" panose="020B0400000000000000" pitchFamily="50" charset="-128"/>
                <a:ea typeface="BIZ UDPゴシック" panose="020B0400000000000000" pitchFamily="50" charset="-128"/>
              </a:rPr>
              <a:t>オンライン会議利用時は画面に映っている背景や周囲の生活音などから</a:t>
            </a:r>
            <a:endParaRPr lang="en-US" altLang="ja-JP" sz="2000" b="0" dirty="0">
              <a:latin typeface="BIZ UDPゴシック" panose="020B0400000000000000" pitchFamily="50" charset="-128"/>
              <a:ea typeface="BIZ UDPゴシック" panose="020B0400000000000000" pitchFamily="50" charset="-128"/>
            </a:endParaRPr>
          </a:p>
          <a:p>
            <a:r>
              <a:rPr lang="ja-JP" altLang="en-US" sz="2000" b="0" dirty="0">
                <a:latin typeface="BIZ UDPゴシック" panose="020B0400000000000000" pitchFamily="50" charset="-128"/>
                <a:ea typeface="BIZ UDPゴシック" panose="020B0400000000000000" pitchFamily="50" charset="-128"/>
              </a:rPr>
              <a:t>プライバシーが流出しないよう、注意しながら利用しましょう</a:t>
            </a:r>
            <a:endParaRPr lang="en-US" altLang="ja-JP" sz="2000" b="0" dirty="0">
              <a:latin typeface="BIZ UDPゴシック" panose="020B0400000000000000" pitchFamily="50" charset="-128"/>
              <a:ea typeface="BIZ UDPゴシック" panose="020B0400000000000000" pitchFamily="50" charset="-128"/>
            </a:endParaRPr>
          </a:p>
        </p:txBody>
      </p:sp>
      <p:sp>
        <p:nvSpPr>
          <p:cNvPr id="14" name="タイトル 1">
            <a:extLst>
              <a:ext uri="{FF2B5EF4-FFF2-40B4-BE49-F238E27FC236}">
                <a16:creationId xmlns:a16="http://schemas.microsoft.com/office/drawing/2014/main" id="{DB6FBE3E-632B-B42A-FBDB-5B524610E74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1-A</a:t>
            </a:r>
            <a:endParaRPr kumimoji="0" lang="ja-JP" altLang="en-US" kern="0" dirty="0">
              <a:solidFill>
                <a:sysClr val="windowText" lastClr="000000"/>
              </a:solidFill>
            </a:endParaRPr>
          </a:p>
        </p:txBody>
      </p:sp>
      <p:grpSp>
        <p:nvGrpSpPr>
          <p:cNvPr id="5" name="グループ化 4">
            <a:extLst>
              <a:ext uri="{FF2B5EF4-FFF2-40B4-BE49-F238E27FC236}">
                <a16:creationId xmlns:a16="http://schemas.microsoft.com/office/drawing/2014/main" id="{AA165C6C-D4A0-16E1-CEE5-FCB0F8451A2F}"/>
              </a:ext>
            </a:extLst>
          </p:cNvPr>
          <p:cNvGrpSpPr/>
          <p:nvPr/>
        </p:nvGrpSpPr>
        <p:grpSpPr>
          <a:xfrm>
            <a:off x="282687" y="2177521"/>
            <a:ext cx="8588253" cy="3035145"/>
            <a:chOff x="478737" y="2328231"/>
            <a:chExt cx="8588253" cy="3035145"/>
          </a:xfrm>
        </p:grpSpPr>
        <p:grpSp>
          <p:nvGrpSpPr>
            <p:cNvPr id="3" name="グループ化 2">
              <a:extLst>
                <a:ext uri="{FF2B5EF4-FFF2-40B4-BE49-F238E27FC236}">
                  <a16:creationId xmlns:a16="http://schemas.microsoft.com/office/drawing/2014/main" id="{7D8E0C3C-10EF-0455-0F96-D052229A8BDB}"/>
                </a:ext>
              </a:extLst>
            </p:cNvPr>
            <p:cNvGrpSpPr>
              <a:grpSpLocks noChangeAspect="1"/>
            </p:cNvGrpSpPr>
            <p:nvPr/>
          </p:nvGrpSpPr>
          <p:grpSpPr>
            <a:xfrm>
              <a:off x="478737" y="2328231"/>
              <a:ext cx="4241649" cy="3017547"/>
              <a:chOff x="467755" y="2344162"/>
              <a:chExt cx="3839688" cy="2731588"/>
            </a:xfrm>
          </p:grpSpPr>
          <p:pic>
            <p:nvPicPr>
              <p:cNvPr id="18" name="図 17">
                <a:extLst>
                  <a:ext uri="{FF2B5EF4-FFF2-40B4-BE49-F238E27FC236}">
                    <a16:creationId xmlns:a16="http://schemas.microsoft.com/office/drawing/2014/main" id="{F2A2DEF3-D7DB-4EBF-CF16-42C3177B8A74}"/>
                  </a:ext>
                </a:extLst>
              </p:cNvPr>
              <p:cNvPicPr>
                <a:picLocks noChangeAspect="1"/>
              </p:cNvPicPr>
              <p:nvPr/>
            </p:nvPicPr>
            <p:blipFill>
              <a:blip r:embed="rId6"/>
              <a:stretch>
                <a:fillRect/>
              </a:stretch>
            </p:blipFill>
            <p:spPr>
              <a:xfrm>
                <a:off x="1553029" y="2872734"/>
                <a:ext cx="1726231" cy="1382547"/>
              </a:xfrm>
              <a:prstGeom prst="rect">
                <a:avLst/>
              </a:prstGeom>
            </p:spPr>
          </p:pic>
          <p:sp>
            <p:nvSpPr>
              <p:cNvPr id="21" name="四角形: 角を丸くする 20">
                <a:extLst>
                  <a:ext uri="{FF2B5EF4-FFF2-40B4-BE49-F238E27FC236}">
                    <a16:creationId xmlns:a16="http://schemas.microsoft.com/office/drawing/2014/main" id="{0E6ECE40-EA39-FDA3-5188-A78484B2FF5F}"/>
                  </a:ext>
                </a:extLst>
              </p:cNvPr>
              <p:cNvSpPr/>
              <p:nvPr/>
            </p:nvSpPr>
            <p:spPr>
              <a:xfrm>
                <a:off x="467755" y="2496562"/>
                <a:ext cx="3839688" cy="2579188"/>
              </a:xfrm>
              <a:prstGeom prst="roundRect">
                <a:avLst>
                  <a:gd name="adj" fmla="val 5497"/>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BF850E51-35A4-75E3-332A-CB2ED4BE569A}"/>
                  </a:ext>
                </a:extLst>
              </p:cNvPr>
              <p:cNvSpPr txBox="1"/>
              <p:nvPr/>
            </p:nvSpPr>
            <p:spPr>
              <a:xfrm>
                <a:off x="649398" y="2344162"/>
                <a:ext cx="3476403" cy="362059"/>
              </a:xfrm>
              <a:prstGeom prst="roundRect">
                <a:avLst>
                  <a:gd name="adj" fmla="val 50000"/>
                </a:avLst>
              </a:prstGeom>
              <a:solidFill>
                <a:schemeClr val="accent1"/>
              </a:solidFill>
              <a:ln w="38100">
                <a:solidFill>
                  <a:schemeClr val="bg1"/>
                </a:solidFill>
              </a:ln>
            </p:spPr>
            <p:txBody>
              <a:bodyPr wrap="none" tIns="0" anchor="ctr">
                <a:noAutofit/>
              </a:bodyPr>
              <a:lstStyle/>
              <a:p>
                <a:pPr algn="ctr"/>
                <a:r>
                  <a:rPr lang="ja-JP" altLang="en-US" sz="1800" b="1" dirty="0">
                    <a:solidFill>
                      <a:schemeClr val="bg1"/>
                    </a:solidFill>
                    <a:latin typeface="BIZ UDPゴシック" panose="020B0400000000000000" pitchFamily="50" charset="-128"/>
                    <a:ea typeface="BIZ UDPゴシック" panose="020B0400000000000000" pitchFamily="50" charset="-128"/>
                  </a:rPr>
                  <a:t>例１：会合や打ち合わせ</a:t>
                </a:r>
                <a:endParaRPr lang="ja-JP" altLang="en-US" b="1" dirty="0">
                  <a:solidFill>
                    <a:schemeClr val="bg1"/>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A6FBA3D1-3A71-7203-ABE6-AB5A81AC890A}"/>
                  </a:ext>
                </a:extLst>
              </p:cNvPr>
              <p:cNvSpPr txBox="1"/>
              <p:nvPr/>
            </p:nvSpPr>
            <p:spPr>
              <a:xfrm>
                <a:off x="561841" y="4412809"/>
                <a:ext cx="3651514" cy="617412"/>
              </a:xfrm>
              <a:prstGeom prst="rect">
                <a:avLst/>
              </a:prstGeom>
              <a:noFill/>
            </p:spPr>
            <p:txBody>
              <a:bodyPr wrap="square">
                <a:spAutoFit/>
              </a:bodyPr>
              <a:lstStyle/>
              <a:p>
                <a:pPr algn="ctr">
                  <a:lnSpc>
                    <a:spcPct val="130000"/>
                  </a:lnSpc>
                </a:pPr>
                <a:r>
                  <a:rPr lang="ja-JP" altLang="en-US" sz="1600" dirty="0">
                    <a:latin typeface="BIZ UDPゴシック" panose="020B0400000000000000" pitchFamily="50" charset="-128"/>
                    <a:ea typeface="BIZ UDPゴシック" panose="020B0400000000000000" pitchFamily="50" charset="-128"/>
                  </a:rPr>
                  <a:t>自治会の会合や各種の</a:t>
                </a:r>
                <a:endParaRPr lang="en-US" altLang="ja-JP" sz="1600" dirty="0">
                  <a:latin typeface="BIZ UDPゴシック" panose="020B0400000000000000" pitchFamily="50" charset="-128"/>
                  <a:ea typeface="BIZ UDPゴシック" panose="020B0400000000000000" pitchFamily="50" charset="-128"/>
                </a:endParaRPr>
              </a:p>
              <a:p>
                <a:pPr algn="ctr">
                  <a:lnSpc>
                    <a:spcPct val="130000"/>
                  </a:lnSpc>
                </a:pPr>
                <a:r>
                  <a:rPr lang="ja-JP" altLang="en-US" sz="1600" dirty="0">
                    <a:latin typeface="BIZ UDPゴシック" panose="020B0400000000000000" pitchFamily="50" charset="-128"/>
                    <a:ea typeface="BIZ UDPゴシック" panose="020B0400000000000000" pitchFamily="50" charset="-128"/>
                  </a:rPr>
                  <a:t>打ち合わせに活用できます</a:t>
                </a:r>
              </a:p>
            </p:txBody>
          </p:sp>
        </p:grpSp>
        <p:grpSp>
          <p:nvGrpSpPr>
            <p:cNvPr id="4" name="グループ化 3">
              <a:extLst>
                <a:ext uri="{FF2B5EF4-FFF2-40B4-BE49-F238E27FC236}">
                  <a16:creationId xmlns:a16="http://schemas.microsoft.com/office/drawing/2014/main" id="{95B6DCCB-6706-E3D6-D941-656054FC994A}"/>
                </a:ext>
              </a:extLst>
            </p:cNvPr>
            <p:cNvGrpSpPr>
              <a:grpSpLocks noChangeAspect="1"/>
            </p:cNvGrpSpPr>
            <p:nvPr/>
          </p:nvGrpSpPr>
          <p:grpSpPr>
            <a:xfrm>
              <a:off x="4825340" y="2328231"/>
              <a:ext cx="4241650" cy="3035145"/>
              <a:chOff x="4825340" y="2328232"/>
              <a:chExt cx="3839688" cy="2747518"/>
            </a:xfrm>
          </p:grpSpPr>
          <p:pic>
            <p:nvPicPr>
              <p:cNvPr id="8" name="図 7" descr="アイコン&#10;&#10;中程度の精度で自動的に生成された説明">
                <a:extLst>
                  <a:ext uri="{FF2B5EF4-FFF2-40B4-BE49-F238E27FC236}">
                    <a16:creationId xmlns:a16="http://schemas.microsoft.com/office/drawing/2014/main" id="{FB31266D-344E-1AA8-862A-CC6DAB10B029}"/>
                  </a:ext>
                </a:extLst>
              </p:cNvPr>
              <p:cNvPicPr>
                <a:picLocks noChangeAspect="1"/>
              </p:cNvPicPr>
              <p:nvPr/>
            </p:nvPicPr>
            <p:blipFill>
              <a:blip r:embed="rId7"/>
              <a:stretch>
                <a:fillRect/>
              </a:stretch>
            </p:blipFill>
            <p:spPr>
              <a:xfrm>
                <a:off x="5822475" y="2872734"/>
                <a:ext cx="1974728" cy="1485617"/>
              </a:xfrm>
              <a:prstGeom prst="rect">
                <a:avLst/>
              </a:prstGeom>
            </p:spPr>
          </p:pic>
          <p:sp>
            <p:nvSpPr>
              <p:cNvPr id="22" name="四角形: 角を丸くする 21">
                <a:extLst>
                  <a:ext uri="{FF2B5EF4-FFF2-40B4-BE49-F238E27FC236}">
                    <a16:creationId xmlns:a16="http://schemas.microsoft.com/office/drawing/2014/main" id="{6FCFE2AB-772F-6CB2-26F4-0FCC9E3E450D}"/>
                  </a:ext>
                </a:extLst>
              </p:cNvPr>
              <p:cNvSpPr/>
              <p:nvPr/>
            </p:nvSpPr>
            <p:spPr>
              <a:xfrm>
                <a:off x="4825340" y="2496562"/>
                <a:ext cx="3839688" cy="2579188"/>
              </a:xfrm>
              <a:prstGeom prst="roundRect">
                <a:avLst>
                  <a:gd name="adj" fmla="val 5497"/>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0B7B8A34-75CC-199E-A183-FAAF0AB0321C}"/>
                  </a:ext>
                </a:extLst>
              </p:cNvPr>
              <p:cNvSpPr txBox="1"/>
              <p:nvPr/>
            </p:nvSpPr>
            <p:spPr>
              <a:xfrm>
                <a:off x="5006983" y="2328232"/>
                <a:ext cx="3476403" cy="362059"/>
              </a:xfrm>
              <a:prstGeom prst="roundRect">
                <a:avLst>
                  <a:gd name="adj" fmla="val 50000"/>
                </a:avLst>
              </a:prstGeom>
              <a:solidFill>
                <a:schemeClr val="accent1"/>
              </a:solidFill>
              <a:ln w="38100">
                <a:solidFill>
                  <a:schemeClr val="bg1"/>
                </a:solidFill>
              </a:ln>
            </p:spPr>
            <p:txBody>
              <a:bodyPr wrap="none" tIns="0" anchor="ctr">
                <a:noAutofit/>
              </a:bodyPr>
              <a:lstStyle/>
              <a:p>
                <a:pPr algn="ctr"/>
                <a:r>
                  <a:rPr lang="ja-JP" altLang="en-US" sz="1800" b="1" dirty="0">
                    <a:solidFill>
                      <a:schemeClr val="bg1"/>
                    </a:solidFill>
                    <a:latin typeface="BIZ UDPゴシック" panose="020B0400000000000000" pitchFamily="50" charset="-128"/>
                    <a:ea typeface="BIZ UDPゴシック" panose="020B0400000000000000" pitchFamily="50" charset="-128"/>
                  </a:rPr>
                  <a:t>例２：家族や友人との会話</a:t>
                </a:r>
                <a:endParaRPr lang="ja-JP" altLang="en-US" b="1" dirty="0">
                  <a:solidFill>
                    <a:schemeClr val="bg1"/>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2A947FE6-8DCD-0B03-4A97-16BA0A6E66BF}"/>
                  </a:ext>
                </a:extLst>
              </p:cNvPr>
              <p:cNvSpPr txBox="1"/>
              <p:nvPr/>
            </p:nvSpPr>
            <p:spPr>
              <a:xfrm>
                <a:off x="4971287" y="4396878"/>
                <a:ext cx="3547792" cy="617412"/>
              </a:xfrm>
              <a:prstGeom prst="rect">
                <a:avLst/>
              </a:prstGeom>
              <a:noFill/>
            </p:spPr>
            <p:txBody>
              <a:bodyPr wrap="square">
                <a:spAutoFit/>
              </a:bodyPr>
              <a:lstStyle/>
              <a:p>
                <a:pPr algn="ctr">
                  <a:lnSpc>
                    <a:spcPct val="130000"/>
                  </a:lnSpc>
                </a:pPr>
                <a:r>
                  <a:rPr lang="ja-JP" altLang="en-US" sz="1600" dirty="0">
                    <a:latin typeface="BIZ UDPゴシック" panose="020B0400000000000000" pitchFamily="50" charset="-128"/>
                    <a:ea typeface="BIZ UDPゴシック" panose="020B0400000000000000" pitchFamily="50" charset="-128"/>
                  </a:rPr>
                  <a:t>離れたところにいる家族や</a:t>
                </a:r>
                <a:endParaRPr lang="en-US" altLang="ja-JP" sz="1600" dirty="0">
                  <a:latin typeface="BIZ UDPゴシック" panose="020B0400000000000000" pitchFamily="50" charset="-128"/>
                  <a:ea typeface="BIZ UDPゴシック" panose="020B0400000000000000" pitchFamily="50" charset="-128"/>
                </a:endParaRPr>
              </a:p>
              <a:p>
                <a:pPr algn="ctr">
                  <a:lnSpc>
                    <a:spcPct val="130000"/>
                  </a:lnSpc>
                </a:pPr>
                <a:r>
                  <a:rPr lang="ja-JP" altLang="en-US" sz="1600" dirty="0">
                    <a:latin typeface="BIZ UDPゴシック" panose="020B0400000000000000" pitchFamily="50" charset="-128"/>
                    <a:ea typeface="BIZ UDPゴシック" panose="020B0400000000000000" pitchFamily="50" charset="-128"/>
                  </a:rPr>
                  <a:t>友人等とも対面で会話ができます</a:t>
                </a:r>
              </a:p>
            </p:txBody>
          </p:sp>
        </p:grpSp>
      </p:grpSp>
      <p:sp>
        <p:nvSpPr>
          <p:cNvPr id="6" name="Slide Number Placeholder 5">
            <a:extLst>
              <a:ext uri="{FF2B5EF4-FFF2-40B4-BE49-F238E27FC236}">
                <a16:creationId xmlns:a16="http://schemas.microsoft.com/office/drawing/2014/main" id="{CB2FA1AB-819B-6301-445D-0F4A486D2DFD}"/>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Tree>
    <p:extLst>
      <p:ext uri="{BB962C8B-B14F-4D97-AF65-F5344CB8AC3E}">
        <p14:creationId xmlns:p14="http://schemas.microsoft.com/office/powerpoint/2010/main" val="5346414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6F5C4D48-6DCB-B1F8-01B1-EF4D1851AE60}"/>
              </a:ext>
            </a:extLst>
          </p:cNvPr>
          <p:cNvPicPr>
            <a:picLocks noChangeAspect="1"/>
          </p:cNvPicPr>
          <p:nvPr/>
        </p:nvPicPr>
        <p:blipFill>
          <a:blip r:embed="rId4"/>
          <a:stretch>
            <a:fillRect/>
          </a:stretch>
        </p:blipFill>
        <p:spPr>
          <a:xfrm>
            <a:off x="5444134" y="2403646"/>
            <a:ext cx="2450804" cy="4340728"/>
          </a:xfrm>
          <a:prstGeom prst="rect">
            <a:avLst/>
          </a:prstGeom>
        </p:spPr>
      </p:pic>
      <p:pic>
        <p:nvPicPr>
          <p:cNvPr id="9" name="図 8">
            <a:extLst>
              <a:ext uri="{FF2B5EF4-FFF2-40B4-BE49-F238E27FC236}">
                <a16:creationId xmlns:a16="http://schemas.microsoft.com/office/drawing/2014/main" id="{B3094B33-98C6-056E-B8D2-5A8A5E9BAAA9}"/>
              </a:ext>
            </a:extLst>
          </p:cNvPr>
          <p:cNvPicPr>
            <a:picLocks noChangeAspect="1"/>
          </p:cNvPicPr>
          <p:nvPr/>
        </p:nvPicPr>
        <p:blipFill>
          <a:blip r:embed="rId5"/>
          <a:stretch>
            <a:fillRect/>
          </a:stretch>
        </p:blipFill>
        <p:spPr>
          <a:xfrm>
            <a:off x="1235617" y="2405064"/>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76372"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会議</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0" name="サブタイトル 2">
            <a:extLst>
              <a:ext uri="{FF2B5EF4-FFF2-40B4-BE49-F238E27FC236}">
                <a16:creationId xmlns:a16="http://schemas.microsoft.com/office/drawing/2014/main" id="{5F2D3E2E-C69D-B97E-784B-BA0A61EC94ED}"/>
              </a:ext>
            </a:extLst>
          </p:cNvPr>
          <p:cNvSpPr txBox="1">
            <a:spLocks/>
          </p:cNvSpPr>
          <p:nvPr/>
        </p:nvSpPr>
        <p:spPr>
          <a:xfrm>
            <a:off x="284326" y="1099580"/>
            <a:ext cx="8380702" cy="442721"/>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A1EF7110-4D43-C0B0-6BC8-FD9EC603BBA2}"/>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41C69FC9-C3F5-7E95-CCFB-2A7618C85216}"/>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6A9F9D2A-4160-0F0A-DC16-87A78B4A650D}"/>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pic>
        <p:nvPicPr>
          <p:cNvPr id="11" name="図 10">
            <a:extLst>
              <a:ext uri="{FF2B5EF4-FFF2-40B4-BE49-F238E27FC236}">
                <a16:creationId xmlns:a16="http://schemas.microsoft.com/office/drawing/2014/main" id="{E246C115-79CF-92E8-220D-40AA904FD7F4}"/>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514977" y="1492769"/>
            <a:ext cx="540001" cy="490493"/>
          </a:xfrm>
          <a:custGeom>
            <a:avLst/>
            <a:gdLst>
              <a:gd name="connsiteX0" fmla="*/ 180304 w 822036"/>
              <a:gd name="connsiteY0" fmla="*/ 0 h 749300"/>
              <a:gd name="connsiteX1" fmla="*/ 641732 w 822036"/>
              <a:gd name="connsiteY1" fmla="*/ 0 h 749300"/>
              <a:gd name="connsiteX2" fmla="*/ 822036 w 822036"/>
              <a:gd name="connsiteY2" fmla="*/ 180304 h 749300"/>
              <a:gd name="connsiteX3" fmla="*/ 822036 w 822036"/>
              <a:gd name="connsiteY3" fmla="*/ 568996 h 749300"/>
              <a:gd name="connsiteX4" fmla="*/ 641732 w 822036"/>
              <a:gd name="connsiteY4" fmla="*/ 749300 h 749300"/>
              <a:gd name="connsiteX5" fmla="*/ 180304 w 822036"/>
              <a:gd name="connsiteY5" fmla="*/ 749300 h 749300"/>
              <a:gd name="connsiteX6" fmla="*/ 0 w 822036"/>
              <a:gd name="connsiteY6" fmla="*/ 568996 h 749300"/>
              <a:gd name="connsiteX7" fmla="*/ 0 w 822036"/>
              <a:gd name="connsiteY7" fmla="*/ 180304 h 749300"/>
              <a:gd name="connsiteX8" fmla="*/ 180304 w 822036"/>
              <a:gd name="connsiteY8" fmla="*/ 0 h 74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036" h="749300">
                <a:moveTo>
                  <a:pt x="180304" y="0"/>
                </a:moveTo>
                <a:lnTo>
                  <a:pt x="641732" y="0"/>
                </a:lnTo>
                <a:cubicBezTo>
                  <a:pt x="741311" y="0"/>
                  <a:pt x="822036" y="80725"/>
                  <a:pt x="822036" y="180304"/>
                </a:cubicBezTo>
                <a:lnTo>
                  <a:pt x="822036" y="568996"/>
                </a:lnTo>
                <a:cubicBezTo>
                  <a:pt x="822036" y="668575"/>
                  <a:pt x="741311" y="749300"/>
                  <a:pt x="641732" y="749300"/>
                </a:cubicBezTo>
                <a:lnTo>
                  <a:pt x="180304" y="749300"/>
                </a:lnTo>
                <a:cubicBezTo>
                  <a:pt x="80725" y="749300"/>
                  <a:pt x="0" y="668575"/>
                  <a:pt x="0" y="568996"/>
                </a:cubicBezTo>
                <a:lnTo>
                  <a:pt x="0" y="180304"/>
                </a:lnTo>
                <a:cubicBezTo>
                  <a:pt x="0" y="80725"/>
                  <a:pt x="80725" y="0"/>
                  <a:pt x="180304" y="0"/>
                </a:cubicBezTo>
                <a:close/>
              </a:path>
            </a:pathLst>
          </a:custGeom>
          <a:ln>
            <a:noFill/>
          </a:ln>
          <a:effectLst/>
        </p:spPr>
      </p:pic>
      <p:sp>
        <p:nvSpPr>
          <p:cNvPr id="20" name="四角形: 角を丸くする 19">
            <a:extLst>
              <a:ext uri="{FF2B5EF4-FFF2-40B4-BE49-F238E27FC236}">
                <a16:creationId xmlns:a16="http://schemas.microsoft.com/office/drawing/2014/main" id="{BB5E0229-A258-5B4F-47EB-E37B2FAF042C}"/>
              </a:ext>
            </a:extLst>
          </p:cNvPr>
          <p:cNvSpPr/>
          <p:nvPr/>
        </p:nvSpPr>
        <p:spPr>
          <a:xfrm>
            <a:off x="1950373" y="6400800"/>
            <a:ext cx="411827" cy="32579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0ABE0ABF-5368-0A14-EF8E-83CCAA072378}"/>
              </a:ext>
            </a:extLst>
          </p:cNvPr>
          <p:cNvSpPr/>
          <p:nvPr/>
        </p:nvSpPr>
        <p:spPr>
          <a:xfrm>
            <a:off x="6952637" y="2514348"/>
            <a:ext cx="540363" cy="32579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Slide Number Placeholder 5">
            <a:extLst>
              <a:ext uri="{FF2B5EF4-FFF2-40B4-BE49-F238E27FC236}">
                <a16:creationId xmlns:a16="http://schemas.microsoft.com/office/drawing/2014/main" id="{2A87ED0C-6F97-9DCE-BF77-C81C003EF84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47</a:t>
            </a:r>
          </a:p>
        </p:txBody>
      </p:sp>
    </p:spTree>
    <p:extLst>
      <p:ext uri="{BB962C8B-B14F-4D97-AF65-F5344CB8AC3E}">
        <p14:creationId xmlns:p14="http://schemas.microsoft.com/office/powerpoint/2010/main" val="28248532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ED725475-234F-13B9-77F4-BE9CE8818D6A}"/>
              </a:ext>
            </a:extLst>
          </p:cNvPr>
          <p:cNvPicPr>
            <a:picLocks noChangeAspect="1"/>
          </p:cNvPicPr>
          <p:nvPr/>
        </p:nvPicPr>
        <p:blipFill>
          <a:blip r:embed="rId4"/>
          <a:stretch>
            <a:fillRect/>
          </a:stretch>
        </p:blipFill>
        <p:spPr>
          <a:xfrm>
            <a:off x="5463806" y="2374123"/>
            <a:ext cx="2450804" cy="4346825"/>
          </a:xfrm>
          <a:prstGeom prst="rect">
            <a:avLst/>
          </a:prstGeom>
        </p:spPr>
      </p:pic>
      <p:pic>
        <p:nvPicPr>
          <p:cNvPr id="16" name="図 15">
            <a:extLst>
              <a:ext uri="{FF2B5EF4-FFF2-40B4-BE49-F238E27FC236}">
                <a16:creationId xmlns:a16="http://schemas.microsoft.com/office/drawing/2014/main" id="{35E66FBF-6275-B458-890C-88B7417741A5}"/>
              </a:ext>
            </a:extLst>
          </p:cNvPr>
          <p:cNvPicPr>
            <a:picLocks noChangeAspect="1"/>
          </p:cNvPicPr>
          <p:nvPr/>
        </p:nvPicPr>
        <p:blipFill>
          <a:blip r:embed="rId5"/>
          <a:stretch>
            <a:fillRect/>
          </a:stretch>
        </p:blipFill>
        <p:spPr>
          <a:xfrm>
            <a:off x="1255987" y="2389331"/>
            <a:ext cx="2426418" cy="4310246"/>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835888" y="2853252"/>
            <a:ext cx="1822723" cy="2963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76372"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今すぐ会議</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会議を開始</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0" name="サブタイトル 2">
            <a:extLst>
              <a:ext uri="{FF2B5EF4-FFF2-40B4-BE49-F238E27FC236}">
                <a16:creationId xmlns:a16="http://schemas.microsoft.com/office/drawing/2014/main" id="{5F2D3E2E-C69D-B97E-784B-BA0A61EC94ED}"/>
              </a:ext>
            </a:extLst>
          </p:cNvPr>
          <p:cNvSpPr txBox="1">
            <a:spLocks/>
          </p:cNvSpPr>
          <p:nvPr/>
        </p:nvSpPr>
        <p:spPr>
          <a:xfrm>
            <a:off x="284326" y="1099580"/>
            <a:ext cx="8380702" cy="442721"/>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A1EF7110-4D43-C0B0-6BC8-FD9EC603BBA2}"/>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41C69FC9-C3F5-7E95-CCFB-2A7618C85216}"/>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30DD9223-A1BB-C179-77E0-D5067D3CE07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32739490-7B42-B657-3794-A03C062FB4EF}"/>
              </a:ext>
            </a:extLst>
          </p:cNvPr>
          <p:cNvSpPr/>
          <p:nvPr/>
        </p:nvSpPr>
        <p:spPr>
          <a:xfrm>
            <a:off x="6139994" y="6401451"/>
            <a:ext cx="1080000" cy="2963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C6976482-B32E-52AF-0445-0633CE00EB8C}"/>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48</a:t>
            </a:r>
          </a:p>
        </p:txBody>
      </p:sp>
    </p:spTree>
    <p:extLst>
      <p:ext uri="{BB962C8B-B14F-4D97-AF65-F5344CB8AC3E}">
        <p14:creationId xmlns:p14="http://schemas.microsoft.com/office/powerpoint/2010/main" val="25606451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DEB9A149-71DE-6C73-27C8-D133AAC150A9}"/>
              </a:ext>
            </a:extLst>
          </p:cNvPr>
          <p:cNvPicPr>
            <a:picLocks noChangeAspect="1"/>
          </p:cNvPicPr>
          <p:nvPr/>
        </p:nvPicPr>
        <p:blipFill>
          <a:blip r:embed="rId4"/>
          <a:stretch>
            <a:fillRect/>
          </a:stretch>
        </p:blipFill>
        <p:spPr>
          <a:xfrm>
            <a:off x="5433144" y="2395162"/>
            <a:ext cx="2456901" cy="4340728"/>
          </a:xfrm>
          <a:prstGeom prst="rect">
            <a:avLst/>
          </a:prstGeom>
        </p:spPr>
      </p:pic>
      <p:pic>
        <p:nvPicPr>
          <p:cNvPr id="8" name="図 7">
            <a:extLst>
              <a:ext uri="{FF2B5EF4-FFF2-40B4-BE49-F238E27FC236}">
                <a16:creationId xmlns:a16="http://schemas.microsoft.com/office/drawing/2014/main" id="{0E91B643-06AC-0D23-D915-2709C6533240}"/>
              </a:ext>
            </a:extLst>
          </p:cNvPr>
          <p:cNvPicPr>
            <a:picLocks noChangeAspect="1"/>
          </p:cNvPicPr>
          <p:nvPr/>
        </p:nvPicPr>
        <p:blipFill>
          <a:blip r:embed="rId5"/>
          <a:stretch>
            <a:fillRect/>
          </a:stretch>
        </p:blipFill>
        <p:spPr>
          <a:xfrm>
            <a:off x="1243367" y="2400740"/>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1823188" y="5249131"/>
            <a:ext cx="1288311" cy="24996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76372"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会議出席依頼を共有</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26167"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メッセージアプリ等、会議の情報を送付するツールを選択します</a:t>
            </a:r>
          </a:p>
        </p:txBody>
      </p:sp>
      <p:sp>
        <p:nvSpPr>
          <p:cNvPr id="10" name="サブタイトル 2">
            <a:extLst>
              <a:ext uri="{FF2B5EF4-FFF2-40B4-BE49-F238E27FC236}">
                <a16:creationId xmlns:a16="http://schemas.microsoft.com/office/drawing/2014/main" id="{5F2D3E2E-C69D-B97E-784B-BA0A61EC94ED}"/>
              </a:ext>
            </a:extLst>
          </p:cNvPr>
          <p:cNvSpPr txBox="1">
            <a:spLocks/>
          </p:cNvSpPr>
          <p:nvPr/>
        </p:nvSpPr>
        <p:spPr>
          <a:xfrm>
            <a:off x="284326" y="1099580"/>
            <a:ext cx="8380702" cy="442721"/>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A1EF7110-4D43-C0B0-6BC8-FD9EC603BBA2}"/>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41C69FC9-C3F5-7E95-CCFB-2A7618C85216}"/>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BC9C477E-73B0-2113-09FE-A93C52050CCD}"/>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B343A482-E694-606B-FB6D-64AFA271D44F}"/>
              </a:ext>
            </a:extLst>
          </p:cNvPr>
          <p:cNvSpPr/>
          <p:nvPr/>
        </p:nvSpPr>
        <p:spPr>
          <a:xfrm>
            <a:off x="6031901" y="5345002"/>
            <a:ext cx="508600" cy="41341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FF8A4DF3-DB73-7EE9-3963-62EA69A512B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49</a:t>
            </a:r>
          </a:p>
        </p:txBody>
      </p:sp>
    </p:spTree>
    <p:extLst>
      <p:ext uri="{BB962C8B-B14F-4D97-AF65-F5344CB8AC3E}">
        <p14:creationId xmlns:p14="http://schemas.microsoft.com/office/powerpoint/2010/main" val="28122570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EB81E30A-16BE-8C50-BDC8-4ED88F4D3D17}"/>
              </a:ext>
            </a:extLst>
          </p:cNvPr>
          <p:cNvSpPr txBox="1"/>
          <p:nvPr/>
        </p:nvSpPr>
        <p:spPr>
          <a:xfrm>
            <a:off x="6092983" y="4227361"/>
            <a:ext cx="2299027"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バージョン</a:t>
            </a:r>
            <a:r>
              <a:rPr kumimoji="1" lang="en-US" altLang="ja-JP" dirty="0">
                <a:latin typeface="BIZ UDPゴシック" panose="020B0400000000000000" pitchFamily="50" charset="-128"/>
                <a:ea typeface="BIZ UDPゴシック" panose="020B0400000000000000" pitchFamily="50" charset="-128"/>
              </a:rPr>
              <a:t>44.7.1</a:t>
            </a:r>
          </a:p>
        </p:txBody>
      </p:sp>
      <p:sp>
        <p:nvSpPr>
          <p:cNvPr id="7" name="サブタイトル 2">
            <a:extLst>
              <a:ext uri="{FF2B5EF4-FFF2-40B4-BE49-F238E27FC236}">
                <a16:creationId xmlns:a16="http://schemas.microsoft.com/office/drawing/2014/main" id="{E4C4AAA3-8748-37DD-B738-2C995B525D21}"/>
              </a:ext>
            </a:extLst>
          </p:cNvPr>
          <p:cNvSpPr txBox="1">
            <a:spLocks/>
          </p:cNvSpPr>
          <p:nvPr/>
        </p:nvSpPr>
        <p:spPr>
          <a:xfrm>
            <a:off x="1930400" y="2313608"/>
            <a:ext cx="649063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en-US" altLang="ja-JP" sz="4799" dirty="0">
                <a:solidFill>
                  <a:srgbClr val="4472C4"/>
                </a:solidFill>
                <a:latin typeface="BIZ UDPゴシック" panose="020B0400000000000000" pitchFamily="50" charset="-128"/>
                <a:ea typeface="BIZ UDPゴシック" panose="020B0400000000000000" pitchFamily="50" charset="-128"/>
              </a:rPr>
              <a:t>Webex</a:t>
            </a:r>
            <a:r>
              <a:rPr lang="ja-JP" altLang="en-US" sz="4799" dirty="0">
                <a:solidFill>
                  <a:srgbClr val="4472C4"/>
                </a:solidFill>
                <a:latin typeface="BIZ UDPゴシック" panose="020B0400000000000000" pitchFamily="50" charset="-128"/>
                <a:ea typeface="BIZ UDPゴシック" panose="020B0400000000000000" pitchFamily="50" charset="-128"/>
              </a:rPr>
              <a:t>を</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使ってみましょう</a:t>
            </a:r>
          </a:p>
        </p:txBody>
      </p:sp>
      <p:sp>
        <p:nvSpPr>
          <p:cNvPr id="8" name="テキスト ボックス 7">
            <a:extLst>
              <a:ext uri="{FF2B5EF4-FFF2-40B4-BE49-F238E27FC236}">
                <a16:creationId xmlns:a16="http://schemas.microsoft.com/office/drawing/2014/main" id="{4D3D9C65-11F6-8D32-1C4A-5EAA4608DA2A}"/>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４</a:t>
            </a:r>
          </a:p>
        </p:txBody>
      </p:sp>
      <p:sp>
        <p:nvSpPr>
          <p:cNvPr id="2" name="Slide Number Placeholder 5">
            <a:extLst>
              <a:ext uri="{FF2B5EF4-FFF2-40B4-BE49-F238E27FC236}">
                <a16:creationId xmlns:a16="http://schemas.microsoft.com/office/drawing/2014/main" id="{96EA6D95-955D-E240-3566-4FB545C7563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50</a:t>
            </a:r>
          </a:p>
        </p:txBody>
      </p:sp>
    </p:spTree>
    <p:extLst>
      <p:ext uri="{BB962C8B-B14F-4D97-AF65-F5344CB8AC3E}">
        <p14:creationId xmlns:p14="http://schemas.microsoft.com/office/powerpoint/2010/main" val="23971103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369EF2B4-D78F-D48F-F8F6-B24A7F523ADD}"/>
              </a:ext>
            </a:extLst>
          </p:cNvPr>
          <p:cNvPicPr>
            <a:picLocks noChangeAspect="1"/>
          </p:cNvPicPr>
          <p:nvPr/>
        </p:nvPicPr>
        <p:blipFill>
          <a:blip r:embed="rId4"/>
          <a:stretch>
            <a:fillRect/>
          </a:stretch>
        </p:blipFill>
        <p:spPr>
          <a:xfrm>
            <a:off x="5626916" y="2268718"/>
            <a:ext cx="2043926" cy="4428506"/>
          </a:xfrm>
          <a:prstGeom prst="rect">
            <a:avLst/>
          </a:prstGeom>
          <a:ln>
            <a:solidFill>
              <a:schemeClr val="tx1"/>
            </a:solidFill>
          </a:ln>
        </p:spPr>
      </p:pic>
      <p:pic>
        <p:nvPicPr>
          <p:cNvPr id="17" name="図 16">
            <a:extLst>
              <a:ext uri="{FF2B5EF4-FFF2-40B4-BE49-F238E27FC236}">
                <a16:creationId xmlns:a16="http://schemas.microsoft.com/office/drawing/2014/main" id="{0807B3DE-D512-457F-0337-2FE6A7627359}"/>
              </a:ext>
            </a:extLst>
          </p:cNvPr>
          <p:cNvPicPr>
            <a:picLocks noChangeAspect="1"/>
          </p:cNvPicPr>
          <p:nvPr/>
        </p:nvPicPr>
        <p:blipFill>
          <a:blip r:embed="rId5"/>
          <a:stretch>
            <a:fillRect/>
          </a:stretch>
        </p:blipFill>
        <p:spPr>
          <a:xfrm>
            <a:off x="1436306" y="2225846"/>
            <a:ext cx="2063713" cy="447137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Play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ストア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「アプリやゲームを検索」を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pic>
        <p:nvPicPr>
          <p:cNvPr id="39" name="図 38" descr="グラフィカル ユーザー インターフェイス, アプリケーション&#10;&#10;説明は自動で生成されたものです">
            <a:extLst>
              <a:ext uri="{FF2B5EF4-FFF2-40B4-BE49-F238E27FC236}">
                <a16:creationId xmlns:a16="http://schemas.microsoft.com/office/drawing/2014/main" id="{6CA61CF7-DD9D-8C8C-CDC0-215C4F3C9B95}"/>
              </a:ext>
            </a:extLst>
          </p:cNvPr>
          <p:cNvPicPr>
            <a:picLocks noChangeAspect="1"/>
          </p:cNvPicPr>
          <p:nvPr/>
        </p:nvPicPr>
        <p:blipFill>
          <a:blip r:embed="rId8"/>
          <a:srcRect l="31523" t="60375" r="55899" b="33602"/>
          <a:stretch>
            <a:fillRect/>
          </a:stretch>
        </p:blipFill>
        <p:spPr>
          <a:xfrm>
            <a:off x="2787166" y="1540974"/>
            <a:ext cx="385763" cy="385763"/>
          </a:xfrm>
          <a:custGeom>
            <a:avLst/>
            <a:gdLst>
              <a:gd name="connsiteX0" fmla="*/ 257175 w 514350"/>
              <a:gd name="connsiteY0" fmla="*/ 0 h 514350"/>
              <a:gd name="connsiteX1" fmla="*/ 514350 w 514350"/>
              <a:gd name="connsiteY1" fmla="*/ 257175 h 514350"/>
              <a:gd name="connsiteX2" fmla="*/ 257175 w 514350"/>
              <a:gd name="connsiteY2" fmla="*/ 514350 h 514350"/>
              <a:gd name="connsiteX3" fmla="*/ 0 w 514350"/>
              <a:gd name="connsiteY3" fmla="*/ 257175 h 514350"/>
              <a:gd name="connsiteX4" fmla="*/ 257175 w 514350"/>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14350">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a:effectLst/>
        </p:spPr>
      </p:pic>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1" name="サブタイトル 2">
            <a:extLst>
              <a:ext uri="{FF2B5EF4-FFF2-40B4-BE49-F238E27FC236}">
                <a16:creationId xmlns:a16="http://schemas.microsoft.com/office/drawing/2014/main" id="{E83C43F4-B682-8103-B06B-7A0FC3506DD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Webex</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2" name="タイトル 1">
            <a:extLst>
              <a:ext uri="{FF2B5EF4-FFF2-40B4-BE49-F238E27FC236}">
                <a16:creationId xmlns:a16="http://schemas.microsoft.com/office/drawing/2014/main" id="{B4D6DEDB-690C-501F-B503-4A8B0294A5EB}"/>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Webex</a:t>
            </a:r>
            <a:r>
              <a:rPr lang="ja-JP" altLang="en-US" dirty="0"/>
              <a:t>アプリのインストール</a:t>
            </a:r>
          </a:p>
        </p:txBody>
      </p:sp>
      <p:sp>
        <p:nvSpPr>
          <p:cNvPr id="6" name="タイトル 1">
            <a:extLst>
              <a:ext uri="{FF2B5EF4-FFF2-40B4-BE49-F238E27FC236}">
                <a16:creationId xmlns:a16="http://schemas.microsoft.com/office/drawing/2014/main" id="{FDF8913C-0513-6A8C-9654-A9EDEF035656}"/>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endParaRPr kumimoji="0" lang="ja-JP" altLang="en-US" kern="0" dirty="0">
              <a:solidFill>
                <a:sysClr val="windowText" lastClr="000000"/>
              </a:solidFill>
            </a:endParaRPr>
          </a:p>
        </p:txBody>
      </p:sp>
      <p:sp>
        <p:nvSpPr>
          <p:cNvPr id="18" name="四角形: 角を丸くする 17">
            <a:extLst>
              <a:ext uri="{FF2B5EF4-FFF2-40B4-BE49-F238E27FC236}">
                <a16:creationId xmlns:a16="http://schemas.microsoft.com/office/drawing/2014/main" id="{18E41137-CA4A-2F4F-FD69-3278003CD393}"/>
              </a:ext>
            </a:extLst>
          </p:cNvPr>
          <p:cNvSpPr/>
          <p:nvPr/>
        </p:nvSpPr>
        <p:spPr>
          <a:xfrm>
            <a:off x="2414283" y="5195372"/>
            <a:ext cx="586570"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0315457B-80A8-02E5-FF9C-54D2DF3EF40E}"/>
              </a:ext>
            </a:extLst>
          </p:cNvPr>
          <p:cNvSpPr/>
          <p:nvPr/>
        </p:nvSpPr>
        <p:spPr>
          <a:xfrm>
            <a:off x="5705701" y="2482324"/>
            <a:ext cx="1574775" cy="26106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Slide Number Placeholder 5">
            <a:extLst>
              <a:ext uri="{FF2B5EF4-FFF2-40B4-BE49-F238E27FC236}">
                <a16:creationId xmlns:a16="http://schemas.microsoft.com/office/drawing/2014/main" id="{3BA5AC77-8A6B-53F0-5EBF-E7CB62399BCC}"/>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51</a:t>
            </a:r>
          </a:p>
        </p:txBody>
      </p:sp>
    </p:spTree>
    <p:extLst>
      <p:ext uri="{BB962C8B-B14F-4D97-AF65-F5344CB8AC3E}">
        <p14:creationId xmlns:p14="http://schemas.microsoft.com/office/powerpoint/2010/main" val="20187959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2882A8CE-DFA1-E72F-A69E-B164FA67AB42}"/>
              </a:ext>
            </a:extLst>
          </p:cNvPr>
          <p:cNvPicPr>
            <a:picLocks noChangeAspect="1"/>
          </p:cNvPicPr>
          <p:nvPr/>
        </p:nvPicPr>
        <p:blipFill>
          <a:blip r:embed="rId4"/>
          <a:stretch>
            <a:fillRect/>
          </a:stretch>
        </p:blipFill>
        <p:spPr>
          <a:xfrm>
            <a:off x="1473158" y="2268718"/>
            <a:ext cx="2043695" cy="4428000"/>
          </a:xfrm>
          <a:prstGeom prst="rect">
            <a:avLst/>
          </a:prstGeom>
          <a:ln>
            <a:solidFill>
              <a:schemeClr val="tx1"/>
            </a:solidFill>
          </a:ln>
        </p:spPr>
      </p:pic>
      <p:pic>
        <p:nvPicPr>
          <p:cNvPr id="7" name="図 6">
            <a:extLst>
              <a:ext uri="{FF2B5EF4-FFF2-40B4-BE49-F238E27FC236}">
                <a16:creationId xmlns:a16="http://schemas.microsoft.com/office/drawing/2014/main" id="{151F9907-B078-38A0-E4B5-F15E61D3EFEF}"/>
              </a:ext>
            </a:extLst>
          </p:cNvPr>
          <p:cNvPicPr>
            <a:picLocks noChangeAspect="1"/>
          </p:cNvPicPr>
          <p:nvPr/>
        </p:nvPicPr>
        <p:blipFill>
          <a:blip r:embed="rId5"/>
          <a:stretch>
            <a:fillRect/>
          </a:stretch>
        </p:blipFill>
        <p:spPr>
          <a:xfrm>
            <a:off x="5626916" y="2268718"/>
            <a:ext cx="2043926" cy="4428506"/>
          </a:xfrm>
          <a:prstGeom prst="rect">
            <a:avLst/>
          </a:prstGeom>
          <a:ln>
            <a:solidFill>
              <a:schemeClr val="tx1"/>
            </a:solidFill>
          </a:ln>
        </p:spPr>
      </p:pic>
      <p:pic>
        <p:nvPicPr>
          <p:cNvPr id="20" name="図 19">
            <a:extLst>
              <a:ext uri="{FF2B5EF4-FFF2-40B4-BE49-F238E27FC236}">
                <a16:creationId xmlns:a16="http://schemas.microsoft.com/office/drawing/2014/main" id="{BFCE2756-501E-2868-35EF-0A9BA3C01337}"/>
              </a:ext>
            </a:extLst>
          </p:cNvPr>
          <p:cNvPicPr>
            <a:picLocks noChangeAspect="1"/>
          </p:cNvPicPr>
          <p:nvPr/>
        </p:nvPicPr>
        <p:blipFill>
          <a:blip r:embed="rId6"/>
          <a:stretch>
            <a:fillRect/>
          </a:stretch>
        </p:blipFill>
        <p:spPr>
          <a:xfrm>
            <a:off x="5627147" y="2268718"/>
            <a:ext cx="2043695" cy="4428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テキスト ボックス 10">
            <a:extLst>
              <a:ext uri="{FF2B5EF4-FFF2-40B4-BE49-F238E27FC236}">
                <a16:creationId xmlns:a16="http://schemas.microsoft.com/office/drawing/2014/main" id="{948ECD18-6900-4EFB-AE00-FF5128CCA747}"/>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2" name="タイトル 1">
            <a:extLst>
              <a:ext uri="{FF2B5EF4-FFF2-40B4-BE49-F238E27FC236}">
                <a16:creationId xmlns:a16="http://schemas.microsoft.com/office/drawing/2014/main" id="{6B155C65-4F2E-911D-7677-AAE8C64A588C}"/>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Webex</a:t>
            </a:r>
            <a:r>
              <a:rPr lang="ja-JP" altLang="en-US" dirty="0"/>
              <a:t>アプリのインストール</a:t>
            </a:r>
          </a:p>
        </p:txBody>
      </p:sp>
      <p:sp>
        <p:nvSpPr>
          <p:cNvPr id="6" name="タイトル 1">
            <a:extLst>
              <a:ext uri="{FF2B5EF4-FFF2-40B4-BE49-F238E27FC236}">
                <a16:creationId xmlns:a16="http://schemas.microsoft.com/office/drawing/2014/main" id="{272A898A-D588-6291-F8B0-11421F868671}"/>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endParaRPr kumimoji="0" lang="ja-JP" altLang="en-US" kern="0" dirty="0">
              <a:solidFill>
                <a:sysClr val="windowText" lastClr="000000"/>
              </a:solidFill>
            </a:endParaRPr>
          </a:p>
        </p:txBody>
      </p:sp>
      <p:sp>
        <p:nvSpPr>
          <p:cNvPr id="16" name="サブタイトル 2">
            <a:extLst>
              <a:ext uri="{FF2B5EF4-FFF2-40B4-BE49-F238E27FC236}">
                <a16:creationId xmlns:a16="http://schemas.microsoft.com/office/drawing/2014/main" id="{1885BDDC-D352-CF3F-15D1-857D65DE58FC}"/>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Webex</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22" name="四角形: 角を丸くする 21">
            <a:extLst>
              <a:ext uri="{FF2B5EF4-FFF2-40B4-BE49-F238E27FC236}">
                <a16:creationId xmlns:a16="http://schemas.microsoft.com/office/drawing/2014/main" id="{8C120638-4962-54CF-4FDF-2F42D70AD6AF}"/>
              </a:ext>
            </a:extLst>
          </p:cNvPr>
          <p:cNvSpPr/>
          <p:nvPr/>
        </p:nvSpPr>
        <p:spPr>
          <a:xfrm>
            <a:off x="1819636" y="2473568"/>
            <a:ext cx="507172" cy="23505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F88B12CE-0B14-7B91-623F-5A00A54E2E3A}"/>
              </a:ext>
            </a:extLst>
          </p:cNvPr>
          <p:cNvSpPr/>
          <p:nvPr/>
        </p:nvSpPr>
        <p:spPr>
          <a:xfrm>
            <a:off x="5390013" y="4220765"/>
            <a:ext cx="2517731" cy="39026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Slide Number Placeholder 5">
            <a:extLst>
              <a:ext uri="{FF2B5EF4-FFF2-40B4-BE49-F238E27FC236}">
                <a16:creationId xmlns:a16="http://schemas.microsoft.com/office/drawing/2014/main" id="{52DE6287-CFC9-044A-B3E6-BDDA501DF3E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52</a:t>
            </a:r>
          </a:p>
        </p:txBody>
      </p:sp>
      <p:cxnSp>
        <p:nvCxnSpPr>
          <p:cNvPr id="9" name="直線矢印コネクタ 8">
            <a:extLst>
              <a:ext uri="{FF2B5EF4-FFF2-40B4-BE49-F238E27FC236}">
                <a16:creationId xmlns:a16="http://schemas.microsoft.com/office/drawing/2014/main" id="{016F026B-FC3C-E152-69ED-E097920F93CF}"/>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DD49B7FD-FD5E-CA12-C1DA-0E50A3EC39CF}"/>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92AFEEE3-B6D6-2C8F-7874-C6C1F8DFCF5B}"/>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ｗ</a:t>
            </a:r>
            <a:r>
              <a:rPr lang="en-US" altLang="ja-JP" sz="1800" kern="100" dirty="0" err="1">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ebex</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と</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検索します</a:t>
            </a:r>
          </a:p>
        </p:txBody>
      </p:sp>
      <p:sp>
        <p:nvSpPr>
          <p:cNvPr id="12" name="テキスト ボックス 11">
            <a:extLst>
              <a:ext uri="{FF2B5EF4-FFF2-40B4-BE49-F238E27FC236}">
                <a16:creationId xmlns:a16="http://schemas.microsoft.com/office/drawing/2014/main" id="{B2602036-11F4-E7B5-BF42-CC3C95AC0A9C}"/>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2CD9660B-82DC-5AF6-E51F-0A6A3A8CCB8D}"/>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「インストール」を押します</a:t>
            </a:r>
          </a:p>
        </p:txBody>
      </p:sp>
    </p:spTree>
    <p:extLst>
      <p:ext uri="{BB962C8B-B14F-4D97-AF65-F5344CB8AC3E}">
        <p14:creationId xmlns:p14="http://schemas.microsoft.com/office/powerpoint/2010/main" val="456231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7326D31-9154-19E1-5AD0-B6C415C6DAEA}"/>
              </a:ext>
            </a:extLst>
          </p:cNvPr>
          <p:cNvPicPr>
            <a:picLocks noChangeAspect="1"/>
          </p:cNvPicPr>
          <p:nvPr/>
        </p:nvPicPr>
        <p:blipFill>
          <a:blip r:embed="rId4"/>
          <a:stretch>
            <a:fillRect/>
          </a:stretch>
        </p:blipFill>
        <p:spPr>
          <a:xfrm>
            <a:off x="5426551" y="2395959"/>
            <a:ext cx="2450804" cy="4334632"/>
          </a:xfrm>
          <a:prstGeom prst="rect">
            <a:avLst/>
          </a:prstGeom>
        </p:spPr>
      </p:pic>
      <p:pic>
        <p:nvPicPr>
          <p:cNvPr id="1027" name="Picture 3">
            <a:extLst>
              <a:ext uri="{FF2B5EF4-FFF2-40B4-BE49-F238E27FC236}">
                <a16:creationId xmlns:a16="http://schemas.microsoft.com/office/drawing/2014/main" id="{871B0C2F-4F91-DADA-5025-FFE7FA8B68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四角形: 角を丸くする 11">
            <a:extLst>
              <a:ext uri="{FF2B5EF4-FFF2-40B4-BE49-F238E27FC236}">
                <a16:creationId xmlns:a16="http://schemas.microsoft.com/office/drawing/2014/main" id="{4167E6DF-061E-F903-FAA0-3BB5AFB5F3B5}"/>
              </a:ext>
            </a:extLst>
          </p:cNvPr>
          <p:cNvSpPr/>
          <p:nvPr/>
        </p:nvSpPr>
        <p:spPr>
          <a:xfrm>
            <a:off x="1380428" y="2557384"/>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Store</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「検索」を押します</a:t>
            </a:r>
          </a:p>
        </p:txBody>
      </p:sp>
      <p:pic>
        <p:nvPicPr>
          <p:cNvPr id="10" name="図 9">
            <a:extLst>
              <a:ext uri="{FF2B5EF4-FFF2-40B4-BE49-F238E27FC236}">
                <a16:creationId xmlns:a16="http://schemas.microsoft.com/office/drawing/2014/main" id="{44011AE7-C6F9-3016-AB9B-D1102A15A095}"/>
              </a:ext>
            </a:extLst>
          </p:cNvPr>
          <p:cNvPicPr>
            <a:picLocks noChangeAspect="1"/>
          </p:cNvPicPr>
          <p:nvPr/>
        </p:nvPicPr>
        <p:blipFill rotWithShape="1">
          <a:blip r:embed="rId8"/>
          <a:srcRect l="6914" t="5255" r="5548" b="4805"/>
          <a:stretch/>
        </p:blipFill>
        <p:spPr>
          <a:xfrm>
            <a:off x="2797628" y="1534138"/>
            <a:ext cx="402645" cy="40593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 name="タイトル 1">
            <a:extLst>
              <a:ext uri="{FF2B5EF4-FFF2-40B4-BE49-F238E27FC236}">
                <a16:creationId xmlns:a16="http://schemas.microsoft.com/office/drawing/2014/main" id="{8C4AE400-F1E2-0A67-205A-1BE4D033486C}"/>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Webex</a:t>
            </a:r>
            <a:r>
              <a:rPr lang="ja-JP" altLang="en-US" dirty="0"/>
              <a:t>アプリのインストール</a:t>
            </a:r>
          </a:p>
        </p:txBody>
      </p:sp>
      <p:sp>
        <p:nvSpPr>
          <p:cNvPr id="6" name="タイトル 1">
            <a:extLst>
              <a:ext uri="{FF2B5EF4-FFF2-40B4-BE49-F238E27FC236}">
                <a16:creationId xmlns:a16="http://schemas.microsoft.com/office/drawing/2014/main" id="{82940A22-A3C8-ACE9-7A47-E46DBE833152}"/>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endParaRPr kumimoji="0" lang="ja-JP" altLang="en-US" kern="0" dirty="0">
              <a:solidFill>
                <a:sysClr val="windowText" lastClr="000000"/>
              </a:solidFill>
            </a:endParaRP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Webex</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9" name="Slide Number Placeholder 5">
            <a:extLst>
              <a:ext uri="{FF2B5EF4-FFF2-40B4-BE49-F238E27FC236}">
                <a16:creationId xmlns:a16="http://schemas.microsoft.com/office/drawing/2014/main" id="{1771E00A-23A3-CADF-A59A-7563E30D405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53</a:t>
            </a:r>
          </a:p>
        </p:txBody>
      </p:sp>
      <p:sp>
        <p:nvSpPr>
          <p:cNvPr id="4" name="四角形: 角を丸くする 3">
            <a:extLst>
              <a:ext uri="{FF2B5EF4-FFF2-40B4-BE49-F238E27FC236}">
                <a16:creationId xmlns:a16="http://schemas.microsoft.com/office/drawing/2014/main" id="{763DD887-B107-607B-939F-BE50CDC81E73}"/>
              </a:ext>
            </a:extLst>
          </p:cNvPr>
          <p:cNvSpPr/>
          <p:nvPr/>
        </p:nvSpPr>
        <p:spPr>
          <a:xfrm>
            <a:off x="7379415" y="6323577"/>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184170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24F9F44A-D99F-FE2E-ECF5-3E6904717DD3}"/>
              </a:ext>
            </a:extLst>
          </p:cNvPr>
          <p:cNvPicPr>
            <a:picLocks noChangeAspect="1"/>
          </p:cNvPicPr>
          <p:nvPr/>
        </p:nvPicPr>
        <p:blipFill>
          <a:blip r:embed="rId4"/>
          <a:stretch>
            <a:fillRect/>
          </a:stretch>
        </p:blipFill>
        <p:spPr>
          <a:xfrm>
            <a:off x="1275265" y="2431992"/>
            <a:ext cx="2396046" cy="4261767"/>
          </a:xfrm>
          <a:prstGeom prst="rect">
            <a:avLst/>
          </a:prstGeom>
          <a:ln>
            <a:solidFill>
              <a:schemeClr val="tx1"/>
            </a:solidFill>
          </a:ln>
        </p:spPr>
      </p:pic>
      <p:pic>
        <p:nvPicPr>
          <p:cNvPr id="2050" name="Picture 2">
            <a:extLst>
              <a:ext uri="{FF2B5EF4-FFF2-40B4-BE49-F238E27FC236}">
                <a16:creationId xmlns:a16="http://schemas.microsoft.com/office/drawing/2014/main" id="{D7E51677-7CCC-CF2C-CC0D-8932820FF5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9798" y="2406592"/>
            <a:ext cx="2406295" cy="42799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680743"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ゲーム、</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、ストーリーなど</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と記載された検索窓を</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｢Webex｣</a:t>
            </a:r>
            <a:r>
              <a:rPr lang="ja-JP" altLang="en-US" sz="1800" dirty="0">
                <a:solidFill>
                  <a:prstClr val="black"/>
                </a:solidFill>
                <a:latin typeface="BIZ UDPゴシック" panose="020B0400000000000000" pitchFamily="50" charset="-128"/>
                <a:ea typeface="BIZ UDPゴシック" panose="020B0400000000000000" pitchFamily="50" charset="-128"/>
              </a:rPr>
              <a:t>と検索します</a:t>
            </a:r>
          </a:p>
        </p:txBody>
      </p:sp>
      <p:sp>
        <p:nvSpPr>
          <p:cNvPr id="10" name="テキスト ボックス 9">
            <a:extLst>
              <a:ext uri="{FF2B5EF4-FFF2-40B4-BE49-F238E27FC236}">
                <a16:creationId xmlns:a16="http://schemas.microsoft.com/office/drawing/2014/main" id="{61833358-E9DF-E727-5437-A55F3FB78B53}"/>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 name="タイトル 1">
            <a:extLst>
              <a:ext uri="{FF2B5EF4-FFF2-40B4-BE49-F238E27FC236}">
                <a16:creationId xmlns:a16="http://schemas.microsoft.com/office/drawing/2014/main" id="{D0F913AF-BA9C-8780-139A-FD05B054330A}"/>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Webex</a:t>
            </a:r>
            <a:r>
              <a:rPr lang="ja-JP" altLang="en-US" dirty="0"/>
              <a:t>アプリのインストール</a:t>
            </a:r>
          </a:p>
        </p:txBody>
      </p:sp>
      <p:sp>
        <p:nvSpPr>
          <p:cNvPr id="6" name="タイトル 1">
            <a:extLst>
              <a:ext uri="{FF2B5EF4-FFF2-40B4-BE49-F238E27FC236}">
                <a16:creationId xmlns:a16="http://schemas.microsoft.com/office/drawing/2014/main" id="{A725C48C-21B4-87F7-F473-4BCE0D8D9911}"/>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endParaRPr kumimoji="0" lang="ja-JP" altLang="en-US" kern="0" dirty="0">
              <a:solidFill>
                <a:sysClr val="windowText" lastClr="000000"/>
              </a:solidFill>
            </a:endParaRPr>
          </a:p>
        </p:txBody>
      </p:sp>
      <p:sp>
        <p:nvSpPr>
          <p:cNvPr id="11" name="サブタイトル 2">
            <a:extLst>
              <a:ext uri="{FF2B5EF4-FFF2-40B4-BE49-F238E27FC236}">
                <a16:creationId xmlns:a16="http://schemas.microsoft.com/office/drawing/2014/main" id="{004A3618-6496-4EE7-BB0B-E3AC70BCD7EC}"/>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Webex</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7" name="四角形: 角を丸くする 6">
            <a:extLst>
              <a:ext uri="{FF2B5EF4-FFF2-40B4-BE49-F238E27FC236}">
                <a16:creationId xmlns:a16="http://schemas.microsoft.com/office/drawing/2014/main" id="{D19AE038-6418-F6AA-2450-EEDED7531715}"/>
              </a:ext>
            </a:extLst>
          </p:cNvPr>
          <p:cNvSpPr/>
          <p:nvPr/>
        </p:nvSpPr>
        <p:spPr>
          <a:xfrm>
            <a:off x="1367468" y="2472739"/>
            <a:ext cx="1663408"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8F40C8BB-74BC-7048-54A5-38B7A329F920}"/>
              </a:ext>
            </a:extLst>
          </p:cNvPr>
          <p:cNvSpPr/>
          <p:nvPr/>
        </p:nvSpPr>
        <p:spPr>
          <a:xfrm>
            <a:off x="5529707" y="2472739"/>
            <a:ext cx="1663408"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8" name="Slide Number Placeholder 5">
            <a:extLst>
              <a:ext uri="{FF2B5EF4-FFF2-40B4-BE49-F238E27FC236}">
                <a16:creationId xmlns:a16="http://schemas.microsoft.com/office/drawing/2014/main" id="{4DC32695-2FC2-36A8-5388-E895EF716F0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54</a:t>
            </a:r>
          </a:p>
        </p:txBody>
      </p:sp>
    </p:spTree>
    <p:extLst>
      <p:ext uri="{BB962C8B-B14F-4D97-AF65-F5344CB8AC3E}">
        <p14:creationId xmlns:p14="http://schemas.microsoft.com/office/powerpoint/2010/main" val="3620922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8B9D8E9-C096-1F3F-8324-3F23674F70CB}"/>
              </a:ext>
            </a:extLst>
          </p:cNvPr>
          <p:cNvPicPr>
            <a:picLocks noChangeAspect="1"/>
          </p:cNvPicPr>
          <p:nvPr/>
        </p:nvPicPr>
        <p:blipFill>
          <a:blip r:embed="rId4"/>
          <a:stretch>
            <a:fillRect/>
          </a:stretch>
        </p:blipFill>
        <p:spPr>
          <a:xfrm>
            <a:off x="3355742" y="2398792"/>
            <a:ext cx="2432515" cy="430414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7" name="テキスト ボックス 6">
            <a:extLst>
              <a:ext uri="{FF2B5EF4-FFF2-40B4-BE49-F238E27FC236}">
                <a16:creationId xmlns:a16="http://schemas.microsoft.com/office/drawing/2014/main" id="{347CA517-1B84-8FB1-123A-B67960B9E1B0}"/>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 name="タイトル 1">
            <a:extLst>
              <a:ext uri="{FF2B5EF4-FFF2-40B4-BE49-F238E27FC236}">
                <a16:creationId xmlns:a16="http://schemas.microsoft.com/office/drawing/2014/main" id="{2419EBEB-056C-65D8-686E-179271128A72}"/>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Webex</a:t>
            </a:r>
            <a:r>
              <a:rPr lang="ja-JP" altLang="en-US" dirty="0"/>
              <a:t>アプリのインストール</a:t>
            </a:r>
          </a:p>
        </p:txBody>
      </p:sp>
      <p:sp>
        <p:nvSpPr>
          <p:cNvPr id="6" name="タイトル 1">
            <a:extLst>
              <a:ext uri="{FF2B5EF4-FFF2-40B4-BE49-F238E27FC236}">
                <a16:creationId xmlns:a16="http://schemas.microsoft.com/office/drawing/2014/main" id="{9944A77D-3368-D30E-ABB7-0F739529FE3A}"/>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endParaRPr kumimoji="0" lang="ja-JP" altLang="en-US" kern="0" dirty="0">
              <a:solidFill>
                <a:sysClr val="windowText" lastClr="000000"/>
              </a:solidFill>
            </a:endParaRPr>
          </a:p>
        </p:txBody>
      </p:sp>
      <p:sp>
        <p:nvSpPr>
          <p:cNvPr id="10" name="サブタイトル 2">
            <a:extLst>
              <a:ext uri="{FF2B5EF4-FFF2-40B4-BE49-F238E27FC236}">
                <a16:creationId xmlns:a16="http://schemas.microsoft.com/office/drawing/2014/main" id="{54F3D9F3-EE7B-6FC2-BBAD-D910F3C47A6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Webex</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8" name="四角形: 角を丸くする 7">
            <a:extLst>
              <a:ext uri="{FF2B5EF4-FFF2-40B4-BE49-F238E27FC236}">
                <a16:creationId xmlns:a16="http://schemas.microsoft.com/office/drawing/2014/main" id="{9CCE969C-40B9-D504-9FE6-850412CED883}"/>
              </a:ext>
            </a:extLst>
          </p:cNvPr>
          <p:cNvSpPr/>
          <p:nvPr/>
        </p:nvSpPr>
        <p:spPr>
          <a:xfrm>
            <a:off x="5055891" y="2960796"/>
            <a:ext cx="720165"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1" name="Slide Number Placeholder 5">
            <a:extLst>
              <a:ext uri="{FF2B5EF4-FFF2-40B4-BE49-F238E27FC236}">
                <a16:creationId xmlns:a16="http://schemas.microsoft.com/office/drawing/2014/main" id="{60FE4744-0834-DEBC-7BE7-17662BEDED5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55</a:t>
            </a:r>
          </a:p>
        </p:txBody>
      </p:sp>
    </p:spTree>
    <p:extLst>
      <p:ext uri="{BB962C8B-B14F-4D97-AF65-F5344CB8AC3E}">
        <p14:creationId xmlns:p14="http://schemas.microsoft.com/office/powerpoint/2010/main" val="16541718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a:extLst>
              <a:ext uri="{FF2B5EF4-FFF2-40B4-BE49-F238E27FC236}">
                <a16:creationId xmlns:a16="http://schemas.microsoft.com/office/drawing/2014/main" id="{C8ACCFBD-D4D4-0C18-0986-8591AD9977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3062" y="2436825"/>
            <a:ext cx="2403494" cy="42750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6FFE0656-4674-B24E-9AD4-D1BA8BD590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5015" y="2406592"/>
            <a:ext cx="2406296" cy="4279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Webex</a:t>
            </a:r>
            <a:r>
              <a:rPr lang="ja-JP" altLang="en-US" dirty="0">
                <a:latin typeface="BIZ UDPゴシック" panose="020B0400000000000000" pitchFamily="50" charset="-128"/>
                <a:ea typeface="BIZ UDPゴシック" panose="020B0400000000000000" pitchFamily="50" charset="-128"/>
                <a:cs typeface="Meiryo" charset="-128"/>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「新規アカウントを作成」を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4-B</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982F4DE5-02CD-9287-E43F-6DAC5B96AABC}"/>
              </a:ext>
            </a:extLst>
          </p:cNvPr>
          <p:cNvSpPr/>
          <p:nvPr/>
        </p:nvSpPr>
        <p:spPr>
          <a:xfrm>
            <a:off x="1894058" y="2536728"/>
            <a:ext cx="595177" cy="59688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93039F3C-6E60-4C99-C4CE-40BBF442FEAF}"/>
              </a:ext>
            </a:extLst>
          </p:cNvPr>
          <p:cNvSpPr/>
          <p:nvPr/>
        </p:nvSpPr>
        <p:spPr>
          <a:xfrm>
            <a:off x="5948880" y="5987251"/>
            <a:ext cx="1438239" cy="370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C8CA5310-715D-61D3-267D-D2C39446041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56</a:t>
            </a:r>
          </a:p>
        </p:txBody>
      </p:sp>
      <p:grpSp>
        <p:nvGrpSpPr>
          <p:cNvPr id="7" name="グループ化 6">
            <a:extLst>
              <a:ext uri="{FF2B5EF4-FFF2-40B4-BE49-F238E27FC236}">
                <a16:creationId xmlns:a16="http://schemas.microsoft.com/office/drawing/2014/main" id="{961B530B-2FD5-128E-F4C9-F4010FD88A2D}"/>
              </a:ext>
            </a:extLst>
          </p:cNvPr>
          <p:cNvGrpSpPr/>
          <p:nvPr/>
        </p:nvGrpSpPr>
        <p:grpSpPr>
          <a:xfrm>
            <a:off x="2417472" y="1549249"/>
            <a:ext cx="448309" cy="441093"/>
            <a:chOff x="2438720" y="1549249"/>
            <a:chExt cx="448309" cy="441093"/>
          </a:xfrm>
        </p:grpSpPr>
        <p:pic>
          <p:nvPicPr>
            <p:cNvPr id="4" name="図 3">
              <a:extLst>
                <a:ext uri="{FF2B5EF4-FFF2-40B4-BE49-F238E27FC236}">
                  <a16:creationId xmlns:a16="http://schemas.microsoft.com/office/drawing/2014/main" id="{FFA7C471-28F8-AFE1-6541-AE9EB58E571F}"/>
                </a:ext>
              </a:extLst>
            </p:cNvPr>
            <p:cNvPicPr>
              <a:picLocks noChangeAspect="1"/>
            </p:cNvPicPr>
            <p:nvPr/>
          </p:nvPicPr>
          <p:blipFill>
            <a:blip r:embed="rId8"/>
            <a:stretch>
              <a:fillRect/>
            </a:stretch>
          </p:blipFill>
          <p:spPr>
            <a:xfrm>
              <a:off x="2438720" y="1550437"/>
              <a:ext cx="439905" cy="439905"/>
            </a:xfrm>
            <a:prstGeom prst="rect">
              <a:avLst/>
            </a:prstGeom>
          </p:spPr>
        </p:pic>
        <p:sp>
          <p:nvSpPr>
            <p:cNvPr id="5" name="四角形: 角を丸くする 4">
              <a:extLst>
                <a:ext uri="{FF2B5EF4-FFF2-40B4-BE49-F238E27FC236}">
                  <a16:creationId xmlns:a16="http://schemas.microsoft.com/office/drawing/2014/main" id="{CE2DFBE4-1A1C-44B8-9300-E57C83C3A7BB}"/>
                </a:ext>
              </a:extLst>
            </p:cNvPr>
            <p:cNvSpPr/>
            <p:nvPr/>
          </p:nvSpPr>
          <p:spPr>
            <a:xfrm>
              <a:off x="2444435" y="1549249"/>
              <a:ext cx="442594" cy="429578"/>
            </a:xfrm>
            <a:prstGeom prst="round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189887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図 49" descr="挿絵 が含まれている画像&#10;&#10;自動的に生成された説明">
            <a:extLst>
              <a:ext uri="{FF2B5EF4-FFF2-40B4-BE49-F238E27FC236}">
                <a16:creationId xmlns:a16="http://schemas.microsoft.com/office/drawing/2014/main" id="{FC1F51B8-0E60-166E-A870-856CD7A4256C}"/>
              </a:ext>
            </a:extLst>
          </p:cNvPr>
          <p:cNvPicPr>
            <a:picLocks noChangeAspect="1"/>
          </p:cNvPicPr>
          <p:nvPr/>
        </p:nvPicPr>
        <p:blipFill>
          <a:blip r:embed="rId4"/>
          <a:stretch>
            <a:fillRect/>
          </a:stretch>
        </p:blipFill>
        <p:spPr>
          <a:xfrm>
            <a:off x="6351923" y="2442898"/>
            <a:ext cx="2146087" cy="1499903"/>
          </a:xfrm>
          <a:prstGeom prst="rect">
            <a:avLst/>
          </a:prstGeom>
        </p:spPr>
      </p:pic>
      <p:pic>
        <p:nvPicPr>
          <p:cNvPr id="22" name="図 21" descr="挿絵, 時計 が含まれている画像&#10;&#10;自動的に生成された説明">
            <a:extLst>
              <a:ext uri="{FF2B5EF4-FFF2-40B4-BE49-F238E27FC236}">
                <a16:creationId xmlns:a16="http://schemas.microsoft.com/office/drawing/2014/main" id="{AC721899-9340-3CF7-4EBF-97B5660D6D7E}"/>
              </a:ext>
            </a:extLst>
          </p:cNvPr>
          <p:cNvPicPr>
            <a:picLocks noChangeAspect="1"/>
          </p:cNvPicPr>
          <p:nvPr/>
        </p:nvPicPr>
        <p:blipFill>
          <a:blip r:embed="rId5"/>
          <a:stretch>
            <a:fillRect/>
          </a:stretch>
        </p:blipFill>
        <p:spPr>
          <a:xfrm>
            <a:off x="3333764" y="2346710"/>
            <a:ext cx="1108770" cy="927275"/>
          </a:xfrm>
          <a:prstGeom prst="rect">
            <a:avLst/>
          </a:prstGeom>
        </p:spPr>
      </p:pic>
      <p:sp>
        <p:nvSpPr>
          <p:cNvPr id="30" name="楕円 29">
            <a:extLst>
              <a:ext uri="{FF2B5EF4-FFF2-40B4-BE49-F238E27FC236}">
                <a16:creationId xmlns:a16="http://schemas.microsoft.com/office/drawing/2014/main" id="{E0821A34-B976-DABD-97DA-8CB1DE9253EB}"/>
              </a:ext>
            </a:extLst>
          </p:cNvPr>
          <p:cNvSpPr/>
          <p:nvPr/>
        </p:nvSpPr>
        <p:spPr>
          <a:xfrm rot="17937393">
            <a:off x="4201234" y="2896356"/>
            <a:ext cx="431800" cy="261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吹き出し: 円形 24">
            <a:extLst>
              <a:ext uri="{FF2B5EF4-FFF2-40B4-BE49-F238E27FC236}">
                <a16:creationId xmlns:a16="http://schemas.microsoft.com/office/drawing/2014/main" id="{3C111267-4130-3ACE-E5FC-6A94196CA1D8}"/>
              </a:ext>
            </a:extLst>
          </p:cNvPr>
          <p:cNvSpPr/>
          <p:nvPr/>
        </p:nvSpPr>
        <p:spPr>
          <a:xfrm>
            <a:off x="3085414" y="2217093"/>
            <a:ext cx="1430101" cy="1168400"/>
          </a:xfrm>
          <a:prstGeom prst="wedgeEllipseCallout">
            <a:avLst>
              <a:gd name="adj1" fmla="val 46814"/>
              <a:gd name="adj2" fmla="val 46196"/>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2" name="オブジェクト 11" hidden="1">
            <a:extLst>
              <a:ext uri="{FF2B5EF4-FFF2-40B4-BE49-F238E27FC236}">
                <a16:creationId xmlns:a16="http://schemas.microsoft.com/office/drawing/2014/main" id="{8EFFC18B-3C5C-4348-A589-4A43CA5F27A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2" name="オブジェクト 11" hidden="1">
                        <a:extLst>
                          <a:ext uri="{FF2B5EF4-FFF2-40B4-BE49-F238E27FC236}">
                            <a16:creationId xmlns:a16="http://schemas.microsoft.com/office/drawing/2014/main" id="{8EFFC18B-3C5C-4348-A589-4A43CA5F27A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392691" y="227059"/>
            <a:ext cx="5471370" cy="480003"/>
          </a:xfrm>
        </p:spPr>
        <p:txBody>
          <a:bodyPr vert="horz" wrap="none">
            <a:spAutoFit/>
          </a:bodyPr>
          <a:lstStyle/>
          <a:p>
            <a:r>
              <a:rPr lang="ja-JP" altLang="en-US" dirty="0"/>
              <a:t>オンライン会議システムのメリット</a:t>
            </a:r>
          </a:p>
        </p:txBody>
      </p:sp>
      <p:sp>
        <p:nvSpPr>
          <p:cNvPr id="23" name="サブタイトル 2">
            <a:extLst>
              <a:ext uri="{FF2B5EF4-FFF2-40B4-BE49-F238E27FC236}">
                <a16:creationId xmlns:a16="http://schemas.microsoft.com/office/drawing/2014/main" id="{57A3FA1B-D4AD-4663-A89C-8D17A5D50CFD}"/>
              </a:ext>
            </a:extLst>
          </p:cNvPr>
          <p:cNvSpPr txBox="1">
            <a:spLocks/>
          </p:cNvSpPr>
          <p:nvPr/>
        </p:nvSpPr>
        <p:spPr>
          <a:xfrm>
            <a:off x="200695" y="4837071"/>
            <a:ext cx="2830552" cy="1662827"/>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1800" b="0" dirty="0">
                <a:latin typeface="BIZ UDPゴシック" panose="020B0400000000000000" pitchFamily="50" charset="-128"/>
                <a:ea typeface="BIZ UDPゴシック" panose="020B0400000000000000" pitchFamily="50" charset="-128"/>
              </a:rPr>
              <a:t>遠方に住んでいる家族や親戚、知人等と、いつでも顔を見ながら会話を楽しむことができます</a:t>
            </a:r>
          </a:p>
        </p:txBody>
      </p:sp>
      <p:sp>
        <p:nvSpPr>
          <p:cNvPr id="24" name="正方形/長方形 23">
            <a:extLst>
              <a:ext uri="{FF2B5EF4-FFF2-40B4-BE49-F238E27FC236}">
                <a16:creationId xmlns:a16="http://schemas.microsoft.com/office/drawing/2014/main" id="{9AA2D182-7230-4F7F-91C6-A18AA71EF0E8}"/>
              </a:ext>
            </a:extLst>
          </p:cNvPr>
          <p:cNvSpPr/>
          <p:nvPr/>
        </p:nvSpPr>
        <p:spPr>
          <a:xfrm>
            <a:off x="491518" y="1374797"/>
            <a:ext cx="2333647" cy="338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solidFill>
                  <a:srgbClr val="4472C4"/>
                </a:solidFill>
                <a:latin typeface="BIZ UDPゴシック" panose="020B0400000000000000" pitchFamily="50" charset="-128"/>
                <a:ea typeface="BIZ UDPゴシック" panose="020B0400000000000000" pitchFamily="50" charset="-128"/>
              </a:rPr>
              <a:t>メリット①</a:t>
            </a:r>
          </a:p>
        </p:txBody>
      </p:sp>
      <p:grpSp>
        <p:nvGrpSpPr>
          <p:cNvPr id="17" name="グループ化 16">
            <a:extLst>
              <a:ext uri="{FF2B5EF4-FFF2-40B4-BE49-F238E27FC236}">
                <a16:creationId xmlns:a16="http://schemas.microsoft.com/office/drawing/2014/main" id="{AF21198A-4B9D-10EF-479D-ABA32B3299E4}"/>
              </a:ext>
            </a:extLst>
          </p:cNvPr>
          <p:cNvGrpSpPr/>
          <p:nvPr/>
        </p:nvGrpSpPr>
        <p:grpSpPr>
          <a:xfrm>
            <a:off x="532694" y="2038879"/>
            <a:ext cx="1973840" cy="1885195"/>
            <a:chOff x="391579" y="1866180"/>
            <a:chExt cx="1416102" cy="1352505"/>
          </a:xfrm>
        </p:grpSpPr>
        <p:pic>
          <p:nvPicPr>
            <p:cNvPr id="10" name="図 9" descr="アイコン&#10;&#10;自動的に生成された説明">
              <a:extLst>
                <a:ext uri="{FF2B5EF4-FFF2-40B4-BE49-F238E27FC236}">
                  <a16:creationId xmlns:a16="http://schemas.microsoft.com/office/drawing/2014/main" id="{F51465A3-9273-34E2-40E8-294C990E27BB}"/>
                </a:ext>
              </a:extLst>
            </p:cNvPr>
            <p:cNvPicPr>
              <a:picLocks noChangeAspect="1"/>
            </p:cNvPicPr>
            <p:nvPr/>
          </p:nvPicPr>
          <p:blipFill>
            <a:blip r:embed="rId8"/>
            <a:stretch>
              <a:fillRect/>
            </a:stretch>
          </p:blipFill>
          <p:spPr>
            <a:xfrm>
              <a:off x="635887" y="2447766"/>
              <a:ext cx="979365" cy="770919"/>
            </a:xfrm>
            <a:prstGeom prst="rect">
              <a:avLst/>
            </a:prstGeom>
          </p:spPr>
        </p:pic>
        <p:pic>
          <p:nvPicPr>
            <p:cNvPr id="13" name="図 12" descr="アイコン&#10;&#10;中程度の精度で自動的に生成された説明">
              <a:extLst>
                <a:ext uri="{FF2B5EF4-FFF2-40B4-BE49-F238E27FC236}">
                  <a16:creationId xmlns:a16="http://schemas.microsoft.com/office/drawing/2014/main" id="{B4BB5745-376A-0F71-A40A-E5507297E67A}"/>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1079345" y="1866180"/>
              <a:ext cx="728336" cy="737826"/>
            </a:xfrm>
            <a:prstGeom prst="rect">
              <a:avLst/>
            </a:prstGeom>
          </p:spPr>
        </p:pic>
        <p:pic>
          <p:nvPicPr>
            <p:cNvPr id="16" name="図 15" descr="挿絵 が含まれている画像&#10;&#10;自動的に生成された説明">
              <a:extLst>
                <a:ext uri="{FF2B5EF4-FFF2-40B4-BE49-F238E27FC236}">
                  <a16:creationId xmlns:a16="http://schemas.microsoft.com/office/drawing/2014/main" id="{8FD631A5-2AF9-46C5-D038-D47EA9EF5449}"/>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391579" y="2235093"/>
              <a:ext cx="687766" cy="727446"/>
            </a:xfrm>
            <a:prstGeom prst="rect">
              <a:avLst/>
            </a:prstGeom>
          </p:spPr>
        </p:pic>
      </p:grpSp>
      <p:sp>
        <p:nvSpPr>
          <p:cNvPr id="6" name="正方形/長方形 5">
            <a:extLst>
              <a:ext uri="{FF2B5EF4-FFF2-40B4-BE49-F238E27FC236}">
                <a16:creationId xmlns:a16="http://schemas.microsoft.com/office/drawing/2014/main" id="{EA707B2C-8830-D859-60E9-AD8182E0B701}"/>
              </a:ext>
            </a:extLst>
          </p:cNvPr>
          <p:cNvSpPr/>
          <p:nvPr/>
        </p:nvSpPr>
        <p:spPr>
          <a:xfrm>
            <a:off x="346108" y="4097270"/>
            <a:ext cx="2479058" cy="59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4472C4"/>
                </a:solidFill>
                <a:latin typeface="BIZ UDPゴシック" panose="020B0400000000000000" pitchFamily="50" charset="-128"/>
                <a:ea typeface="BIZ UDPゴシック" panose="020B0400000000000000" pitchFamily="50" charset="-128"/>
              </a:rPr>
              <a:t>遠方の相手でも</a:t>
            </a:r>
            <a:endParaRPr lang="en-US" altLang="ja-JP" sz="2000" b="1" dirty="0">
              <a:solidFill>
                <a:srgbClr val="4472C4"/>
              </a:solidFill>
              <a:latin typeface="BIZ UDPゴシック" panose="020B0400000000000000" pitchFamily="50" charset="-128"/>
              <a:ea typeface="BIZ UDPゴシック" panose="020B0400000000000000" pitchFamily="50" charset="-128"/>
            </a:endParaRPr>
          </a:p>
          <a:p>
            <a:pPr algn="ctr"/>
            <a:r>
              <a:rPr lang="ja-JP" altLang="en-US" sz="2000" b="1" dirty="0">
                <a:solidFill>
                  <a:srgbClr val="4472C4"/>
                </a:solidFill>
                <a:latin typeface="BIZ UDPゴシック" panose="020B0400000000000000" pitchFamily="50" charset="-128"/>
                <a:ea typeface="BIZ UDPゴシック" panose="020B0400000000000000" pitchFamily="50" charset="-128"/>
              </a:rPr>
              <a:t>対面での会話が可能</a:t>
            </a:r>
          </a:p>
        </p:txBody>
      </p:sp>
      <p:sp>
        <p:nvSpPr>
          <p:cNvPr id="8" name="サブタイトル 2">
            <a:extLst>
              <a:ext uri="{FF2B5EF4-FFF2-40B4-BE49-F238E27FC236}">
                <a16:creationId xmlns:a16="http://schemas.microsoft.com/office/drawing/2014/main" id="{FCE11A50-A1C5-4984-B19B-61B9B07A7A4E}"/>
              </a:ext>
            </a:extLst>
          </p:cNvPr>
          <p:cNvSpPr txBox="1">
            <a:spLocks/>
          </p:cNvSpPr>
          <p:nvPr/>
        </p:nvSpPr>
        <p:spPr>
          <a:xfrm>
            <a:off x="3162795" y="4846271"/>
            <a:ext cx="2830552" cy="1662827"/>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1800" b="0" dirty="0">
                <a:latin typeface="BIZ UDPゴシック" panose="020B0400000000000000" pitchFamily="50" charset="-128"/>
                <a:ea typeface="BIZ UDPゴシック" panose="020B0400000000000000" pitchFamily="50" charset="-128"/>
              </a:rPr>
              <a:t>会場の確保や準備には手間や時間がかかりますがそのような準備をしなくても会合の実施が可能です</a:t>
            </a:r>
          </a:p>
        </p:txBody>
      </p:sp>
      <p:sp>
        <p:nvSpPr>
          <p:cNvPr id="9" name="正方形/長方形 8">
            <a:extLst>
              <a:ext uri="{FF2B5EF4-FFF2-40B4-BE49-F238E27FC236}">
                <a16:creationId xmlns:a16="http://schemas.microsoft.com/office/drawing/2014/main" id="{DCBCF2E1-FD1F-59EF-FC7A-91A72BA963EA}"/>
              </a:ext>
            </a:extLst>
          </p:cNvPr>
          <p:cNvSpPr/>
          <p:nvPr/>
        </p:nvSpPr>
        <p:spPr>
          <a:xfrm>
            <a:off x="3069348" y="4097270"/>
            <a:ext cx="2830551" cy="59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4472C4"/>
                </a:solidFill>
                <a:latin typeface="BIZ UDPゴシック" panose="020B0400000000000000" pitchFamily="50" charset="-128"/>
                <a:ea typeface="BIZ UDPゴシック" panose="020B0400000000000000" pitchFamily="50" charset="-128"/>
              </a:rPr>
              <a:t>会場の手配など</a:t>
            </a:r>
            <a:endParaRPr lang="en-US" altLang="ja-JP" sz="2000" b="1" dirty="0">
              <a:solidFill>
                <a:srgbClr val="4472C4"/>
              </a:solidFill>
              <a:latin typeface="BIZ UDPゴシック" panose="020B0400000000000000" pitchFamily="50" charset="-128"/>
              <a:ea typeface="BIZ UDPゴシック" panose="020B0400000000000000" pitchFamily="50" charset="-128"/>
            </a:endParaRPr>
          </a:p>
          <a:p>
            <a:pPr algn="ctr"/>
            <a:r>
              <a:rPr lang="ja-JP" altLang="en-US" sz="2000" b="1" dirty="0">
                <a:solidFill>
                  <a:srgbClr val="4472C4"/>
                </a:solidFill>
                <a:latin typeface="BIZ UDPゴシック" panose="020B0400000000000000" pitchFamily="50" charset="-128"/>
                <a:ea typeface="BIZ UDPゴシック" panose="020B0400000000000000" pitchFamily="50" charset="-128"/>
              </a:rPr>
              <a:t>準備の負担が軽減</a:t>
            </a:r>
          </a:p>
        </p:txBody>
      </p:sp>
      <p:sp>
        <p:nvSpPr>
          <p:cNvPr id="11" name="サブタイトル 2">
            <a:extLst>
              <a:ext uri="{FF2B5EF4-FFF2-40B4-BE49-F238E27FC236}">
                <a16:creationId xmlns:a16="http://schemas.microsoft.com/office/drawing/2014/main" id="{163ABF0F-0975-A56D-1352-3F787AB777FE}"/>
              </a:ext>
            </a:extLst>
          </p:cNvPr>
          <p:cNvSpPr txBox="1">
            <a:spLocks/>
          </p:cNvSpPr>
          <p:nvPr/>
        </p:nvSpPr>
        <p:spPr>
          <a:xfrm>
            <a:off x="6180097" y="4837071"/>
            <a:ext cx="2830552" cy="1662827"/>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1800" b="0" dirty="0">
                <a:latin typeface="BIZ UDPゴシック" panose="020B0400000000000000" pitchFamily="50" charset="-128"/>
                <a:ea typeface="BIZ UDPゴシック" panose="020B0400000000000000" pitchFamily="50" charset="-128"/>
              </a:rPr>
              <a:t>来場者の移動による時間や交通費などの負担なく、会合を実施することができます</a:t>
            </a:r>
          </a:p>
        </p:txBody>
      </p:sp>
      <p:sp>
        <p:nvSpPr>
          <p:cNvPr id="15" name="正方形/長方形 14">
            <a:extLst>
              <a:ext uri="{FF2B5EF4-FFF2-40B4-BE49-F238E27FC236}">
                <a16:creationId xmlns:a16="http://schemas.microsoft.com/office/drawing/2014/main" id="{9529C1BE-E65D-D39D-40C3-67402D1F69E4}"/>
              </a:ext>
            </a:extLst>
          </p:cNvPr>
          <p:cNvSpPr/>
          <p:nvPr/>
        </p:nvSpPr>
        <p:spPr>
          <a:xfrm>
            <a:off x="6180099" y="4097270"/>
            <a:ext cx="2830551" cy="59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4472C4"/>
                </a:solidFill>
                <a:latin typeface="BIZ UDPゴシック" panose="020B0400000000000000" pitchFamily="50" charset="-128"/>
                <a:ea typeface="BIZ UDPゴシック" panose="020B0400000000000000" pitchFamily="50" charset="-128"/>
              </a:rPr>
              <a:t>移動時間や交通費などの負担軽減</a:t>
            </a:r>
          </a:p>
        </p:txBody>
      </p:sp>
      <p:sp>
        <p:nvSpPr>
          <p:cNvPr id="18" name="タイトル 1">
            <a:extLst>
              <a:ext uri="{FF2B5EF4-FFF2-40B4-BE49-F238E27FC236}">
                <a16:creationId xmlns:a16="http://schemas.microsoft.com/office/drawing/2014/main" id="{DFDB577F-581E-8CE5-F38E-E5FA446E812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1-B</a:t>
            </a:r>
            <a:endParaRPr kumimoji="0" lang="ja-JP" altLang="en-US" kern="0" dirty="0">
              <a:solidFill>
                <a:sysClr val="windowText" lastClr="000000"/>
              </a:solidFill>
            </a:endParaRPr>
          </a:p>
        </p:txBody>
      </p:sp>
      <p:pic>
        <p:nvPicPr>
          <p:cNvPr id="20" name="図 19" descr="アイコン&#10;&#10;自動的に生成された説明">
            <a:extLst>
              <a:ext uri="{FF2B5EF4-FFF2-40B4-BE49-F238E27FC236}">
                <a16:creationId xmlns:a16="http://schemas.microsoft.com/office/drawing/2014/main" id="{7B0909D2-917A-1B7B-9611-15BE2545136B}"/>
              </a:ext>
            </a:extLst>
          </p:cNvPr>
          <p:cNvPicPr>
            <a:picLocks noChangeAspect="1"/>
          </p:cNvPicPr>
          <p:nvPr/>
        </p:nvPicPr>
        <p:blipFill>
          <a:blip r:embed="rId11"/>
          <a:stretch>
            <a:fillRect/>
          </a:stretch>
        </p:blipFill>
        <p:spPr>
          <a:xfrm>
            <a:off x="4515515" y="2942988"/>
            <a:ext cx="861328" cy="1074549"/>
          </a:xfrm>
          <a:prstGeom prst="rect">
            <a:avLst/>
          </a:prstGeom>
        </p:spPr>
      </p:pic>
      <p:sp>
        <p:nvSpPr>
          <p:cNvPr id="32" name="正方形/長方形 31">
            <a:extLst>
              <a:ext uri="{FF2B5EF4-FFF2-40B4-BE49-F238E27FC236}">
                <a16:creationId xmlns:a16="http://schemas.microsoft.com/office/drawing/2014/main" id="{2BB41893-E8F9-C935-0573-C29541B6B041}"/>
              </a:ext>
            </a:extLst>
          </p:cNvPr>
          <p:cNvSpPr/>
          <p:nvPr/>
        </p:nvSpPr>
        <p:spPr>
          <a:xfrm>
            <a:off x="3469023" y="1374797"/>
            <a:ext cx="2333647" cy="338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solidFill>
                  <a:srgbClr val="4472C4"/>
                </a:solidFill>
                <a:latin typeface="BIZ UDPゴシック" panose="020B0400000000000000" pitchFamily="50" charset="-128"/>
                <a:ea typeface="BIZ UDPゴシック" panose="020B0400000000000000" pitchFamily="50" charset="-128"/>
              </a:rPr>
              <a:t>メリット②</a:t>
            </a:r>
          </a:p>
        </p:txBody>
      </p:sp>
      <p:sp>
        <p:nvSpPr>
          <p:cNvPr id="33" name="正方形/長方形 32">
            <a:extLst>
              <a:ext uri="{FF2B5EF4-FFF2-40B4-BE49-F238E27FC236}">
                <a16:creationId xmlns:a16="http://schemas.microsoft.com/office/drawing/2014/main" id="{D010917A-5DC1-19E2-EFB7-DE41CF885EE6}"/>
              </a:ext>
            </a:extLst>
          </p:cNvPr>
          <p:cNvSpPr/>
          <p:nvPr/>
        </p:nvSpPr>
        <p:spPr>
          <a:xfrm>
            <a:off x="6351923" y="1357718"/>
            <a:ext cx="2333647" cy="338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solidFill>
                  <a:srgbClr val="4472C4"/>
                </a:solidFill>
                <a:latin typeface="BIZ UDPゴシック" panose="020B0400000000000000" pitchFamily="50" charset="-128"/>
                <a:ea typeface="BIZ UDPゴシック" panose="020B0400000000000000" pitchFamily="50" charset="-128"/>
              </a:rPr>
              <a:t>メリット③</a:t>
            </a:r>
          </a:p>
        </p:txBody>
      </p:sp>
      <p:pic>
        <p:nvPicPr>
          <p:cNvPr id="41" name="図 40" descr="アイコン&#10;&#10;中程度の精度で自動的に生成された説明">
            <a:extLst>
              <a:ext uri="{FF2B5EF4-FFF2-40B4-BE49-F238E27FC236}">
                <a16:creationId xmlns:a16="http://schemas.microsoft.com/office/drawing/2014/main" id="{7DF758A3-6855-E05E-8CDD-953A8A17F105}"/>
              </a:ext>
            </a:extLst>
          </p:cNvPr>
          <p:cNvPicPr>
            <a:picLocks noChangeAspect="1"/>
          </p:cNvPicPr>
          <p:nvPr/>
        </p:nvPicPr>
        <p:blipFill rotWithShape="1">
          <a:blip r:embed="rId12">
            <a:alphaModFix amt="36000"/>
            <a:extLst>
              <a:ext uri="{28A0092B-C50C-407E-A947-70E740481C1C}">
                <a14:useLocalDpi xmlns:a14="http://schemas.microsoft.com/office/drawing/2010/main"/>
              </a:ext>
            </a:extLst>
          </a:blip>
          <a:srcRect t="-3645" b="-7872"/>
          <a:stretch/>
        </p:blipFill>
        <p:spPr>
          <a:xfrm>
            <a:off x="6827101" y="1973187"/>
            <a:ext cx="1198603" cy="1006063"/>
          </a:xfrm>
          <a:prstGeom prst="rect">
            <a:avLst/>
          </a:prstGeom>
        </p:spPr>
      </p:pic>
      <p:pic>
        <p:nvPicPr>
          <p:cNvPr id="45" name="図 44" descr="グラフィカル ユーザー インターフェイス が含まれている画像&#10;&#10;自動的に生成された説明">
            <a:extLst>
              <a:ext uri="{FF2B5EF4-FFF2-40B4-BE49-F238E27FC236}">
                <a16:creationId xmlns:a16="http://schemas.microsoft.com/office/drawing/2014/main" id="{883BA85A-2091-039F-4AAA-8B8DA08198EE}"/>
              </a:ext>
            </a:extLst>
          </p:cNvPr>
          <p:cNvPicPr>
            <a:picLocks noChangeAspect="1"/>
          </p:cNvPicPr>
          <p:nvPr/>
        </p:nvPicPr>
        <p:blipFill>
          <a:blip r:embed="rId13"/>
          <a:stretch>
            <a:fillRect/>
          </a:stretch>
        </p:blipFill>
        <p:spPr>
          <a:xfrm rot="1800000">
            <a:off x="6621333" y="2245598"/>
            <a:ext cx="757138" cy="394600"/>
          </a:xfrm>
          <a:prstGeom prst="rect">
            <a:avLst/>
          </a:prstGeom>
        </p:spPr>
      </p:pic>
      <p:pic>
        <p:nvPicPr>
          <p:cNvPr id="53" name="図 52" descr="時計が付いている｜｜｜ｐ&#10;&#10;低い精度で自動的に生成された説明">
            <a:extLst>
              <a:ext uri="{FF2B5EF4-FFF2-40B4-BE49-F238E27FC236}">
                <a16:creationId xmlns:a16="http://schemas.microsoft.com/office/drawing/2014/main" id="{62AF4853-7E66-0E35-FDE4-1E8F0EB6AB76}"/>
              </a:ext>
            </a:extLst>
          </p:cNvPr>
          <p:cNvPicPr>
            <a:picLocks noChangeAspect="1"/>
          </p:cNvPicPr>
          <p:nvPr/>
        </p:nvPicPr>
        <p:blipFill>
          <a:blip r:embed="rId14"/>
          <a:stretch>
            <a:fillRect/>
          </a:stretch>
        </p:blipFill>
        <p:spPr>
          <a:xfrm>
            <a:off x="7511373" y="2087984"/>
            <a:ext cx="707013" cy="710462"/>
          </a:xfrm>
          <a:prstGeom prst="rect">
            <a:avLst/>
          </a:prstGeom>
        </p:spPr>
      </p:pic>
      <p:sp>
        <p:nvSpPr>
          <p:cNvPr id="4" name="Slide Number Placeholder 5">
            <a:extLst>
              <a:ext uri="{FF2B5EF4-FFF2-40B4-BE49-F238E27FC236}">
                <a16:creationId xmlns:a16="http://schemas.microsoft.com/office/drawing/2014/main" id="{BBB66125-9C15-08B1-4E9C-5FEB7A82DC3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Tree>
    <p:extLst>
      <p:ext uri="{BB962C8B-B14F-4D97-AF65-F5344CB8AC3E}">
        <p14:creationId xmlns:p14="http://schemas.microsoft.com/office/powerpoint/2010/main" val="5144851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0107F74-8703-B07A-2202-06B7EBEB2B25}"/>
              </a:ext>
            </a:extLst>
          </p:cNvPr>
          <p:cNvPicPr>
            <a:picLocks noChangeAspect="1"/>
          </p:cNvPicPr>
          <p:nvPr/>
        </p:nvPicPr>
        <p:blipFill>
          <a:blip r:embed="rId4"/>
          <a:stretch>
            <a:fillRect/>
          </a:stretch>
        </p:blipFill>
        <p:spPr>
          <a:xfrm>
            <a:off x="5449060" y="2406827"/>
            <a:ext cx="2408129" cy="4279763"/>
          </a:xfrm>
          <a:prstGeom prst="rect">
            <a:avLst/>
          </a:prstGeom>
        </p:spPr>
      </p:pic>
      <p:pic>
        <p:nvPicPr>
          <p:cNvPr id="5122" name="Picture 2">
            <a:extLst>
              <a:ext uri="{FF2B5EF4-FFF2-40B4-BE49-F238E27FC236}">
                <a16:creationId xmlns:a16="http://schemas.microsoft.com/office/drawing/2014/main" id="{70FED4D9-566E-31ED-5A78-CFFC150D64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2511" y="2406592"/>
            <a:ext cx="2406296" cy="427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メールアドレスを入力し、</a:t>
            </a: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「次へ」を押します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「サインアップ」を押します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A70CA4BD-A04D-A35A-D1C0-986B26F467E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DD3AD9E4-9577-C018-B302-6AEE32AEBCBD}"/>
              </a:ext>
            </a:extLst>
          </p:cNvPr>
          <p:cNvSpPr/>
          <p:nvPr/>
        </p:nvSpPr>
        <p:spPr>
          <a:xfrm>
            <a:off x="1119902" y="4533732"/>
            <a:ext cx="2685353" cy="370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7BF953DC-CF17-0A91-0FF7-C792E18B47E8}"/>
              </a:ext>
            </a:extLst>
          </p:cNvPr>
          <p:cNvSpPr/>
          <p:nvPr/>
        </p:nvSpPr>
        <p:spPr>
          <a:xfrm>
            <a:off x="5307923" y="4253867"/>
            <a:ext cx="2685353" cy="370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94D98401-EBAD-04C0-4539-21521F19B0BC}"/>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57</a:t>
            </a:r>
          </a:p>
        </p:txBody>
      </p:sp>
    </p:spTree>
    <p:extLst>
      <p:ext uri="{BB962C8B-B14F-4D97-AF65-F5344CB8AC3E}">
        <p14:creationId xmlns:p14="http://schemas.microsoft.com/office/powerpoint/2010/main" val="38041422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671F69E0-4B3D-5487-A7DB-9DD70F0FDB7F}"/>
              </a:ext>
            </a:extLst>
          </p:cNvPr>
          <p:cNvPicPr>
            <a:picLocks noChangeAspect="1"/>
          </p:cNvPicPr>
          <p:nvPr/>
        </p:nvPicPr>
        <p:blipFill>
          <a:blip r:embed="rId4"/>
          <a:stretch>
            <a:fillRect/>
          </a:stretch>
        </p:blipFill>
        <p:spPr>
          <a:xfrm>
            <a:off x="1265015" y="2406592"/>
            <a:ext cx="2402032" cy="4279763"/>
          </a:xfrm>
          <a:prstGeom prst="rect">
            <a:avLst/>
          </a:prstGeom>
        </p:spPr>
      </p:pic>
      <p:pic>
        <p:nvPicPr>
          <p:cNvPr id="6147" name="Picture 3">
            <a:extLst>
              <a:ext uri="{FF2B5EF4-FFF2-40B4-BE49-F238E27FC236}">
                <a16:creationId xmlns:a16="http://schemas.microsoft.com/office/drawing/2014/main" id="{7B01AC89-6F0B-0BC0-D050-27404DE1C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260" y="2406592"/>
            <a:ext cx="2406296" cy="427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メールで受信した</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6</a:t>
            </a:r>
            <a:r>
              <a:rPr lang="ja-JP" altLang="en-US" dirty="0">
                <a:latin typeface="BIZ UDPゴシック" panose="020B0400000000000000" pitchFamily="50" charset="-128"/>
                <a:ea typeface="BIZ UDPゴシック" panose="020B0400000000000000" pitchFamily="50" charset="-128"/>
                <a:cs typeface="Meiryo" charset="-128"/>
              </a:rPr>
              <a:t>桁のコードを入力します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パスワードを入力し、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「作成」を押します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D251C38E-C351-CA72-4A18-8563FFCF07F1}"/>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D8CD95C0-9822-69F3-C3F4-184CD4DB0FD0}"/>
              </a:ext>
            </a:extLst>
          </p:cNvPr>
          <p:cNvSpPr/>
          <p:nvPr/>
        </p:nvSpPr>
        <p:spPr>
          <a:xfrm>
            <a:off x="5300730" y="3974878"/>
            <a:ext cx="2685353" cy="48328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19F4A004-BD2B-5635-44E0-FAA628E76FA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58</a:t>
            </a:r>
          </a:p>
        </p:txBody>
      </p:sp>
      <p:sp>
        <p:nvSpPr>
          <p:cNvPr id="6" name="四角形: 角を丸くする 5">
            <a:extLst>
              <a:ext uri="{FF2B5EF4-FFF2-40B4-BE49-F238E27FC236}">
                <a16:creationId xmlns:a16="http://schemas.microsoft.com/office/drawing/2014/main" id="{29027BC4-A5EE-5C47-3F81-0F95B671C4F4}"/>
              </a:ext>
            </a:extLst>
          </p:cNvPr>
          <p:cNvSpPr/>
          <p:nvPr/>
        </p:nvSpPr>
        <p:spPr>
          <a:xfrm>
            <a:off x="1125486" y="4664959"/>
            <a:ext cx="2685353" cy="48328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359634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a:extLst>
              <a:ext uri="{FF2B5EF4-FFF2-40B4-BE49-F238E27FC236}">
                <a16:creationId xmlns:a16="http://schemas.microsoft.com/office/drawing/2014/main" id="{51E28A2A-C08F-C577-D151-D04000CD64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162" y="2406592"/>
            <a:ext cx="2406522" cy="4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名前を入力し、</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「入力」を押します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マイクへのアクセスは</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en-US" altLang="ja-JP" sz="1800" dirty="0">
                <a:solidFill>
                  <a:prstClr val="black"/>
                </a:solidFill>
                <a:latin typeface="BIZ UDPゴシック" panose="020B0400000000000000" pitchFamily="50" charset="-128"/>
                <a:ea typeface="BIZ UDPゴシック" panose="020B0400000000000000" pitchFamily="50" charset="-128"/>
              </a:rPr>
              <a:t>OK</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F18719AB-8255-72B5-5FAE-4C7D0CD21F27}"/>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669C3EA5-A6C3-4E85-8AAE-C4F5DB4BBDE8}"/>
              </a:ext>
            </a:extLst>
          </p:cNvPr>
          <p:cNvSpPr/>
          <p:nvPr/>
        </p:nvSpPr>
        <p:spPr>
          <a:xfrm>
            <a:off x="6535962" y="4791190"/>
            <a:ext cx="1108012" cy="48328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54F941E4-1EBB-9DAE-F800-B1C3CC98E819}"/>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59</a:t>
            </a:r>
          </a:p>
        </p:txBody>
      </p:sp>
      <p:pic>
        <p:nvPicPr>
          <p:cNvPr id="8" name="Picture 4">
            <a:extLst>
              <a:ext uri="{FF2B5EF4-FFF2-40B4-BE49-F238E27FC236}">
                <a16:creationId xmlns:a16="http://schemas.microsoft.com/office/drawing/2014/main" id="{F7D36916-E2B6-A158-9477-C5C5916696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7886" y="2401858"/>
            <a:ext cx="2406523" cy="42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四角形: 角を丸くする 8">
            <a:extLst>
              <a:ext uri="{FF2B5EF4-FFF2-40B4-BE49-F238E27FC236}">
                <a16:creationId xmlns:a16="http://schemas.microsoft.com/office/drawing/2014/main" id="{1EF2CBD3-343C-EC56-9B21-F70C8D1DBEF7}"/>
              </a:ext>
            </a:extLst>
          </p:cNvPr>
          <p:cNvSpPr/>
          <p:nvPr/>
        </p:nvSpPr>
        <p:spPr>
          <a:xfrm>
            <a:off x="1112452" y="4665930"/>
            <a:ext cx="2745563" cy="36953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922394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47162CD-61BE-5D8A-36DB-415314DECD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8852" y="2422699"/>
            <a:ext cx="2406296" cy="427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4-B</a:t>
            </a:r>
            <a:endParaRPr kumimoji="0" lang="ja-JP" altLang="en-US" kern="0" dirty="0">
              <a:solidFill>
                <a:sysClr val="windowText" lastClr="000000"/>
              </a:solidFill>
            </a:endParaRPr>
          </a:p>
        </p:txBody>
      </p:sp>
      <p:sp>
        <p:nvSpPr>
          <p:cNvPr id="11" name="テキスト ボックス 10">
            <a:extLst>
              <a:ext uri="{FF2B5EF4-FFF2-40B4-BE49-F238E27FC236}">
                <a16:creationId xmlns:a16="http://schemas.microsoft.com/office/drawing/2014/main" id="{B88817A1-A606-E5E8-0420-E5BC51ABC8B7}"/>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D16C60EE-6B11-0031-0781-9626E44C99AD}"/>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通知は「許可しない</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許可」の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どちらかを押します</a:t>
            </a:r>
          </a:p>
        </p:txBody>
      </p:sp>
      <p:sp>
        <p:nvSpPr>
          <p:cNvPr id="22" name="テキスト ボックス 1">
            <a:extLst>
              <a:ext uri="{FF2B5EF4-FFF2-40B4-BE49-F238E27FC236}">
                <a16:creationId xmlns:a16="http://schemas.microsoft.com/office/drawing/2014/main" id="{03A10D27-34ED-582D-3E6C-9A03B4C4D7F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2240BE41-B524-7A85-7F62-785C251CF28A}"/>
              </a:ext>
            </a:extLst>
          </p:cNvPr>
          <p:cNvSpPr/>
          <p:nvPr/>
        </p:nvSpPr>
        <p:spPr>
          <a:xfrm>
            <a:off x="3599805" y="4753612"/>
            <a:ext cx="1950492" cy="48328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3" name="Slide Number Placeholder 5">
            <a:extLst>
              <a:ext uri="{FF2B5EF4-FFF2-40B4-BE49-F238E27FC236}">
                <a16:creationId xmlns:a16="http://schemas.microsoft.com/office/drawing/2014/main" id="{71DE7FD8-4920-7B01-D00B-0505A6538C89}"/>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60</a:t>
            </a:r>
          </a:p>
        </p:txBody>
      </p:sp>
    </p:spTree>
    <p:extLst>
      <p:ext uri="{BB962C8B-B14F-4D97-AF65-F5344CB8AC3E}">
        <p14:creationId xmlns:p14="http://schemas.microsoft.com/office/powerpoint/2010/main" val="39917768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69E2629-DA2D-3BBE-95B1-AF4FE075DA27}"/>
              </a:ext>
            </a:extLst>
          </p:cNvPr>
          <p:cNvPicPr>
            <a:picLocks noChangeAspect="1"/>
          </p:cNvPicPr>
          <p:nvPr/>
        </p:nvPicPr>
        <p:blipFill>
          <a:blip r:embed="rId4"/>
          <a:stretch>
            <a:fillRect/>
          </a:stretch>
        </p:blipFill>
        <p:spPr>
          <a:xfrm>
            <a:off x="5438427" y="2413083"/>
            <a:ext cx="2408129" cy="4279763"/>
          </a:xfrm>
          <a:prstGeom prst="rect">
            <a:avLst/>
          </a:prstGeom>
        </p:spPr>
      </p:pic>
      <p:pic>
        <p:nvPicPr>
          <p:cNvPr id="9218" name="Picture 2">
            <a:extLst>
              <a:ext uri="{FF2B5EF4-FFF2-40B4-BE49-F238E27FC236}">
                <a16:creationId xmlns:a16="http://schemas.microsoft.com/office/drawing/2014/main" id="{AAA7B5D3-F169-4874-7E8C-64A98A8B018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62511" y="2413083"/>
            <a:ext cx="2406296" cy="42799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招待メールを開き</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｢Join meeting｣</a:t>
            </a:r>
            <a:r>
              <a:rPr lang="ja-JP" altLang="en-US" dirty="0">
                <a:latin typeface="BIZ UDPゴシック" panose="020B0400000000000000" pitchFamily="50" charset="-128"/>
                <a:ea typeface="BIZ UDPゴシック" panose="020B0400000000000000" pitchFamily="50" charset="-128"/>
                <a:cs typeface="Meiryo"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「ミーティングに参加」を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招待されているメールから直接参加する方法です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4-C</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87CCFD91-B1A1-6316-E9EA-E8EDE264EAC2}"/>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79765564-2F9B-995A-181F-488111C8C1AC}"/>
              </a:ext>
            </a:extLst>
          </p:cNvPr>
          <p:cNvSpPr/>
          <p:nvPr/>
        </p:nvSpPr>
        <p:spPr>
          <a:xfrm>
            <a:off x="1357647" y="3012404"/>
            <a:ext cx="1344456" cy="48328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93294B69-F5B5-2C8E-251B-F5350B69BF90}"/>
              </a:ext>
            </a:extLst>
          </p:cNvPr>
          <p:cNvSpPr/>
          <p:nvPr/>
        </p:nvSpPr>
        <p:spPr>
          <a:xfrm>
            <a:off x="6557581" y="6175357"/>
            <a:ext cx="1344456" cy="53161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F259BE2F-806C-4394-B205-5B75437517B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61</a:t>
            </a:r>
          </a:p>
        </p:txBody>
      </p:sp>
    </p:spTree>
    <p:extLst>
      <p:ext uri="{BB962C8B-B14F-4D97-AF65-F5344CB8AC3E}">
        <p14:creationId xmlns:p14="http://schemas.microsoft.com/office/powerpoint/2010/main" val="13984472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AC53710-6219-4B33-837E-0234440D791E}"/>
              </a:ext>
            </a:extLst>
          </p:cNvPr>
          <p:cNvPicPr>
            <a:picLocks noChangeAspect="1"/>
          </p:cNvPicPr>
          <p:nvPr/>
        </p:nvPicPr>
        <p:blipFill>
          <a:blip r:embed="rId4"/>
          <a:stretch>
            <a:fillRect/>
          </a:stretch>
        </p:blipFill>
        <p:spPr>
          <a:xfrm>
            <a:off x="1266335" y="2418646"/>
            <a:ext cx="2408129" cy="4279763"/>
          </a:xfrm>
          <a:prstGeom prst="rect">
            <a:avLst/>
          </a:prstGeom>
        </p:spPr>
      </p:pic>
      <p:pic>
        <p:nvPicPr>
          <p:cNvPr id="10242" name="Picture 2">
            <a:extLst>
              <a:ext uri="{FF2B5EF4-FFF2-40B4-BE49-F238E27FC236}">
                <a16:creationId xmlns:a16="http://schemas.microsoft.com/office/drawing/2014/main" id="{7D9B9FB0-6F85-1347-092C-287A83AF7A5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40260" y="2418411"/>
            <a:ext cx="2406296" cy="427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右上の「＋」を押します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ミーティング番号を直接入力する場合の参加方法です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4-C</a:t>
            </a:r>
            <a:endParaRPr kumimoji="0" lang="ja-JP" altLang="en-US" kern="0" dirty="0">
              <a:solidFill>
                <a:sysClr val="windowText" lastClr="000000"/>
              </a:solidFill>
            </a:endParaRP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8FEB4CAF-C5B7-6141-3970-1E76A369A00A}"/>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BA319621-E877-CEB8-BD4F-1DA230A709B8}"/>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「ミーティングに参加」を</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押します</a:t>
            </a:r>
          </a:p>
        </p:txBody>
      </p:sp>
      <p:sp>
        <p:nvSpPr>
          <p:cNvPr id="6" name="四角形: 角を丸くする 5">
            <a:extLst>
              <a:ext uri="{FF2B5EF4-FFF2-40B4-BE49-F238E27FC236}">
                <a16:creationId xmlns:a16="http://schemas.microsoft.com/office/drawing/2014/main" id="{78993814-112D-8835-1F74-693E814BC432}"/>
              </a:ext>
            </a:extLst>
          </p:cNvPr>
          <p:cNvSpPr/>
          <p:nvPr/>
        </p:nvSpPr>
        <p:spPr>
          <a:xfrm>
            <a:off x="3340432" y="2528887"/>
            <a:ext cx="264781" cy="28575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FC13C2EB-1584-3BFD-03CD-2B6B2DB0D1BA}"/>
              </a:ext>
            </a:extLst>
          </p:cNvPr>
          <p:cNvSpPr/>
          <p:nvPr/>
        </p:nvSpPr>
        <p:spPr>
          <a:xfrm>
            <a:off x="6030292" y="3143250"/>
            <a:ext cx="1902128" cy="35433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E92D9709-4051-D45C-577B-B6ECE7FD8B1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62</a:t>
            </a:r>
          </a:p>
        </p:txBody>
      </p:sp>
    </p:spTree>
    <p:extLst>
      <p:ext uri="{BB962C8B-B14F-4D97-AF65-F5344CB8AC3E}">
        <p14:creationId xmlns:p14="http://schemas.microsoft.com/office/powerpoint/2010/main" val="19366229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08A575D3-D4CA-DC15-FAB2-E1F7273081B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62240" y="2417855"/>
            <a:ext cx="2384316" cy="424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FF78AAD7-78A0-377C-AA55-F9E2BFE6F5B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77681" y="2417855"/>
            <a:ext cx="2393630" cy="42574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招待メールを開き</a:t>
            </a:r>
            <a:r>
              <a:rPr lang="en-US" altLang="ja-JP" dirty="0">
                <a:latin typeface="BIZ UDPゴシック" panose="020B0400000000000000" pitchFamily="50" charset="-128"/>
                <a:ea typeface="BIZ UDPゴシック" panose="020B0400000000000000" pitchFamily="50" charset="-128"/>
                <a:cs typeface="Meiryo" charset="-128"/>
              </a:rPr>
              <a:t>｢Meeting number</a:t>
            </a:r>
            <a:r>
              <a:rPr lang="ja-JP" altLang="en-US" dirty="0">
                <a:latin typeface="BIZ UDPゴシック" panose="020B0400000000000000" pitchFamily="50" charset="-128"/>
                <a:ea typeface="BIZ UDPゴシック" panose="020B0400000000000000" pitchFamily="50" charset="-128"/>
                <a:cs typeface="Meiryo" charset="-128"/>
              </a:rPr>
              <a:t>」を確認します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ミーティング番号を直接入力する場合の参加方法です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4-C</a:t>
            </a:r>
            <a:endParaRPr kumimoji="0" lang="ja-JP" altLang="en-US" kern="0" dirty="0">
              <a:solidFill>
                <a:sysClr val="windowText" lastClr="000000"/>
              </a:solidFill>
            </a:endParaRP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8FEB4CAF-C5B7-6141-3970-1E76A369A00A}"/>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BA319621-E877-CEB8-BD4F-1DA230A709B8}"/>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｢Meeting number</a:t>
            </a:r>
            <a:r>
              <a:rPr lang="ja-JP" altLang="en-US" dirty="0">
                <a:latin typeface="BIZ UDPゴシック" panose="020B0400000000000000" pitchFamily="50" charset="-128"/>
                <a:ea typeface="BIZ UDPゴシック" panose="020B0400000000000000" pitchFamily="50" charset="-128"/>
                <a:cs typeface="Meiryo"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入力します</a:t>
            </a:r>
          </a:p>
        </p:txBody>
      </p:sp>
      <p:sp>
        <p:nvSpPr>
          <p:cNvPr id="2" name="四角形: 角を丸くする 1">
            <a:extLst>
              <a:ext uri="{FF2B5EF4-FFF2-40B4-BE49-F238E27FC236}">
                <a16:creationId xmlns:a16="http://schemas.microsoft.com/office/drawing/2014/main" id="{C7BD2D55-3B5B-5D96-2183-ED278893053F}"/>
              </a:ext>
            </a:extLst>
          </p:cNvPr>
          <p:cNvSpPr/>
          <p:nvPr/>
        </p:nvSpPr>
        <p:spPr>
          <a:xfrm>
            <a:off x="1433384" y="4854722"/>
            <a:ext cx="1723502" cy="18871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9C354C74-EC5D-A0BF-B4D0-974FDA808797}"/>
              </a:ext>
            </a:extLst>
          </p:cNvPr>
          <p:cNvSpPr/>
          <p:nvPr/>
        </p:nvSpPr>
        <p:spPr>
          <a:xfrm>
            <a:off x="5396852" y="3024466"/>
            <a:ext cx="2527948" cy="40453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3" name="Slide Number Placeholder 5">
            <a:extLst>
              <a:ext uri="{FF2B5EF4-FFF2-40B4-BE49-F238E27FC236}">
                <a16:creationId xmlns:a16="http://schemas.microsoft.com/office/drawing/2014/main" id="{5862DF88-F77C-F5F8-B5BF-CB58A94E2AF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63</a:t>
            </a:r>
          </a:p>
        </p:txBody>
      </p:sp>
    </p:spTree>
    <p:extLst>
      <p:ext uri="{BB962C8B-B14F-4D97-AF65-F5344CB8AC3E}">
        <p14:creationId xmlns:p14="http://schemas.microsoft.com/office/powerpoint/2010/main" val="17760293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7B55FB1E-9863-6760-FC10-F6019FE92373}"/>
              </a:ext>
            </a:extLst>
          </p:cNvPr>
          <p:cNvPicPr>
            <a:picLocks noChangeAspect="1"/>
          </p:cNvPicPr>
          <p:nvPr/>
        </p:nvPicPr>
        <p:blipFill>
          <a:blip r:embed="rId4"/>
          <a:stretch>
            <a:fillRect/>
          </a:stretch>
        </p:blipFill>
        <p:spPr>
          <a:xfrm>
            <a:off x="5438427" y="2406592"/>
            <a:ext cx="2408129" cy="4279763"/>
          </a:xfrm>
          <a:prstGeom prst="rect">
            <a:avLst/>
          </a:prstGeom>
        </p:spPr>
      </p:pic>
      <p:pic>
        <p:nvPicPr>
          <p:cNvPr id="11266" name="Picture 2">
            <a:extLst>
              <a:ext uri="{FF2B5EF4-FFF2-40B4-BE49-F238E27FC236}">
                <a16:creationId xmlns:a16="http://schemas.microsoft.com/office/drawing/2014/main" id="{0D56F0E3-A172-3BA8-5C40-C1CDCDB8652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65015" y="2406592"/>
            <a:ext cx="2406296" cy="427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395621"/>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「参加」</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395621"/>
          </a:xfrm>
          <a:prstGeom prst="rect">
            <a:avLst/>
          </a:prstGeom>
          <a:noFill/>
        </p:spPr>
        <p:txBody>
          <a:bodyPr wrap="square" rtlCol="0" anchor="ctr">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「ミーティングに参加」を押します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ミーティング番号を直接入力する場合の参加方法です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4-C</a:t>
            </a:r>
            <a:endParaRPr kumimoji="0" lang="ja-JP" altLang="en-US" kern="0" dirty="0">
              <a:solidFill>
                <a:sysClr val="windowText" lastClr="000000"/>
              </a:solidFill>
            </a:endParaRP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E397E22D-0067-1212-7898-E47072D20041}"/>
              </a:ext>
            </a:extLst>
          </p:cNvPr>
          <p:cNvSpPr/>
          <p:nvPr/>
        </p:nvSpPr>
        <p:spPr>
          <a:xfrm>
            <a:off x="3015997" y="3893663"/>
            <a:ext cx="554652" cy="33432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2165A7EE-B8B9-7B27-238F-DB04F391E760}"/>
              </a:ext>
            </a:extLst>
          </p:cNvPr>
          <p:cNvSpPr/>
          <p:nvPr/>
        </p:nvSpPr>
        <p:spPr>
          <a:xfrm>
            <a:off x="6444285" y="6117587"/>
            <a:ext cx="1601391" cy="63643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7" name="Slide Number Placeholder 5">
            <a:extLst>
              <a:ext uri="{FF2B5EF4-FFF2-40B4-BE49-F238E27FC236}">
                <a16:creationId xmlns:a16="http://schemas.microsoft.com/office/drawing/2014/main" id="{29B24449-8B62-30D8-1DB3-36AFE855CA6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64</a:t>
            </a:r>
          </a:p>
        </p:txBody>
      </p:sp>
    </p:spTree>
    <p:extLst>
      <p:ext uri="{BB962C8B-B14F-4D97-AF65-F5344CB8AC3E}">
        <p14:creationId xmlns:p14="http://schemas.microsoft.com/office/powerpoint/2010/main" val="17846119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7B0233F7-7723-7309-8FFD-C10D63AD6620}"/>
              </a:ext>
            </a:extLst>
          </p:cNvPr>
          <p:cNvPicPr>
            <a:picLocks noChangeAspect="1"/>
          </p:cNvPicPr>
          <p:nvPr/>
        </p:nvPicPr>
        <p:blipFill>
          <a:blip r:embed="rId4"/>
          <a:stretch>
            <a:fillRect/>
          </a:stretch>
        </p:blipFill>
        <p:spPr>
          <a:xfrm>
            <a:off x="3253295" y="1576537"/>
            <a:ext cx="2450804" cy="4359018"/>
          </a:xfrm>
          <a:prstGeom prst="rect">
            <a:avLst/>
          </a:prstGeom>
        </p:spPr>
      </p:pic>
      <p:graphicFrame>
        <p:nvGraphicFramePr>
          <p:cNvPr id="6" name="オブジェクト 5" hidden="1">
            <a:extLst>
              <a:ext uri="{FF2B5EF4-FFF2-40B4-BE49-F238E27FC236}">
                <a16:creationId xmlns:a16="http://schemas.microsoft.com/office/drawing/2014/main" id="{AA11ACC6-3982-4E88-8555-F8D5AE17C73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6" name="オブジェクト 5" hidden="1">
                        <a:extLst>
                          <a:ext uri="{FF2B5EF4-FFF2-40B4-BE49-F238E27FC236}">
                            <a16:creationId xmlns:a16="http://schemas.microsoft.com/office/drawing/2014/main" id="{AA11ACC6-3982-4E88-8555-F8D5AE17C73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招待された会議への参加のしかた</a:t>
            </a:r>
          </a:p>
        </p:txBody>
      </p:sp>
      <p:sp>
        <p:nvSpPr>
          <p:cNvPr id="5" name="テキスト ボックス 4"/>
          <p:cNvSpPr txBox="1"/>
          <p:nvPr/>
        </p:nvSpPr>
        <p:spPr>
          <a:xfrm>
            <a:off x="125447" y="4150250"/>
            <a:ext cx="3126240" cy="1235851"/>
          </a:xfrm>
          <a:prstGeom prst="rect">
            <a:avLst/>
          </a:prstGeom>
          <a:noFill/>
        </p:spPr>
        <p:txBody>
          <a:bodyPr wrap="square" lIns="91440" tIns="45720" rIns="91440" bIns="45720" rtlCol="0" anchor="t">
            <a:spAutoFit/>
          </a:bodyPr>
          <a:lstStyle/>
          <a:p>
            <a:pPr>
              <a:lnSpc>
                <a:spcPct val="130000"/>
              </a:lnSpc>
            </a:pPr>
            <a:r>
              <a:rPr lang="ja-JP" altLang="en-US" sz="2400" b="1">
                <a:solidFill>
                  <a:srgbClr val="4472C4"/>
                </a:solidFill>
                <a:latin typeface="BIZ UDPゴシック" panose="020B0400000000000000" pitchFamily="50" charset="-128"/>
                <a:ea typeface="BIZ UDPゴシック" panose="020B0400000000000000" pitchFamily="50" charset="-128"/>
                <a:cs typeface="Meiryo" charset="-128"/>
              </a:rPr>
              <a:t>❷</a:t>
            </a:r>
            <a:r>
              <a:rPr lang="ja-JP" altLang="en-US" dirty="0">
                <a:latin typeface="BIZ UDPゴシック" panose="020B0400000000000000" pitchFamily="50" charset="-128"/>
                <a:ea typeface="BIZ UDPゴシック" panose="020B0400000000000000" pitchFamily="50" charset="-128"/>
                <a:cs typeface="Meiryo" charset="-128"/>
              </a:rPr>
              <a:t>カメラの切り替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34" name="正方形/長方形 33">
            <a:extLst>
              <a:ext uri="{FF2B5EF4-FFF2-40B4-BE49-F238E27FC236}">
                <a16:creationId xmlns:a16="http://schemas.microsoft.com/office/drawing/2014/main" id="{2EF3FB95-14CE-A34F-962C-756B5A74C8D5}"/>
              </a:ext>
            </a:extLst>
          </p:cNvPr>
          <p:cNvSpPr/>
          <p:nvPr/>
        </p:nvSpPr>
        <p:spPr>
          <a:xfrm>
            <a:off x="7264460" y="3428214"/>
            <a:ext cx="184730" cy="461665"/>
          </a:xfrm>
          <a:prstGeom prst="rect">
            <a:avLst/>
          </a:prstGeom>
        </p:spPr>
        <p:txBody>
          <a:bodyPr wrap="none">
            <a:spAutoFit/>
          </a:bodyPr>
          <a:lstStyle/>
          <a:p>
            <a:pPr algn="ctr"/>
            <a:endParaRPr lang="en-US" altLang="ja-JP" sz="24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C21FE7A1-2794-4FB9-164F-34D46C06193B}"/>
              </a:ext>
            </a:extLst>
          </p:cNvPr>
          <p:cNvSpPr txBox="1"/>
          <p:nvPr/>
        </p:nvSpPr>
        <p:spPr>
          <a:xfrm>
            <a:off x="602444" y="3627749"/>
            <a:ext cx="2016075"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B5E5313-8C68-A731-F2C8-57DEF0A14E89}"/>
              </a:ext>
            </a:extLst>
          </p:cNvPr>
          <p:cNvSpPr txBox="1"/>
          <p:nvPr/>
        </p:nvSpPr>
        <p:spPr>
          <a:xfrm>
            <a:off x="648933" y="5931358"/>
            <a:ext cx="1983278"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4" name="タイトル 1">
            <a:extLst>
              <a:ext uri="{FF2B5EF4-FFF2-40B4-BE49-F238E27FC236}">
                <a16:creationId xmlns:a16="http://schemas.microsoft.com/office/drawing/2014/main" id="{8589D07D-BD44-227C-DE39-D5071537512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4-C</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6BECF9BF-8A11-E94D-BFB3-B2D080D4758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会議参加中に利用することのできる機能があります</a:t>
            </a:r>
          </a:p>
        </p:txBody>
      </p:sp>
      <p:sp>
        <p:nvSpPr>
          <p:cNvPr id="66" name="テキスト ボックス 65">
            <a:extLst>
              <a:ext uri="{FF2B5EF4-FFF2-40B4-BE49-F238E27FC236}">
                <a16:creationId xmlns:a16="http://schemas.microsoft.com/office/drawing/2014/main" id="{DFF6FEBF-DFD1-026F-1D63-D76B44C4B1AD}"/>
              </a:ext>
            </a:extLst>
          </p:cNvPr>
          <p:cNvSpPr txBox="1"/>
          <p:nvPr/>
        </p:nvSpPr>
        <p:spPr>
          <a:xfrm>
            <a:off x="5964947" y="5121366"/>
            <a:ext cx="3198238" cy="875753"/>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❻</a:t>
            </a:r>
            <a:r>
              <a:rPr lang="ja-JP" altLang="en-US" dirty="0">
                <a:latin typeface="BIZ UDPゴシック" panose="020B0400000000000000" pitchFamily="50" charset="-128"/>
                <a:ea typeface="BIZ UDPゴシック" panose="020B0400000000000000" pitchFamily="50" charset="-128"/>
                <a:cs typeface="Meiryo" charset="-128"/>
              </a:rPr>
              <a:t>終了</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会議から退出します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pic>
        <p:nvPicPr>
          <p:cNvPr id="12290" name="Picture 2">
            <a:extLst>
              <a:ext uri="{FF2B5EF4-FFF2-40B4-BE49-F238E27FC236}">
                <a16:creationId xmlns:a16="http://schemas.microsoft.com/office/drawing/2014/main" id="{7740EF98-50D2-E03E-267D-9E1092D313EB}"/>
              </a:ext>
            </a:extLst>
          </p:cNvPr>
          <p:cNvPicPr preferRelativeResize="0">
            <a:picLocks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973559" y="5403055"/>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68A25966-F6E8-B6CB-5791-9A94318EA6BF}"/>
              </a:ext>
            </a:extLst>
          </p:cNvPr>
          <p:cNvPicPr preferRelativeResize="0">
            <a:picLocks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963559" y="3133471"/>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E3A2658A-3C62-00F1-DC3A-8F809C7C7E78}"/>
              </a:ext>
            </a:extLst>
          </p:cNvPr>
          <p:cNvPicPr preferRelativeResize="0">
            <a:picLocks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1640572" y="5403055"/>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016637DE-2044-9B44-7C42-8155ADD3B2A8}"/>
              </a:ext>
            </a:extLst>
          </p:cNvPr>
          <p:cNvPicPr preferRelativeResize="0">
            <a:picLocks noChangeArrowheads="1"/>
          </p:cNvPicPr>
          <p:nvPr/>
        </p:nvPicPr>
        <p:blipFill rotWithShape="1">
          <a:blip r:embed="rId10">
            <a:extLst>
              <a:ext uri="{28A0092B-C50C-407E-A947-70E740481C1C}">
                <a14:useLocalDpi xmlns:a14="http://schemas.microsoft.com/office/drawing/2010/main"/>
              </a:ext>
            </a:extLst>
          </a:blip>
          <a:srcRect/>
          <a:stretch/>
        </p:blipFill>
        <p:spPr bwMode="auto">
          <a:xfrm>
            <a:off x="1684921" y="3133471"/>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a:extLst>
              <a:ext uri="{FF2B5EF4-FFF2-40B4-BE49-F238E27FC236}">
                <a16:creationId xmlns:a16="http://schemas.microsoft.com/office/drawing/2014/main" id="{8FD0D324-FCAA-533D-69DC-3EEADCA51874}"/>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a:stretch/>
        </p:blipFill>
        <p:spPr bwMode="auto">
          <a:xfrm>
            <a:off x="5976080" y="3998943"/>
            <a:ext cx="2764647" cy="73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正方形/長方形 16">
            <a:extLst>
              <a:ext uri="{FF2B5EF4-FFF2-40B4-BE49-F238E27FC236}">
                <a16:creationId xmlns:a16="http://schemas.microsoft.com/office/drawing/2014/main" id="{EDFF0CC8-1085-F84D-AF08-672D253ADAA7}"/>
              </a:ext>
            </a:extLst>
          </p:cNvPr>
          <p:cNvSpPr/>
          <p:nvPr/>
        </p:nvSpPr>
        <p:spPr>
          <a:xfrm>
            <a:off x="3460750" y="5403055"/>
            <a:ext cx="333870" cy="41670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891F76A8-7E6D-6D48-968B-06723A783B00}"/>
              </a:ext>
            </a:extLst>
          </p:cNvPr>
          <p:cNvSpPr/>
          <p:nvPr/>
        </p:nvSpPr>
        <p:spPr>
          <a:xfrm>
            <a:off x="3887664" y="5403055"/>
            <a:ext cx="333870" cy="415578"/>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27" name="正方形/長方形 26">
            <a:extLst>
              <a:ext uri="{FF2B5EF4-FFF2-40B4-BE49-F238E27FC236}">
                <a16:creationId xmlns:a16="http://schemas.microsoft.com/office/drawing/2014/main" id="{C29C5157-6985-0893-5040-DAF7BA7AB85D}"/>
              </a:ext>
            </a:extLst>
          </p:cNvPr>
          <p:cNvSpPr/>
          <p:nvPr/>
        </p:nvSpPr>
        <p:spPr>
          <a:xfrm>
            <a:off x="4736441" y="5403055"/>
            <a:ext cx="333870" cy="41670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28" name="正方形/長方形 27">
            <a:extLst>
              <a:ext uri="{FF2B5EF4-FFF2-40B4-BE49-F238E27FC236}">
                <a16:creationId xmlns:a16="http://schemas.microsoft.com/office/drawing/2014/main" id="{8F9562F9-B824-2362-62B2-1FD3F05FCDD9}"/>
              </a:ext>
            </a:extLst>
          </p:cNvPr>
          <p:cNvSpPr/>
          <p:nvPr/>
        </p:nvSpPr>
        <p:spPr>
          <a:xfrm>
            <a:off x="5146749" y="5403055"/>
            <a:ext cx="333870" cy="415578"/>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E6C9CB53-5B71-82C0-8423-300EFA4B790C}"/>
              </a:ext>
            </a:extLst>
          </p:cNvPr>
          <p:cNvSpPr/>
          <p:nvPr/>
        </p:nvSpPr>
        <p:spPr>
          <a:xfrm>
            <a:off x="5313684" y="1698050"/>
            <a:ext cx="333870" cy="41670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D479CC28-5276-C534-3894-2DDC2980671E}"/>
              </a:ext>
            </a:extLst>
          </p:cNvPr>
          <p:cNvSpPr txBox="1"/>
          <p:nvPr/>
        </p:nvSpPr>
        <p:spPr>
          <a:xfrm>
            <a:off x="125447" y="1849701"/>
            <a:ext cx="3126240" cy="1235851"/>
          </a:xfrm>
          <a:prstGeom prst="rect">
            <a:avLst/>
          </a:prstGeom>
          <a:noFill/>
        </p:spPr>
        <p:txBody>
          <a:bodyPr wrap="square" lIns="91440" tIns="45720" rIns="91440" bIns="45720" rtlCol="0" anchor="t">
            <a:spAutoFit/>
          </a:bodyPr>
          <a:lstStyle/>
          <a:p>
            <a:pPr>
              <a:lnSpc>
                <a:spcPct val="130000"/>
              </a:lnSpc>
            </a:pPr>
            <a:r>
              <a:rPr lang="ja-JP" altLang="en-US" sz="2400" b="1">
                <a:solidFill>
                  <a:srgbClr val="4472C4"/>
                </a:solidFill>
                <a:latin typeface="BIZ UDPゴシック" panose="020B0400000000000000" pitchFamily="50" charset="-128"/>
                <a:ea typeface="BIZ UDPゴシック" panose="020B0400000000000000" pitchFamily="50" charset="-128"/>
                <a:cs typeface="Meiryo" charset="-128"/>
              </a:rPr>
              <a:t>❶</a:t>
            </a:r>
            <a:r>
              <a:rPr lang="ja-JP" altLang="en-US">
                <a:latin typeface="BIZ UDPゴシック" panose="020B0400000000000000" pitchFamily="50" charset="-128"/>
                <a:ea typeface="BIZ UDPゴシック" panose="020B0400000000000000" pitchFamily="50" charset="-128"/>
                <a:cs typeface="Meiryo" charset="-128"/>
              </a:rPr>
              <a:t>音声の切り替</a:t>
            </a:r>
            <a:r>
              <a:rPr lang="ja-JP" altLang="en-US" spc="-750">
                <a:latin typeface="BIZ UDPゴシック" panose="020B0400000000000000" pitchFamily="50" charset="-128"/>
                <a:ea typeface="BIZ UDPゴシック" panose="020B0400000000000000" pitchFamily="50" charset="-128"/>
                <a:cs typeface="Meiryo" charset="-128"/>
              </a:rPr>
              <a:t>え</a:t>
            </a:r>
            <a:endParaRPr lang="en-US" altLang="ja-JP" spc="-75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a:latin typeface="BIZ UDPゴシック" panose="020B0400000000000000" pitchFamily="50" charset="-128"/>
                <a:ea typeface="BIZ UDPゴシック" panose="020B0400000000000000" pitchFamily="50" charset="-128"/>
                <a:cs typeface="Meiryo" charset="-128"/>
              </a:rPr>
              <a:t>音声の</a:t>
            </a:r>
            <a:r>
              <a:rPr lang="en-US" altLang="ja-JP">
                <a:latin typeface="BIZ UDPゴシック" panose="020B0400000000000000" pitchFamily="50" charset="-128"/>
                <a:ea typeface="BIZ UDPゴシック" panose="020B0400000000000000" pitchFamily="50" charset="-128"/>
                <a:cs typeface="Meiryo" charset="-128"/>
              </a:rPr>
              <a:t>ON/OFF</a:t>
            </a:r>
            <a:r>
              <a:rPr lang="ja-JP" altLang="en-US">
                <a:latin typeface="BIZ UDPゴシック" panose="020B0400000000000000" pitchFamily="50" charset="-128"/>
                <a:ea typeface="BIZ UDPゴシック" panose="020B0400000000000000" pitchFamily="50" charset="-128"/>
                <a:cs typeface="Meiryo" charset="-128"/>
              </a:rPr>
              <a:t>が切り替えられます</a:t>
            </a:r>
            <a:endParaRPr lang="en-US" altLang="ja-JP">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141974E4-96B3-56C6-459A-3D9A70B28AB9}"/>
              </a:ext>
            </a:extLst>
          </p:cNvPr>
          <p:cNvSpPr txBox="1"/>
          <p:nvPr/>
        </p:nvSpPr>
        <p:spPr>
          <a:xfrm>
            <a:off x="5945762" y="1470639"/>
            <a:ext cx="3028061" cy="875753"/>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❹</a:t>
            </a:r>
            <a:r>
              <a:rPr lang="ja-JP" altLang="en-US" dirty="0">
                <a:latin typeface="BIZ UDPゴシック" panose="020B0400000000000000" pitchFamily="50" charset="-128"/>
                <a:ea typeface="BIZ UDPゴシック" panose="020B0400000000000000" pitchFamily="50" charset="-128"/>
                <a:cs typeface="Meiryo" charset="-128"/>
              </a:rPr>
              <a:t>チャット</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文字でやり取りができます</a:t>
            </a:r>
            <a:endParaRPr lang="en-US" altLang="ja-JP" b="1" dirty="0">
              <a:latin typeface="BIZ UDPゴシック" panose="020B0400000000000000" pitchFamily="50" charset="-128"/>
              <a:ea typeface="BIZ UDPゴシック" panose="020B0400000000000000" pitchFamily="50" charset="-128"/>
              <a:cs typeface="Meiryo" charset="-128"/>
            </a:endParaRPr>
          </a:p>
        </p:txBody>
      </p:sp>
      <p:cxnSp>
        <p:nvCxnSpPr>
          <p:cNvPr id="40" name="カギ線コネクタ 64">
            <a:extLst>
              <a:ext uri="{FF2B5EF4-FFF2-40B4-BE49-F238E27FC236}">
                <a16:creationId xmlns:a16="http://schemas.microsoft.com/office/drawing/2014/main" id="{219FF1FD-59F1-45D7-3B03-C31B56C3F082}"/>
              </a:ext>
            </a:extLst>
          </p:cNvPr>
          <p:cNvCxnSpPr>
            <a:cxnSpLocks/>
            <a:stCxn id="17" idx="0"/>
            <a:endCxn id="10" idx="3"/>
          </p:cNvCxnSpPr>
          <p:nvPr/>
        </p:nvCxnSpPr>
        <p:spPr>
          <a:xfrm rot="16200000" flipV="1">
            <a:off x="1890511" y="3665881"/>
            <a:ext cx="2035584" cy="1438764"/>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2" name="カギ線コネクタ 64">
            <a:extLst>
              <a:ext uri="{FF2B5EF4-FFF2-40B4-BE49-F238E27FC236}">
                <a16:creationId xmlns:a16="http://schemas.microsoft.com/office/drawing/2014/main" id="{F4E00E66-0C4C-8257-2717-77205A3AF68E}"/>
              </a:ext>
            </a:extLst>
          </p:cNvPr>
          <p:cNvCxnSpPr>
            <a:cxnSpLocks/>
            <a:stCxn id="18" idx="2"/>
          </p:cNvCxnSpPr>
          <p:nvPr/>
        </p:nvCxnSpPr>
        <p:spPr>
          <a:xfrm rot="5400000">
            <a:off x="3122795" y="5117947"/>
            <a:ext cx="231119" cy="1632491"/>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8" name="カギ線コネクタ 64">
            <a:extLst>
              <a:ext uri="{FF2B5EF4-FFF2-40B4-BE49-F238E27FC236}">
                <a16:creationId xmlns:a16="http://schemas.microsoft.com/office/drawing/2014/main" id="{083E181A-BBD5-8127-99B5-634DBBE6EC91}"/>
              </a:ext>
            </a:extLst>
          </p:cNvPr>
          <p:cNvCxnSpPr>
            <a:cxnSpLocks/>
          </p:cNvCxnSpPr>
          <p:nvPr/>
        </p:nvCxnSpPr>
        <p:spPr>
          <a:xfrm rot="10800000" flipV="1">
            <a:off x="5471353" y="5618626"/>
            <a:ext cx="540000" cy="0"/>
          </a:xfrm>
          <a:prstGeom prst="bentConnector4">
            <a:avLst>
              <a:gd name="adj1" fmla="val 37184"/>
              <a:gd name="adj2" fmla="val 24636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A727EFEF-65B3-5EBE-5DF8-D65FDCA90C61}"/>
              </a:ext>
            </a:extLst>
          </p:cNvPr>
          <p:cNvSpPr txBox="1"/>
          <p:nvPr/>
        </p:nvSpPr>
        <p:spPr>
          <a:xfrm>
            <a:off x="5945762" y="3031483"/>
            <a:ext cx="3028061" cy="875753"/>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❺</a:t>
            </a:r>
            <a:r>
              <a:rPr lang="ja-JP" altLang="en-US" dirty="0">
                <a:latin typeface="BIZ UDPゴシック" panose="020B0400000000000000" pitchFamily="50" charset="-128"/>
                <a:ea typeface="BIZ UDPゴシック" panose="020B0400000000000000" pitchFamily="50" charset="-128"/>
                <a:cs typeface="Meiryo" charset="-128"/>
              </a:rPr>
              <a:t>リアクション　挙手や</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スタンプが使用できます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57" name="テキスト ボックス 56">
            <a:extLst>
              <a:ext uri="{FF2B5EF4-FFF2-40B4-BE49-F238E27FC236}">
                <a16:creationId xmlns:a16="http://schemas.microsoft.com/office/drawing/2014/main" id="{0DB664E5-3575-6A7D-3A75-DD92E858C981}"/>
              </a:ext>
            </a:extLst>
          </p:cNvPr>
          <p:cNvSpPr txBox="1"/>
          <p:nvPr/>
        </p:nvSpPr>
        <p:spPr>
          <a:xfrm>
            <a:off x="2125054" y="6270215"/>
            <a:ext cx="5556643" cy="496803"/>
          </a:xfrm>
          <a:prstGeom prst="rect">
            <a:avLst/>
          </a:prstGeom>
          <a:noFill/>
        </p:spPr>
        <p:txBody>
          <a:bodyPr wrap="square" lIns="91440" tIns="45720" rIns="91440" bIns="45720" rtlCol="0" anchor="t">
            <a:spAutoFit/>
          </a:bodyPr>
          <a:lstStyle/>
          <a:p>
            <a:pPr marL="7620" indent="-7620">
              <a:lnSpc>
                <a:spcPct val="130000"/>
              </a:lnSpc>
            </a:pPr>
            <a:r>
              <a:rPr lang="ja-JP" altLang="en-US" sz="2400" b="1">
                <a:solidFill>
                  <a:srgbClr val="4472C4"/>
                </a:solidFill>
                <a:latin typeface="BIZ UDPゴシック" panose="020B0400000000000000" pitchFamily="50" charset="-128"/>
                <a:ea typeface="BIZ UDPゴシック" panose="020B0400000000000000" pitchFamily="50" charset="-128"/>
                <a:cs typeface="Meiryo" charset="-128"/>
              </a:rPr>
              <a:t>❸</a:t>
            </a:r>
            <a:r>
              <a:rPr lang="ja-JP" altLang="en-US">
                <a:latin typeface="BIZ UDPゴシック" panose="020B0400000000000000" pitchFamily="50" charset="-128"/>
                <a:ea typeface="BIZ UDPゴシック" panose="020B0400000000000000" pitchFamily="50" charset="-128"/>
                <a:cs typeface="Meiryo" charset="-128"/>
              </a:rPr>
              <a:t>スピーカー（音声の出力方法を切り替えられます。）</a:t>
            </a:r>
            <a:endParaRPr lang="en-US" altLang="ja-JP" b="1">
              <a:latin typeface="BIZ UDPゴシック" panose="020B0400000000000000" pitchFamily="50" charset="-128"/>
              <a:ea typeface="BIZ UDPゴシック" panose="020B0400000000000000" pitchFamily="50" charset="-128"/>
              <a:cs typeface="Meiryo" charset="-128"/>
            </a:endParaRPr>
          </a:p>
        </p:txBody>
      </p:sp>
      <p:cxnSp>
        <p:nvCxnSpPr>
          <p:cNvPr id="63" name="カギ線コネクタ 64">
            <a:extLst>
              <a:ext uri="{FF2B5EF4-FFF2-40B4-BE49-F238E27FC236}">
                <a16:creationId xmlns:a16="http://schemas.microsoft.com/office/drawing/2014/main" id="{798D4DED-CA38-1BA0-1FED-9FE0AAA94645}"/>
              </a:ext>
            </a:extLst>
          </p:cNvPr>
          <p:cNvCxnSpPr>
            <a:cxnSpLocks/>
            <a:stCxn id="56" idx="1"/>
            <a:endCxn id="27" idx="0"/>
          </p:cNvCxnSpPr>
          <p:nvPr/>
        </p:nvCxnSpPr>
        <p:spPr>
          <a:xfrm rot="10800000" flipV="1">
            <a:off x="4903376" y="3469359"/>
            <a:ext cx="1042386" cy="1933695"/>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3" name="カギ線コネクタ 64">
            <a:extLst>
              <a:ext uri="{FF2B5EF4-FFF2-40B4-BE49-F238E27FC236}">
                <a16:creationId xmlns:a16="http://schemas.microsoft.com/office/drawing/2014/main" id="{9EA09756-2DEA-CEE3-3502-0F25C5DE1818}"/>
              </a:ext>
            </a:extLst>
          </p:cNvPr>
          <p:cNvCxnSpPr>
            <a:cxnSpLocks/>
            <a:stCxn id="19" idx="1"/>
            <a:endCxn id="7" idx="3"/>
          </p:cNvCxnSpPr>
          <p:nvPr/>
        </p:nvCxnSpPr>
        <p:spPr>
          <a:xfrm rot="10800000">
            <a:off x="5647554" y="1906404"/>
            <a:ext cx="298208" cy="2113"/>
          </a:xfrm>
          <a:prstGeom prst="bentConnector3">
            <a:avLst>
              <a:gd name="adj1" fmla="val 50000"/>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79" name="正方形/長方形 78">
            <a:extLst>
              <a:ext uri="{FF2B5EF4-FFF2-40B4-BE49-F238E27FC236}">
                <a16:creationId xmlns:a16="http://schemas.microsoft.com/office/drawing/2014/main" id="{44A97E34-D3FC-B6D1-7B89-3481A2045CF8}"/>
              </a:ext>
            </a:extLst>
          </p:cNvPr>
          <p:cNvSpPr/>
          <p:nvPr/>
        </p:nvSpPr>
        <p:spPr>
          <a:xfrm>
            <a:off x="4317725" y="5403055"/>
            <a:ext cx="333870" cy="415578"/>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32" name="正方形/長方形 31">
            <a:extLst>
              <a:ext uri="{FF2B5EF4-FFF2-40B4-BE49-F238E27FC236}">
                <a16:creationId xmlns:a16="http://schemas.microsoft.com/office/drawing/2014/main" id="{73152F26-69E0-E3C7-0627-B454850B1A7F}"/>
              </a:ext>
            </a:extLst>
          </p:cNvPr>
          <p:cNvSpPr/>
          <p:nvPr/>
        </p:nvSpPr>
        <p:spPr>
          <a:xfrm>
            <a:off x="3461319" y="5415963"/>
            <a:ext cx="333870" cy="41670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33" name="正方形/長方形 32">
            <a:extLst>
              <a:ext uri="{FF2B5EF4-FFF2-40B4-BE49-F238E27FC236}">
                <a16:creationId xmlns:a16="http://schemas.microsoft.com/office/drawing/2014/main" id="{C9EDC78E-5D0D-8E9C-8E94-8210BD0D285C}"/>
              </a:ext>
            </a:extLst>
          </p:cNvPr>
          <p:cNvSpPr/>
          <p:nvPr/>
        </p:nvSpPr>
        <p:spPr>
          <a:xfrm>
            <a:off x="3888233" y="5415963"/>
            <a:ext cx="333870" cy="415578"/>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35" name="正方形/長方形 34">
            <a:extLst>
              <a:ext uri="{FF2B5EF4-FFF2-40B4-BE49-F238E27FC236}">
                <a16:creationId xmlns:a16="http://schemas.microsoft.com/office/drawing/2014/main" id="{70E8C846-5D9C-9539-686E-39DE098576DF}"/>
              </a:ext>
            </a:extLst>
          </p:cNvPr>
          <p:cNvSpPr/>
          <p:nvPr/>
        </p:nvSpPr>
        <p:spPr>
          <a:xfrm>
            <a:off x="4737010" y="5415963"/>
            <a:ext cx="333870" cy="41670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36" name="正方形/長方形 35">
            <a:extLst>
              <a:ext uri="{FF2B5EF4-FFF2-40B4-BE49-F238E27FC236}">
                <a16:creationId xmlns:a16="http://schemas.microsoft.com/office/drawing/2014/main" id="{46B0C856-5DFD-FE25-9A2C-3D54DC0A26E1}"/>
              </a:ext>
            </a:extLst>
          </p:cNvPr>
          <p:cNvSpPr/>
          <p:nvPr/>
        </p:nvSpPr>
        <p:spPr>
          <a:xfrm>
            <a:off x="5147318" y="5415963"/>
            <a:ext cx="333870" cy="415578"/>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37" name="正方形/長方形 36">
            <a:extLst>
              <a:ext uri="{FF2B5EF4-FFF2-40B4-BE49-F238E27FC236}">
                <a16:creationId xmlns:a16="http://schemas.microsoft.com/office/drawing/2014/main" id="{0C1F8444-2271-30DC-D93F-095C1253937C}"/>
              </a:ext>
            </a:extLst>
          </p:cNvPr>
          <p:cNvSpPr/>
          <p:nvPr/>
        </p:nvSpPr>
        <p:spPr>
          <a:xfrm>
            <a:off x="5314253" y="1710957"/>
            <a:ext cx="333870" cy="416706"/>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cxnSp>
        <p:nvCxnSpPr>
          <p:cNvPr id="45" name="直線コネクタ 44">
            <a:extLst>
              <a:ext uri="{FF2B5EF4-FFF2-40B4-BE49-F238E27FC236}">
                <a16:creationId xmlns:a16="http://schemas.microsoft.com/office/drawing/2014/main" id="{2CAA710F-A305-3489-A4E8-ECC0CE34A669}"/>
              </a:ext>
            </a:extLst>
          </p:cNvPr>
          <p:cNvCxnSpPr>
            <a:stCxn id="79" idx="2"/>
          </p:cNvCxnSpPr>
          <p:nvPr/>
        </p:nvCxnSpPr>
        <p:spPr>
          <a:xfrm>
            <a:off x="4484660" y="5818633"/>
            <a:ext cx="0" cy="420502"/>
          </a:xfrm>
          <a:prstGeom prst="line">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47" name="Slide Number Placeholder 5">
            <a:extLst>
              <a:ext uri="{FF2B5EF4-FFF2-40B4-BE49-F238E27FC236}">
                <a16:creationId xmlns:a16="http://schemas.microsoft.com/office/drawing/2014/main" id="{237D686B-0A55-3818-03C0-A98E354AD86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65</a:t>
            </a:r>
          </a:p>
        </p:txBody>
      </p:sp>
    </p:spTree>
    <p:extLst>
      <p:ext uri="{BB962C8B-B14F-4D97-AF65-F5344CB8AC3E}">
        <p14:creationId xmlns:p14="http://schemas.microsoft.com/office/powerpoint/2010/main" val="33789858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C0EEB57E-CDB8-F876-BDD3-530BC4E034B2}"/>
              </a:ext>
            </a:extLst>
          </p:cNvPr>
          <p:cNvPicPr>
            <a:picLocks noChangeAspect="1"/>
          </p:cNvPicPr>
          <p:nvPr/>
        </p:nvPicPr>
        <p:blipFill>
          <a:blip r:embed="rId4"/>
          <a:stretch>
            <a:fillRect/>
          </a:stretch>
        </p:blipFill>
        <p:spPr>
          <a:xfrm>
            <a:off x="5434881" y="2414241"/>
            <a:ext cx="2408129" cy="4279763"/>
          </a:xfrm>
          <a:prstGeom prst="rect">
            <a:avLst/>
          </a:prstGeom>
          <a:ln>
            <a:solidFill>
              <a:schemeClr val="tx1"/>
            </a:solidFill>
          </a:ln>
        </p:spPr>
      </p:pic>
      <p:pic>
        <p:nvPicPr>
          <p:cNvPr id="9" name="図 8">
            <a:extLst>
              <a:ext uri="{FF2B5EF4-FFF2-40B4-BE49-F238E27FC236}">
                <a16:creationId xmlns:a16="http://schemas.microsoft.com/office/drawing/2014/main" id="{2D0C76BB-BC9B-A7FD-C1AF-608D7517E6B8}"/>
              </a:ext>
            </a:extLst>
          </p:cNvPr>
          <p:cNvPicPr>
            <a:picLocks noChangeAspect="1"/>
          </p:cNvPicPr>
          <p:nvPr/>
        </p:nvPicPr>
        <p:blipFill>
          <a:blip r:embed="rId5"/>
          <a:stretch>
            <a:fillRect/>
          </a:stretch>
        </p:blipFill>
        <p:spPr>
          <a:xfrm>
            <a:off x="1266292" y="2413670"/>
            <a:ext cx="2408129" cy="427976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右上の「＋」を押します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a:t>
            </a:r>
            <a:r>
              <a:rPr lang="ja-JP" altLang="en-US" dirty="0">
                <a:solidFill>
                  <a:prstClr val="black"/>
                </a:solidFill>
                <a:latin typeface="BIZ UDPゴシック" panose="020B0400000000000000" pitchFamily="50" charset="-128"/>
                <a:ea typeface="BIZ UDPゴシック" panose="020B0400000000000000" pitchFamily="50" charset="-128"/>
              </a:rPr>
              <a:t>を</a:t>
            </a:r>
            <a:r>
              <a:rPr lang="ja-JP" altLang="en-US" sz="1800" dirty="0">
                <a:solidFill>
                  <a:prstClr val="black"/>
                </a:solidFill>
                <a:latin typeface="BIZ UDPゴシック" panose="020B0400000000000000" pitchFamily="50" charset="-128"/>
                <a:ea typeface="BIZ UDPゴシック" panose="020B0400000000000000" pitchFamily="50" charset="-128"/>
              </a:rPr>
              <a:t>開始」を押します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3296185" y="2570996"/>
            <a:ext cx="337335" cy="21314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9140A1F7-B017-AE1A-D4B9-DF7944F2DF74}"/>
              </a:ext>
            </a:extLst>
          </p:cNvPr>
          <p:cNvSpPr/>
          <p:nvPr/>
        </p:nvSpPr>
        <p:spPr>
          <a:xfrm>
            <a:off x="6151714" y="2808207"/>
            <a:ext cx="1686564" cy="35256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CDCC1AEC-D3F8-2267-A9D6-E89547B4058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66</a:t>
            </a:r>
          </a:p>
        </p:txBody>
      </p:sp>
    </p:spTree>
    <p:extLst>
      <p:ext uri="{BB962C8B-B14F-4D97-AF65-F5344CB8AC3E}">
        <p14:creationId xmlns:p14="http://schemas.microsoft.com/office/powerpoint/2010/main" val="2169732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オブジェクト 11" hidden="1">
            <a:extLst>
              <a:ext uri="{FF2B5EF4-FFF2-40B4-BE49-F238E27FC236}">
                <a16:creationId xmlns:a16="http://schemas.microsoft.com/office/drawing/2014/main" id="{8EFFC18B-3C5C-4348-A589-4A43CA5F27A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2" name="オブジェクト 11" hidden="1">
                        <a:extLst>
                          <a:ext uri="{FF2B5EF4-FFF2-40B4-BE49-F238E27FC236}">
                            <a16:creationId xmlns:a16="http://schemas.microsoft.com/office/drawing/2014/main" id="{8EFFC18B-3C5C-4348-A589-4A43CA5F27A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392691" y="227059"/>
            <a:ext cx="5676554" cy="480003"/>
          </a:xfrm>
        </p:spPr>
        <p:txBody>
          <a:bodyPr vert="horz" wrap="none">
            <a:spAutoFit/>
          </a:bodyPr>
          <a:lstStyle/>
          <a:p>
            <a:r>
              <a:rPr lang="ja-JP" altLang="en-US" dirty="0"/>
              <a:t>オンライン会議システムの利用方法</a:t>
            </a:r>
          </a:p>
        </p:txBody>
      </p:sp>
      <p:sp>
        <p:nvSpPr>
          <p:cNvPr id="18" name="サブタイトル 2">
            <a:extLst>
              <a:ext uri="{FF2B5EF4-FFF2-40B4-BE49-F238E27FC236}">
                <a16:creationId xmlns:a16="http://schemas.microsoft.com/office/drawing/2014/main" id="{917B8F8E-40DF-42EF-8447-381F43BDACA5}"/>
              </a:ext>
            </a:extLst>
          </p:cNvPr>
          <p:cNvSpPr>
            <a:spLocks noGrp="1"/>
          </p:cNvSpPr>
          <p:nvPr>
            <p:ph type="subTitle" idx="4294967295"/>
          </p:nvPr>
        </p:nvSpPr>
        <p:spPr>
          <a:xfrm>
            <a:off x="276013" y="1096511"/>
            <a:ext cx="8534157" cy="547688"/>
          </a:xfrm>
        </p:spPr>
        <p:txBody>
          <a:bodyPr>
            <a:noAutofit/>
          </a:bodyPr>
          <a:lstStyle/>
          <a:p>
            <a:pPr marL="0" indent="0">
              <a:lnSpc>
                <a:spcPct val="130000"/>
              </a:lnSpc>
              <a:buNone/>
            </a:pPr>
            <a:r>
              <a:rPr lang="ja-JP" altLang="en-US" dirty="0">
                <a:latin typeface="BIZ UDPゴシック" panose="020B0400000000000000" pitchFamily="50" charset="-128"/>
                <a:ea typeface="BIZ UDPゴシック" panose="020B0400000000000000" pitchFamily="50" charset="-128"/>
              </a:rPr>
              <a:t>本講座では</a:t>
            </a:r>
            <a:r>
              <a:rPr lang="en-US" altLang="ja-JP" dirty="0">
                <a:latin typeface="BIZ UDPゴシック" panose="020B0400000000000000" pitchFamily="50" charset="-128"/>
                <a:ea typeface="BIZ UDPゴシック" panose="020B0400000000000000" pitchFamily="50" charset="-128"/>
              </a:rPr>
              <a:t>4</a:t>
            </a:r>
            <a:r>
              <a:rPr lang="ja-JP" altLang="en-US" dirty="0">
                <a:latin typeface="BIZ UDPゴシック" panose="020B0400000000000000" pitchFamily="50" charset="-128"/>
                <a:ea typeface="BIZ UDPゴシック" panose="020B0400000000000000" pitchFamily="50" charset="-128"/>
              </a:rPr>
              <a:t>つのオンライン会議システムをご紹介します</a:t>
            </a:r>
          </a:p>
        </p:txBody>
      </p:sp>
      <p:sp>
        <p:nvSpPr>
          <p:cNvPr id="27" name="四角形: 角を丸くする 26">
            <a:extLst>
              <a:ext uri="{FF2B5EF4-FFF2-40B4-BE49-F238E27FC236}">
                <a16:creationId xmlns:a16="http://schemas.microsoft.com/office/drawing/2014/main" id="{750ED5F4-79A2-087F-6FD9-EA040A2C86EA}"/>
              </a:ext>
            </a:extLst>
          </p:cNvPr>
          <p:cNvSpPr/>
          <p:nvPr/>
        </p:nvSpPr>
        <p:spPr>
          <a:xfrm>
            <a:off x="641510" y="2454136"/>
            <a:ext cx="3433769" cy="1580834"/>
          </a:xfrm>
          <a:prstGeom prst="roundRect">
            <a:avLst/>
          </a:prstGeom>
          <a:solidFill>
            <a:schemeClr val="accent1"/>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bg1"/>
                </a:solidFill>
                <a:latin typeface="BIZ UDPゴシック" panose="020B0400000000000000" pitchFamily="50" charset="-128"/>
                <a:ea typeface="BIZ UDPゴシック" panose="020B0400000000000000" pitchFamily="50" charset="-128"/>
              </a:rPr>
              <a:t>Zoom</a:t>
            </a:r>
          </a:p>
          <a:p>
            <a:pPr algn="ctr"/>
            <a:r>
              <a:rPr lang="ja-JP" altLang="en-US" sz="2400" b="1" dirty="0">
                <a:solidFill>
                  <a:schemeClr val="bg1"/>
                </a:solidFill>
                <a:latin typeface="BIZ UDPゴシック" panose="020B0400000000000000" pitchFamily="50" charset="-128"/>
                <a:ea typeface="BIZ UDPゴシック" panose="020B0400000000000000" pitchFamily="50" charset="-128"/>
              </a:rPr>
              <a:t>（ズーム）</a:t>
            </a:r>
          </a:p>
        </p:txBody>
      </p:sp>
      <p:sp>
        <p:nvSpPr>
          <p:cNvPr id="28" name="四角形: 角を丸くする 27">
            <a:extLst>
              <a:ext uri="{FF2B5EF4-FFF2-40B4-BE49-F238E27FC236}">
                <a16:creationId xmlns:a16="http://schemas.microsoft.com/office/drawing/2014/main" id="{B0A022E6-404E-65C5-81B1-557676EEE99E}"/>
              </a:ext>
            </a:extLst>
          </p:cNvPr>
          <p:cNvSpPr/>
          <p:nvPr/>
        </p:nvSpPr>
        <p:spPr>
          <a:xfrm>
            <a:off x="641510" y="4439374"/>
            <a:ext cx="3433769" cy="1580834"/>
          </a:xfrm>
          <a:prstGeom prst="roundRect">
            <a:avLst/>
          </a:prstGeom>
          <a:solidFill>
            <a:schemeClr val="accent1"/>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bg1"/>
                </a:solidFill>
                <a:latin typeface="BIZ UDPゴシック" panose="020B0400000000000000" pitchFamily="50" charset="-128"/>
                <a:ea typeface="BIZ UDPゴシック" panose="020B0400000000000000" pitchFamily="50" charset="-128"/>
              </a:rPr>
              <a:t>Microsoft Teams</a:t>
            </a:r>
          </a:p>
          <a:p>
            <a:pPr algn="ctr"/>
            <a:r>
              <a:rPr lang="ja-JP" altLang="en-US" sz="2400" b="1" dirty="0">
                <a:solidFill>
                  <a:schemeClr val="bg1"/>
                </a:solidFill>
                <a:latin typeface="BIZ UDPゴシック" panose="020B0400000000000000" pitchFamily="50" charset="-128"/>
                <a:ea typeface="BIZ UDPゴシック" panose="020B0400000000000000" pitchFamily="50" charset="-128"/>
              </a:rPr>
              <a:t>（マイクロソフト　</a:t>
            </a:r>
            <a:br>
              <a:rPr lang="en-US" altLang="ja-JP" sz="2400" b="1" dirty="0">
                <a:solidFill>
                  <a:schemeClr val="bg1"/>
                </a:solidFill>
                <a:latin typeface="BIZ UDPゴシック" panose="020B0400000000000000" pitchFamily="50" charset="-128"/>
                <a:ea typeface="BIZ UDPゴシック" panose="020B0400000000000000" pitchFamily="50" charset="-128"/>
              </a:rPr>
            </a:br>
            <a:r>
              <a:rPr lang="ja-JP" altLang="en-US" sz="2400" b="1" dirty="0">
                <a:solidFill>
                  <a:schemeClr val="bg1"/>
                </a:solidFill>
                <a:latin typeface="BIZ UDPゴシック" panose="020B0400000000000000" pitchFamily="50" charset="-128"/>
                <a:ea typeface="BIZ UDPゴシック" panose="020B0400000000000000" pitchFamily="50" charset="-128"/>
              </a:rPr>
              <a:t>チームズ）</a:t>
            </a:r>
          </a:p>
        </p:txBody>
      </p:sp>
      <p:sp>
        <p:nvSpPr>
          <p:cNvPr id="29" name="四角形: 角を丸くする 28">
            <a:extLst>
              <a:ext uri="{FF2B5EF4-FFF2-40B4-BE49-F238E27FC236}">
                <a16:creationId xmlns:a16="http://schemas.microsoft.com/office/drawing/2014/main" id="{66925B64-AEE4-06D4-F330-9AAD86AC82D9}"/>
              </a:ext>
            </a:extLst>
          </p:cNvPr>
          <p:cNvSpPr/>
          <p:nvPr/>
        </p:nvSpPr>
        <p:spPr>
          <a:xfrm>
            <a:off x="5122644" y="2454136"/>
            <a:ext cx="3433769" cy="1580834"/>
          </a:xfrm>
          <a:prstGeom prst="roundRect">
            <a:avLst/>
          </a:prstGeom>
          <a:solidFill>
            <a:schemeClr val="accent1"/>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bg1"/>
                </a:solidFill>
                <a:latin typeface="BIZ UDPゴシック" panose="020B0400000000000000" pitchFamily="50" charset="-128"/>
                <a:ea typeface="BIZ UDPゴシック" panose="020B0400000000000000" pitchFamily="50" charset="-128"/>
              </a:rPr>
              <a:t>Webex</a:t>
            </a:r>
          </a:p>
          <a:p>
            <a:pPr algn="ctr"/>
            <a:r>
              <a:rPr lang="ja-JP" altLang="en-US" sz="2400" b="1" dirty="0">
                <a:solidFill>
                  <a:schemeClr val="bg1"/>
                </a:solidFill>
                <a:latin typeface="BIZ UDPゴシック" panose="020B0400000000000000" pitchFamily="50" charset="-128"/>
                <a:ea typeface="BIZ UDPゴシック" panose="020B0400000000000000" pitchFamily="50" charset="-128"/>
              </a:rPr>
              <a:t>（ウェベックス</a:t>
            </a:r>
            <a:r>
              <a:rPr lang="en-US" altLang="ja-JP" sz="2400" b="1" dirty="0">
                <a:solidFill>
                  <a:schemeClr val="bg1"/>
                </a:solidFill>
                <a:latin typeface="BIZ UDPゴシック" panose="020B0400000000000000" pitchFamily="50" charset="-128"/>
                <a:ea typeface="BIZ UDPゴシック" panose="020B0400000000000000" pitchFamily="50" charset="-128"/>
              </a:rPr>
              <a:t>/</a:t>
            </a:r>
            <a:r>
              <a:rPr lang="ja-JP" altLang="en-US" sz="2400" b="1" dirty="0">
                <a:solidFill>
                  <a:schemeClr val="bg1"/>
                </a:solidFill>
                <a:latin typeface="BIZ UDPゴシック" panose="020B0400000000000000" pitchFamily="50" charset="-128"/>
                <a:ea typeface="BIZ UDPゴシック" panose="020B0400000000000000" pitchFamily="50" charset="-128"/>
              </a:rPr>
              <a:t>ウェブエックス）</a:t>
            </a:r>
          </a:p>
        </p:txBody>
      </p:sp>
      <p:sp>
        <p:nvSpPr>
          <p:cNvPr id="30" name="四角形: 角を丸くする 29">
            <a:extLst>
              <a:ext uri="{FF2B5EF4-FFF2-40B4-BE49-F238E27FC236}">
                <a16:creationId xmlns:a16="http://schemas.microsoft.com/office/drawing/2014/main" id="{D1E613C1-6D30-7322-56E5-A302C4614E73}"/>
              </a:ext>
            </a:extLst>
          </p:cNvPr>
          <p:cNvSpPr/>
          <p:nvPr/>
        </p:nvSpPr>
        <p:spPr>
          <a:xfrm>
            <a:off x="5122644" y="4439374"/>
            <a:ext cx="3433769" cy="1580834"/>
          </a:xfrm>
          <a:prstGeom prst="roundRect">
            <a:avLst/>
          </a:prstGeom>
          <a:solidFill>
            <a:schemeClr val="accent1"/>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bg1"/>
                </a:solidFill>
                <a:latin typeface="BIZ UDPゴシック" panose="020B0400000000000000" pitchFamily="50" charset="-128"/>
                <a:ea typeface="BIZ UDPゴシック" panose="020B0400000000000000" pitchFamily="50" charset="-128"/>
              </a:rPr>
              <a:t>Google Meet</a:t>
            </a:r>
          </a:p>
          <a:p>
            <a:pPr algn="ctr"/>
            <a:r>
              <a:rPr lang="ja-JP" altLang="en-US" sz="2400" b="1" dirty="0">
                <a:solidFill>
                  <a:schemeClr val="bg1"/>
                </a:solidFill>
                <a:latin typeface="BIZ UDPゴシック" panose="020B0400000000000000" pitchFamily="50" charset="-128"/>
                <a:ea typeface="BIZ UDPゴシック" panose="020B0400000000000000" pitchFamily="50" charset="-128"/>
              </a:rPr>
              <a:t>（グーグルミート）</a:t>
            </a:r>
          </a:p>
        </p:txBody>
      </p:sp>
      <p:sp>
        <p:nvSpPr>
          <p:cNvPr id="31" name="タイトル 1">
            <a:extLst>
              <a:ext uri="{FF2B5EF4-FFF2-40B4-BE49-F238E27FC236}">
                <a16:creationId xmlns:a16="http://schemas.microsoft.com/office/drawing/2014/main" id="{70C7FEEF-0FF1-96B5-7A7A-8A377A89E3F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1-C</a:t>
            </a:r>
            <a:endParaRPr kumimoji="0" lang="ja-JP" altLang="en-US" kern="0" dirty="0">
              <a:solidFill>
                <a:sysClr val="windowText" lastClr="000000"/>
              </a:solidFill>
            </a:endParaRPr>
          </a:p>
        </p:txBody>
      </p:sp>
      <p:sp>
        <p:nvSpPr>
          <p:cNvPr id="4" name="Slide Number Placeholder 5">
            <a:extLst>
              <a:ext uri="{FF2B5EF4-FFF2-40B4-BE49-F238E27FC236}">
                <a16:creationId xmlns:a16="http://schemas.microsoft.com/office/drawing/2014/main" id="{6E6F0958-0211-6867-B831-D61DC038A23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Tree>
    <p:extLst>
      <p:ext uri="{BB962C8B-B14F-4D97-AF65-F5344CB8AC3E}">
        <p14:creationId xmlns:p14="http://schemas.microsoft.com/office/powerpoint/2010/main" val="23078009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064BB0E-E85F-7DBF-3F2B-04F5B38CD403}"/>
              </a:ext>
            </a:extLst>
          </p:cNvPr>
          <p:cNvPicPr>
            <a:picLocks noChangeAspect="1"/>
          </p:cNvPicPr>
          <p:nvPr/>
        </p:nvPicPr>
        <p:blipFill>
          <a:blip r:embed="rId4"/>
          <a:stretch>
            <a:fillRect/>
          </a:stretch>
        </p:blipFill>
        <p:spPr>
          <a:xfrm>
            <a:off x="1262511" y="2407521"/>
            <a:ext cx="2408129" cy="4279763"/>
          </a:xfrm>
          <a:prstGeom prst="rect">
            <a:avLst/>
          </a:prstGeom>
          <a:ln>
            <a:solidFill>
              <a:schemeClr val="tx1"/>
            </a:solidFill>
          </a:ln>
        </p:spPr>
      </p:pic>
      <p:pic>
        <p:nvPicPr>
          <p:cNvPr id="15362" name="Picture 2">
            <a:extLst>
              <a:ext uri="{FF2B5EF4-FFF2-40B4-BE49-F238E27FC236}">
                <a16:creationId xmlns:a16="http://schemas.microsoft.com/office/drawing/2014/main" id="{A889515A-3C7D-DC5A-50AC-F892E8EE103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40931" y="2397647"/>
            <a:ext cx="2406295" cy="42799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「ミーティングに参加」を押します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　　　</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t>
            </a:r>
            <a:r>
              <a:rPr kumimoji="0" lang="en-US" altLang="ja-JP" kern="0" dirty="0">
                <a:solidFill>
                  <a:sysClr val="windowText" lastClr="000000"/>
                </a:solidFill>
              </a:rPr>
              <a:t>D</a:t>
            </a: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AB5FDEB5-C514-756F-677B-2C809C393F09}"/>
              </a:ext>
            </a:extLst>
          </p:cNvPr>
          <p:cNvSpPr/>
          <p:nvPr/>
        </p:nvSpPr>
        <p:spPr>
          <a:xfrm>
            <a:off x="2517609" y="6245254"/>
            <a:ext cx="1110252" cy="39201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32475B05-D34A-6CD5-7BF3-C07D6464858D}"/>
              </a:ext>
            </a:extLst>
          </p:cNvPr>
          <p:cNvSpPr/>
          <p:nvPr/>
        </p:nvSpPr>
        <p:spPr>
          <a:xfrm>
            <a:off x="7135140" y="2526100"/>
            <a:ext cx="343833" cy="39201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0" name="Picture 2">
            <a:extLst>
              <a:ext uri="{FF2B5EF4-FFF2-40B4-BE49-F238E27FC236}">
                <a16:creationId xmlns:a16="http://schemas.microsoft.com/office/drawing/2014/main" id="{24B7A35E-D8E4-7996-E495-286EDF408482}"/>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5665757" y="1542774"/>
            <a:ext cx="430571" cy="448218"/>
          </a:xfrm>
          <a:custGeom>
            <a:avLst/>
            <a:gdLst>
              <a:gd name="connsiteX0" fmla="*/ 153903 w 828147"/>
              <a:gd name="connsiteY0" fmla="*/ 0 h 828147"/>
              <a:gd name="connsiteX1" fmla="*/ 674244 w 828147"/>
              <a:gd name="connsiteY1" fmla="*/ 0 h 828147"/>
              <a:gd name="connsiteX2" fmla="*/ 828147 w 828147"/>
              <a:gd name="connsiteY2" fmla="*/ 153903 h 828147"/>
              <a:gd name="connsiteX3" fmla="*/ 828147 w 828147"/>
              <a:gd name="connsiteY3" fmla="*/ 674244 h 828147"/>
              <a:gd name="connsiteX4" fmla="*/ 674244 w 828147"/>
              <a:gd name="connsiteY4" fmla="*/ 828147 h 828147"/>
              <a:gd name="connsiteX5" fmla="*/ 153903 w 828147"/>
              <a:gd name="connsiteY5" fmla="*/ 828147 h 828147"/>
              <a:gd name="connsiteX6" fmla="*/ 0 w 828147"/>
              <a:gd name="connsiteY6" fmla="*/ 674244 h 828147"/>
              <a:gd name="connsiteX7" fmla="*/ 0 w 828147"/>
              <a:gd name="connsiteY7" fmla="*/ 153903 h 828147"/>
              <a:gd name="connsiteX8" fmla="*/ 153903 w 828147"/>
              <a:gd name="connsiteY8" fmla="*/ 0 h 8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147" h="828147">
                <a:moveTo>
                  <a:pt x="153903" y="0"/>
                </a:moveTo>
                <a:lnTo>
                  <a:pt x="674244" y="0"/>
                </a:lnTo>
                <a:cubicBezTo>
                  <a:pt x="759242" y="0"/>
                  <a:pt x="828147" y="68905"/>
                  <a:pt x="828147" y="153903"/>
                </a:cubicBezTo>
                <a:lnTo>
                  <a:pt x="828147" y="674244"/>
                </a:lnTo>
                <a:cubicBezTo>
                  <a:pt x="828147" y="759242"/>
                  <a:pt x="759242" y="828147"/>
                  <a:pt x="674244" y="828147"/>
                </a:cubicBezTo>
                <a:lnTo>
                  <a:pt x="153903" y="828147"/>
                </a:lnTo>
                <a:cubicBezTo>
                  <a:pt x="68905" y="828147"/>
                  <a:pt x="0" y="759242"/>
                  <a:pt x="0" y="674244"/>
                </a:cubicBezTo>
                <a:lnTo>
                  <a:pt x="0" y="153903"/>
                </a:lnTo>
                <a:cubicBezTo>
                  <a:pt x="0" y="68905"/>
                  <a:pt x="68905" y="0"/>
                  <a:pt x="153903" y="0"/>
                </a:cubicBezTo>
                <a:close/>
              </a:path>
            </a:pathLst>
          </a:custGeom>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24" name="Slide Number Placeholder 5">
            <a:extLst>
              <a:ext uri="{FF2B5EF4-FFF2-40B4-BE49-F238E27FC236}">
                <a16:creationId xmlns:a16="http://schemas.microsoft.com/office/drawing/2014/main" id="{76FB1B34-0A40-5C08-3898-0F6F190BC13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67</a:t>
            </a:r>
          </a:p>
        </p:txBody>
      </p:sp>
    </p:spTree>
    <p:extLst>
      <p:ext uri="{BB962C8B-B14F-4D97-AF65-F5344CB8AC3E}">
        <p14:creationId xmlns:p14="http://schemas.microsoft.com/office/powerpoint/2010/main" val="42810982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64649398-F51E-62B1-6305-D7862160B442}"/>
              </a:ext>
            </a:extLst>
          </p:cNvPr>
          <p:cNvPicPr>
            <a:picLocks noChangeAspect="1"/>
          </p:cNvPicPr>
          <p:nvPr/>
        </p:nvPicPr>
        <p:blipFill>
          <a:blip r:embed="rId4"/>
          <a:stretch>
            <a:fillRect/>
          </a:stretch>
        </p:blipFill>
        <p:spPr>
          <a:xfrm>
            <a:off x="5437756" y="2379260"/>
            <a:ext cx="2408129" cy="4285859"/>
          </a:xfrm>
          <a:prstGeom prst="rect">
            <a:avLst/>
          </a:prstGeom>
          <a:ln>
            <a:solidFill>
              <a:schemeClr val="tx1"/>
            </a:solidFill>
          </a:ln>
        </p:spPr>
      </p:pic>
      <p:pic>
        <p:nvPicPr>
          <p:cNvPr id="8" name="図 7">
            <a:extLst>
              <a:ext uri="{FF2B5EF4-FFF2-40B4-BE49-F238E27FC236}">
                <a16:creationId xmlns:a16="http://schemas.microsoft.com/office/drawing/2014/main" id="{A262D2A5-6EBA-244E-528C-A376FA32BAC8}"/>
              </a:ext>
            </a:extLst>
          </p:cNvPr>
          <p:cNvPicPr>
            <a:picLocks noChangeAspect="1"/>
          </p:cNvPicPr>
          <p:nvPr/>
        </p:nvPicPr>
        <p:blipFill>
          <a:blip r:embed="rId5"/>
          <a:stretch>
            <a:fillRect/>
          </a:stretch>
        </p:blipFill>
        <p:spPr>
          <a:xfrm>
            <a:off x="1265686" y="2385356"/>
            <a:ext cx="2408129" cy="4279763"/>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名前またはメールアドレス</a:t>
            </a:r>
            <a:r>
              <a:rPr lang="ja-JP" altLang="en-US" sz="1800" dirty="0">
                <a:solidFill>
                  <a:prstClr val="black"/>
                </a:solidFill>
                <a:latin typeface="BIZ UDPゴシック" panose="020B0400000000000000" pitchFamily="50" charset="-128"/>
                <a:ea typeface="BIZ UDPゴシック" panose="020B0400000000000000" pitchFamily="50" charset="-128"/>
              </a:rPr>
              <a:t>」を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3226008" y="3016516"/>
            <a:ext cx="342692" cy="33628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 name="Picture 2">
            <a:extLst>
              <a:ext uri="{FF2B5EF4-FFF2-40B4-BE49-F238E27FC236}">
                <a16:creationId xmlns:a16="http://schemas.microsoft.com/office/drawing/2014/main" id="{0DE38AD4-A6A6-529F-169C-5DD02394FD60}"/>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1484622" y="1558579"/>
            <a:ext cx="430571" cy="422963"/>
          </a:xfrm>
          <a:custGeom>
            <a:avLst/>
            <a:gdLst>
              <a:gd name="connsiteX0" fmla="*/ 153903 w 828147"/>
              <a:gd name="connsiteY0" fmla="*/ 0 h 828147"/>
              <a:gd name="connsiteX1" fmla="*/ 674244 w 828147"/>
              <a:gd name="connsiteY1" fmla="*/ 0 h 828147"/>
              <a:gd name="connsiteX2" fmla="*/ 828147 w 828147"/>
              <a:gd name="connsiteY2" fmla="*/ 153903 h 828147"/>
              <a:gd name="connsiteX3" fmla="*/ 828147 w 828147"/>
              <a:gd name="connsiteY3" fmla="*/ 674244 h 828147"/>
              <a:gd name="connsiteX4" fmla="*/ 674244 w 828147"/>
              <a:gd name="connsiteY4" fmla="*/ 828147 h 828147"/>
              <a:gd name="connsiteX5" fmla="*/ 153903 w 828147"/>
              <a:gd name="connsiteY5" fmla="*/ 828147 h 828147"/>
              <a:gd name="connsiteX6" fmla="*/ 0 w 828147"/>
              <a:gd name="connsiteY6" fmla="*/ 674244 h 828147"/>
              <a:gd name="connsiteX7" fmla="*/ 0 w 828147"/>
              <a:gd name="connsiteY7" fmla="*/ 153903 h 828147"/>
              <a:gd name="connsiteX8" fmla="*/ 153903 w 828147"/>
              <a:gd name="connsiteY8" fmla="*/ 0 h 8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147" h="828147">
                <a:moveTo>
                  <a:pt x="153903" y="0"/>
                </a:moveTo>
                <a:lnTo>
                  <a:pt x="674244" y="0"/>
                </a:lnTo>
                <a:cubicBezTo>
                  <a:pt x="759242" y="0"/>
                  <a:pt x="828147" y="68905"/>
                  <a:pt x="828147" y="153903"/>
                </a:cubicBezTo>
                <a:lnTo>
                  <a:pt x="828147" y="674244"/>
                </a:lnTo>
                <a:cubicBezTo>
                  <a:pt x="828147" y="759242"/>
                  <a:pt x="759242" y="828147"/>
                  <a:pt x="674244" y="828147"/>
                </a:cubicBezTo>
                <a:lnTo>
                  <a:pt x="153903" y="828147"/>
                </a:lnTo>
                <a:cubicBezTo>
                  <a:pt x="68905" y="828147"/>
                  <a:pt x="0" y="759242"/>
                  <a:pt x="0" y="674244"/>
                </a:cubicBezTo>
                <a:lnTo>
                  <a:pt x="0" y="153903"/>
                </a:lnTo>
                <a:cubicBezTo>
                  <a:pt x="0" y="68905"/>
                  <a:pt x="68905" y="0"/>
                  <a:pt x="153903" y="0"/>
                </a:cubicBezTo>
                <a:close/>
              </a:path>
            </a:pathLst>
          </a:custGeom>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20" name="四角形: 角を丸くする 19">
            <a:extLst>
              <a:ext uri="{FF2B5EF4-FFF2-40B4-BE49-F238E27FC236}">
                <a16:creationId xmlns:a16="http://schemas.microsoft.com/office/drawing/2014/main" id="{51FA9C72-95B0-C9D1-25C0-A32CBD14DFA7}"/>
              </a:ext>
            </a:extLst>
          </p:cNvPr>
          <p:cNvSpPr/>
          <p:nvPr/>
        </p:nvSpPr>
        <p:spPr>
          <a:xfrm>
            <a:off x="5342536" y="3297225"/>
            <a:ext cx="2624527" cy="32268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22F8DE93-6229-B590-749D-2C1FAF1F5ED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68</a:t>
            </a:r>
          </a:p>
        </p:txBody>
      </p:sp>
    </p:spTree>
    <p:extLst>
      <p:ext uri="{BB962C8B-B14F-4D97-AF65-F5344CB8AC3E}">
        <p14:creationId xmlns:p14="http://schemas.microsoft.com/office/powerpoint/2010/main" val="29769739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47B5E0D-07AB-8A53-0064-A96C803E278F}"/>
              </a:ext>
            </a:extLst>
          </p:cNvPr>
          <p:cNvPicPr>
            <a:picLocks noChangeAspect="1"/>
          </p:cNvPicPr>
          <p:nvPr/>
        </p:nvPicPr>
        <p:blipFill>
          <a:blip r:embed="rId4"/>
          <a:stretch>
            <a:fillRect/>
          </a:stretch>
        </p:blipFill>
        <p:spPr>
          <a:xfrm>
            <a:off x="5438392" y="2405200"/>
            <a:ext cx="2420322" cy="4291956"/>
          </a:xfrm>
          <a:prstGeom prst="rect">
            <a:avLst/>
          </a:prstGeom>
        </p:spPr>
      </p:pic>
      <p:pic>
        <p:nvPicPr>
          <p:cNvPr id="3" name="図 2">
            <a:extLst>
              <a:ext uri="{FF2B5EF4-FFF2-40B4-BE49-F238E27FC236}">
                <a16:creationId xmlns:a16="http://schemas.microsoft.com/office/drawing/2014/main" id="{F1C201D3-3A9C-ACDC-E558-F7EF944877BC}"/>
              </a:ext>
            </a:extLst>
          </p:cNvPr>
          <p:cNvPicPr>
            <a:picLocks noChangeAspect="1"/>
          </p:cNvPicPr>
          <p:nvPr/>
        </p:nvPicPr>
        <p:blipFill>
          <a:blip r:embed="rId5"/>
          <a:stretch>
            <a:fillRect/>
          </a:stretch>
        </p:blipFill>
        <p:spPr>
          <a:xfrm>
            <a:off x="1250226" y="2398340"/>
            <a:ext cx="2432515" cy="4310246"/>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招待したい人の</a:t>
            </a: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メールアドレスを入力します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自分で今すぐ会議を開催する方法です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16367A4A-4004-DD5F-ACB4-5806F6CF56BC}"/>
              </a:ext>
            </a:extLst>
          </p:cNvPr>
          <p:cNvSpPr/>
          <p:nvPr/>
        </p:nvSpPr>
        <p:spPr>
          <a:xfrm>
            <a:off x="1151536" y="3297225"/>
            <a:ext cx="2624527" cy="32268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0DA9ECA5-12F1-BE16-CF38-142CD9DFD472}"/>
              </a:ext>
            </a:extLst>
          </p:cNvPr>
          <p:cNvSpPr/>
          <p:nvPr/>
        </p:nvSpPr>
        <p:spPr>
          <a:xfrm>
            <a:off x="6960134" y="2662592"/>
            <a:ext cx="933599" cy="2933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Slide Number Placeholder 5">
            <a:extLst>
              <a:ext uri="{FF2B5EF4-FFF2-40B4-BE49-F238E27FC236}">
                <a16:creationId xmlns:a16="http://schemas.microsoft.com/office/drawing/2014/main" id="{3E2A7C47-4AE0-A425-50E3-99A3959D8EA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69</a:t>
            </a:r>
          </a:p>
        </p:txBody>
      </p:sp>
    </p:spTree>
    <p:extLst>
      <p:ext uri="{BB962C8B-B14F-4D97-AF65-F5344CB8AC3E}">
        <p14:creationId xmlns:p14="http://schemas.microsoft.com/office/powerpoint/2010/main" val="798707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5C9D6FE-3E28-F2C8-4280-7B285C778B5D}"/>
              </a:ext>
            </a:extLst>
          </p:cNvPr>
          <p:cNvPicPr>
            <a:picLocks noChangeAspect="1"/>
          </p:cNvPicPr>
          <p:nvPr/>
        </p:nvPicPr>
        <p:blipFill>
          <a:blip r:embed="rId4"/>
          <a:stretch>
            <a:fillRect/>
          </a:stretch>
        </p:blipFill>
        <p:spPr>
          <a:xfrm>
            <a:off x="5475195" y="2423797"/>
            <a:ext cx="2408129" cy="4279763"/>
          </a:xfrm>
          <a:prstGeom prst="rect">
            <a:avLst/>
          </a:prstGeom>
        </p:spPr>
      </p:pic>
      <p:pic>
        <p:nvPicPr>
          <p:cNvPr id="6" name="Picture 2">
            <a:extLst>
              <a:ext uri="{FF2B5EF4-FFF2-40B4-BE49-F238E27FC236}">
                <a16:creationId xmlns:a16="http://schemas.microsoft.com/office/drawing/2014/main" id="{5C6C51F8-1416-3435-E09B-0477EAF9D99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62511" y="2423562"/>
            <a:ext cx="2406296" cy="427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右上の「＋」を押します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「ミーティングをスケジュール」を押します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自分で会議をスケジュールする方法です。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B9B2BF5C-4F1C-A998-118B-19FC1438CB74}"/>
              </a:ext>
            </a:extLst>
          </p:cNvPr>
          <p:cNvSpPr/>
          <p:nvPr/>
        </p:nvSpPr>
        <p:spPr>
          <a:xfrm>
            <a:off x="6151714" y="3429000"/>
            <a:ext cx="1686564" cy="21304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D1BFDA12-8873-BEE9-9AD0-1CCA4A6F994F}"/>
              </a:ext>
            </a:extLst>
          </p:cNvPr>
          <p:cNvSpPr/>
          <p:nvPr/>
        </p:nvSpPr>
        <p:spPr>
          <a:xfrm>
            <a:off x="3296185" y="2570996"/>
            <a:ext cx="337335" cy="21314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5839FC2C-AC3B-9BEB-118F-33091726C33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70</a:t>
            </a:r>
          </a:p>
        </p:txBody>
      </p:sp>
    </p:spTree>
    <p:extLst>
      <p:ext uri="{BB962C8B-B14F-4D97-AF65-F5344CB8AC3E}">
        <p14:creationId xmlns:p14="http://schemas.microsoft.com/office/powerpoint/2010/main" val="29405644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F856CFAC-F899-C797-4338-71CB2521CF32}"/>
              </a:ext>
            </a:extLst>
          </p:cNvPr>
          <p:cNvPicPr>
            <a:picLocks noChangeAspect="1"/>
          </p:cNvPicPr>
          <p:nvPr/>
        </p:nvPicPr>
        <p:blipFill>
          <a:blip r:embed="rId4"/>
          <a:stretch>
            <a:fillRect/>
          </a:stretch>
        </p:blipFill>
        <p:spPr>
          <a:xfrm>
            <a:off x="5473379" y="2418645"/>
            <a:ext cx="2408129" cy="4279763"/>
          </a:xfrm>
          <a:prstGeom prst="rect">
            <a:avLst/>
          </a:prstGeom>
        </p:spPr>
      </p:pic>
      <p:pic>
        <p:nvPicPr>
          <p:cNvPr id="8" name="図 7">
            <a:extLst>
              <a:ext uri="{FF2B5EF4-FFF2-40B4-BE49-F238E27FC236}">
                <a16:creationId xmlns:a16="http://schemas.microsoft.com/office/drawing/2014/main" id="{782DB5C9-965F-1F7E-5599-32AAB27F6779}"/>
              </a:ext>
            </a:extLst>
          </p:cNvPr>
          <p:cNvPicPr>
            <a:picLocks noChangeAspect="1"/>
          </p:cNvPicPr>
          <p:nvPr/>
        </p:nvPicPr>
        <p:blipFill>
          <a:blip r:embed="rId5"/>
          <a:stretch>
            <a:fillRect/>
          </a:stretch>
        </p:blipFill>
        <p:spPr>
          <a:xfrm>
            <a:off x="1269280" y="2420040"/>
            <a:ext cx="2402032" cy="4279763"/>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会議タイトル、日時、パスワードを入力し「スケジュール」を押します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ミーティング画面に</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予定が表示されます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自分で会議をスケジュールする方法です。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19" name="テキスト ボックス 1">
            <a:extLst>
              <a:ext uri="{FF2B5EF4-FFF2-40B4-BE49-F238E27FC236}">
                <a16:creationId xmlns:a16="http://schemas.microsoft.com/office/drawing/2014/main" id="{6254AA04-4B06-6F1C-465E-D4F6E1D9C0A8}"/>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5CDC9894-68C9-F3F0-2694-A79194788F16}"/>
              </a:ext>
            </a:extLst>
          </p:cNvPr>
          <p:cNvSpPr/>
          <p:nvPr/>
        </p:nvSpPr>
        <p:spPr>
          <a:xfrm>
            <a:off x="1354279" y="3356096"/>
            <a:ext cx="2231131" cy="262501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4CF72085-CD39-61C9-C64A-0A08C00D44A6}"/>
              </a:ext>
            </a:extLst>
          </p:cNvPr>
          <p:cNvSpPr/>
          <p:nvPr/>
        </p:nvSpPr>
        <p:spPr>
          <a:xfrm>
            <a:off x="5577468" y="4466903"/>
            <a:ext cx="2231131" cy="34179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Slide Number Placeholder 5">
            <a:extLst>
              <a:ext uri="{FF2B5EF4-FFF2-40B4-BE49-F238E27FC236}">
                <a16:creationId xmlns:a16="http://schemas.microsoft.com/office/drawing/2014/main" id="{CC92453E-0B4E-6A08-ABD6-606D1040DFE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71</a:t>
            </a:r>
          </a:p>
        </p:txBody>
      </p:sp>
    </p:spTree>
    <p:extLst>
      <p:ext uri="{BB962C8B-B14F-4D97-AF65-F5344CB8AC3E}">
        <p14:creationId xmlns:p14="http://schemas.microsoft.com/office/powerpoint/2010/main" val="37307944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F17DCA3-800A-7591-8DD3-6D8F62E3880E}"/>
              </a:ext>
            </a:extLst>
          </p:cNvPr>
          <p:cNvPicPr>
            <a:picLocks noChangeAspect="1"/>
          </p:cNvPicPr>
          <p:nvPr/>
        </p:nvPicPr>
        <p:blipFill>
          <a:blip r:embed="rId4"/>
          <a:stretch>
            <a:fillRect/>
          </a:stretch>
        </p:blipFill>
        <p:spPr>
          <a:xfrm>
            <a:off x="5633178" y="2386485"/>
            <a:ext cx="2085013" cy="4310246"/>
          </a:xfrm>
          <a:prstGeom prst="rect">
            <a:avLst/>
          </a:prstGeom>
        </p:spPr>
      </p:pic>
      <p:pic>
        <p:nvPicPr>
          <p:cNvPr id="6" name="図 5">
            <a:extLst>
              <a:ext uri="{FF2B5EF4-FFF2-40B4-BE49-F238E27FC236}">
                <a16:creationId xmlns:a16="http://schemas.microsoft.com/office/drawing/2014/main" id="{3C080112-EC83-F79C-D3C2-B38C5E181E38}"/>
              </a:ext>
            </a:extLst>
          </p:cNvPr>
          <p:cNvPicPr>
            <a:picLocks noChangeAspect="1"/>
          </p:cNvPicPr>
          <p:nvPr/>
        </p:nvPicPr>
        <p:blipFill>
          <a:blip r:embed="rId5"/>
          <a:stretch>
            <a:fillRect/>
          </a:stretch>
        </p:blipFill>
        <p:spPr>
          <a:xfrm>
            <a:off x="1425654" y="2386485"/>
            <a:ext cx="2085013" cy="4310246"/>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招待者のメールアドレスを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招待者を追加したい場合は、</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招待者を追加</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1" name="サブタイトル 2">
            <a:extLst>
              <a:ext uri="{FF2B5EF4-FFF2-40B4-BE49-F238E27FC236}">
                <a16:creationId xmlns:a16="http://schemas.microsoft.com/office/drawing/2014/main" id="{E83C43F4-B682-8103-B06B-7A0FC3506DD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参加者を招待します</a:t>
            </a:r>
          </a:p>
        </p:txBody>
      </p:sp>
      <p:sp>
        <p:nvSpPr>
          <p:cNvPr id="16" name="タイトル 1">
            <a:extLst>
              <a:ext uri="{FF2B5EF4-FFF2-40B4-BE49-F238E27FC236}">
                <a16:creationId xmlns:a16="http://schemas.microsoft.com/office/drawing/2014/main" id="{32279556-A084-7F80-0277-5A86A0BCF85A}"/>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7" name="タイトル 1">
            <a:extLst>
              <a:ext uri="{FF2B5EF4-FFF2-40B4-BE49-F238E27FC236}">
                <a16:creationId xmlns:a16="http://schemas.microsoft.com/office/drawing/2014/main" id="{B68F0FE9-D6C3-DCED-48F0-5450DCBF16AA}"/>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25" name="四角形: 角を丸くする 24">
            <a:extLst>
              <a:ext uri="{FF2B5EF4-FFF2-40B4-BE49-F238E27FC236}">
                <a16:creationId xmlns:a16="http://schemas.microsoft.com/office/drawing/2014/main" id="{47F06942-431B-D6B5-5316-A3B9DA445357}"/>
              </a:ext>
            </a:extLst>
          </p:cNvPr>
          <p:cNvSpPr/>
          <p:nvPr/>
        </p:nvSpPr>
        <p:spPr>
          <a:xfrm>
            <a:off x="1594910" y="3778250"/>
            <a:ext cx="1692000" cy="3300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3D24F467-81FD-59C7-444F-EF02D8997D9A}"/>
              </a:ext>
            </a:extLst>
          </p:cNvPr>
          <p:cNvSpPr/>
          <p:nvPr/>
        </p:nvSpPr>
        <p:spPr>
          <a:xfrm>
            <a:off x="5829837" y="4167449"/>
            <a:ext cx="1692000" cy="27585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Slide Number Placeholder 5">
            <a:extLst>
              <a:ext uri="{FF2B5EF4-FFF2-40B4-BE49-F238E27FC236}">
                <a16:creationId xmlns:a16="http://schemas.microsoft.com/office/drawing/2014/main" id="{1141F874-45AA-6D09-A508-7B09A6AF1FC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72</a:t>
            </a:r>
          </a:p>
        </p:txBody>
      </p:sp>
    </p:spTree>
    <p:extLst>
      <p:ext uri="{BB962C8B-B14F-4D97-AF65-F5344CB8AC3E}">
        <p14:creationId xmlns:p14="http://schemas.microsoft.com/office/powerpoint/2010/main" val="24029603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E7243A0-D2B9-A9CF-F522-C5DE7D8EC2A8}"/>
              </a:ext>
            </a:extLst>
          </p:cNvPr>
          <p:cNvPicPr>
            <a:picLocks noChangeAspect="1"/>
          </p:cNvPicPr>
          <p:nvPr/>
        </p:nvPicPr>
        <p:blipFill>
          <a:blip r:embed="rId4"/>
          <a:stretch>
            <a:fillRect/>
          </a:stretch>
        </p:blipFill>
        <p:spPr>
          <a:xfrm>
            <a:off x="5446971" y="2420040"/>
            <a:ext cx="2408129" cy="4279763"/>
          </a:xfrm>
          <a:prstGeom prst="rect">
            <a:avLst/>
          </a:prstGeom>
        </p:spPr>
      </p:pic>
      <p:pic>
        <p:nvPicPr>
          <p:cNvPr id="2" name="図 1">
            <a:extLst>
              <a:ext uri="{FF2B5EF4-FFF2-40B4-BE49-F238E27FC236}">
                <a16:creationId xmlns:a16="http://schemas.microsoft.com/office/drawing/2014/main" id="{244841A0-334C-C29A-D312-519CE37C9428}"/>
              </a:ext>
            </a:extLst>
          </p:cNvPr>
          <p:cNvPicPr>
            <a:picLocks noChangeAspect="1"/>
          </p:cNvPicPr>
          <p:nvPr/>
        </p:nvPicPr>
        <p:blipFill>
          <a:blip r:embed="rId5"/>
          <a:stretch>
            <a:fillRect/>
          </a:stretch>
        </p:blipFill>
        <p:spPr>
          <a:xfrm>
            <a:off x="1269280" y="2420040"/>
            <a:ext cx="2402032" cy="4279763"/>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招待者を追加したい場合は、</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招待者ユーザー</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a:solidFill>
                  <a:prstClr val="black"/>
                </a:solidFill>
                <a:latin typeface="BIZ UDPゴシック" panose="020B0400000000000000" pitchFamily="50" charset="-128"/>
                <a:ea typeface="BIZ UDPゴシック" panose="020B0400000000000000" pitchFamily="50" charset="-128"/>
              </a:rPr>
              <a:t>画面上部</a:t>
            </a:r>
            <a:r>
              <a:rPr lang="ja-JP" altLang="en-US" sz="1800" dirty="0">
                <a:solidFill>
                  <a:prstClr val="black"/>
                </a:solidFill>
                <a:latin typeface="BIZ UDPゴシック" panose="020B0400000000000000" pitchFamily="50" charset="-128"/>
                <a:ea typeface="BIZ UDPゴシック" panose="020B0400000000000000" pitchFamily="50" charset="-128"/>
              </a:rPr>
              <a:t>の入力ボックスを押します</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参加者を招待します</a:t>
            </a:r>
          </a:p>
        </p:txBody>
      </p:sp>
      <p:sp>
        <p:nvSpPr>
          <p:cNvPr id="8" name="タイトル 1">
            <a:extLst>
              <a:ext uri="{FF2B5EF4-FFF2-40B4-BE49-F238E27FC236}">
                <a16:creationId xmlns:a16="http://schemas.microsoft.com/office/drawing/2014/main" id="{89EAE86E-80E5-7E77-49C5-695F9CEA60F7}"/>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9" name="タイトル 1">
            <a:extLst>
              <a:ext uri="{FF2B5EF4-FFF2-40B4-BE49-F238E27FC236}">
                <a16:creationId xmlns:a16="http://schemas.microsoft.com/office/drawing/2014/main" id="{341EB08C-C849-397B-7433-C82916FC2F5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19" name="四角形: 角を丸くする 18">
            <a:extLst>
              <a:ext uri="{FF2B5EF4-FFF2-40B4-BE49-F238E27FC236}">
                <a16:creationId xmlns:a16="http://schemas.microsoft.com/office/drawing/2014/main" id="{0ACC68E3-734E-CE5E-6794-B604A0AFC383}"/>
              </a:ext>
            </a:extLst>
          </p:cNvPr>
          <p:cNvSpPr/>
          <p:nvPr/>
        </p:nvSpPr>
        <p:spPr>
          <a:xfrm>
            <a:off x="1354279" y="3832412"/>
            <a:ext cx="2231131" cy="27585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812DC960-85FC-7173-7EF3-A6EC1E4D3F7C}"/>
              </a:ext>
            </a:extLst>
          </p:cNvPr>
          <p:cNvSpPr/>
          <p:nvPr/>
        </p:nvSpPr>
        <p:spPr>
          <a:xfrm>
            <a:off x="5295024" y="2944075"/>
            <a:ext cx="2699668" cy="36716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5203981F-CAA3-47BE-AF1E-8AF28E029B3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73</a:t>
            </a:r>
          </a:p>
        </p:txBody>
      </p:sp>
    </p:spTree>
    <p:extLst>
      <p:ext uri="{BB962C8B-B14F-4D97-AF65-F5344CB8AC3E}">
        <p14:creationId xmlns:p14="http://schemas.microsoft.com/office/powerpoint/2010/main" val="26398419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9CD9F951-1B5E-A92D-22CA-4654B2CD128B}"/>
              </a:ext>
            </a:extLst>
          </p:cNvPr>
          <p:cNvPicPr>
            <a:picLocks noChangeAspect="1"/>
          </p:cNvPicPr>
          <p:nvPr/>
        </p:nvPicPr>
        <p:blipFill>
          <a:blip r:embed="rId4"/>
          <a:stretch>
            <a:fillRect/>
          </a:stretch>
        </p:blipFill>
        <p:spPr>
          <a:xfrm>
            <a:off x="1267147" y="2385356"/>
            <a:ext cx="2402032" cy="4279763"/>
          </a:xfrm>
          <a:prstGeom prst="rect">
            <a:avLst/>
          </a:prstGeom>
        </p:spPr>
      </p:pic>
      <p:pic>
        <p:nvPicPr>
          <p:cNvPr id="18" name="図 17">
            <a:extLst>
              <a:ext uri="{FF2B5EF4-FFF2-40B4-BE49-F238E27FC236}">
                <a16:creationId xmlns:a16="http://schemas.microsoft.com/office/drawing/2014/main" id="{9A98FA90-26E3-BB00-EA00-361850B097A7}"/>
              </a:ext>
            </a:extLst>
          </p:cNvPr>
          <p:cNvPicPr>
            <a:picLocks noChangeAspect="1"/>
          </p:cNvPicPr>
          <p:nvPr/>
        </p:nvPicPr>
        <p:blipFill>
          <a:blip r:embed="rId5"/>
          <a:stretch>
            <a:fillRect/>
          </a:stretch>
        </p:blipFill>
        <p:spPr>
          <a:xfrm>
            <a:off x="5434835" y="2406592"/>
            <a:ext cx="2408129" cy="4279763"/>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395621"/>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メールアドレスを入力します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追加</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参加者を招待します</a:t>
            </a:r>
          </a:p>
        </p:txBody>
      </p:sp>
      <p:sp>
        <p:nvSpPr>
          <p:cNvPr id="8" name="タイトル 1">
            <a:extLst>
              <a:ext uri="{FF2B5EF4-FFF2-40B4-BE49-F238E27FC236}">
                <a16:creationId xmlns:a16="http://schemas.microsoft.com/office/drawing/2014/main" id="{89EAE86E-80E5-7E77-49C5-695F9CEA60F7}"/>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9" name="タイトル 1">
            <a:extLst>
              <a:ext uri="{FF2B5EF4-FFF2-40B4-BE49-F238E27FC236}">
                <a16:creationId xmlns:a16="http://schemas.microsoft.com/office/drawing/2014/main" id="{341EB08C-C849-397B-7433-C82916FC2F53}"/>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19" name="四角形: 角を丸くする 18">
            <a:extLst>
              <a:ext uri="{FF2B5EF4-FFF2-40B4-BE49-F238E27FC236}">
                <a16:creationId xmlns:a16="http://schemas.microsoft.com/office/drawing/2014/main" id="{0ACC68E3-734E-CE5E-6794-B604A0AFC383}"/>
              </a:ext>
            </a:extLst>
          </p:cNvPr>
          <p:cNvSpPr/>
          <p:nvPr/>
        </p:nvSpPr>
        <p:spPr>
          <a:xfrm>
            <a:off x="7395882" y="2709029"/>
            <a:ext cx="295836" cy="2762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30EF6DCB-4304-DCB3-C1FC-8E9C3E35A8F4}"/>
              </a:ext>
            </a:extLst>
          </p:cNvPr>
          <p:cNvSpPr/>
          <p:nvPr/>
        </p:nvSpPr>
        <p:spPr>
          <a:xfrm>
            <a:off x="1298460" y="3005881"/>
            <a:ext cx="2231131" cy="27585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Slide Number Placeholder 5">
            <a:extLst>
              <a:ext uri="{FF2B5EF4-FFF2-40B4-BE49-F238E27FC236}">
                <a16:creationId xmlns:a16="http://schemas.microsoft.com/office/drawing/2014/main" id="{01155823-EAEA-D63E-EF42-86B620003B5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74</a:t>
            </a:r>
          </a:p>
        </p:txBody>
      </p:sp>
    </p:spTree>
    <p:extLst>
      <p:ext uri="{BB962C8B-B14F-4D97-AF65-F5344CB8AC3E}">
        <p14:creationId xmlns:p14="http://schemas.microsoft.com/office/powerpoint/2010/main" val="63473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DCFDC389-3F5C-8DFC-1E29-1B763884914B}"/>
              </a:ext>
            </a:extLst>
          </p:cNvPr>
          <p:cNvPicPr>
            <a:picLocks noChangeAspect="1"/>
          </p:cNvPicPr>
          <p:nvPr/>
        </p:nvPicPr>
        <p:blipFill>
          <a:blip r:embed="rId4"/>
          <a:stretch>
            <a:fillRect/>
          </a:stretch>
        </p:blipFill>
        <p:spPr>
          <a:xfrm>
            <a:off x="3370267" y="2406830"/>
            <a:ext cx="2408129" cy="4279763"/>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テキスト ボックス 10">
            <a:extLst>
              <a:ext uri="{FF2B5EF4-FFF2-40B4-BE49-F238E27FC236}">
                <a16:creationId xmlns:a16="http://schemas.microsoft.com/office/drawing/2014/main" id="{B88817A1-A606-E5E8-0420-E5BC51ABC8B7}"/>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D16C60EE-6B11-0031-0781-9626E44C99AD}"/>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スケジュール</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9" name="サブタイトル 2">
            <a:extLst>
              <a:ext uri="{FF2B5EF4-FFF2-40B4-BE49-F238E27FC236}">
                <a16:creationId xmlns:a16="http://schemas.microsoft.com/office/drawing/2014/main" id="{34CA81A9-B7D6-738C-5ED8-3E736459E48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参加者を招待します</a:t>
            </a:r>
          </a:p>
        </p:txBody>
      </p:sp>
      <p:sp>
        <p:nvSpPr>
          <p:cNvPr id="12" name="タイトル 1">
            <a:extLst>
              <a:ext uri="{FF2B5EF4-FFF2-40B4-BE49-F238E27FC236}">
                <a16:creationId xmlns:a16="http://schemas.microsoft.com/office/drawing/2014/main" id="{91F42AA7-3FE4-FFE5-CEE7-080A562DA9D2}"/>
              </a:ext>
            </a:extLst>
          </p:cNvPr>
          <p:cNvSpPr>
            <a:spLocks noGrp="1"/>
          </p:cNvSpPr>
          <p:nvPr>
            <p:ph type="ctrTitle"/>
          </p:nvPr>
        </p:nvSpPr>
        <p:spPr>
          <a:xfrm>
            <a:off x="1392691" y="220736"/>
            <a:ext cx="7576708" cy="486326"/>
          </a:xfrm>
        </p:spPr>
        <p:txBody>
          <a:bodyPr vert="horz">
            <a:noAutofit/>
          </a:bodyPr>
          <a:lstStyle/>
          <a:p>
            <a:r>
              <a:rPr lang="ja-JP" altLang="en-US" dirty="0"/>
              <a:t>会議の開催のしかた</a:t>
            </a:r>
          </a:p>
        </p:txBody>
      </p:sp>
      <p:sp>
        <p:nvSpPr>
          <p:cNvPr id="13" name="タイトル 1">
            <a:extLst>
              <a:ext uri="{FF2B5EF4-FFF2-40B4-BE49-F238E27FC236}">
                <a16:creationId xmlns:a16="http://schemas.microsoft.com/office/drawing/2014/main" id="{C20D9893-4276-AEFE-C237-F984E0B443B5}"/>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4-D</a:t>
            </a:r>
            <a:endParaRPr kumimoji="0" lang="ja-JP" altLang="en-US" kern="0" dirty="0">
              <a:solidFill>
                <a:sysClr val="windowText" lastClr="000000"/>
              </a:solidFill>
            </a:endParaRP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5007468" y="2686809"/>
            <a:ext cx="755649" cy="29843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5F29B31B-B75B-596D-8D0A-9F522AEA7E2E}"/>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9" name="Slide Number Placeholder 5">
            <a:extLst>
              <a:ext uri="{FF2B5EF4-FFF2-40B4-BE49-F238E27FC236}">
                <a16:creationId xmlns:a16="http://schemas.microsoft.com/office/drawing/2014/main" id="{1AA6CCD7-A3CE-AAA1-1E6E-60179A01F72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75</a:t>
            </a:r>
          </a:p>
        </p:txBody>
      </p:sp>
    </p:spTree>
    <p:extLst>
      <p:ext uri="{BB962C8B-B14F-4D97-AF65-F5344CB8AC3E}">
        <p14:creationId xmlns:p14="http://schemas.microsoft.com/office/powerpoint/2010/main" val="28783532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B3432B5-75D2-AE24-A2FD-99EECC8ABDA9}"/>
              </a:ext>
            </a:extLst>
          </p:cNvPr>
          <p:cNvSpPr txBox="1"/>
          <p:nvPr/>
        </p:nvSpPr>
        <p:spPr>
          <a:xfrm>
            <a:off x="6466937" y="5688319"/>
            <a:ext cx="2024913"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バージョン</a:t>
            </a:r>
            <a:r>
              <a:rPr kumimoji="1" lang="en-US" altLang="ja-JP" dirty="0">
                <a:latin typeface="BIZ UDPゴシック" panose="020B0400000000000000" pitchFamily="50" charset="-128"/>
                <a:ea typeface="BIZ UDPゴシック" panose="020B0400000000000000" pitchFamily="50" charset="-128"/>
              </a:rPr>
              <a:t>2</a:t>
            </a:r>
            <a:r>
              <a:rPr lang="en-US" altLang="ja-JP" dirty="0">
                <a:latin typeface="BIZ UDPゴシック" panose="020B0400000000000000" pitchFamily="50" charset="-128"/>
                <a:ea typeface="BIZ UDPゴシック" panose="020B0400000000000000" pitchFamily="50" charset="-128"/>
              </a:rPr>
              <a:t>60</a:t>
            </a:r>
            <a:r>
              <a:rPr kumimoji="1" lang="en-US" altLang="ja-JP" dirty="0">
                <a:latin typeface="BIZ UDPゴシック" panose="020B0400000000000000" pitchFamily="50" charset="-128"/>
                <a:ea typeface="BIZ UDPゴシック" panose="020B0400000000000000" pitchFamily="50" charset="-128"/>
              </a:rPr>
              <a:t>.0</a:t>
            </a:r>
            <a:endParaRPr kumimoji="1" lang="ja-JP" altLang="en-US" dirty="0">
              <a:latin typeface="BIZ UDPゴシック" panose="020B0400000000000000" pitchFamily="50" charset="-128"/>
              <a:ea typeface="BIZ UDPゴシック" panose="020B0400000000000000" pitchFamily="50" charset="-128"/>
            </a:endParaRPr>
          </a:p>
        </p:txBody>
      </p:sp>
      <p:sp>
        <p:nvSpPr>
          <p:cNvPr id="6" name="サブタイトル 2">
            <a:extLst>
              <a:ext uri="{FF2B5EF4-FFF2-40B4-BE49-F238E27FC236}">
                <a16:creationId xmlns:a16="http://schemas.microsoft.com/office/drawing/2014/main" id="{5DF3F659-394A-16D6-F1DE-4154176567B8}"/>
              </a:ext>
            </a:extLst>
          </p:cNvPr>
          <p:cNvSpPr txBox="1">
            <a:spLocks/>
          </p:cNvSpPr>
          <p:nvPr/>
        </p:nvSpPr>
        <p:spPr>
          <a:xfrm>
            <a:off x="1930400" y="2313608"/>
            <a:ext cx="649063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en-US" altLang="ja-JP" sz="4799" dirty="0">
                <a:solidFill>
                  <a:srgbClr val="4472C4"/>
                </a:solidFill>
                <a:latin typeface="BIZ UDPゴシック" panose="020B0400000000000000" pitchFamily="50" charset="-128"/>
                <a:ea typeface="BIZ UDPゴシック" panose="020B0400000000000000" pitchFamily="50" charset="-128"/>
              </a:rPr>
              <a:t>Google Meet</a:t>
            </a:r>
            <a:r>
              <a:rPr lang="ja-JP" altLang="en-US" sz="4799" dirty="0">
                <a:solidFill>
                  <a:srgbClr val="4472C4"/>
                </a:solidFill>
                <a:latin typeface="BIZ UDPゴシック" panose="020B0400000000000000" pitchFamily="50" charset="-128"/>
                <a:ea typeface="BIZ UDPゴシック" panose="020B0400000000000000" pitchFamily="50" charset="-128"/>
              </a:rPr>
              <a:t>を</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使ってみましょう</a:t>
            </a:r>
          </a:p>
        </p:txBody>
      </p:sp>
      <p:sp>
        <p:nvSpPr>
          <p:cNvPr id="7" name="テキスト ボックス 6">
            <a:extLst>
              <a:ext uri="{FF2B5EF4-FFF2-40B4-BE49-F238E27FC236}">
                <a16:creationId xmlns:a16="http://schemas.microsoft.com/office/drawing/2014/main" id="{A2E8C0F6-A1B1-4CA5-C435-19BAB1AF3853}"/>
              </a:ext>
            </a:extLst>
          </p:cNvPr>
          <p:cNvSpPr txBox="1"/>
          <p:nvPr/>
        </p:nvSpPr>
        <p:spPr>
          <a:xfrm>
            <a:off x="529389" y="1838448"/>
            <a:ext cx="1552073" cy="1446550"/>
          </a:xfrm>
          <a:prstGeom prst="rect">
            <a:avLst/>
          </a:prstGeom>
          <a:noFill/>
        </p:spPr>
        <p:txBody>
          <a:bodyPr wrap="square" rtlCol="0">
            <a:spAutoFit/>
          </a:bodyPr>
          <a:lstStyle/>
          <a:p>
            <a:pPr algn="ctr"/>
            <a:r>
              <a:rPr lang="en-US" altLang="ja-JP" sz="8800" b="1" dirty="0">
                <a:solidFill>
                  <a:srgbClr val="4472C4"/>
                </a:solidFill>
                <a:latin typeface="BIZ UDPゴシック" panose="020B0400000000000000" pitchFamily="50" charset="-128"/>
                <a:ea typeface="BIZ UDPゴシック" panose="020B0400000000000000" pitchFamily="50" charset="-128"/>
              </a:rPr>
              <a:t>5</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C3EF1D17-0B20-5D68-1733-E61388EB057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76</a:t>
            </a:r>
          </a:p>
        </p:txBody>
      </p:sp>
    </p:spTree>
    <p:extLst>
      <p:ext uri="{BB962C8B-B14F-4D97-AF65-F5344CB8AC3E}">
        <p14:creationId xmlns:p14="http://schemas.microsoft.com/office/powerpoint/2010/main" val="50905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オブジェクト 11" hidden="1">
            <a:extLst>
              <a:ext uri="{FF2B5EF4-FFF2-40B4-BE49-F238E27FC236}">
                <a16:creationId xmlns:a16="http://schemas.microsoft.com/office/drawing/2014/main" id="{8EFFC18B-3C5C-4348-A589-4A43CA5F27A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2" name="オブジェクト 11" hidden="1">
                        <a:extLst>
                          <a:ext uri="{FF2B5EF4-FFF2-40B4-BE49-F238E27FC236}">
                            <a16:creationId xmlns:a16="http://schemas.microsoft.com/office/drawing/2014/main" id="{8EFFC18B-3C5C-4348-A589-4A43CA5F27A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392691" y="227059"/>
            <a:ext cx="5676554" cy="480003"/>
          </a:xfrm>
        </p:spPr>
        <p:txBody>
          <a:bodyPr vert="horz" wrap="none">
            <a:spAutoFit/>
          </a:bodyPr>
          <a:lstStyle/>
          <a:p>
            <a:r>
              <a:rPr lang="ja-JP" altLang="en-US" dirty="0"/>
              <a:t>オンライン会議システムの利用方法</a:t>
            </a:r>
          </a:p>
        </p:txBody>
      </p:sp>
      <p:sp>
        <p:nvSpPr>
          <p:cNvPr id="13" name="正方形/長方形 12">
            <a:extLst>
              <a:ext uri="{FF2B5EF4-FFF2-40B4-BE49-F238E27FC236}">
                <a16:creationId xmlns:a16="http://schemas.microsoft.com/office/drawing/2014/main" id="{021C4548-6FED-41DE-B2F6-BB29D56AAE03}"/>
              </a:ext>
            </a:extLst>
          </p:cNvPr>
          <p:cNvSpPr/>
          <p:nvPr/>
        </p:nvSpPr>
        <p:spPr>
          <a:xfrm>
            <a:off x="733011" y="2321171"/>
            <a:ext cx="7661489" cy="889392"/>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444500" indent="-444500">
              <a:spcBef>
                <a:spcPts val="300"/>
              </a:spcBef>
              <a:buClr>
                <a:schemeClr val="accent1"/>
              </a:buClr>
              <a:buFont typeface="BIZ UDPゴシック" panose="020B0400000000000000" pitchFamily="50" charset="-128"/>
              <a:buChar char="❶"/>
            </a:pPr>
            <a:r>
              <a:rPr lang="ja-JP" altLang="en-US" sz="2400" b="1" dirty="0">
                <a:solidFill>
                  <a:schemeClr val="tx1"/>
                </a:solidFill>
                <a:latin typeface="BIZ UDPゴシック" panose="020B0400000000000000" pitchFamily="50" charset="-128"/>
                <a:ea typeface="BIZ UDPゴシック" panose="020B0400000000000000" pitchFamily="50" charset="-128"/>
                <a:cs typeface="Meiryo" charset="-128"/>
              </a:rPr>
              <a:t>アプリのインストール</a:t>
            </a:r>
            <a:endParaRPr lang="en-US" altLang="ja-JP" sz="2400" b="1" dirty="0">
              <a:solidFill>
                <a:schemeClr val="tx1"/>
              </a:solidFill>
              <a:latin typeface="BIZ UDPゴシック" panose="020B0400000000000000" pitchFamily="50" charset="-128"/>
              <a:ea typeface="BIZ UDPゴシック" panose="020B0400000000000000" pitchFamily="50" charset="-128"/>
              <a:cs typeface="Meiryo" charset="-128"/>
            </a:endParaRPr>
          </a:p>
          <a:p>
            <a:pPr marL="444500" indent="-444500">
              <a:spcBef>
                <a:spcPts val="300"/>
              </a:spcBef>
              <a:buClr>
                <a:schemeClr val="accent1"/>
              </a:buClr>
              <a:buFont typeface="BIZ UDPゴシック" panose="020B0400000000000000" pitchFamily="50" charset="-128"/>
              <a:buChar char="❷"/>
            </a:pPr>
            <a:r>
              <a:rPr lang="ja-JP" altLang="en-US" sz="2400" b="1" dirty="0">
                <a:solidFill>
                  <a:schemeClr val="tx1"/>
                </a:solidFill>
                <a:latin typeface="BIZ UDPゴシック" panose="020B0400000000000000" pitchFamily="50" charset="-128"/>
                <a:ea typeface="BIZ UDPゴシック" panose="020B0400000000000000" pitchFamily="50" charset="-128"/>
                <a:cs typeface="Meiryo" charset="-128"/>
              </a:rPr>
              <a:t>利用登録</a:t>
            </a:r>
            <a:endParaRPr lang="en-US" altLang="ja-JP" sz="2400" b="1" dirty="0">
              <a:solidFill>
                <a:schemeClr val="tx1"/>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619A08A3-DD46-4E0A-9D62-B825787BFE51}"/>
              </a:ext>
            </a:extLst>
          </p:cNvPr>
          <p:cNvSpPr txBox="1"/>
          <p:nvPr/>
        </p:nvSpPr>
        <p:spPr>
          <a:xfrm>
            <a:off x="728516" y="1737013"/>
            <a:ext cx="7683557" cy="523220"/>
          </a:xfrm>
          <a:prstGeom prst="rect">
            <a:avLst/>
          </a:prstGeom>
          <a:solidFill>
            <a:srgbClr val="4472C4"/>
          </a:solidFill>
          <a:ln>
            <a:solidFill>
              <a:schemeClr val="accent1"/>
            </a:solidFill>
          </a:ln>
        </p:spPr>
        <p:txBody>
          <a:bodyPr wrap="square" rtlCol="0" anchor="ctr">
            <a:spAutoFit/>
          </a:bodyPr>
          <a:lstStyle/>
          <a:p>
            <a:pPr algn="ctr"/>
            <a:r>
              <a:rPr lang="ja-JP" altLang="en-US" sz="2800" b="1" dirty="0">
                <a:solidFill>
                  <a:schemeClr val="bg1"/>
                </a:solidFill>
                <a:latin typeface="BIZ UDPゴシック" panose="020B0400000000000000" pitchFamily="50" charset="-128"/>
                <a:ea typeface="BIZ UDPゴシック" panose="020B0400000000000000" pitchFamily="50" charset="-128"/>
              </a:rPr>
              <a:t>アプリの利用準備</a:t>
            </a:r>
            <a:endParaRPr kumimoji="1" lang="ja-JP" altLang="en-US" sz="2800" b="1" dirty="0">
              <a:solidFill>
                <a:schemeClr val="bg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FF0654C7-5C34-480F-903D-2868365B8D5B}"/>
              </a:ext>
            </a:extLst>
          </p:cNvPr>
          <p:cNvSpPr/>
          <p:nvPr/>
        </p:nvSpPr>
        <p:spPr>
          <a:xfrm>
            <a:off x="728516" y="4244813"/>
            <a:ext cx="7683557" cy="1241582"/>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marL="457200" indent="-457200">
              <a:spcBef>
                <a:spcPts val="300"/>
              </a:spcBef>
              <a:buClr>
                <a:schemeClr val="accent1"/>
              </a:buClr>
              <a:buFont typeface="BIZ UDPゴシック" panose="020B0400000000000000" pitchFamily="50" charset="-128"/>
              <a:buChar char="❶"/>
            </a:pPr>
            <a:r>
              <a:rPr lang="ja-JP" altLang="en-US" sz="2400" b="1" dirty="0">
                <a:solidFill>
                  <a:schemeClr val="tx1"/>
                </a:solidFill>
                <a:latin typeface="BIZ UDPゴシック" panose="020B0400000000000000" pitchFamily="50" charset="-128"/>
                <a:ea typeface="BIZ UDPゴシック" panose="020B0400000000000000" pitchFamily="50" charset="-128"/>
                <a:cs typeface="Meiryo" charset="-128"/>
              </a:rPr>
              <a:t>招待された会議への参加（他の人が開いた会議に参加する場合）</a:t>
            </a:r>
            <a:endParaRPr lang="en-US" altLang="ja-JP" sz="2400" b="1" dirty="0">
              <a:solidFill>
                <a:schemeClr val="tx1"/>
              </a:solidFill>
              <a:latin typeface="BIZ UDPゴシック" panose="020B0400000000000000" pitchFamily="50" charset="-128"/>
              <a:ea typeface="BIZ UDPゴシック" panose="020B0400000000000000" pitchFamily="50" charset="-128"/>
              <a:cs typeface="Meiryo" charset="-128"/>
            </a:endParaRPr>
          </a:p>
          <a:p>
            <a:pPr marL="457200" indent="-457200">
              <a:spcBef>
                <a:spcPts val="300"/>
              </a:spcBef>
              <a:buClr>
                <a:schemeClr val="accent1"/>
              </a:buClr>
              <a:buFont typeface="BIZ UDPゴシック" panose="020B0400000000000000" pitchFamily="50" charset="-128"/>
              <a:buChar char="❷"/>
            </a:pPr>
            <a:r>
              <a:rPr lang="ja-JP" altLang="en-US" sz="2400" b="1" dirty="0">
                <a:solidFill>
                  <a:schemeClr val="tx1"/>
                </a:solidFill>
                <a:latin typeface="BIZ UDPゴシック" panose="020B0400000000000000" pitchFamily="50" charset="-128"/>
                <a:ea typeface="BIZ UDPゴシック" panose="020B0400000000000000" pitchFamily="50" charset="-128"/>
                <a:cs typeface="Meiryo" charset="-128"/>
              </a:rPr>
              <a:t>自分で会議を開催（自分で会議を開く場合）</a:t>
            </a:r>
            <a:endParaRPr lang="en-US" altLang="ja-JP" sz="2400" b="1" dirty="0">
              <a:solidFill>
                <a:schemeClr val="tx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34B43375-7677-4406-8BBA-1E48FD4126C2}"/>
              </a:ext>
            </a:extLst>
          </p:cNvPr>
          <p:cNvSpPr txBox="1"/>
          <p:nvPr/>
        </p:nvSpPr>
        <p:spPr>
          <a:xfrm>
            <a:off x="727309" y="3674767"/>
            <a:ext cx="7667733" cy="523220"/>
          </a:xfrm>
          <a:prstGeom prst="rect">
            <a:avLst/>
          </a:prstGeom>
          <a:solidFill>
            <a:srgbClr val="4472C4"/>
          </a:solidFill>
          <a:ln>
            <a:solidFill>
              <a:schemeClr val="accent1"/>
            </a:solidFill>
          </a:ln>
        </p:spPr>
        <p:txBody>
          <a:bodyPr wrap="square" rtlCol="0" anchor="ctr">
            <a:spAutoFit/>
          </a:bodyPr>
          <a:lstStyle/>
          <a:p>
            <a:pPr algn="ctr"/>
            <a:r>
              <a:rPr lang="ja-JP" altLang="en-US" sz="2800" b="1" dirty="0">
                <a:solidFill>
                  <a:schemeClr val="bg1"/>
                </a:solidFill>
                <a:latin typeface="BIZ UDPゴシック" panose="020B0400000000000000" pitchFamily="50" charset="-128"/>
                <a:ea typeface="BIZ UDPゴシック" panose="020B0400000000000000" pitchFamily="50" charset="-128"/>
              </a:rPr>
              <a:t>オンライン会議の実施</a:t>
            </a:r>
            <a:endParaRPr kumimoji="1" lang="ja-JP" altLang="en-US" sz="2800" b="1" dirty="0">
              <a:solidFill>
                <a:schemeClr val="bg1"/>
              </a:solidFill>
              <a:latin typeface="BIZ UDPゴシック" panose="020B0400000000000000" pitchFamily="50" charset="-128"/>
              <a:ea typeface="BIZ UDPゴシック" panose="020B0400000000000000" pitchFamily="50" charset="-128"/>
            </a:endParaRPr>
          </a:p>
        </p:txBody>
      </p:sp>
      <p:sp>
        <p:nvSpPr>
          <p:cNvPr id="17" name="矢印: 下 16">
            <a:extLst>
              <a:ext uri="{FF2B5EF4-FFF2-40B4-BE49-F238E27FC236}">
                <a16:creationId xmlns:a16="http://schemas.microsoft.com/office/drawing/2014/main" id="{C73BF927-F801-4DA2-97D3-F7BA92A46B37}"/>
              </a:ext>
            </a:extLst>
          </p:cNvPr>
          <p:cNvSpPr/>
          <p:nvPr/>
        </p:nvSpPr>
        <p:spPr>
          <a:xfrm>
            <a:off x="4287741" y="3341192"/>
            <a:ext cx="449451" cy="263815"/>
          </a:xfrm>
          <a:prstGeom prst="downArrow">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20" name="サブタイトル 2">
            <a:extLst>
              <a:ext uri="{FF2B5EF4-FFF2-40B4-BE49-F238E27FC236}">
                <a16:creationId xmlns:a16="http://schemas.microsoft.com/office/drawing/2014/main" id="{C600DDC0-D985-4993-9BF2-71ADC0456177}"/>
              </a:ext>
            </a:extLst>
          </p:cNvPr>
          <p:cNvSpPr txBox="1">
            <a:spLocks/>
          </p:cNvSpPr>
          <p:nvPr/>
        </p:nvSpPr>
        <p:spPr>
          <a:xfrm>
            <a:off x="348964" y="5495460"/>
            <a:ext cx="8446072" cy="1149178"/>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a:t>
            </a:r>
            <a:r>
              <a:rPr lang="ja-JP" altLang="en-US" sz="1800" b="0" dirty="0">
                <a:latin typeface="BIZ UDPゴシック" panose="020B0400000000000000" pitchFamily="50" charset="-128"/>
                <a:ea typeface="BIZ UDPゴシック" panose="020B0400000000000000" pitchFamily="50" charset="-128"/>
              </a:rPr>
              <a:t>本講座で扱うアプリは、使用されるスマートフォンの機種・</a:t>
            </a:r>
            <a:r>
              <a:rPr lang="en-US" altLang="ja-JP" sz="1800" b="0" dirty="0">
                <a:latin typeface="BIZ UDPゴシック" panose="020B0400000000000000" pitchFamily="50" charset="-128"/>
                <a:ea typeface="BIZ UDPゴシック" panose="020B0400000000000000" pitchFamily="50" charset="-128"/>
              </a:rPr>
              <a:t>OS</a:t>
            </a:r>
            <a:r>
              <a:rPr lang="ja-JP" altLang="en-US" sz="1800" b="0" dirty="0">
                <a:latin typeface="BIZ UDPゴシック" panose="020B0400000000000000" pitchFamily="50" charset="-128"/>
                <a:ea typeface="BIZ UDPゴシック" panose="020B0400000000000000" pitchFamily="50" charset="-128"/>
              </a:rPr>
              <a:t>、あるいは</a:t>
            </a: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latin typeface="BIZ UDPゴシック" panose="020B0400000000000000" pitchFamily="50" charset="-128"/>
                <a:ea typeface="BIZ UDPゴシック" panose="020B0400000000000000" pitchFamily="50" charset="-128"/>
              </a:rPr>
              <a:t>　 スマートフォンの設定により、表示や操作手順が多少異なる場合があります。</a:t>
            </a:r>
          </a:p>
          <a:p>
            <a:pPr>
              <a:lnSpc>
                <a:spcPct val="130000"/>
              </a:lnSpc>
              <a:spcBef>
                <a:spcPts val="0"/>
              </a:spcBef>
            </a:pPr>
            <a:r>
              <a:rPr lang="ja-JP" altLang="en-US" sz="1800" b="0" dirty="0">
                <a:latin typeface="BIZ UDPゴシック" panose="020B0400000000000000" pitchFamily="50" charset="-128"/>
                <a:ea typeface="BIZ UDPゴシック" panose="020B0400000000000000" pitchFamily="50" charset="-128"/>
              </a:rPr>
              <a:t>　 また、予告なしにアプリの機能が更新され、内容が変更される可能性があります。</a:t>
            </a:r>
          </a:p>
        </p:txBody>
      </p:sp>
      <p:sp>
        <p:nvSpPr>
          <p:cNvPr id="11" name="サブタイトル 2">
            <a:extLst>
              <a:ext uri="{FF2B5EF4-FFF2-40B4-BE49-F238E27FC236}">
                <a16:creationId xmlns:a16="http://schemas.microsoft.com/office/drawing/2014/main" id="{756E4549-7F23-9F13-A8B7-F60A4459EFE8}"/>
              </a:ext>
            </a:extLst>
          </p:cNvPr>
          <p:cNvSpPr txBox="1">
            <a:spLocks/>
          </p:cNvSpPr>
          <p:nvPr/>
        </p:nvSpPr>
        <p:spPr>
          <a:xfrm>
            <a:off x="276013" y="1096511"/>
            <a:ext cx="8534157"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dirty="0">
                <a:latin typeface="BIZ UDPゴシック" panose="020B0400000000000000" pitchFamily="50" charset="-128"/>
                <a:ea typeface="BIZ UDPゴシック" panose="020B0400000000000000" pitchFamily="50" charset="-128"/>
              </a:rPr>
              <a:t>各アプリ利用方法ご説明の流れ</a:t>
            </a:r>
          </a:p>
        </p:txBody>
      </p:sp>
      <p:sp>
        <p:nvSpPr>
          <p:cNvPr id="21" name="タイトル 1">
            <a:extLst>
              <a:ext uri="{FF2B5EF4-FFF2-40B4-BE49-F238E27FC236}">
                <a16:creationId xmlns:a16="http://schemas.microsoft.com/office/drawing/2014/main" id="{38F8996D-53E6-37D1-94BE-C491867BC46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1-C</a:t>
            </a:r>
            <a:endParaRPr kumimoji="0" lang="ja-JP" altLang="en-US" kern="0" dirty="0">
              <a:solidFill>
                <a:sysClr val="windowText" lastClr="000000"/>
              </a:solidFill>
            </a:endParaRPr>
          </a:p>
        </p:txBody>
      </p:sp>
      <p:sp>
        <p:nvSpPr>
          <p:cNvPr id="4" name="Slide Number Placeholder 5">
            <a:extLst>
              <a:ext uri="{FF2B5EF4-FFF2-40B4-BE49-F238E27FC236}">
                <a16:creationId xmlns:a16="http://schemas.microsoft.com/office/drawing/2014/main" id="{01A0EBE9-E5FA-65C3-DF9C-03C7A8F11FE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Tree>
    <p:extLst>
      <p:ext uri="{BB962C8B-B14F-4D97-AF65-F5344CB8AC3E}">
        <p14:creationId xmlns:p14="http://schemas.microsoft.com/office/powerpoint/2010/main" val="15641308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715311BE-E779-1ABC-DF57-B4342C1A47CC}"/>
              </a:ext>
            </a:extLst>
          </p:cNvPr>
          <p:cNvPicPr>
            <a:picLocks noChangeAspect="1"/>
          </p:cNvPicPr>
          <p:nvPr/>
        </p:nvPicPr>
        <p:blipFill>
          <a:blip r:embed="rId4"/>
          <a:stretch>
            <a:fillRect/>
          </a:stretch>
        </p:blipFill>
        <p:spPr>
          <a:xfrm>
            <a:off x="5626916" y="2268718"/>
            <a:ext cx="2043926" cy="4428506"/>
          </a:xfrm>
          <a:prstGeom prst="rect">
            <a:avLst/>
          </a:prstGeom>
          <a:ln>
            <a:solidFill>
              <a:schemeClr val="tx1"/>
            </a:solidFill>
          </a:ln>
        </p:spPr>
      </p:pic>
      <p:pic>
        <p:nvPicPr>
          <p:cNvPr id="19" name="図 18">
            <a:extLst>
              <a:ext uri="{FF2B5EF4-FFF2-40B4-BE49-F238E27FC236}">
                <a16:creationId xmlns:a16="http://schemas.microsoft.com/office/drawing/2014/main" id="{1A60C6CE-1F3E-384E-09E4-E4FD58DC5C72}"/>
              </a:ext>
            </a:extLst>
          </p:cNvPr>
          <p:cNvPicPr>
            <a:picLocks noChangeAspect="1"/>
          </p:cNvPicPr>
          <p:nvPr/>
        </p:nvPicPr>
        <p:blipFill>
          <a:blip r:embed="rId5"/>
          <a:stretch>
            <a:fillRect/>
          </a:stretch>
        </p:blipFill>
        <p:spPr>
          <a:xfrm>
            <a:off x="1436306" y="2225846"/>
            <a:ext cx="2063713" cy="447137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Play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ストア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a:solidFill>
                  <a:prstClr val="black"/>
                </a:solidFill>
                <a:latin typeface="BIZ UDPゴシック" panose="020B0400000000000000" pitchFamily="50" charset="-128"/>
                <a:ea typeface="BIZ UDPゴシック" panose="020B0400000000000000" pitchFamily="50" charset="-128"/>
              </a:rPr>
              <a:t>画面上部の検索ボックスを押します</a:t>
            </a:r>
            <a:endParaRPr lang="en-US" altLang="ja-JP" sz="1800">
              <a:solidFill>
                <a:prstClr val="black"/>
              </a:solidFill>
              <a:latin typeface="BIZ UDPゴシック" panose="020B0400000000000000" pitchFamily="50" charset="-128"/>
              <a:ea typeface="BIZ UDPゴシック" panose="020B0400000000000000" pitchFamily="50" charset="-128"/>
            </a:endParaRPr>
          </a:p>
        </p:txBody>
      </p:sp>
      <p:pic>
        <p:nvPicPr>
          <p:cNvPr id="39" name="図 38" descr="グラフィカル ユーザー インターフェイス, アプリケーション&#10;&#10;説明は自動で生成されたものです">
            <a:extLst>
              <a:ext uri="{FF2B5EF4-FFF2-40B4-BE49-F238E27FC236}">
                <a16:creationId xmlns:a16="http://schemas.microsoft.com/office/drawing/2014/main" id="{6CA61CF7-DD9D-8C8C-CDC0-215C4F3C9B95}"/>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a:xfrm>
            <a:off x="2787166" y="1540974"/>
            <a:ext cx="385763" cy="385763"/>
          </a:xfrm>
          <a:custGeom>
            <a:avLst/>
            <a:gdLst>
              <a:gd name="connsiteX0" fmla="*/ 257175 w 514350"/>
              <a:gd name="connsiteY0" fmla="*/ 0 h 514350"/>
              <a:gd name="connsiteX1" fmla="*/ 514350 w 514350"/>
              <a:gd name="connsiteY1" fmla="*/ 257175 h 514350"/>
              <a:gd name="connsiteX2" fmla="*/ 257175 w 514350"/>
              <a:gd name="connsiteY2" fmla="*/ 514350 h 514350"/>
              <a:gd name="connsiteX3" fmla="*/ 0 w 514350"/>
              <a:gd name="connsiteY3" fmla="*/ 257175 h 514350"/>
              <a:gd name="connsiteX4" fmla="*/ 257175 w 514350"/>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14350">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a:effectLst/>
        </p:spPr>
      </p:pic>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1" name="サブタイトル 2">
            <a:extLst>
              <a:ext uri="{FF2B5EF4-FFF2-40B4-BE49-F238E27FC236}">
                <a16:creationId xmlns:a16="http://schemas.microsoft.com/office/drawing/2014/main" id="{E83C43F4-B682-8103-B06B-7A0FC3506DD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Meet</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6" name="タイトル 1">
            <a:extLst>
              <a:ext uri="{FF2B5EF4-FFF2-40B4-BE49-F238E27FC236}">
                <a16:creationId xmlns:a16="http://schemas.microsoft.com/office/drawing/2014/main" id="{649B27D3-F7D6-6A13-C0C2-D6CF1A0C7477}"/>
              </a:ext>
            </a:extLst>
          </p:cNvPr>
          <p:cNvSpPr>
            <a:spLocks noGrp="1"/>
          </p:cNvSpPr>
          <p:nvPr>
            <p:ph type="ctrTitle"/>
          </p:nvPr>
        </p:nvSpPr>
        <p:spPr>
          <a:xfrm>
            <a:off x="1392691" y="220736"/>
            <a:ext cx="7576708" cy="486326"/>
          </a:xfrm>
        </p:spPr>
        <p:txBody>
          <a:bodyPr vert="horz">
            <a:noAutofit/>
          </a:bodyPr>
          <a:lstStyle/>
          <a:p>
            <a:r>
              <a:rPr lang="en-US" altLang="ja-JP" dirty="0"/>
              <a:t>Google Meet</a:t>
            </a:r>
            <a:r>
              <a:rPr lang="ja-JP" altLang="en-US" dirty="0"/>
              <a:t>アプリのインストール</a:t>
            </a:r>
          </a:p>
        </p:txBody>
      </p:sp>
      <p:sp>
        <p:nvSpPr>
          <p:cNvPr id="17" name="タイトル 1">
            <a:extLst>
              <a:ext uri="{FF2B5EF4-FFF2-40B4-BE49-F238E27FC236}">
                <a16:creationId xmlns:a16="http://schemas.microsoft.com/office/drawing/2014/main" id="{D29AFB63-1CC5-1AE7-4288-975D0EB11D71}"/>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7" name="四角形: 角を丸くする 6">
            <a:extLst>
              <a:ext uri="{FF2B5EF4-FFF2-40B4-BE49-F238E27FC236}">
                <a16:creationId xmlns:a16="http://schemas.microsoft.com/office/drawing/2014/main" id="{5F6F6064-5877-528C-4157-21764910DECD}"/>
              </a:ext>
            </a:extLst>
          </p:cNvPr>
          <p:cNvSpPr/>
          <p:nvPr/>
        </p:nvSpPr>
        <p:spPr>
          <a:xfrm>
            <a:off x="2438207" y="5206527"/>
            <a:ext cx="539943" cy="5630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3EB3F765-ADCD-585A-347C-CA0EA7E2965B}"/>
              </a:ext>
            </a:extLst>
          </p:cNvPr>
          <p:cNvSpPr/>
          <p:nvPr/>
        </p:nvSpPr>
        <p:spPr>
          <a:xfrm>
            <a:off x="5649053" y="2407098"/>
            <a:ext cx="1723297" cy="37420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18" name="Slide Number Placeholder 5">
            <a:extLst>
              <a:ext uri="{FF2B5EF4-FFF2-40B4-BE49-F238E27FC236}">
                <a16:creationId xmlns:a16="http://schemas.microsoft.com/office/drawing/2014/main" id="{FDAD2974-F371-F32B-FB50-B318D66BAFB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77</a:t>
            </a:r>
          </a:p>
        </p:txBody>
      </p:sp>
    </p:spTree>
    <p:extLst>
      <p:ext uri="{BB962C8B-B14F-4D97-AF65-F5344CB8AC3E}">
        <p14:creationId xmlns:p14="http://schemas.microsoft.com/office/powerpoint/2010/main" val="39508428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0904C64-3859-F100-9030-6ECB329C80E8}"/>
              </a:ext>
            </a:extLst>
          </p:cNvPr>
          <p:cNvPicPr>
            <a:picLocks noChangeAspect="1"/>
          </p:cNvPicPr>
          <p:nvPr/>
        </p:nvPicPr>
        <p:blipFill>
          <a:blip r:embed="rId4"/>
          <a:stretch>
            <a:fillRect/>
          </a:stretch>
        </p:blipFill>
        <p:spPr>
          <a:xfrm>
            <a:off x="5624855" y="2268047"/>
            <a:ext cx="2056722" cy="4428000"/>
          </a:xfrm>
          <a:prstGeom prst="rect">
            <a:avLst/>
          </a:prstGeom>
        </p:spPr>
      </p:pic>
      <p:pic>
        <p:nvPicPr>
          <p:cNvPr id="22" name="図 21">
            <a:extLst>
              <a:ext uri="{FF2B5EF4-FFF2-40B4-BE49-F238E27FC236}">
                <a16:creationId xmlns:a16="http://schemas.microsoft.com/office/drawing/2014/main" id="{71629A17-580A-9414-CF44-9ECB1C79A012}"/>
              </a:ext>
            </a:extLst>
          </p:cNvPr>
          <p:cNvPicPr>
            <a:picLocks noChangeAspect="1"/>
          </p:cNvPicPr>
          <p:nvPr/>
        </p:nvPicPr>
        <p:blipFill>
          <a:blip r:embed="rId5"/>
          <a:stretch>
            <a:fillRect/>
          </a:stretch>
        </p:blipFill>
        <p:spPr>
          <a:xfrm>
            <a:off x="1473347" y="2268718"/>
            <a:ext cx="2043692" cy="4428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1" name="テキスト ボックス 10">
            <a:extLst>
              <a:ext uri="{FF2B5EF4-FFF2-40B4-BE49-F238E27FC236}">
                <a16:creationId xmlns:a16="http://schemas.microsoft.com/office/drawing/2014/main" id="{948ECD18-6900-4EFB-AE00-FF5128CCA747}"/>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サブタイトル 2">
            <a:extLst>
              <a:ext uri="{FF2B5EF4-FFF2-40B4-BE49-F238E27FC236}">
                <a16:creationId xmlns:a16="http://schemas.microsoft.com/office/drawing/2014/main" id="{AEC2862A-1456-CA4E-40F9-C48F616F8684}"/>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Meet</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8" name="タイトル 1">
            <a:extLst>
              <a:ext uri="{FF2B5EF4-FFF2-40B4-BE49-F238E27FC236}">
                <a16:creationId xmlns:a16="http://schemas.microsoft.com/office/drawing/2014/main" id="{723DCB1A-81DA-6CC1-88AD-99C0383D98B8}"/>
              </a:ext>
            </a:extLst>
          </p:cNvPr>
          <p:cNvSpPr>
            <a:spLocks noGrp="1"/>
          </p:cNvSpPr>
          <p:nvPr>
            <p:ph type="ctrTitle"/>
          </p:nvPr>
        </p:nvSpPr>
        <p:spPr>
          <a:xfrm>
            <a:off x="1392691" y="220736"/>
            <a:ext cx="7576708" cy="486326"/>
          </a:xfrm>
        </p:spPr>
        <p:txBody>
          <a:bodyPr vert="horz">
            <a:noAutofit/>
          </a:bodyPr>
          <a:lstStyle/>
          <a:p>
            <a:r>
              <a:rPr lang="en-US" altLang="ja-JP" dirty="0"/>
              <a:t>Google Meet</a:t>
            </a:r>
            <a:r>
              <a:rPr lang="ja-JP" altLang="en-US" dirty="0"/>
              <a:t>アプリのインストール</a:t>
            </a:r>
          </a:p>
        </p:txBody>
      </p:sp>
      <p:sp>
        <p:nvSpPr>
          <p:cNvPr id="19" name="タイトル 1">
            <a:extLst>
              <a:ext uri="{FF2B5EF4-FFF2-40B4-BE49-F238E27FC236}">
                <a16:creationId xmlns:a16="http://schemas.microsoft.com/office/drawing/2014/main" id="{83CCE905-FD9F-D90F-DC7A-4B01B65F9CAE}"/>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2" name="四角形: 角を丸くする 1">
            <a:extLst>
              <a:ext uri="{FF2B5EF4-FFF2-40B4-BE49-F238E27FC236}">
                <a16:creationId xmlns:a16="http://schemas.microsoft.com/office/drawing/2014/main" id="{B943B5CB-5F11-1620-A63F-7D0C4E0ED4E2}"/>
              </a:ext>
            </a:extLst>
          </p:cNvPr>
          <p:cNvSpPr/>
          <p:nvPr/>
        </p:nvSpPr>
        <p:spPr>
          <a:xfrm>
            <a:off x="1455117" y="2407098"/>
            <a:ext cx="1723297" cy="37420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D7483D6C-3919-0DEE-31FF-D3C2A328574C}"/>
              </a:ext>
            </a:extLst>
          </p:cNvPr>
          <p:cNvSpPr/>
          <p:nvPr/>
        </p:nvSpPr>
        <p:spPr>
          <a:xfrm>
            <a:off x="5473854" y="3254850"/>
            <a:ext cx="2388260" cy="37420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9D59D1F-D075-E31C-7D63-9E7711767E3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78</a:t>
            </a:r>
          </a:p>
        </p:txBody>
      </p:sp>
      <p:cxnSp>
        <p:nvCxnSpPr>
          <p:cNvPr id="8" name="直線矢印コネクタ 7">
            <a:extLst>
              <a:ext uri="{FF2B5EF4-FFF2-40B4-BE49-F238E27FC236}">
                <a16:creationId xmlns:a16="http://schemas.microsoft.com/office/drawing/2014/main" id="{6217211A-7702-82DC-A881-5158DF5F1B92}"/>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62957498-0D92-E2FB-B4B6-4E968016CD5B}"/>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E79F849C-41C8-7EDA-21CC-DDFD47608C48}"/>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ぐーぐるみーと</a:t>
            </a: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と</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検索します</a:t>
            </a:r>
          </a:p>
        </p:txBody>
      </p:sp>
      <p:sp>
        <p:nvSpPr>
          <p:cNvPr id="10" name="テキスト ボックス 9">
            <a:extLst>
              <a:ext uri="{FF2B5EF4-FFF2-40B4-BE49-F238E27FC236}">
                <a16:creationId xmlns:a16="http://schemas.microsoft.com/office/drawing/2014/main" id="{48208B6B-80D5-4326-83CB-609FCCC4F2E9}"/>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491D556A-BFE0-DBBC-033C-6345783EBEB2}"/>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「インストール」を押します</a:t>
            </a:r>
          </a:p>
        </p:txBody>
      </p:sp>
    </p:spTree>
    <p:extLst>
      <p:ext uri="{BB962C8B-B14F-4D97-AF65-F5344CB8AC3E}">
        <p14:creationId xmlns:p14="http://schemas.microsoft.com/office/powerpoint/2010/main" val="26883714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3F5505C-B763-C56B-6980-BD6140CA1449}"/>
              </a:ext>
            </a:extLst>
          </p:cNvPr>
          <p:cNvPicPr>
            <a:picLocks noChangeAspect="1"/>
          </p:cNvPicPr>
          <p:nvPr/>
        </p:nvPicPr>
        <p:blipFill>
          <a:blip r:embed="rId4"/>
          <a:stretch>
            <a:fillRect/>
          </a:stretch>
        </p:blipFill>
        <p:spPr>
          <a:xfrm>
            <a:off x="5424483" y="2397294"/>
            <a:ext cx="2456901" cy="4340728"/>
          </a:xfrm>
          <a:prstGeom prst="rect">
            <a:avLst/>
          </a:prstGeom>
        </p:spPr>
      </p:pic>
      <p:pic>
        <p:nvPicPr>
          <p:cNvPr id="1027" name="Picture 3">
            <a:extLst>
              <a:ext uri="{FF2B5EF4-FFF2-40B4-BE49-F238E27FC236}">
                <a16:creationId xmlns:a16="http://schemas.microsoft.com/office/drawing/2014/main" id="{871B0C2F-4F91-DADA-5025-FFE7FA8B681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42526"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四角形: 角を丸くする 11">
            <a:extLst>
              <a:ext uri="{FF2B5EF4-FFF2-40B4-BE49-F238E27FC236}">
                <a16:creationId xmlns:a16="http://schemas.microsoft.com/office/drawing/2014/main" id="{4167E6DF-061E-F903-FAA0-3BB5AFB5F3B5}"/>
              </a:ext>
            </a:extLst>
          </p:cNvPr>
          <p:cNvSpPr/>
          <p:nvPr/>
        </p:nvSpPr>
        <p:spPr>
          <a:xfrm>
            <a:off x="1367728" y="2557384"/>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 Store</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「検索」を押します</a:t>
            </a:r>
          </a:p>
        </p:txBody>
      </p:sp>
      <p:pic>
        <p:nvPicPr>
          <p:cNvPr id="10" name="図 9">
            <a:extLst>
              <a:ext uri="{FF2B5EF4-FFF2-40B4-BE49-F238E27FC236}">
                <a16:creationId xmlns:a16="http://schemas.microsoft.com/office/drawing/2014/main" id="{44011AE7-C6F9-3016-AB9B-D1102A15A095}"/>
              </a:ext>
            </a:extLst>
          </p:cNvPr>
          <p:cNvPicPr>
            <a:picLocks noChangeAspect="1"/>
          </p:cNvPicPr>
          <p:nvPr/>
        </p:nvPicPr>
        <p:blipFill rotWithShape="1">
          <a:blip r:embed="rId8">
            <a:extLst>
              <a:ext uri="{28A0092B-C50C-407E-A947-70E740481C1C}">
                <a14:useLocalDpi xmlns:a14="http://schemas.microsoft.com/office/drawing/2010/main"/>
              </a:ext>
            </a:extLst>
          </a:blip>
          <a:srcRect l="6914" t="5255" r="5548" b="4805"/>
          <a:stretch/>
        </p:blipFill>
        <p:spPr>
          <a:xfrm>
            <a:off x="2797628" y="1534138"/>
            <a:ext cx="402645" cy="40593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8" name="サブタイトル 2">
            <a:extLst>
              <a:ext uri="{FF2B5EF4-FFF2-40B4-BE49-F238E27FC236}">
                <a16:creationId xmlns:a16="http://schemas.microsoft.com/office/drawing/2014/main" id="{175B356F-BC8A-4E32-56DE-CF8F4C83388F}"/>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Meet</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9" name="タイトル 1">
            <a:extLst>
              <a:ext uri="{FF2B5EF4-FFF2-40B4-BE49-F238E27FC236}">
                <a16:creationId xmlns:a16="http://schemas.microsoft.com/office/drawing/2014/main" id="{6415F62C-9E1A-3F2D-6C69-F8B7768F3F22}"/>
              </a:ext>
            </a:extLst>
          </p:cNvPr>
          <p:cNvSpPr>
            <a:spLocks noGrp="1"/>
          </p:cNvSpPr>
          <p:nvPr>
            <p:ph type="ctrTitle"/>
          </p:nvPr>
        </p:nvSpPr>
        <p:spPr>
          <a:xfrm>
            <a:off x="1392691" y="220736"/>
            <a:ext cx="7576708" cy="486326"/>
          </a:xfrm>
        </p:spPr>
        <p:txBody>
          <a:bodyPr vert="horz">
            <a:noAutofit/>
          </a:bodyPr>
          <a:lstStyle/>
          <a:p>
            <a:r>
              <a:rPr lang="en-US" altLang="ja-JP" dirty="0"/>
              <a:t>Google Meet</a:t>
            </a:r>
            <a:r>
              <a:rPr lang="ja-JP" altLang="en-US" dirty="0"/>
              <a:t>アプリのインストール</a:t>
            </a:r>
          </a:p>
        </p:txBody>
      </p:sp>
      <p:sp>
        <p:nvSpPr>
          <p:cNvPr id="18" name="タイトル 1">
            <a:extLst>
              <a:ext uri="{FF2B5EF4-FFF2-40B4-BE49-F238E27FC236}">
                <a16:creationId xmlns:a16="http://schemas.microsoft.com/office/drawing/2014/main" id="{3B65386F-0747-6F0E-8462-D45548FDD470}"/>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20" name="Slide Number Placeholder 5">
            <a:extLst>
              <a:ext uri="{FF2B5EF4-FFF2-40B4-BE49-F238E27FC236}">
                <a16:creationId xmlns:a16="http://schemas.microsoft.com/office/drawing/2014/main" id="{3EC85E13-D490-B5F0-7602-50808ACFDFD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79</a:t>
            </a:r>
          </a:p>
        </p:txBody>
      </p:sp>
      <p:sp>
        <p:nvSpPr>
          <p:cNvPr id="19" name="四角形: 角を丸くする 18">
            <a:extLst>
              <a:ext uri="{FF2B5EF4-FFF2-40B4-BE49-F238E27FC236}">
                <a16:creationId xmlns:a16="http://schemas.microsoft.com/office/drawing/2014/main" id="{3AB058DA-1D06-B169-8525-5B5D5CA3E721}"/>
              </a:ext>
            </a:extLst>
          </p:cNvPr>
          <p:cNvSpPr/>
          <p:nvPr/>
        </p:nvSpPr>
        <p:spPr>
          <a:xfrm>
            <a:off x="7404913" y="6352836"/>
            <a:ext cx="442243" cy="3956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748941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CDBBBE84-5D69-1118-3A4C-1E04CD8F3E42}"/>
              </a:ext>
            </a:extLst>
          </p:cNvPr>
          <p:cNvPicPr>
            <a:picLocks noChangeAspect="1"/>
          </p:cNvPicPr>
          <p:nvPr/>
        </p:nvPicPr>
        <p:blipFill>
          <a:blip r:embed="rId4"/>
          <a:stretch>
            <a:fillRect/>
          </a:stretch>
        </p:blipFill>
        <p:spPr>
          <a:xfrm>
            <a:off x="1253702" y="2388539"/>
            <a:ext cx="2426418" cy="4298053"/>
          </a:xfrm>
          <a:prstGeom prst="rect">
            <a:avLst/>
          </a:prstGeom>
        </p:spPr>
      </p:pic>
      <p:pic>
        <p:nvPicPr>
          <p:cNvPr id="22530" name="Picture 2">
            <a:extLst>
              <a:ext uri="{FF2B5EF4-FFF2-40B4-BE49-F238E27FC236}">
                <a16:creationId xmlns:a16="http://schemas.microsoft.com/office/drawing/2014/main" id="{CE477266-FC74-5D70-72FD-6ED0694642B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75195" y="2411046"/>
            <a:ext cx="2403792" cy="42755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画面上部の検索ボックスを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ぐーぐるみーと</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と</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検索します</a:t>
            </a:r>
          </a:p>
        </p:txBody>
      </p:sp>
      <p:sp>
        <p:nvSpPr>
          <p:cNvPr id="10" name="テキスト ボックス 9">
            <a:extLst>
              <a:ext uri="{FF2B5EF4-FFF2-40B4-BE49-F238E27FC236}">
                <a16:creationId xmlns:a16="http://schemas.microsoft.com/office/drawing/2014/main" id="{61833358-E9DF-E727-5437-A55F3FB78B53}"/>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7" name="サブタイトル 2">
            <a:extLst>
              <a:ext uri="{FF2B5EF4-FFF2-40B4-BE49-F238E27FC236}">
                <a16:creationId xmlns:a16="http://schemas.microsoft.com/office/drawing/2014/main" id="{DDB3C9C4-EB60-D9A9-FDE2-046BD3C81A14}"/>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Meet</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8" name="タイトル 1">
            <a:extLst>
              <a:ext uri="{FF2B5EF4-FFF2-40B4-BE49-F238E27FC236}">
                <a16:creationId xmlns:a16="http://schemas.microsoft.com/office/drawing/2014/main" id="{97C9E5E7-77A4-C051-AD51-1C0DE188F6C4}"/>
              </a:ext>
            </a:extLst>
          </p:cNvPr>
          <p:cNvSpPr>
            <a:spLocks noGrp="1"/>
          </p:cNvSpPr>
          <p:nvPr>
            <p:ph type="ctrTitle"/>
          </p:nvPr>
        </p:nvSpPr>
        <p:spPr>
          <a:xfrm>
            <a:off x="1392691" y="220736"/>
            <a:ext cx="7576708" cy="486326"/>
          </a:xfrm>
        </p:spPr>
        <p:txBody>
          <a:bodyPr vert="horz">
            <a:noAutofit/>
          </a:bodyPr>
          <a:lstStyle/>
          <a:p>
            <a:r>
              <a:rPr lang="en-US" altLang="ja-JP" dirty="0"/>
              <a:t>Google Meet</a:t>
            </a:r>
            <a:r>
              <a:rPr lang="ja-JP" altLang="en-US" dirty="0"/>
              <a:t>アプリのインストール</a:t>
            </a:r>
          </a:p>
        </p:txBody>
      </p:sp>
      <p:sp>
        <p:nvSpPr>
          <p:cNvPr id="19" name="タイトル 1">
            <a:extLst>
              <a:ext uri="{FF2B5EF4-FFF2-40B4-BE49-F238E27FC236}">
                <a16:creationId xmlns:a16="http://schemas.microsoft.com/office/drawing/2014/main" id="{638F6753-3334-09F8-7FA2-3FB414813C9C}"/>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20" name="四角形: 角を丸くする 19">
            <a:extLst>
              <a:ext uri="{FF2B5EF4-FFF2-40B4-BE49-F238E27FC236}">
                <a16:creationId xmlns:a16="http://schemas.microsoft.com/office/drawing/2014/main" id="{714CFA4B-B230-9C93-FB12-B0F74CD20A73}"/>
              </a:ext>
            </a:extLst>
          </p:cNvPr>
          <p:cNvSpPr/>
          <p:nvPr/>
        </p:nvSpPr>
        <p:spPr>
          <a:xfrm>
            <a:off x="1369704" y="3109152"/>
            <a:ext cx="2139978" cy="28152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AD91EB7B-7413-7918-5ED5-E8D1B43222A0}"/>
              </a:ext>
            </a:extLst>
          </p:cNvPr>
          <p:cNvSpPr/>
          <p:nvPr/>
        </p:nvSpPr>
        <p:spPr>
          <a:xfrm>
            <a:off x="5490727" y="2567056"/>
            <a:ext cx="1773102" cy="23778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E40C6493-C1AC-9259-5C19-AB3A355A383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80</a:t>
            </a:r>
          </a:p>
        </p:txBody>
      </p:sp>
    </p:spTree>
    <p:extLst>
      <p:ext uri="{BB962C8B-B14F-4D97-AF65-F5344CB8AC3E}">
        <p14:creationId xmlns:p14="http://schemas.microsoft.com/office/powerpoint/2010/main" val="38685314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59EE186-A0A3-8DF8-36AC-C31EC35E9CF8}"/>
              </a:ext>
            </a:extLst>
          </p:cNvPr>
          <p:cNvPicPr>
            <a:picLocks noChangeAspect="1"/>
          </p:cNvPicPr>
          <p:nvPr/>
        </p:nvPicPr>
        <p:blipFill>
          <a:blip r:embed="rId4"/>
          <a:stretch>
            <a:fillRect/>
          </a:stretch>
        </p:blipFill>
        <p:spPr>
          <a:xfrm>
            <a:off x="3358791" y="2393873"/>
            <a:ext cx="2426418" cy="430414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167598" y="3063659"/>
            <a:ext cx="493614" cy="25776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7" name="テキスト ボックス 6">
            <a:extLst>
              <a:ext uri="{FF2B5EF4-FFF2-40B4-BE49-F238E27FC236}">
                <a16:creationId xmlns:a16="http://schemas.microsoft.com/office/drawing/2014/main" id="{347CA517-1B84-8FB1-123A-B67960B9E1B0}"/>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11" name="サブタイトル 2">
            <a:extLst>
              <a:ext uri="{FF2B5EF4-FFF2-40B4-BE49-F238E27FC236}">
                <a16:creationId xmlns:a16="http://schemas.microsoft.com/office/drawing/2014/main" id="{8DC074F0-2C03-9B53-35CE-A604EAB6538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Meet</a:t>
            </a:r>
            <a:r>
              <a:rPr lang="ja-JP" altLang="en-US" sz="2200" dirty="0">
                <a:latin typeface="BIZ UDPゴシック" panose="020B0400000000000000" pitchFamily="50" charset="-128"/>
                <a:ea typeface="BIZ UDPゴシック" panose="020B0400000000000000" pitchFamily="50" charset="-128"/>
              </a:rPr>
              <a:t>アプリをインストールします</a:t>
            </a:r>
          </a:p>
        </p:txBody>
      </p:sp>
      <p:sp>
        <p:nvSpPr>
          <p:cNvPr id="13" name="タイトル 1">
            <a:extLst>
              <a:ext uri="{FF2B5EF4-FFF2-40B4-BE49-F238E27FC236}">
                <a16:creationId xmlns:a16="http://schemas.microsoft.com/office/drawing/2014/main" id="{461D959A-F8EC-306B-B050-5E3BD8123377}"/>
              </a:ext>
            </a:extLst>
          </p:cNvPr>
          <p:cNvSpPr>
            <a:spLocks noGrp="1"/>
          </p:cNvSpPr>
          <p:nvPr>
            <p:ph type="ctrTitle"/>
          </p:nvPr>
        </p:nvSpPr>
        <p:spPr>
          <a:xfrm>
            <a:off x="1392691" y="220736"/>
            <a:ext cx="7576708" cy="486326"/>
          </a:xfrm>
        </p:spPr>
        <p:txBody>
          <a:bodyPr vert="horz">
            <a:noAutofit/>
          </a:bodyPr>
          <a:lstStyle/>
          <a:p>
            <a:r>
              <a:rPr lang="en-US" altLang="ja-JP" dirty="0"/>
              <a:t>Google Meet</a:t>
            </a:r>
            <a:r>
              <a:rPr lang="ja-JP" altLang="en-US" dirty="0"/>
              <a:t>アプリのインストール</a:t>
            </a:r>
          </a:p>
        </p:txBody>
      </p:sp>
      <p:sp>
        <p:nvSpPr>
          <p:cNvPr id="16" name="タイトル 1">
            <a:extLst>
              <a:ext uri="{FF2B5EF4-FFF2-40B4-BE49-F238E27FC236}">
                <a16:creationId xmlns:a16="http://schemas.microsoft.com/office/drawing/2014/main" id="{E2C56095-F8F5-F2E6-8EF8-3954B472E0BC}"/>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17" name="Slide Number Placeholder 5">
            <a:extLst>
              <a:ext uri="{FF2B5EF4-FFF2-40B4-BE49-F238E27FC236}">
                <a16:creationId xmlns:a16="http://schemas.microsoft.com/office/drawing/2014/main" id="{267B26C8-B816-5174-F1CB-8DF6A03939E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81</a:t>
            </a:r>
          </a:p>
        </p:txBody>
      </p:sp>
    </p:spTree>
    <p:extLst>
      <p:ext uri="{BB962C8B-B14F-4D97-AF65-F5344CB8AC3E}">
        <p14:creationId xmlns:p14="http://schemas.microsoft.com/office/powerpoint/2010/main" val="11267570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D81D1B8B-3D52-FE94-630C-ADEA34C3E86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68042" y="2406592"/>
            <a:ext cx="2406297" cy="428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446A2585-FD12-5F58-C282-62179F3D27C4}"/>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BE7794E1-F3BF-C0F8-4FC2-E1A4D9FB1015}"/>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Google Meet</a:t>
            </a:r>
            <a:r>
              <a:rPr lang="ja-JP" altLang="en-US" dirty="0">
                <a:latin typeface="BIZ UDPゴシック" panose="020B0400000000000000" pitchFamily="50" charset="-128"/>
                <a:ea typeface="BIZ UDPゴシック" panose="020B0400000000000000" pitchFamily="50" charset="-128"/>
                <a:cs typeface="Meiryo" charset="-128"/>
              </a:rPr>
              <a:t>　　　　を</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押します</a:t>
            </a:r>
          </a:p>
        </p:txBody>
      </p:sp>
      <p:pic>
        <p:nvPicPr>
          <p:cNvPr id="9" name="Picture 4">
            <a:extLst>
              <a:ext uri="{FF2B5EF4-FFF2-40B4-BE49-F238E27FC236}">
                <a16:creationId xmlns:a16="http://schemas.microsoft.com/office/drawing/2014/main" id="{7281E641-E5B7-696E-F3B1-3D52C34262BC}"/>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5298268" y="1537960"/>
            <a:ext cx="435639" cy="428866"/>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a:extLst>
            <a:ext uri="{909E8E84-426E-40DD-AFC4-6F175D3DCCD1}">
              <a14:hiddenFill xmlns:a14="http://schemas.microsoft.com/office/drawing/2010/main">
                <a:solidFill>
                  <a:srgbClr val="FFFFFF"/>
                </a:solidFill>
              </a14:hiddenFill>
            </a:ext>
          </a:extLst>
        </p:spPr>
      </p:pic>
      <p:sp>
        <p:nvSpPr>
          <p:cNvPr id="12" name="四角形: 角を丸くする 11">
            <a:extLst>
              <a:ext uri="{FF2B5EF4-FFF2-40B4-BE49-F238E27FC236}">
                <a16:creationId xmlns:a16="http://schemas.microsoft.com/office/drawing/2014/main" id="{CC23A20D-2C40-7BC6-DD8C-BD0F1E818253}"/>
              </a:ext>
            </a:extLst>
          </p:cNvPr>
          <p:cNvSpPr/>
          <p:nvPr/>
        </p:nvSpPr>
        <p:spPr>
          <a:xfrm>
            <a:off x="4002416" y="2487595"/>
            <a:ext cx="548364" cy="68128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86776B52-C7FE-1864-7ECA-89DE017B4CD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82</a:t>
            </a:r>
          </a:p>
        </p:txBody>
      </p:sp>
    </p:spTree>
    <p:extLst>
      <p:ext uri="{BB962C8B-B14F-4D97-AF65-F5344CB8AC3E}">
        <p14:creationId xmlns:p14="http://schemas.microsoft.com/office/powerpoint/2010/main" val="27055001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AEF0D4-7423-1C90-7418-17E89198AC9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70823" y="2389086"/>
            <a:ext cx="2406297" cy="42975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446A2585-FD12-5F58-C282-62179F3D27C4}"/>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BE7794E1-F3BF-C0F8-4FC2-E1A4D9FB1015}"/>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　　　　</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pic>
        <p:nvPicPr>
          <p:cNvPr id="3" name="Picture 3">
            <a:extLst>
              <a:ext uri="{FF2B5EF4-FFF2-40B4-BE49-F238E27FC236}">
                <a16:creationId xmlns:a16="http://schemas.microsoft.com/office/drawing/2014/main" id="{96357CD9-2E9D-AAD5-2333-1424A4A28C39}"/>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3653515" y="1522968"/>
            <a:ext cx="464795" cy="467479"/>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a:extLst>
            <a:ext uri="{909E8E84-426E-40DD-AFC4-6F175D3DCCD1}">
              <a14:hiddenFill xmlns:a14="http://schemas.microsoft.com/office/drawing/2010/main">
                <a:solidFill>
                  <a:srgbClr val="FFFFFF"/>
                </a:solidFill>
              </a14:hiddenFill>
            </a:ext>
          </a:extLst>
        </p:spPr>
      </p:pic>
      <p:sp>
        <p:nvSpPr>
          <p:cNvPr id="6" name="四角形: 角を丸くする 5">
            <a:extLst>
              <a:ext uri="{FF2B5EF4-FFF2-40B4-BE49-F238E27FC236}">
                <a16:creationId xmlns:a16="http://schemas.microsoft.com/office/drawing/2014/main" id="{A6FD5135-9AC9-435A-63A6-92FE0AC89E52}"/>
              </a:ext>
            </a:extLst>
          </p:cNvPr>
          <p:cNvSpPr/>
          <p:nvPr/>
        </p:nvSpPr>
        <p:spPr>
          <a:xfrm>
            <a:off x="5187660" y="5644028"/>
            <a:ext cx="548364" cy="4791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8" name="テキスト ボックス 1">
            <a:extLst>
              <a:ext uri="{FF2B5EF4-FFF2-40B4-BE49-F238E27FC236}">
                <a16:creationId xmlns:a16="http://schemas.microsoft.com/office/drawing/2014/main" id="{F4D1B3C9-9283-ED5A-7FCE-2E676F811626}"/>
              </a:ext>
            </a:extLst>
          </p:cNvPr>
          <p:cNvSpPr txBox="1"/>
          <p:nvPr/>
        </p:nvSpPr>
        <p:spPr>
          <a:xfrm>
            <a:off x="5801184" y="2909295"/>
            <a:ext cx="3314824" cy="2602572"/>
          </a:xfrm>
          <a:prstGeom prst="rect">
            <a:avLst/>
          </a:prstGeom>
          <a:noFill/>
        </p:spPr>
        <p:txBody>
          <a:bodyPr rot="0" spcFirstLastPara="0" vert="horz" wrap="square" lIns="36000" tIns="45720" rIns="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lnSpc>
                <a:spcPct val="130000"/>
              </a:lnSpc>
            </a:pPr>
            <a:r>
              <a:rPr lang="en-US" altLang="ja-JP" sz="1600"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sz="1600" dirty="0">
                <a:solidFill>
                  <a:srgbClr val="4472C4"/>
                </a:solidFill>
                <a:latin typeface="BIZ UDPゴシック" panose="020B0400000000000000" pitchFamily="50" charset="-128"/>
                <a:ea typeface="BIZ UDPゴシック" panose="020B0400000000000000" pitchFamily="50" charset="-128"/>
                <a:cs typeface="Calibri"/>
              </a:rPr>
              <a:t>他者が作成した会議に参加する</a:t>
            </a:r>
            <a:endParaRPr lang="en-US" altLang="ja-JP" sz="1600" dirty="0">
              <a:solidFill>
                <a:srgbClr val="4472C4"/>
              </a:solidFill>
              <a:latin typeface="BIZ UDPゴシック" panose="020B0400000000000000" pitchFamily="50" charset="-128"/>
              <a:ea typeface="BIZ UDPゴシック" panose="020B0400000000000000" pitchFamily="50" charset="-128"/>
              <a:cs typeface="Calibri"/>
            </a:endParaRPr>
          </a:p>
          <a:p>
            <a:pPr algn="l">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cs typeface="Calibri"/>
              </a:rPr>
              <a:t>場合には利用登録は不要です</a:t>
            </a:r>
            <a:endParaRPr lang="en-US" altLang="ja-JP" sz="1600" dirty="0">
              <a:solidFill>
                <a:srgbClr val="4472C4"/>
              </a:solidFill>
              <a:latin typeface="BIZ UDPゴシック" panose="020B0400000000000000" pitchFamily="50" charset="-128"/>
              <a:ea typeface="BIZ UDPゴシック" panose="020B0400000000000000" pitchFamily="50" charset="-128"/>
              <a:cs typeface="Calibri"/>
            </a:endParaRPr>
          </a:p>
          <a:p>
            <a:pPr algn="l">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cs typeface="Calibri"/>
              </a:rPr>
              <a:t>共有された</a:t>
            </a:r>
            <a:r>
              <a:rPr lang="en-US" altLang="ja-JP" sz="1600" dirty="0">
                <a:solidFill>
                  <a:srgbClr val="4472C4"/>
                </a:solidFill>
                <a:latin typeface="BIZ UDPゴシック" panose="020B0400000000000000" pitchFamily="50" charset="-128"/>
                <a:ea typeface="BIZ UDPゴシック" panose="020B0400000000000000" pitchFamily="50" charset="-128"/>
                <a:cs typeface="Calibri"/>
              </a:rPr>
              <a:t>URL</a:t>
            </a:r>
            <a:r>
              <a:rPr lang="ja-JP" altLang="en-US" sz="1600" dirty="0">
                <a:solidFill>
                  <a:srgbClr val="4472C4"/>
                </a:solidFill>
                <a:latin typeface="BIZ UDPゴシック" panose="020B0400000000000000" pitchFamily="50" charset="-128"/>
                <a:ea typeface="BIZ UDPゴシック" panose="020B0400000000000000" pitchFamily="50" charset="-128"/>
                <a:cs typeface="Calibri"/>
              </a:rPr>
              <a:t>をクリックするか、</a:t>
            </a:r>
            <a:endParaRPr lang="en-US" altLang="ja-JP" sz="1600" dirty="0">
              <a:solidFill>
                <a:srgbClr val="4472C4"/>
              </a:solidFill>
              <a:latin typeface="BIZ UDPゴシック" panose="020B0400000000000000" pitchFamily="50" charset="-128"/>
              <a:ea typeface="BIZ UDPゴシック" panose="020B0400000000000000" pitchFamily="50" charset="-128"/>
              <a:cs typeface="Calibri"/>
            </a:endParaRPr>
          </a:p>
          <a:p>
            <a:pPr algn="l">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cs typeface="Calibri"/>
              </a:rPr>
              <a:t>会議コードを入力するだけで会議に参加できます</a:t>
            </a:r>
            <a:endParaRPr lang="en-US" altLang="ja-JP" sz="1600" dirty="0">
              <a:solidFill>
                <a:srgbClr val="4472C4"/>
              </a:solidFill>
              <a:latin typeface="BIZ UDPゴシック" panose="020B0400000000000000" pitchFamily="50" charset="-128"/>
              <a:ea typeface="BIZ UDPゴシック" panose="020B0400000000000000" pitchFamily="50" charset="-128"/>
              <a:cs typeface="Calibri"/>
            </a:endParaRPr>
          </a:p>
          <a:p>
            <a:pPr algn="l">
              <a:lnSpc>
                <a:spcPct val="130000"/>
              </a:lnSpc>
            </a:pPr>
            <a:endParaRPr lang="en-US" altLang="ja-JP" sz="1600" dirty="0">
              <a:solidFill>
                <a:srgbClr val="4472C4"/>
              </a:solidFill>
              <a:latin typeface="BIZ UDPゴシック" panose="020B0400000000000000" pitchFamily="50" charset="-128"/>
              <a:ea typeface="BIZ UDPゴシック" panose="020B0400000000000000" pitchFamily="50" charset="-128"/>
              <a:cs typeface="Calibri"/>
            </a:endParaRPr>
          </a:p>
          <a:p>
            <a:pPr algn="l">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cs typeface="Calibri"/>
              </a:rPr>
              <a:t>但し、自ら会議を主催する場合には、利用登録が必要です</a:t>
            </a:r>
          </a:p>
        </p:txBody>
      </p:sp>
      <p:sp>
        <p:nvSpPr>
          <p:cNvPr id="10" name="Slide Number Placeholder 5">
            <a:extLst>
              <a:ext uri="{FF2B5EF4-FFF2-40B4-BE49-F238E27FC236}">
                <a16:creationId xmlns:a16="http://schemas.microsoft.com/office/drawing/2014/main" id="{D237A5FD-D762-AC41-7A54-0180D199224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83</a:t>
            </a:r>
          </a:p>
        </p:txBody>
      </p:sp>
    </p:spTree>
    <p:extLst>
      <p:ext uri="{BB962C8B-B14F-4D97-AF65-F5344CB8AC3E}">
        <p14:creationId xmlns:p14="http://schemas.microsoft.com/office/powerpoint/2010/main" val="31289491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5D18E8A-6CAF-2848-6744-07A0B0BBE7EC}"/>
              </a:ext>
            </a:extLst>
          </p:cNvPr>
          <p:cNvPicPr>
            <a:picLocks noChangeAspect="1"/>
          </p:cNvPicPr>
          <p:nvPr/>
        </p:nvPicPr>
        <p:blipFill>
          <a:blip r:embed="rId4"/>
          <a:stretch>
            <a:fillRect/>
          </a:stretch>
        </p:blipFill>
        <p:spPr>
          <a:xfrm>
            <a:off x="5426330" y="2377012"/>
            <a:ext cx="2432515" cy="4304149"/>
          </a:xfrm>
          <a:prstGeom prst="rect">
            <a:avLst/>
          </a:prstGeom>
        </p:spPr>
      </p:pic>
      <p:pic>
        <p:nvPicPr>
          <p:cNvPr id="24578" name="Picture 2">
            <a:extLst>
              <a:ext uri="{FF2B5EF4-FFF2-40B4-BE49-F238E27FC236}">
                <a16:creationId xmlns:a16="http://schemas.microsoft.com/office/drawing/2014/main" id="{269F748D-C39F-76DE-E1D5-13A3EC113DF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62511" y="2406591"/>
            <a:ext cx="2406297" cy="4279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「ログイン」を押します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「続ける」を押します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利用登録を行います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171B3891-CBC3-318A-648E-945C0ED29721}"/>
              </a:ext>
            </a:extLst>
          </p:cNvPr>
          <p:cNvSpPr/>
          <p:nvPr/>
        </p:nvSpPr>
        <p:spPr>
          <a:xfrm>
            <a:off x="1884684" y="3168883"/>
            <a:ext cx="1188716" cy="4887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BA2A5703-1EE9-5755-2AFD-5CD63A1BCBBC}"/>
              </a:ext>
            </a:extLst>
          </p:cNvPr>
          <p:cNvSpPr/>
          <p:nvPr/>
        </p:nvSpPr>
        <p:spPr>
          <a:xfrm>
            <a:off x="6596448" y="4948286"/>
            <a:ext cx="982410" cy="4887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19" name="Slide Number Placeholder 5">
            <a:extLst>
              <a:ext uri="{FF2B5EF4-FFF2-40B4-BE49-F238E27FC236}">
                <a16:creationId xmlns:a16="http://schemas.microsoft.com/office/drawing/2014/main" id="{6601E156-7D3B-ED33-FA10-BE07E4F41839}"/>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84</a:t>
            </a:r>
          </a:p>
        </p:txBody>
      </p:sp>
    </p:spTree>
    <p:extLst>
      <p:ext uri="{BB962C8B-B14F-4D97-AF65-F5344CB8AC3E}">
        <p14:creationId xmlns:p14="http://schemas.microsoft.com/office/powerpoint/2010/main" val="988533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08D87616-5FAB-E6BE-33B2-05D8E89D58D2}"/>
              </a:ext>
            </a:extLst>
          </p:cNvPr>
          <p:cNvSpPr txBox="1"/>
          <p:nvPr/>
        </p:nvSpPr>
        <p:spPr>
          <a:xfrm>
            <a:off x="284325" y="2407244"/>
            <a:ext cx="2852413" cy="2830005"/>
          </a:xfrm>
          <a:prstGeom prst="rect">
            <a:avLst/>
          </a:prstGeom>
          <a:noFill/>
        </p:spPr>
        <p:txBody>
          <a:bodyPr wrap="square" rtlCol="0">
            <a:spAutoFit/>
          </a:bodyPr>
          <a:lstStyle/>
          <a:p>
            <a:pPr>
              <a:lnSpc>
                <a:spcPct val="130000"/>
              </a:lnSpc>
            </a:pPr>
            <a:r>
              <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❹～⓬は、</a:t>
            </a:r>
            <a:r>
              <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rPr>
              <a:t>Google</a:t>
            </a:r>
          </a:p>
          <a:p>
            <a:pPr>
              <a:lnSpc>
                <a:spcPct val="130000"/>
              </a:lnSpc>
            </a:pP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アカウントを新規で取得する手順となります。</a:t>
            </a:r>
            <a:endPar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既にアカウントを取得</a:t>
            </a:r>
            <a:endPar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している場合は、</a:t>
            </a:r>
            <a:r>
              <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rPr>
              <a:t>p90</a:t>
            </a: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の手順からになります。</a:t>
            </a:r>
            <a:endPar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アカウントを取得します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A70CA4BD-A04D-A35A-D1C0-986B26F467E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BE2209DF-05F2-46D4-B367-7D9817C9BC09}"/>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38ADD386-721C-A975-E701-6CC601CAAD83}"/>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アカウントを作成</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28" name="四角形: 角を丸くする 27">
            <a:extLst>
              <a:ext uri="{FF2B5EF4-FFF2-40B4-BE49-F238E27FC236}">
                <a16:creationId xmlns:a16="http://schemas.microsoft.com/office/drawing/2014/main" id="{DE5AAE6E-2886-CF4B-D8A5-D74225EBB42C}"/>
              </a:ext>
            </a:extLst>
          </p:cNvPr>
          <p:cNvSpPr/>
          <p:nvPr/>
        </p:nvSpPr>
        <p:spPr>
          <a:xfrm>
            <a:off x="3376833" y="5650863"/>
            <a:ext cx="991967" cy="30543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Slide Number Placeholder 5">
            <a:extLst>
              <a:ext uri="{FF2B5EF4-FFF2-40B4-BE49-F238E27FC236}">
                <a16:creationId xmlns:a16="http://schemas.microsoft.com/office/drawing/2014/main" id="{D1F3C994-19B9-0242-1A87-0227252993C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85</a:t>
            </a:r>
          </a:p>
        </p:txBody>
      </p:sp>
      <p:pic>
        <p:nvPicPr>
          <p:cNvPr id="4" name="Picture 2">
            <a:extLst>
              <a:ext uri="{FF2B5EF4-FFF2-40B4-BE49-F238E27FC236}">
                <a16:creationId xmlns:a16="http://schemas.microsoft.com/office/drawing/2014/main" id="{1F5139B1-4B36-B12E-6A29-DBE8F244FBC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357607" y="2407244"/>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2030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45141F62-B8E6-FC3E-46A2-97FD715EB03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72691" y="241437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3">
            <a:extLst>
              <a:ext uri="{FF2B5EF4-FFF2-40B4-BE49-F238E27FC236}">
                <a16:creationId xmlns:a16="http://schemas.microsoft.com/office/drawing/2014/main" id="{2A74F18E-7ACF-BF87-A265-6893829927C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42523" y="241437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個人で使用</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名前を入力し、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次へ</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D251C38E-C351-CA72-4A18-8563FFCF07F1}"/>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サブタイトル 2">
            <a:extLst>
              <a:ext uri="{FF2B5EF4-FFF2-40B4-BE49-F238E27FC236}">
                <a16:creationId xmlns:a16="http://schemas.microsoft.com/office/drawing/2014/main" id="{193E6ADA-3723-E500-C8F9-5895F5C5BCFF}"/>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アカウントを取得します</a:t>
            </a:r>
          </a:p>
        </p:txBody>
      </p:sp>
      <p:sp>
        <p:nvSpPr>
          <p:cNvPr id="20" name="四角形: 角を丸くする 19">
            <a:extLst>
              <a:ext uri="{FF2B5EF4-FFF2-40B4-BE49-F238E27FC236}">
                <a16:creationId xmlns:a16="http://schemas.microsoft.com/office/drawing/2014/main" id="{0D10692D-D783-76DA-E90D-C690958866F1}"/>
              </a:ext>
            </a:extLst>
          </p:cNvPr>
          <p:cNvSpPr/>
          <p:nvPr/>
        </p:nvSpPr>
        <p:spPr>
          <a:xfrm>
            <a:off x="1275211" y="4971733"/>
            <a:ext cx="934589" cy="31146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EE6AA2AE-5141-3D42-DA9F-280E7EBD4735}"/>
              </a:ext>
            </a:extLst>
          </p:cNvPr>
          <p:cNvSpPr/>
          <p:nvPr/>
        </p:nvSpPr>
        <p:spPr>
          <a:xfrm>
            <a:off x="5556329" y="4672964"/>
            <a:ext cx="2261660" cy="94043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Slide Number Placeholder 5">
            <a:extLst>
              <a:ext uri="{FF2B5EF4-FFF2-40B4-BE49-F238E27FC236}">
                <a16:creationId xmlns:a16="http://schemas.microsoft.com/office/drawing/2014/main" id="{16FA4873-2BA4-3D67-C2A5-6FCA8F286AE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86</a:t>
            </a:r>
          </a:p>
        </p:txBody>
      </p:sp>
    </p:spTree>
    <p:extLst>
      <p:ext uri="{BB962C8B-B14F-4D97-AF65-F5344CB8AC3E}">
        <p14:creationId xmlns:p14="http://schemas.microsoft.com/office/powerpoint/2010/main" val="2098838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C4B3EC0-D42A-55C3-ED1B-15BAA6C40D64}"/>
              </a:ext>
            </a:extLst>
          </p:cNvPr>
          <p:cNvSpPr txBox="1"/>
          <p:nvPr/>
        </p:nvSpPr>
        <p:spPr>
          <a:xfrm>
            <a:off x="5055211" y="4224561"/>
            <a:ext cx="3342582" cy="369332"/>
          </a:xfrm>
          <a:prstGeom prst="rect">
            <a:avLst/>
          </a:prstGeom>
          <a:noFill/>
        </p:spPr>
        <p:txBody>
          <a:bodyPr wrap="non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バージョン</a:t>
            </a:r>
            <a:r>
              <a:rPr kumimoji="1" lang="en-US" altLang="ja-JP" dirty="0">
                <a:latin typeface="BIZ UDPゴシック" panose="020B0400000000000000" pitchFamily="50" charset="-128"/>
                <a:ea typeface="BIZ UDPゴシック" panose="020B0400000000000000" pitchFamily="50" charset="-128"/>
              </a:rPr>
              <a:t>6.1.11(45504)</a:t>
            </a:r>
            <a:endParaRPr kumimoji="1" lang="ja-JP" altLang="en-US" dirty="0">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65887759-209A-1C76-B7C2-4277849A7A42}"/>
              </a:ext>
            </a:extLst>
          </p:cNvPr>
          <p:cNvSpPr txBox="1">
            <a:spLocks/>
          </p:cNvSpPr>
          <p:nvPr/>
        </p:nvSpPr>
        <p:spPr>
          <a:xfrm>
            <a:off x="2219506" y="2313608"/>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en-US" altLang="ja-JP" sz="4799" dirty="0">
                <a:solidFill>
                  <a:srgbClr val="4472C4"/>
                </a:solidFill>
                <a:latin typeface="BIZ UDPゴシック" panose="020B0400000000000000" pitchFamily="50" charset="-128"/>
                <a:ea typeface="BIZ UDPゴシック" panose="020B0400000000000000" pitchFamily="50" charset="-128"/>
              </a:rPr>
              <a:t>Zoom</a:t>
            </a:r>
            <a:r>
              <a:rPr lang="ja-JP" altLang="en-US" sz="4799" dirty="0">
                <a:solidFill>
                  <a:srgbClr val="4472C4"/>
                </a:solidFill>
                <a:latin typeface="BIZ UDPゴシック" panose="020B0400000000000000" pitchFamily="50" charset="-128"/>
                <a:ea typeface="BIZ UDPゴシック" panose="020B0400000000000000" pitchFamily="50" charset="-128"/>
              </a:rPr>
              <a:t>を</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使ってみましょう</a:t>
            </a:r>
          </a:p>
        </p:txBody>
      </p:sp>
      <p:sp>
        <p:nvSpPr>
          <p:cNvPr id="5" name="テキスト ボックス 4">
            <a:extLst>
              <a:ext uri="{FF2B5EF4-FFF2-40B4-BE49-F238E27FC236}">
                <a16:creationId xmlns:a16="http://schemas.microsoft.com/office/drawing/2014/main" id="{6C766BCF-F58B-480B-EA4E-3DD22DCF32BD}"/>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２</a:t>
            </a:r>
          </a:p>
        </p:txBody>
      </p:sp>
      <p:sp>
        <p:nvSpPr>
          <p:cNvPr id="3" name="Slide Number Placeholder 5">
            <a:extLst>
              <a:ext uri="{FF2B5EF4-FFF2-40B4-BE49-F238E27FC236}">
                <a16:creationId xmlns:a16="http://schemas.microsoft.com/office/drawing/2014/main" id="{F218F9D4-D6E4-30B1-9674-6F1EF76A85B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14350209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ADE7432-7264-7430-6B62-020887DDFDA1}"/>
              </a:ext>
            </a:extLst>
          </p:cNvPr>
          <p:cNvPicPr>
            <a:picLocks noChangeAspect="1"/>
          </p:cNvPicPr>
          <p:nvPr/>
        </p:nvPicPr>
        <p:blipFill>
          <a:blip r:embed="rId4"/>
          <a:stretch>
            <a:fillRect/>
          </a:stretch>
        </p:blipFill>
        <p:spPr>
          <a:xfrm>
            <a:off x="5475547" y="2392467"/>
            <a:ext cx="2456901" cy="4346825"/>
          </a:xfrm>
          <a:prstGeom prst="rect">
            <a:avLst/>
          </a:prstGeom>
        </p:spPr>
      </p:pic>
      <p:pic>
        <p:nvPicPr>
          <p:cNvPr id="10" name="Picture 5">
            <a:extLst>
              <a:ext uri="{FF2B5EF4-FFF2-40B4-BE49-F238E27FC236}">
                <a16:creationId xmlns:a16="http://schemas.microsoft.com/office/drawing/2014/main" id="{D2590908-F8BC-218D-CAD2-19D630FC549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37637" y="24192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生年月日と性別を入力し、</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次へ</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G</a:t>
            </a: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メールアドレスを選択するか独自のアドレスを入力します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584F43D1-E371-0BCD-9C41-C5E7DBB9FB09}"/>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サブタイトル 2">
            <a:extLst>
              <a:ext uri="{FF2B5EF4-FFF2-40B4-BE49-F238E27FC236}">
                <a16:creationId xmlns:a16="http://schemas.microsoft.com/office/drawing/2014/main" id="{A414EA55-7F3F-84FB-A73C-67B36DB8DBD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アカウントを取得します</a:t>
            </a:r>
          </a:p>
        </p:txBody>
      </p:sp>
      <p:sp>
        <p:nvSpPr>
          <p:cNvPr id="11" name="四角形: 角を丸くする 10">
            <a:extLst>
              <a:ext uri="{FF2B5EF4-FFF2-40B4-BE49-F238E27FC236}">
                <a16:creationId xmlns:a16="http://schemas.microsoft.com/office/drawing/2014/main" id="{7C916644-8A66-D3EC-F1EC-104C2AE1F604}"/>
              </a:ext>
            </a:extLst>
          </p:cNvPr>
          <p:cNvSpPr/>
          <p:nvPr/>
        </p:nvSpPr>
        <p:spPr>
          <a:xfrm>
            <a:off x="1372030" y="4343400"/>
            <a:ext cx="2160000" cy="89893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Slide Number Placeholder 5">
            <a:extLst>
              <a:ext uri="{FF2B5EF4-FFF2-40B4-BE49-F238E27FC236}">
                <a16:creationId xmlns:a16="http://schemas.microsoft.com/office/drawing/2014/main" id="{1ADE3BAD-1B7C-1A8B-59CB-630343323DE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87</a:t>
            </a:r>
          </a:p>
        </p:txBody>
      </p:sp>
      <p:sp>
        <p:nvSpPr>
          <p:cNvPr id="20" name="四角形: 角を丸くする 19">
            <a:extLst>
              <a:ext uri="{FF2B5EF4-FFF2-40B4-BE49-F238E27FC236}">
                <a16:creationId xmlns:a16="http://schemas.microsoft.com/office/drawing/2014/main" id="{5EFA0992-9265-2850-3F5B-0BBC7884AEEA}"/>
              </a:ext>
            </a:extLst>
          </p:cNvPr>
          <p:cNvSpPr/>
          <p:nvPr/>
        </p:nvSpPr>
        <p:spPr>
          <a:xfrm>
            <a:off x="5618314" y="3902043"/>
            <a:ext cx="2160000" cy="167325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32785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9F807BA8-17B4-1522-A9B5-A343F934E70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41071" y="24192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651" name="Picture 3">
            <a:extLst>
              <a:ext uri="{FF2B5EF4-FFF2-40B4-BE49-F238E27FC236}">
                <a16:creationId xmlns:a16="http://schemas.microsoft.com/office/drawing/2014/main" id="{5C187CA5-8533-CECA-A74D-F5C8F3DFDC3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74143" y="24192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パスワードを入力し、</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 </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次へ</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電話番号の追加画面で</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下へスクロールします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0C7DC366-184C-B5C6-86A8-67EA0819ACD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サブタイトル 2">
            <a:extLst>
              <a:ext uri="{FF2B5EF4-FFF2-40B4-BE49-F238E27FC236}">
                <a16:creationId xmlns:a16="http://schemas.microsoft.com/office/drawing/2014/main" id="{FC95248B-235F-E96B-C912-536AB028AB6D}"/>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アカウントを取得します</a:t>
            </a:r>
          </a:p>
        </p:txBody>
      </p:sp>
      <p:sp>
        <p:nvSpPr>
          <p:cNvPr id="10" name="四角形: 角を丸くする 9">
            <a:extLst>
              <a:ext uri="{FF2B5EF4-FFF2-40B4-BE49-F238E27FC236}">
                <a16:creationId xmlns:a16="http://schemas.microsoft.com/office/drawing/2014/main" id="{FE08D0C7-41DA-2898-CC7D-ACE47F1BD7A9}"/>
              </a:ext>
            </a:extLst>
          </p:cNvPr>
          <p:cNvSpPr/>
          <p:nvPr/>
        </p:nvSpPr>
        <p:spPr>
          <a:xfrm>
            <a:off x="6107121" y="4943259"/>
            <a:ext cx="1599283" cy="41444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A0971622-02F6-7E5B-C95C-81CAE36A2FCD}"/>
              </a:ext>
            </a:extLst>
          </p:cNvPr>
          <p:cNvSpPr/>
          <p:nvPr/>
        </p:nvSpPr>
        <p:spPr>
          <a:xfrm>
            <a:off x="1384730" y="4815196"/>
            <a:ext cx="2160000" cy="41444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2BD21694-C06F-07C4-2BBE-F1BEC9E5104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88</a:t>
            </a:r>
          </a:p>
        </p:txBody>
      </p:sp>
    </p:spTree>
    <p:extLst>
      <p:ext uri="{BB962C8B-B14F-4D97-AF65-F5344CB8AC3E}">
        <p14:creationId xmlns:p14="http://schemas.microsoft.com/office/powerpoint/2010/main" val="2202948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879495D-7240-AD8D-D566-9CF8BEA82845}"/>
              </a:ext>
            </a:extLst>
          </p:cNvPr>
          <p:cNvPicPr>
            <a:picLocks noChangeAspect="1"/>
          </p:cNvPicPr>
          <p:nvPr/>
        </p:nvPicPr>
        <p:blipFill>
          <a:blip r:embed="rId4"/>
          <a:stretch>
            <a:fillRect/>
          </a:stretch>
        </p:blipFill>
        <p:spPr>
          <a:xfrm>
            <a:off x="5474146" y="2392467"/>
            <a:ext cx="2450804" cy="4346825"/>
          </a:xfrm>
          <a:prstGeom prst="rect">
            <a:avLst/>
          </a:prstGeom>
        </p:spPr>
      </p:pic>
      <p:pic>
        <p:nvPicPr>
          <p:cNvPr id="28674" name="Picture 2">
            <a:extLst>
              <a:ext uri="{FF2B5EF4-FFF2-40B4-BE49-F238E27FC236}">
                <a16:creationId xmlns:a16="http://schemas.microsoft.com/office/drawing/2014/main" id="{C0E4CBF4-BC53-9034-ADFA-DAD6D6993DA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41070" y="24192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スキップ</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362271" cy="755720"/>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「次へ」を押します</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0C7DC366-184C-B5C6-86A8-67EA0819ACD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サブタイトル 2">
            <a:extLst>
              <a:ext uri="{FF2B5EF4-FFF2-40B4-BE49-F238E27FC236}">
                <a16:creationId xmlns:a16="http://schemas.microsoft.com/office/drawing/2014/main" id="{FC95248B-235F-E96B-C912-536AB028AB6D}"/>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アカウントを取得します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317915" y="5997359"/>
            <a:ext cx="548985" cy="30184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696AE0D6-FEBC-9870-98FB-D60EF02EB360}"/>
              </a:ext>
            </a:extLst>
          </p:cNvPr>
          <p:cNvSpPr/>
          <p:nvPr/>
        </p:nvSpPr>
        <p:spPr>
          <a:xfrm>
            <a:off x="7172615" y="5106661"/>
            <a:ext cx="637885" cy="39243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2482273-6413-CF8E-28AF-155B885EED07}"/>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89</a:t>
            </a:r>
          </a:p>
        </p:txBody>
      </p:sp>
    </p:spTree>
    <p:extLst>
      <p:ext uri="{BB962C8B-B14F-4D97-AF65-F5344CB8AC3E}">
        <p14:creationId xmlns:p14="http://schemas.microsoft.com/office/powerpoint/2010/main" val="11518346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1DA5FD3F-B5EC-3F07-DE5C-25E1D5F281F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7607"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 name="テキスト ボックス 1">
            <a:extLst>
              <a:ext uri="{FF2B5EF4-FFF2-40B4-BE49-F238E27FC236}">
                <a16:creationId xmlns:a16="http://schemas.microsoft.com/office/drawing/2014/main" id="{1088E06E-5EF9-C6FF-E963-07ADAFA66CAA}"/>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サブタイトル 2">
            <a:extLst>
              <a:ext uri="{FF2B5EF4-FFF2-40B4-BE49-F238E27FC236}">
                <a16:creationId xmlns:a16="http://schemas.microsoft.com/office/drawing/2014/main" id="{5E6407E6-D775-C7CD-69E9-31DEEEA55E32}"/>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アカウントを取得します</a:t>
            </a:r>
          </a:p>
        </p:txBody>
      </p:sp>
      <p:sp>
        <p:nvSpPr>
          <p:cNvPr id="11" name="四角形: 角を丸くする 10">
            <a:extLst>
              <a:ext uri="{FF2B5EF4-FFF2-40B4-BE49-F238E27FC236}">
                <a16:creationId xmlns:a16="http://schemas.microsoft.com/office/drawing/2014/main" id="{98283D56-E6A2-4277-BF82-040D524390AA}"/>
              </a:ext>
            </a:extLst>
          </p:cNvPr>
          <p:cNvSpPr/>
          <p:nvPr/>
        </p:nvSpPr>
        <p:spPr>
          <a:xfrm>
            <a:off x="4927600" y="5959258"/>
            <a:ext cx="720912" cy="36534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FB50191F-2B92-2784-5D0E-6F30A010B4E5}"/>
              </a:ext>
            </a:extLst>
          </p:cNvPr>
          <p:cNvSpPr txBox="1"/>
          <p:nvPr/>
        </p:nvSpPr>
        <p:spPr>
          <a:xfrm>
            <a:off x="2962837"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3A16E30C-1FB8-2BBD-DDEA-405E6FA6EB76}"/>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利用規約等を確認し、</a:t>
            </a: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同意する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3" name="Slide Number Placeholder 5">
            <a:extLst>
              <a:ext uri="{FF2B5EF4-FFF2-40B4-BE49-F238E27FC236}">
                <a16:creationId xmlns:a16="http://schemas.microsoft.com/office/drawing/2014/main" id="{62126970-B365-6584-7324-725379CC458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90</a:t>
            </a:r>
          </a:p>
        </p:txBody>
      </p:sp>
    </p:spTree>
    <p:extLst>
      <p:ext uri="{BB962C8B-B14F-4D97-AF65-F5344CB8AC3E}">
        <p14:creationId xmlns:p14="http://schemas.microsoft.com/office/powerpoint/2010/main" val="31887866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a:t>
            </a:r>
            <a:r>
              <a:rPr lang="ja-JP" altLang="en-US" sz="2200" dirty="0">
                <a:latin typeface="BIZ UDPゴシック" panose="020B0400000000000000" pitchFamily="50" charset="-128"/>
                <a:ea typeface="BIZ UDPゴシック" panose="020B0400000000000000" pitchFamily="50" charset="-128"/>
              </a:rPr>
              <a:t>アカウントにログインします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pic>
        <p:nvPicPr>
          <p:cNvPr id="2" name="Picture 3">
            <a:extLst>
              <a:ext uri="{FF2B5EF4-FFF2-40B4-BE49-F238E27FC236}">
                <a16:creationId xmlns:a16="http://schemas.microsoft.com/office/drawing/2014/main" id="{115DF7C3-6DB8-F2E4-8C0E-9F2B71BD2AB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40258" y="2389087"/>
            <a:ext cx="2406297" cy="428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3CFD5EF0-AD1F-A8DF-CAC9-56F0C1F1AA1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62511" y="2406592"/>
            <a:ext cx="2406297" cy="428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0" name="直線矢印コネクタ 9">
            <a:extLst>
              <a:ext uri="{FF2B5EF4-FFF2-40B4-BE49-F238E27FC236}">
                <a16:creationId xmlns:a16="http://schemas.microsoft.com/office/drawing/2014/main" id="{83165C69-5806-B102-E412-062D01B06799}"/>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36453126-77C5-65B1-4D48-B83FF51FFFBF}"/>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217DBD1B-34FD-81F6-9AA2-55CC331BBE10}"/>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Google Meet</a:t>
            </a:r>
            <a:r>
              <a:rPr lang="ja-JP" altLang="en-US" dirty="0">
                <a:latin typeface="BIZ UDPゴシック" panose="020B0400000000000000" pitchFamily="50" charset="-128"/>
                <a:ea typeface="BIZ UDPゴシック" panose="020B0400000000000000" pitchFamily="50" charset="-128"/>
                <a:cs typeface="Meiryo" charset="-128"/>
              </a:rPr>
              <a:t>　　　　を</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押します</a:t>
            </a:r>
          </a:p>
        </p:txBody>
      </p:sp>
      <p:sp>
        <p:nvSpPr>
          <p:cNvPr id="22" name="テキスト ボックス 21">
            <a:extLst>
              <a:ext uri="{FF2B5EF4-FFF2-40B4-BE49-F238E27FC236}">
                <a16:creationId xmlns:a16="http://schemas.microsoft.com/office/drawing/2014/main" id="{8CC41651-3E5E-B202-D5C3-8A348D39BF38}"/>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B0DB30F6-72B1-42DC-2503-2D192EB83810}"/>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　　　　</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pic>
        <p:nvPicPr>
          <p:cNvPr id="24" name="Picture 3">
            <a:extLst>
              <a:ext uri="{FF2B5EF4-FFF2-40B4-BE49-F238E27FC236}">
                <a16:creationId xmlns:a16="http://schemas.microsoft.com/office/drawing/2014/main" id="{8497AAAA-131F-D10A-8189-35CE545DEED0}"/>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5844540" y="1570973"/>
            <a:ext cx="355996" cy="361415"/>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4908C797-FE43-923A-78F3-A5A012EE63E1}"/>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3204772" y="1537960"/>
            <a:ext cx="435639" cy="428866"/>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四角形: 角を丸くする 3">
            <a:extLst>
              <a:ext uri="{FF2B5EF4-FFF2-40B4-BE49-F238E27FC236}">
                <a16:creationId xmlns:a16="http://schemas.microsoft.com/office/drawing/2014/main" id="{3AB2E520-DEDA-6B29-00E2-791F5B50948B}"/>
              </a:ext>
            </a:extLst>
          </p:cNvPr>
          <p:cNvSpPr/>
          <p:nvPr/>
        </p:nvSpPr>
        <p:spPr>
          <a:xfrm>
            <a:off x="1902586" y="2496654"/>
            <a:ext cx="561696" cy="65048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63137195-A11F-8ED0-B1CB-5A741A8CE864}"/>
              </a:ext>
            </a:extLst>
          </p:cNvPr>
          <p:cNvSpPr/>
          <p:nvPr/>
        </p:nvSpPr>
        <p:spPr>
          <a:xfrm>
            <a:off x="7293553" y="5639931"/>
            <a:ext cx="489674" cy="46486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27" name="Slide Number Placeholder 5">
            <a:extLst>
              <a:ext uri="{FF2B5EF4-FFF2-40B4-BE49-F238E27FC236}">
                <a16:creationId xmlns:a16="http://schemas.microsoft.com/office/drawing/2014/main" id="{52BCFCB1-AD34-1B18-1EB1-A9A063D38FA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91</a:t>
            </a:r>
          </a:p>
        </p:txBody>
      </p:sp>
    </p:spTree>
    <p:extLst>
      <p:ext uri="{BB962C8B-B14F-4D97-AF65-F5344CB8AC3E}">
        <p14:creationId xmlns:p14="http://schemas.microsoft.com/office/powerpoint/2010/main" val="4073335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a:extLst>
              <a:ext uri="{FF2B5EF4-FFF2-40B4-BE49-F238E27FC236}">
                <a16:creationId xmlns:a16="http://schemas.microsoft.com/office/drawing/2014/main" id="{495C9395-110B-9C1F-E217-EC16FE28FF5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40258" y="2386590"/>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a:t>
            </a:r>
            <a:r>
              <a:rPr lang="ja-JP" altLang="en-US" sz="2200" dirty="0">
                <a:latin typeface="BIZ UDPゴシック" panose="020B0400000000000000" pitchFamily="50" charset="-128"/>
                <a:ea typeface="BIZ UDPゴシック" panose="020B0400000000000000" pitchFamily="50" charset="-128"/>
              </a:rPr>
              <a:t>アカウントにログインします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pic>
        <p:nvPicPr>
          <p:cNvPr id="2" name="Picture 2">
            <a:extLst>
              <a:ext uri="{FF2B5EF4-FFF2-40B4-BE49-F238E27FC236}">
                <a16:creationId xmlns:a16="http://schemas.microsoft.com/office/drawing/2014/main" id="{2D44C2CA-DAD8-4AFD-EF83-1ABA96CCCBD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62511" y="2406591"/>
            <a:ext cx="2406297" cy="4279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0" name="直線矢印コネクタ 9">
            <a:extLst>
              <a:ext uri="{FF2B5EF4-FFF2-40B4-BE49-F238E27FC236}">
                <a16:creationId xmlns:a16="http://schemas.microsoft.com/office/drawing/2014/main" id="{A8BDABBA-1177-83DE-B97E-95C88870790E}"/>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07C59B0D-AF29-BDE0-F949-D67F32C7C122}"/>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E45D1E24-8777-726A-8C95-B30C2514C432}"/>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「ログイン」を押します</a:t>
            </a:r>
          </a:p>
        </p:txBody>
      </p:sp>
      <p:sp>
        <p:nvSpPr>
          <p:cNvPr id="22" name="テキスト ボックス 21">
            <a:extLst>
              <a:ext uri="{FF2B5EF4-FFF2-40B4-BE49-F238E27FC236}">
                <a16:creationId xmlns:a16="http://schemas.microsoft.com/office/drawing/2014/main" id="{C9F9D071-95D8-C75A-9D6B-C7A4C82F0F51}"/>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0558F0A0-BA76-6FF7-0B18-6CF5871BC64B}"/>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メールアドレスを入力します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84BB4B52-255A-9186-D138-976449756AB7}"/>
              </a:ext>
            </a:extLst>
          </p:cNvPr>
          <p:cNvSpPr/>
          <p:nvPr/>
        </p:nvSpPr>
        <p:spPr>
          <a:xfrm>
            <a:off x="1975985" y="3206844"/>
            <a:ext cx="941876" cy="46486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E40F1A48-3F16-3576-1A92-19763B3FA719}"/>
              </a:ext>
            </a:extLst>
          </p:cNvPr>
          <p:cNvSpPr/>
          <p:nvPr/>
        </p:nvSpPr>
        <p:spPr>
          <a:xfrm>
            <a:off x="5342630" y="4614265"/>
            <a:ext cx="2619842" cy="53161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29" name="Slide Number Placeholder 5">
            <a:extLst>
              <a:ext uri="{FF2B5EF4-FFF2-40B4-BE49-F238E27FC236}">
                <a16:creationId xmlns:a16="http://schemas.microsoft.com/office/drawing/2014/main" id="{A5F5625D-8B00-DD8E-D7B9-61200E8954FD}"/>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92</a:t>
            </a:r>
          </a:p>
        </p:txBody>
      </p:sp>
    </p:spTree>
    <p:extLst>
      <p:ext uri="{BB962C8B-B14F-4D97-AF65-F5344CB8AC3E}">
        <p14:creationId xmlns:p14="http://schemas.microsoft.com/office/powerpoint/2010/main" val="34839214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D4D6F5B-D714-C0D1-8811-4046D35ED497}"/>
              </a:ext>
            </a:extLst>
          </p:cNvPr>
          <p:cNvPicPr>
            <a:picLocks noChangeAspect="1"/>
          </p:cNvPicPr>
          <p:nvPr/>
        </p:nvPicPr>
        <p:blipFill>
          <a:blip r:embed="rId4"/>
          <a:stretch>
            <a:fillRect/>
          </a:stretch>
        </p:blipFill>
        <p:spPr>
          <a:xfrm>
            <a:off x="5426200" y="2375674"/>
            <a:ext cx="2456901" cy="4346825"/>
          </a:xfrm>
          <a:prstGeom prst="rect">
            <a:avLst/>
          </a:prstGeom>
        </p:spPr>
      </p:pic>
      <p:pic>
        <p:nvPicPr>
          <p:cNvPr id="3" name="図 2">
            <a:extLst>
              <a:ext uri="{FF2B5EF4-FFF2-40B4-BE49-F238E27FC236}">
                <a16:creationId xmlns:a16="http://schemas.microsoft.com/office/drawing/2014/main" id="{F42D73BF-611D-FC0B-0759-04ECFDA3E0C2}"/>
              </a:ext>
            </a:extLst>
          </p:cNvPr>
          <p:cNvPicPr>
            <a:picLocks noChangeAspect="1"/>
          </p:cNvPicPr>
          <p:nvPr/>
        </p:nvPicPr>
        <p:blipFill>
          <a:blip r:embed="rId4"/>
          <a:stretch>
            <a:fillRect/>
          </a:stretch>
        </p:blipFill>
        <p:spPr>
          <a:xfrm>
            <a:off x="1230186" y="2375674"/>
            <a:ext cx="2456901"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Google </a:t>
            </a:r>
            <a:r>
              <a:rPr lang="ja-JP" altLang="en-US" sz="2200" dirty="0">
                <a:latin typeface="BIZ UDPゴシック" panose="020B0400000000000000" pitchFamily="50" charset="-128"/>
                <a:ea typeface="BIZ UDPゴシック" panose="020B0400000000000000" pitchFamily="50" charset="-128"/>
              </a:rPr>
              <a:t>アカウントにログインします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利用登録のしかた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5-B</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cxnSp>
        <p:nvCxnSpPr>
          <p:cNvPr id="10" name="直線矢印コネクタ 9">
            <a:extLst>
              <a:ext uri="{FF2B5EF4-FFF2-40B4-BE49-F238E27FC236}">
                <a16:creationId xmlns:a16="http://schemas.microsoft.com/office/drawing/2014/main" id="{A8BDABBA-1177-83DE-B97E-95C88870790E}"/>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07C59B0D-AF29-BDE0-F949-D67F32C7C122}"/>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E45D1E24-8777-726A-8C95-B30C2514C432}"/>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パスワードを入力します</a:t>
            </a:r>
          </a:p>
        </p:txBody>
      </p:sp>
      <p:sp>
        <p:nvSpPr>
          <p:cNvPr id="22" name="テキスト ボックス 21">
            <a:extLst>
              <a:ext uri="{FF2B5EF4-FFF2-40B4-BE49-F238E27FC236}">
                <a16:creationId xmlns:a16="http://schemas.microsoft.com/office/drawing/2014/main" id="{C9F9D071-95D8-C75A-9D6B-C7A4C82F0F51}"/>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0558F0A0-BA76-6FF7-0B18-6CF5871BC64B}"/>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「次へ」を押します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D9344F56-6C08-C86F-722C-D92E21B4A415}"/>
              </a:ext>
            </a:extLst>
          </p:cNvPr>
          <p:cNvSpPr/>
          <p:nvPr/>
        </p:nvSpPr>
        <p:spPr>
          <a:xfrm>
            <a:off x="1155738" y="4683575"/>
            <a:ext cx="2619842" cy="53161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D3045D7C-8531-E620-6662-F69C53BA40E9}"/>
              </a:ext>
            </a:extLst>
          </p:cNvPr>
          <p:cNvSpPr/>
          <p:nvPr/>
        </p:nvSpPr>
        <p:spPr>
          <a:xfrm>
            <a:off x="7025956" y="5710324"/>
            <a:ext cx="866778" cy="39562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21" name="Slide Number Placeholder 5">
            <a:extLst>
              <a:ext uri="{FF2B5EF4-FFF2-40B4-BE49-F238E27FC236}">
                <a16:creationId xmlns:a16="http://schemas.microsoft.com/office/drawing/2014/main" id="{440B770F-E7AA-21F2-6721-14F6FF6704C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93</a:t>
            </a:r>
          </a:p>
        </p:txBody>
      </p:sp>
    </p:spTree>
    <p:extLst>
      <p:ext uri="{BB962C8B-B14F-4D97-AF65-F5344CB8AC3E}">
        <p14:creationId xmlns:p14="http://schemas.microsoft.com/office/powerpoint/2010/main" val="15242631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D4E1BC68-1C7D-18D7-06AC-78E3F0FB713F}"/>
              </a:ext>
            </a:extLst>
          </p:cNvPr>
          <p:cNvPicPr>
            <a:picLocks noChangeAspect="1"/>
          </p:cNvPicPr>
          <p:nvPr/>
        </p:nvPicPr>
        <p:blipFill>
          <a:blip r:embed="rId4"/>
          <a:stretch>
            <a:fillRect/>
          </a:stretch>
        </p:blipFill>
        <p:spPr>
          <a:xfrm>
            <a:off x="5428831" y="2395162"/>
            <a:ext cx="2426418" cy="4285859"/>
          </a:xfrm>
          <a:prstGeom prst="rect">
            <a:avLst/>
          </a:prstGeom>
        </p:spPr>
      </p:pic>
      <p:pic>
        <p:nvPicPr>
          <p:cNvPr id="8" name="図 7">
            <a:extLst>
              <a:ext uri="{FF2B5EF4-FFF2-40B4-BE49-F238E27FC236}">
                <a16:creationId xmlns:a16="http://schemas.microsoft.com/office/drawing/2014/main" id="{B2296707-57FD-BBA6-5846-C8D3AE249660}"/>
              </a:ext>
            </a:extLst>
          </p:cNvPr>
          <p:cNvPicPr>
            <a:picLocks noChangeAspect="1"/>
          </p:cNvPicPr>
          <p:nvPr/>
        </p:nvPicPr>
        <p:blipFill>
          <a:blip r:embed="rId5"/>
          <a:stretch>
            <a:fillRect/>
          </a:stretch>
        </p:blipFill>
        <p:spPr>
          <a:xfrm>
            <a:off x="1271989" y="2395162"/>
            <a:ext cx="2420322" cy="428585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招待されたメールを開き、</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会議に参加</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の</a:t>
            </a:r>
            <a:r>
              <a:rPr lang="en-US" altLang="ja-JP" dirty="0">
                <a:latin typeface="BIZ UDPゴシック" panose="020B0400000000000000" pitchFamily="50" charset="-128"/>
                <a:ea typeface="BIZ UDPゴシック" panose="020B0400000000000000" pitchFamily="50" charset="-128"/>
                <a:cs typeface="Meiryo" charset="-128"/>
              </a:rPr>
              <a:t>URL</a:t>
            </a:r>
            <a:r>
              <a:rPr lang="ja-JP" altLang="en-US" dirty="0">
                <a:latin typeface="BIZ UDPゴシック" panose="020B0400000000000000" pitchFamily="50" charset="-128"/>
                <a:ea typeface="BIZ UDPゴシック" panose="020B0400000000000000" pitchFamily="50" charset="-128"/>
                <a:cs typeface="Meiryo" charset="-128"/>
              </a:rPr>
              <a:t>を押します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参加</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メールで会議に招待されている場合の参加方法です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5-C</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AF57C444-5A5D-BA8B-D762-6310D5FECD9C}"/>
              </a:ext>
            </a:extLst>
          </p:cNvPr>
          <p:cNvSpPr/>
          <p:nvPr/>
        </p:nvSpPr>
        <p:spPr>
          <a:xfrm>
            <a:off x="1155738" y="4683575"/>
            <a:ext cx="2619842" cy="41240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B07433D0-2818-83B0-F433-E8735CD5C0D0}"/>
              </a:ext>
            </a:extLst>
          </p:cNvPr>
          <p:cNvSpPr/>
          <p:nvPr/>
        </p:nvSpPr>
        <p:spPr>
          <a:xfrm>
            <a:off x="6595005" y="4939035"/>
            <a:ext cx="905130" cy="4536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E53B44E3-8F47-3ADC-60B0-7AC5C9BC5165}"/>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94</a:t>
            </a:r>
          </a:p>
        </p:txBody>
      </p:sp>
    </p:spTree>
    <p:extLst>
      <p:ext uri="{BB962C8B-B14F-4D97-AF65-F5344CB8AC3E}">
        <p14:creationId xmlns:p14="http://schemas.microsoft.com/office/powerpoint/2010/main" val="29254077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E9576AC1-0A65-11B9-A8CA-17ADC203F2D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40260" y="2406592"/>
            <a:ext cx="2406296" cy="42799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id="{AE90D036-4F96-CD04-233C-B8ED6704643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62511" y="2406592"/>
            <a:ext cx="2406297" cy="428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7458"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会議コードを入力</a:t>
            </a: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会議コードを入力します</a:t>
            </a:r>
          </a:p>
        </p:txBody>
      </p:sp>
      <p:sp>
        <p:nvSpPr>
          <p:cNvPr id="16" name="サブタイトル 2">
            <a:extLst>
              <a:ext uri="{FF2B5EF4-FFF2-40B4-BE49-F238E27FC236}">
                <a16:creationId xmlns:a16="http://schemas.microsoft.com/office/drawing/2014/main" id="{7EA36EA1-DD2B-5C69-BA1B-1F2C90B050B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コードを直接入力する場合の参加方法です</a:t>
            </a:r>
          </a:p>
        </p:txBody>
      </p:sp>
      <p:sp>
        <p:nvSpPr>
          <p:cNvPr id="17" name="タイトル 1">
            <a:extLst>
              <a:ext uri="{FF2B5EF4-FFF2-40B4-BE49-F238E27FC236}">
                <a16:creationId xmlns:a16="http://schemas.microsoft.com/office/drawing/2014/main" id="{42453BE5-1F73-A355-87CF-AEC50E377DB4}"/>
              </a:ext>
            </a:extLst>
          </p:cNvPr>
          <p:cNvSpPr>
            <a:spLocks noGrp="1"/>
          </p:cNvSpPr>
          <p:nvPr>
            <p:ph type="ctrTitle"/>
          </p:nvPr>
        </p:nvSpPr>
        <p:spPr>
          <a:xfrm>
            <a:off x="1392691" y="220736"/>
            <a:ext cx="7576708" cy="486326"/>
          </a:xfrm>
        </p:spPr>
        <p:txBody>
          <a:bodyPr vert="horz">
            <a:noAutofit/>
          </a:bodyPr>
          <a:lstStyle/>
          <a:p>
            <a:r>
              <a:rPr lang="ja-JP" altLang="en-US" dirty="0"/>
              <a:t>招待された会議への参加のしかた</a:t>
            </a:r>
          </a:p>
        </p:txBody>
      </p:sp>
      <p:sp>
        <p:nvSpPr>
          <p:cNvPr id="18" name="タイトル 1">
            <a:extLst>
              <a:ext uri="{FF2B5EF4-FFF2-40B4-BE49-F238E27FC236}">
                <a16:creationId xmlns:a16="http://schemas.microsoft.com/office/drawing/2014/main" id="{8E6DE415-BDC9-3B59-82D8-ACFA10E48A54}"/>
              </a:ext>
            </a:extLst>
          </p:cNvPr>
          <p:cNvSpPr txBox="1">
            <a:spLocks noChangeAspect="1"/>
          </p:cNvSpPr>
          <p:nvPr/>
        </p:nvSpPr>
        <p:spPr>
          <a:xfrm>
            <a:off x="3176" y="3176"/>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5-C</a:t>
            </a:r>
            <a:endParaRPr kumimoji="0" lang="ja-JP" altLang="en-US" kern="0" dirty="0">
              <a:solidFill>
                <a:sysClr val="windowText" lastClr="000000"/>
              </a:solidFill>
            </a:endParaRPr>
          </a:p>
        </p:txBody>
      </p:sp>
      <p:sp>
        <p:nvSpPr>
          <p:cNvPr id="20" name="テキスト ボックス 1">
            <a:extLst>
              <a:ext uri="{FF2B5EF4-FFF2-40B4-BE49-F238E27FC236}">
                <a16:creationId xmlns:a16="http://schemas.microsoft.com/office/drawing/2014/main" id="{CAC212F9-030B-4294-1B6D-E32114AA612B}"/>
              </a:ext>
            </a:extLst>
          </p:cNvPr>
          <p:cNvSpPr txBox="1"/>
          <p:nvPr/>
        </p:nvSpPr>
        <p:spPr>
          <a:xfrm>
            <a:off x="7025956" y="881869"/>
            <a:ext cx="22094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掲載の画像は</a:t>
            </a:r>
            <a:endParaRPr lang="en-US" altLang="ja-JP" dirty="0">
              <a:solidFill>
                <a:srgbClr val="4472C4"/>
              </a:solidFill>
              <a:latin typeface="BIZ UDPゴシック" panose="020B0400000000000000" pitchFamily="50" charset="-128"/>
              <a:ea typeface="BIZ UDPゴシック" panose="020B0400000000000000" pitchFamily="50" charset="-128"/>
              <a:cs typeface="Calibri"/>
            </a:endParaRPr>
          </a:p>
          <a:p>
            <a:pPr algn="l"/>
            <a:r>
              <a:rPr lang="en-US" altLang="ja-JP" dirty="0">
                <a:solidFill>
                  <a:srgbClr val="4472C4"/>
                </a:solidFill>
                <a:latin typeface="BIZ UDPゴシック" panose="020B0400000000000000" pitchFamily="50" charset="-128"/>
                <a:ea typeface="BIZ UDPゴシック" panose="020B0400000000000000" pitchFamily="50" charset="-128"/>
                <a:cs typeface="Calibri"/>
              </a:rPr>
              <a:t>iPhone</a:t>
            </a:r>
            <a:r>
              <a:rPr lang="ja-JP" altLang="en-US" dirty="0">
                <a:solidFill>
                  <a:srgbClr val="4472C4"/>
                </a:solidFill>
                <a:latin typeface="BIZ UDPゴシック" panose="020B0400000000000000" pitchFamily="50" charset="-128"/>
                <a:ea typeface="BIZ UDPゴシック" panose="020B0400000000000000" pitchFamily="50" charset="-128"/>
                <a:cs typeface="Calibri"/>
              </a:rPr>
              <a:t>のものです</a:t>
            </a:r>
            <a:endParaRPr lang="ja-JP" altLang="en-US" dirty="0">
              <a:solidFill>
                <a:srgbClr val="4472C4"/>
              </a:solidFill>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607FDF06-A110-72F2-A4E3-51CA997D1F81}"/>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95</a:t>
            </a:r>
          </a:p>
        </p:txBody>
      </p:sp>
      <p:sp>
        <p:nvSpPr>
          <p:cNvPr id="3" name="四角形: 角を丸くする 2">
            <a:extLst>
              <a:ext uri="{FF2B5EF4-FFF2-40B4-BE49-F238E27FC236}">
                <a16:creationId xmlns:a16="http://schemas.microsoft.com/office/drawing/2014/main" id="{2CC17CCD-CED3-042B-E076-104471736300}"/>
              </a:ext>
            </a:extLst>
          </p:cNvPr>
          <p:cNvSpPr/>
          <p:nvPr/>
        </p:nvSpPr>
        <p:spPr>
          <a:xfrm>
            <a:off x="1181549" y="2518091"/>
            <a:ext cx="2568221" cy="41240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727484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907A5A4-948E-7A2B-A0BB-E1A1231903F7}"/>
              </a:ext>
            </a:extLst>
          </p:cNvPr>
          <p:cNvPicPr>
            <a:picLocks noChangeAspect="1"/>
          </p:cNvPicPr>
          <p:nvPr/>
        </p:nvPicPr>
        <p:blipFill>
          <a:blip r:embed="rId4"/>
          <a:stretch>
            <a:fillRect/>
          </a:stretch>
        </p:blipFill>
        <p:spPr>
          <a:xfrm>
            <a:off x="3056458" y="1530307"/>
            <a:ext cx="2914141" cy="5169856"/>
          </a:xfrm>
          <a:prstGeom prst="rect">
            <a:avLst/>
          </a:prstGeom>
        </p:spPr>
      </p:pic>
      <p:graphicFrame>
        <p:nvGraphicFramePr>
          <p:cNvPr id="6" name="オブジェクト 5" hidden="1">
            <a:extLst>
              <a:ext uri="{FF2B5EF4-FFF2-40B4-BE49-F238E27FC236}">
                <a16:creationId xmlns:a16="http://schemas.microsoft.com/office/drawing/2014/main" id="{AA11ACC6-3982-4E88-8555-F8D5AE17C73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6" name="オブジェクト 5" hidden="1">
                        <a:extLst>
                          <a:ext uri="{FF2B5EF4-FFF2-40B4-BE49-F238E27FC236}">
                            <a16:creationId xmlns:a16="http://schemas.microsoft.com/office/drawing/2014/main" id="{AA11ACC6-3982-4E88-8555-F8D5AE17C73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招待された会議への参加のしかた</a:t>
            </a:r>
          </a:p>
        </p:txBody>
      </p:sp>
      <p:sp>
        <p:nvSpPr>
          <p:cNvPr id="5" name="テキスト ボックス 4"/>
          <p:cNvSpPr txBox="1"/>
          <p:nvPr/>
        </p:nvSpPr>
        <p:spPr>
          <a:xfrm>
            <a:off x="410396" y="1696486"/>
            <a:ext cx="2175970" cy="2602572"/>
          </a:xfrm>
          <a:prstGeom prst="rect">
            <a:avLst/>
          </a:prstGeom>
          <a:noFill/>
        </p:spPr>
        <p:txBody>
          <a:bodyPr wrap="square" lIns="91440" tIns="45720" rIns="91440" bIns="45720" rtlCol="0" anchor="t">
            <a:spAutoFit/>
          </a:bodyPr>
          <a:lstStyle/>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カメラ</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1600" b="1"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sz="1600" b="1" dirty="0">
              <a:latin typeface="BIZ UDPゴシック" panose="020B0400000000000000" pitchFamily="50" charset="-128"/>
              <a:ea typeface="BIZ UDPゴシック" panose="020B0400000000000000" pitchFamily="50" charset="-128"/>
              <a:cs typeface="Meiryo" charset="-128"/>
            </a:endParaRPr>
          </a:p>
        </p:txBody>
      </p:sp>
      <p:sp>
        <p:nvSpPr>
          <p:cNvPr id="34" name="正方形/長方形 33">
            <a:extLst>
              <a:ext uri="{FF2B5EF4-FFF2-40B4-BE49-F238E27FC236}">
                <a16:creationId xmlns:a16="http://schemas.microsoft.com/office/drawing/2014/main" id="{2EF3FB95-14CE-A34F-962C-756B5A74C8D5}"/>
              </a:ext>
            </a:extLst>
          </p:cNvPr>
          <p:cNvSpPr/>
          <p:nvPr/>
        </p:nvSpPr>
        <p:spPr>
          <a:xfrm>
            <a:off x="7264460" y="3289988"/>
            <a:ext cx="184730" cy="461665"/>
          </a:xfrm>
          <a:prstGeom prst="rect">
            <a:avLst/>
          </a:prstGeom>
        </p:spPr>
        <p:txBody>
          <a:bodyPr wrap="none">
            <a:spAutoFit/>
          </a:bodyPr>
          <a:lstStyle/>
          <a:p>
            <a:pPr algn="ctr"/>
            <a:endParaRPr lang="en-US" altLang="ja-JP" sz="24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17" name="正方形/長方形 16">
            <a:extLst>
              <a:ext uri="{FF2B5EF4-FFF2-40B4-BE49-F238E27FC236}">
                <a16:creationId xmlns:a16="http://schemas.microsoft.com/office/drawing/2014/main" id="{EDFF0CC8-1085-F84D-AF08-672D253ADAA7}"/>
              </a:ext>
            </a:extLst>
          </p:cNvPr>
          <p:cNvSpPr/>
          <p:nvPr/>
        </p:nvSpPr>
        <p:spPr>
          <a:xfrm>
            <a:off x="3215683" y="6104200"/>
            <a:ext cx="468000" cy="494252"/>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891F76A8-7E6D-6D48-968B-06723A783B00}"/>
              </a:ext>
            </a:extLst>
          </p:cNvPr>
          <p:cNvSpPr/>
          <p:nvPr/>
        </p:nvSpPr>
        <p:spPr>
          <a:xfrm>
            <a:off x="3836342" y="6129600"/>
            <a:ext cx="396000" cy="492913"/>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C21FE7A1-2794-4FB9-164F-34D46C06193B}"/>
              </a:ext>
            </a:extLst>
          </p:cNvPr>
          <p:cNvSpPr txBox="1"/>
          <p:nvPr/>
        </p:nvSpPr>
        <p:spPr>
          <a:xfrm>
            <a:off x="6395431" y="3972777"/>
            <a:ext cx="2016075"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B5E5313-8C68-A731-F2C8-57DEF0A14E89}"/>
              </a:ext>
            </a:extLst>
          </p:cNvPr>
          <p:cNvSpPr txBox="1"/>
          <p:nvPr/>
        </p:nvSpPr>
        <p:spPr>
          <a:xfrm>
            <a:off x="352142" y="3958346"/>
            <a:ext cx="1983278"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sp>
        <p:nvSpPr>
          <p:cNvPr id="14" name="タイトル 1">
            <a:extLst>
              <a:ext uri="{FF2B5EF4-FFF2-40B4-BE49-F238E27FC236}">
                <a16:creationId xmlns:a16="http://schemas.microsoft.com/office/drawing/2014/main" id="{8589D07D-BD44-227C-DE39-D5071537512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5-C</a:t>
            </a:r>
            <a:endParaRPr kumimoji="0" lang="ja-JP" altLang="en-US" kern="0" dirty="0">
              <a:solidFill>
                <a:sysClr val="windowText" lastClr="000000"/>
              </a:solidFill>
            </a:endParaRPr>
          </a:p>
        </p:txBody>
      </p:sp>
      <p:sp>
        <p:nvSpPr>
          <p:cNvPr id="4" name="サブタイトル 2">
            <a:extLst>
              <a:ext uri="{FF2B5EF4-FFF2-40B4-BE49-F238E27FC236}">
                <a16:creationId xmlns:a16="http://schemas.microsoft.com/office/drawing/2014/main" id="{6BECF9BF-8A11-E94D-BFB3-B2D080D4758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会議参加中に利用することのできる機能があります</a:t>
            </a:r>
          </a:p>
        </p:txBody>
      </p:sp>
      <p:sp>
        <p:nvSpPr>
          <p:cNvPr id="66" name="テキスト ボックス 65">
            <a:extLst>
              <a:ext uri="{FF2B5EF4-FFF2-40B4-BE49-F238E27FC236}">
                <a16:creationId xmlns:a16="http://schemas.microsoft.com/office/drawing/2014/main" id="{DFF6FEBF-DFD1-026F-1D63-D76B44C4B1AD}"/>
              </a:ext>
            </a:extLst>
          </p:cNvPr>
          <p:cNvSpPr txBox="1"/>
          <p:nvPr/>
        </p:nvSpPr>
        <p:spPr>
          <a:xfrm>
            <a:off x="413151" y="4317351"/>
            <a:ext cx="2480128" cy="1235851"/>
          </a:xfrm>
          <a:prstGeom prst="rect">
            <a:avLst/>
          </a:prstGeom>
          <a:noFill/>
        </p:spPr>
        <p:txBody>
          <a:bodyPr wrap="square" lIns="91440" tIns="45720" rIns="91440" bIns="45720" rtlCol="0" anchor="t">
            <a:spAutoFit/>
          </a:bodyPr>
          <a:lstStyle/>
          <a:p>
            <a:pPr marL="7620" indent="-7620">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1600" b="1" dirty="0">
              <a:solidFill>
                <a:srgbClr val="4472C4"/>
              </a:solidFill>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終了</a:t>
            </a:r>
            <a:endParaRPr lang="en-US" altLang="ja-JP" dirty="0">
              <a:latin typeface="BIZ UDPゴシック" panose="020B0400000000000000" pitchFamily="50" charset="-128"/>
              <a:ea typeface="BIZ UDPゴシック" panose="020B0400000000000000" pitchFamily="50" charset="-128"/>
              <a:cs typeface="Meiryo" charset="-128"/>
            </a:endParaRPr>
          </a:p>
          <a:p>
            <a:pPr marL="7620" indent="-7620">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会議から退出します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cxnSp>
        <p:nvCxnSpPr>
          <p:cNvPr id="72" name="カギ線コネクタ 64">
            <a:extLst>
              <a:ext uri="{FF2B5EF4-FFF2-40B4-BE49-F238E27FC236}">
                <a16:creationId xmlns:a16="http://schemas.microsoft.com/office/drawing/2014/main" id="{083E181A-BBD5-8127-99B5-634DBBE6EC91}"/>
              </a:ext>
            </a:extLst>
          </p:cNvPr>
          <p:cNvCxnSpPr>
            <a:cxnSpLocks/>
            <a:stCxn id="66" idx="3"/>
            <a:endCxn id="17" idx="0"/>
          </p:cNvCxnSpPr>
          <p:nvPr/>
        </p:nvCxnSpPr>
        <p:spPr>
          <a:xfrm>
            <a:off x="2893279" y="4935277"/>
            <a:ext cx="556404" cy="1168923"/>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05EA82A4-B476-E0F5-5ABB-0E8A553070FB}"/>
              </a:ext>
            </a:extLst>
          </p:cNvPr>
          <p:cNvSpPr/>
          <p:nvPr/>
        </p:nvSpPr>
        <p:spPr>
          <a:xfrm>
            <a:off x="4344326" y="6115529"/>
            <a:ext cx="396000" cy="492913"/>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BIZ UDPゴシック" panose="020B0400000000000000" pitchFamily="50" charset="-128"/>
              <a:ea typeface="BIZ UDPゴシック" panose="020B0400000000000000" pitchFamily="50" charset="-128"/>
            </a:endParaRPr>
          </a:p>
        </p:txBody>
      </p:sp>
      <p:pic>
        <p:nvPicPr>
          <p:cNvPr id="30" name="Picture 3">
            <a:extLst>
              <a:ext uri="{FF2B5EF4-FFF2-40B4-BE49-F238E27FC236}">
                <a16:creationId xmlns:a16="http://schemas.microsoft.com/office/drawing/2014/main" id="{5F6E5134-F6CF-0DB9-36EE-57A2CDB3F965}"/>
              </a:ext>
            </a:extLst>
          </p:cNvPr>
          <p:cNvPicPr preferRelativeResize="0">
            <a:picLocks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7421598" y="3385713"/>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テキスト ボックス 31">
            <a:extLst>
              <a:ext uri="{FF2B5EF4-FFF2-40B4-BE49-F238E27FC236}">
                <a16:creationId xmlns:a16="http://schemas.microsoft.com/office/drawing/2014/main" id="{D1CB7D6D-2745-E8B1-8229-FD02DB3DB608}"/>
              </a:ext>
            </a:extLst>
          </p:cNvPr>
          <p:cNvSpPr txBox="1"/>
          <p:nvPr/>
        </p:nvSpPr>
        <p:spPr>
          <a:xfrm>
            <a:off x="6401877" y="1738867"/>
            <a:ext cx="2175970" cy="1595950"/>
          </a:xfrm>
          <a:prstGeom prst="rect">
            <a:avLst/>
          </a:prstGeom>
          <a:noFill/>
        </p:spPr>
        <p:txBody>
          <a:bodyPr wrap="square" lIns="91440" tIns="45720" rIns="91440" bIns="45720" rtlCol="0" anchor="t">
            <a:spAutoFit/>
          </a:bodyPr>
          <a:lstStyle/>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音声の切り替</a:t>
            </a:r>
            <a:r>
              <a:rPr lang="ja-JP" altLang="en-US" spc="-750" dirty="0">
                <a:latin typeface="BIZ UDPゴシック" panose="020B0400000000000000" pitchFamily="50" charset="-128"/>
                <a:ea typeface="BIZ UDPゴシック" panose="020B0400000000000000" pitchFamily="50" charset="-128"/>
                <a:cs typeface="Meiryo" charset="-128"/>
              </a:rPr>
              <a:t>え</a:t>
            </a:r>
            <a:endParaRPr lang="en-US" altLang="ja-JP" spc="-75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音声の</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cxnSp>
        <p:nvCxnSpPr>
          <p:cNvPr id="26" name="カギ線コネクタ 64">
            <a:extLst>
              <a:ext uri="{FF2B5EF4-FFF2-40B4-BE49-F238E27FC236}">
                <a16:creationId xmlns:a16="http://schemas.microsoft.com/office/drawing/2014/main" id="{F4E00E66-0C4C-8257-2717-77205A3AF68E}"/>
              </a:ext>
            </a:extLst>
          </p:cNvPr>
          <p:cNvCxnSpPr>
            <a:cxnSpLocks/>
            <a:stCxn id="18" idx="0"/>
          </p:cNvCxnSpPr>
          <p:nvPr/>
        </p:nvCxnSpPr>
        <p:spPr>
          <a:xfrm rot="16200000" flipV="1">
            <a:off x="1418090" y="3513347"/>
            <a:ext cx="3583708" cy="1648797"/>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1" name="カギ線コネクタ 64">
            <a:extLst>
              <a:ext uri="{FF2B5EF4-FFF2-40B4-BE49-F238E27FC236}">
                <a16:creationId xmlns:a16="http://schemas.microsoft.com/office/drawing/2014/main" id="{219FF1FD-59F1-45D7-3B03-C31B56C3F082}"/>
              </a:ext>
            </a:extLst>
          </p:cNvPr>
          <p:cNvCxnSpPr>
            <a:cxnSpLocks/>
            <a:stCxn id="12" idx="0"/>
            <a:endCxn id="32" idx="1"/>
          </p:cNvCxnSpPr>
          <p:nvPr/>
        </p:nvCxnSpPr>
        <p:spPr>
          <a:xfrm rot="5400000" flipH="1" flipV="1">
            <a:off x="3682758" y="3396411"/>
            <a:ext cx="3578687" cy="1859551"/>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46" name="Picture 3">
            <a:extLst>
              <a:ext uri="{FF2B5EF4-FFF2-40B4-BE49-F238E27FC236}">
                <a16:creationId xmlns:a16="http://schemas.microsoft.com/office/drawing/2014/main" id="{B8762141-2717-5BF5-9C5A-311C07D8BFB7}"/>
              </a:ext>
            </a:extLst>
          </p:cNvPr>
          <p:cNvPicPr preferRelativeResize="0">
            <a:picLocks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1419083" y="3400356"/>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テキスト ボックス 48">
            <a:extLst>
              <a:ext uri="{FF2B5EF4-FFF2-40B4-BE49-F238E27FC236}">
                <a16:creationId xmlns:a16="http://schemas.microsoft.com/office/drawing/2014/main" id="{4505561F-D9F9-CE5E-3C63-2C84C105AFE6}"/>
              </a:ext>
            </a:extLst>
          </p:cNvPr>
          <p:cNvSpPr txBox="1"/>
          <p:nvPr/>
        </p:nvSpPr>
        <p:spPr>
          <a:xfrm>
            <a:off x="6401877" y="4317375"/>
            <a:ext cx="2175970" cy="1595950"/>
          </a:xfrm>
          <a:prstGeom prst="rect">
            <a:avLst/>
          </a:prstGeom>
          <a:noFill/>
        </p:spPr>
        <p:txBody>
          <a:bodyPr wrap="square" lIns="91440" tIns="45720" rIns="91440" bIns="45720" rtlCol="0" anchor="t">
            <a:spAutoFit/>
          </a:bodyPr>
          <a:lstStyle/>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❹</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挙手</a:t>
            </a: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挙手の</a:t>
            </a:r>
            <a:r>
              <a:rPr lang="en-US" altLang="ja-JP" dirty="0">
                <a:latin typeface="BIZ UDPゴシック" panose="020B0400000000000000" pitchFamily="50" charset="-128"/>
                <a:ea typeface="BIZ UDPゴシック" panose="020B0400000000000000" pitchFamily="50" charset="-128"/>
                <a:cs typeface="Meiryo" charset="-128"/>
              </a:rPr>
              <a:t>ON/OFF</a:t>
            </a:r>
            <a:r>
              <a:rPr lang="ja-JP" altLang="en-US" dirty="0">
                <a:latin typeface="BIZ UDPゴシック" panose="020B0400000000000000" pitchFamily="50" charset="-128"/>
                <a:ea typeface="BIZ UDPゴシック" panose="020B0400000000000000" pitchFamily="50" charset="-128"/>
                <a:cs typeface="Meiryo" charset="-128"/>
              </a:rPr>
              <a:t>が</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切り替えられます</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50" name="テキスト ボックス 49">
            <a:extLst>
              <a:ext uri="{FF2B5EF4-FFF2-40B4-BE49-F238E27FC236}">
                <a16:creationId xmlns:a16="http://schemas.microsoft.com/office/drawing/2014/main" id="{F18DA7E8-E860-5F68-F62A-BD313CB364C3}"/>
              </a:ext>
            </a:extLst>
          </p:cNvPr>
          <p:cNvSpPr txBox="1"/>
          <p:nvPr/>
        </p:nvSpPr>
        <p:spPr>
          <a:xfrm>
            <a:off x="6348787" y="6515198"/>
            <a:ext cx="2016075" cy="307777"/>
          </a:xfrm>
          <a:prstGeom prst="rect">
            <a:avLst/>
          </a:prstGeom>
          <a:noFill/>
        </p:spPr>
        <p:txBody>
          <a:bodyPr wrap="square" rtlCol="0">
            <a:spAutoFit/>
          </a:bodyPr>
          <a:lstStyle/>
          <a:p>
            <a:pPr algn="ctr"/>
            <a:r>
              <a:rPr kumimoji="1" lang="en-US" altLang="ja-JP" sz="1400" dirty="0">
                <a:solidFill>
                  <a:srgbClr val="4472C4"/>
                </a:solidFill>
                <a:latin typeface="BIZ UDPゴシック" panose="020B0400000000000000" pitchFamily="50" charset="-128"/>
                <a:ea typeface="BIZ UDPゴシック" panose="020B0400000000000000" pitchFamily="50" charset="-128"/>
              </a:rPr>
              <a:t>ON  /  OFF</a:t>
            </a:r>
            <a:endParaRPr kumimoji="1" lang="ja-JP" altLang="en-US" sz="1400" dirty="0">
              <a:solidFill>
                <a:srgbClr val="4472C4"/>
              </a:solidFill>
              <a:latin typeface="BIZ UDPゴシック" panose="020B0400000000000000" pitchFamily="50" charset="-128"/>
              <a:ea typeface="BIZ UDPゴシック" panose="020B0400000000000000" pitchFamily="50" charset="-128"/>
            </a:endParaRPr>
          </a:p>
        </p:txBody>
      </p:sp>
      <p:pic>
        <p:nvPicPr>
          <p:cNvPr id="52" name="Picture 3">
            <a:extLst>
              <a:ext uri="{FF2B5EF4-FFF2-40B4-BE49-F238E27FC236}">
                <a16:creationId xmlns:a16="http://schemas.microsoft.com/office/drawing/2014/main" id="{E0EC860A-409C-537C-1CB1-64E8243B9822}"/>
              </a:ext>
            </a:extLst>
          </p:cNvPr>
          <p:cNvPicPr preferRelativeResize="0">
            <a:picLocks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7421598" y="5948734"/>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a:extLst>
              <a:ext uri="{FF2B5EF4-FFF2-40B4-BE49-F238E27FC236}">
                <a16:creationId xmlns:a16="http://schemas.microsoft.com/office/drawing/2014/main" id="{9F6156F3-4808-D708-1634-3633D77CD1BF}"/>
              </a:ext>
            </a:extLst>
          </p:cNvPr>
          <p:cNvPicPr preferRelativeResize="0">
            <a:picLocks noChangeArrowheads="1"/>
          </p:cNvPicPr>
          <p:nvPr/>
        </p:nvPicPr>
        <p:blipFill rotWithShape="1">
          <a:blip r:embed="rId10">
            <a:extLst>
              <a:ext uri="{28A0092B-C50C-407E-A947-70E740481C1C}">
                <a14:useLocalDpi xmlns:a14="http://schemas.microsoft.com/office/drawing/2010/main"/>
              </a:ext>
            </a:extLst>
          </a:blip>
          <a:srcRect/>
          <a:stretch/>
        </p:blipFill>
        <p:spPr bwMode="auto">
          <a:xfrm>
            <a:off x="6732824" y="5948734"/>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
            <a:extLst>
              <a:ext uri="{FF2B5EF4-FFF2-40B4-BE49-F238E27FC236}">
                <a16:creationId xmlns:a16="http://schemas.microsoft.com/office/drawing/2014/main" id="{C714EF39-CDB2-CED2-AFD6-75AE125C7DFF}"/>
              </a:ext>
            </a:extLst>
          </p:cNvPr>
          <p:cNvPicPr preferRelativeResize="0">
            <a:picLocks noChangeArrowheads="1"/>
          </p:cNvPicPr>
          <p:nvPr/>
        </p:nvPicPr>
        <p:blipFill rotWithShape="1">
          <a:blip r:embed="rId11">
            <a:extLst>
              <a:ext uri="{28A0092B-C50C-407E-A947-70E740481C1C}">
                <a14:useLocalDpi xmlns:a14="http://schemas.microsoft.com/office/drawing/2010/main"/>
              </a:ext>
            </a:extLst>
          </a:blip>
          <a:srcRect/>
          <a:stretch/>
        </p:blipFill>
        <p:spPr bwMode="auto">
          <a:xfrm>
            <a:off x="713345" y="3400356"/>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
            <a:extLst>
              <a:ext uri="{FF2B5EF4-FFF2-40B4-BE49-F238E27FC236}">
                <a16:creationId xmlns:a16="http://schemas.microsoft.com/office/drawing/2014/main" id="{18393346-27C8-6787-CBEE-3021F9A29980}"/>
              </a:ext>
            </a:extLst>
          </p:cNvPr>
          <p:cNvPicPr preferRelativeResize="0">
            <a:picLocks noChangeArrowheads="1"/>
          </p:cNvPicPr>
          <p:nvPr/>
        </p:nvPicPr>
        <p:blipFill rotWithShape="1">
          <a:blip r:embed="rId12">
            <a:extLst>
              <a:ext uri="{28A0092B-C50C-407E-A947-70E740481C1C}">
                <a14:useLocalDpi xmlns:a14="http://schemas.microsoft.com/office/drawing/2010/main"/>
              </a:ext>
            </a:extLst>
          </a:blip>
          <a:srcRect/>
          <a:stretch/>
        </p:blipFill>
        <p:spPr bwMode="auto">
          <a:xfrm>
            <a:off x="6732824" y="3385713"/>
            <a:ext cx="50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a:extLst>
              <a:ext uri="{FF2B5EF4-FFF2-40B4-BE49-F238E27FC236}">
                <a16:creationId xmlns:a16="http://schemas.microsoft.com/office/drawing/2014/main" id="{E4AEECD2-1D5D-C5B1-0DD2-A8541B905903}"/>
              </a:ext>
            </a:extLst>
          </p:cNvPr>
          <p:cNvSpPr/>
          <p:nvPr/>
        </p:nvSpPr>
        <p:spPr>
          <a:xfrm>
            <a:off x="4876327" y="6104199"/>
            <a:ext cx="396000" cy="492913"/>
          </a:xfrm>
          <a:prstGeom prst="rect">
            <a:avLst/>
          </a:prstGeom>
          <a:noFill/>
          <a:ln w="28575" cap="sq">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BIZ UDPゴシック" panose="020B0400000000000000" pitchFamily="50" charset="-128"/>
              <a:ea typeface="BIZ UDPゴシック" panose="020B0400000000000000" pitchFamily="50" charset="-128"/>
            </a:endParaRPr>
          </a:p>
        </p:txBody>
      </p:sp>
      <p:cxnSp>
        <p:nvCxnSpPr>
          <p:cNvPr id="9" name="カギ線コネクタ 64">
            <a:extLst>
              <a:ext uri="{FF2B5EF4-FFF2-40B4-BE49-F238E27FC236}">
                <a16:creationId xmlns:a16="http://schemas.microsoft.com/office/drawing/2014/main" id="{966B300F-DD73-FC45-E695-69331C164D3E}"/>
              </a:ext>
            </a:extLst>
          </p:cNvPr>
          <p:cNvCxnSpPr>
            <a:cxnSpLocks/>
            <a:stCxn id="8" idx="0"/>
            <a:endCxn id="49" idx="1"/>
          </p:cNvCxnSpPr>
          <p:nvPr/>
        </p:nvCxnSpPr>
        <p:spPr>
          <a:xfrm rot="5400000" flipH="1" flipV="1">
            <a:off x="5243678" y="4946000"/>
            <a:ext cx="988849" cy="1327550"/>
          </a:xfrm>
          <a:prstGeom prst="bentConnector2">
            <a:avLst/>
          </a:prstGeom>
          <a:ln w="28575">
            <a:solidFill>
              <a:srgbClr val="FF330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7" name="Slide Number Placeholder 5">
            <a:extLst>
              <a:ext uri="{FF2B5EF4-FFF2-40B4-BE49-F238E27FC236}">
                <a16:creationId xmlns:a16="http://schemas.microsoft.com/office/drawing/2014/main" id="{FC0722CD-99BD-D70B-1435-43E86F7A5DA5}"/>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96</a:t>
            </a:r>
          </a:p>
        </p:txBody>
      </p:sp>
    </p:spTree>
    <p:extLst>
      <p:ext uri="{BB962C8B-B14F-4D97-AF65-F5344CB8AC3E}">
        <p14:creationId xmlns:p14="http://schemas.microsoft.com/office/powerpoint/2010/main" val="18713988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4154F20975AA5409AAA8A81D223D4B6" ma:contentTypeVersion="15" ma:contentTypeDescription="新しいドキュメントを作成します。" ma:contentTypeScope="" ma:versionID="314d706d4a484fe7dec4c48c0c727a32">
  <xsd:schema xmlns:xsd="http://www.w3.org/2001/XMLSchema" xmlns:xs="http://www.w3.org/2001/XMLSchema" xmlns:p="http://schemas.microsoft.com/office/2006/metadata/properties" xmlns:ns2="c23fec77-1f23-433b-b54b-3158c30b0fa3" xmlns:ns3="956f8374-eac6-4c01-9e9a-c7d7573af740" targetNamespace="http://schemas.microsoft.com/office/2006/metadata/properties" ma:root="true" ma:fieldsID="36acf314f04ac0dee4af1caab1f68fe6" ns2:_="" ns3:_="">
    <xsd:import namespace="c23fec77-1f23-433b-b54b-3158c30b0fa3"/>
    <xsd:import namespace="956f8374-eac6-4c01-9e9a-c7d7573af74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3fec77-1f23-433b-b54b-3158c30b0fa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_Flow_SignoffStatus" ma:index="21" nillable="true" ma:displayName="承認の状態" ma:internalName="_x0024_Resources_x003a_core_x002c_Signoff_Status">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6f8374-eac6-4c01-9e9a-c7d7573af74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f4c2df7-119e-42eb-b5ef-c638e6a4a2bd}" ma:internalName="TaxCatchAll" ma:showField="CatchAllData" ma:web="956f8374-eac6-4c01-9e9a-c7d7573af7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Flow_SignoffStatus xmlns="c23fec77-1f23-433b-b54b-3158c30b0fa3" xsi:nil="true"/>
    <TaxCatchAll xmlns="956f8374-eac6-4c01-9e9a-c7d7573af740" xsi:nil="true"/>
    <lcf76f155ced4ddcb4097134ff3c332f xmlns="c23fec77-1f23-433b-b54b-3158c30b0fa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2A59DCD-4DBB-444D-A7B9-AF6BABE5E7CD}">
  <ds:schemaRefs>
    <ds:schemaRef ds:uri="http://schemas.microsoft.com/sharepoint/v3/contenttype/forms"/>
  </ds:schemaRefs>
</ds:datastoreItem>
</file>

<file path=customXml/itemProps2.xml><?xml version="1.0" encoding="utf-8"?>
<ds:datastoreItem xmlns:ds="http://schemas.openxmlformats.org/officeDocument/2006/customXml" ds:itemID="{4CC069E9-30F2-43F8-B82B-A290DE217074}"/>
</file>

<file path=customXml/itemProps3.xml><?xml version="1.0" encoding="utf-8"?>
<ds:datastoreItem xmlns:ds="http://schemas.openxmlformats.org/officeDocument/2006/customXml" ds:itemID="{9E0E30DB-0415-4458-A9FB-7FC2791A2620}">
  <ds:schemaRefs>
    <ds:schemaRef ds:uri="http://purl.org/dc/dcmitype/"/>
    <ds:schemaRef ds:uri="http://purl.org/dc/elements/1.1/"/>
    <ds:schemaRef ds:uri="http://schemas.microsoft.com/office/2006/documentManagement/types"/>
    <ds:schemaRef ds:uri="http://schemas.microsoft.com/office/2006/metadata/properties"/>
    <ds:schemaRef ds:uri="c23fec77-1f23-433b-b54b-3158c30b0fa3"/>
    <ds:schemaRef ds:uri="http://purl.org/dc/terms/"/>
    <ds:schemaRef ds:uri="956f8374-eac6-4c01-9e9a-c7d7573af740"/>
    <ds:schemaRef ds:uri="http://www.w3.org/XML/1998/namespac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Office Theme</Template>
  <Words>4579</Words>
  <PresentationFormat>画面に合わせる (4:3)</PresentationFormat>
  <Paragraphs>1274</Paragraphs>
  <Slides>105</Slides>
  <Notes>105</Notes>
  <HiddenSlides>0</HiddenSlides>
  <MMClips>0</MMClips>
  <ScaleCrop>false</ScaleCrop>
  <HeadingPairs>
    <vt:vector size="8" baseType="variant">
      <vt:variant>
        <vt:lpstr>使用されているフォント</vt:lpstr>
      </vt:variant>
      <vt:variant>
        <vt:i4>3</vt:i4>
      </vt:variant>
      <vt:variant>
        <vt:lpstr>テーマ</vt:lpstr>
      </vt:variant>
      <vt:variant>
        <vt:i4>1</vt:i4>
      </vt:variant>
      <vt:variant>
        <vt:lpstr>埋め込まれた OLE サーバー</vt:lpstr>
      </vt:variant>
      <vt:variant>
        <vt:i4>1</vt:i4>
      </vt:variant>
      <vt:variant>
        <vt:lpstr>スライド タイトル</vt:lpstr>
      </vt:variant>
      <vt:variant>
        <vt:i4>105</vt:i4>
      </vt:variant>
    </vt:vector>
  </HeadingPairs>
  <TitlesOfParts>
    <vt:vector size="110" baseType="lpstr">
      <vt:lpstr>BIZ UDPゴシック</vt:lpstr>
      <vt:lpstr>Abadi</vt:lpstr>
      <vt:lpstr>Arial</vt:lpstr>
      <vt:lpstr>ホワイト</vt:lpstr>
      <vt:lpstr>think-cell スライド</vt:lpstr>
      <vt:lpstr>PowerPoint プレゼンテーション</vt:lpstr>
      <vt:lpstr>PowerPoint プレゼンテーション</vt:lpstr>
      <vt:lpstr>PowerPoint プレゼンテーション</vt:lpstr>
      <vt:lpstr>PowerPoint プレゼンテーション</vt:lpstr>
      <vt:lpstr>オンライン会議システムとは</vt:lpstr>
      <vt:lpstr>オンライン会議システムのメリット</vt:lpstr>
      <vt:lpstr>オンライン会議システムの利用方法</vt:lpstr>
      <vt:lpstr>オンライン会議システムの利用方法</vt:lpstr>
      <vt:lpstr>PowerPoint プレゼンテーション</vt:lpstr>
      <vt:lpstr>Zoomアプリのインストール</vt:lpstr>
      <vt:lpstr>Zoomアプリのインストール</vt:lpstr>
      <vt:lpstr>Zoomアプリのインストール</vt:lpstr>
      <vt:lpstr>Zoomアプリのインストール</vt:lpstr>
      <vt:lpstr>Zoomアプリのインストール</vt:lpstr>
      <vt:lpstr>利用登録のしかた</vt:lpstr>
      <vt:lpstr>利用登録のしかた</vt:lpstr>
      <vt:lpstr>利用登録のしかた</vt:lpstr>
      <vt:lpstr>利用登録のしかた</vt:lpstr>
      <vt:lpstr>利用登録のしかた</vt:lpstr>
      <vt:lpstr>利用登録のしかた</vt:lpstr>
      <vt:lpstr>招待された会議への参加のしかた</vt:lpstr>
      <vt:lpstr>招待された会議への参加のしかた</vt:lpstr>
      <vt:lpstr>招待された会議への参加のしかた</vt:lpstr>
      <vt:lpstr>招待された会議への参加のしかた</vt:lpstr>
      <vt:lpstr>招待された会議への参加のしかた</vt:lpstr>
      <vt:lpstr>会議の開催のしかた</vt:lpstr>
      <vt:lpstr>会議の開催のしかた</vt:lpstr>
      <vt:lpstr>会議の開催のしかた</vt:lpstr>
      <vt:lpstr>会議の開催のしかた</vt:lpstr>
      <vt:lpstr>会議の開催のしかた</vt:lpstr>
      <vt:lpstr>会議の開催のしかた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招待された会議への参加のしかた</vt:lpstr>
      <vt:lpstr>招待された会議への参加のしかた</vt:lpstr>
      <vt:lpstr>会議の開催のしかた</vt:lpstr>
      <vt:lpstr>会議の開催のしかた</vt:lpstr>
      <vt:lpstr>会議の開催のしかた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利用登録のしかた</vt:lpstr>
      <vt:lpstr>利用登録のしかた</vt:lpstr>
      <vt:lpstr>利用登録のしかた</vt:lpstr>
      <vt:lpstr>利用登録のしかた</vt:lpstr>
      <vt:lpstr>利用登録のしかた</vt:lpstr>
      <vt:lpstr>招待された会議への参加のしかた</vt:lpstr>
      <vt:lpstr>招待された会議への参加のしかた</vt:lpstr>
      <vt:lpstr>招待された会議への参加のしかた</vt:lpstr>
      <vt:lpstr>招待された会議への参加のしかた</vt:lpstr>
      <vt:lpstr>招待された会議への参加のしかた</vt:lpstr>
      <vt:lpstr>会議の開催のしかた</vt:lpstr>
      <vt:lpstr>会議の開催のしかた</vt:lpstr>
      <vt:lpstr>会議の開催のしかた</vt:lpstr>
      <vt:lpstr>会議の開催のしかた</vt:lpstr>
      <vt:lpstr>会議の開催のしかた</vt:lpstr>
      <vt:lpstr>会議の開催のしかた</vt:lpstr>
      <vt:lpstr>会議の開催のしかた</vt:lpstr>
      <vt:lpstr>会議の開催のしかた</vt:lpstr>
      <vt:lpstr>会議の開催のしかた</vt:lpstr>
      <vt:lpstr>会議の開催のしかた</vt:lpstr>
      <vt:lpstr>PowerPoint プレゼンテーション</vt:lpstr>
      <vt:lpstr>Google Meetアプリのインストール</vt:lpstr>
      <vt:lpstr>Google Meetアプリのインストール</vt:lpstr>
      <vt:lpstr>Google Meetアプリのインストール</vt:lpstr>
      <vt:lpstr>Google Meetアプリのインストール</vt:lpstr>
      <vt:lpstr>Google Meetアプリのインストール</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利用登録のしかた</vt:lpstr>
      <vt:lpstr>招待された会議への参加のしかた</vt:lpstr>
      <vt:lpstr>招待された会議への参加のしかた</vt:lpstr>
      <vt:lpstr>招待された会議への参加のしかた</vt:lpstr>
      <vt:lpstr>招待された会議への参加のしかた</vt:lpstr>
      <vt:lpstr>会議の開催のしかた</vt:lpstr>
      <vt:lpstr>会議の開催のしかた</vt:lpstr>
      <vt:lpstr>会議の開催のしかた</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0x01010084154F20975AA5409AAA8A81D223D4B6</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