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04"/>
  </p:notesMasterIdLst>
  <p:sldIdLst>
    <p:sldId id="1029" r:id="rId5"/>
    <p:sldId id="1028" r:id="rId6"/>
    <p:sldId id="1038" r:id="rId7"/>
    <p:sldId id="1039" r:id="rId8"/>
    <p:sldId id="1041" r:id="rId9"/>
    <p:sldId id="1035" r:id="rId10"/>
    <p:sldId id="1036" r:id="rId11"/>
    <p:sldId id="1043" r:id="rId12"/>
    <p:sldId id="1044" r:id="rId13"/>
    <p:sldId id="1140" r:id="rId14"/>
    <p:sldId id="1045" r:id="rId15"/>
    <p:sldId id="1046" r:id="rId16"/>
    <p:sldId id="1141" r:id="rId17"/>
    <p:sldId id="1047" r:id="rId18"/>
    <p:sldId id="1156" r:id="rId19"/>
    <p:sldId id="1157" r:id="rId20"/>
    <p:sldId id="1173" r:id="rId21"/>
    <p:sldId id="1174" r:id="rId22"/>
    <p:sldId id="1164" r:id="rId23"/>
    <p:sldId id="1165" r:id="rId24"/>
    <p:sldId id="1166" r:id="rId25"/>
    <p:sldId id="1158" r:id="rId26"/>
    <p:sldId id="1159" r:id="rId27"/>
    <p:sldId id="1160" r:id="rId28"/>
    <p:sldId id="1161" r:id="rId29"/>
    <p:sldId id="1162" r:id="rId30"/>
    <p:sldId id="1172" r:id="rId31"/>
    <p:sldId id="1169" r:id="rId32"/>
    <p:sldId id="1170" r:id="rId33"/>
    <p:sldId id="1171" r:id="rId34"/>
    <p:sldId id="1050" r:id="rId35"/>
    <p:sldId id="1143" r:id="rId36"/>
    <p:sldId id="1065" r:id="rId37"/>
    <p:sldId id="1066" r:id="rId38"/>
    <p:sldId id="1175" r:id="rId39"/>
    <p:sldId id="1176" r:id="rId40"/>
    <p:sldId id="1068" r:id="rId41"/>
    <p:sldId id="1069" r:id="rId42"/>
    <p:sldId id="1067" r:id="rId43"/>
    <p:sldId id="1082" r:id="rId44"/>
    <p:sldId id="1084" r:id="rId45"/>
    <p:sldId id="1179" r:id="rId46"/>
    <p:sldId id="1177" r:id="rId47"/>
    <p:sldId id="1085" r:id="rId48"/>
    <p:sldId id="1154" r:id="rId49"/>
    <p:sldId id="1153" r:id="rId50"/>
    <p:sldId id="1180" r:id="rId51"/>
    <p:sldId id="1090" r:id="rId52"/>
    <p:sldId id="1091" r:id="rId53"/>
    <p:sldId id="1182" r:id="rId54"/>
    <p:sldId id="1181" r:id="rId55"/>
    <p:sldId id="1185" r:id="rId56"/>
    <p:sldId id="1139" r:id="rId57"/>
    <p:sldId id="560" r:id="rId58"/>
    <p:sldId id="602" r:id="rId59"/>
    <p:sldId id="562" r:id="rId60"/>
    <p:sldId id="547" r:id="rId61"/>
    <p:sldId id="548" r:id="rId62"/>
    <p:sldId id="549" r:id="rId63"/>
    <p:sldId id="1126" r:id="rId64"/>
    <p:sldId id="1144" r:id="rId65"/>
    <p:sldId id="1127" r:id="rId66"/>
    <p:sldId id="1129" r:id="rId67"/>
    <p:sldId id="1186" r:id="rId68"/>
    <p:sldId id="1131" r:id="rId69"/>
    <p:sldId id="1132" r:id="rId70"/>
    <p:sldId id="1133" r:id="rId71"/>
    <p:sldId id="1134" r:id="rId72"/>
    <p:sldId id="1135" r:id="rId73"/>
    <p:sldId id="1138" r:id="rId74"/>
    <p:sldId id="1136" r:id="rId75"/>
    <p:sldId id="1098" r:id="rId76"/>
    <p:sldId id="1125" r:id="rId77"/>
    <p:sldId id="1101" r:id="rId78"/>
    <p:sldId id="1121" r:id="rId79"/>
    <p:sldId id="1122" r:id="rId80"/>
    <p:sldId id="1123" r:id="rId81"/>
    <p:sldId id="1113" r:id="rId82"/>
    <p:sldId id="1094" r:id="rId83"/>
    <p:sldId id="1155" r:id="rId84"/>
    <p:sldId id="1187" r:id="rId85"/>
    <p:sldId id="1188" r:id="rId86"/>
    <p:sldId id="1146" r:id="rId87"/>
    <p:sldId id="1147" r:id="rId88"/>
    <p:sldId id="1148" r:id="rId89"/>
    <p:sldId id="1111" r:id="rId90"/>
    <p:sldId id="1106" r:id="rId91"/>
    <p:sldId id="1117" r:id="rId92"/>
    <p:sldId id="1118" r:id="rId93"/>
    <p:sldId id="1119" r:id="rId94"/>
    <p:sldId id="1120" r:id="rId95"/>
    <p:sldId id="1149" r:id="rId96"/>
    <p:sldId id="1100" r:id="rId97"/>
    <p:sldId id="1102" r:id="rId98"/>
    <p:sldId id="1103" r:id="rId99"/>
    <p:sldId id="1104" r:id="rId100"/>
    <p:sldId id="1152" r:id="rId101"/>
    <p:sldId id="1097" r:id="rId102"/>
    <p:sldId id="1107" r:id="rId103"/>
  </p:sldIdLst>
  <p:sldSz cx="9144000" cy="6858000" type="screen4x3"/>
  <p:notesSz cx="6807200" cy="9939338"/>
  <p:custDataLst>
    <p:tags r:id="rId10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3F0E5"/>
    <a:srgbClr val="F2EEE4"/>
    <a:srgbClr val="187F48"/>
    <a:srgbClr val="000000"/>
    <a:srgbClr val="9DC3E6"/>
    <a:srgbClr val="F5F4EC"/>
    <a:srgbClr val="FFFFFF"/>
    <a:srgbClr val="F8F7F7"/>
    <a:srgbClr val="F1E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3074" autoAdjust="0"/>
  </p:normalViewPr>
  <p:slideViewPr>
    <p:cSldViewPr snapToGrid="0" snapToObjects="1">
      <p:cViewPr varScale="1">
        <p:scale>
          <a:sx n="65" d="100"/>
          <a:sy n="65" d="100"/>
        </p:scale>
        <p:origin x="1260" y="5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792" y="40"/>
      </p:cViewPr>
      <p:guideLst>
        <p:guide orient="horz" pos="3131"/>
        <p:guide pos="2145"/>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00" Target="slides/slide96.xml" Type="http://schemas.openxmlformats.org/officeDocument/2006/relationships/slide"/><Relationship Id="rId101" Target="slides/slide97.xml" Type="http://schemas.openxmlformats.org/officeDocument/2006/relationships/slide"/><Relationship Id="rId102" Target="slides/slide98.xml" Type="http://schemas.openxmlformats.org/officeDocument/2006/relationships/slide"/><Relationship Id="rId103" Target="slides/slide99.xml" Type="http://schemas.openxmlformats.org/officeDocument/2006/relationships/slide"/><Relationship Id="rId104" Target="notesMasters/notesMaster1.xml" Type="http://schemas.openxmlformats.org/officeDocument/2006/relationships/notesMaster"/><Relationship Id="rId105" Target="tags/tag1.xml" Type="http://schemas.openxmlformats.org/officeDocument/2006/relationships/tags"/><Relationship Id="rId106" Target="commentAuthors.xml" Type="http://schemas.openxmlformats.org/officeDocument/2006/relationships/commentAuthors"/><Relationship Id="rId107" Target="presProps.xml" Type="http://schemas.openxmlformats.org/officeDocument/2006/relationships/presProps"/><Relationship Id="rId108" Target="viewProps.xml" Type="http://schemas.openxmlformats.org/officeDocument/2006/relationships/viewProps"/><Relationship Id="rId109" Target="theme/theme1.xml" Type="http://schemas.openxmlformats.org/officeDocument/2006/relationships/theme"/><Relationship Id="rId11" Target="slides/slide7.xml" Type="http://schemas.openxmlformats.org/officeDocument/2006/relationships/slide"/><Relationship Id="rId110" Target="tableStyles.xml" Type="http://schemas.openxmlformats.org/officeDocument/2006/relationships/tableStyles"/><Relationship Id="rId111" Target="authors.xml" Type="http://schemas.microsoft.com/office/2018/10/relationships/authors"/><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slideMasters/slideMaster1.xml" Type="http://schemas.openxmlformats.org/officeDocument/2006/relationships/slide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slides/slide50.xml" Type="http://schemas.openxmlformats.org/officeDocument/2006/relationships/slide"/><Relationship Id="rId55" Target="slides/slide51.xml" Type="http://schemas.openxmlformats.org/officeDocument/2006/relationships/slide"/><Relationship Id="rId56" Target="slides/slide52.xml" Type="http://schemas.openxmlformats.org/officeDocument/2006/relationships/slide"/><Relationship Id="rId57" Target="slides/slide53.xml" Type="http://schemas.openxmlformats.org/officeDocument/2006/relationships/slide"/><Relationship Id="rId58" Target="slides/slide54.xml" Type="http://schemas.openxmlformats.org/officeDocument/2006/relationships/slide"/><Relationship Id="rId59" Target="slides/slide55.xml" Type="http://schemas.openxmlformats.org/officeDocument/2006/relationships/slide"/><Relationship Id="rId6" Target="slides/slide2.xml" Type="http://schemas.openxmlformats.org/officeDocument/2006/relationships/slide"/><Relationship Id="rId60" Target="slides/slide56.xml" Type="http://schemas.openxmlformats.org/officeDocument/2006/relationships/slide"/><Relationship Id="rId61" Target="slides/slide57.xml" Type="http://schemas.openxmlformats.org/officeDocument/2006/relationships/slide"/><Relationship Id="rId62" Target="slides/slide58.xml" Type="http://schemas.openxmlformats.org/officeDocument/2006/relationships/slide"/><Relationship Id="rId63" Target="slides/slide59.xml" Type="http://schemas.openxmlformats.org/officeDocument/2006/relationships/slide"/><Relationship Id="rId64" Target="slides/slide60.xml" Type="http://schemas.openxmlformats.org/officeDocument/2006/relationships/slide"/><Relationship Id="rId65" Target="slides/slide61.xml" Type="http://schemas.openxmlformats.org/officeDocument/2006/relationships/slide"/><Relationship Id="rId66" Target="slides/slide62.xml" Type="http://schemas.openxmlformats.org/officeDocument/2006/relationships/slide"/><Relationship Id="rId67" Target="slides/slide63.xml" Type="http://schemas.openxmlformats.org/officeDocument/2006/relationships/slide"/><Relationship Id="rId68" Target="slides/slide64.xml" Type="http://schemas.openxmlformats.org/officeDocument/2006/relationships/slide"/><Relationship Id="rId69" Target="slides/slide65.xml" Type="http://schemas.openxmlformats.org/officeDocument/2006/relationships/slide"/><Relationship Id="rId7" Target="slides/slide3.xml" Type="http://schemas.openxmlformats.org/officeDocument/2006/relationships/slide"/><Relationship Id="rId70" Target="slides/slide66.xml" Type="http://schemas.openxmlformats.org/officeDocument/2006/relationships/slide"/><Relationship Id="rId71" Target="slides/slide67.xml" Type="http://schemas.openxmlformats.org/officeDocument/2006/relationships/slide"/><Relationship Id="rId72" Target="slides/slide68.xml" Type="http://schemas.openxmlformats.org/officeDocument/2006/relationships/slide"/><Relationship Id="rId73" Target="slides/slide69.xml" Type="http://schemas.openxmlformats.org/officeDocument/2006/relationships/slide"/><Relationship Id="rId74" Target="slides/slide70.xml" Type="http://schemas.openxmlformats.org/officeDocument/2006/relationships/slide"/><Relationship Id="rId75" Target="slides/slide71.xml" Type="http://schemas.openxmlformats.org/officeDocument/2006/relationships/slide"/><Relationship Id="rId76" Target="slides/slide72.xml" Type="http://schemas.openxmlformats.org/officeDocument/2006/relationships/slide"/><Relationship Id="rId77" Target="slides/slide73.xml" Type="http://schemas.openxmlformats.org/officeDocument/2006/relationships/slide"/><Relationship Id="rId78" Target="slides/slide74.xml" Type="http://schemas.openxmlformats.org/officeDocument/2006/relationships/slide"/><Relationship Id="rId79" Target="slides/slide75.xml" Type="http://schemas.openxmlformats.org/officeDocument/2006/relationships/slide"/><Relationship Id="rId8" Target="slides/slide4.xml" Type="http://schemas.openxmlformats.org/officeDocument/2006/relationships/slide"/><Relationship Id="rId80" Target="slides/slide76.xml" Type="http://schemas.openxmlformats.org/officeDocument/2006/relationships/slide"/><Relationship Id="rId81" Target="slides/slide77.xml" Type="http://schemas.openxmlformats.org/officeDocument/2006/relationships/slide"/><Relationship Id="rId82" Target="slides/slide78.xml" Type="http://schemas.openxmlformats.org/officeDocument/2006/relationships/slide"/><Relationship Id="rId83" Target="slides/slide79.xml" Type="http://schemas.openxmlformats.org/officeDocument/2006/relationships/slide"/><Relationship Id="rId84" Target="slides/slide80.xml" Type="http://schemas.openxmlformats.org/officeDocument/2006/relationships/slide"/><Relationship Id="rId85" Target="slides/slide81.xml" Type="http://schemas.openxmlformats.org/officeDocument/2006/relationships/slide"/><Relationship Id="rId86" Target="slides/slide82.xml" Type="http://schemas.openxmlformats.org/officeDocument/2006/relationships/slide"/><Relationship Id="rId87" Target="slides/slide83.xml" Type="http://schemas.openxmlformats.org/officeDocument/2006/relationships/slide"/><Relationship Id="rId88" Target="slides/slide84.xml" Type="http://schemas.openxmlformats.org/officeDocument/2006/relationships/slide"/><Relationship Id="rId89" Target="slides/slide85.xml" Type="http://schemas.openxmlformats.org/officeDocument/2006/relationships/slide"/><Relationship Id="rId9" Target="slides/slide5.xml" Type="http://schemas.openxmlformats.org/officeDocument/2006/relationships/slide"/><Relationship Id="rId90" Target="slides/slide86.xml" Type="http://schemas.openxmlformats.org/officeDocument/2006/relationships/slide"/><Relationship Id="rId91" Target="slides/slide87.xml" Type="http://schemas.openxmlformats.org/officeDocument/2006/relationships/slide"/><Relationship Id="rId92" Target="slides/slide88.xml" Type="http://schemas.openxmlformats.org/officeDocument/2006/relationships/slide"/><Relationship Id="rId93" Target="slides/slide89.xml" Type="http://schemas.openxmlformats.org/officeDocument/2006/relationships/slide"/><Relationship Id="rId94" Target="slides/slide90.xml" Type="http://schemas.openxmlformats.org/officeDocument/2006/relationships/slide"/><Relationship Id="rId95" Target="slides/slide91.xml" Type="http://schemas.openxmlformats.org/officeDocument/2006/relationships/slide"/><Relationship Id="rId96" Target="slides/slide92.xml" Type="http://schemas.openxmlformats.org/officeDocument/2006/relationships/slide"/><Relationship Id="rId97" Target="slides/slide93.xml" Type="http://schemas.openxmlformats.org/officeDocument/2006/relationships/slide"/><Relationship Id="rId98" Target="slides/slide94.xml" Type="http://schemas.openxmlformats.org/officeDocument/2006/relationships/slide"/><Relationship Id="rId99" Target="slides/slide95.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1091" tIns="45545" rIns="91091" bIns="45545"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55840" y="2"/>
            <a:ext cx="2949787" cy="498693"/>
          </a:xfrm>
          <a:prstGeom prst="rect">
            <a:avLst/>
          </a:prstGeom>
        </p:spPr>
        <p:txBody>
          <a:bodyPr vert="horz" lIns="91091" tIns="45545" rIns="91091" bIns="45545"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2026/3/25</a:t>
            </a:fld>
            <a:endParaRPr lang="ja-JP" altLang="en-US" dirty="0"/>
          </a:p>
        </p:txBody>
      </p:sp>
      <p:sp>
        <p:nvSpPr>
          <p:cNvPr id="4" name="スライド イメージ プレースホルダー 3"/>
          <p:cNvSpPr>
            <a:spLocks noGrp="1" noRot="1" noChangeAspect="1"/>
          </p:cNvSpPr>
          <p:nvPr>
            <p:ph type="sldImg" idx="2"/>
          </p:nvPr>
        </p:nvSpPr>
        <p:spPr>
          <a:xfrm>
            <a:off x="730250" y="587375"/>
            <a:ext cx="5346700" cy="4010025"/>
          </a:xfrm>
          <a:prstGeom prst="rect">
            <a:avLst/>
          </a:prstGeom>
          <a:noFill/>
          <a:ln w="12700">
            <a:solidFill>
              <a:prstClr val="black"/>
            </a:solidFill>
          </a:ln>
        </p:spPr>
        <p:txBody>
          <a:bodyPr vert="horz" lIns="91091" tIns="45545" rIns="91091" bIns="45545" rtlCol="0" anchor="ctr"/>
          <a:lstStyle/>
          <a:p>
            <a:endParaRPr lang="ja-JP" altLang="en-US" dirty="0"/>
          </a:p>
        </p:txBody>
      </p:sp>
      <p:sp>
        <p:nvSpPr>
          <p:cNvPr id="5" name="ノート プレースホルダー 4"/>
          <p:cNvSpPr>
            <a:spLocks noGrp="1"/>
          </p:cNvSpPr>
          <p:nvPr>
            <p:ph type="body" sz="quarter" idx="3"/>
          </p:nvPr>
        </p:nvSpPr>
        <p:spPr>
          <a:xfrm>
            <a:off x="388364" y="4646866"/>
            <a:ext cx="6030470" cy="4793781"/>
          </a:xfrm>
          <a:prstGeom prst="rect">
            <a:avLst/>
          </a:prstGeom>
        </p:spPr>
        <p:txBody>
          <a:bodyPr vert="horz" lIns="91091" tIns="45545" rIns="91091" bIns="4554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649"/>
            <a:ext cx="2949787" cy="498692"/>
          </a:xfrm>
          <a:prstGeom prst="rect">
            <a:avLst/>
          </a:prstGeom>
        </p:spPr>
        <p:txBody>
          <a:bodyPr vert="horz" lIns="91091" tIns="45545" rIns="91091" bIns="45545"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40" y="9440649"/>
            <a:ext cx="2949787" cy="498692"/>
          </a:xfrm>
          <a:prstGeom prst="rect">
            <a:avLst/>
          </a:prstGeom>
        </p:spPr>
        <p:txBody>
          <a:bodyPr vert="horz" lIns="91091" tIns="45545" rIns="91091" bIns="45545"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_rels/notesSlide9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4.xml" Type="http://schemas.openxmlformats.org/officeDocument/2006/relationships/slide"/></Relationships>
</file>

<file path=ppt/notesSlides/_rels/notesSlide9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5.xml" Type="http://schemas.openxmlformats.org/officeDocument/2006/relationships/slide"/></Relationships>
</file>

<file path=ppt/notesSlides/_rels/notesSlide9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6.xml" Type="http://schemas.openxmlformats.org/officeDocument/2006/relationships/slide"/></Relationships>
</file>

<file path=ppt/notesSlides/_rels/notesSlide9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7.xml" Type="http://schemas.openxmlformats.org/officeDocument/2006/relationships/slide"/></Relationships>
</file>

<file path=ppt/notesSlides/_rels/notesSlide9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8.xml" Type="http://schemas.openxmlformats.org/officeDocument/2006/relationships/slide"/></Relationships>
</file>

<file path=ppt/notesSlides/_rels/notesSlide9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1AA3D43A-D9C5-71AD-0B4E-4E238F8A7794}"/>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409D29A-2D3B-2663-B279-66C218285F9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7751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6" name="スライド イメージ プレースホルダー 5">
            <a:extLst>
              <a:ext uri="{FF2B5EF4-FFF2-40B4-BE49-F238E27FC236}">
                <a16:creationId xmlns:a16="http://schemas.microsoft.com/office/drawing/2014/main" id="{7E4D44F9-4070-E147-98A4-A9F35FCC3FB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FD57312B-E47F-B076-177F-70E45C24C27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3392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6" name="スライド イメージ プレースホルダー 5">
            <a:extLst>
              <a:ext uri="{FF2B5EF4-FFF2-40B4-BE49-F238E27FC236}">
                <a16:creationId xmlns:a16="http://schemas.microsoft.com/office/drawing/2014/main" id="{ECF63EF0-94C5-0381-4101-916B69F0AFC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EC15F90-774F-34E0-70F9-211C7D72A3C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78311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6" name="スライド イメージ プレースホルダー 5">
            <a:extLst>
              <a:ext uri="{FF2B5EF4-FFF2-40B4-BE49-F238E27FC236}">
                <a16:creationId xmlns:a16="http://schemas.microsoft.com/office/drawing/2014/main" id="{139D2DE9-2598-C70A-9B62-B12775800EC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ED60CE0-BEFD-8C93-9AFE-C3191F81985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86706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6" name="スライド イメージ プレースホルダー 5">
            <a:extLst>
              <a:ext uri="{FF2B5EF4-FFF2-40B4-BE49-F238E27FC236}">
                <a16:creationId xmlns:a16="http://schemas.microsoft.com/office/drawing/2014/main" id="{86A9C87C-600E-8D76-AB53-147D527DEF9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9CBE404-9CBD-5661-72AB-31F0E6B27C0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1574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4609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83512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45568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33121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4844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5" name="スライド イメージ プレースホルダー 4">
            <a:extLst>
              <a:ext uri="{FF2B5EF4-FFF2-40B4-BE49-F238E27FC236}">
                <a16:creationId xmlns:a16="http://schemas.microsoft.com/office/drawing/2014/main" id="{C784DEB4-0952-0E38-6021-340E04E79D59}"/>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1166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5" name="スライド イメージ プレースホルダー 4">
            <a:extLst>
              <a:ext uri="{FF2B5EF4-FFF2-40B4-BE49-F238E27FC236}">
                <a16:creationId xmlns:a16="http://schemas.microsoft.com/office/drawing/2014/main" id="{504EC47D-DB08-46F3-1DCC-10B3CC34FCF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5FD4C69-8E19-327E-A46A-188B8CEDD91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90897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47148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5" name="スライド イメージ プレースホルダー 4">
            <a:extLst>
              <a:ext uri="{FF2B5EF4-FFF2-40B4-BE49-F238E27FC236}">
                <a16:creationId xmlns:a16="http://schemas.microsoft.com/office/drawing/2014/main" id="{2275CC6C-F073-9D66-AB5A-3738EB8993E1}"/>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77194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0524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5" name="スライド イメージ プレースホルダー 4">
            <a:extLst>
              <a:ext uri="{FF2B5EF4-FFF2-40B4-BE49-F238E27FC236}">
                <a16:creationId xmlns:a16="http://schemas.microsoft.com/office/drawing/2014/main" id="{C784DEB4-0952-0E38-6021-340E04E79D59}"/>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76020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38087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5" name="スライド イメージ プレースホルダー 4">
            <a:extLst>
              <a:ext uri="{FF2B5EF4-FFF2-40B4-BE49-F238E27FC236}">
                <a16:creationId xmlns:a16="http://schemas.microsoft.com/office/drawing/2014/main" id="{2275CC6C-F073-9D66-AB5A-3738EB8993E1}"/>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7745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94534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35618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5" name="スライド イメージ プレースホルダー 4">
            <a:extLst>
              <a:ext uri="{FF2B5EF4-FFF2-40B4-BE49-F238E27FC236}">
                <a16:creationId xmlns:a16="http://schemas.microsoft.com/office/drawing/2014/main" id="{C784DEB4-0952-0E38-6021-340E04E79D59}"/>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15646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924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5" name="スライド イメージ プレースホルダー 4">
            <a:extLst>
              <a:ext uri="{FF2B5EF4-FFF2-40B4-BE49-F238E27FC236}">
                <a16:creationId xmlns:a16="http://schemas.microsoft.com/office/drawing/2014/main" id="{09909420-903C-9041-F2F0-62A37360AF5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ACA0887-778F-04D7-EDBA-CCAF28510F4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8224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5" name="スライド イメージ プレースホルダー 4">
            <a:extLst>
              <a:ext uri="{FF2B5EF4-FFF2-40B4-BE49-F238E27FC236}">
                <a16:creationId xmlns:a16="http://schemas.microsoft.com/office/drawing/2014/main" id="{2275CC6C-F073-9D66-AB5A-3738EB8993E1}"/>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70667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5" name="スライド イメージ プレースホルダー 4">
            <a:extLst>
              <a:ext uri="{FF2B5EF4-FFF2-40B4-BE49-F238E27FC236}">
                <a16:creationId xmlns:a16="http://schemas.microsoft.com/office/drawing/2014/main" id="{42BCF9BF-1324-84D8-9B1C-ADEB79DA30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86BA64C8-AFC6-580D-3FEC-AE31AA8148E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77419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6" name="スライド イメージ プレースホルダー 5">
            <a:extLst>
              <a:ext uri="{FF2B5EF4-FFF2-40B4-BE49-F238E27FC236}">
                <a16:creationId xmlns:a16="http://schemas.microsoft.com/office/drawing/2014/main" id="{3F6EACBF-5251-D6A2-4B73-0BE233F141B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003FFED1-C1A9-630B-C7C9-6C303302513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77041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6" name="スライド イメージ プレースホルダー 5">
            <a:extLst>
              <a:ext uri="{FF2B5EF4-FFF2-40B4-BE49-F238E27FC236}">
                <a16:creationId xmlns:a16="http://schemas.microsoft.com/office/drawing/2014/main" id="{20273EBF-0EC4-C5D3-D78A-6B7CBB513BB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719827-F413-F644-392C-5BC8389E47C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69180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6" name="スライド イメージ プレースホルダー 5">
            <a:extLst>
              <a:ext uri="{FF2B5EF4-FFF2-40B4-BE49-F238E27FC236}">
                <a16:creationId xmlns:a16="http://schemas.microsoft.com/office/drawing/2014/main" id="{F6CF238F-4331-D698-6F60-0AEFE99D711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4208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6" name="スライド イメージ プレースホルダー 5">
            <a:extLst>
              <a:ext uri="{FF2B5EF4-FFF2-40B4-BE49-F238E27FC236}">
                <a16:creationId xmlns:a16="http://schemas.microsoft.com/office/drawing/2014/main" id="{F6CF238F-4331-D698-6F60-0AEFE99D711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97543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6" name="スライド イメージ プレースホルダー 5">
            <a:extLst>
              <a:ext uri="{FF2B5EF4-FFF2-40B4-BE49-F238E27FC236}">
                <a16:creationId xmlns:a16="http://schemas.microsoft.com/office/drawing/2014/main" id="{F6CF238F-4331-D698-6F60-0AEFE99D711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49187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6" name="スライド イメージ プレースホルダー 5">
            <a:extLst>
              <a:ext uri="{FF2B5EF4-FFF2-40B4-BE49-F238E27FC236}">
                <a16:creationId xmlns:a16="http://schemas.microsoft.com/office/drawing/2014/main" id="{EA87A231-E688-BB91-A9EC-C84091ADE99E}"/>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35E39F0-D75B-812E-F268-50E80EFFED1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99760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6" name="スライド イメージ プレースホルダー 5">
            <a:extLst>
              <a:ext uri="{FF2B5EF4-FFF2-40B4-BE49-F238E27FC236}">
                <a16:creationId xmlns:a16="http://schemas.microsoft.com/office/drawing/2014/main" id="{29933881-45EF-B4A7-BD71-408F1DC422D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3C2A1F9-DECC-8EA7-83C1-B0EB9DE41B0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48863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6" name="スライド イメージ プレースホルダー 5">
            <a:extLst>
              <a:ext uri="{FF2B5EF4-FFF2-40B4-BE49-F238E27FC236}">
                <a16:creationId xmlns:a16="http://schemas.microsoft.com/office/drawing/2014/main" id="{9AB24F7C-4D74-C458-96A1-E7CCFE581D6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EBF029-43CB-2F51-A367-2F8A981A885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9805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5" name="スライド イメージ プレースホルダー 4">
            <a:extLst>
              <a:ext uri="{FF2B5EF4-FFF2-40B4-BE49-F238E27FC236}">
                <a16:creationId xmlns:a16="http://schemas.microsoft.com/office/drawing/2014/main" id="{5A265F27-5F5A-69C5-439C-FBB907023E1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947D783-8ADB-40E7-596E-3E626190214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07822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6" name="スライド イメージ プレースホルダー 5">
            <a:extLst>
              <a:ext uri="{FF2B5EF4-FFF2-40B4-BE49-F238E27FC236}">
                <a16:creationId xmlns:a16="http://schemas.microsoft.com/office/drawing/2014/main" id="{CF0C75E8-C71D-D14A-A9DA-C1D264A8DC3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70FD9EA5-A318-872E-B157-A4244E0B25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6993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6" name="スライド イメージ プレースホルダー 5">
            <a:extLst>
              <a:ext uri="{FF2B5EF4-FFF2-40B4-BE49-F238E27FC236}">
                <a16:creationId xmlns:a16="http://schemas.microsoft.com/office/drawing/2014/main" id="{B33BDCB3-5163-7578-04FD-E7A70931095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20319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6" name="スライド イメージ プレースホルダー 5">
            <a:extLst>
              <a:ext uri="{FF2B5EF4-FFF2-40B4-BE49-F238E27FC236}">
                <a16:creationId xmlns:a16="http://schemas.microsoft.com/office/drawing/2014/main" id="{B33BDCB3-5163-7578-04FD-E7A70931095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03284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6" name="スライド イメージ プレースホルダー 5">
            <a:extLst>
              <a:ext uri="{FF2B5EF4-FFF2-40B4-BE49-F238E27FC236}">
                <a16:creationId xmlns:a16="http://schemas.microsoft.com/office/drawing/2014/main" id="{B33BDCB3-5163-7578-04FD-E7A70931095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22052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6" name="スライド イメージ プレースホルダー 5">
            <a:extLst>
              <a:ext uri="{FF2B5EF4-FFF2-40B4-BE49-F238E27FC236}">
                <a16:creationId xmlns:a16="http://schemas.microsoft.com/office/drawing/2014/main" id="{65648CED-B1AE-1A32-3375-0E6D3DE36AE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E9CDE7C-DD80-213A-9747-992E4089F52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0171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45</a:t>
            </a:fld>
            <a:endParaRPr lang="ja-JP" altLang="en-US" dirty="0"/>
          </a:p>
        </p:txBody>
      </p:sp>
      <p:sp>
        <p:nvSpPr>
          <p:cNvPr id="6" name="スライド イメージ プレースホルダー 5">
            <a:extLst>
              <a:ext uri="{FF2B5EF4-FFF2-40B4-BE49-F238E27FC236}">
                <a16:creationId xmlns:a16="http://schemas.microsoft.com/office/drawing/2014/main" id="{5363CE89-E894-9946-D716-F6107E2FC56F}"/>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29225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dirty="0"/>
          </a:p>
        </p:txBody>
      </p:sp>
      <p:sp>
        <p:nvSpPr>
          <p:cNvPr id="6" name="スライド イメージ プレースホルダー 5">
            <a:extLst>
              <a:ext uri="{FF2B5EF4-FFF2-40B4-BE49-F238E27FC236}">
                <a16:creationId xmlns:a16="http://schemas.microsoft.com/office/drawing/2014/main" id="{5363CE89-E894-9946-D716-F6107E2FC56F}"/>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91963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6" name="スライド イメージ プレースホルダー 5">
            <a:extLst>
              <a:ext uri="{FF2B5EF4-FFF2-40B4-BE49-F238E27FC236}">
                <a16:creationId xmlns:a16="http://schemas.microsoft.com/office/drawing/2014/main" id="{5363CE89-E894-9946-D716-F6107E2FC56F}"/>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100370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6" name="スライド イメージ プレースホルダー 5">
            <a:extLst>
              <a:ext uri="{FF2B5EF4-FFF2-40B4-BE49-F238E27FC236}">
                <a16:creationId xmlns:a16="http://schemas.microsoft.com/office/drawing/2014/main" id="{D67E4812-5ADE-7E95-97F2-72A183EC11D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C81F04C-EAA7-4D9E-86E3-83439440142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5635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0093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6" name="スライド イメージ プレースホルダー 5">
            <a:extLst>
              <a:ext uri="{FF2B5EF4-FFF2-40B4-BE49-F238E27FC236}">
                <a16:creationId xmlns:a16="http://schemas.microsoft.com/office/drawing/2014/main" id="{47BAF503-66A1-7FF8-A7E0-B3C60BC37A84}"/>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81E0E6C2-7400-6320-71B8-02F036CAFFB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82446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23363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56126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855626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dirty="0"/>
          </a:p>
        </p:txBody>
      </p:sp>
      <p:sp>
        <p:nvSpPr>
          <p:cNvPr id="6" name="スライド イメージ プレースホルダー 5">
            <a:extLst>
              <a:ext uri="{FF2B5EF4-FFF2-40B4-BE49-F238E27FC236}">
                <a16:creationId xmlns:a16="http://schemas.microsoft.com/office/drawing/2014/main" id="{B8A3515B-9E91-715B-5455-020E47492757}"/>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F334810-0862-B096-0AC7-FD6494C40A8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238282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dirty="0"/>
          </a:p>
        </p:txBody>
      </p:sp>
      <p:sp>
        <p:nvSpPr>
          <p:cNvPr id="6" name="スライド イメージ プレースホルダー 5">
            <a:extLst>
              <a:ext uri="{FF2B5EF4-FFF2-40B4-BE49-F238E27FC236}">
                <a16:creationId xmlns:a16="http://schemas.microsoft.com/office/drawing/2014/main" id="{79BD5AA5-FDD6-7AEB-E1EF-B8BF8C12B7C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B6C927A-8C21-E8D9-5216-5B7697FC7D6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60666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dirty="0"/>
          </a:p>
        </p:txBody>
      </p:sp>
      <p:sp>
        <p:nvSpPr>
          <p:cNvPr id="6" name="スライド イメージ プレースホルダー 5">
            <a:extLst>
              <a:ext uri="{FF2B5EF4-FFF2-40B4-BE49-F238E27FC236}">
                <a16:creationId xmlns:a16="http://schemas.microsoft.com/office/drawing/2014/main" id="{EEAB7EB4-F74F-B1BB-2F2B-2444C00D6117}"/>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EDC5A19-B66D-2293-45EC-ED3CE3222B8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67053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dirty="0"/>
          </a:p>
        </p:txBody>
      </p:sp>
      <p:sp>
        <p:nvSpPr>
          <p:cNvPr id="6" name="スライド イメージ プレースホルダー 5">
            <a:extLst>
              <a:ext uri="{FF2B5EF4-FFF2-40B4-BE49-F238E27FC236}">
                <a16:creationId xmlns:a16="http://schemas.microsoft.com/office/drawing/2014/main" id="{8C5C79C5-F988-54FC-E390-79AACB91C80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0905F65-748B-F1AD-34D3-EBD3A3B47B2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606663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57</a:t>
            </a:fld>
            <a:endParaRPr lang="ja-JP" altLang="en-US"/>
          </a:p>
        </p:txBody>
      </p:sp>
      <p:sp>
        <p:nvSpPr>
          <p:cNvPr id="7" name="スライド イメージ プレースホルダー 6">
            <a:extLst>
              <a:ext uri="{FF2B5EF4-FFF2-40B4-BE49-F238E27FC236}">
                <a16:creationId xmlns:a16="http://schemas.microsoft.com/office/drawing/2014/main" id="{D8DFCB6C-E578-720F-F9CF-1211F9E91411}"/>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58</a:t>
            </a:fld>
            <a:endParaRPr lang="ja-JP" altLang="en-US"/>
          </a:p>
        </p:txBody>
      </p:sp>
      <p:sp>
        <p:nvSpPr>
          <p:cNvPr id="7" name="スライド イメージ プレースホルダー 6">
            <a:extLst>
              <a:ext uri="{FF2B5EF4-FFF2-40B4-BE49-F238E27FC236}">
                <a16:creationId xmlns:a16="http://schemas.microsoft.com/office/drawing/2014/main" id="{426C4575-1433-0A87-EFAB-581574B21762}"/>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59</a:t>
            </a:fld>
            <a:endParaRPr lang="ja-JP" altLang="en-US"/>
          </a:p>
        </p:txBody>
      </p:sp>
      <p:sp>
        <p:nvSpPr>
          <p:cNvPr id="7" name="スライド イメージ プレースホルダー 6">
            <a:extLst>
              <a:ext uri="{FF2B5EF4-FFF2-40B4-BE49-F238E27FC236}">
                <a16:creationId xmlns:a16="http://schemas.microsoft.com/office/drawing/2014/main" id="{817A7D01-BFB9-149D-A168-D0B0A65FB89C}"/>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E426FE21-CFBE-BE74-494C-90F1BFEAED04}"/>
              </a:ext>
            </a:extLst>
          </p:cNvPr>
          <p:cNvSpPr>
            <a:spLocks noGrp="1" noRot="1" noChangeAspect="1"/>
          </p:cNvSpPr>
          <p:nvPr>
            <p:ph type="sldImg"/>
          </p:nvPr>
        </p:nvSpPr>
        <p:spPr/>
      </p:sp>
    </p:spTree>
    <p:extLst>
      <p:ext uri="{BB962C8B-B14F-4D97-AF65-F5344CB8AC3E}">
        <p14:creationId xmlns:p14="http://schemas.microsoft.com/office/powerpoint/2010/main" val="35585397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dirty="0"/>
          </a:p>
        </p:txBody>
      </p:sp>
      <p:sp>
        <p:nvSpPr>
          <p:cNvPr id="6" name="スライド イメージ プレースホルダー 5">
            <a:extLst>
              <a:ext uri="{FF2B5EF4-FFF2-40B4-BE49-F238E27FC236}">
                <a16:creationId xmlns:a16="http://schemas.microsoft.com/office/drawing/2014/main" id="{EAEB30DD-5939-4B15-3B84-B1664BA2F08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7CB6883-5EAD-A949-8A14-91CBC7E714B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199879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dirty="0"/>
          </a:p>
        </p:txBody>
      </p:sp>
      <p:sp>
        <p:nvSpPr>
          <p:cNvPr id="6" name="スライド イメージ プレースホルダー 5">
            <a:extLst>
              <a:ext uri="{FF2B5EF4-FFF2-40B4-BE49-F238E27FC236}">
                <a16:creationId xmlns:a16="http://schemas.microsoft.com/office/drawing/2014/main" id="{E1A9EC33-D2AF-50F5-7AB3-D00B531F449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4591BC8-3F38-C7DD-AF6A-D4F556EE71D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301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dirty="0"/>
          </a:p>
        </p:txBody>
      </p:sp>
      <p:sp>
        <p:nvSpPr>
          <p:cNvPr id="6" name="スライド イメージ プレースホルダー 5">
            <a:extLst>
              <a:ext uri="{FF2B5EF4-FFF2-40B4-BE49-F238E27FC236}">
                <a16:creationId xmlns:a16="http://schemas.microsoft.com/office/drawing/2014/main" id="{5AA2573E-CA1E-48D1-0EFA-0ABF70B9772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F799072-669A-A855-3A2E-CFAC4A13EC8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325633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63</a:t>
            </a:fld>
            <a:endParaRPr lang="ja-JP" altLang="en-US" dirty="0"/>
          </a:p>
        </p:txBody>
      </p:sp>
      <p:sp>
        <p:nvSpPr>
          <p:cNvPr id="6" name="スライド イメージ プレースホルダー 5">
            <a:extLst>
              <a:ext uri="{FF2B5EF4-FFF2-40B4-BE49-F238E27FC236}">
                <a16:creationId xmlns:a16="http://schemas.microsoft.com/office/drawing/2014/main" id="{9ED38C31-26B0-534F-AE5C-084688EDDC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8C26F74-B8EB-70C9-53BE-DC73A8B8E06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742740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13289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676541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66</a:t>
            </a:fld>
            <a:endParaRPr lang="ja-JP" altLang="en-US" dirty="0"/>
          </a:p>
        </p:txBody>
      </p:sp>
      <p:sp>
        <p:nvSpPr>
          <p:cNvPr id="6" name="スライド イメージ プレースホルダー 5">
            <a:extLst>
              <a:ext uri="{FF2B5EF4-FFF2-40B4-BE49-F238E27FC236}">
                <a16:creationId xmlns:a16="http://schemas.microsoft.com/office/drawing/2014/main" id="{059B40E5-A88E-301F-AE59-2860EF0BAA9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96E1465-D788-2F4D-D8F9-00B7344AB86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710233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dirty="0"/>
          </a:p>
        </p:txBody>
      </p:sp>
      <p:sp>
        <p:nvSpPr>
          <p:cNvPr id="6" name="スライド イメージ プレースホルダー 5">
            <a:extLst>
              <a:ext uri="{FF2B5EF4-FFF2-40B4-BE49-F238E27FC236}">
                <a16:creationId xmlns:a16="http://schemas.microsoft.com/office/drawing/2014/main" id="{41B65B63-57AF-A3EF-A0A0-267926FAFBD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BCC033A-68AF-B927-5419-1E58837BC88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863898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dirty="0"/>
          </a:p>
        </p:txBody>
      </p:sp>
      <p:sp>
        <p:nvSpPr>
          <p:cNvPr id="6" name="スライド イメージ プレースホルダー 5">
            <a:extLst>
              <a:ext uri="{FF2B5EF4-FFF2-40B4-BE49-F238E27FC236}">
                <a16:creationId xmlns:a16="http://schemas.microsoft.com/office/drawing/2014/main" id="{DCDE3FCB-6013-6218-2EF1-9EADD4A48B2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CAE5FEA-8F18-137C-8B3F-29605C0A245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253983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69</a:t>
            </a:fld>
            <a:endParaRPr lang="ja-JP" altLang="en-US" dirty="0"/>
          </a:p>
        </p:txBody>
      </p:sp>
      <p:sp>
        <p:nvSpPr>
          <p:cNvPr id="6" name="スライド イメージ プレースホルダー 5">
            <a:extLst>
              <a:ext uri="{FF2B5EF4-FFF2-40B4-BE49-F238E27FC236}">
                <a16:creationId xmlns:a16="http://schemas.microsoft.com/office/drawing/2014/main" id="{A254F48E-35EE-B374-AC03-4365184161B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CE3EEA0-3598-EA31-823C-8AFC1E1B4AC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8563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1112FBD6-629A-4F57-2541-4F706D860CB7}"/>
              </a:ext>
            </a:extLst>
          </p:cNvPr>
          <p:cNvSpPr>
            <a:spLocks noGrp="1" noRot="1" noChangeAspect="1"/>
          </p:cNvSpPr>
          <p:nvPr>
            <p:ph type="sldImg"/>
          </p:nvPr>
        </p:nvSpPr>
        <p:spPr/>
      </p:sp>
    </p:spTree>
    <p:extLst>
      <p:ext uri="{BB962C8B-B14F-4D97-AF65-F5344CB8AC3E}">
        <p14:creationId xmlns:p14="http://schemas.microsoft.com/office/powerpoint/2010/main" val="24672447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70</a:t>
            </a:fld>
            <a:endParaRPr lang="ja-JP" altLang="en-US" dirty="0"/>
          </a:p>
        </p:txBody>
      </p:sp>
      <p:sp>
        <p:nvSpPr>
          <p:cNvPr id="6" name="スライド イメージ プレースホルダー 5">
            <a:extLst>
              <a:ext uri="{FF2B5EF4-FFF2-40B4-BE49-F238E27FC236}">
                <a16:creationId xmlns:a16="http://schemas.microsoft.com/office/drawing/2014/main" id="{C8AA5826-CA38-CD27-619A-300B17E1AFC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EDD16EDF-61EF-2866-B6C2-F8424C4DA31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334339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71</a:t>
            </a:fld>
            <a:endParaRPr lang="ja-JP" altLang="en-US" dirty="0"/>
          </a:p>
        </p:txBody>
      </p:sp>
      <p:sp>
        <p:nvSpPr>
          <p:cNvPr id="6" name="スライド イメージ プレースホルダー 5">
            <a:extLst>
              <a:ext uri="{FF2B5EF4-FFF2-40B4-BE49-F238E27FC236}">
                <a16:creationId xmlns:a16="http://schemas.microsoft.com/office/drawing/2014/main" id="{D46E24B6-CE4D-0088-4AF4-733525BD57B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B8071E8-5EAB-A9FA-425A-D2E3B01AE3D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486929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72</a:t>
            </a:fld>
            <a:endParaRPr lang="ja-JP" altLang="en-US" dirty="0"/>
          </a:p>
        </p:txBody>
      </p:sp>
      <p:sp>
        <p:nvSpPr>
          <p:cNvPr id="6" name="スライド イメージ プレースホルダー 5">
            <a:extLst>
              <a:ext uri="{FF2B5EF4-FFF2-40B4-BE49-F238E27FC236}">
                <a16:creationId xmlns:a16="http://schemas.microsoft.com/office/drawing/2014/main" id="{EB963011-B420-64D4-FB0B-6A51D34FE19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C18C865-0C61-A028-196F-55764115B6B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937217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73</a:t>
            </a:fld>
            <a:endParaRPr lang="ja-JP" altLang="en-US" dirty="0"/>
          </a:p>
        </p:txBody>
      </p:sp>
      <p:sp>
        <p:nvSpPr>
          <p:cNvPr id="6" name="スライド イメージ プレースホルダー 5">
            <a:extLst>
              <a:ext uri="{FF2B5EF4-FFF2-40B4-BE49-F238E27FC236}">
                <a16:creationId xmlns:a16="http://schemas.microsoft.com/office/drawing/2014/main" id="{5B6A01EC-4C69-28FA-876B-1221E333D21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90620E7-9BAF-3F29-BCB5-20F72BD96CA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866251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74</a:t>
            </a:fld>
            <a:endParaRPr lang="ja-JP" altLang="en-US" dirty="0"/>
          </a:p>
        </p:txBody>
      </p:sp>
      <p:sp>
        <p:nvSpPr>
          <p:cNvPr id="6" name="スライド イメージ プレースホルダー 5">
            <a:extLst>
              <a:ext uri="{FF2B5EF4-FFF2-40B4-BE49-F238E27FC236}">
                <a16:creationId xmlns:a16="http://schemas.microsoft.com/office/drawing/2014/main" id="{C4B70F09-7C89-AEC2-35DF-EA680B6A792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08586F14-42A8-D31C-1771-D54E49F8FA1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264446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75</a:t>
            </a:fld>
            <a:endParaRPr lang="ja-JP" altLang="en-US" dirty="0"/>
          </a:p>
        </p:txBody>
      </p:sp>
      <p:sp>
        <p:nvSpPr>
          <p:cNvPr id="6" name="スライド イメージ プレースホルダー 5">
            <a:extLst>
              <a:ext uri="{FF2B5EF4-FFF2-40B4-BE49-F238E27FC236}">
                <a16:creationId xmlns:a16="http://schemas.microsoft.com/office/drawing/2014/main" id="{1AF2B3BF-A1E4-1FD7-A456-BB900AE5C07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C035854-E8D6-EA13-B130-2B3A2A37A74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76401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76</a:t>
            </a:fld>
            <a:endParaRPr lang="ja-JP" altLang="en-US" dirty="0"/>
          </a:p>
        </p:txBody>
      </p:sp>
      <p:sp>
        <p:nvSpPr>
          <p:cNvPr id="6" name="スライド イメージ プレースホルダー 5">
            <a:extLst>
              <a:ext uri="{FF2B5EF4-FFF2-40B4-BE49-F238E27FC236}">
                <a16:creationId xmlns:a16="http://schemas.microsoft.com/office/drawing/2014/main" id="{DDCD52A6-F037-B794-3129-0A3BDF955EA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7B6077D6-2AEF-5AD1-D667-58C7BC606D3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859410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77</a:t>
            </a:fld>
            <a:endParaRPr lang="ja-JP" altLang="en-US" dirty="0"/>
          </a:p>
        </p:txBody>
      </p:sp>
      <p:sp>
        <p:nvSpPr>
          <p:cNvPr id="6" name="スライド イメージ プレースホルダー 5">
            <a:extLst>
              <a:ext uri="{FF2B5EF4-FFF2-40B4-BE49-F238E27FC236}">
                <a16:creationId xmlns:a16="http://schemas.microsoft.com/office/drawing/2014/main" id="{EAB61E3F-7A60-9E4D-2B19-11D010BE0E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8E207553-DEC7-6F55-DC3C-62CC414F6CB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376357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78</a:t>
            </a:fld>
            <a:endParaRPr lang="ja-JP" altLang="en-US" dirty="0"/>
          </a:p>
        </p:txBody>
      </p:sp>
      <p:sp>
        <p:nvSpPr>
          <p:cNvPr id="6" name="スライド イメージ プレースホルダー 5">
            <a:extLst>
              <a:ext uri="{FF2B5EF4-FFF2-40B4-BE49-F238E27FC236}">
                <a16:creationId xmlns:a16="http://schemas.microsoft.com/office/drawing/2014/main" id="{15B66A76-5807-58E8-5866-DB32B1EE2D87}"/>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89F842F-2557-9325-42F9-69F96E03FCF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03941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79</a:t>
            </a:fld>
            <a:endParaRPr lang="ja-JP" altLang="en-US" dirty="0"/>
          </a:p>
        </p:txBody>
      </p:sp>
      <p:sp>
        <p:nvSpPr>
          <p:cNvPr id="6" name="スライド イメージ プレースホルダー 5">
            <a:extLst>
              <a:ext uri="{FF2B5EF4-FFF2-40B4-BE49-F238E27FC236}">
                <a16:creationId xmlns:a16="http://schemas.microsoft.com/office/drawing/2014/main" id="{51F39FDC-2438-DF04-8556-C6463B7D6F8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8F3B99A-7F6B-7E69-7F3F-8049AC239AE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8677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6" name="スライド イメージ プレースホルダー 5">
            <a:extLst>
              <a:ext uri="{FF2B5EF4-FFF2-40B4-BE49-F238E27FC236}">
                <a16:creationId xmlns:a16="http://schemas.microsoft.com/office/drawing/2014/main" id="{B91DDBE5-DE41-71DD-E499-89475FDFC30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E55322F9-B54A-D21D-A55C-CC3EB86FD89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408121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80</a:t>
            </a:fld>
            <a:endParaRPr lang="ja-JP" altLang="en-US" dirty="0"/>
          </a:p>
        </p:txBody>
      </p:sp>
      <p:sp>
        <p:nvSpPr>
          <p:cNvPr id="6" name="スライド イメージ プレースホルダー 5">
            <a:extLst>
              <a:ext uri="{FF2B5EF4-FFF2-40B4-BE49-F238E27FC236}">
                <a16:creationId xmlns:a16="http://schemas.microsoft.com/office/drawing/2014/main" id="{9ED38C31-26B0-534F-AE5C-084688EDDC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8C26F74-B8EB-70C9-53BE-DC73A8B8E06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82874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81</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233173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82</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118565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83</a:t>
            </a:fld>
            <a:endParaRPr lang="ja-JP" altLang="en-US" dirty="0"/>
          </a:p>
        </p:txBody>
      </p:sp>
      <p:sp>
        <p:nvSpPr>
          <p:cNvPr id="6" name="スライド イメージ プレースホルダー 5">
            <a:extLst>
              <a:ext uri="{FF2B5EF4-FFF2-40B4-BE49-F238E27FC236}">
                <a16:creationId xmlns:a16="http://schemas.microsoft.com/office/drawing/2014/main" id="{F155F286-E7AF-04C4-B03C-DED5E702FC3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9E3A788-82F4-B7E1-EE94-E5EBE866EF9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633634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84</a:t>
            </a:fld>
            <a:endParaRPr lang="ja-JP" altLang="en-US" dirty="0"/>
          </a:p>
        </p:txBody>
      </p:sp>
      <p:sp>
        <p:nvSpPr>
          <p:cNvPr id="6" name="スライド イメージ プレースホルダー 5">
            <a:extLst>
              <a:ext uri="{FF2B5EF4-FFF2-40B4-BE49-F238E27FC236}">
                <a16:creationId xmlns:a16="http://schemas.microsoft.com/office/drawing/2014/main" id="{9ADCDE2C-360F-CA0D-FC7C-340F729FA514}"/>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377F0FB-8EC9-D1D5-9C13-7A4B79DE495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274568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85</a:t>
            </a:fld>
            <a:endParaRPr lang="ja-JP" altLang="en-US" dirty="0"/>
          </a:p>
        </p:txBody>
      </p:sp>
      <p:sp>
        <p:nvSpPr>
          <p:cNvPr id="6" name="スライド イメージ プレースホルダー 5">
            <a:extLst>
              <a:ext uri="{FF2B5EF4-FFF2-40B4-BE49-F238E27FC236}">
                <a16:creationId xmlns:a16="http://schemas.microsoft.com/office/drawing/2014/main" id="{AC51CA85-A156-9143-DBFD-C45B0482399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D756CBC-AA32-50A3-B043-9DB9EFA7335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162607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86</a:t>
            </a:fld>
            <a:endParaRPr lang="ja-JP" altLang="en-US" dirty="0"/>
          </a:p>
        </p:txBody>
      </p:sp>
      <p:sp>
        <p:nvSpPr>
          <p:cNvPr id="6" name="スライド イメージ プレースホルダー 5">
            <a:extLst>
              <a:ext uri="{FF2B5EF4-FFF2-40B4-BE49-F238E27FC236}">
                <a16:creationId xmlns:a16="http://schemas.microsoft.com/office/drawing/2014/main" id="{59BC3520-7807-0ECE-DC3F-169CCE9FFE0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D6C4333-0116-297A-CBA7-6AECC75B831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898232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87</a:t>
            </a:fld>
            <a:endParaRPr lang="ja-JP" altLang="en-US" dirty="0"/>
          </a:p>
        </p:txBody>
      </p:sp>
      <p:sp>
        <p:nvSpPr>
          <p:cNvPr id="6" name="スライド イメージ プレースホルダー 5">
            <a:extLst>
              <a:ext uri="{FF2B5EF4-FFF2-40B4-BE49-F238E27FC236}">
                <a16:creationId xmlns:a16="http://schemas.microsoft.com/office/drawing/2014/main" id="{8AACF7A5-C426-FDEE-A740-387FA8E752F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E5776850-31D9-D05A-3935-2EE369BA4F7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764863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88</a:t>
            </a:fld>
            <a:endParaRPr lang="ja-JP" altLang="en-US" dirty="0"/>
          </a:p>
        </p:txBody>
      </p:sp>
      <p:sp>
        <p:nvSpPr>
          <p:cNvPr id="6" name="スライド イメージ プレースホルダー 5">
            <a:extLst>
              <a:ext uri="{FF2B5EF4-FFF2-40B4-BE49-F238E27FC236}">
                <a16:creationId xmlns:a16="http://schemas.microsoft.com/office/drawing/2014/main" id="{7A4DE18D-6EA0-0459-537B-22CCB5E8B3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783D9F5-C0AA-7E20-BCC3-BB25F8D16DB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270942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89</a:t>
            </a:fld>
            <a:endParaRPr lang="ja-JP" altLang="en-US" dirty="0"/>
          </a:p>
        </p:txBody>
      </p:sp>
      <p:sp>
        <p:nvSpPr>
          <p:cNvPr id="6" name="スライド イメージ プレースホルダー 5">
            <a:extLst>
              <a:ext uri="{FF2B5EF4-FFF2-40B4-BE49-F238E27FC236}">
                <a16:creationId xmlns:a16="http://schemas.microsoft.com/office/drawing/2014/main" id="{F994EDA0-26EA-EE41-59D9-541F2A7E98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FB86BA7-12B0-D08B-8FF2-0157DC6AC76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3249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6" name="スライド イメージ プレースホルダー 5">
            <a:extLst>
              <a:ext uri="{FF2B5EF4-FFF2-40B4-BE49-F238E27FC236}">
                <a16:creationId xmlns:a16="http://schemas.microsoft.com/office/drawing/2014/main" id="{CED95094-FD27-6FF5-D767-75ED818B80BB}"/>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9A0F184-9A2A-A29B-78CC-B5E2AB0EFD2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163092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90</a:t>
            </a:fld>
            <a:endParaRPr lang="ja-JP" altLang="en-US" dirty="0"/>
          </a:p>
        </p:txBody>
      </p:sp>
      <p:sp>
        <p:nvSpPr>
          <p:cNvPr id="6" name="スライド イメージ プレースホルダー 5">
            <a:extLst>
              <a:ext uri="{FF2B5EF4-FFF2-40B4-BE49-F238E27FC236}">
                <a16:creationId xmlns:a16="http://schemas.microsoft.com/office/drawing/2014/main" id="{7D8DADC2-C76C-16D5-F95C-BD5F3E51A68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CCEF1CA-28C2-F3B3-413E-C8395EC798A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250276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91</a:t>
            </a:fld>
            <a:endParaRPr lang="ja-JP" altLang="en-US" dirty="0"/>
          </a:p>
        </p:txBody>
      </p:sp>
      <p:sp>
        <p:nvSpPr>
          <p:cNvPr id="6" name="スライド イメージ プレースホルダー 5">
            <a:extLst>
              <a:ext uri="{FF2B5EF4-FFF2-40B4-BE49-F238E27FC236}">
                <a16:creationId xmlns:a16="http://schemas.microsoft.com/office/drawing/2014/main" id="{6B39ABA5-27C2-5942-EBB1-AFDBA2DC69A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7DDEB3E1-66E2-F025-790D-4D92D14002B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270587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92</a:t>
            </a:fld>
            <a:endParaRPr lang="ja-JP" altLang="en-US" dirty="0"/>
          </a:p>
        </p:txBody>
      </p:sp>
      <p:sp>
        <p:nvSpPr>
          <p:cNvPr id="6" name="スライド イメージ プレースホルダー 5">
            <a:extLst>
              <a:ext uri="{FF2B5EF4-FFF2-40B4-BE49-F238E27FC236}">
                <a16:creationId xmlns:a16="http://schemas.microsoft.com/office/drawing/2014/main" id="{438F9663-2263-0C21-4312-750367F23B3E}"/>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A05FFD6-B608-E069-C531-9263B9D4919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965389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93</a:t>
            </a:fld>
            <a:endParaRPr lang="ja-JP" altLang="en-US" dirty="0"/>
          </a:p>
        </p:txBody>
      </p:sp>
      <p:sp>
        <p:nvSpPr>
          <p:cNvPr id="6" name="スライド イメージ プレースホルダー 5">
            <a:extLst>
              <a:ext uri="{FF2B5EF4-FFF2-40B4-BE49-F238E27FC236}">
                <a16:creationId xmlns:a16="http://schemas.microsoft.com/office/drawing/2014/main" id="{56993BE4-C832-39CD-A3B0-B4AC4FCAE63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3ABF722-2418-52E4-02F4-8638A3C0618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49265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94</a:t>
            </a:fld>
            <a:endParaRPr lang="ja-JP" altLang="en-US" dirty="0"/>
          </a:p>
        </p:txBody>
      </p:sp>
      <p:sp>
        <p:nvSpPr>
          <p:cNvPr id="6" name="スライド イメージ プレースホルダー 5">
            <a:extLst>
              <a:ext uri="{FF2B5EF4-FFF2-40B4-BE49-F238E27FC236}">
                <a16:creationId xmlns:a16="http://schemas.microsoft.com/office/drawing/2014/main" id="{C6410750-E805-5090-C09C-C8B22EB068A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7B612E7-E3F5-A91B-E02E-713721B69DE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450840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95</a:t>
            </a:fld>
            <a:endParaRPr lang="ja-JP" altLang="en-US" dirty="0"/>
          </a:p>
        </p:txBody>
      </p:sp>
      <p:sp>
        <p:nvSpPr>
          <p:cNvPr id="6" name="スライド イメージ プレースホルダー 5">
            <a:extLst>
              <a:ext uri="{FF2B5EF4-FFF2-40B4-BE49-F238E27FC236}">
                <a16:creationId xmlns:a16="http://schemas.microsoft.com/office/drawing/2014/main" id="{55386B24-B657-C58F-B8DD-64E38AD32ED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AB9F3D1-78B8-B66C-4006-FE4EA243662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452034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96</a:t>
            </a:fld>
            <a:endParaRPr lang="ja-JP" altLang="en-US" dirty="0"/>
          </a:p>
        </p:txBody>
      </p:sp>
      <p:sp>
        <p:nvSpPr>
          <p:cNvPr id="6" name="スライド イメージ プレースホルダー 5">
            <a:extLst>
              <a:ext uri="{FF2B5EF4-FFF2-40B4-BE49-F238E27FC236}">
                <a16:creationId xmlns:a16="http://schemas.microsoft.com/office/drawing/2014/main" id="{6AC976C3-514B-ED7C-51A2-9004B364C07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891ED29-41C8-A4AB-C432-4EF24B3F598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086248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97</a:t>
            </a:fld>
            <a:endParaRPr lang="ja-JP" altLang="en-US" dirty="0"/>
          </a:p>
        </p:txBody>
      </p:sp>
      <p:sp>
        <p:nvSpPr>
          <p:cNvPr id="6" name="スライド イメージ プレースホルダー 5">
            <a:extLst>
              <a:ext uri="{FF2B5EF4-FFF2-40B4-BE49-F238E27FC236}">
                <a16:creationId xmlns:a16="http://schemas.microsoft.com/office/drawing/2014/main" id="{5D2AD6DB-C48B-15F1-F50F-89C335AEDC6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932C1DD-6B91-C62E-63E2-1473ECE7E3D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76369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98</a:t>
            </a:fld>
            <a:endParaRPr lang="ja-JP" altLang="en-US"/>
          </a:p>
        </p:txBody>
      </p:sp>
      <p:sp>
        <p:nvSpPr>
          <p:cNvPr id="5" name="スライド イメージ プレースホルダー 4">
            <a:extLst>
              <a:ext uri="{FF2B5EF4-FFF2-40B4-BE49-F238E27FC236}">
                <a16:creationId xmlns:a16="http://schemas.microsoft.com/office/drawing/2014/main" id="{2C3EBD21-93D6-348B-20A1-A17D6EF823EB}"/>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272A679-6877-CFF3-ADB8-4BFB5F1ED84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836473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99</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2026/3/25</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2026/3/25</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11" Target="../tags/tag2.xml" Type="http://schemas.openxmlformats.org/officeDocument/2006/relationships/tags"/><Relationship Id="rId12" Target="../embeddings/oleObject1.bin" Type="http://schemas.openxmlformats.org/officeDocument/2006/relationships/oleObject"/><Relationship Id="rId13"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2026/3/25</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media/image16.jpeg" Type="http://schemas.openxmlformats.org/officeDocument/2006/relationships/image"/><Relationship Id="rId5" Target="../media/image17.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media/image16.jpeg" Type="http://schemas.openxmlformats.org/officeDocument/2006/relationships/image"/><Relationship Id="rId5" Target="../media/image18.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2.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media/image19.jpeg" Type="http://schemas.openxmlformats.org/officeDocument/2006/relationships/image"/><Relationship Id="rId5" Target="../media/image20.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3.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media/image21.jpeg" Type="http://schemas.openxmlformats.org/officeDocument/2006/relationships/image"/><Relationship Id="rId5" Target="../media/image22.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4.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media/image23.jpeg" Type="http://schemas.openxmlformats.org/officeDocument/2006/relationships/image"/><Relationship Id="rId5" Target="../media/image24.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5.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media/image25.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16.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media/image26.jpeg" Type="http://schemas.openxmlformats.org/officeDocument/2006/relationships/image"/><Relationship Id="rId5" Target="../media/image27.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7.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media/image28.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18.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18.xml" Type="http://schemas.openxmlformats.org/officeDocument/2006/relationships/notesSlide"/><Relationship Id="rId4" Target="../media/image29.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19.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media/image30.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media/image31.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1.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media/image32.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2.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media/image33.jpeg" Type="http://schemas.openxmlformats.org/officeDocument/2006/relationships/image"/><Relationship Id="rId5" Target="../media/image34.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3.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notesSlides/notesSlide23.xml" Type="http://schemas.openxmlformats.org/officeDocument/2006/relationships/notesSlide"/><Relationship Id="rId4" Target="../media/image30.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4.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media/image31.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5.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media/image35.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6.xml.rels><?xml version="1.0" encoding="UTF-8" standalone="yes"?><Relationships xmlns="http://schemas.openxmlformats.org/package/2006/relationships"><Relationship Id="rId1" Target="../tags/tag25.xml" Type="http://schemas.openxmlformats.org/officeDocument/2006/relationships/tags"/><Relationship Id="rId2" Target="../slideLayouts/slideLayout4.xml" Type="http://schemas.openxmlformats.org/officeDocument/2006/relationships/slideLayout"/><Relationship Id="rId3" Target="../notesSlides/notesSlide26.xml" Type="http://schemas.openxmlformats.org/officeDocument/2006/relationships/notesSlide"/><Relationship Id="rId4" Target="../media/image36.jpeg" Type="http://schemas.openxmlformats.org/officeDocument/2006/relationships/image"/><Relationship Id="rId5" Target="../media/image37.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7.xml.rels><?xml version="1.0" encoding="UTF-8" standalone="yes"?><Relationships xmlns="http://schemas.openxmlformats.org/package/2006/relationships"><Relationship Id="rId1" Target="../tags/tag26.xml" Type="http://schemas.openxmlformats.org/officeDocument/2006/relationships/tags"/><Relationship Id="rId2" Target="../slideLayouts/slideLayout4.xml" Type="http://schemas.openxmlformats.org/officeDocument/2006/relationships/slideLayout"/><Relationship Id="rId3" Target="../notesSlides/notesSlide27.xml" Type="http://schemas.openxmlformats.org/officeDocument/2006/relationships/notesSlide"/><Relationship Id="rId4" Target="../media/image38.jpeg" Type="http://schemas.openxmlformats.org/officeDocument/2006/relationships/image"/><Relationship Id="rId5" Target="../media/image39.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8.xml.rels><?xml version="1.0" encoding="UTF-8" standalone="yes"?><Relationships xmlns="http://schemas.openxmlformats.org/package/2006/relationships"><Relationship Id="rId1" Target="../tags/tag27.xml" Type="http://schemas.openxmlformats.org/officeDocument/2006/relationships/tags"/><Relationship Id="rId2" Target="../slideLayouts/slideLayout4.xml" Type="http://schemas.openxmlformats.org/officeDocument/2006/relationships/slideLayout"/><Relationship Id="rId3" Target="../notesSlides/notesSlide28.xml" Type="http://schemas.openxmlformats.org/officeDocument/2006/relationships/notesSlide"/><Relationship Id="rId4" Target="../media/image30.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9.xml.rels><?xml version="1.0" encoding="UTF-8" standalone="yes"?><Relationships xmlns="http://schemas.openxmlformats.org/package/2006/relationships"><Relationship Id="rId1" Target="../tags/tag28.xml" Type="http://schemas.openxmlformats.org/officeDocument/2006/relationships/tags"/><Relationship Id="rId2" Target="../slideLayouts/slideLayout4.xml" Type="http://schemas.openxmlformats.org/officeDocument/2006/relationships/slideLayout"/><Relationship Id="rId3" Target="../notesSlides/notesSlide29.xml" Type="http://schemas.openxmlformats.org/officeDocument/2006/relationships/notesSlide"/><Relationship Id="rId4" Target="../media/image31.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tags/tag29.xml" Type="http://schemas.openxmlformats.org/officeDocument/2006/relationships/tags"/><Relationship Id="rId2" Target="../slideLayouts/slideLayout4.xml" Type="http://schemas.openxmlformats.org/officeDocument/2006/relationships/slideLayout"/><Relationship Id="rId3" Target="../notesSlides/notesSlide30.xml" Type="http://schemas.openxmlformats.org/officeDocument/2006/relationships/notesSlide"/><Relationship Id="rId4" Target="../media/image32.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31.xml.rels><?xml version="1.0" encoding="UTF-8" standalone="yes"?><Relationships xmlns="http://schemas.openxmlformats.org/package/2006/relationships"><Relationship Id="rId1" Target="../tags/tag30.xml" Type="http://schemas.openxmlformats.org/officeDocument/2006/relationships/tags"/><Relationship Id="rId10" Target="../media/image44.png" Type="http://schemas.openxmlformats.org/officeDocument/2006/relationships/image"/><Relationship Id="rId11" Target="../media/image45.png" Type="http://schemas.openxmlformats.org/officeDocument/2006/relationships/image"/><Relationship Id="rId12" Target="../media/image46.png" Type="http://schemas.openxmlformats.org/officeDocument/2006/relationships/image"/><Relationship Id="rId2" Target="../slideLayouts/slideLayout4.xml" Type="http://schemas.openxmlformats.org/officeDocument/2006/relationships/slideLayout"/><Relationship Id="rId3" Target="../notesSlides/notesSlide31.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40.png" Type="http://schemas.openxmlformats.org/officeDocument/2006/relationships/image"/><Relationship Id="rId7" Target="../media/image41.png" Type="http://schemas.openxmlformats.org/officeDocument/2006/relationships/image"/><Relationship Id="rId8" Target="../media/image42.png" Type="http://schemas.openxmlformats.org/officeDocument/2006/relationships/image"/><Relationship Id="rId9" Target="../media/image43.png" Type="http://schemas.openxmlformats.org/officeDocument/2006/relationships/image"/></Relationships>
</file>

<file path=ppt/slides/_rels/slide32.xml.rels><?xml version="1.0" encoding="UTF-8" standalone="yes"?><Relationships xmlns="http://schemas.openxmlformats.org/package/2006/relationships"><Relationship Id="rId1" Target="../tags/tag31.xml" Type="http://schemas.openxmlformats.org/officeDocument/2006/relationships/tags"/><Relationship Id="rId2" Target="../slideLayouts/slideLayout4.xml" Type="http://schemas.openxmlformats.org/officeDocument/2006/relationships/slideLayout"/><Relationship Id="rId3" Target="../notesSlides/notesSlide32.xml" Type="http://schemas.openxmlformats.org/officeDocument/2006/relationships/notesSlide"/><Relationship Id="rId4" Target="../media/image47.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33.xml.rels><?xml version="1.0" encoding="UTF-8" standalone="yes"?><Relationships xmlns="http://schemas.openxmlformats.org/package/2006/relationships"><Relationship Id="rId1" Target="../tags/tag32.xml" Type="http://schemas.openxmlformats.org/officeDocument/2006/relationships/tags"/><Relationship Id="rId2" Target="../slideLayouts/slideLayout4.xml" Type="http://schemas.openxmlformats.org/officeDocument/2006/relationships/slideLayout"/><Relationship Id="rId3" Target="../notesSlides/notesSlide33.xml" Type="http://schemas.openxmlformats.org/officeDocument/2006/relationships/notesSlide"/><Relationship Id="rId4" Target="../media/image48.png" Type="http://schemas.openxmlformats.org/officeDocument/2006/relationships/image"/><Relationship Id="rId5" Target="../media/image47.png" Type="http://schemas.openxmlformats.org/officeDocument/2006/relationships/image"/><Relationship Id="rId6" Target="../media/image49.png" Type="http://schemas.openxmlformats.org/officeDocument/2006/relationships/image"/><Relationship Id="rId7" Target="../embeddings/oleObject3.bin" Type="http://schemas.openxmlformats.org/officeDocument/2006/relationships/oleObject"/><Relationship Id="rId8" Target="../media/image1.emf" Type="http://schemas.openxmlformats.org/officeDocument/2006/relationships/image"/></Relationships>
</file>

<file path=ppt/slides/_rels/slide34.xml.rels><?xml version="1.0" encoding="UTF-8" standalone="yes"?><Relationships xmlns="http://schemas.openxmlformats.org/package/2006/relationships"><Relationship Id="rId1" Target="../tags/tag33.xml" Type="http://schemas.openxmlformats.org/officeDocument/2006/relationships/tags"/><Relationship Id="rId2" Target="../slideLayouts/slideLayout4.xml" Type="http://schemas.openxmlformats.org/officeDocument/2006/relationships/slideLayout"/><Relationship Id="rId3" Target="../notesSlides/notesSlide34.xml" Type="http://schemas.openxmlformats.org/officeDocument/2006/relationships/notesSlide"/><Relationship Id="rId4" Target="../media/image50.png" Type="http://schemas.openxmlformats.org/officeDocument/2006/relationships/image"/><Relationship Id="rId5" Target="../media/image51.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5.xml.rels><?xml version="1.0" encoding="UTF-8" standalone="yes"?><Relationships xmlns="http://schemas.openxmlformats.org/package/2006/relationships"><Relationship Id="rId1" Target="../tags/tag34.xml" Type="http://schemas.openxmlformats.org/officeDocument/2006/relationships/tags"/><Relationship Id="rId2" Target="../slideLayouts/slideLayout4.xml" Type="http://schemas.openxmlformats.org/officeDocument/2006/relationships/slideLayout"/><Relationship Id="rId3" Target="../notesSlides/notesSlide35.xml" Type="http://schemas.openxmlformats.org/officeDocument/2006/relationships/notesSlide"/><Relationship Id="rId4" Target="../media/image52.jpeg" Type="http://schemas.openxmlformats.org/officeDocument/2006/relationships/image"/><Relationship Id="rId5" Target="../media/image53.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6.xml.rels><?xml version="1.0" encoding="UTF-8" standalone="yes"?><Relationships xmlns="http://schemas.openxmlformats.org/package/2006/relationships"><Relationship Id="rId1" Target="../tags/tag35.xml" Type="http://schemas.openxmlformats.org/officeDocument/2006/relationships/tags"/><Relationship Id="rId2" Target="../slideLayouts/slideLayout4.xml" Type="http://schemas.openxmlformats.org/officeDocument/2006/relationships/slideLayout"/><Relationship Id="rId3" Target="../notesSlides/notesSlide36.xml" Type="http://schemas.openxmlformats.org/officeDocument/2006/relationships/notesSlide"/><Relationship Id="rId4" Target="../media/image54.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37.xml.rels><?xml version="1.0" encoding="UTF-8" standalone="yes"?><Relationships xmlns="http://schemas.openxmlformats.org/package/2006/relationships"><Relationship Id="rId1" Target="../tags/tag36.xml" Type="http://schemas.openxmlformats.org/officeDocument/2006/relationships/tags"/><Relationship Id="rId2" Target="../slideLayouts/slideLayout4.xml" Type="http://schemas.openxmlformats.org/officeDocument/2006/relationships/slideLayout"/><Relationship Id="rId3" Target="../notesSlides/notesSlide37.xml" Type="http://schemas.openxmlformats.org/officeDocument/2006/relationships/notesSlide"/><Relationship Id="rId4" Target="../media/image55.png" Type="http://schemas.openxmlformats.org/officeDocument/2006/relationships/image"/><Relationship Id="rId5" Target="../media/image56.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8.xml.rels><?xml version="1.0" encoding="UTF-8" standalone="yes"?><Relationships xmlns="http://schemas.openxmlformats.org/package/2006/relationships"><Relationship Id="rId1" Target="../tags/tag37.xml" Type="http://schemas.openxmlformats.org/officeDocument/2006/relationships/tags"/><Relationship Id="rId2" Target="../slideLayouts/slideLayout4.xml" Type="http://schemas.openxmlformats.org/officeDocument/2006/relationships/slideLayout"/><Relationship Id="rId3" Target="../notesSlides/notesSlide38.xml" Type="http://schemas.openxmlformats.org/officeDocument/2006/relationships/notesSlide"/><Relationship Id="rId4" Target="../media/image57.png" Type="http://schemas.openxmlformats.org/officeDocument/2006/relationships/image"/><Relationship Id="rId5" Target="../media/image58.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9.xml.rels><?xml version="1.0" encoding="UTF-8" standalone="yes"?><Relationships xmlns="http://schemas.openxmlformats.org/package/2006/relationships"><Relationship Id="rId1" Target="../tags/tag38.xml" Type="http://schemas.openxmlformats.org/officeDocument/2006/relationships/tags"/><Relationship Id="rId2" Target="../slideLayouts/slideLayout4.xml" Type="http://schemas.openxmlformats.org/officeDocument/2006/relationships/slideLayout"/><Relationship Id="rId3" Target="../notesSlides/notesSlide39.xml" Type="http://schemas.openxmlformats.org/officeDocument/2006/relationships/notesSlide"/><Relationship Id="rId4" Target="../media/image59.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4.xml.rels><?xml version="1.0" encoding="UTF-8" standalone="yes"?><Relationships xmlns="http://schemas.openxmlformats.org/package/2006/relationships"><Relationship Id="rId1" Target="../tags/tag3.xml" Type="http://schemas.openxmlformats.org/officeDocument/2006/relationships/tags"/><Relationship Id="rId2" Target="../slideLayouts/slideLayout4.xml" Type="http://schemas.openxmlformats.org/officeDocument/2006/relationships/slideLayout"/><Relationship Id="rId3" Target="../notesSlides/notesSlide4.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40.xml.rels><?xml version="1.0" encoding="UTF-8" standalone="yes"?><Relationships xmlns="http://schemas.openxmlformats.org/package/2006/relationships"><Relationship Id="rId1" Target="../tags/tag39.xml" Type="http://schemas.openxmlformats.org/officeDocument/2006/relationships/tags"/><Relationship Id="rId2" Target="../slideLayouts/slideLayout4.xml" Type="http://schemas.openxmlformats.org/officeDocument/2006/relationships/slideLayout"/><Relationship Id="rId3" Target="../notesSlides/notesSlide40.xml" Type="http://schemas.openxmlformats.org/officeDocument/2006/relationships/notesSlide"/><Relationship Id="rId4" Target="../media/image60.png" Type="http://schemas.openxmlformats.org/officeDocument/2006/relationships/image"/><Relationship Id="rId5" Target="../media/image61.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62.png" Type="http://schemas.openxmlformats.org/officeDocument/2006/relationships/image"/></Relationships>
</file>

<file path=ppt/slides/_rels/slide41.xml.rels><?xml version="1.0" encoding="UTF-8" standalone="yes"?><Relationships xmlns="http://schemas.openxmlformats.org/package/2006/relationships"><Relationship Id="rId1" Target="../tags/tag40.xml" Type="http://schemas.openxmlformats.org/officeDocument/2006/relationships/tags"/><Relationship Id="rId2" Target="../slideLayouts/slideLayout4.xml" Type="http://schemas.openxmlformats.org/officeDocument/2006/relationships/slideLayout"/><Relationship Id="rId3" Target="../notesSlides/notesSlide41.xml" Type="http://schemas.openxmlformats.org/officeDocument/2006/relationships/notesSlide"/><Relationship Id="rId4" Target="../media/image63.png" Type="http://schemas.openxmlformats.org/officeDocument/2006/relationships/image"/><Relationship Id="rId5" Target="../media/image64.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2.xml.rels><?xml version="1.0" encoding="UTF-8" standalone="yes"?><Relationships xmlns="http://schemas.openxmlformats.org/package/2006/relationships"><Relationship Id="rId1" Target="../tags/tag41.xml" Type="http://schemas.openxmlformats.org/officeDocument/2006/relationships/tags"/><Relationship Id="rId2" Target="../slideLayouts/slideLayout4.xml" Type="http://schemas.openxmlformats.org/officeDocument/2006/relationships/slideLayout"/><Relationship Id="rId3" Target="../notesSlides/notesSlide42.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59.png" Type="http://schemas.openxmlformats.org/officeDocument/2006/relationships/image"/><Relationship Id="rId7" Target="../media/image65.png" Type="http://schemas.openxmlformats.org/officeDocument/2006/relationships/image"/></Relationships>
</file>

<file path=ppt/slides/_rels/slide43.xml.rels><?xml version="1.0" encoding="UTF-8" standalone="yes"?><Relationships xmlns="http://schemas.openxmlformats.org/package/2006/relationships"><Relationship Id="rId1" Target="../tags/tag42.xml" Type="http://schemas.openxmlformats.org/officeDocument/2006/relationships/tags"/><Relationship Id="rId2" Target="../slideLayouts/slideLayout4.xml" Type="http://schemas.openxmlformats.org/officeDocument/2006/relationships/slideLayout"/><Relationship Id="rId3" Target="../notesSlides/notesSlide43.xml" Type="http://schemas.openxmlformats.org/officeDocument/2006/relationships/notesSlide"/><Relationship Id="rId4" Target="../media/image66.png" Type="http://schemas.openxmlformats.org/officeDocument/2006/relationships/image"/><Relationship Id="rId5" Target="../media/image67.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68.png" Type="http://schemas.openxmlformats.org/officeDocument/2006/relationships/image"/></Relationships>
</file>

<file path=ppt/slides/_rels/slide44.xml.rels><?xml version="1.0" encoding="UTF-8" standalone="yes"?><Relationships xmlns="http://schemas.openxmlformats.org/package/2006/relationships"><Relationship Id="rId1" Target="../tags/tag43.xml" Type="http://schemas.openxmlformats.org/officeDocument/2006/relationships/tags"/><Relationship Id="rId2" Target="../slideLayouts/slideLayout4.xml" Type="http://schemas.openxmlformats.org/officeDocument/2006/relationships/slideLayout"/><Relationship Id="rId3" Target="../notesSlides/notesSlide44.xml" Type="http://schemas.openxmlformats.org/officeDocument/2006/relationships/notesSlide"/><Relationship Id="rId4" Target="../media/image69.png" Type="http://schemas.openxmlformats.org/officeDocument/2006/relationships/image"/><Relationship Id="rId5" Target="../media/image70.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5.xml.rels><?xml version="1.0" encoding="UTF-8" standalone="yes"?><Relationships xmlns="http://schemas.openxmlformats.org/package/2006/relationships"><Relationship Id="rId1" Target="../tags/tag44.xml" Type="http://schemas.openxmlformats.org/officeDocument/2006/relationships/tags"/><Relationship Id="rId2" Target="../slideLayouts/slideLayout4.xml" Type="http://schemas.openxmlformats.org/officeDocument/2006/relationships/slideLayout"/><Relationship Id="rId3" Target="../notesSlides/notesSlide45.xml" Type="http://schemas.openxmlformats.org/officeDocument/2006/relationships/notesSlide"/><Relationship Id="rId4" Target="../media/image71.png" Type="http://schemas.openxmlformats.org/officeDocument/2006/relationships/image"/><Relationship Id="rId5" Target="../media/image72.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6.xml.rels><?xml version="1.0" encoding="UTF-8" standalone="yes"?><Relationships xmlns="http://schemas.openxmlformats.org/package/2006/relationships"><Relationship Id="rId1" Target="../tags/tag45.xml" Type="http://schemas.openxmlformats.org/officeDocument/2006/relationships/tags"/><Relationship Id="rId2" Target="../slideLayouts/slideLayout4.xml" Type="http://schemas.openxmlformats.org/officeDocument/2006/relationships/slideLayout"/><Relationship Id="rId3" Target="../notesSlides/notesSlide46.xml" Type="http://schemas.openxmlformats.org/officeDocument/2006/relationships/notesSlide"/><Relationship Id="rId4" Target="../media/image73.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47.xml.rels><?xml version="1.0" encoding="UTF-8" standalone="yes"?><Relationships xmlns="http://schemas.openxmlformats.org/package/2006/relationships"><Relationship Id="rId1" Target="../tags/tag46.xml" Type="http://schemas.openxmlformats.org/officeDocument/2006/relationships/tags"/><Relationship Id="rId2" Target="../slideLayouts/slideLayout4.xml" Type="http://schemas.openxmlformats.org/officeDocument/2006/relationships/slideLayout"/><Relationship Id="rId3" Target="../notesSlides/notesSlide47.xml" Type="http://schemas.openxmlformats.org/officeDocument/2006/relationships/notesSlide"/><Relationship Id="rId4" Target="../media/image74.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75.png" Type="http://schemas.openxmlformats.org/officeDocument/2006/relationships/image"/></Relationships>
</file>

<file path=ppt/slides/_rels/slide48.xml.rels><?xml version="1.0" encoding="UTF-8" standalone="yes"?><Relationships xmlns="http://schemas.openxmlformats.org/package/2006/relationships"><Relationship Id="rId1" Target="../tags/tag47.xml" Type="http://schemas.openxmlformats.org/officeDocument/2006/relationships/tags"/><Relationship Id="rId2" Target="../slideLayouts/slideLayout4.xml" Type="http://schemas.openxmlformats.org/officeDocument/2006/relationships/slideLayout"/><Relationship Id="rId3" Target="../notesSlides/notesSlide48.xml" Type="http://schemas.openxmlformats.org/officeDocument/2006/relationships/notesSlide"/><Relationship Id="rId4" Target="../media/image76.png" Type="http://schemas.openxmlformats.org/officeDocument/2006/relationships/image"/><Relationship Id="rId5" Target="../media/image77.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9.xml.rels><?xml version="1.0" encoding="UTF-8" standalone="yes"?><Relationships xmlns="http://schemas.openxmlformats.org/package/2006/relationships"><Relationship Id="rId1" Target="../tags/tag48.xml" Type="http://schemas.openxmlformats.org/officeDocument/2006/relationships/tags"/><Relationship Id="rId2" Target="../slideLayouts/slideLayout4.xml" Type="http://schemas.openxmlformats.org/officeDocument/2006/relationships/slideLayout"/><Relationship Id="rId3" Target="../notesSlides/notesSlide49.xml" Type="http://schemas.openxmlformats.org/officeDocument/2006/relationships/notesSlide"/><Relationship Id="rId4" Target="../media/image78.png" Type="http://schemas.openxmlformats.org/officeDocument/2006/relationships/image"/><Relationship Id="rId5" Target="../media/image79.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5.xml.rels><?xml version="1.0" encoding="UTF-8" standalone="yes"?><Relationships xmlns="http://schemas.openxmlformats.org/package/2006/relationships"><Relationship Id="rId1" Target="../tags/tag4.xml" Type="http://schemas.openxmlformats.org/officeDocument/2006/relationships/tags"/><Relationship Id="rId2" Target="../slideLayouts/slideLayout4.xml" Type="http://schemas.openxmlformats.org/officeDocument/2006/relationships/slideLayout"/><Relationship Id="rId3" Target="../notesSlides/notesSlide5.xml" Type="http://schemas.openxmlformats.org/officeDocument/2006/relationships/notesSlide"/><Relationship Id="rId4" Target="../media/image4.png" Type="http://schemas.openxmlformats.org/officeDocument/2006/relationships/image"/><Relationship Id="rId5" Target="../media/image5.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6.jpeg" Type="http://schemas.openxmlformats.org/officeDocument/2006/relationships/image"/><Relationship Id="rId9" Target="../media/image7.png" Type="http://schemas.openxmlformats.org/officeDocument/2006/relationships/image"/></Relationships>
</file>

<file path=ppt/slides/_rels/slide50.xml.rels><?xml version="1.0" encoding="UTF-8" standalone="yes"?><Relationships xmlns="http://schemas.openxmlformats.org/package/2006/relationships"><Relationship Id="rId1" Target="../tags/tag49.xml" Type="http://schemas.openxmlformats.org/officeDocument/2006/relationships/tags"/><Relationship Id="rId2" Target="../slideLayouts/slideLayout4.xml" Type="http://schemas.openxmlformats.org/officeDocument/2006/relationships/slideLayout"/><Relationship Id="rId3" Target="../notesSlides/notesSlide50.xml" Type="http://schemas.openxmlformats.org/officeDocument/2006/relationships/notesSlide"/><Relationship Id="rId4" Target="../media/image80.png" Type="http://schemas.openxmlformats.org/officeDocument/2006/relationships/image"/><Relationship Id="rId5" Target="../media/image81.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51.xml.rels><?xml version="1.0" encoding="UTF-8" standalone="yes"?><Relationships xmlns="http://schemas.openxmlformats.org/package/2006/relationships"><Relationship Id="rId1" Target="../tags/tag50.xml" Type="http://schemas.openxmlformats.org/officeDocument/2006/relationships/tags"/><Relationship Id="rId2" Target="../slideLayouts/slideLayout4.xml" Type="http://schemas.openxmlformats.org/officeDocument/2006/relationships/slideLayout"/><Relationship Id="rId3" Target="../notesSlides/notesSlide51.xml" Type="http://schemas.openxmlformats.org/officeDocument/2006/relationships/notesSlide"/><Relationship Id="rId4" Target="../media/image82.png" Type="http://schemas.openxmlformats.org/officeDocument/2006/relationships/image"/><Relationship Id="rId5" Target="../media/image83.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52.xml.rels><?xml version="1.0" encoding="UTF-8" standalone="yes"?><Relationships xmlns="http://schemas.openxmlformats.org/package/2006/relationships"><Relationship Id="rId1" Target="../tags/tag51.xml" Type="http://schemas.openxmlformats.org/officeDocument/2006/relationships/tags"/><Relationship Id="rId2" Target="../slideLayouts/slideLayout4.xml" Type="http://schemas.openxmlformats.org/officeDocument/2006/relationships/slideLayout"/><Relationship Id="rId3" Target="../notesSlides/notesSlide52.xml" Type="http://schemas.openxmlformats.org/officeDocument/2006/relationships/notesSlide"/><Relationship Id="rId4" Target="../media/image84.png" Type="http://schemas.openxmlformats.org/officeDocument/2006/relationships/image"/><Relationship Id="rId5" Target="../media/image85.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86.png" Type="http://schemas.openxmlformats.org/officeDocument/2006/relationships/image"/></Relationships>
</file>

<file path=ppt/slides/_rels/slide53.xml.rels><?xml version="1.0" encoding="UTF-8" standalone="yes"?><Relationships xmlns="http://schemas.openxmlformats.org/package/2006/relationships"><Relationship Id="rId1" Target="../tags/tag52.xml" Type="http://schemas.openxmlformats.org/officeDocument/2006/relationships/tags"/><Relationship Id="rId2" Target="../slideLayouts/slideLayout4.xml" Type="http://schemas.openxmlformats.org/officeDocument/2006/relationships/slideLayout"/><Relationship Id="rId3" Target="../notesSlides/notesSlide53.xml" Type="http://schemas.openxmlformats.org/officeDocument/2006/relationships/notesSlide"/><Relationship Id="rId4" Target="../media/image87.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88.jpeg" Type="http://schemas.openxmlformats.org/officeDocument/2006/relationships/image"/><Relationship Id="rId8" Target="../media/image89.png" Type="http://schemas.openxmlformats.org/officeDocument/2006/relationships/image"/></Relationships>
</file>

<file path=ppt/slides/_rels/slide54.xml.rels><?xml version="1.0" encoding="UTF-8" standalone="yes"?><Relationships xmlns="http://schemas.openxmlformats.org/package/2006/relationships"><Relationship Id="rId1" Target="../tags/tag53.xml" Type="http://schemas.openxmlformats.org/officeDocument/2006/relationships/tags"/><Relationship Id="rId2" Target="../slideLayouts/slideLayout4.xml" Type="http://schemas.openxmlformats.org/officeDocument/2006/relationships/slideLayout"/><Relationship Id="rId3" Target="../notesSlides/notesSlide54.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90.jpeg" Type="http://schemas.openxmlformats.org/officeDocument/2006/relationships/image"/><Relationship Id="rId7" Target="../media/image91.jpeg" Type="http://schemas.openxmlformats.org/officeDocument/2006/relationships/image"/><Relationship Id="rId8" Target="../media/image92.png" Type="http://schemas.openxmlformats.org/officeDocument/2006/relationships/image"/></Relationships>
</file>

<file path=ppt/slides/_rels/slide55.xml.rels><?xml version="1.0" encoding="UTF-8" standalone="yes"?><Relationships xmlns="http://schemas.openxmlformats.org/package/2006/relationships"><Relationship Id="rId1" Target="../tags/tag54.xml" Type="http://schemas.openxmlformats.org/officeDocument/2006/relationships/tags"/><Relationship Id="rId2" Target="../slideLayouts/slideLayout4.xml" Type="http://schemas.openxmlformats.org/officeDocument/2006/relationships/slideLayout"/><Relationship Id="rId3" Target="../notesSlides/notesSlide55.xml" Type="http://schemas.openxmlformats.org/officeDocument/2006/relationships/notesSlide"/><Relationship Id="rId4" Target="../media/image93.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94.jpeg" Type="http://schemas.openxmlformats.org/officeDocument/2006/relationships/image"/></Relationships>
</file>

<file path=ppt/slides/_rels/slide56.xml.rels><?xml version="1.0" encoding="UTF-8" standalone="yes"?><Relationships xmlns="http://schemas.openxmlformats.org/package/2006/relationships"><Relationship Id="rId1" Target="../tags/tag55.xml" Type="http://schemas.openxmlformats.org/officeDocument/2006/relationships/tags"/><Relationship Id="rId2" Target="../slideLayouts/slideLayout4.xml" Type="http://schemas.openxmlformats.org/officeDocument/2006/relationships/slideLayout"/><Relationship Id="rId3" Target="../notesSlides/notesSlide56.xml" Type="http://schemas.openxmlformats.org/officeDocument/2006/relationships/notesSlide"/><Relationship Id="rId4" Target="../media/image95.jpeg" Type="http://schemas.openxmlformats.org/officeDocument/2006/relationships/image"/><Relationship Id="rId5" Target="../media/image96.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57.xml.rels><?xml version="1.0" encoding="UTF-8" standalone="yes"?><Relationships xmlns="http://schemas.openxmlformats.org/package/2006/relationships"><Relationship Id="rId1" Target="../tags/tag56.xml" Type="http://schemas.openxmlformats.org/officeDocument/2006/relationships/tags"/><Relationship Id="rId2" Target="../slideLayouts/slideLayout4.xml" Type="http://schemas.openxmlformats.org/officeDocument/2006/relationships/slideLayout"/><Relationship Id="rId3" Target="../notesSlides/notesSlide57.xml" Type="http://schemas.openxmlformats.org/officeDocument/2006/relationships/notesSlide"/><Relationship Id="rId4" Target="../media/image97.png" Type="http://schemas.openxmlformats.org/officeDocument/2006/relationships/image"/><Relationship Id="rId5" Target="../media/image98.jpe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 Id="rId8" Target="../media/image99.png" Type="http://schemas.openxmlformats.org/officeDocument/2006/relationships/image"/></Relationships>
</file>

<file path=ppt/slides/_rels/slide58.xml.rels><?xml version="1.0" encoding="UTF-8" standalone="yes"?><Relationships xmlns="http://schemas.openxmlformats.org/package/2006/relationships"><Relationship Id="rId1" Target="../tags/tag57.xml" Type="http://schemas.openxmlformats.org/officeDocument/2006/relationships/tags"/><Relationship Id="rId2" Target="../slideLayouts/slideLayout4.xml" Type="http://schemas.openxmlformats.org/officeDocument/2006/relationships/slideLayout"/><Relationship Id="rId3" Target="../notesSlides/notesSlide58.xml" Type="http://schemas.openxmlformats.org/officeDocument/2006/relationships/notesSlide"/><Relationship Id="rId4" Target="../media/image100.png" Type="http://schemas.openxmlformats.org/officeDocument/2006/relationships/image"/><Relationship Id="rId5" Target="../media/image101.jpe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s>
</file>

<file path=ppt/slides/_rels/slide59.xml.rels><?xml version="1.0" encoding="UTF-8" standalone="yes"?><Relationships xmlns="http://schemas.openxmlformats.org/package/2006/relationships"><Relationship Id="rId1" Target="../tags/tag58.xml" Type="http://schemas.openxmlformats.org/officeDocument/2006/relationships/tags"/><Relationship Id="rId2" Target="../slideLayouts/slideLayout4.xml" Type="http://schemas.openxmlformats.org/officeDocument/2006/relationships/slideLayout"/><Relationship Id="rId3" Target="../notesSlides/notesSlide59.xml" Type="http://schemas.openxmlformats.org/officeDocument/2006/relationships/notesSlide"/><Relationship Id="rId4" Target="../media/image102.png" Type="http://schemas.openxmlformats.org/officeDocument/2006/relationships/image"/><Relationship Id="rId5" Target="../media/image103.pn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s>
</file>

<file path=ppt/slides/_rels/slide6.xml.rels><?xml version="1.0" encoding="UTF-8" standalone="yes"?><Relationships xmlns="http://schemas.openxmlformats.org/package/2006/relationships"><Relationship Id="rId1" Target="../tags/tag5.xml" Type="http://schemas.openxmlformats.org/officeDocument/2006/relationships/tags"/><Relationship Id="rId2" Target="../slideLayouts/slideLayout4.xml" Type="http://schemas.openxmlformats.org/officeDocument/2006/relationships/slideLayout"/><Relationship Id="rId3" Target="../notesSlides/notesSlide6.xml" Type="http://schemas.openxmlformats.org/officeDocument/2006/relationships/notesSlide"/><Relationship Id="rId4" Target="../media/image8.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9.jpeg" Type="http://schemas.openxmlformats.org/officeDocument/2006/relationships/image"/></Relationships>
</file>

<file path=ppt/slides/_rels/slide60.xml.rels><?xml version="1.0" encoding="UTF-8" standalone="yes"?><Relationships xmlns="http://schemas.openxmlformats.org/package/2006/relationships"><Relationship Id="rId1" Target="../tags/tag59.xml" Type="http://schemas.openxmlformats.org/officeDocument/2006/relationships/tags"/><Relationship Id="rId2" Target="../slideLayouts/slideLayout4.xml" Type="http://schemas.openxmlformats.org/officeDocument/2006/relationships/slideLayout"/><Relationship Id="rId3" Target="../notesSlides/notesSlide60.xml" Type="http://schemas.openxmlformats.org/officeDocument/2006/relationships/notesSlide"/><Relationship Id="rId4" Target="../media/image104.png" Type="http://schemas.openxmlformats.org/officeDocument/2006/relationships/image"/><Relationship Id="rId5" Target="../media/image105.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61.xml.rels><?xml version="1.0" encoding="UTF-8" standalone="yes"?><Relationships xmlns="http://schemas.openxmlformats.org/package/2006/relationships"><Relationship Id="rId1" Target="../tags/tag60.xml" Type="http://schemas.openxmlformats.org/officeDocument/2006/relationships/tags"/><Relationship Id="rId2" Target="../slideLayouts/slideLayout4.xml" Type="http://schemas.openxmlformats.org/officeDocument/2006/relationships/slideLayout"/><Relationship Id="rId3" Target="../notesSlides/notesSlide61.xml" Type="http://schemas.openxmlformats.org/officeDocument/2006/relationships/notesSlide"/><Relationship Id="rId4" Target="../media/image104.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106.png" Type="http://schemas.openxmlformats.org/officeDocument/2006/relationships/image"/></Relationships>
</file>

<file path=ppt/slides/_rels/slide62.xml.rels><?xml version="1.0" encoding="UTF-8" standalone="yes"?><Relationships xmlns="http://schemas.openxmlformats.org/package/2006/relationships"><Relationship Id="rId1" Target="../tags/tag61.xml" Type="http://schemas.openxmlformats.org/officeDocument/2006/relationships/tags"/><Relationship Id="rId2" Target="../slideLayouts/slideLayout4.xml" Type="http://schemas.openxmlformats.org/officeDocument/2006/relationships/slideLayout"/><Relationship Id="rId3" Target="../notesSlides/notesSlide62.xml" Type="http://schemas.openxmlformats.org/officeDocument/2006/relationships/notesSlide"/><Relationship Id="rId4" Target="../media/image107.png" Type="http://schemas.openxmlformats.org/officeDocument/2006/relationships/image"/><Relationship Id="rId5" Target="../media/image108.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63.xml.rels><?xml version="1.0" encoding="UTF-8" standalone="yes"?><Relationships xmlns="http://schemas.openxmlformats.org/package/2006/relationships"><Relationship Id="rId1" Target="../tags/tag62.xml" Type="http://schemas.openxmlformats.org/officeDocument/2006/relationships/tags"/><Relationship Id="rId2" Target="../slideLayouts/slideLayout4.xml" Type="http://schemas.openxmlformats.org/officeDocument/2006/relationships/slideLayout"/><Relationship Id="rId3" Target="../notesSlides/notesSlide63.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109.png" Type="http://schemas.openxmlformats.org/officeDocument/2006/relationships/image"/></Relationships>
</file>

<file path=ppt/slides/_rels/slide64.xml.rels><?xml version="1.0" encoding="UTF-8" standalone="yes"?><Relationships xmlns="http://schemas.openxmlformats.org/package/2006/relationships"><Relationship Id="rId1" Target="../tags/tag63.xml" Type="http://schemas.openxmlformats.org/officeDocument/2006/relationships/tags"/><Relationship Id="rId2" Target="../slideLayouts/slideLayout4.xml" Type="http://schemas.openxmlformats.org/officeDocument/2006/relationships/slideLayout"/><Relationship Id="rId3" Target="../notesSlides/notesSlide64.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110.png" Type="http://schemas.openxmlformats.org/officeDocument/2006/relationships/image"/><Relationship Id="rId7" Target="../media/image111.png" Type="http://schemas.openxmlformats.org/officeDocument/2006/relationships/image"/></Relationships>
</file>

<file path=ppt/slides/_rels/slide65.xml.rels><?xml version="1.0" encoding="UTF-8" standalone="yes"?><Relationships xmlns="http://schemas.openxmlformats.org/package/2006/relationships"><Relationship Id="rId1" Target="../tags/tag64.xml" Type="http://schemas.openxmlformats.org/officeDocument/2006/relationships/tags"/><Relationship Id="rId2" Target="../slideLayouts/slideLayout4.xml" Type="http://schemas.openxmlformats.org/officeDocument/2006/relationships/slideLayout"/><Relationship Id="rId3" Target="../notesSlides/notesSlide65.xml" Type="http://schemas.openxmlformats.org/officeDocument/2006/relationships/notesSlide"/><Relationship Id="rId4" Target="../media/image112.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66.xml.rels><?xml version="1.0" encoding="UTF-8" standalone="yes"?><Relationships xmlns="http://schemas.openxmlformats.org/package/2006/relationships"><Relationship Id="rId1" Target="../tags/tag65.xml" Type="http://schemas.openxmlformats.org/officeDocument/2006/relationships/tags"/><Relationship Id="rId2" Target="../slideLayouts/slideLayout4.xml" Type="http://schemas.openxmlformats.org/officeDocument/2006/relationships/slideLayout"/><Relationship Id="rId3" Target="../notesSlides/notesSlide66.xml" Type="http://schemas.openxmlformats.org/officeDocument/2006/relationships/notesSlide"/><Relationship Id="rId4" Target="../media/image113.png" Type="http://schemas.openxmlformats.org/officeDocument/2006/relationships/image"/><Relationship Id="rId5" Target="../media/image114.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67.xml.rels><?xml version="1.0" encoding="UTF-8" standalone="yes"?><Relationships xmlns="http://schemas.openxmlformats.org/package/2006/relationships"><Relationship Id="rId1" Target="../tags/tag66.xml" Type="http://schemas.openxmlformats.org/officeDocument/2006/relationships/tags"/><Relationship Id="rId2" Target="../slideLayouts/slideLayout4.xml" Type="http://schemas.openxmlformats.org/officeDocument/2006/relationships/slideLayout"/><Relationship Id="rId3" Target="../notesSlides/notesSlide67.xml" Type="http://schemas.openxmlformats.org/officeDocument/2006/relationships/notesSlide"/><Relationship Id="rId4" Target="../media/image115.png" Type="http://schemas.openxmlformats.org/officeDocument/2006/relationships/image"/><Relationship Id="rId5" Target="../media/image116.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68.xml.rels><?xml version="1.0" encoding="UTF-8" standalone="yes"?><Relationships xmlns="http://schemas.openxmlformats.org/package/2006/relationships"><Relationship Id="rId1" Target="../tags/tag67.xml" Type="http://schemas.openxmlformats.org/officeDocument/2006/relationships/tags"/><Relationship Id="rId2" Target="../slideLayouts/slideLayout4.xml" Type="http://schemas.openxmlformats.org/officeDocument/2006/relationships/slideLayout"/><Relationship Id="rId3" Target="../notesSlides/notesSlide68.xml" Type="http://schemas.openxmlformats.org/officeDocument/2006/relationships/notesSlide"/><Relationship Id="rId4" Target="../media/image115.png" Type="http://schemas.openxmlformats.org/officeDocument/2006/relationships/image"/><Relationship Id="rId5" Target="../media/image117.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106.png" Type="http://schemas.openxmlformats.org/officeDocument/2006/relationships/image"/></Relationships>
</file>

<file path=ppt/slides/_rels/slide69.xml.rels><?xml version="1.0" encoding="UTF-8" standalone="yes"?><Relationships xmlns="http://schemas.openxmlformats.org/package/2006/relationships"><Relationship Id="rId1" Target="../tags/tag68.xml" Type="http://schemas.openxmlformats.org/officeDocument/2006/relationships/tags"/><Relationship Id="rId2" Target="../slideLayouts/slideLayout4.xml" Type="http://schemas.openxmlformats.org/officeDocument/2006/relationships/slideLayout"/><Relationship Id="rId3" Target="../notesSlides/notesSlide69.xml" Type="http://schemas.openxmlformats.org/officeDocument/2006/relationships/notesSlide"/><Relationship Id="rId4" Target="../media/image118.png" Type="http://schemas.openxmlformats.org/officeDocument/2006/relationships/image"/><Relationship Id="rId5" Target="../media/image115.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119.png" Type="http://schemas.openxmlformats.org/officeDocument/2006/relationships/image"/></Relationships>
</file>

<file path=ppt/slides/_rels/slide7.xml.rels><?xml version="1.0" encoding="UTF-8" standalone="yes"?><Relationships xmlns="http://schemas.openxmlformats.org/package/2006/relationships"><Relationship Id="rId1" Target="../tags/tag6.xml" Type="http://schemas.openxmlformats.org/officeDocument/2006/relationships/tags"/><Relationship Id="rId2" Target="../slideLayouts/slideLayout4.xml" Type="http://schemas.openxmlformats.org/officeDocument/2006/relationships/slideLayout"/><Relationship Id="rId3" Target="../notesSlides/notesSlide7.xml" Type="http://schemas.openxmlformats.org/officeDocument/2006/relationships/notesSlide"/><Relationship Id="rId4" Target="../media/image10.png" Type="http://schemas.openxmlformats.org/officeDocument/2006/relationships/image"/><Relationship Id="rId5" Target="../media/image11.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70.xml.rels><?xml version="1.0" encoding="UTF-8" standalone="yes"?><Relationships xmlns="http://schemas.openxmlformats.org/package/2006/relationships"><Relationship Id="rId1" Target="../tags/tag69.xml" Type="http://schemas.openxmlformats.org/officeDocument/2006/relationships/tags"/><Relationship Id="rId2" Target="../slideLayouts/slideLayout4.xml" Type="http://schemas.openxmlformats.org/officeDocument/2006/relationships/slideLayout"/><Relationship Id="rId3" Target="../notesSlides/notesSlide70.xml" Type="http://schemas.openxmlformats.org/officeDocument/2006/relationships/notesSlide"/><Relationship Id="rId4" Target="../media/image120.png" Type="http://schemas.openxmlformats.org/officeDocument/2006/relationships/image"/><Relationship Id="rId5" Target="../media/image121.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71.xml.rels><?xml version="1.0" encoding="UTF-8" standalone="yes"?><Relationships xmlns="http://schemas.openxmlformats.org/package/2006/relationships"><Relationship Id="rId1" Target="../tags/tag70.xml" Type="http://schemas.openxmlformats.org/officeDocument/2006/relationships/tags"/><Relationship Id="rId2" Target="../slideLayouts/slideLayout4.xml" Type="http://schemas.openxmlformats.org/officeDocument/2006/relationships/slideLayout"/><Relationship Id="rId3" Target="../notesSlides/notesSlide71.xml" Type="http://schemas.openxmlformats.org/officeDocument/2006/relationships/notesSlide"/><Relationship Id="rId4" Target="../media/image122.png" Type="http://schemas.openxmlformats.org/officeDocument/2006/relationships/image"/><Relationship Id="rId5" Target="../media/image123.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72.xml.rels><?xml version="1.0" encoding="UTF-8" standalone="yes"?><Relationships xmlns="http://schemas.openxmlformats.org/package/2006/relationships"><Relationship Id="rId1" Target="../tags/tag71.xml" Type="http://schemas.openxmlformats.org/officeDocument/2006/relationships/tags"/><Relationship Id="rId2" Target="../slideLayouts/slideLayout4.xml" Type="http://schemas.openxmlformats.org/officeDocument/2006/relationships/slideLayout"/><Relationship Id="rId3" Target="../notesSlides/notesSlide72.xml" Type="http://schemas.openxmlformats.org/officeDocument/2006/relationships/notesSlide"/><Relationship Id="rId4" Target="../media/image124.png" Type="http://schemas.openxmlformats.org/officeDocument/2006/relationships/image"/><Relationship Id="rId5" Target="../media/image125.png" Type="http://schemas.openxmlformats.org/officeDocument/2006/relationships/image"/><Relationship Id="rId6" Target="../media/image126.png" Type="http://schemas.openxmlformats.org/officeDocument/2006/relationships/image"/><Relationship Id="rId7" Target="../embeddings/oleObject3.bin" Type="http://schemas.openxmlformats.org/officeDocument/2006/relationships/oleObject"/><Relationship Id="rId8" Target="../media/image1.emf" Type="http://schemas.openxmlformats.org/officeDocument/2006/relationships/image"/></Relationships>
</file>

<file path=ppt/slides/_rels/slide73.xml.rels><?xml version="1.0" encoding="UTF-8" standalone="yes"?><Relationships xmlns="http://schemas.openxmlformats.org/package/2006/relationships"><Relationship Id="rId1" Target="../tags/tag72.xml" Type="http://schemas.openxmlformats.org/officeDocument/2006/relationships/tags"/><Relationship Id="rId2" Target="../slideLayouts/slideLayout4.xml" Type="http://schemas.openxmlformats.org/officeDocument/2006/relationships/slideLayout"/><Relationship Id="rId3" Target="../notesSlides/notesSlide73.xml" Type="http://schemas.openxmlformats.org/officeDocument/2006/relationships/notesSlide"/><Relationship Id="rId4" Target="../media/image127.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126.png" Type="http://schemas.openxmlformats.org/officeDocument/2006/relationships/image"/><Relationship Id="rId8" Target="../media/image128.png" Type="http://schemas.openxmlformats.org/officeDocument/2006/relationships/image"/></Relationships>
</file>

<file path=ppt/slides/_rels/slide74.xml.rels><?xml version="1.0" encoding="UTF-8" standalone="yes"?><Relationships xmlns="http://schemas.openxmlformats.org/package/2006/relationships"><Relationship Id="rId1" Target="../tags/tag73.xml" Type="http://schemas.openxmlformats.org/officeDocument/2006/relationships/tags"/><Relationship Id="rId2" Target="../slideLayouts/slideLayout4.xml" Type="http://schemas.openxmlformats.org/officeDocument/2006/relationships/slideLayout"/><Relationship Id="rId3" Target="../notesSlides/notesSlide74.xml" Type="http://schemas.openxmlformats.org/officeDocument/2006/relationships/notesSlide"/><Relationship Id="rId4" Target="../media/image129.png" Type="http://schemas.openxmlformats.org/officeDocument/2006/relationships/image"/><Relationship Id="rId5" Target="../media/image130.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75.xml.rels><?xml version="1.0" encoding="UTF-8" standalone="yes"?><Relationships xmlns="http://schemas.openxmlformats.org/package/2006/relationships"><Relationship Id="rId1" Target="../tags/tag74.xml" Type="http://schemas.openxmlformats.org/officeDocument/2006/relationships/tags"/><Relationship Id="rId2" Target="../slideLayouts/slideLayout4.xml" Type="http://schemas.openxmlformats.org/officeDocument/2006/relationships/slideLayout"/><Relationship Id="rId3" Target="../notesSlides/notesSlide75.xml" Type="http://schemas.openxmlformats.org/officeDocument/2006/relationships/notesSlide"/><Relationship Id="rId4" Target="../media/image131.png" Type="http://schemas.openxmlformats.org/officeDocument/2006/relationships/image"/><Relationship Id="rId5" Target="../media/image132.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76.xml.rels><?xml version="1.0" encoding="UTF-8" standalone="yes"?><Relationships xmlns="http://schemas.openxmlformats.org/package/2006/relationships"><Relationship Id="rId1" Target="../tags/tag75.xml" Type="http://schemas.openxmlformats.org/officeDocument/2006/relationships/tags"/><Relationship Id="rId2" Target="../slideLayouts/slideLayout4.xml" Type="http://schemas.openxmlformats.org/officeDocument/2006/relationships/slideLayout"/><Relationship Id="rId3" Target="../notesSlides/notesSlide76.xml" Type="http://schemas.openxmlformats.org/officeDocument/2006/relationships/notesSlide"/><Relationship Id="rId4" Target="../media/image133.png" Type="http://schemas.openxmlformats.org/officeDocument/2006/relationships/image"/><Relationship Id="rId5" Target="../media/image134.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77.xml.rels><?xml version="1.0" encoding="UTF-8" standalone="yes"?><Relationships xmlns="http://schemas.openxmlformats.org/package/2006/relationships"><Relationship Id="rId1" Target="../tags/tag76.xml" Type="http://schemas.openxmlformats.org/officeDocument/2006/relationships/tags"/><Relationship Id="rId2" Target="../slideLayouts/slideLayout4.xml" Type="http://schemas.openxmlformats.org/officeDocument/2006/relationships/slideLayout"/><Relationship Id="rId3" Target="../notesSlides/notesSlide77.xml" Type="http://schemas.openxmlformats.org/officeDocument/2006/relationships/notesSlide"/><Relationship Id="rId4" Target="../media/image133.png" Type="http://schemas.openxmlformats.org/officeDocument/2006/relationships/image"/><Relationship Id="rId5" Target="../media/image135.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78.xml.rels><?xml version="1.0" encoding="UTF-8" standalone="yes"?><Relationships xmlns="http://schemas.openxmlformats.org/package/2006/relationships"><Relationship Id="rId1" Target="../tags/tag77.xml" Type="http://schemas.openxmlformats.org/officeDocument/2006/relationships/tags"/><Relationship Id="rId2" Target="../slideLayouts/slideLayout4.xml" Type="http://schemas.openxmlformats.org/officeDocument/2006/relationships/slideLayout"/><Relationship Id="rId3" Target="../notesSlides/notesSlide78.xml" Type="http://schemas.openxmlformats.org/officeDocument/2006/relationships/notesSlide"/><Relationship Id="rId4" Target="../media/image136.png" Type="http://schemas.openxmlformats.org/officeDocument/2006/relationships/image"/><Relationship Id="rId5" Target="../media/image137.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79.xml.rels><?xml version="1.0" encoding="UTF-8" standalone="yes"?><Relationships xmlns="http://schemas.openxmlformats.org/package/2006/relationships"><Relationship Id="rId1" Target="../tags/tag78.xml" Type="http://schemas.openxmlformats.org/officeDocument/2006/relationships/tags"/><Relationship Id="rId2" Target="../slideLayouts/slideLayout4.xml" Type="http://schemas.openxmlformats.org/officeDocument/2006/relationships/slideLayout"/><Relationship Id="rId3" Target="../notesSlides/notesSlide79.xml" Type="http://schemas.openxmlformats.org/officeDocument/2006/relationships/notesSlide"/><Relationship Id="rId4" Target="../media/image138.png" Type="http://schemas.openxmlformats.org/officeDocument/2006/relationships/image"/><Relationship Id="rId5" Target="../media/image137.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139.png" Type="http://schemas.openxmlformats.org/officeDocument/2006/relationships/image"/></Relationships>
</file>

<file path=ppt/slides/_rels/slide8.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notesSlides/notesSlide8.xml" Type="http://schemas.openxmlformats.org/officeDocument/2006/relationships/notesSlide"/><Relationship Id="rId4" Target="../media/image12.png" Type="http://schemas.openxmlformats.org/officeDocument/2006/relationships/image"/><Relationship Id="rId5" Target="../media/image13.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14.png" Type="http://schemas.openxmlformats.org/officeDocument/2006/relationships/image"/><Relationship Id="rId9" Target="../media/image7.png" Type="http://schemas.openxmlformats.org/officeDocument/2006/relationships/image"/></Relationships>
</file>

<file path=ppt/slides/_rels/slide80.xml.rels><?xml version="1.0" encoding="UTF-8" standalone="yes"?><Relationships xmlns="http://schemas.openxmlformats.org/package/2006/relationships"><Relationship Id="rId1" Target="../tags/tag79.xml" Type="http://schemas.openxmlformats.org/officeDocument/2006/relationships/tags"/><Relationship Id="rId2" Target="../slideLayouts/slideLayout4.xml" Type="http://schemas.openxmlformats.org/officeDocument/2006/relationships/slideLayout"/><Relationship Id="rId3" Target="../notesSlides/notesSlide80.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109.png" Type="http://schemas.openxmlformats.org/officeDocument/2006/relationships/image"/></Relationships>
</file>

<file path=ppt/slides/_rels/slide81.xml.rels><?xml version="1.0" encoding="UTF-8" standalone="yes"?><Relationships xmlns="http://schemas.openxmlformats.org/package/2006/relationships"><Relationship Id="rId1" Target="../tags/tag80.xml" Type="http://schemas.openxmlformats.org/officeDocument/2006/relationships/tags"/><Relationship Id="rId2" Target="../slideLayouts/slideLayout4.xml" Type="http://schemas.openxmlformats.org/officeDocument/2006/relationships/slideLayout"/><Relationship Id="rId3" Target="../notesSlides/notesSlide81.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110.png" Type="http://schemas.openxmlformats.org/officeDocument/2006/relationships/image"/><Relationship Id="rId7" Target="../media/image111.png" Type="http://schemas.openxmlformats.org/officeDocument/2006/relationships/image"/></Relationships>
</file>

<file path=ppt/slides/_rels/slide82.xml.rels><?xml version="1.0" encoding="UTF-8" standalone="yes"?><Relationships xmlns="http://schemas.openxmlformats.org/package/2006/relationships"><Relationship Id="rId1" Target="../tags/tag81.xml" Type="http://schemas.openxmlformats.org/officeDocument/2006/relationships/tags"/><Relationship Id="rId2" Target="../slideLayouts/slideLayout4.xml" Type="http://schemas.openxmlformats.org/officeDocument/2006/relationships/slideLayout"/><Relationship Id="rId3" Target="../notesSlides/notesSlide82.xml" Type="http://schemas.openxmlformats.org/officeDocument/2006/relationships/notesSlide"/><Relationship Id="rId4" Target="../media/image112.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83.xml.rels><?xml version="1.0" encoding="UTF-8" standalone="yes"?><Relationships xmlns="http://schemas.openxmlformats.org/package/2006/relationships"><Relationship Id="rId1" Target="../tags/tag82.xml" Type="http://schemas.openxmlformats.org/officeDocument/2006/relationships/tags"/><Relationship Id="rId2" Target="../slideLayouts/slideLayout4.xml" Type="http://schemas.openxmlformats.org/officeDocument/2006/relationships/slideLayout"/><Relationship Id="rId3" Target="../notesSlides/notesSlide83.xml" Type="http://schemas.openxmlformats.org/officeDocument/2006/relationships/notesSlide"/><Relationship Id="rId4" Target="../media/image140.png" Type="http://schemas.openxmlformats.org/officeDocument/2006/relationships/image"/><Relationship Id="rId5" Target="../media/image141.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84.xml.rels><?xml version="1.0" encoding="UTF-8" standalone="yes"?><Relationships xmlns="http://schemas.openxmlformats.org/package/2006/relationships"><Relationship Id="rId1" Target="../tags/tag83.xml" Type="http://schemas.openxmlformats.org/officeDocument/2006/relationships/tags"/><Relationship Id="rId2" Target="../slideLayouts/slideLayout4.xml" Type="http://schemas.openxmlformats.org/officeDocument/2006/relationships/slideLayout"/><Relationship Id="rId3" Target="../notesSlides/notesSlide84.xml" Type="http://schemas.openxmlformats.org/officeDocument/2006/relationships/notesSlide"/><Relationship Id="rId4" Target="../media/image142.png" Type="http://schemas.openxmlformats.org/officeDocument/2006/relationships/image"/><Relationship Id="rId5" Target="../media/image143.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85.xml.rels><?xml version="1.0" encoding="UTF-8" standalone="yes"?><Relationships xmlns="http://schemas.openxmlformats.org/package/2006/relationships"><Relationship Id="rId1" Target="../tags/tag84.xml" Type="http://schemas.openxmlformats.org/officeDocument/2006/relationships/tags"/><Relationship Id="rId2" Target="../slideLayouts/slideLayout4.xml" Type="http://schemas.openxmlformats.org/officeDocument/2006/relationships/slideLayout"/><Relationship Id="rId3" Target="../notesSlides/notesSlide85.xml" Type="http://schemas.openxmlformats.org/officeDocument/2006/relationships/notesSlide"/><Relationship Id="rId4" Target="../media/image144.png" Type="http://schemas.openxmlformats.org/officeDocument/2006/relationships/image"/><Relationship Id="rId5" Target="../media/image145.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146.png" Type="http://schemas.openxmlformats.org/officeDocument/2006/relationships/image"/></Relationships>
</file>

<file path=ppt/slides/_rels/slide86.xml.rels><?xml version="1.0" encoding="UTF-8" standalone="yes"?><Relationships xmlns="http://schemas.openxmlformats.org/package/2006/relationships"><Relationship Id="rId1" Target="../tags/tag85.xml" Type="http://schemas.openxmlformats.org/officeDocument/2006/relationships/tags"/><Relationship Id="rId2" Target="../slideLayouts/slideLayout4.xml" Type="http://schemas.openxmlformats.org/officeDocument/2006/relationships/slideLayout"/><Relationship Id="rId3" Target="../notesSlides/notesSlide86.xml" Type="http://schemas.openxmlformats.org/officeDocument/2006/relationships/notesSlide"/><Relationship Id="rId4" Target="../media/image147.png" Type="http://schemas.openxmlformats.org/officeDocument/2006/relationships/image"/><Relationship Id="rId5" Target="../media/image148.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87.xml.rels><?xml version="1.0" encoding="UTF-8" standalone="yes"?><Relationships xmlns="http://schemas.openxmlformats.org/package/2006/relationships"><Relationship Id="rId1" Target="../tags/tag86.xml" Type="http://schemas.openxmlformats.org/officeDocument/2006/relationships/tags"/><Relationship Id="rId2" Target="../slideLayouts/slideLayout4.xml" Type="http://schemas.openxmlformats.org/officeDocument/2006/relationships/slideLayout"/><Relationship Id="rId3" Target="../notesSlides/notesSlide87.xml" Type="http://schemas.openxmlformats.org/officeDocument/2006/relationships/notesSlide"/><Relationship Id="rId4" Target="../media/image149.png" Type="http://schemas.openxmlformats.org/officeDocument/2006/relationships/image"/><Relationship Id="rId5" Target="../media/image150.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88.xml.rels><?xml version="1.0" encoding="UTF-8" standalone="yes"?><Relationships xmlns="http://schemas.openxmlformats.org/package/2006/relationships"><Relationship Id="rId1" Target="../tags/tag87.xml" Type="http://schemas.openxmlformats.org/officeDocument/2006/relationships/tags"/><Relationship Id="rId2" Target="../slideLayouts/slideLayout4.xml" Type="http://schemas.openxmlformats.org/officeDocument/2006/relationships/slideLayout"/><Relationship Id="rId3" Target="../notesSlides/notesSlide88.xml" Type="http://schemas.openxmlformats.org/officeDocument/2006/relationships/notesSlide"/><Relationship Id="rId4" Target="../media/image151.png" Type="http://schemas.openxmlformats.org/officeDocument/2006/relationships/image"/><Relationship Id="rId5" Target="../media/image152.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89.xml.rels><?xml version="1.0" encoding="UTF-8" standalone="yes"?><Relationships xmlns="http://schemas.openxmlformats.org/package/2006/relationships"><Relationship Id="rId1" Target="../tags/tag88.xml" Type="http://schemas.openxmlformats.org/officeDocument/2006/relationships/tags"/><Relationship Id="rId2" Target="../slideLayouts/slideLayout4.xml" Type="http://schemas.openxmlformats.org/officeDocument/2006/relationships/slideLayout"/><Relationship Id="rId3" Target="../notesSlides/notesSlide89.xml" Type="http://schemas.openxmlformats.org/officeDocument/2006/relationships/notesSlide"/><Relationship Id="rId4" Target="../media/image153.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154.png" Type="http://schemas.openxmlformats.org/officeDocument/2006/relationships/image"/></Relationships>
</file>

<file path=ppt/slides/_rels/slide9.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media/image15.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90.xml.rels><?xml version="1.0" encoding="UTF-8" standalone="yes"?><Relationships xmlns="http://schemas.openxmlformats.org/package/2006/relationships"><Relationship Id="rId1" Target="../tags/tag89.xml" Type="http://schemas.openxmlformats.org/officeDocument/2006/relationships/tags"/><Relationship Id="rId2" Target="../slideLayouts/slideLayout4.xml" Type="http://schemas.openxmlformats.org/officeDocument/2006/relationships/slideLayout"/><Relationship Id="rId3" Target="../notesSlides/notesSlide90.xml" Type="http://schemas.openxmlformats.org/officeDocument/2006/relationships/notesSlide"/><Relationship Id="rId4" Target="../media/image155.png" Type="http://schemas.openxmlformats.org/officeDocument/2006/relationships/image"/><Relationship Id="rId5" Target="../media/image156.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91.xml.rels><?xml version="1.0" encoding="UTF-8" standalone="yes"?><Relationships xmlns="http://schemas.openxmlformats.org/package/2006/relationships"><Relationship Id="rId1" Target="../tags/tag90.xml" Type="http://schemas.openxmlformats.org/officeDocument/2006/relationships/tags"/><Relationship Id="rId2" Target="../slideLayouts/slideLayout4.xml" Type="http://schemas.openxmlformats.org/officeDocument/2006/relationships/slideLayout"/><Relationship Id="rId3" Target="../notesSlides/notesSlide91.xml" Type="http://schemas.openxmlformats.org/officeDocument/2006/relationships/notesSlide"/><Relationship Id="rId4" Target="../media/image157.png" Type="http://schemas.openxmlformats.org/officeDocument/2006/relationships/image"/><Relationship Id="rId5" Target="../media/image158.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159.jpeg" Type="http://schemas.openxmlformats.org/officeDocument/2006/relationships/image"/></Relationships>
</file>

<file path=ppt/slides/_rels/slide92.xml.rels><?xml version="1.0" encoding="UTF-8" standalone="yes"?><Relationships xmlns="http://schemas.openxmlformats.org/package/2006/relationships"><Relationship Id="rId1" Target="../tags/tag91.xml" Type="http://schemas.openxmlformats.org/officeDocument/2006/relationships/tags"/><Relationship Id="rId2" Target="../slideLayouts/slideLayout4.xml" Type="http://schemas.openxmlformats.org/officeDocument/2006/relationships/slideLayout"/><Relationship Id="rId3" Target="../notesSlides/notesSlide92.xml" Type="http://schemas.openxmlformats.org/officeDocument/2006/relationships/notesSlide"/><Relationship Id="rId4" Target="../media/image160.png" Type="http://schemas.openxmlformats.org/officeDocument/2006/relationships/image"/><Relationship Id="rId5" Target="../media/image161.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93.xml.rels><?xml version="1.0" encoding="UTF-8" standalone="yes"?><Relationships xmlns="http://schemas.openxmlformats.org/package/2006/relationships"><Relationship Id="rId1" Target="../tags/tag92.xml" Type="http://schemas.openxmlformats.org/officeDocument/2006/relationships/tags"/><Relationship Id="rId2" Target="../slideLayouts/slideLayout4.xml" Type="http://schemas.openxmlformats.org/officeDocument/2006/relationships/slideLayout"/><Relationship Id="rId3" Target="../notesSlides/notesSlide93.xml" Type="http://schemas.openxmlformats.org/officeDocument/2006/relationships/notesSlide"/><Relationship Id="rId4" Target="../media/image162.jpeg" Type="http://schemas.openxmlformats.org/officeDocument/2006/relationships/image"/><Relationship Id="rId5" Target="../media/image130.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94.xml.rels><?xml version="1.0" encoding="UTF-8" standalone="yes"?><Relationships xmlns="http://schemas.openxmlformats.org/package/2006/relationships"><Relationship Id="rId1" Target="../tags/tag93.xml" Type="http://schemas.openxmlformats.org/officeDocument/2006/relationships/tags"/><Relationship Id="rId2" Target="../slideLayouts/slideLayout4.xml" Type="http://schemas.openxmlformats.org/officeDocument/2006/relationships/slideLayout"/><Relationship Id="rId3" Target="../notesSlides/notesSlide94.xml" Type="http://schemas.openxmlformats.org/officeDocument/2006/relationships/notesSlide"/><Relationship Id="rId4" Target="../media/image163.jpeg" Type="http://schemas.openxmlformats.org/officeDocument/2006/relationships/image"/><Relationship Id="rId5" Target="../media/image164.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95.xml.rels><?xml version="1.0" encoding="UTF-8" standalone="yes"?><Relationships xmlns="http://schemas.openxmlformats.org/package/2006/relationships"><Relationship Id="rId1" Target="../tags/tag94.xml" Type="http://schemas.openxmlformats.org/officeDocument/2006/relationships/tags"/><Relationship Id="rId2" Target="../slideLayouts/slideLayout4.xml" Type="http://schemas.openxmlformats.org/officeDocument/2006/relationships/slideLayout"/><Relationship Id="rId3" Target="../notesSlides/notesSlide95.xml" Type="http://schemas.openxmlformats.org/officeDocument/2006/relationships/notesSlide"/><Relationship Id="rId4" Target="../media/image165.png" Type="http://schemas.openxmlformats.org/officeDocument/2006/relationships/image"/><Relationship Id="rId5" Target="../media/image166.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96.xml.rels><?xml version="1.0" encoding="UTF-8" standalone="yes"?><Relationships xmlns="http://schemas.openxmlformats.org/package/2006/relationships"><Relationship Id="rId1" Target="../tags/tag95.xml" Type="http://schemas.openxmlformats.org/officeDocument/2006/relationships/tags"/><Relationship Id="rId2" Target="../slideLayouts/slideLayout4.xml" Type="http://schemas.openxmlformats.org/officeDocument/2006/relationships/slideLayout"/><Relationship Id="rId3" Target="../notesSlides/notesSlide96.xml" Type="http://schemas.openxmlformats.org/officeDocument/2006/relationships/notesSlide"/><Relationship Id="rId4" Target="../media/image167.png" Type="http://schemas.openxmlformats.org/officeDocument/2006/relationships/image"/><Relationship Id="rId5" Target="../media/image168.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97.xml.rels><?xml version="1.0" encoding="UTF-8" standalone="yes"?><Relationships xmlns="http://schemas.openxmlformats.org/package/2006/relationships"><Relationship Id="rId1" Target="../tags/tag96.xml" Type="http://schemas.openxmlformats.org/officeDocument/2006/relationships/tags"/><Relationship Id="rId2" Target="../slideLayouts/slideLayout4.xml" Type="http://schemas.openxmlformats.org/officeDocument/2006/relationships/slideLayout"/><Relationship Id="rId3" Target="../notesSlides/notesSlide97.xml" Type="http://schemas.openxmlformats.org/officeDocument/2006/relationships/notesSlide"/><Relationship Id="rId4" Target="../media/image167.png" Type="http://schemas.openxmlformats.org/officeDocument/2006/relationships/image"/><Relationship Id="rId5" Target="../media/image135.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98.xml.rels><?xml version="1.0" encoding="UTF-8" standalone="yes"?><Relationships xmlns="http://schemas.openxmlformats.org/package/2006/relationships"><Relationship Id="rId1" Target="../tags/tag97.xml" Type="http://schemas.openxmlformats.org/officeDocument/2006/relationships/tags"/><Relationship Id="rId2" Target="../slideLayouts/slideLayout4.xml" Type="http://schemas.openxmlformats.org/officeDocument/2006/relationships/slideLayout"/><Relationship Id="rId3" Target="../notesSlides/notesSlide98.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169.png" Type="http://schemas.openxmlformats.org/officeDocument/2006/relationships/image"/><Relationship Id="rId7" Target="https://www.nta.go.jp/taxes/tetsuzuki/mynumberinfo/pdf/0023006-110_08.pdf" TargetMode="External" Type="http://schemas.openxmlformats.org/officeDocument/2006/relationships/hyperlink"/></Relationships>
</file>

<file path=ppt/slides/_rels/slide99.xml.rels><?xml version="1.0" encoding="UTF-8" standalone="yes"?><Relationships xmlns="http://schemas.openxmlformats.org/package/2006/relationships"><Relationship Id="rId1" Target="../tags/tag98.xml" Type="http://schemas.openxmlformats.org/officeDocument/2006/relationships/tags"/><Relationship Id="rId10" Target="../diagrams/drawing1.xml" Type="http://schemas.microsoft.com/office/2007/relationships/diagramDrawing"/><Relationship Id="rId2" Target="../slideLayouts/slideLayout4.xml" Type="http://schemas.openxmlformats.org/officeDocument/2006/relationships/slideLayout"/><Relationship Id="rId3" Target="../notesSlides/notesSlide99.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3600" dirty="0">
                <a:solidFill>
                  <a:srgbClr val="4472C4"/>
                </a:solidFill>
                <a:latin typeface="BIZ UDPゴシック" panose="020B0400000000000000" pitchFamily="50" charset="-128"/>
                <a:ea typeface="BIZ UDPゴシック" panose="020B0400000000000000" pitchFamily="50" charset="-128"/>
              </a:rPr>
              <a:t>【</a:t>
            </a:r>
            <a:r>
              <a:rPr lang="ja-JP" altLang="en-US" sz="3600" dirty="0">
                <a:solidFill>
                  <a:srgbClr val="4472C4"/>
                </a:solidFill>
                <a:latin typeface="BIZ UDPゴシック" panose="020B0400000000000000" pitchFamily="50" charset="-128"/>
                <a:ea typeface="BIZ UDPゴシック" panose="020B0400000000000000" pitchFamily="50" charset="-128"/>
              </a:rPr>
              <a:t>自宅用</a:t>
            </a:r>
            <a:r>
              <a:rPr lang="en-US" altLang="ja-JP" sz="3600" dirty="0">
                <a:solidFill>
                  <a:srgbClr val="4472C4"/>
                </a:solidFill>
                <a:latin typeface="BIZ UDPゴシック" panose="020B0400000000000000" pitchFamily="50" charset="-128"/>
                <a:ea typeface="BIZ UDPゴシック" panose="020B0400000000000000" pitchFamily="50" charset="-128"/>
              </a:rPr>
              <a:t>】</a:t>
            </a:r>
          </a:p>
          <a:p>
            <a:pPr defTabSz="914305">
              <a:lnSpc>
                <a:spcPct val="120000"/>
              </a:lnSpc>
            </a:pPr>
            <a:r>
              <a:rPr lang="ja-JP" altLang="en-US" sz="3600" dirty="0">
                <a:solidFill>
                  <a:srgbClr val="4472C4"/>
                </a:solidFill>
                <a:latin typeface="BIZ UDPゴシック" panose="020B0400000000000000" pitchFamily="50" charset="-128"/>
                <a:ea typeface="BIZ UDPゴシック" panose="020B0400000000000000" pitchFamily="50" charset="-128"/>
              </a:rPr>
              <a:t>マイナンバーカードで確定申告書を作成し、</a:t>
            </a:r>
            <a:r>
              <a:rPr lang="en-US" altLang="ja-JP" sz="3600" dirty="0">
                <a:solidFill>
                  <a:srgbClr val="4472C4"/>
                </a:solidFill>
                <a:latin typeface="BIZ UDPゴシック" panose="020B0400000000000000" pitchFamily="50" charset="-128"/>
                <a:ea typeface="BIZ UDPゴシック" panose="020B0400000000000000" pitchFamily="50" charset="-128"/>
              </a:rPr>
              <a:t>e-Tax</a:t>
            </a:r>
            <a:r>
              <a:rPr lang="ja-JP" altLang="en-US" sz="3600" dirty="0">
                <a:solidFill>
                  <a:srgbClr val="4472C4"/>
                </a:solidFill>
                <a:latin typeface="BIZ UDPゴシック" panose="020B0400000000000000" pitchFamily="50" charset="-128"/>
                <a:ea typeface="BIZ UDPゴシック" panose="020B0400000000000000" pitchFamily="50" charset="-128"/>
              </a:rPr>
              <a:t>で送信</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pic>
        <p:nvPicPr>
          <p:cNvPr id="6" name="図 5" descr="イータ君のイラスト">
            <a:extLst>
              <a:ext uri="{FF2B5EF4-FFF2-40B4-BE49-F238E27FC236}">
                <a16:creationId xmlns:a16="http://schemas.microsoft.com/office/drawing/2014/main" id="{6DBD40D3-02DC-7C5A-F855-A59D50543B52}"/>
              </a:ext>
            </a:extLst>
          </p:cNvPr>
          <p:cNvPicPr>
            <a:picLocks noChangeAspect="1"/>
          </p:cNvPicPr>
          <p:nvPr/>
        </p:nvPicPr>
        <p:blipFill rotWithShape="1">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340178" y="4759432"/>
            <a:ext cx="1284641" cy="1362357"/>
          </a:xfrm>
          <a:prstGeom prst="rect">
            <a:avLst/>
          </a:prstGeom>
        </p:spPr>
      </p:pic>
      <p:sp>
        <p:nvSpPr>
          <p:cNvPr id="3" name="テキスト ボックス 2">
            <a:extLst>
              <a:ext uri="{FF2B5EF4-FFF2-40B4-BE49-F238E27FC236}">
                <a16:creationId xmlns:a16="http://schemas.microsoft.com/office/drawing/2014/main" id="{3CAE5541-3608-3CFB-4CF4-698E1F1DB5EF}"/>
              </a:ext>
            </a:extLst>
          </p:cNvPr>
          <p:cNvSpPr txBox="1"/>
          <p:nvPr/>
        </p:nvSpPr>
        <p:spPr>
          <a:xfrm>
            <a:off x="573970" y="6254346"/>
            <a:ext cx="1117935"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年１１月</a:t>
            </a:r>
          </a:p>
        </p:txBody>
      </p:sp>
    </p:spTree>
    <p:extLst>
      <p:ext uri="{BB962C8B-B14F-4D97-AF65-F5344CB8AC3E}">
        <p14:creationId xmlns:p14="http://schemas.microsoft.com/office/powerpoint/2010/main" val="121070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画像のプレビュー">
            <a:extLst>
              <a:ext uri="{FF2B5EF4-FFF2-40B4-BE49-F238E27FC236}">
                <a16:creationId xmlns:a16="http://schemas.microsoft.com/office/drawing/2014/main" id="{3B6778AF-C811-298D-A3BC-4BC77CF16F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7699"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画像のプレビュー">
            <a:extLst>
              <a:ext uri="{FF2B5EF4-FFF2-40B4-BE49-F238E27FC236}">
                <a16:creationId xmlns:a16="http://schemas.microsoft.com/office/drawing/2014/main" id="{458A9FAC-0842-079E-FD06-17B0EDD761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9182"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59811"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「共通トップ 国税庁 確定申告書等作成コーナー」を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138880" y="2586933"/>
            <a:ext cx="2625044" cy="2038229"/>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36C79CD0-435F-F1C4-8706-869411EA8AE3}"/>
              </a:ext>
            </a:extLst>
          </p:cNvPr>
          <p:cNvSpPr txBox="1"/>
          <p:nvPr/>
        </p:nvSpPr>
        <p:spPr>
          <a:xfrm>
            <a:off x="5607129" y="1512998"/>
            <a:ext cx="3252545"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国税庁の確定</a:t>
            </a:r>
            <a:r>
              <a:rPr lang="ja-JP" altLang="en-US" dirty="0">
                <a:latin typeface="BIZ UDPゴシック" panose="020B0400000000000000" pitchFamily="50" charset="-128"/>
                <a:ea typeface="BIZ UDPゴシック" panose="020B0400000000000000" pitchFamily="50" charset="-128"/>
              </a:rPr>
              <a:t>申告書等</a:t>
            </a:r>
            <a:r>
              <a:rPr lang="ja-JP" altLang="en-US" dirty="0">
                <a:solidFill>
                  <a:prstClr val="black"/>
                </a:solidFill>
                <a:latin typeface="BIZ UDPゴシック" panose="020B0400000000000000" pitchFamily="50" charset="-128"/>
                <a:ea typeface="BIZ UDPゴシック" panose="020B0400000000000000" pitchFamily="50" charset="-128"/>
              </a:rPr>
              <a:t>作成コーナー</a:t>
            </a:r>
            <a:r>
              <a:rPr lang="ja-JP" altLang="en-US" sz="1800" dirty="0">
                <a:solidFill>
                  <a:prstClr val="black"/>
                </a:solidFill>
                <a:latin typeface="BIZ UDPゴシック" panose="020B0400000000000000" pitchFamily="50" charset="-128"/>
                <a:ea typeface="BIZ UDPゴシック" panose="020B0400000000000000" pitchFamily="50" charset="-128"/>
              </a:rPr>
              <a:t>が表示されます</a:t>
            </a:r>
          </a:p>
        </p:txBody>
      </p:sp>
      <p:sp>
        <p:nvSpPr>
          <p:cNvPr id="2" name="サブタイトル 2">
            <a:extLst>
              <a:ext uri="{FF2B5EF4-FFF2-40B4-BE49-F238E27FC236}">
                <a16:creationId xmlns:a16="http://schemas.microsoft.com/office/drawing/2014/main" id="{69B0EA7F-0394-9848-15B5-C96F55CDC27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cxnSp>
        <p:nvCxnSpPr>
          <p:cNvPr id="6" name="直線矢印コネクタ 5">
            <a:extLst>
              <a:ext uri="{FF2B5EF4-FFF2-40B4-BE49-F238E27FC236}">
                <a16:creationId xmlns:a16="http://schemas.microsoft.com/office/drawing/2014/main" id="{269A5823-6006-5408-78C5-76C8C715CD36}"/>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49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画像のプレビュー">
            <a:extLst>
              <a:ext uri="{FF2B5EF4-FFF2-40B4-BE49-F238E27FC236}">
                <a16:creationId xmlns:a16="http://schemas.microsoft.com/office/drawing/2014/main" id="{EF871ECE-40E4-6B9E-3B0A-55C9ADEF3B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5597" y="24165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画像のプレビュー">
            <a:extLst>
              <a:ext uri="{FF2B5EF4-FFF2-40B4-BE49-F238E27FC236}">
                <a16:creationId xmlns:a16="http://schemas.microsoft.com/office/drawing/2014/main" id="{600C5828-EE7E-AC74-B94D-6CC4D309DE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43458" y="24165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確定申告書等作成コーナーを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作成開始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r>
              <a:rPr lang="ja-JP" altLang="en-US" dirty="0">
                <a:solidFill>
                  <a:prstClr val="black"/>
                </a:solidFill>
                <a:latin typeface="BIZ UDPゴシック" panose="020B0400000000000000" pitchFamily="50" charset="-128"/>
                <a:ea typeface="BIZ UDPゴシック" panose="020B0400000000000000" pitchFamily="50" charset="-128"/>
              </a:rPr>
              <a:t>押します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2" name="サブタイトル 2">
            <a:extLst>
              <a:ext uri="{FF2B5EF4-FFF2-40B4-BE49-F238E27FC236}">
                <a16:creationId xmlns:a16="http://schemas.microsoft.com/office/drawing/2014/main" id="{E1316CFD-9F44-B261-1829-B62789357A8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9" name="矢印: 下 28">
            <a:extLst>
              <a:ext uri="{FF2B5EF4-FFF2-40B4-BE49-F238E27FC236}">
                <a16:creationId xmlns:a16="http://schemas.microsoft.com/office/drawing/2014/main" id="{D09139CB-BE44-B7CB-FDBD-D5C2D7381042}"/>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E42B2918-994F-A6CC-C060-E6F0B1A113C1}"/>
              </a:ext>
            </a:extLst>
          </p:cNvPr>
          <p:cNvSpPr/>
          <p:nvPr/>
        </p:nvSpPr>
        <p:spPr>
          <a:xfrm>
            <a:off x="5351678" y="5009200"/>
            <a:ext cx="2625044" cy="584775"/>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578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画像のプレビュー">
            <a:extLst>
              <a:ext uri="{FF2B5EF4-FFF2-40B4-BE49-F238E27FC236}">
                <a16:creationId xmlns:a16="http://schemas.microsoft.com/office/drawing/2014/main" id="{1CF03641-5999-D3A4-8987-985AD3766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3389"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画像のプレビュー">
            <a:extLst>
              <a:ext uri="{FF2B5EF4-FFF2-40B4-BE49-F238E27FC236}">
                <a16:creationId xmlns:a16="http://schemas.microsoft.com/office/drawing/2014/main" id="{1017D58A-221B-EF50-36B1-7A092ECA180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9182"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471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作成</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のステップについての画面を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647387"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内容を確認し、「次へ」を押します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30" name="正方形/長方形 29">
            <a:extLst>
              <a:ext uri="{FF2B5EF4-FFF2-40B4-BE49-F238E27FC236}">
                <a16:creationId xmlns:a16="http://schemas.microsoft.com/office/drawing/2014/main" id="{CEAB6F09-2B1F-3AAF-8CE1-86E65573869A}"/>
              </a:ext>
            </a:extLst>
          </p:cNvPr>
          <p:cNvSpPr/>
          <p:nvPr/>
        </p:nvSpPr>
        <p:spPr>
          <a:xfrm>
            <a:off x="28420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46" name="正方形/長方形 45">
            <a:extLst>
              <a:ext uri="{FF2B5EF4-FFF2-40B4-BE49-F238E27FC236}">
                <a16:creationId xmlns:a16="http://schemas.microsoft.com/office/drawing/2014/main" id="{E9810703-EBF4-AC57-3FF2-FA292DFEE123}"/>
              </a:ext>
            </a:extLst>
          </p:cNvPr>
          <p:cNvSpPr/>
          <p:nvPr/>
        </p:nvSpPr>
        <p:spPr>
          <a:xfrm>
            <a:off x="645449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23" name="サブタイトル 2">
            <a:extLst>
              <a:ext uri="{FF2B5EF4-FFF2-40B4-BE49-F238E27FC236}">
                <a16:creationId xmlns:a16="http://schemas.microsoft.com/office/drawing/2014/main" id="{FC432B3E-17DE-1908-14AC-33D920F8121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5" name="矢印: 下 24">
            <a:extLst>
              <a:ext uri="{FF2B5EF4-FFF2-40B4-BE49-F238E27FC236}">
                <a16:creationId xmlns:a16="http://schemas.microsoft.com/office/drawing/2014/main" id="{F4F73E93-7F49-8F2E-51FA-218516623E2D}"/>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6A96880F-F24E-6746-544C-1E1CA9C816F6}"/>
              </a:ext>
            </a:extLst>
          </p:cNvPr>
          <p:cNvSpPr/>
          <p:nvPr/>
        </p:nvSpPr>
        <p:spPr>
          <a:xfrm>
            <a:off x="5351678" y="5500682"/>
            <a:ext cx="2625044" cy="584775"/>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6244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画像のプレビュー">
            <a:extLst>
              <a:ext uri="{FF2B5EF4-FFF2-40B4-BE49-F238E27FC236}">
                <a16:creationId xmlns:a16="http://schemas.microsoft.com/office/drawing/2014/main" id="{52874D9F-1FBD-F0C2-75AF-261E5248C3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8373" y="2413109"/>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descr="画像のプレビュー">
            <a:extLst>
              <a:ext uri="{FF2B5EF4-FFF2-40B4-BE49-F238E27FC236}">
                <a16:creationId xmlns:a16="http://schemas.microsoft.com/office/drawing/2014/main" id="{01D5A791-A3DA-FDAC-07E7-D7E0B0C62CB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6214" y="239946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作成する申告書</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等</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の選択は</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所得税</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作成する年分を選択します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30" name="正方形/長方形 29">
            <a:extLst>
              <a:ext uri="{FF2B5EF4-FFF2-40B4-BE49-F238E27FC236}">
                <a16:creationId xmlns:a16="http://schemas.microsoft.com/office/drawing/2014/main" id="{CEAB6F09-2B1F-3AAF-8CE1-86E65573869A}"/>
              </a:ext>
            </a:extLst>
          </p:cNvPr>
          <p:cNvSpPr/>
          <p:nvPr/>
        </p:nvSpPr>
        <p:spPr>
          <a:xfrm>
            <a:off x="28420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46" name="正方形/長方形 45">
            <a:extLst>
              <a:ext uri="{FF2B5EF4-FFF2-40B4-BE49-F238E27FC236}">
                <a16:creationId xmlns:a16="http://schemas.microsoft.com/office/drawing/2014/main" id="{E9810703-EBF4-AC57-3FF2-FA292DFEE123}"/>
              </a:ext>
            </a:extLst>
          </p:cNvPr>
          <p:cNvSpPr/>
          <p:nvPr/>
        </p:nvSpPr>
        <p:spPr>
          <a:xfrm>
            <a:off x="645449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23" name="サブタイトル 2">
            <a:extLst>
              <a:ext uri="{FF2B5EF4-FFF2-40B4-BE49-F238E27FC236}">
                <a16:creationId xmlns:a16="http://schemas.microsoft.com/office/drawing/2014/main" id="{FC432B3E-17DE-1908-14AC-33D920F8121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四角形: 角を丸くする 1">
            <a:extLst>
              <a:ext uri="{FF2B5EF4-FFF2-40B4-BE49-F238E27FC236}">
                <a16:creationId xmlns:a16="http://schemas.microsoft.com/office/drawing/2014/main" id="{6B761EA9-17AE-06F4-E7B9-FB8A818EDB67}"/>
              </a:ext>
            </a:extLst>
          </p:cNvPr>
          <p:cNvSpPr/>
          <p:nvPr/>
        </p:nvSpPr>
        <p:spPr>
          <a:xfrm>
            <a:off x="1138192" y="5215742"/>
            <a:ext cx="2625044" cy="584775"/>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4F032F41-1A85-107B-A432-F4D167FAF5B8}"/>
              </a:ext>
            </a:extLst>
          </p:cNvPr>
          <p:cNvSpPr/>
          <p:nvPr/>
        </p:nvSpPr>
        <p:spPr>
          <a:xfrm>
            <a:off x="5326703" y="4158973"/>
            <a:ext cx="2625044" cy="292582"/>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46392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画像のプレビュー">
            <a:extLst>
              <a:ext uri="{FF2B5EF4-FFF2-40B4-BE49-F238E27FC236}">
                <a16:creationId xmlns:a16="http://schemas.microsoft.com/office/drawing/2014/main" id="{836C0EC2-359E-5D3E-2277-F0CC1F8D84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0045"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画像のプレビュー">
            <a:extLst>
              <a:ext uri="{FF2B5EF4-FFF2-40B4-BE49-F238E27FC236}">
                <a16:creationId xmlns:a16="http://schemas.microsoft.com/office/drawing/2014/main" id="{E237E5C9-B40F-BCC7-ED78-0D8B991CF6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7088"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の読み取り</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対応に関して「はい」を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マイナンバーカードの所有に</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関して</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「はい」を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38" name="四角形: 角を丸くする 37">
            <a:extLst>
              <a:ext uri="{FF2B5EF4-FFF2-40B4-BE49-F238E27FC236}">
                <a16:creationId xmlns:a16="http://schemas.microsoft.com/office/drawing/2014/main" id="{57661DD5-7F41-E70B-6844-440F812104A2}"/>
              </a:ext>
            </a:extLst>
          </p:cNvPr>
          <p:cNvSpPr/>
          <p:nvPr/>
        </p:nvSpPr>
        <p:spPr>
          <a:xfrm>
            <a:off x="1287111" y="4584910"/>
            <a:ext cx="1060304" cy="451113"/>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70218AFC-C305-6850-29D7-85F3FD0B3BDD}"/>
              </a:ext>
            </a:extLst>
          </p:cNvPr>
          <p:cNvSpPr/>
          <p:nvPr/>
        </p:nvSpPr>
        <p:spPr>
          <a:xfrm>
            <a:off x="5477914" y="4893889"/>
            <a:ext cx="1060304" cy="451113"/>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871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画像のプレビュー">
            <a:extLst>
              <a:ext uri="{FF2B5EF4-FFF2-40B4-BE49-F238E27FC236}">
                <a16:creationId xmlns:a16="http://schemas.microsoft.com/office/drawing/2014/main" id="{3232A399-0D4B-65AB-0174-AFC4DACD94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0521"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画像のプレビュー">
            <a:extLst>
              <a:ext uri="{FF2B5EF4-FFF2-40B4-BE49-F238E27FC236}">
                <a16:creationId xmlns:a16="http://schemas.microsoft.com/office/drawing/2014/main" id="{D686DD4E-0499-EF9B-5C51-14BDEB5689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2526"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連携する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または「連携しない」を押します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8" name="四角形: 角を丸くする 37">
            <a:extLst>
              <a:ext uri="{FF2B5EF4-FFF2-40B4-BE49-F238E27FC236}">
                <a16:creationId xmlns:a16="http://schemas.microsoft.com/office/drawing/2014/main" id="{57661DD5-7F41-E70B-6844-440F812104A2}"/>
              </a:ext>
            </a:extLst>
          </p:cNvPr>
          <p:cNvSpPr/>
          <p:nvPr/>
        </p:nvSpPr>
        <p:spPr>
          <a:xfrm>
            <a:off x="1273687" y="4271464"/>
            <a:ext cx="1969243" cy="469569"/>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5455256"/>
            <a:ext cx="2695206" cy="469008"/>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3231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画像のプレビュー">
            <a:extLst>
              <a:ext uri="{FF2B5EF4-FFF2-40B4-BE49-F238E27FC236}">
                <a16:creationId xmlns:a16="http://schemas.microsoft.com/office/drawing/2014/main" id="{AC265B85-5B67-A42F-315A-89D5DE433B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1779"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画像のプレビュー">
            <a:extLst>
              <a:ext uri="{FF2B5EF4-FFF2-40B4-BE49-F238E27FC236}">
                <a16:creationId xmlns:a16="http://schemas.microsoft.com/office/drawing/2014/main" id="{96B0729C-5FA3-1B85-2552-5035842263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7185"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申告書作成前の確認画面を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4226958"/>
            <a:ext cx="2695206" cy="469008"/>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矢印: 下 2">
            <a:extLst>
              <a:ext uri="{FF2B5EF4-FFF2-40B4-BE49-F238E27FC236}">
                <a16:creationId xmlns:a16="http://schemas.microsoft.com/office/drawing/2014/main" id="{5663E998-3656-D217-682F-0148B24A6143}"/>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1777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画像のプレビュー">
            <a:extLst>
              <a:ext uri="{FF2B5EF4-FFF2-40B4-BE49-F238E27FC236}">
                <a16:creationId xmlns:a16="http://schemas.microsoft.com/office/drawing/2014/main" id="{36FD54B5-EAF1-1F0A-0FA3-96AC92F6F0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3223" y="241274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F87BDFB5-6B87-E3BC-163C-3420C5C32A62}"/>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1B5988D-1A1A-F087-DF31-D717CA470A7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44DB1EE1-B034-B02E-FF83-8A9713C30B56}"/>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10" name="四角形: 角を丸くする 9">
            <a:extLst>
              <a:ext uri="{FF2B5EF4-FFF2-40B4-BE49-F238E27FC236}">
                <a16:creationId xmlns:a16="http://schemas.microsoft.com/office/drawing/2014/main" id="{60992D2D-9C96-285A-18CA-1DF529EBDD3A}"/>
              </a:ext>
            </a:extLst>
          </p:cNvPr>
          <p:cNvSpPr/>
          <p:nvPr/>
        </p:nvSpPr>
        <p:spPr>
          <a:xfrm>
            <a:off x="3220120" y="5081624"/>
            <a:ext cx="2695206" cy="469008"/>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5689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画像のプレビュー">
            <a:extLst>
              <a:ext uri="{FF2B5EF4-FFF2-40B4-BE49-F238E27FC236}">
                <a16:creationId xmlns:a16="http://schemas.microsoft.com/office/drawing/2014/main" id="{2368282E-094C-5FA6-C897-2405ED54B7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392" y="240554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3502354" y="3782203"/>
            <a:ext cx="2112108" cy="373082"/>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F87BDFB5-6B87-E3BC-163C-3420C5C32A62}"/>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8BCD510-E794-C62E-B054-1C05043283E7}"/>
              </a:ext>
            </a:extLst>
          </p:cNvPr>
          <p:cNvSpPr txBox="1"/>
          <p:nvPr/>
        </p:nvSpPr>
        <p:spPr>
          <a:xfrm>
            <a:off x="5928974" y="2693955"/>
            <a:ext cx="2854039" cy="3636508"/>
          </a:xfrm>
          <a:prstGeom prst="rect">
            <a:avLst/>
          </a:prstGeom>
          <a:noFill/>
        </p:spPr>
        <p:txBody>
          <a:bodyPr wrap="square" rtlCol="0">
            <a:spAutoFit/>
          </a:bodyPr>
          <a:lstStyle/>
          <a:p>
            <a:pPr algn="just">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スマホ用電子証明書を搭載した</a:t>
            </a:r>
            <a:r>
              <a:rPr lang="ja-JP" altLang="en-US" dirty="0">
                <a:solidFill>
                  <a:schemeClr val="accent1"/>
                </a:solidFill>
                <a:latin typeface="BIZ UDPゴシック" panose="020B0400000000000000" pitchFamily="50" charset="-128"/>
                <a:ea typeface="BIZ UDPゴシック" panose="020B0400000000000000" pitchFamily="50" charset="-128"/>
              </a:rPr>
              <a:t>スマ</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ー</a:t>
            </a:r>
            <a:r>
              <a:rPr lang="ja-JP" altLang="en-US" dirty="0">
                <a:solidFill>
                  <a:schemeClr val="accent1"/>
                </a:solidFill>
                <a:latin typeface="BIZ UDPゴシック" panose="020B0400000000000000" pitchFamily="50" charset="-128"/>
                <a:ea typeface="BIZ UDPゴシック" panose="020B0400000000000000" pitchFamily="50" charset="-128"/>
              </a:rPr>
              <a:t>トフォンであれば、</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マイナンバーカードの読み取りをする必要がありません</a:t>
            </a:r>
            <a:endParaRPr kumimoji="1" lang="en-US" altLang="ja-JP"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lvl="0">
              <a:lnSpc>
                <a:spcPct val="130000"/>
              </a:lnSpc>
              <a:defRPr/>
            </a:pPr>
            <a:r>
              <a:rPr kumimoji="1" lang="ja-JP" altLang="en-US"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なお、</a:t>
            </a:r>
            <a:r>
              <a:rPr kumimoji="1" lang="ja-JP" altLang="en-US" dirty="0">
                <a:solidFill>
                  <a:schemeClr val="accent1"/>
                </a:solidFill>
                <a:latin typeface="BIZ UDPゴシック" panose="020B0400000000000000" pitchFamily="50" charset="-128"/>
                <a:ea typeface="BIZ UDPゴシック" panose="020B0400000000000000" pitchFamily="50" charset="-128"/>
              </a:rPr>
              <a:t>ご利用するためには</a:t>
            </a:r>
            <a:r>
              <a:rPr lang="ja-JP" altLang="en-US" dirty="0">
                <a:solidFill>
                  <a:schemeClr val="accent1"/>
                </a:solidFill>
                <a:latin typeface="BIZ UDPゴシック" panose="020B0400000000000000" pitchFamily="50" charset="-128"/>
                <a:ea typeface="BIZ UDPゴシック" panose="020B0400000000000000" pitchFamily="50" charset="-128"/>
              </a:rPr>
              <a:t>スマ</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ー</a:t>
            </a:r>
            <a:r>
              <a:rPr lang="ja-JP" altLang="en-US" dirty="0">
                <a:solidFill>
                  <a:schemeClr val="accent1"/>
                </a:solidFill>
                <a:latin typeface="BIZ UDPゴシック" panose="020B0400000000000000" pitchFamily="50" charset="-128"/>
                <a:ea typeface="BIZ UDPゴシック" panose="020B0400000000000000" pitchFamily="50" charset="-128"/>
              </a:rPr>
              <a:t>トフォン</a:t>
            </a:r>
            <a:r>
              <a:rPr kumimoji="1" lang="ja-JP" altLang="en-US" dirty="0">
                <a:solidFill>
                  <a:schemeClr val="accent1"/>
                </a:solidFill>
                <a:latin typeface="BIZ UDPゴシック" panose="020B0400000000000000" pitchFamily="50" charset="-128"/>
                <a:ea typeface="BIZ UDPゴシック" panose="020B0400000000000000" pitchFamily="50" charset="-128"/>
              </a:rPr>
              <a:t>でマイナポータルからスマホ用電子証明書の利用申請及び</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lvl="0">
              <a:lnSpc>
                <a:spcPct val="130000"/>
              </a:lnSpc>
              <a:defRPr/>
            </a:pPr>
            <a:r>
              <a:rPr kumimoji="1" lang="ja-JP" altLang="en-US" dirty="0">
                <a:solidFill>
                  <a:schemeClr val="accent1"/>
                </a:solidFill>
                <a:latin typeface="BIZ UDPゴシック" panose="020B0400000000000000" pitchFamily="50" charset="-128"/>
                <a:ea typeface="BIZ UDPゴシック" panose="020B0400000000000000" pitchFamily="50" charset="-128"/>
              </a:rPr>
              <a:t>登録をする必要があります</a:t>
            </a:r>
            <a:endParaRPr lang="en-US" altLang="ja-JP" spc="1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1B5988D-1A1A-F087-DF31-D717CA470A7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44DB1EE1-B034-B02E-FF83-8A9713C30B56}"/>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ログイン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255950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AI によって生成されたコンテンツは間違っている可能性があります。">
            <a:extLst>
              <a:ext uri="{FF2B5EF4-FFF2-40B4-BE49-F238E27FC236}">
                <a16:creationId xmlns:a16="http://schemas.microsoft.com/office/drawing/2014/main" id="{1E20ABA0-A216-874B-4337-183ED0853E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54273" y="4198513"/>
            <a:ext cx="2602911" cy="63106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正方形/長方形 1">
            <a:extLst>
              <a:ext uri="{FF2B5EF4-FFF2-40B4-BE49-F238E27FC236}">
                <a16:creationId xmlns:a16="http://schemas.microsoft.com/office/drawing/2014/main" id="{D29DD8D3-0C16-374D-6424-B16601CE777A}"/>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144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1812419"/>
            <a:ext cx="6229226" cy="4220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マイナンバーカードを使った</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スマホでの確定申告に必要なもの</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a:t>
            </a:r>
          </a:p>
          <a:p>
            <a:pPr>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国税庁の確定申告書等作成コーナーに</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アクセスして作成開始</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確定申告の申告準備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29</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xml</a:t>
            </a:r>
            <a:r>
              <a:rPr lang="ja-JP" altLang="en-US" dirty="0">
                <a:ln w="0"/>
                <a:solidFill>
                  <a:prstClr val="black"/>
                </a:solidFill>
                <a:latin typeface="BIZ UDPゴシック" panose="020B0400000000000000" pitchFamily="50" charset="-128"/>
                <a:ea typeface="BIZ UDPゴシック" panose="020B0400000000000000" pitchFamily="50" charset="-128"/>
              </a:rPr>
              <a:t>データの読込</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金額等の入力</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マイナンバーの入力 </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50</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Adobe Acrobat Reader</a:t>
            </a:r>
            <a:r>
              <a:rPr lang="ja-JP" altLang="en-US" dirty="0">
                <a:ln w="0"/>
                <a:solidFill>
                  <a:prstClr val="black"/>
                </a:solidFill>
                <a:latin typeface="BIZ UDPゴシック" panose="020B0400000000000000" pitchFamily="50" charset="-128"/>
                <a:ea typeface="BIZ UDPゴシック" panose="020B0400000000000000" pitchFamily="50" charset="-128"/>
              </a:rPr>
              <a:t>のインストール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……………P51</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812418"/>
            <a:ext cx="675592" cy="4220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-D</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-E</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-F</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-G</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3-H</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467418"/>
            <a:ext cx="6839282" cy="98487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p>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	確定申告書を作成し、</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で送信しましょう</a:t>
            </a:r>
          </a:p>
        </p:txBody>
      </p:sp>
    </p:spTree>
    <p:extLst>
      <p:ext uri="{BB962C8B-B14F-4D97-AF65-F5344CB8AC3E}">
        <p14:creationId xmlns:p14="http://schemas.microsoft.com/office/powerpoint/2010/main" val="1953320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9BE27D60-0998-0493-4DC9-60CB2DFF14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9972" y="2406592"/>
            <a:ext cx="2428786" cy="4320000"/>
          </a:xfrm>
          <a:prstGeom prst="rect">
            <a:avLst/>
          </a:prstGeom>
          <a:ln>
            <a:solidFill>
              <a:schemeClr val="tx1"/>
            </a:solidFill>
          </a:ln>
        </p:spPr>
      </p:pic>
      <p:pic>
        <p:nvPicPr>
          <p:cNvPr id="9" name="図 8"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0F3BE0D-AB77-A8F2-5567-A36C347F1D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275"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197118"/>
            <a:ext cx="2628340" cy="55865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正方形/長方形 1">
            <a:extLst>
              <a:ext uri="{FF2B5EF4-FFF2-40B4-BE49-F238E27FC236}">
                <a16:creationId xmlns:a16="http://schemas.microsoft.com/office/drawing/2014/main" id="{6EA970D9-40DE-3321-AE41-51B5841279DE}"/>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1916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 テキスト&#10;&#10;AI によって生成されたコンテンツは間違っている可能性があります。">
            <a:extLst>
              <a:ext uri="{FF2B5EF4-FFF2-40B4-BE49-F238E27FC236}">
                <a16:creationId xmlns:a16="http://schemas.microsoft.com/office/drawing/2014/main" id="{D48EF300-D7E1-1BD0-3D3B-1DAD5F12277B}"/>
              </a:ext>
            </a:extLst>
          </p:cNvPr>
          <p:cNvPicPr>
            <a:picLocks noChangeAspect="1"/>
          </p:cNvPicPr>
          <p:nvPr/>
        </p:nvPicPr>
        <p:blipFill>
          <a:blip r:embed="rId4" cstate="screen">
            <a:extLst>
              <a:ext uri="{28A0092B-C50C-407E-A947-70E740481C1C}">
                <a14:useLocalDpi xmlns:a14="http://schemas.microsoft.com/office/drawing/2010/main"/>
              </a:ext>
            </a:extLst>
          </a:blip>
          <a:srcRect b="17485"/>
          <a:stretch/>
        </p:blipFill>
        <p:spPr>
          <a:xfrm>
            <a:off x="3357392" y="2394552"/>
            <a:ext cx="2428959" cy="4337440"/>
          </a:xfrm>
          <a:prstGeom prst="rect">
            <a:avLst/>
          </a:prstGeom>
          <a:ln w="12700" cap="sq">
            <a:solidFill>
              <a:srgbClr val="000000"/>
            </a:solidFill>
            <a:prstDash val="solid"/>
            <a:miter lim="800000"/>
          </a:ln>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左上の「</a:t>
            </a:r>
            <a:r>
              <a:rPr lang="en-US" altLang="ja-JP"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268355" y="2511191"/>
            <a:ext cx="665692" cy="237985"/>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E2BC0E70-2280-6D99-E75C-EF4828520A93}"/>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A6C5B19-7D55-258D-BB62-47E3DB0502F9}"/>
              </a:ext>
            </a:extLst>
          </p:cNvPr>
          <p:cNvSpPr txBox="1"/>
          <p:nvPr/>
        </p:nvSpPr>
        <p:spPr>
          <a:xfrm>
            <a:off x="5870424" y="2394552"/>
            <a:ext cx="1992597" cy="1002134"/>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※Android</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の場合、</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こちらの画面は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表示されません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5388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画像のプレビュー">
            <a:extLst>
              <a:ext uri="{FF2B5EF4-FFF2-40B4-BE49-F238E27FC236}">
                <a16:creationId xmlns:a16="http://schemas.microsoft.com/office/drawing/2014/main" id="{8E8EFEC0-1775-9814-A9C0-2EFBBE23E7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1497"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画像のプレビュー">
            <a:extLst>
              <a:ext uri="{FF2B5EF4-FFF2-40B4-BE49-F238E27FC236}">
                <a16:creationId xmlns:a16="http://schemas.microsoft.com/office/drawing/2014/main" id="{50BBC656-EFC6-120F-819E-3CF37D630A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4440" y="240115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マイナンバーカードでログイン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5250542"/>
            <a:ext cx="2695206" cy="469008"/>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1DBF7334-560C-6ADF-7AE2-283C0150A51B}"/>
              </a:ext>
            </a:extLst>
          </p:cNvPr>
          <p:cNvSpPr/>
          <p:nvPr/>
        </p:nvSpPr>
        <p:spPr>
          <a:xfrm>
            <a:off x="1111337" y="4879073"/>
            <a:ext cx="2695206" cy="469008"/>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2FAEFBF-A117-A795-E7A2-4662AA43C633}"/>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134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AI によって生成されたコンテンツは間違っている可能性があります。">
            <a:extLst>
              <a:ext uri="{FF2B5EF4-FFF2-40B4-BE49-F238E27FC236}">
                <a16:creationId xmlns:a16="http://schemas.microsoft.com/office/drawing/2014/main" id="{369BF78A-410E-43C3-159B-0A278C4BED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29085" y="4150899"/>
            <a:ext cx="2602911" cy="70806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A1E105AA-6F50-794E-3B1C-01D755AD3D5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589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AA78D42C-C34D-71D3-6905-922C54716D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9972" y="2406592"/>
            <a:ext cx="2428786" cy="4320000"/>
          </a:xfrm>
          <a:prstGeom prst="rect">
            <a:avLst/>
          </a:prstGeom>
          <a:ln>
            <a:solidFill>
              <a:schemeClr val="tx1"/>
            </a:solidFill>
          </a:ln>
        </p:spPr>
      </p:pic>
      <p:pic>
        <p:nvPicPr>
          <p:cNvPr id="5" name="図 4"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601940B9-A752-E63D-6FA8-773C55B5BA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275"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092992"/>
            <a:ext cx="2628340" cy="66278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CC7A6498-5864-0D37-1755-A16E04CED4D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033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37CCE5AC-CEB0-02FA-D3CE-2809ECFF24C3}"/>
              </a:ext>
            </a:extLst>
          </p:cNvPr>
          <p:cNvPicPr>
            <a:picLocks noChangeAspect="1"/>
          </p:cNvPicPr>
          <p:nvPr/>
        </p:nvPicPr>
        <p:blipFill>
          <a:blip r:embed="rId4" cstate="screen">
            <a:extLst>
              <a:ext uri="{28A0092B-C50C-407E-A947-70E740481C1C}">
                <a14:useLocalDpi xmlns:a14="http://schemas.microsoft.com/office/drawing/2010/main"/>
              </a:ext>
            </a:extLst>
          </a:blip>
          <a:srcRect b="18604"/>
          <a:stretch/>
        </p:blipFill>
        <p:spPr>
          <a:xfrm>
            <a:off x="3281837" y="2411992"/>
            <a:ext cx="2452450" cy="4320000"/>
          </a:xfrm>
          <a:prstGeom prst="rect">
            <a:avLst/>
          </a:prstGeom>
          <a:ln w="12700" cap="sq">
            <a:solidFill>
              <a:schemeClr val="tx1"/>
            </a:solidFill>
            <a:prstDash val="solid"/>
            <a:miter lim="800000"/>
          </a:ln>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「同意して次へ</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164032" y="4655127"/>
            <a:ext cx="2665268" cy="54552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8EF96E42-A29C-FC12-00B6-5E13297E90C6}"/>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16353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a:extLst>
              <a:ext uri="{FF2B5EF4-FFF2-40B4-BE49-F238E27FC236}">
                <a16:creationId xmlns:a16="http://schemas.microsoft.com/office/drawing/2014/main" id="{E21FF7E2-092D-9087-7CF6-FEB1A20ED8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471"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6" name="Picture 2" descr="画像のプレビュー">
            <a:extLst>
              <a:ext uri="{FF2B5EF4-FFF2-40B4-BE49-F238E27FC236}">
                <a16:creationId xmlns:a16="http://schemas.microsoft.com/office/drawing/2014/main" id="{052D2DF9-8A86-9F79-70C5-7FB9568001D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5079" y="240820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⓳</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395621"/>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⓴</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お手続きの流れへ</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572553" y="4168500"/>
            <a:ext cx="2125419" cy="531092"/>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9" name="テキスト ボックス 8">
            <a:extLst>
              <a:ext uri="{FF2B5EF4-FFF2-40B4-BE49-F238E27FC236}">
                <a16:creationId xmlns:a16="http://schemas.microsoft.com/office/drawing/2014/main" id="{8EA1B6B3-EC17-9AA9-1565-438CA0F7AA46}"/>
              </a:ext>
            </a:extLst>
          </p:cNvPr>
          <p:cNvSpPr txBox="1"/>
          <p:nvPr/>
        </p:nvSpPr>
        <p:spPr>
          <a:xfrm>
            <a:off x="7879466" y="2394551"/>
            <a:ext cx="1264533" cy="2922660"/>
          </a:xfrm>
          <a:prstGeom prst="rect">
            <a:avLst/>
          </a:prstGeom>
          <a:noFill/>
        </p:spPr>
        <p:txBody>
          <a:bodyPr wrap="square" lIns="0" rIns="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すでに</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e-Tax</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を利用したことが</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ある場合は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e-Tax</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へ</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ログイン」を</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押し、画面の指示に従ってください</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3A4A960B-F689-2D5C-8EDB-01E7A6575E4F}"/>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3DF7631D-799E-E17C-4B01-7BACC27339F1}"/>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393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F84B4CB9-C631-F6BF-67EE-CC5AC834A458}"/>
              </a:ext>
            </a:extLst>
          </p:cNvPr>
          <p:cNvGrpSpPr/>
          <p:nvPr/>
        </p:nvGrpSpPr>
        <p:grpSpPr>
          <a:xfrm>
            <a:off x="5098061" y="1638014"/>
            <a:ext cx="576600" cy="400953"/>
            <a:chOff x="100605" y="1933825"/>
            <a:chExt cx="576600" cy="400953"/>
          </a:xfrm>
        </p:grpSpPr>
        <p:sp>
          <p:nvSpPr>
            <p:cNvPr id="9" name="楕円 8">
              <a:extLst>
                <a:ext uri="{FF2B5EF4-FFF2-40B4-BE49-F238E27FC236}">
                  <a16:creationId xmlns:a16="http://schemas.microsoft.com/office/drawing/2014/main" id="{06159E3D-9A24-C4C7-0C12-F35E6DCE9E89}"/>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6743A49-77B8-47E1-B86F-1CCF2BE8DC1C}"/>
                </a:ext>
              </a:extLst>
            </p:cNvPr>
            <p:cNvSpPr txBox="1"/>
            <p:nvPr/>
          </p:nvSpPr>
          <p:spPr>
            <a:xfrm>
              <a:off x="100605" y="1933825"/>
              <a:ext cx="576600"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22</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D6C16125-9A50-88D1-05F1-AA82D1210CDB}"/>
              </a:ext>
            </a:extLst>
          </p:cNvPr>
          <p:cNvGrpSpPr/>
          <p:nvPr/>
        </p:nvGrpSpPr>
        <p:grpSpPr>
          <a:xfrm>
            <a:off x="918548" y="1632824"/>
            <a:ext cx="553833" cy="407576"/>
            <a:chOff x="124878" y="1927202"/>
            <a:chExt cx="553833" cy="407576"/>
          </a:xfrm>
        </p:grpSpPr>
        <p:sp>
          <p:nvSpPr>
            <p:cNvPr id="3" name="楕円 2">
              <a:extLst>
                <a:ext uri="{FF2B5EF4-FFF2-40B4-BE49-F238E27FC236}">
                  <a16:creationId xmlns:a16="http://schemas.microsoft.com/office/drawing/2014/main" id="{EF8A8CB6-AAC8-74F6-B064-C5101E027D27}"/>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DE392B3-78AB-0220-BA5B-7FBF6084059B}"/>
                </a:ext>
              </a:extLst>
            </p:cNvPr>
            <p:cNvSpPr txBox="1"/>
            <p:nvPr/>
          </p:nvSpPr>
          <p:spPr>
            <a:xfrm>
              <a:off x="124878" y="1927202"/>
              <a:ext cx="553833"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21</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pic>
        <p:nvPicPr>
          <p:cNvPr id="1030" name="Picture 6">
            <a:extLst>
              <a:ext uri="{FF2B5EF4-FFF2-40B4-BE49-F238E27FC236}">
                <a16:creationId xmlns:a16="http://schemas.microsoft.com/office/drawing/2014/main" id="{7BF2AACD-7E28-C438-689A-B22650DA7A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9972"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画像のプレビュー">
            <a:extLst>
              <a:ext uri="{FF2B5EF4-FFF2-40B4-BE49-F238E27FC236}">
                <a16:creationId xmlns:a16="http://schemas.microsoft.com/office/drawing/2014/main" id="{442023BF-9427-51DA-1DB3-1A587C3EC4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1282" y="240459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395621"/>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「マイナンバーカード・スマホ用電子証明書の利用」を押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477422" y="5407737"/>
            <a:ext cx="2377902" cy="576722"/>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3A4A960B-F689-2D5C-8EDB-01E7A6575E4F}"/>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C0412FF2-89EC-3726-169C-95EBCF197877}"/>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75173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ダイアグラム&#10;&#10;AI によって生成されたコンテンツは間違っている可能性があります。">
            <a:extLst>
              <a:ext uri="{FF2B5EF4-FFF2-40B4-BE49-F238E27FC236}">
                <a16:creationId xmlns:a16="http://schemas.microsoft.com/office/drawing/2014/main" id="{DC806698-2B35-9BFD-AF10-9885278D1F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grpSp>
        <p:nvGrpSpPr>
          <p:cNvPr id="2" name="グループ化 1">
            <a:extLst>
              <a:ext uri="{FF2B5EF4-FFF2-40B4-BE49-F238E27FC236}">
                <a16:creationId xmlns:a16="http://schemas.microsoft.com/office/drawing/2014/main" id="{82149E2F-F4DD-0962-63F1-04A084C307BF}"/>
              </a:ext>
            </a:extLst>
          </p:cNvPr>
          <p:cNvGrpSpPr/>
          <p:nvPr/>
        </p:nvGrpSpPr>
        <p:grpSpPr>
          <a:xfrm>
            <a:off x="857091" y="1633234"/>
            <a:ext cx="650967" cy="407166"/>
            <a:chOff x="63421" y="1927612"/>
            <a:chExt cx="650967" cy="407166"/>
          </a:xfrm>
        </p:grpSpPr>
        <p:sp>
          <p:nvSpPr>
            <p:cNvPr id="3" name="楕円 2">
              <a:extLst>
                <a:ext uri="{FF2B5EF4-FFF2-40B4-BE49-F238E27FC236}">
                  <a16:creationId xmlns:a16="http://schemas.microsoft.com/office/drawing/2014/main" id="{B5E128E2-DD37-13B6-B73D-97D5EFC1F070}"/>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12873A3-CFFE-0706-41F8-9CD7C2D2A9C4}"/>
                </a:ext>
              </a:extLst>
            </p:cNvPr>
            <p:cNvSpPr txBox="1"/>
            <p:nvPr/>
          </p:nvSpPr>
          <p:spPr>
            <a:xfrm>
              <a:off x="63421" y="1927612"/>
              <a:ext cx="650967"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23</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54273" y="4182533"/>
            <a:ext cx="2602911" cy="65193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A1E105AA-6F50-794E-3B1C-01D755AD3D5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50223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09C89EE6-042C-4836-430E-427E7EB073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9972" y="2406592"/>
            <a:ext cx="2428786" cy="4320000"/>
          </a:xfrm>
          <a:prstGeom prst="rect">
            <a:avLst/>
          </a:prstGeom>
          <a:ln>
            <a:solidFill>
              <a:schemeClr val="tx1"/>
            </a:solidFill>
          </a:ln>
        </p:spPr>
      </p:pic>
      <p:pic>
        <p:nvPicPr>
          <p:cNvPr id="18" name="図 1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49222BAC-CB01-7129-4020-F87DBCA08F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275" y="2406592"/>
            <a:ext cx="2428786" cy="4320000"/>
          </a:xfrm>
          <a:prstGeom prst="rect">
            <a:avLst/>
          </a:prstGeom>
          <a:ln>
            <a:solidFill>
              <a:schemeClr val="tx1"/>
            </a:solidFill>
          </a:ln>
        </p:spPr>
      </p:pic>
      <p:grpSp>
        <p:nvGrpSpPr>
          <p:cNvPr id="10" name="グループ化 9">
            <a:extLst>
              <a:ext uri="{FF2B5EF4-FFF2-40B4-BE49-F238E27FC236}">
                <a16:creationId xmlns:a16="http://schemas.microsoft.com/office/drawing/2014/main" id="{C173AB93-5B12-1A93-06D2-7E73A39E2BE6}"/>
              </a:ext>
            </a:extLst>
          </p:cNvPr>
          <p:cNvGrpSpPr/>
          <p:nvPr/>
        </p:nvGrpSpPr>
        <p:grpSpPr>
          <a:xfrm>
            <a:off x="5109444" y="1625797"/>
            <a:ext cx="553833" cy="413170"/>
            <a:chOff x="111988" y="1921608"/>
            <a:chExt cx="553833" cy="413170"/>
          </a:xfrm>
        </p:grpSpPr>
        <p:sp>
          <p:nvSpPr>
            <p:cNvPr id="16" name="楕円 15">
              <a:extLst>
                <a:ext uri="{FF2B5EF4-FFF2-40B4-BE49-F238E27FC236}">
                  <a16:creationId xmlns:a16="http://schemas.microsoft.com/office/drawing/2014/main" id="{A7BBC0C5-3E6D-6FFA-E4CD-9625EC667DB4}"/>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FC2ADD8-FCE6-68DF-0DAA-47AC3A6FC941}"/>
                </a:ext>
              </a:extLst>
            </p:cNvPr>
            <p:cNvSpPr txBox="1"/>
            <p:nvPr/>
          </p:nvSpPr>
          <p:spPr>
            <a:xfrm>
              <a:off x="111988" y="1921608"/>
              <a:ext cx="553833"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25</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 name="グループ化 1">
            <a:extLst>
              <a:ext uri="{FF2B5EF4-FFF2-40B4-BE49-F238E27FC236}">
                <a16:creationId xmlns:a16="http://schemas.microsoft.com/office/drawing/2014/main" id="{79F13804-1B38-3C09-0308-602585D9151D}"/>
              </a:ext>
            </a:extLst>
          </p:cNvPr>
          <p:cNvGrpSpPr/>
          <p:nvPr/>
        </p:nvGrpSpPr>
        <p:grpSpPr>
          <a:xfrm>
            <a:off x="870955" y="1634818"/>
            <a:ext cx="641913" cy="405582"/>
            <a:chOff x="77285" y="1929196"/>
            <a:chExt cx="641913" cy="405582"/>
          </a:xfrm>
        </p:grpSpPr>
        <p:sp>
          <p:nvSpPr>
            <p:cNvPr id="5" name="楕円 4">
              <a:extLst>
                <a:ext uri="{FF2B5EF4-FFF2-40B4-BE49-F238E27FC236}">
                  <a16:creationId xmlns:a16="http://schemas.microsoft.com/office/drawing/2014/main" id="{44F65F13-E4E8-30A5-53E4-C8595FB8E6A4}"/>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E558D9F-7758-75BE-5E91-B3EFE868796A}"/>
                </a:ext>
              </a:extLst>
            </p:cNvPr>
            <p:cNvSpPr txBox="1"/>
            <p:nvPr/>
          </p:nvSpPr>
          <p:spPr>
            <a:xfrm>
              <a:off x="77285" y="1929196"/>
              <a:ext cx="641913"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24</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182751"/>
            <a:ext cx="2628340" cy="57302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CC7A6498-5864-0D37-1755-A16E04CED4D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292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2392524"/>
            <a:ext cx="6229226" cy="1422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申告書データの送信</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57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申告書データを印刷して保存</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64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申告書の保存データの修正・再開</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71</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2392525"/>
            <a:ext cx="675592" cy="1422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-I</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-J</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-K </a:t>
            </a:r>
          </a:p>
        </p:txBody>
      </p:sp>
      <p:sp>
        <p:nvSpPr>
          <p:cNvPr id="6" name="テキスト ボックス 5">
            <a:extLst>
              <a:ext uri="{FF2B5EF4-FFF2-40B4-BE49-F238E27FC236}">
                <a16:creationId xmlns:a16="http://schemas.microsoft.com/office/drawing/2014/main" id="{5FCA5559-056D-9888-D2C4-EF3EECE95B07}"/>
              </a:ext>
            </a:extLst>
          </p:cNvPr>
          <p:cNvSpPr txBox="1"/>
          <p:nvPr/>
        </p:nvSpPr>
        <p:spPr>
          <a:xfrm>
            <a:off x="1818414" y="1930868"/>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Android</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の場合</a:t>
            </a:r>
          </a:p>
        </p:txBody>
      </p:sp>
      <p:sp>
        <p:nvSpPr>
          <p:cNvPr id="8" name="正方形/長方形 7">
            <a:extLst>
              <a:ext uri="{FF2B5EF4-FFF2-40B4-BE49-F238E27FC236}">
                <a16:creationId xmlns:a16="http://schemas.microsoft.com/office/drawing/2014/main" id="{5F3686BF-02E0-C806-C75B-1E41407E9042}"/>
              </a:ext>
            </a:extLst>
          </p:cNvPr>
          <p:cNvSpPr/>
          <p:nvPr/>
        </p:nvSpPr>
        <p:spPr>
          <a:xfrm>
            <a:off x="2547256" y="4567307"/>
            <a:ext cx="6229226" cy="1422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申告書データの送信</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75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申告書データを印刷して保存</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81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申告書の保存データの修正・再開</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90</a:t>
            </a:r>
          </a:p>
        </p:txBody>
      </p:sp>
      <p:sp>
        <p:nvSpPr>
          <p:cNvPr id="9" name="正方形/長方形 8">
            <a:extLst>
              <a:ext uri="{FF2B5EF4-FFF2-40B4-BE49-F238E27FC236}">
                <a16:creationId xmlns:a16="http://schemas.microsoft.com/office/drawing/2014/main" id="{9738EA88-4DE0-C1D8-2FE8-5D9781EA8C34}"/>
              </a:ext>
            </a:extLst>
          </p:cNvPr>
          <p:cNvSpPr/>
          <p:nvPr/>
        </p:nvSpPr>
        <p:spPr>
          <a:xfrm>
            <a:off x="1871664" y="4567308"/>
            <a:ext cx="675592" cy="1422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-I</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-J</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-K </a:t>
            </a:r>
          </a:p>
        </p:txBody>
      </p:sp>
      <p:sp>
        <p:nvSpPr>
          <p:cNvPr id="10" name="テキスト ボックス 9">
            <a:extLst>
              <a:ext uri="{FF2B5EF4-FFF2-40B4-BE49-F238E27FC236}">
                <a16:creationId xmlns:a16="http://schemas.microsoft.com/office/drawing/2014/main" id="{1DA0483C-F8CB-CFBB-7D5D-9B30497B2D7C}"/>
              </a:ext>
            </a:extLst>
          </p:cNvPr>
          <p:cNvSpPr txBox="1"/>
          <p:nvPr/>
        </p:nvSpPr>
        <p:spPr>
          <a:xfrm>
            <a:off x="1818414" y="410565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iPhone</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の場合</a:t>
            </a:r>
          </a:p>
        </p:txBody>
      </p:sp>
      <p:sp>
        <p:nvSpPr>
          <p:cNvPr id="11" name="テキスト ボックス 10">
            <a:extLst>
              <a:ext uri="{FF2B5EF4-FFF2-40B4-BE49-F238E27FC236}">
                <a16:creationId xmlns:a16="http://schemas.microsoft.com/office/drawing/2014/main" id="{FD24F3E5-F74E-F02F-1699-33B8594E25AE}"/>
              </a:ext>
            </a:extLst>
          </p:cNvPr>
          <p:cNvSpPr txBox="1"/>
          <p:nvPr/>
        </p:nvSpPr>
        <p:spPr>
          <a:xfrm>
            <a:off x="1818414" y="467418"/>
            <a:ext cx="6839282" cy="98487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p>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	確定申告書を作成し、</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で送信しましょう</a:t>
            </a:r>
          </a:p>
        </p:txBody>
      </p:sp>
    </p:spTree>
    <p:extLst>
      <p:ext uri="{BB962C8B-B14F-4D97-AF65-F5344CB8AC3E}">
        <p14:creationId xmlns:p14="http://schemas.microsoft.com/office/powerpoint/2010/main" val="1308980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 テキスト&#10;&#10;AI によって生成されたコンテンツは間違っている可能性があります。">
            <a:extLst>
              <a:ext uri="{FF2B5EF4-FFF2-40B4-BE49-F238E27FC236}">
                <a16:creationId xmlns:a16="http://schemas.microsoft.com/office/drawing/2014/main" id="{B0D23C6E-1563-6BC2-E8B2-8FC6CCDE6045}"/>
              </a:ext>
            </a:extLst>
          </p:cNvPr>
          <p:cNvPicPr>
            <a:picLocks noChangeAspect="1"/>
          </p:cNvPicPr>
          <p:nvPr/>
        </p:nvPicPr>
        <p:blipFill>
          <a:blip r:embed="rId4" cstate="screen">
            <a:extLst>
              <a:ext uri="{28A0092B-C50C-407E-A947-70E740481C1C}">
                <a14:useLocalDpi xmlns:a14="http://schemas.microsoft.com/office/drawing/2010/main"/>
              </a:ext>
            </a:extLst>
          </a:blip>
          <a:srcRect b="17485"/>
          <a:stretch/>
        </p:blipFill>
        <p:spPr>
          <a:xfrm>
            <a:off x="3357392" y="2394552"/>
            <a:ext cx="2428959" cy="4337440"/>
          </a:xfrm>
          <a:prstGeom prst="rect">
            <a:avLst/>
          </a:prstGeom>
          <a:ln w="12700" cap="sq">
            <a:solidFill>
              <a:srgbClr val="000000"/>
            </a:solidFill>
            <a:prstDash val="solid"/>
            <a:miter lim="800000"/>
          </a:ln>
          <a:effectLst/>
        </p:spPr>
      </p:pic>
      <p:grpSp>
        <p:nvGrpSpPr>
          <p:cNvPr id="4" name="グループ化 3">
            <a:extLst>
              <a:ext uri="{FF2B5EF4-FFF2-40B4-BE49-F238E27FC236}">
                <a16:creationId xmlns:a16="http://schemas.microsoft.com/office/drawing/2014/main" id="{7EFD8234-8AB0-DEF1-4D15-1EA94636BDCC}"/>
              </a:ext>
            </a:extLst>
          </p:cNvPr>
          <p:cNvGrpSpPr/>
          <p:nvPr/>
        </p:nvGrpSpPr>
        <p:grpSpPr>
          <a:xfrm>
            <a:off x="2984718" y="1627592"/>
            <a:ext cx="553833" cy="412808"/>
            <a:chOff x="111988" y="1921970"/>
            <a:chExt cx="553833" cy="412808"/>
          </a:xfrm>
        </p:grpSpPr>
        <p:sp>
          <p:nvSpPr>
            <p:cNvPr id="5" name="楕円 4">
              <a:extLst>
                <a:ext uri="{FF2B5EF4-FFF2-40B4-BE49-F238E27FC236}">
                  <a16:creationId xmlns:a16="http://schemas.microsoft.com/office/drawing/2014/main" id="{1BE3CC9D-86E9-73A6-BC88-E2478F0E9722}"/>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04558B9-94C4-BCAE-C5BD-23874965DAD2}"/>
                </a:ext>
              </a:extLst>
            </p:cNvPr>
            <p:cNvSpPr txBox="1"/>
            <p:nvPr/>
          </p:nvSpPr>
          <p:spPr>
            <a:xfrm>
              <a:off x="111988" y="1921970"/>
              <a:ext cx="553833"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26</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左上の「</a:t>
            </a:r>
            <a:r>
              <a:rPr lang="en-US" altLang="ja-JP"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268355" y="2482857"/>
            <a:ext cx="630111" cy="279109"/>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C3CAB4F2-E521-DD23-1449-0C225C3FFA4E}"/>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E0BA6E66-ED5A-92C7-13B6-AD51DA57569C}"/>
              </a:ext>
            </a:extLst>
          </p:cNvPr>
          <p:cNvSpPr txBox="1"/>
          <p:nvPr/>
        </p:nvSpPr>
        <p:spPr>
          <a:xfrm>
            <a:off x="5862035" y="2394552"/>
            <a:ext cx="1992597" cy="1002134"/>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※Android</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の場合、</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こちらの画面は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表示されません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00207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吹き出し: 角を丸めた四角形 167">
            <a:extLst>
              <a:ext uri="{FF2B5EF4-FFF2-40B4-BE49-F238E27FC236}">
                <a16:creationId xmlns:a16="http://schemas.microsoft.com/office/drawing/2014/main" id="{14C2C70F-688F-227D-558D-B1B9366F3DF8}"/>
              </a:ext>
            </a:extLst>
          </p:cNvPr>
          <p:cNvSpPr/>
          <p:nvPr/>
        </p:nvSpPr>
        <p:spPr>
          <a:xfrm>
            <a:off x="2697912" y="3993941"/>
            <a:ext cx="1740501" cy="950382"/>
          </a:xfrm>
          <a:prstGeom prst="wedgeRoundRectCallout">
            <a:avLst>
              <a:gd name="adj1" fmla="val -7057"/>
              <a:gd name="adj2" fmla="val 85508"/>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0" bIns="0"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マイナポータル</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から、まとめて</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データで取得</a:t>
            </a:r>
          </a:p>
        </p:txBody>
      </p:sp>
      <p:sp>
        <p:nvSpPr>
          <p:cNvPr id="167" name="吹き出し: 角を丸めた四角形 166">
            <a:extLst>
              <a:ext uri="{FF2B5EF4-FFF2-40B4-BE49-F238E27FC236}">
                <a16:creationId xmlns:a16="http://schemas.microsoft.com/office/drawing/2014/main" id="{3B91CA0C-F0BB-B38D-2FBA-B165A558A4DD}"/>
              </a:ext>
            </a:extLst>
          </p:cNvPr>
          <p:cNvSpPr/>
          <p:nvPr/>
        </p:nvSpPr>
        <p:spPr>
          <a:xfrm>
            <a:off x="5691862" y="4001796"/>
            <a:ext cx="1256120" cy="950382"/>
          </a:xfrm>
          <a:prstGeom prst="wedgeRoundRectCallout">
            <a:avLst>
              <a:gd name="adj1" fmla="val -76699"/>
              <a:gd name="adj2" fmla="val 38520"/>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申告書に</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自動入力・</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自動計算♪</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3-C</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マイナポータル連携で確定申告書が簡単、便利に作成できます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6C054CD-BC06-1269-FA1A-0F04F9370C41}"/>
              </a:ext>
            </a:extLst>
          </p:cNvPr>
          <p:cNvSpPr txBox="1"/>
          <p:nvPr/>
        </p:nvSpPr>
        <p:spPr>
          <a:xfrm>
            <a:off x="453192" y="6101919"/>
            <a:ext cx="8386008" cy="395621"/>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マイナポータル連携を利用するためには、事前準備が必要です（</a:t>
            </a:r>
            <a:r>
              <a:rPr lang="en-US" altLang="ja-JP" sz="1800" dirty="0">
                <a:solidFill>
                  <a:schemeClr val="accent1"/>
                </a:solidFill>
                <a:latin typeface="BIZ UDPゴシック" panose="020B0400000000000000" pitchFamily="50" charset="-128"/>
                <a:ea typeface="BIZ UDPゴシック" panose="020B0400000000000000" pitchFamily="50" charset="-128"/>
              </a:rPr>
              <a:t>p95</a:t>
            </a:r>
            <a:r>
              <a:rPr lang="ja-JP" altLang="en-US" sz="1800" dirty="0">
                <a:solidFill>
                  <a:schemeClr val="accent1"/>
                </a:solidFill>
                <a:latin typeface="BIZ UDPゴシック" panose="020B0400000000000000" pitchFamily="50" charset="-128"/>
                <a:ea typeface="BIZ UDPゴシック" panose="020B0400000000000000" pitchFamily="50" charset="-128"/>
              </a:rPr>
              <a:t>参照）</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マイナポータル連携とは</a:t>
            </a:r>
          </a:p>
        </p:txBody>
      </p:sp>
      <p:sp>
        <p:nvSpPr>
          <p:cNvPr id="9" name="object 68">
            <a:extLst>
              <a:ext uri="{FF2B5EF4-FFF2-40B4-BE49-F238E27FC236}">
                <a16:creationId xmlns:a16="http://schemas.microsoft.com/office/drawing/2014/main" id="{02E76550-D472-9275-9B57-73950F7BA983}"/>
              </a:ext>
            </a:extLst>
          </p:cNvPr>
          <p:cNvSpPr/>
          <p:nvPr/>
        </p:nvSpPr>
        <p:spPr>
          <a:xfrm>
            <a:off x="759962" y="4199676"/>
            <a:ext cx="1800000" cy="1620000"/>
          </a:xfrm>
          <a:custGeom>
            <a:avLst/>
            <a:gdLst/>
            <a:ahLst/>
            <a:cxnLst/>
            <a:rect l="l" t="t" r="r" b="b"/>
            <a:pathLst>
              <a:path w="1026794" h="1158240">
                <a:moveTo>
                  <a:pt x="1026794" y="1157960"/>
                </a:moveTo>
                <a:lnTo>
                  <a:pt x="0" y="1157960"/>
                </a:lnTo>
                <a:lnTo>
                  <a:pt x="0" y="0"/>
                </a:lnTo>
                <a:lnTo>
                  <a:pt x="1026794" y="0"/>
                </a:lnTo>
                <a:lnTo>
                  <a:pt x="1026794" y="1157960"/>
                </a:lnTo>
                <a:close/>
              </a:path>
            </a:pathLst>
          </a:custGeom>
          <a:solidFill>
            <a:srgbClr val="FFF7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383">
            <a:extLst>
              <a:ext uri="{FF2B5EF4-FFF2-40B4-BE49-F238E27FC236}">
                <a16:creationId xmlns:a16="http://schemas.microsoft.com/office/drawing/2014/main" id="{28A1A148-7A18-7471-E792-AFEBBF2CFE23}"/>
              </a:ext>
            </a:extLst>
          </p:cNvPr>
          <p:cNvSpPr/>
          <p:nvPr/>
        </p:nvSpPr>
        <p:spPr>
          <a:xfrm>
            <a:off x="5119151" y="2244563"/>
            <a:ext cx="3450386" cy="1423895"/>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399">
            <a:extLst>
              <a:ext uri="{FF2B5EF4-FFF2-40B4-BE49-F238E27FC236}">
                <a16:creationId xmlns:a16="http://schemas.microsoft.com/office/drawing/2014/main" id="{ADE0B3FF-E45E-F2C8-582E-0C64E25F17FD}"/>
              </a:ext>
            </a:extLst>
          </p:cNvPr>
          <p:cNvSpPr txBox="1"/>
          <p:nvPr/>
        </p:nvSpPr>
        <p:spPr>
          <a:xfrm>
            <a:off x="5381523" y="2216955"/>
            <a:ext cx="3487570" cy="1578381"/>
          </a:xfrm>
          <a:prstGeom prst="rect">
            <a:avLst/>
          </a:prstGeom>
        </p:spPr>
        <p:txBody>
          <a:bodyPr vert="horz" wrap="square" lIns="0" tIns="11430" rIns="0" bIns="0" rtlCol="0">
            <a:spAutoFit/>
          </a:bodyPr>
          <a:lstStyle/>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管理・保管が不要</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データ提出でらくらく</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マイナポータルから</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取得した</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データを使って申告書の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所定の項目に自動入力</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 name="object 409">
            <a:extLst>
              <a:ext uri="{FF2B5EF4-FFF2-40B4-BE49-F238E27FC236}">
                <a16:creationId xmlns:a16="http://schemas.microsoft.com/office/drawing/2014/main" id="{EE4DE289-F7EA-44EC-3A02-85528FF3A7F6}"/>
              </a:ext>
            </a:extLst>
          </p:cNvPr>
          <p:cNvSpPr txBox="1"/>
          <p:nvPr/>
        </p:nvSpPr>
        <p:spPr>
          <a:xfrm>
            <a:off x="2082926" y="4337773"/>
            <a:ext cx="341058" cy="99323"/>
          </a:xfrm>
          <a:prstGeom prst="rect">
            <a:avLst/>
          </a:prstGeom>
        </p:spPr>
        <p:txBody>
          <a:bodyPr vert="horz" wrap="square" lIns="0" tIns="17145" rIns="0" bIns="0" rtlCol="0">
            <a:spAutoFit/>
          </a:bodyPr>
          <a:lstStyle/>
          <a:p>
            <a:pPr marL="0" marR="0" lvl="0" indent="0" algn="l" defTabSz="457200" rtl="0" eaLnBrk="1" fontAlgn="auto" latinLnBrk="0" hangingPunct="1">
              <a:lnSpc>
                <a:spcPct val="100000"/>
              </a:lnSpc>
              <a:spcBef>
                <a:spcPts val="135"/>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SimSun"/>
              <a:ea typeface="+mn-ea"/>
              <a:cs typeface="SimSun"/>
            </a:endParaRPr>
          </a:p>
        </p:txBody>
      </p:sp>
      <p:sp>
        <p:nvSpPr>
          <p:cNvPr id="16" name="object 410" descr="年間取引報告書の書類のイラスト">
            <a:extLst>
              <a:ext uri="{FF2B5EF4-FFF2-40B4-BE49-F238E27FC236}">
                <a16:creationId xmlns:a16="http://schemas.microsoft.com/office/drawing/2014/main" id="{F31DC986-1E1A-62E7-35F2-1DC408D06256}"/>
              </a:ext>
            </a:extLst>
          </p:cNvPr>
          <p:cNvSpPr/>
          <p:nvPr/>
        </p:nvSpPr>
        <p:spPr>
          <a:xfrm>
            <a:off x="997354" y="5224294"/>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bject 411">
            <a:extLst>
              <a:ext uri="{FF2B5EF4-FFF2-40B4-BE49-F238E27FC236}">
                <a16:creationId xmlns:a16="http://schemas.microsoft.com/office/drawing/2014/main" id="{2BB1B38B-B0C7-B183-EF7D-1F51FEAC5636}"/>
              </a:ext>
            </a:extLst>
          </p:cNvPr>
          <p:cNvSpPr/>
          <p:nvPr/>
        </p:nvSpPr>
        <p:spPr>
          <a:xfrm>
            <a:off x="997354" y="5224294"/>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bject 412">
            <a:extLst>
              <a:ext uri="{FF2B5EF4-FFF2-40B4-BE49-F238E27FC236}">
                <a16:creationId xmlns:a16="http://schemas.microsoft.com/office/drawing/2014/main" id="{E4BA1F1A-B0B1-CB4B-53C5-55F0FC81719A}"/>
              </a:ext>
            </a:extLst>
          </p:cNvPr>
          <p:cNvSpPr/>
          <p:nvPr/>
        </p:nvSpPr>
        <p:spPr>
          <a:xfrm>
            <a:off x="1466241" y="5847946"/>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bject 413">
            <a:extLst>
              <a:ext uri="{FF2B5EF4-FFF2-40B4-BE49-F238E27FC236}">
                <a16:creationId xmlns:a16="http://schemas.microsoft.com/office/drawing/2014/main" id="{5CF7093B-0BA2-BCFB-6E74-259D796B06E1}"/>
              </a:ext>
            </a:extLst>
          </p:cNvPr>
          <p:cNvSpPr/>
          <p:nvPr/>
        </p:nvSpPr>
        <p:spPr>
          <a:xfrm>
            <a:off x="1142370" y="557895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bject 414">
            <a:extLst>
              <a:ext uri="{FF2B5EF4-FFF2-40B4-BE49-F238E27FC236}">
                <a16:creationId xmlns:a16="http://schemas.microsoft.com/office/drawing/2014/main" id="{65896F65-B5A1-AF80-4065-358F7CFFA8A7}"/>
              </a:ext>
            </a:extLst>
          </p:cNvPr>
          <p:cNvSpPr/>
          <p:nvPr/>
        </p:nvSpPr>
        <p:spPr>
          <a:xfrm>
            <a:off x="1142370" y="557895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bject 415">
            <a:extLst>
              <a:ext uri="{FF2B5EF4-FFF2-40B4-BE49-F238E27FC236}">
                <a16:creationId xmlns:a16="http://schemas.microsoft.com/office/drawing/2014/main" id="{22472AE4-F773-7EFB-B74D-36CFA52B9D20}"/>
              </a:ext>
            </a:extLst>
          </p:cNvPr>
          <p:cNvSpPr/>
          <p:nvPr/>
        </p:nvSpPr>
        <p:spPr>
          <a:xfrm>
            <a:off x="1142370" y="5656747"/>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object 416">
            <a:extLst>
              <a:ext uri="{FF2B5EF4-FFF2-40B4-BE49-F238E27FC236}">
                <a16:creationId xmlns:a16="http://schemas.microsoft.com/office/drawing/2014/main" id="{E4835103-2FB4-330F-F311-8D473691C152}"/>
              </a:ext>
            </a:extLst>
          </p:cNvPr>
          <p:cNvSpPr/>
          <p:nvPr/>
        </p:nvSpPr>
        <p:spPr>
          <a:xfrm>
            <a:off x="1142370" y="565674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bject 417">
            <a:extLst>
              <a:ext uri="{FF2B5EF4-FFF2-40B4-BE49-F238E27FC236}">
                <a16:creationId xmlns:a16="http://schemas.microsoft.com/office/drawing/2014/main" id="{14B83696-BA54-B13F-70E1-E268F6210A48}"/>
              </a:ext>
            </a:extLst>
          </p:cNvPr>
          <p:cNvSpPr/>
          <p:nvPr/>
        </p:nvSpPr>
        <p:spPr>
          <a:xfrm>
            <a:off x="1142370" y="57345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object 418">
            <a:extLst>
              <a:ext uri="{FF2B5EF4-FFF2-40B4-BE49-F238E27FC236}">
                <a16:creationId xmlns:a16="http://schemas.microsoft.com/office/drawing/2014/main" id="{B6BA9CAB-062E-2CB2-0E14-A3C524723C07}"/>
              </a:ext>
            </a:extLst>
          </p:cNvPr>
          <p:cNvSpPr/>
          <p:nvPr/>
        </p:nvSpPr>
        <p:spPr>
          <a:xfrm>
            <a:off x="1142370" y="57345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bject 421" descr="年末残高証明書の書類のイラスト">
            <a:extLst>
              <a:ext uri="{FF2B5EF4-FFF2-40B4-BE49-F238E27FC236}">
                <a16:creationId xmlns:a16="http://schemas.microsoft.com/office/drawing/2014/main" id="{8FBCFC54-D632-8CA2-884D-C6DBF3DA4AE7}"/>
              </a:ext>
            </a:extLst>
          </p:cNvPr>
          <p:cNvSpPr/>
          <p:nvPr/>
        </p:nvSpPr>
        <p:spPr>
          <a:xfrm>
            <a:off x="1747681" y="4743885"/>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object 422">
            <a:extLst>
              <a:ext uri="{FF2B5EF4-FFF2-40B4-BE49-F238E27FC236}">
                <a16:creationId xmlns:a16="http://schemas.microsoft.com/office/drawing/2014/main" id="{054465C6-1E57-4ED6-F416-C72E7E39E75A}"/>
              </a:ext>
            </a:extLst>
          </p:cNvPr>
          <p:cNvSpPr/>
          <p:nvPr/>
        </p:nvSpPr>
        <p:spPr>
          <a:xfrm>
            <a:off x="1747681" y="4735418"/>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object 423">
            <a:extLst>
              <a:ext uri="{FF2B5EF4-FFF2-40B4-BE49-F238E27FC236}">
                <a16:creationId xmlns:a16="http://schemas.microsoft.com/office/drawing/2014/main" id="{4611CB44-4CDF-5F7E-31D6-98A79026AEC1}"/>
              </a:ext>
            </a:extLst>
          </p:cNvPr>
          <p:cNvSpPr/>
          <p:nvPr/>
        </p:nvSpPr>
        <p:spPr>
          <a:xfrm>
            <a:off x="2216569" y="5359070"/>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object 424">
            <a:extLst>
              <a:ext uri="{FF2B5EF4-FFF2-40B4-BE49-F238E27FC236}">
                <a16:creationId xmlns:a16="http://schemas.microsoft.com/office/drawing/2014/main" id="{0B3D9429-8688-1E7F-6E3F-AB743C6A7321}"/>
              </a:ext>
            </a:extLst>
          </p:cNvPr>
          <p:cNvSpPr/>
          <p:nvPr/>
        </p:nvSpPr>
        <p:spPr>
          <a:xfrm>
            <a:off x="1892697" y="50900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object 425">
            <a:extLst>
              <a:ext uri="{FF2B5EF4-FFF2-40B4-BE49-F238E27FC236}">
                <a16:creationId xmlns:a16="http://schemas.microsoft.com/office/drawing/2014/main" id="{7DB79C1D-89DB-CA7F-75AB-B0A842AABD05}"/>
              </a:ext>
            </a:extLst>
          </p:cNvPr>
          <p:cNvSpPr/>
          <p:nvPr/>
        </p:nvSpPr>
        <p:spPr>
          <a:xfrm>
            <a:off x="1892697" y="50900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object 426">
            <a:extLst>
              <a:ext uri="{FF2B5EF4-FFF2-40B4-BE49-F238E27FC236}">
                <a16:creationId xmlns:a16="http://schemas.microsoft.com/office/drawing/2014/main" id="{6F6FA30F-0334-FDC3-3703-BAA4BE17DF6C}"/>
              </a:ext>
            </a:extLst>
          </p:cNvPr>
          <p:cNvSpPr/>
          <p:nvPr/>
        </p:nvSpPr>
        <p:spPr>
          <a:xfrm>
            <a:off x="1892697" y="516787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bject 427">
            <a:extLst>
              <a:ext uri="{FF2B5EF4-FFF2-40B4-BE49-F238E27FC236}">
                <a16:creationId xmlns:a16="http://schemas.microsoft.com/office/drawing/2014/main" id="{C6937BF0-2DF5-B101-5371-1CCD10F588AC}"/>
              </a:ext>
            </a:extLst>
          </p:cNvPr>
          <p:cNvSpPr/>
          <p:nvPr/>
        </p:nvSpPr>
        <p:spPr>
          <a:xfrm>
            <a:off x="1892697" y="516787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object 428">
            <a:extLst>
              <a:ext uri="{FF2B5EF4-FFF2-40B4-BE49-F238E27FC236}">
                <a16:creationId xmlns:a16="http://schemas.microsoft.com/office/drawing/2014/main" id="{FD4ABF76-F3FB-2894-367D-869028CA9FEC}"/>
              </a:ext>
            </a:extLst>
          </p:cNvPr>
          <p:cNvSpPr/>
          <p:nvPr/>
        </p:nvSpPr>
        <p:spPr>
          <a:xfrm>
            <a:off x="1892697" y="5245683"/>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object 430">
            <a:extLst>
              <a:ext uri="{FF2B5EF4-FFF2-40B4-BE49-F238E27FC236}">
                <a16:creationId xmlns:a16="http://schemas.microsoft.com/office/drawing/2014/main" id="{C8AF79AF-D7FF-F3DB-F7E0-F25E7DC8D34A}"/>
              </a:ext>
            </a:extLst>
          </p:cNvPr>
          <p:cNvSpPr/>
          <p:nvPr/>
        </p:nvSpPr>
        <p:spPr>
          <a:xfrm>
            <a:off x="2739195" y="5163693"/>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object 439" descr="マイナちゃんのイラスト">
            <a:extLst>
              <a:ext uri="{FF2B5EF4-FFF2-40B4-BE49-F238E27FC236}">
                <a16:creationId xmlns:a16="http://schemas.microsoft.com/office/drawing/2014/main" id="{59060788-D8CB-DEFA-2FE5-07569CF460FE}"/>
              </a:ext>
            </a:extLst>
          </p:cNvPr>
          <p:cNvSpPr>
            <a:spLocks noChangeAspect="1"/>
          </p:cNvSpPr>
          <p:nvPr/>
        </p:nvSpPr>
        <p:spPr>
          <a:xfrm>
            <a:off x="3589712" y="4821408"/>
            <a:ext cx="657925" cy="108000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7" name="グループ化 36" descr="パソコンの前にいる男性のイラスト">
            <a:extLst>
              <a:ext uri="{FF2B5EF4-FFF2-40B4-BE49-F238E27FC236}">
                <a16:creationId xmlns:a16="http://schemas.microsoft.com/office/drawing/2014/main" id="{DD727263-7808-81B2-C5F2-67C7A7955A81}"/>
              </a:ext>
            </a:extLst>
          </p:cNvPr>
          <p:cNvGrpSpPr/>
          <p:nvPr/>
        </p:nvGrpSpPr>
        <p:grpSpPr>
          <a:xfrm>
            <a:off x="4715458" y="4569608"/>
            <a:ext cx="886725" cy="1133088"/>
            <a:chOff x="4345357" y="4876361"/>
            <a:chExt cx="717927" cy="917392"/>
          </a:xfrm>
        </p:grpSpPr>
        <p:sp>
          <p:nvSpPr>
            <p:cNvPr id="38" name="object 441">
              <a:extLst>
                <a:ext uri="{FF2B5EF4-FFF2-40B4-BE49-F238E27FC236}">
                  <a16:creationId xmlns:a16="http://schemas.microsoft.com/office/drawing/2014/main" id="{815A4E16-47DE-D9C6-CA2A-7B080983FDC7}"/>
                </a:ext>
              </a:extLst>
            </p:cNvPr>
            <p:cNvSpPr/>
            <p:nvPr/>
          </p:nvSpPr>
          <p:spPr>
            <a:xfrm>
              <a:off x="4516873" y="5446407"/>
              <a:ext cx="239899" cy="25567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bject 442">
              <a:extLst>
                <a:ext uri="{FF2B5EF4-FFF2-40B4-BE49-F238E27FC236}">
                  <a16:creationId xmlns:a16="http://schemas.microsoft.com/office/drawing/2014/main" id="{0B632869-D550-B22C-649D-F29B4A471B60}"/>
                </a:ext>
              </a:extLst>
            </p:cNvPr>
            <p:cNvSpPr/>
            <p:nvPr/>
          </p:nvSpPr>
          <p:spPr>
            <a:xfrm>
              <a:off x="4601560" y="5255653"/>
              <a:ext cx="60537" cy="79153"/>
            </a:xfrm>
            <a:custGeom>
              <a:avLst/>
              <a:gdLst/>
              <a:ahLst/>
              <a:cxnLst/>
              <a:rect l="l" t="t" r="r" b="b"/>
              <a:pathLst>
                <a:path w="45085" h="59054">
                  <a:moveTo>
                    <a:pt x="44627" y="58673"/>
                  </a:moveTo>
                  <a:lnTo>
                    <a:pt x="0" y="58673"/>
                  </a:lnTo>
                  <a:lnTo>
                    <a:pt x="0" y="0"/>
                  </a:lnTo>
                  <a:lnTo>
                    <a:pt x="44627" y="0"/>
                  </a:lnTo>
                  <a:lnTo>
                    <a:pt x="44627" y="58673"/>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object 443">
              <a:extLst>
                <a:ext uri="{FF2B5EF4-FFF2-40B4-BE49-F238E27FC236}">
                  <a16:creationId xmlns:a16="http://schemas.microsoft.com/office/drawing/2014/main" id="{9A3BD816-8704-CC34-1505-19F82D28C48D}"/>
                </a:ext>
              </a:extLst>
            </p:cNvPr>
            <p:cNvSpPr/>
            <p:nvPr/>
          </p:nvSpPr>
          <p:spPr>
            <a:xfrm>
              <a:off x="4490183" y="4915825"/>
              <a:ext cx="300131" cy="348101"/>
            </a:xfrm>
            <a:custGeom>
              <a:avLst/>
              <a:gdLst/>
              <a:ahLst/>
              <a:cxnLst/>
              <a:rect l="l" t="t" r="r" b="b"/>
              <a:pathLst>
                <a:path w="223520" h="259715">
                  <a:moveTo>
                    <a:pt x="121856" y="0"/>
                  </a:moveTo>
                  <a:lnTo>
                    <a:pt x="78430" y="4104"/>
                  </a:lnTo>
                  <a:lnTo>
                    <a:pt x="21181" y="50783"/>
                  </a:lnTo>
                  <a:lnTo>
                    <a:pt x="6338" y="88899"/>
                  </a:lnTo>
                  <a:lnTo>
                    <a:pt x="0" y="133896"/>
                  </a:lnTo>
                  <a:lnTo>
                    <a:pt x="3249" y="180138"/>
                  </a:lnTo>
                  <a:lnTo>
                    <a:pt x="19824" y="217854"/>
                  </a:lnTo>
                  <a:lnTo>
                    <a:pt x="52935" y="244976"/>
                  </a:lnTo>
                  <a:lnTo>
                    <a:pt x="105790" y="259435"/>
                  </a:lnTo>
                  <a:lnTo>
                    <a:pt x="157140" y="254704"/>
                  </a:lnTo>
                  <a:lnTo>
                    <a:pt x="192952" y="230298"/>
                  </a:lnTo>
                  <a:lnTo>
                    <a:pt x="214470" y="191705"/>
                  </a:lnTo>
                  <a:lnTo>
                    <a:pt x="222935" y="144411"/>
                  </a:lnTo>
                  <a:lnTo>
                    <a:pt x="220699" y="87543"/>
                  </a:lnTo>
                  <a:lnTo>
                    <a:pt x="205595" y="43202"/>
                  </a:lnTo>
                  <a:lnTo>
                    <a:pt x="173892" y="13363"/>
                  </a:lnTo>
                  <a:lnTo>
                    <a:pt x="121856"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object 444">
              <a:extLst>
                <a:ext uri="{FF2B5EF4-FFF2-40B4-BE49-F238E27FC236}">
                  <a16:creationId xmlns:a16="http://schemas.microsoft.com/office/drawing/2014/main" id="{43B54C21-354C-5426-B06B-E79C8CA28DDB}"/>
                </a:ext>
              </a:extLst>
            </p:cNvPr>
            <p:cNvSpPr/>
            <p:nvPr/>
          </p:nvSpPr>
          <p:spPr>
            <a:xfrm>
              <a:off x="4669036" y="5088237"/>
              <a:ext cx="24727" cy="65535"/>
            </a:xfrm>
            <a:custGeom>
              <a:avLst/>
              <a:gdLst/>
              <a:ahLst/>
              <a:cxnLst/>
              <a:rect l="l" t="t" r="r" b="b"/>
              <a:pathLst>
                <a:path w="18414" h="48895">
                  <a:moveTo>
                    <a:pt x="8978" y="0"/>
                  </a:moveTo>
                  <a:lnTo>
                    <a:pt x="18300" y="45313"/>
                  </a:lnTo>
                  <a:lnTo>
                    <a:pt x="0" y="48653"/>
                  </a:lnTo>
                </a:path>
              </a:pathLst>
            </a:custGeom>
            <a:ln w="3809">
              <a:solidFill>
                <a:srgbClr val="CA7B53"/>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object 445">
              <a:extLst>
                <a:ext uri="{FF2B5EF4-FFF2-40B4-BE49-F238E27FC236}">
                  <a16:creationId xmlns:a16="http://schemas.microsoft.com/office/drawing/2014/main" id="{38ED24F1-7664-F0A1-A725-43E6E34716B2}"/>
                </a:ext>
              </a:extLst>
            </p:cNvPr>
            <p:cNvSpPr/>
            <p:nvPr/>
          </p:nvSpPr>
          <p:spPr>
            <a:xfrm>
              <a:off x="4611573" y="5195274"/>
              <a:ext cx="103170" cy="26384"/>
            </a:xfrm>
            <a:custGeom>
              <a:avLst/>
              <a:gdLst/>
              <a:ahLst/>
              <a:cxnLst/>
              <a:rect l="l" t="t" r="r" b="b"/>
              <a:pathLst>
                <a:path w="76835" h="19684">
                  <a:moveTo>
                    <a:pt x="0" y="0"/>
                  </a:moveTo>
                  <a:lnTo>
                    <a:pt x="7013" y="10395"/>
                  </a:lnTo>
                  <a:lnTo>
                    <a:pt x="13436" y="15871"/>
                  </a:lnTo>
                  <a:lnTo>
                    <a:pt x="22945" y="18237"/>
                  </a:lnTo>
                  <a:lnTo>
                    <a:pt x="39217" y="19303"/>
                  </a:lnTo>
                  <a:lnTo>
                    <a:pt x="56824" y="17417"/>
                  </a:lnTo>
                  <a:lnTo>
                    <a:pt x="68305" y="11953"/>
                  </a:lnTo>
                  <a:lnTo>
                    <a:pt x="74545" y="6238"/>
                  </a:lnTo>
                  <a:lnTo>
                    <a:pt x="76428" y="3594"/>
                  </a:lnTo>
                </a:path>
              </a:pathLst>
            </a:custGeom>
            <a:ln w="3810">
              <a:solidFill>
                <a:srgbClr val="CD577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object 446">
              <a:extLst>
                <a:ext uri="{FF2B5EF4-FFF2-40B4-BE49-F238E27FC236}">
                  <a16:creationId xmlns:a16="http://schemas.microsoft.com/office/drawing/2014/main" id="{E544BD8D-2790-76D9-0CE5-2990182145FE}"/>
                </a:ext>
              </a:extLst>
            </p:cNvPr>
            <p:cNvSpPr/>
            <p:nvPr/>
          </p:nvSpPr>
          <p:spPr>
            <a:xfrm>
              <a:off x="4605725" y="5070189"/>
              <a:ext cx="28137" cy="33193"/>
            </a:xfrm>
            <a:custGeom>
              <a:avLst/>
              <a:gdLst/>
              <a:ahLst/>
              <a:cxnLst/>
              <a:rect l="l" t="t" r="r" b="b"/>
              <a:pathLst>
                <a:path w="20954" h="24765">
                  <a:moveTo>
                    <a:pt x="5372" y="0"/>
                  </a:moveTo>
                  <a:lnTo>
                    <a:pt x="609" y="5079"/>
                  </a:lnTo>
                  <a:lnTo>
                    <a:pt x="0" y="18173"/>
                  </a:lnTo>
                  <a:lnTo>
                    <a:pt x="4254" y="23698"/>
                  </a:lnTo>
                  <a:lnTo>
                    <a:pt x="15379" y="24218"/>
                  </a:lnTo>
                  <a:lnTo>
                    <a:pt x="20142" y="19138"/>
                  </a:lnTo>
                  <a:lnTo>
                    <a:pt x="20751" y="6032"/>
                  </a:lnTo>
                  <a:lnTo>
                    <a:pt x="16497" y="520"/>
                  </a:lnTo>
                  <a:lnTo>
                    <a:pt x="5372" y="0"/>
                  </a:lnTo>
                  <a:close/>
                </a:path>
              </a:pathLst>
            </a:custGeom>
            <a:solidFill>
              <a:srgbClr val="0501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object 447">
              <a:extLst>
                <a:ext uri="{FF2B5EF4-FFF2-40B4-BE49-F238E27FC236}">
                  <a16:creationId xmlns:a16="http://schemas.microsoft.com/office/drawing/2014/main" id="{D74EEA00-6D0C-C436-5337-E4A569E23FCD}"/>
                </a:ext>
              </a:extLst>
            </p:cNvPr>
            <p:cNvSpPr/>
            <p:nvPr/>
          </p:nvSpPr>
          <p:spPr>
            <a:xfrm>
              <a:off x="4702463" y="5074744"/>
              <a:ext cx="28137" cy="33193"/>
            </a:xfrm>
            <a:custGeom>
              <a:avLst/>
              <a:gdLst/>
              <a:ahLst/>
              <a:cxnLst/>
              <a:rect l="l" t="t" r="r" b="b"/>
              <a:pathLst>
                <a:path w="20954" h="24765">
                  <a:moveTo>
                    <a:pt x="5384" y="0"/>
                  </a:moveTo>
                  <a:lnTo>
                    <a:pt x="622" y="5092"/>
                  </a:lnTo>
                  <a:lnTo>
                    <a:pt x="0" y="18173"/>
                  </a:lnTo>
                  <a:lnTo>
                    <a:pt x="4267" y="23698"/>
                  </a:lnTo>
                  <a:lnTo>
                    <a:pt x="15392" y="24231"/>
                  </a:lnTo>
                  <a:lnTo>
                    <a:pt x="20154" y="19138"/>
                  </a:lnTo>
                  <a:lnTo>
                    <a:pt x="20764" y="6032"/>
                  </a:lnTo>
                  <a:lnTo>
                    <a:pt x="16509" y="520"/>
                  </a:lnTo>
                  <a:lnTo>
                    <a:pt x="5384" y="0"/>
                  </a:lnTo>
                  <a:close/>
                </a:path>
              </a:pathLst>
            </a:custGeom>
            <a:solidFill>
              <a:srgbClr val="0501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object 448">
              <a:extLst>
                <a:ext uri="{FF2B5EF4-FFF2-40B4-BE49-F238E27FC236}">
                  <a16:creationId xmlns:a16="http://schemas.microsoft.com/office/drawing/2014/main" id="{BB9FDF8B-C554-A020-BF3D-4AB92784B736}"/>
                </a:ext>
              </a:extLst>
            </p:cNvPr>
            <p:cNvSpPr/>
            <p:nvPr/>
          </p:nvSpPr>
          <p:spPr>
            <a:xfrm>
              <a:off x="4554960" y="5099309"/>
              <a:ext cx="59685" cy="59577"/>
            </a:xfrm>
            <a:custGeom>
              <a:avLst/>
              <a:gdLst/>
              <a:ahLst/>
              <a:cxnLst/>
              <a:rect l="l" t="t" r="r" b="b"/>
              <a:pathLst>
                <a:path w="44450" h="44450">
                  <a:moveTo>
                    <a:pt x="23266" y="0"/>
                  </a:moveTo>
                  <a:lnTo>
                    <a:pt x="14535" y="1336"/>
                  </a:lnTo>
                  <a:lnTo>
                    <a:pt x="7246" y="5765"/>
                  </a:lnTo>
                  <a:lnTo>
                    <a:pt x="2151" y="12605"/>
                  </a:lnTo>
                  <a:lnTo>
                    <a:pt x="0" y="21170"/>
                  </a:lnTo>
                  <a:lnTo>
                    <a:pt x="1341" y="29906"/>
                  </a:lnTo>
                  <a:lnTo>
                    <a:pt x="5770" y="37195"/>
                  </a:lnTo>
                  <a:lnTo>
                    <a:pt x="12606" y="42287"/>
                  </a:lnTo>
                  <a:lnTo>
                    <a:pt x="21170" y="44437"/>
                  </a:lnTo>
                  <a:lnTo>
                    <a:pt x="29901" y="43102"/>
                  </a:lnTo>
                  <a:lnTo>
                    <a:pt x="37190" y="38676"/>
                  </a:lnTo>
                  <a:lnTo>
                    <a:pt x="42286" y="31837"/>
                  </a:lnTo>
                  <a:lnTo>
                    <a:pt x="44437" y="23266"/>
                  </a:lnTo>
                  <a:lnTo>
                    <a:pt x="43101" y="14537"/>
                  </a:lnTo>
                  <a:lnTo>
                    <a:pt x="38671" y="7251"/>
                  </a:lnTo>
                  <a:lnTo>
                    <a:pt x="31832" y="2156"/>
                  </a:lnTo>
                  <a:lnTo>
                    <a:pt x="23266" y="0"/>
                  </a:lnTo>
                  <a:close/>
                </a:path>
              </a:pathLst>
            </a:custGeom>
            <a:solidFill>
              <a:srgbClr val="F68F7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object 449">
              <a:extLst>
                <a:ext uri="{FF2B5EF4-FFF2-40B4-BE49-F238E27FC236}">
                  <a16:creationId xmlns:a16="http://schemas.microsoft.com/office/drawing/2014/main" id="{C0E1B2BE-4D64-7A72-B975-A10A4264E023}"/>
                </a:ext>
              </a:extLst>
            </p:cNvPr>
            <p:cNvSpPr/>
            <p:nvPr/>
          </p:nvSpPr>
          <p:spPr>
            <a:xfrm>
              <a:off x="4717246" y="5106957"/>
              <a:ext cx="59685" cy="59577"/>
            </a:xfrm>
            <a:custGeom>
              <a:avLst/>
              <a:gdLst/>
              <a:ahLst/>
              <a:cxnLst/>
              <a:rect l="l" t="t" r="r" b="b"/>
              <a:pathLst>
                <a:path w="44450" h="44450">
                  <a:moveTo>
                    <a:pt x="23279" y="0"/>
                  </a:moveTo>
                  <a:lnTo>
                    <a:pt x="14542" y="1334"/>
                  </a:lnTo>
                  <a:lnTo>
                    <a:pt x="7253" y="5761"/>
                  </a:lnTo>
                  <a:lnTo>
                    <a:pt x="2156" y="12599"/>
                  </a:lnTo>
                  <a:lnTo>
                    <a:pt x="0" y="21170"/>
                  </a:lnTo>
                  <a:lnTo>
                    <a:pt x="1341" y="29899"/>
                  </a:lnTo>
                  <a:lnTo>
                    <a:pt x="5770" y="37185"/>
                  </a:lnTo>
                  <a:lnTo>
                    <a:pt x="12606" y="42280"/>
                  </a:lnTo>
                  <a:lnTo>
                    <a:pt x="21170" y="44437"/>
                  </a:lnTo>
                  <a:lnTo>
                    <a:pt x="29907" y="43101"/>
                  </a:lnTo>
                  <a:lnTo>
                    <a:pt x="37196" y="38671"/>
                  </a:lnTo>
                  <a:lnTo>
                    <a:pt x="42293" y="31832"/>
                  </a:lnTo>
                  <a:lnTo>
                    <a:pt x="44450" y="23266"/>
                  </a:lnTo>
                  <a:lnTo>
                    <a:pt x="43108" y="14530"/>
                  </a:lnTo>
                  <a:lnTo>
                    <a:pt x="38679" y="7242"/>
                  </a:lnTo>
                  <a:lnTo>
                    <a:pt x="31843" y="2149"/>
                  </a:lnTo>
                  <a:lnTo>
                    <a:pt x="23279" y="0"/>
                  </a:lnTo>
                  <a:close/>
                </a:path>
              </a:pathLst>
            </a:custGeom>
            <a:solidFill>
              <a:srgbClr val="F68F7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object 450">
              <a:extLst>
                <a:ext uri="{FF2B5EF4-FFF2-40B4-BE49-F238E27FC236}">
                  <a16:creationId xmlns:a16="http://schemas.microsoft.com/office/drawing/2014/main" id="{F36387DA-7678-BC82-207A-0F56D53F5FBF}"/>
                </a:ext>
              </a:extLst>
            </p:cNvPr>
            <p:cNvSpPr/>
            <p:nvPr/>
          </p:nvSpPr>
          <p:spPr>
            <a:xfrm>
              <a:off x="4483974" y="4876361"/>
              <a:ext cx="320594" cy="226394"/>
            </a:xfrm>
            <a:custGeom>
              <a:avLst/>
              <a:gdLst/>
              <a:ahLst/>
              <a:cxnLst/>
              <a:rect l="l" t="t" r="r" b="b"/>
              <a:pathLst>
                <a:path w="238760" h="168909">
                  <a:moveTo>
                    <a:pt x="229321" y="59183"/>
                  </a:moveTo>
                  <a:lnTo>
                    <a:pt x="182557" y="59183"/>
                  </a:lnTo>
                  <a:lnTo>
                    <a:pt x="191185" y="93709"/>
                  </a:lnTo>
                  <a:lnTo>
                    <a:pt x="207703" y="120285"/>
                  </a:lnTo>
                  <a:lnTo>
                    <a:pt x="222837" y="143508"/>
                  </a:lnTo>
                  <a:lnTo>
                    <a:pt x="227807" y="168733"/>
                  </a:lnTo>
                  <a:lnTo>
                    <a:pt x="232498" y="153253"/>
                  </a:lnTo>
                  <a:lnTo>
                    <a:pt x="234674" y="142471"/>
                  </a:lnTo>
                  <a:lnTo>
                    <a:pt x="236837" y="124600"/>
                  </a:lnTo>
                  <a:lnTo>
                    <a:pt x="238563" y="101520"/>
                  </a:lnTo>
                  <a:lnTo>
                    <a:pt x="235769" y="71005"/>
                  </a:lnTo>
                  <a:lnTo>
                    <a:pt x="229321" y="59183"/>
                  </a:lnTo>
                  <a:close/>
                </a:path>
                <a:path w="238760" h="168909">
                  <a:moveTo>
                    <a:pt x="125450" y="0"/>
                  </a:moveTo>
                  <a:lnTo>
                    <a:pt x="79973" y="6195"/>
                  </a:lnTo>
                  <a:lnTo>
                    <a:pt x="38853" y="26459"/>
                  </a:lnTo>
                  <a:lnTo>
                    <a:pt x="12720" y="60389"/>
                  </a:lnTo>
                  <a:lnTo>
                    <a:pt x="0" y="121462"/>
                  </a:lnTo>
                  <a:lnTo>
                    <a:pt x="1403" y="140101"/>
                  </a:lnTo>
                  <a:lnTo>
                    <a:pt x="4262" y="150940"/>
                  </a:lnTo>
                  <a:lnTo>
                    <a:pt x="24670" y="120285"/>
                  </a:lnTo>
                  <a:lnTo>
                    <a:pt x="57018" y="105012"/>
                  </a:lnTo>
                  <a:lnTo>
                    <a:pt x="96023" y="93371"/>
                  </a:lnTo>
                  <a:lnTo>
                    <a:pt x="136405" y="73610"/>
                  </a:lnTo>
                  <a:lnTo>
                    <a:pt x="169393" y="73610"/>
                  </a:lnTo>
                  <a:lnTo>
                    <a:pt x="173843" y="69175"/>
                  </a:lnTo>
                  <a:lnTo>
                    <a:pt x="182557" y="59183"/>
                  </a:lnTo>
                  <a:lnTo>
                    <a:pt x="229321" y="59183"/>
                  </a:lnTo>
                  <a:lnTo>
                    <a:pt x="221037" y="43992"/>
                  </a:lnTo>
                  <a:lnTo>
                    <a:pt x="186951" y="31421"/>
                  </a:lnTo>
                  <a:lnTo>
                    <a:pt x="164653" y="8274"/>
                  </a:lnTo>
                  <a:lnTo>
                    <a:pt x="125450" y="0"/>
                  </a:lnTo>
                  <a:close/>
                </a:path>
                <a:path w="238760" h="168909">
                  <a:moveTo>
                    <a:pt x="169393" y="73610"/>
                  </a:moveTo>
                  <a:lnTo>
                    <a:pt x="136405" y="73610"/>
                  </a:lnTo>
                  <a:lnTo>
                    <a:pt x="136894" y="75540"/>
                  </a:lnTo>
                  <a:lnTo>
                    <a:pt x="137390" y="81022"/>
                  </a:lnTo>
                  <a:lnTo>
                    <a:pt x="136438" y="89592"/>
                  </a:lnTo>
                  <a:lnTo>
                    <a:pt x="132583" y="100788"/>
                  </a:lnTo>
                  <a:lnTo>
                    <a:pt x="147247" y="92974"/>
                  </a:lnTo>
                  <a:lnTo>
                    <a:pt x="161537" y="81438"/>
                  </a:lnTo>
                  <a:lnTo>
                    <a:pt x="169393" y="73610"/>
                  </a:lnTo>
                  <a:close/>
                </a:path>
              </a:pathLst>
            </a:custGeom>
            <a:solidFill>
              <a:srgbClr val="866048"/>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object 452">
              <a:extLst>
                <a:ext uri="{FF2B5EF4-FFF2-40B4-BE49-F238E27FC236}">
                  <a16:creationId xmlns:a16="http://schemas.microsoft.com/office/drawing/2014/main" id="{C0FBE764-CDBD-8965-8B6B-9983E93607FD}"/>
                </a:ext>
              </a:extLst>
            </p:cNvPr>
            <p:cNvSpPr/>
            <p:nvPr/>
          </p:nvSpPr>
          <p:spPr>
            <a:xfrm>
              <a:off x="4509711" y="4941722"/>
              <a:ext cx="111697" cy="64684"/>
            </a:xfrm>
            <a:custGeom>
              <a:avLst/>
              <a:gdLst/>
              <a:ahLst/>
              <a:cxnLst/>
              <a:rect l="l" t="t" r="r" b="b"/>
              <a:pathLst>
                <a:path w="83185" h="48259">
                  <a:moveTo>
                    <a:pt x="83159" y="0"/>
                  </a:moveTo>
                  <a:lnTo>
                    <a:pt x="60018" y="4123"/>
                  </a:lnTo>
                  <a:lnTo>
                    <a:pt x="38998" y="13250"/>
                  </a:lnTo>
                  <a:lnTo>
                    <a:pt x="19269" y="27662"/>
                  </a:lnTo>
                  <a:lnTo>
                    <a:pt x="0" y="47637"/>
                  </a:lnTo>
                </a:path>
              </a:pathLst>
            </a:custGeom>
            <a:ln w="3810">
              <a:solidFill>
                <a:srgbClr val="65473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object 453">
              <a:extLst>
                <a:ext uri="{FF2B5EF4-FFF2-40B4-BE49-F238E27FC236}">
                  <a16:creationId xmlns:a16="http://schemas.microsoft.com/office/drawing/2014/main" id="{EDF99C85-3C30-CCBC-457A-2F371476E52C}"/>
                </a:ext>
              </a:extLst>
            </p:cNvPr>
            <p:cNvSpPr/>
            <p:nvPr/>
          </p:nvSpPr>
          <p:spPr>
            <a:xfrm>
              <a:off x="4754566" y="4948004"/>
              <a:ext cx="41780" cy="105537"/>
            </a:xfrm>
            <a:custGeom>
              <a:avLst/>
              <a:gdLst/>
              <a:ahLst/>
              <a:cxnLst/>
              <a:rect l="l" t="t" r="r" b="b"/>
              <a:pathLst>
                <a:path w="31114" h="78740">
                  <a:moveTo>
                    <a:pt x="0" y="0"/>
                  </a:moveTo>
                  <a:lnTo>
                    <a:pt x="13119" y="14689"/>
                  </a:lnTo>
                  <a:lnTo>
                    <a:pt x="23725" y="34656"/>
                  </a:lnTo>
                  <a:lnTo>
                    <a:pt x="30094" y="56841"/>
                  </a:lnTo>
                  <a:lnTo>
                    <a:pt x="30505" y="78181"/>
                  </a:lnTo>
                </a:path>
              </a:pathLst>
            </a:custGeom>
            <a:ln w="3810">
              <a:solidFill>
                <a:srgbClr val="65473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object 454">
              <a:extLst>
                <a:ext uri="{FF2B5EF4-FFF2-40B4-BE49-F238E27FC236}">
                  <a16:creationId xmlns:a16="http://schemas.microsoft.com/office/drawing/2014/main" id="{09BD8B96-CEE5-8BFF-44B3-280020F267F0}"/>
                </a:ext>
              </a:extLst>
            </p:cNvPr>
            <p:cNvSpPr/>
            <p:nvPr/>
          </p:nvSpPr>
          <p:spPr>
            <a:xfrm>
              <a:off x="4466629" y="5078128"/>
              <a:ext cx="46896" cy="46811"/>
            </a:xfrm>
            <a:custGeom>
              <a:avLst/>
              <a:gdLst/>
              <a:ahLst/>
              <a:cxnLst/>
              <a:rect l="l" t="t" r="r" b="b"/>
              <a:pathLst>
                <a:path w="34925" h="34925">
                  <a:moveTo>
                    <a:pt x="8801" y="0"/>
                  </a:moveTo>
                  <a:lnTo>
                    <a:pt x="876" y="7213"/>
                  </a:lnTo>
                  <a:lnTo>
                    <a:pt x="0" y="25869"/>
                  </a:lnTo>
                  <a:lnTo>
                    <a:pt x="7200" y="33782"/>
                  </a:lnTo>
                  <a:lnTo>
                    <a:pt x="25869" y="34671"/>
                  </a:lnTo>
                  <a:lnTo>
                    <a:pt x="33781" y="27457"/>
                  </a:lnTo>
                  <a:lnTo>
                    <a:pt x="34670" y="8813"/>
                  </a:lnTo>
                  <a:lnTo>
                    <a:pt x="27457" y="889"/>
                  </a:lnTo>
                  <a:lnTo>
                    <a:pt x="8801"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object 455">
              <a:extLst>
                <a:ext uri="{FF2B5EF4-FFF2-40B4-BE49-F238E27FC236}">
                  <a16:creationId xmlns:a16="http://schemas.microsoft.com/office/drawing/2014/main" id="{0FC53E6B-C1CC-1DEE-9AED-F545B7C3BFB5}"/>
                </a:ext>
              </a:extLst>
            </p:cNvPr>
            <p:cNvSpPr/>
            <p:nvPr/>
          </p:nvSpPr>
          <p:spPr>
            <a:xfrm>
              <a:off x="4765970" y="5092222"/>
              <a:ext cx="46896" cy="46811"/>
            </a:xfrm>
            <a:custGeom>
              <a:avLst/>
              <a:gdLst/>
              <a:ahLst/>
              <a:cxnLst/>
              <a:rect l="l" t="t" r="r" b="b"/>
              <a:pathLst>
                <a:path w="34925" h="34925">
                  <a:moveTo>
                    <a:pt x="8801" y="0"/>
                  </a:moveTo>
                  <a:lnTo>
                    <a:pt x="876" y="7213"/>
                  </a:lnTo>
                  <a:lnTo>
                    <a:pt x="0" y="25869"/>
                  </a:lnTo>
                  <a:lnTo>
                    <a:pt x="7213" y="33781"/>
                  </a:lnTo>
                  <a:lnTo>
                    <a:pt x="25869" y="34670"/>
                  </a:lnTo>
                  <a:lnTo>
                    <a:pt x="33781" y="27457"/>
                  </a:lnTo>
                  <a:lnTo>
                    <a:pt x="34670" y="8813"/>
                  </a:lnTo>
                  <a:lnTo>
                    <a:pt x="27457" y="888"/>
                  </a:lnTo>
                  <a:lnTo>
                    <a:pt x="8801"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object 456">
              <a:extLst>
                <a:ext uri="{FF2B5EF4-FFF2-40B4-BE49-F238E27FC236}">
                  <a16:creationId xmlns:a16="http://schemas.microsoft.com/office/drawing/2014/main" id="{684D7A89-8A7C-08B8-FE99-55890D2BC07F}"/>
                </a:ext>
              </a:extLst>
            </p:cNvPr>
            <p:cNvSpPr/>
            <p:nvPr/>
          </p:nvSpPr>
          <p:spPr>
            <a:xfrm>
              <a:off x="4711396" y="5301379"/>
              <a:ext cx="78442" cy="263842"/>
            </a:xfrm>
            <a:custGeom>
              <a:avLst/>
              <a:gdLst/>
              <a:ahLst/>
              <a:cxnLst/>
              <a:rect l="l" t="t" r="r" b="b"/>
              <a:pathLst>
                <a:path w="58420" h="196850">
                  <a:moveTo>
                    <a:pt x="20472" y="0"/>
                  </a:moveTo>
                  <a:lnTo>
                    <a:pt x="0" y="82727"/>
                  </a:lnTo>
                  <a:lnTo>
                    <a:pt x="9029" y="194551"/>
                  </a:lnTo>
                  <a:lnTo>
                    <a:pt x="57810" y="196608"/>
                  </a:lnTo>
                  <a:lnTo>
                    <a:pt x="54532" y="166454"/>
                  </a:lnTo>
                  <a:lnTo>
                    <a:pt x="45956" y="99814"/>
                  </a:lnTo>
                  <a:lnTo>
                    <a:pt x="33973" y="32418"/>
                  </a:lnTo>
                  <a:lnTo>
                    <a:pt x="20472"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bject 457">
              <a:extLst>
                <a:ext uri="{FF2B5EF4-FFF2-40B4-BE49-F238E27FC236}">
                  <a16:creationId xmlns:a16="http://schemas.microsoft.com/office/drawing/2014/main" id="{C12FFC1A-ED96-F30E-69D7-F35D66BB1403}"/>
                </a:ext>
              </a:extLst>
            </p:cNvPr>
            <p:cNvSpPr/>
            <p:nvPr/>
          </p:nvSpPr>
          <p:spPr>
            <a:xfrm>
              <a:off x="4515735" y="5286978"/>
              <a:ext cx="224246" cy="411934"/>
            </a:xfrm>
            <a:custGeom>
              <a:avLst/>
              <a:gdLst/>
              <a:ahLst/>
              <a:cxnLst/>
              <a:rect l="l" t="t" r="r" b="b"/>
              <a:pathLst>
                <a:path w="167004" h="307340">
                  <a:moveTo>
                    <a:pt x="61937" y="0"/>
                  </a:moveTo>
                  <a:lnTo>
                    <a:pt x="0" y="10744"/>
                  </a:lnTo>
                  <a:lnTo>
                    <a:pt x="14427" y="93472"/>
                  </a:lnTo>
                  <a:lnTo>
                    <a:pt x="25895" y="306870"/>
                  </a:lnTo>
                  <a:lnTo>
                    <a:pt x="138277" y="306870"/>
                  </a:lnTo>
                  <a:lnTo>
                    <a:pt x="152628" y="96354"/>
                  </a:lnTo>
                  <a:lnTo>
                    <a:pt x="163687" y="28829"/>
                  </a:lnTo>
                  <a:lnTo>
                    <a:pt x="94678" y="28829"/>
                  </a:lnTo>
                  <a:lnTo>
                    <a:pt x="61937" y="0"/>
                  </a:lnTo>
                  <a:close/>
                </a:path>
                <a:path w="167004" h="307340">
                  <a:moveTo>
                    <a:pt x="110007" y="0"/>
                  </a:moveTo>
                  <a:lnTo>
                    <a:pt x="94678" y="28829"/>
                  </a:lnTo>
                  <a:lnTo>
                    <a:pt x="163687" y="28829"/>
                  </a:lnTo>
                  <a:lnTo>
                    <a:pt x="166649" y="10744"/>
                  </a:lnTo>
                  <a:lnTo>
                    <a:pt x="110007"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object 458">
              <a:extLst>
                <a:ext uri="{FF2B5EF4-FFF2-40B4-BE49-F238E27FC236}">
                  <a16:creationId xmlns:a16="http://schemas.microsoft.com/office/drawing/2014/main" id="{94A8A34E-BE18-86E3-06D9-2681D608BB35}"/>
                </a:ext>
              </a:extLst>
            </p:cNvPr>
            <p:cNvSpPr/>
            <p:nvPr/>
          </p:nvSpPr>
          <p:spPr>
            <a:xfrm>
              <a:off x="4580214" y="5294965"/>
              <a:ext cx="101465" cy="56173"/>
            </a:xfrm>
            <a:custGeom>
              <a:avLst/>
              <a:gdLst/>
              <a:ahLst/>
              <a:cxnLst/>
              <a:rect l="l" t="t" r="r" b="b"/>
              <a:pathLst>
                <a:path w="75564" h="41909">
                  <a:moveTo>
                    <a:pt x="0" y="0"/>
                  </a:moveTo>
                  <a:lnTo>
                    <a:pt x="28143" y="41668"/>
                  </a:lnTo>
                  <a:lnTo>
                    <a:pt x="46659" y="24777"/>
                  </a:lnTo>
                  <a:lnTo>
                    <a:pt x="68199" y="38811"/>
                  </a:lnTo>
                  <a:lnTo>
                    <a:pt x="75565" y="0"/>
                  </a:lnTo>
                </a:path>
              </a:pathLst>
            </a:custGeom>
            <a:ln w="3810">
              <a:solidFill>
                <a:srgbClr val="5A8F5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object 459">
              <a:extLst>
                <a:ext uri="{FF2B5EF4-FFF2-40B4-BE49-F238E27FC236}">
                  <a16:creationId xmlns:a16="http://schemas.microsoft.com/office/drawing/2014/main" id="{2FC506A0-1EBD-0D7A-0749-5BB4012A6905}"/>
                </a:ext>
              </a:extLst>
            </p:cNvPr>
            <p:cNvSpPr/>
            <p:nvPr/>
          </p:nvSpPr>
          <p:spPr>
            <a:xfrm>
              <a:off x="4641253" y="5337188"/>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object 460">
              <a:extLst>
                <a:ext uri="{FF2B5EF4-FFF2-40B4-BE49-F238E27FC236}">
                  <a16:creationId xmlns:a16="http://schemas.microsoft.com/office/drawing/2014/main" id="{11223BDF-93CB-541B-7F1C-3C6120F7ECA9}"/>
                </a:ext>
              </a:extLst>
            </p:cNvPr>
            <p:cNvSpPr/>
            <p:nvPr/>
          </p:nvSpPr>
          <p:spPr>
            <a:xfrm>
              <a:off x="4641253" y="5399009"/>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object 461">
              <a:extLst>
                <a:ext uri="{FF2B5EF4-FFF2-40B4-BE49-F238E27FC236}">
                  <a16:creationId xmlns:a16="http://schemas.microsoft.com/office/drawing/2014/main" id="{A3289C6D-43D0-0290-37BC-7D992B217B06}"/>
                </a:ext>
              </a:extLst>
            </p:cNvPr>
            <p:cNvSpPr/>
            <p:nvPr/>
          </p:nvSpPr>
          <p:spPr>
            <a:xfrm>
              <a:off x="4641253" y="5460831"/>
              <a:ext cx="9379" cy="8511"/>
            </a:xfrm>
            <a:custGeom>
              <a:avLst/>
              <a:gdLst/>
              <a:ahLst/>
              <a:cxnLst/>
              <a:rect l="l" t="t" r="r" b="b"/>
              <a:pathLst>
                <a:path w="6985" h="6350">
                  <a:moveTo>
                    <a:pt x="5041" y="0"/>
                  </a:moveTo>
                  <a:lnTo>
                    <a:pt x="1447" y="0"/>
                  </a:lnTo>
                  <a:lnTo>
                    <a:pt x="0" y="1371"/>
                  </a:lnTo>
                  <a:lnTo>
                    <a:pt x="0" y="4775"/>
                  </a:lnTo>
                  <a:lnTo>
                    <a:pt x="1447" y="6159"/>
                  </a:lnTo>
                  <a:lnTo>
                    <a:pt x="5041" y="6159"/>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object 462">
              <a:extLst>
                <a:ext uri="{FF2B5EF4-FFF2-40B4-BE49-F238E27FC236}">
                  <a16:creationId xmlns:a16="http://schemas.microsoft.com/office/drawing/2014/main" id="{31FD9735-3170-21D8-1103-DA6B40707ADA}"/>
                </a:ext>
              </a:extLst>
            </p:cNvPr>
            <p:cNvSpPr/>
            <p:nvPr/>
          </p:nvSpPr>
          <p:spPr>
            <a:xfrm>
              <a:off x="4641253" y="5522653"/>
              <a:ext cx="9379" cy="8511"/>
            </a:xfrm>
            <a:custGeom>
              <a:avLst/>
              <a:gdLst/>
              <a:ahLst/>
              <a:cxnLst/>
              <a:rect l="l" t="t" r="r" b="b"/>
              <a:pathLst>
                <a:path w="6985" h="6350">
                  <a:moveTo>
                    <a:pt x="5041" y="0"/>
                  </a:moveTo>
                  <a:lnTo>
                    <a:pt x="1447" y="0"/>
                  </a:lnTo>
                  <a:lnTo>
                    <a:pt x="0" y="1384"/>
                  </a:lnTo>
                  <a:lnTo>
                    <a:pt x="0" y="4787"/>
                  </a:lnTo>
                  <a:lnTo>
                    <a:pt x="1447" y="6159"/>
                  </a:lnTo>
                  <a:lnTo>
                    <a:pt x="5041" y="6159"/>
                  </a:lnTo>
                  <a:lnTo>
                    <a:pt x="6489" y="4787"/>
                  </a:lnTo>
                  <a:lnTo>
                    <a:pt x="6489" y="1384"/>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object 463">
              <a:extLst>
                <a:ext uri="{FF2B5EF4-FFF2-40B4-BE49-F238E27FC236}">
                  <a16:creationId xmlns:a16="http://schemas.microsoft.com/office/drawing/2014/main" id="{50F6C762-A303-55C4-97F8-F5346879995E}"/>
                </a:ext>
              </a:extLst>
            </p:cNvPr>
            <p:cNvSpPr/>
            <p:nvPr/>
          </p:nvSpPr>
          <p:spPr>
            <a:xfrm>
              <a:off x="4641253" y="5584491"/>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object 464">
              <a:extLst>
                <a:ext uri="{FF2B5EF4-FFF2-40B4-BE49-F238E27FC236}">
                  <a16:creationId xmlns:a16="http://schemas.microsoft.com/office/drawing/2014/main" id="{D5CB959A-2712-5937-BFB6-1FCFF1FC9768}"/>
                </a:ext>
              </a:extLst>
            </p:cNvPr>
            <p:cNvSpPr/>
            <p:nvPr/>
          </p:nvSpPr>
          <p:spPr>
            <a:xfrm>
              <a:off x="4641253" y="5646313"/>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object 465">
              <a:extLst>
                <a:ext uri="{FF2B5EF4-FFF2-40B4-BE49-F238E27FC236}">
                  <a16:creationId xmlns:a16="http://schemas.microsoft.com/office/drawing/2014/main" id="{6FC40B13-C6AA-EC4E-52B3-1973A7CD76EA}"/>
                </a:ext>
              </a:extLst>
            </p:cNvPr>
            <p:cNvSpPr/>
            <p:nvPr/>
          </p:nvSpPr>
          <p:spPr>
            <a:xfrm>
              <a:off x="4739504" y="5395101"/>
              <a:ext cx="0" cy="154050"/>
            </a:xfrm>
            <a:custGeom>
              <a:avLst/>
              <a:gdLst/>
              <a:ahLst/>
              <a:cxnLst/>
              <a:rect l="l" t="t" r="r" b="b"/>
              <a:pathLst>
                <a:path h="114934">
                  <a:moveTo>
                    <a:pt x="0" y="0"/>
                  </a:moveTo>
                  <a:lnTo>
                    <a:pt x="0" y="114769"/>
                  </a:lnTo>
                </a:path>
              </a:pathLst>
            </a:custGeom>
            <a:ln w="3810">
              <a:solidFill>
                <a:srgbClr val="5A8F5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object 466">
              <a:extLst>
                <a:ext uri="{FF2B5EF4-FFF2-40B4-BE49-F238E27FC236}">
                  <a16:creationId xmlns:a16="http://schemas.microsoft.com/office/drawing/2014/main" id="{E47E8942-5224-F87A-7736-CABC8842F4C8}"/>
                </a:ext>
              </a:extLst>
            </p:cNvPr>
            <p:cNvSpPr/>
            <p:nvPr/>
          </p:nvSpPr>
          <p:spPr>
            <a:xfrm>
              <a:off x="4345357" y="5649918"/>
              <a:ext cx="717927" cy="143835"/>
            </a:xfrm>
            <a:custGeom>
              <a:avLst/>
              <a:gdLst/>
              <a:ahLst/>
              <a:cxnLst/>
              <a:rect l="l" t="t" r="r" b="b"/>
              <a:pathLst>
                <a:path w="534670" h="107315">
                  <a:moveTo>
                    <a:pt x="534111" y="106819"/>
                  </a:moveTo>
                  <a:lnTo>
                    <a:pt x="0" y="106819"/>
                  </a:lnTo>
                  <a:lnTo>
                    <a:pt x="0" y="0"/>
                  </a:lnTo>
                  <a:lnTo>
                    <a:pt x="534111" y="0"/>
                  </a:lnTo>
                  <a:lnTo>
                    <a:pt x="534111" y="106819"/>
                  </a:lnTo>
                  <a:close/>
                </a:path>
              </a:pathLst>
            </a:custGeom>
            <a:solidFill>
              <a:srgbClr val="D8B68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object 467">
              <a:extLst>
                <a:ext uri="{FF2B5EF4-FFF2-40B4-BE49-F238E27FC236}">
                  <a16:creationId xmlns:a16="http://schemas.microsoft.com/office/drawing/2014/main" id="{7024AA3E-BB99-8A17-10B1-6F41CE5C3891}"/>
                </a:ext>
              </a:extLst>
            </p:cNvPr>
            <p:cNvSpPr/>
            <p:nvPr/>
          </p:nvSpPr>
          <p:spPr>
            <a:xfrm>
              <a:off x="4537560" y="5654053"/>
              <a:ext cx="278815" cy="34894"/>
            </a:xfrm>
            <a:custGeom>
              <a:avLst/>
              <a:gdLst/>
              <a:ahLst/>
              <a:cxnLst/>
              <a:rect l="l" t="t" r="r" b="b"/>
              <a:pathLst>
                <a:path w="207645" h="26034">
                  <a:moveTo>
                    <a:pt x="0" y="0"/>
                  </a:moveTo>
                  <a:lnTo>
                    <a:pt x="0" y="3937"/>
                  </a:lnTo>
                  <a:lnTo>
                    <a:pt x="11036" y="25412"/>
                  </a:lnTo>
                  <a:lnTo>
                    <a:pt x="207645" y="25412"/>
                  </a:lnTo>
                  <a:lnTo>
                    <a:pt x="207645" y="20180"/>
                  </a:lnTo>
                  <a:lnTo>
                    <a:pt x="196608" y="6540"/>
                  </a:lnTo>
                  <a:lnTo>
                    <a:pt x="0" y="0"/>
                  </a:lnTo>
                  <a:close/>
                </a:path>
              </a:pathLst>
            </a:custGeom>
            <a:solidFill>
              <a:srgbClr val="A3A4A8"/>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object 468">
              <a:extLst>
                <a:ext uri="{FF2B5EF4-FFF2-40B4-BE49-F238E27FC236}">
                  <a16:creationId xmlns:a16="http://schemas.microsoft.com/office/drawing/2014/main" id="{54C24972-7F0B-D96A-EB8D-C32F8E3E2964}"/>
                </a:ext>
              </a:extLst>
            </p:cNvPr>
            <p:cNvSpPr/>
            <p:nvPr/>
          </p:nvSpPr>
          <p:spPr>
            <a:xfrm>
              <a:off x="4537560" y="5667577"/>
              <a:ext cx="278815" cy="0"/>
            </a:xfrm>
            <a:custGeom>
              <a:avLst/>
              <a:gdLst/>
              <a:ahLst/>
              <a:cxnLst/>
              <a:rect l="l" t="t" r="r" b="b"/>
              <a:pathLst>
                <a:path w="207645">
                  <a:moveTo>
                    <a:pt x="0" y="0"/>
                  </a:moveTo>
                  <a:lnTo>
                    <a:pt x="207645" y="0"/>
                  </a:lnTo>
                </a:path>
              </a:pathLst>
            </a:custGeom>
            <a:ln w="20180">
              <a:solidFill>
                <a:srgbClr val="D3D3D4"/>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object 469">
              <a:extLst>
                <a:ext uri="{FF2B5EF4-FFF2-40B4-BE49-F238E27FC236}">
                  <a16:creationId xmlns:a16="http://schemas.microsoft.com/office/drawing/2014/main" id="{D7FE99BD-0E33-FC05-903A-D678DBE3716F}"/>
                </a:ext>
              </a:extLst>
            </p:cNvPr>
            <p:cNvSpPr/>
            <p:nvPr/>
          </p:nvSpPr>
          <p:spPr>
            <a:xfrm>
              <a:off x="478485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object 470">
              <a:extLst>
                <a:ext uri="{FF2B5EF4-FFF2-40B4-BE49-F238E27FC236}">
                  <a16:creationId xmlns:a16="http://schemas.microsoft.com/office/drawing/2014/main" id="{E6D7A9BD-5126-DC60-750C-EC0385E63C15}"/>
                </a:ext>
              </a:extLst>
            </p:cNvPr>
            <p:cNvSpPr/>
            <p:nvPr/>
          </p:nvSpPr>
          <p:spPr>
            <a:xfrm>
              <a:off x="476995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object 471">
              <a:extLst>
                <a:ext uri="{FF2B5EF4-FFF2-40B4-BE49-F238E27FC236}">
                  <a16:creationId xmlns:a16="http://schemas.microsoft.com/office/drawing/2014/main" id="{1AB305B7-ED28-9535-FED5-6A97C507D283}"/>
                </a:ext>
              </a:extLst>
            </p:cNvPr>
            <p:cNvSpPr/>
            <p:nvPr/>
          </p:nvSpPr>
          <p:spPr>
            <a:xfrm>
              <a:off x="4755038"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object 472">
              <a:extLst>
                <a:ext uri="{FF2B5EF4-FFF2-40B4-BE49-F238E27FC236}">
                  <a16:creationId xmlns:a16="http://schemas.microsoft.com/office/drawing/2014/main" id="{C151DA9A-EE7C-0552-42B7-B370E09D7109}"/>
                </a:ext>
              </a:extLst>
            </p:cNvPr>
            <p:cNvSpPr/>
            <p:nvPr/>
          </p:nvSpPr>
          <p:spPr>
            <a:xfrm>
              <a:off x="474013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object 473">
              <a:extLst>
                <a:ext uri="{FF2B5EF4-FFF2-40B4-BE49-F238E27FC236}">
                  <a16:creationId xmlns:a16="http://schemas.microsoft.com/office/drawing/2014/main" id="{21A3A869-DC3D-320E-56EC-21B86257637D}"/>
                </a:ext>
              </a:extLst>
            </p:cNvPr>
            <p:cNvSpPr/>
            <p:nvPr/>
          </p:nvSpPr>
          <p:spPr>
            <a:xfrm>
              <a:off x="4725221"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object 474">
              <a:extLst>
                <a:ext uri="{FF2B5EF4-FFF2-40B4-BE49-F238E27FC236}">
                  <a16:creationId xmlns:a16="http://schemas.microsoft.com/office/drawing/2014/main" id="{4E8729E9-34FE-A7E1-929A-4291DC0BFB09}"/>
                </a:ext>
              </a:extLst>
            </p:cNvPr>
            <p:cNvSpPr/>
            <p:nvPr/>
          </p:nvSpPr>
          <p:spPr>
            <a:xfrm>
              <a:off x="4710315"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object 475">
              <a:extLst>
                <a:ext uri="{FF2B5EF4-FFF2-40B4-BE49-F238E27FC236}">
                  <a16:creationId xmlns:a16="http://schemas.microsoft.com/office/drawing/2014/main" id="{06C21B46-F445-5B67-39B1-BC59E5055612}"/>
                </a:ext>
              </a:extLst>
            </p:cNvPr>
            <p:cNvSpPr/>
            <p:nvPr/>
          </p:nvSpPr>
          <p:spPr>
            <a:xfrm>
              <a:off x="469541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object 476">
              <a:extLst>
                <a:ext uri="{FF2B5EF4-FFF2-40B4-BE49-F238E27FC236}">
                  <a16:creationId xmlns:a16="http://schemas.microsoft.com/office/drawing/2014/main" id="{560ACFED-4FD6-6863-F1A6-2A66A18E9517}"/>
                </a:ext>
              </a:extLst>
            </p:cNvPr>
            <p:cNvSpPr/>
            <p:nvPr/>
          </p:nvSpPr>
          <p:spPr>
            <a:xfrm>
              <a:off x="4680497"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object 477">
              <a:extLst>
                <a:ext uri="{FF2B5EF4-FFF2-40B4-BE49-F238E27FC236}">
                  <a16:creationId xmlns:a16="http://schemas.microsoft.com/office/drawing/2014/main" id="{16ACB430-5A33-5C7C-78E5-5E338F9883C0}"/>
                </a:ext>
              </a:extLst>
            </p:cNvPr>
            <p:cNvSpPr/>
            <p:nvPr/>
          </p:nvSpPr>
          <p:spPr>
            <a:xfrm>
              <a:off x="466559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object 478">
              <a:extLst>
                <a:ext uri="{FF2B5EF4-FFF2-40B4-BE49-F238E27FC236}">
                  <a16:creationId xmlns:a16="http://schemas.microsoft.com/office/drawing/2014/main" id="{B2D6C426-C672-1666-C520-3A780DED98C8}"/>
                </a:ext>
              </a:extLst>
            </p:cNvPr>
            <p:cNvSpPr/>
            <p:nvPr/>
          </p:nvSpPr>
          <p:spPr>
            <a:xfrm>
              <a:off x="4650680"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object 479">
              <a:extLst>
                <a:ext uri="{FF2B5EF4-FFF2-40B4-BE49-F238E27FC236}">
                  <a16:creationId xmlns:a16="http://schemas.microsoft.com/office/drawing/2014/main" id="{34242EB7-FA32-0DA1-A807-3CC04A6A013B}"/>
                </a:ext>
              </a:extLst>
            </p:cNvPr>
            <p:cNvSpPr/>
            <p:nvPr/>
          </p:nvSpPr>
          <p:spPr>
            <a:xfrm>
              <a:off x="463577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object 480">
              <a:extLst>
                <a:ext uri="{FF2B5EF4-FFF2-40B4-BE49-F238E27FC236}">
                  <a16:creationId xmlns:a16="http://schemas.microsoft.com/office/drawing/2014/main" id="{D7B60931-AB64-545B-D116-CE901E74022F}"/>
                </a:ext>
              </a:extLst>
            </p:cNvPr>
            <p:cNvSpPr/>
            <p:nvPr/>
          </p:nvSpPr>
          <p:spPr>
            <a:xfrm>
              <a:off x="462087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object 481">
              <a:extLst>
                <a:ext uri="{FF2B5EF4-FFF2-40B4-BE49-F238E27FC236}">
                  <a16:creationId xmlns:a16="http://schemas.microsoft.com/office/drawing/2014/main" id="{A544C6C9-A57E-7AE0-396E-765987B39F3C}"/>
                </a:ext>
              </a:extLst>
            </p:cNvPr>
            <p:cNvSpPr/>
            <p:nvPr/>
          </p:nvSpPr>
          <p:spPr>
            <a:xfrm>
              <a:off x="4605958"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object 482">
              <a:extLst>
                <a:ext uri="{FF2B5EF4-FFF2-40B4-BE49-F238E27FC236}">
                  <a16:creationId xmlns:a16="http://schemas.microsoft.com/office/drawing/2014/main" id="{5DE82103-3C60-C2BB-F648-370C888B4D44}"/>
                </a:ext>
              </a:extLst>
            </p:cNvPr>
            <p:cNvSpPr/>
            <p:nvPr/>
          </p:nvSpPr>
          <p:spPr>
            <a:xfrm>
              <a:off x="459105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object 483">
              <a:extLst>
                <a:ext uri="{FF2B5EF4-FFF2-40B4-BE49-F238E27FC236}">
                  <a16:creationId xmlns:a16="http://schemas.microsoft.com/office/drawing/2014/main" id="{CD6B00EA-BC70-11FC-FF6F-4285C03B3C5E}"/>
                </a:ext>
              </a:extLst>
            </p:cNvPr>
            <p:cNvSpPr/>
            <p:nvPr/>
          </p:nvSpPr>
          <p:spPr>
            <a:xfrm>
              <a:off x="4576141"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object 484">
              <a:extLst>
                <a:ext uri="{FF2B5EF4-FFF2-40B4-BE49-F238E27FC236}">
                  <a16:creationId xmlns:a16="http://schemas.microsoft.com/office/drawing/2014/main" id="{D05197C3-F39E-494E-A0E6-7FCE9AF8A1F8}"/>
                </a:ext>
              </a:extLst>
            </p:cNvPr>
            <p:cNvSpPr/>
            <p:nvPr/>
          </p:nvSpPr>
          <p:spPr>
            <a:xfrm>
              <a:off x="456123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object 485">
              <a:extLst>
                <a:ext uri="{FF2B5EF4-FFF2-40B4-BE49-F238E27FC236}">
                  <a16:creationId xmlns:a16="http://schemas.microsoft.com/office/drawing/2014/main" id="{F5C48043-240C-1B86-54E0-B922141EB75F}"/>
                </a:ext>
              </a:extLst>
            </p:cNvPr>
            <p:cNvSpPr/>
            <p:nvPr/>
          </p:nvSpPr>
          <p:spPr>
            <a:xfrm>
              <a:off x="4546331"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object 486">
              <a:extLst>
                <a:ext uri="{FF2B5EF4-FFF2-40B4-BE49-F238E27FC236}">
                  <a16:creationId xmlns:a16="http://schemas.microsoft.com/office/drawing/2014/main" id="{7044A18E-A66D-FF41-5A84-45565E91A0E2}"/>
                </a:ext>
              </a:extLst>
            </p:cNvPr>
            <p:cNvSpPr/>
            <p:nvPr/>
          </p:nvSpPr>
          <p:spPr>
            <a:xfrm>
              <a:off x="4787445"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object 487">
              <a:extLst>
                <a:ext uri="{FF2B5EF4-FFF2-40B4-BE49-F238E27FC236}">
                  <a16:creationId xmlns:a16="http://schemas.microsoft.com/office/drawing/2014/main" id="{36D989E7-195D-6A78-CE92-EAF940DC395E}"/>
                </a:ext>
              </a:extLst>
            </p:cNvPr>
            <p:cNvSpPr/>
            <p:nvPr/>
          </p:nvSpPr>
          <p:spPr>
            <a:xfrm>
              <a:off x="477253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object 488">
              <a:extLst>
                <a:ext uri="{FF2B5EF4-FFF2-40B4-BE49-F238E27FC236}">
                  <a16:creationId xmlns:a16="http://schemas.microsoft.com/office/drawing/2014/main" id="{584CF368-B522-6994-E7E2-DDE50803BCCE}"/>
                </a:ext>
              </a:extLst>
            </p:cNvPr>
            <p:cNvSpPr/>
            <p:nvPr/>
          </p:nvSpPr>
          <p:spPr>
            <a:xfrm>
              <a:off x="4757627"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object 489">
              <a:extLst>
                <a:ext uri="{FF2B5EF4-FFF2-40B4-BE49-F238E27FC236}">
                  <a16:creationId xmlns:a16="http://schemas.microsoft.com/office/drawing/2014/main" id="{5F12BFBE-3B13-4BC7-21AE-850C3323620A}"/>
                </a:ext>
              </a:extLst>
            </p:cNvPr>
            <p:cNvSpPr/>
            <p:nvPr/>
          </p:nvSpPr>
          <p:spPr>
            <a:xfrm>
              <a:off x="474271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object 490">
              <a:extLst>
                <a:ext uri="{FF2B5EF4-FFF2-40B4-BE49-F238E27FC236}">
                  <a16:creationId xmlns:a16="http://schemas.microsoft.com/office/drawing/2014/main" id="{738C5163-1A4F-0960-BADD-D74EF9B08B12}"/>
                </a:ext>
              </a:extLst>
            </p:cNvPr>
            <p:cNvSpPr/>
            <p:nvPr/>
          </p:nvSpPr>
          <p:spPr>
            <a:xfrm>
              <a:off x="4727809"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object 491">
              <a:extLst>
                <a:ext uri="{FF2B5EF4-FFF2-40B4-BE49-F238E27FC236}">
                  <a16:creationId xmlns:a16="http://schemas.microsoft.com/office/drawing/2014/main" id="{E18989C2-85E5-F773-4F57-A0861FC1883A}"/>
                </a:ext>
              </a:extLst>
            </p:cNvPr>
            <p:cNvSpPr/>
            <p:nvPr/>
          </p:nvSpPr>
          <p:spPr>
            <a:xfrm>
              <a:off x="4712904"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object 492">
              <a:extLst>
                <a:ext uri="{FF2B5EF4-FFF2-40B4-BE49-F238E27FC236}">
                  <a16:creationId xmlns:a16="http://schemas.microsoft.com/office/drawing/2014/main" id="{859FE11A-3D53-E495-C22B-61ACA1D9EEA1}"/>
                </a:ext>
              </a:extLst>
            </p:cNvPr>
            <p:cNvSpPr/>
            <p:nvPr/>
          </p:nvSpPr>
          <p:spPr>
            <a:xfrm>
              <a:off x="469799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object 493">
              <a:extLst>
                <a:ext uri="{FF2B5EF4-FFF2-40B4-BE49-F238E27FC236}">
                  <a16:creationId xmlns:a16="http://schemas.microsoft.com/office/drawing/2014/main" id="{1752FAC8-A38E-DE59-F9C9-BC981986346C}"/>
                </a:ext>
              </a:extLst>
            </p:cNvPr>
            <p:cNvSpPr/>
            <p:nvPr/>
          </p:nvSpPr>
          <p:spPr>
            <a:xfrm>
              <a:off x="4683088"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object 494">
              <a:extLst>
                <a:ext uri="{FF2B5EF4-FFF2-40B4-BE49-F238E27FC236}">
                  <a16:creationId xmlns:a16="http://schemas.microsoft.com/office/drawing/2014/main" id="{58DC0031-1DB2-9583-5671-E9D039FD9F08}"/>
                </a:ext>
              </a:extLst>
            </p:cNvPr>
            <p:cNvSpPr/>
            <p:nvPr/>
          </p:nvSpPr>
          <p:spPr>
            <a:xfrm>
              <a:off x="466817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object 495">
              <a:extLst>
                <a:ext uri="{FF2B5EF4-FFF2-40B4-BE49-F238E27FC236}">
                  <a16:creationId xmlns:a16="http://schemas.microsoft.com/office/drawing/2014/main" id="{397536C5-4FB9-6E82-CA06-297FE6172073}"/>
                </a:ext>
              </a:extLst>
            </p:cNvPr>
            <p:cNvSpPr/>
            <p:nvPr/>
          </p:nvSpPr>
          <p:spPr>
            <a:xfrm>
              <a:off x="4653269"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object 496">
              <a:extLst>
                <a:ext uri="{FF2B5EF4-FFF2-40B4-BE49-F238E27FC236}">
                  <a16:creationId xmlns:a16="http://schemas.microsoft.com/office/drawing/2014/main" id="{B6829910-81CB-5EC1-E353-1A7E03E372FD}"/>
                </a:ext>
              </a:extLst>
            </p:cNvPr>
            <p:cNvSpPr/>
            <p:nvPr/>
          </p:nvSpPr>
          <p:spPr>
            <a:xfrm>
              <a:off x="4638365"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object 497">
              <a:extLst>
                <a:ext uri="{FF2B5EF4-FFF2-40B4-BE49-F238E27FC236}">
                  <a16:creationId xmlns:a16="http://schemas.microsoft.com/office/drawing/2014/main" id="{BD503248-769C-67EC-F88D-503F87AB0992}"/>
                </a:ext>
              </a:extLst>
            </p:cNvPr>
            <p:cNvSpPr/>
            <p:nvPr/>
          </p:nvSpPr>
          <p:spPr>
            <a:xfrm>
              <a:off x="462345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object 498">
              <a:extLst>
                <a:ext uri="{FF2B5EF4-FFF2-40B4-BE49-F238E27FC236}">
                  <a16:creationId xmlns:a16="http://schemas.microsoft.com/office/drawing/2014/main" id="{CA137348-4D28-312C-CAC2-9709A148CE95}"/>
                </a:ext>
              </a:extLst>
            </p:cNvPr>
            <p:cNvSpPr/>
            <p:nvPr/>
          </p:nvSpPr>
          <p:spPr>
            <a:xfrm>
              <a:off x="4608548"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object 499">
              <a:extLst>
                <a:ext uri="{FF2B5EF4-FFF2-40B4-BE49-F238E27FC236}">
                  <a16:creationId xmlns:a16="http://schemas.microsoft.com/office/drawing/2014/main" id="{C1ED5173-3168-037E-6D3B-24365582DAC3}"/>
                </a:ext>
              </a:extLst>
            </p:cNvPr>
            <p:cNvSpPr/>
            <p:nvPr/>
          </p:nvSpPr>
          <p:spPr>
            <a:xfrm>
              <a:off x="459363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object 500">
              <a:extLst>
                <a:ext uri="{FF2B5EF4-FFF2-40B4-BE49-F238E27FC236}">
                  <a16:creationId xmlns:a16="http://schemas.microsoft.com/office/drawing/2014/main" id="{9770FA8D-4F0B-D0CC-48DE-ED7C4735A779}"/>
                </a:ext>
              </a:extLst>
            </p:cNvPr>
            <p:cNvSpPr/>
            <p:nvPr/>
          </p:nvSpPr>
          <p:spPr>
            <a:xfrm>
              <a:off x="4578730"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object 501">
              <a:extLst>
                <a:ext uri="{FF2B5EF4-FFF2-40B4-BE49-F238E27FC236}">
                  <a16:creationId xmlns:a16="http://schemas.microsoft.com/office/drawing/2014/main" id="{DE0407D7-2A91-F402-2A45-642BDED3EAFA}"/>
                </a:ext>
              </a:extLst>
            </p:cNvPr>
            <p:cNvSpPr/>
            <p:nvPr/>
          </p:nvSpPr>
          <p:spPr>
            <a:xfrm>
              <a:off x="4563824"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object 502">
              <a:extLst>
                <a:ext uri="{FF2B5EF4-FFF2-40B4-BE49-F238E27FC236}">
                  <a16:creationId xmlns:a16="http://schemas.microsoft.com/office/drawing/2014/main" id="{26611BAF-8058-2F56-CDB1-61E9E2379F65}"/>
                </a:ext>
              </a:extLst>
            </p:cNvPr>
            <p:cNvSpPr/>
            <p:nvPr/>
          </p:nvSpPr>
          <p:spPr>
            <a:xfrm>
              <a:off x="454891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object 503">
              <a:extLst>
                <a:ext uri="{FF2B5EF4-FFF2-40B4-BE49-F238E27FC236}">
                  <a16:creationId xmlns:a16="http://schemas.microsoft.com/office/drawing/2014/main" id="{1FF97401-1A80-57B9-26B8-3067DFA39223}"/>
                </a:ext>
              </a:extLst>
            </p:cNvPr>
            <p:cNvSpPr/>
            <p:nvPr/>
          </p:nvSpPr>
          <p:spPr>
            <a:xfrm>
              <a:off x="479002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object 504">
              <a:extLst>
                <a:ext uri="{FF2B5EF4-FFF2-40B4-BE49-F238E27FC236}">
                  <a16:creationId xmlns:a16="http://schemas.microsoft.com/office/drawing/2014/main" id="{7C24B616-41B6-F3E2-F2B1-0A95A6DCF8EF}"/>
                </a:ext>
              </a:extLst>
            </p:cNvPr>
            <p:cNvSpPr/>
            <p:nvPr/>
          </p:nvSpPr>
          <p:spPr>
            <a:xfrm>
              <a:off x="477512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object 505">
              <a:extLst>
                <a:ext uri="{FF2B5EF4-FFF2-40B4-BE49-F238E27FC236}">
                  <a16:creationId xmlns:a16="http://schemas.microsoft.com/office/drawing/2014/main" id="{C860D200-4A33-09C8-F181-9341C2C54A2C}"/>
                </a:ext>
              </a:extLst>
            </p:cNvPr>
            <p:cNvSpPr/>
            <p:nvPr/>
          </p:nvSpPr>
          <p:spPr>
            <a:xfrm>
              <a:off x="476021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object 506">
              <a:extLst>
                <a:ext uri="{FF2B5EF4-FFF2-40B4-BE49-F238E27FC236}">
                  <a16:creationId xmlns:a16="http://schemas.microsoft.com/office/drawing/2014/main" id="{FC13A1CB-FE69-B9F7-4DB0-1E18119F6997}"/>
                </a:ext>
              </a:extLst>
            </p:cNvPr>
            <p:cNvSpPr/>
            <p:nvPr/>
          </p:nvSpPr>
          <p:spPr>
            <a:xfrm>
              <a:off x="4745303"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object 507">
              <a:extLst>
                <a:ext uri="{FF2B5EF4-FFF2-40B4-BE49-F238E27FC236}">
                  <a16:creationId xmlns:a16="http://schemas.microsoft.com/office/drawing/2014/main" id="{26ABB073-193C-FCF4-CD71-5BA00344DB2A}"/>
                </a:ext>
              </a:extLst>
            </p:cNvPr>
            <p:cNvSpPr/>
            <p:nvPr/>
          </p:nvSpPr>
          <p:spPr>
            <a:xfrm>
              <a:off x="4730399"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object 508">
              <a:extLst>
                <a:ext uri="{FF2B5EF4-FFF2-40B4-BE49-F238E27FC236}">
                  <a16:creationId xmlns:a16="http://schemas.microsoft.com/office/drawing/2014/main" id="{731FC998-C34F-DD24-C7DE-FB76E0886329}"/>
                </a:ext>
              </a:extLst>
            </p:cNvPr>
            <p:cNvSpPr/>
            <p:nvPr/>
          </p:nvSpPr>
          <p:spPr>
            <a:xfrm>
              <a:off x="471548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object 509">
              <a:extLst>
                <a:ext uri="{FF2B5EF4-FFF2-40B4-BE49-F238E27FC236}">
                  <a16:creationId xmlns:a16="http://schemas.microsoft.com/office/drawing/2014/main" id="{EAAD4B3A-5488-1388-6CB8-2F9B4ED62D4E}"/>
                </a:ext>
              </a:extLst>
            </p:cNvPr>
            <p:cNvSpPr/>
            <p:nvPr/>
          </p:nvSpPr>
          <p:spPr>
            <a:xfrm>
              <a:off x="470058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object 510">
              <a:extLst>
                <a:ext uri="{FF2B5EF4-FFF2-40B4-BE49-F238E27FC236}">
                  <a16:creationId xmlns:a16="http://schemas.microsoft.com/office/drawing/2014/main" id="{432BF0EE-AA3F-EFD6-27F3-00FC10049375}"/>
                </a:ext>
              </a:extLst>
            </p:cNvPr>
            <p:cNvSpPr/>
            <p:nvPr/>
          </p:nvSpPr>
          <p:spPr>
            <a:xfrm>
              <a:off x="468567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object 511">
              <a:extLst>
                <a:ext uri="{FF2B5EF4-FFF2-40B4-BE49-F238E27FC236}">
                  <a16:creationId xmlns:a16="http://schemas.microsoft.com/office/drawing/2014/main" id="{A3EB83DA-07FC-6C51-77C3-4546299FE107}"/>
                </a:ext>
              </a:extLst>
            </p:cNvPr>
            <p:cNvSpPr/>
            <p:nvPr/>
          </p:nvSpPr>
          <p:spPr>
            <a:xfrm>
              <a:off x="4670764"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object 512">
              <a:extLst>
                <a:ext uri="{FF2B5EF4-FFF2-40B4-BE49-F238E27FC236}">
                  <a16:creationId xmlns:a16="http://schemas.microsoft.com/office/drawing/2014/main" id="{7DD942A3-5BA7-6E7F-CA95-4132DFDD23F6}"/>
                </a:ext>
              </a:extLst>
            </p:cNvPr>
            <p:cNvSpPr/>
            <p:nvPr/>
          </p:nvSpPr>
          <p:spPr>
            <a:xfrm>
              <a:off x="4655860"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object 513">
              <a:extLst>
                <a:ext uri="{FF2B5EF4-FFF2-40B4-BE49-F238E27FC236}">
                  <a16:creationId xmlns:a16="http://schemas.microsoft.com/office/drawing/2014/main" id="{11F04442-B94C-400C-6970-593F7B02D0E7}"/>
                </a:ext>
              </a:extLst>
            </p:cNvPr>
            <p:cNvSpPr/>
            <p:nvPr/>
          </p:nvSpPr>
          <p:spPr>
            <a:xfrm>
              <a:off x="464094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object 514">
              <a:extLst>
                <a:ext uri="{FF2B5EF4-FFF2-40B4-BE49-F238E27FC236}">
                  <a16:creationId xmlns:a16="http://schemas.microsoft.com/office/drawing/2014/main" id="{5192F188-6161-0F24-106C-266AB874FF64}"/>
                </a:ext>
              </a:extLst>
            </p:cNvPr>
            <p:cNvSpPr/>
            <p:nvPr/>
          </p:nvSpPr>
          <p:spPr>
            <a:xfrm>
              <a:off x="462604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object 515">
              <a:extLst>
                <a:ext uri="{FF2B5EF4-FFF2-40B4-BE49-F238E27FC236}">
                  <a16:creationId xmlns:a16="http://schemas.microsoft.com/office/drawing/2014/main" id="{8D59E9B7-5BF2-0CB3-A999-AE4204688155}"/>
                </a:ext>
              </a:extLst>
            </p:cNvPr>
            <p:cNvSpPr/>
            <p:nvPr/>
          </p:nvSpPr>
          <p:spPr>
            <a:xfrm>
              <a:off x="461113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object 516">
              <a:extLst>
                <a:ext uri="{FF2B5EF4-FFF2-40B4-BE49-F238E27FC236}">
                  <a16:creationId xmlns:a16="http://schemas.microsoft.com/office/drawing/2014/main" id="{691B66DE-E069-620A-72D0-78C36810C4B3}"/>
                </a:ext>
              </a:extLst>
            </p:cNvPr>
            <p:cNvSpPr/>
            <p:nvPr/>
          </p:nvSpPr>
          <p:spPr>
            <a:xfrm>
              <a:off x="4596224"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object 517">
              <a:extLst>
                <a:ext uri="{FF2B5EF4-FFF2-40B4-BE49-F238E27FC236}">
                  <a16:creationId xmlns:a16="http://schemas.microsoft.com/office/drawing/2014/main" id="{A52934E0-BED3-72BE-758F-2FD021B4602D}"/>
                </a:ext>
              </a:extLst>
            </p:cNvPr>
            <p:cNvSpPr/>
            <p:nvPr/>
          </p:nvSpPr>
          <p:spPr>
            <a:xfrm>
              <a:off x="4581319"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object 518">
              <a:extLst>
                <a:ext uri="{FF2B5EF4-FFF2-40B4-BE49-F238E27FC236}">
                  <a16:creationId xmlns:a16="http://schemas.microsoft.com/office/drawing/2014/main" id="{AA22CD4A-0499-6D41-1D62-FBF9091A9961}"/>
                </a:ext>
              </a:extLst>
            </p:cNvPr>
            <p:cNvSpPr/>
            <p:nvPr/>
          </p:nvSpPr>
          <p:spPr>
            <a:xfrm>
              <a:off x="456640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object 519">
              <a:extLst>
                <a:ext uri="{FF2B5EF4-FFF2-40B4-BE49-F238E27FC236}">
                  <a16:creationId xmlns:a16="http://schemas.microsoft.com/office/drawing/2014/main" id="{B4C60647-357A-F848-C4FA-5C3749E4D068}"/>
                </a:ext>
              </a:extLst>
            </p:cNvPr>
            <p:cNvSpPr/>
            <p:nvPr/>
          </p:nvSpPr>
          <p:spPr>
            <a:xfrm>
              <a:off x="455150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object 520">
              <a:extLst>
                <a:ext uri="{FF2B5EF4-FFF2-40B4-BE49-F238E27FC236}">
                  <a16:creationId xmlns:a16="http://schemas.microsoft.com/office/drawing/2014/main" id="{87C02C24-7342-0750-9171-4180CC912381}"/>
                </a:ext>
              </a:extLst>
            </p:cNvPr>
            <p:cNvSpPr/>
            <p:nvPr/>
          </p:nvSpPr>
          <p:spPr>
            <a:xfrm>
              <a:off x="4792616"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object 521">
              <a:extLst>
                <a:ext uri="{FF2B5EF4-FFF2-40B4-BE49-F238E27FC236}">
                  <a16:creationId xmlns:a16="http://schemas.microsoft.com/office/drawing/2014/main" id="{B1E3328C-7B17-E052-7232-6421CADBE5B1}"/>
                </a:ext>
              </a:extLst>
            </p:cNvPr>
            <p:cNvSpPr/>
            <p:nvPr/>
          </p:nvSpPr>
          <p:spPr>
            <a:xfrm>
              <a:off x="477771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object 522">
              <a:extLst>
                <a:ext uri="{FF2B5EF4-FFF2-40B4-BE49-F238E27FC236}">
                  <a16:creationId xmlns:a16="http://schemas.microsoft.com/office/drawing/2014/main" id="{29BB9C28-A7BF-5E12-2850-D26773B824F5}"/>
                </a:ext>
              </a:extLst>
            </p:cNvPr>
            <p:cNvSpPr/>
            <p:nvPr/>
          </p:nvSpPr>
          <p:spPr>
            <a:xfrm>
              <a:off x="4762798"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object 523">
              <a:extLst>
                <a:ext uri="{FF2B5EF4-FFF2-40B4-BE49-F238E27FC236}">
                  <a16:creationId xmlns:a16="http://schemas.microsoft.com/office/drawing/2014/main" id="{FA76CCEF-18A6-B518-5603-890B218FF935}"/>
                </a:ext>
              </a:extLst>
            </p:cNvPr>
            <p:cNvSpPr/>
            <p:nvPr/>
          </p:nvSpPr>
          <p:spPr>
            <a:xfrm>
              <a:off x="474789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object 524">
              <a:extLst>
                <a:ext uri="{FF2B5EF4-FFF2-40B4-BE49-F238E27FC236}">
                  <a16:creationId xmlns:a16="http://schemas.microsoft.com/office/drawing/2014/main" id="{38003F85-23E7-FE52-29BE-D4CA7873BD70}"/>
                </a:ext>
              </a:extLst>
            </p:cNvPr>
            <p:cNvSpPr/>
            <p:nvPr/>
          </p:nvSpPr>
          <p:spPr>
            <a:xfrm>
              <a:off x="4732981"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object 525">
              <a:extLst>
                <a:ext uri="{FF2B5EF4-FFF2-40B4-BE49-F238E27FC236}">
                  <a16:creationId xmlns:a16="http://schemas.microsoft.com/office/drawing/2014/main" id="{FB34652A-231F-8F05-EF8C-F3A29176FF9A}"/>
                </a:ext>
              </a:extLst>
            </p:cNvPr>
            <p:cNvSpPr/>
            <p:nvPr/>
          </p:nvSpPr>
          <p:spPr>
            <a:xfrm>
              <a:off x="4718075"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object 526">
              <a:extLst>
                <a:ext uri="{FF2B5EF4-FFF2-40B4-BE49-F238E27FC236}">
                  <a16:creationId xmlns:a16="http://schemas.microsoft.com/office/drawing/2014/main" id="{C7C66BDB-CBEA-4D26-8F14-80079A3E365B}"/>
                </a:ext>
              </a:extLst>
            </p:cNvPr>
            <p:cNvSpPr/>
            <p:nvPr/>
          </p:nvSpPr>
          <p:spPr>
            <a:xfrm>
              <a:off x="470317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object 527">
              <a:extLst>
                <a:ext uri="{FF2B5EF4-FFF2-40B4-BE49-F238E27FC236}">
                  <a16:creationId xmlns:a16="http://schemas.microsoft.com/office/drawing/2014/main" id="{186DA2C1-98D5-F652-CF21-7EC9707F57A1}"/>
                </a:ext>
              </a:extLst>
            </p:cNvPr>
            <p:cNvSpPr/>
            <p:nvPr/>
          </p:nvSpPr>
          <p:spPr>
            <a:xfrm>
              <a:off x="4688259"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object 528">
              <a:extLst>
                <a:ext uri="{FF2B5EF4-FFF2-40B4-BE49-F238E27FC236}">
                  <a16:creationId xmlns:a16="http://schemas.microsoft.com/office/drawing/2014/main" id="{EB0C0762-0B2D-01FA-7080-CD3D3B97689E}"/>
                </a:ext>
              </a:extLst>
            </p:cNvPr>
            <p:cNvSpPr/>
            <p:nvPr/>
          </p:nvSpPr>
          <p:spPr>
            <a:xfrm>
              <a:off x="467335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object 529">
              <a:extLst>
                <a:ext uri="{FF2B5EF4-FFF2-40B4-BE49-F238E27FC236}">
                  <a16:creationId xmlns:a16="http://schemas.microsoft.com/office/drawing/2014/main" id="{D9A3B007-7FAB-537F-A00C-BF64AFAA3AB0}"/>
                </a:ext>
              </a:extLst>
            </p:cNvPr>
            <p:cNvSpPr/>
            <p:nvPr/>
          </p:nvSpPr>
          <p:spPr>
            <a:xfrm>
              <a:off x="4658442"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object 530">
              <a:extLst>
                <a:ext uri="{FF2B5EF4-FFF2-40B4-BE49-F238E27FC236}">
                  <a16:creationId xmlns:a16="http://schemas.microsoft.com/office/drawing/2014/main" id="{78AA4EF0-0F8B-9D7E-62E4-7D930BE69E5F}"/>
                </a:ext>
              </a:extLst>
            </p:cNvPr>
            <p:cNvSpPr/>
            <p:nvPr/>
          </p:nvSpPr>
          <p:spPr>
            <a:xfrm>
              <a:off x="4643536"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object 531">
              <a:extLst>
                <a:ext uri="{FF2B5EF4-FFF2-40B4-BE49-F238E27FC236}">
                  <a16:creationId xmlns:a16="http://schemas.microsoft.com/office/drawing/2014/main" id="{B7C3590D-24A6-377B-7ADB-E8123D27AE14}"/>
                </a:ext>
              </a:extLst>
            </p:cNvPr>
            <p:cNvSpPr/>
            <p:nvPr/>
          </p:nvSpPr>
          <p:spPr>
            <a:xfrm>
              <a:off x="462863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object 532">
              <a:extLst>
                <a:ext uri="{FF2B5EF4-FFF2-40B4-BE49-F238E27FC236}">
                  <a16:creationId xmlns:a16="http://schemas.microsoft.com/office/drawing/2014/main" id="{C283556C-24B5-B1DA-0EDF-A3934D03BCBD}"/>
                </a:ext>
              </a:extLst>
            </p:cNvPr>
            <p:cNvSpPr/>
            <p:nvPr/>
          </p:nvSpPr>
          <p:spPr>
            <a:xfrm>
              <a:off x="4613718"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object 533">
              <a:extLst>
                <a:ext uri="{FF2B5EF4-FFF2-40B4-BE49-F238E27FC236}">
                  <a16:creationId xmlns:a16="http://schemas.microsoft.com/office/drawing/2014/main" id="{4316EF77-A2EC-2B1A-1009-85138D4E01AC}"/>
                </a:ext>
              </a:extLst>
            </p:cNvPr>
            <p:cNvSpPr/>
            <p:nvPr/>
          </p:nvSpPr>
          <p:spPr>
            <a:xfrm>
              <a:off x="459881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object 534">
              <a:extLst>
                <a:ext uri="{FF2B5EF4-FFF2-40B4-BE49-F238E27FC236}">
                  <a16:creationId xmlns:a16="http://schemas.microsoft.com/office/drawing/2014/main" id="{65F58934-65B9-8008-0E4F-4861D62782B2}"/>
                </a:ext>
              </a:extLst>
            </p:cNvPr>
            <p:cNvSpPr/>
            <p:nvPr/>
          </p:nvSpPr>
          <p:spPr>
            <a:xfrm>
              <a:off x="4583901"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object 535">
              <a:extLst>
                <a:ext uri="{FF2B5EF4-FFF2-40B4-BE49-F238E27FC236}">
                  <a16:creationId xmlns:a16="http://schemas.microsoft.com/office/drawing/2014/main" id="{521DDEC0-147D-183E-2ED5-4CB7D99FB713}"/>
                </a:ext>
              </a:extLst>
            </p:cNvPr>
            <p:cNvSpPr/>
            <p:nvPr/>
          </p:nvSpPr>
          <p:spPr>
            <a:xfrm>
              <a:off x="4568997"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object 536">
              <a:extLst>
                <a:ext uri="{FF2B5EF4-FFF2-40B4-BE49-F238E27FC236}">
                  <a16:creationId xmlns:a16="http://schemas.microsoft.com/office/drawing/2014/main" id="{A375E1ED-B6D3-E079-F686-76D2F38A5202}"/>
                </a:ext>
              </a:extLst>
            </p:cNvPr>
            <p:cNvSpPr/>
            <p:nvPr/>
          </p:nvSpPr>
          <p:spPr>
            <a:xfrm>
              <a:off x="455409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object 537">
              <a:extLst>
                <a:ext uri="{FF2B5EF4-FFF2-40B4-BE49-F238E27FC236}">
                  <a16:creationId xmlns:a16="http://schemas.microsoft.com/office/drawing/2014/main" id="{D57CA3A5-549E-1382-8F2E-75E66639A2D6}"/>
                </a:ext>
              </a:extLst>
            </p:cNvPr>
            <p:cNvSpPr/>
            <p:nvPr/>
          </p:nvSpPr>
          <p:spPr>
            <a:xfrm>
              <a:off x="4472549" y="5301379"/>
              <a:ext cx="185024" cy="370230"/>
            </a:xfrm>
            <a:custGeom>
              <a:avLst/>
              <a:gdLst/>
              <a:ahLst/>
              <a:cxnLst/>
              <a:rect l="l" t="t" r="r" b="b"/>
              <a:pathLst>
                <a:path w="137795" h="276225">
                  <a:moveTo>
                    <a:pt x="30909" y="0"/>
                  </a:moveTo>
                  <a:lnTo>
                    <a:pt x="19315" y="25876"/>
                  </a:lnTo>
                  <a:lnTo>
                    <a:pt x="8991" y="81907"/>
                  </a:lnTo>
                  <a:lnTo>
                    <a:pt x="1899" y="148270"/>
                  </a:lnTo>
                  <a:lnTo>
                    <a:pt x="0" y="205143"/>
                  </a:lnTo>
                  <a:lnTo>
                    <a:pt x="5255" y="232702"/>
                  </a:lnTo>
                  <a:lnTo>
                    <a:pt x="33651" y="245494"/>
                  </a:lnTo>
                  <a:lnTo>
                    <a:pt x="74935" y="259583"/>
                  </a:lnTo>
                  <a:lnTo>
                    <a:pt x="112145" y="270969"/>
                  </a:lnTo>
                  <a:lnTo>
                    <a:pt x="128318" y="275653"/>
                  </a:lnTo>
                  <a:lnTo>
                    <a:pt x="137208" y="247040"/>
                  </a:lnTo>
                  <a:lnTo>
                    <a:pt x="42161" y="203365"/>
                  </a:lnTo>
                  <a:lnTo>
                    <a:pt x="58798" y="61252"/>
                  </a:lnTo>
                  <a:lnTo>
                    <a:pt x="58463" y="40737"/>
                  </a:lnTo>
                  <a:lnTo>
                    <a:pt x="56712" y="19700"/>
                  </a:lnTo>
                  <a:lnTo>
                    <a:pt x="49033" y="4127"/>
                  </a:lnTo>
                  <a:lnTo>
                    <a:pt x="30909"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object 538">
              <a:extLst>
                <a:ext uri="{FF2B5EF4-FFF2-40B4-BE49-F238E27FC236}">
                  <a16:creationId xmlns:a16="http://schemas.microsoft.com/office/drawing/2014/main" id="{1B99E966-EC99-C4F2-328B-5B7CB3CAA62B}"/>
                </a:ext>
              </a:extLst>
            </p:cNvPr>
            <p:cNvSpPr/>
            <p:nvPr/>
          </p:nvSpPr>
          <p:spPr>
            <a:xfrm>
              <a:off x="4526612" y="5402981"/>
              <a:ext cx="132739" cy="270412"/>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object 539">
              <a:extLst>
                <a:ext uri="{FF2B5EF4-FFF2-40B4-BE49-F238E27FC236}">
                  <a16:creationId xmlns:a16="http://schemas.microsoft.com/office/drawing/2014/main" id="{D325303F-BB09-B829-946A-46D3863BA5DD}"/>
                </a:ext>
              </a:extLst>
            </p:cNvPr>
            <p:cNvSpPr/>
            <p:nvPr/>
          </p:nvSpPr>
          <p:spPr>
            <a:xfrm>
              <a:off x="4569788" y="5464519"/>
              <a:ext cx="367490" cy="255331"/>
            </a:xfrm>
            <a:custGeom>
              <a:avLst/>
              <a:gdLst/>
              <a:ahLst/>
              <a:cxnLst/>
              <a:rect l="l" t="t" r="r" b="b"/>
              <a:pathLst>
                <a:path w="273685" h="190500">
                  <a:moveTo>
                    <a:pt x="271462" y="0"/>
                  </a:moveTo>
                  <a:lnTo>
                    <a:pt x="2082" y="0"/>
                  </a:lnTo>
                  <a:lnTo>
                    <a:pt x="0" y="2082"/>
                  </a:lnTo>
                  <a:lnTo>
                    <a:pt x="0" y="188391"/>
                  </a:lnTo>
                  <a:lnTo>
                    <a:pt x="2082" y="190474"/>
                  </a:lnTo>
                  <a:lnTo>
                    <a:pt x="271462" y="190474"/>
                  </a:lnTo>
                  <a:lnTo>
                    <a:pt x="273558" y="188391"/>
                  </a:lnTo>
                  <a:lnTo>
                    <a:pt x="273558" y="2082"/>
                  </a:lnTo>
                  <a:lnTo>
                    <a:pt x="271462"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object 540">
              <a:extLst>
                <a:ext uri="{FF2B5EF4-FFF2-40B4-BE49-F238E27FC236}">
                  <a16:creationId xmlns:a16="http://schemas.microsoft.com/office/drawing/2014/main" id="{391ADEBB-7CC8-B497-FD67-D83EE3D43D95}"/>
                </a:ext>
              </a:extLst>
            </p:cNvPr>
            <p:cNvSpPr/>
            <p:nvPr/>
          </p:nvSpPr>
          <p:spPr>
            <a:xfrm>
              <a:off x="4577183" y="5464519"/>
              <a:ext cx="367490" cy="255331"/>
            </a:xfrm>
            <a:custGeom>
              <a:avLst/>
              <a:gdLst/>
              <a:ahLst/>
              <a:cxnLst/>
              <a:rect l="l" t="t" r="r" b="b"/>
              <a:pathLst>
                <a:path w="273685" h="190500">
                  <a:moveTo>
                    <a:pt x="271462" y="0"/>
                  </a:moveTo>
                  <a:lnTo>
                    <a:pt x="2082" y="0"/>
                  </a:lnTo>
                  <a:lnTo>
                    <a:pt x="0" y="2082"/>
                  </a:lnTo>
                  <a:lnTo>
                    <a:pt x="0" y="188391"/>
                  </a:lnTo>
                  <a:lnTo>
                    <a:pt x="2082" y="190474"/>
                  </a:lnTo>
                  <a:lnTo>
                    <a:pt x="271462" y="190474"/>
                  </a:lnTo>
                  <a:lnTo>
                    <a:pt x="273558" y="188391"/>
                  </a:lnTo>
                  <a:lnTo>
                    <a:pt x="273558" y="2082"/>
                  </a:lnTo>
                  <a:lnTo>
                    <a:pt x="271462" y="0"/>
                  </a:lnTo>
                  <a:close/>
                </a:path>
              </a:pathLst>
            </a:custGeom>
            <a:solidFill>
              <a:srgbClr val="D3D3D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object 541">
              <a:extLst>
                <a:ext uri="{FF2B5EF4-FFF2-40B4-BE49-F238E27FC236}">
                  <a16:creationId xmlns:a16="http://schemas.microsoft.com/office/drawing/2014/main" id="{EEEF3B2F-09F2-1F6B-DC59-6C1D37C05473}"/>
                </a:ext>
              </a:extLst>
            </p:cNvPr>
            <p:cNvSpPr/>
            <p:nvPr/>
          </p:nvSpPr>
          <p:spPr>
            <a:xfrm>
              <a:off x="4577538" y="5464519"/>
              <a:ext cx="255213" cy="297827"/>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0" name="object 408">
            <a:extLst>
              <a:ext uri="{FF2B5EF4-FFF2-40B4-BE49-F238E27FC236}">
                <a16:creationId xmlns:a16="http://schemas.microsoft.com/office/drawing/2014/main" id="{6E74037E-A87C-5068-DC57-5E49FC5CC9A2}"/>
              </a:ext>
            </a:extLst>
          </p:cNvPr>
          <p:cNvSpPr txBox="1"/>
          <p:nvPr/>
        </p:nvSpPr>
        <p:spPr>
          <a:xfrm>
            <a:off x="995907" y="4966939"/>
            <a:ext cx="623260"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証券会社</a:t>
            </a:r>
            <a:endParaRPr kumimoji="0" lang="en-US" altLang="ja-JP"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年間取引 </a:t>
            </a:r>
            <a:endParaRPr kumimoji="0" lang="en-US"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報告書</a:t>
            </a:r>
          </a:p>
        </p:txBody>
      </p:sp>
      <p:sp>
        <p:nvSpPr>
          <p:cNvPr id="141" name="object 418">
            <a:extLst>
              <a:ext uri="{FF2B5EF4-FFF2-40B4-BE49-F238E27FC236}">
                <a16:creationId xmlns:a16="http://schemas.microsoft.com/office/drawing/2014/main" id="{E425D0C5-7FF9-B1FC-2539-3BCDF4A77ECD}"/>
              </a:ext>
            </a:extLst>
          </p:cNvPr>
          <p:cNvSpPr/>
          <p:nvPr/>
        </p:nvSpPr>
        <p:spPr>
          <a:xfrm>
            <a:off x="1891812" y="5251385"/>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object 408">
            <a:extLst>
              <a:ext uri="{FF2B5EF4-FFF2-40B4-BE49-F238E27FC236}">
                <a16:creationId xmlns:a16="http://schemas.microsoft.com/office/drawing/2014/main" id="{44C388F2-DFA6-6E14-016E-DFC8FCB68D5B}"/>
              </a:ext>
            </a:extLst>
          </p:cNvPr>
          <p:cNvSpPr txBox="1"/>
          <p:nvPr/>
        </p:nvSpPr>
        <p:spPr>
          <a:xfrm>
            <a:off x="1794868" y="4476228"/>
            <a:ext cx="530441" cy="53901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銀行等</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年末残高</a:t>
            </a: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 </a:t>
            </a:r>
            <a:r>
              <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　証明書</a:t>
            </a:r>
            <a:endParaRPr kumimoji="0" lang="en-US"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p:txBody>
      </p:sp>
      <p:sp>
        <p:nvSpPr>
          <p:cNvPr id="143" name="object 401" descr="保険料控除証明書の書類のイラスト">
            <a:extLst>
              <a:ext uri="{FF2B5EF4-FFF2-40B4-BE49-F238E27FC236}">
                <a16:creationId xmlns:a16="http://schemas.microsoft.com/office/drawing/2014/main" id="{C75B135E-0AEB-F645-5B9D-079CE426B420}"/>
              </a:ext>
            </a:extLst>
          </p:cNvPr>
          <p:cNvSpPr/>
          <p:nvPr/>
        </p:nvSpPr>
        <p:spPr>
          <a:xfrm>
            <a:off x="990170" y="4159942"/>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object 402">
            <a:extLst>
              <a:ext uri="{FF2B5EF4-FFF2-40B4-BE49-F238E27FC236}">
                <a16:creationId xmlns:a16="http://schemas.microsoft.com/office/drawing/2014/main" id="{55747BFF-72CB-B036-7A52-1FED488FE572}"/>
              </a:ext>
            </a:extLst>
          </p:cNvPr>
          <p:cNvSpPr/>
          <p:nvPr/>
        </p:nvSpPr>
        <p:spPr>
          <a:xfrm>
            <a:off x="997354" y="4152412"/>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object 403">
            <a:extLst>
              <a:ext uri="{FF2B5EF4-FFF2-40B4-BE49-F238E27FC236}">
                <a16:creationId xmlns:a16="http://schemas.microsoft.com/office/drawing/2014/main" id="{BBE2C907-6BE1-5BE2-4163-6B1EFD6D55A1}"/>
              </a:ext>
            </a:extLst>
          </p:cNvPr>
          <p:cNvSpPr/>
          <p:nvPr/>
        </p:nvSpPr>
        <p:spPr>
          <a:xfrm>
            <a:off x="1466241" y="4776064"/>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object 404">
            <a:extLst>
              <a:ext uri="{FF2B5EF4-FFF2-40B4-BE49-F238E27FC236}">
                <a16:creationId xmlns:a16="http://schemas.microsoft.com/office/drawing/2014/main" id="{B5F462CB-13A2-38B9-BD14-BA21ADEAA7B1}"/>
              </a:ext>
            </a:extLst>
          </p:cNvPr>
          <p:cNvSpPr/>
          <p:nvPr/>
        </p:nvSpPr>
        <p:spPr>
          <a:xfrm>
            <a:off x="1142370" y="450706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object 405">
            <a:extLst>
              <a:ext uri="{FF2B5EF4-FFF2-40B4-BE49-F238E27FC236}">
                <a16:creationId xmlns:a16="http://schemas.microsoft.com/office/drawing/2014/main" id="{6887C3BC-1F79-0905-84AC-6BA90B5AAACA}"/>
              </a:ext>
            </a:extLst>
          </p:cNvPr>
          <p:cNvSpPr/>
          <p:nvPr/>
        </p:nvSpPr>
        <p:spPr>
          <a:xfrm>
            <a:off x="1142370" y="4584865"/>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object 406">
            <a:extLst>
              <a:ext uri="{FF2B5EF4-FFF2-40B4-BE49-F238E27FC236}">
                <a16:creationId xmlns:a16="http://schemas.microsoft.com/office/drawing/2014/main" id="{9886B8AD-DE7D-5F1F-CFB4-6E7425748501}"/>
              </a:ext>
            </a:extLst>
          </p:cNvPr>
          <p:cNvSpPr/>
          <p:nvPr/>
        </p:nvSpPr>
        <p:spPr>
          <a:xfrm>
            <a:off x="1149550" y="467522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object 407">
            <a:extLst>
              <a:ext uri="{FF2B5EF4-FFF2-40B4-BE49-F238E27FC236}">
                <a16:creationId xmlns:a16="http://schemas.microsoft.com/office/drawing/2014/main" id="{442AED76-B2B1-3EB5-25C1-3271FE1BAD87}"/>
              </a:ext>
            </a:extLst>
          </p:cNvPr>
          <p:cNvSpPr/>
          <p:nvPr/>
        </p:nvSpPr>
        <p:spPr>
          <a:xfrm>
            <a:off x="1149552" y="4474424"/>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object 406">
            <a:extLst>
              <a:ext uri="{FF2B5EF4-FFF2-40B4-BE49-F238E27FC236}">
                <a16:creationId xmlns:a16="http://schemas.microsoft.com/office/drawing/2014/main" id="{B3787F06-4727-24C7-6CD6-7123E5D53044}"/>
              </a:ext>
            </a:extLst>
          </p:cNvPr>
          <p:cNvSpPr/>
          <p:nvPr/>
        </p:nvSpPr>
        <p:spPr>
          <a:xfrm>
            <a:off x="1151946" y="4579852"/>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object 406">
            <a:extLst>
              <a:ext uri="{FF2B5EF4-FFF2-40B4-BE49-F238E27FC236}">
                <a16:creationId xmlns:a16="http://schemas.microsoft.com/office/drawing/2014/main" id="{8F91C183-0F20-4A72-D492-E6C39CDC9028}"/>
              </a:ext>
            </a:extLst>
          </p:cNvPr>
          <p:cNvSpPr/>
          <p:nvPr/>
        </p:nvSpPr>
        <p:spPr>
          <a:xfrm>
            <a:off x="1151946" y="448949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テキスト ボックス 151">
            <a:extLst>
              <a:ext uri="{FF2B5EF4-FFF2-40B4-BE49-F238E27FC236}">
                <a16:creationId xmlns:a16="http://schemas.microsoft.com/office/drawing/2014/main" id="{88289DB4-B693-D18E-BF12-162D5DC397EA}"/>
              </a:ext>
            </a:extLst>
          </p:cNvPr>
          <p:cNvSpPr txBox="1"/>
          <p:nvPr/>
        </p:nvSpPr>
        <p:spPr>
          <a:xfrm>
            <a:off x="917065" y="3922935"/>
            <a:ext cx="753851" cy="595035"/>
          </a:xfrm>
          <a:prstGeom prst="rect">
            <a:avLst/>
          </a:prstGeom>
          <a:noFill/>
        </p:spPr>
        <p:txBody>
          <a:bodyPr wrap="square" rtlCol="0">
            <a:spAutoFit/>
          </a:bodyPr>
          <a:lstStyle/>
          <a:p>
            <a:pPr marL="22225" marR="0" lvl="0" indent="0" algn="ctr" defTabSz="457200" rtl="0" eaLnBrk="1" fontAlgn="auto" latinLnBrk="0" hangingPunct="1">
              <a:lnSpc>
                <a:spcPct val="100000"/>
              </a:lnSpc>
              <a:spcBef>
                <a:spcPts val="50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保険会社</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2225" marR="0" lvl="0" indent="0" algn="ctr" defTabSz="457200" rtl="0" eaLnBrk="1" fontAlgn="auto" latinLnBrk="0" hangingPunct="1">
              <a:lnSpc>
                <a:spcPct val="100000"/>
              </a:lnSpc>
              <a:spcBef>
                <a:spcPts val="500"/>
              </a:spcBef>
              <a:spcAft>
                <a:spcPts val="0"/>
              </a:spcAft>
              <a:buClrTx/>
              <a:buSzTx/>
              <a:buFontTx/>
              <a:buNone/>
              <a:tabLst/>
              <a:defRPr/>
            </a:pPr>
            <a:r>
              <a:rPr kumimoji="1"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保険料控除証明書</a:t>
            </a:r>
            <a:endPar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p:txBody>
      </p:sp>
      <p:sp>
        <p:nvSpPr>
          <p:cNvPr id="153" name="object 398">
            <a:extLst>
              <a:ext uri="{FF2B5EF4-FFF2-40B4-BE49-F238E27FC236}">
                <a16:creationId xmlns:a16="http://schemas.microsoft.com/office/drawing/2014/main" id="{33F66CE4-396F-4EC0-30ED-8B627CCDBE9E}"/>
              </a:ext>
            </a:extLst>
          </p:cNvPr>
          <p:cNvSpPr txBox="1"/>
          <p:nvPr/>
        </p:nvSpPr>
        <p:spPr>
          <a:xfrm>
            <a:off x="1260405" y="2216955"/>
            <a:ext cx="2948116" cy="1356012"/>
          </a:xfrm>
          <a:prstGeom prst="rect">
            <a:avLst/>
          </a:prstGeom>
        </p:spPr>
        <p:txBody>
          <a:bodyPr vert="horz" wrap="square" lIns="0" tIns="12700" rIns="0" bIns="0" rtlCol="0">
            <a:spAutoFit/>
          </a:bodyPr>
          <a:lstStyle/>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収集・管理・提出</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が必要</a:t>
            </a:r>
            <a:endParaRPr kumimoj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lvl="0" indent="-261938" defTabSz="457200">
              <a:lnSpc>
                <a:spcPct val="90000"/>
              </a:lnSpc>
              <a:spcBef>
                <a:spcPts val="165"/>
              </a:spcBef>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書面の控除証明書等を</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１件１</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件確認</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しながら</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記入・入力</a:t>
            </a:r>
            <a:endPar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4" name="object 382">
            <a:extLst>
              <a:ext uri="{FF2B5EF4-FFF2-40B4-BE49-F238E27FC236}">
                <a16:creationId xmlns:a16="http://schemas.microsoft.com/office/drawing/2014/main" id="{315A6E46-55F8-73B8-39A8-3D365955AFA5}"/>
              </a:ext>
            </a:extLst>
          </p:cNvPr>
          <p:cNvSpPr/>
          <p:nvPr/>
        </p:nvSpPr>
        <p:spPr>
          <a:xfrm>
            <a:off x="944960" y="2046085"/>
            <a:ext cx="3240000" cy="1800000"/>
          </a:xfrm>
          <a:custGeom>
            <a:avLst/>
            <a:gdLst/>
            <a:ahLst/>
            <a:cxnLst/>
            <a:rect l="l" t="t" r="r" b="b"/>
            <a:pathLst>
              <a:path w="2448560" h="1062354">
                <a:moveTo>
                  <a:pt x="2448001" y="1061986"/>
                </a:moveTo>
                <a:lnTo>
                  <a:pt x="0" y="1061986"/>
                </a:lnTo>
                <a:lnTo>
                  <a:pt x="0" y="0"/>
                </a:lnTo>
                <a:lnTo>
                  <a:pt x="2448001" y="0"/>
                </a:lnTo>
                <a:lnTo>
                  <a:pt x="2448001" y="1061986"/>
                </a:lnTo>
                <a:close/>
              </a:path>
            </a:pathLst>
          </a:custGeom>
          <a:ln w="38100">
            <a:solidFill>
              <a:schemeClr val="bg1">
                <a:lumMod val="65000"/>
              </a:schemeClr>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object 394">
            <a:extLst>
              <a:ext uri="{FF2B5EF4-FFF2-40B4-BE49-F238E27FC236}">
                <a16:creationId xmlns:a16="http://schemas.microsoft.com/office/drawing/2014/main" id="{6C2694EA-08EC-A853-0A1C-2E4DAD91E7DF}"/>
              </a:ext>
            </a:extLst>
          </p:cNvPr>
          <p:cNvSpPr>
            <a:spLocks noChangeAspect="1"/>
          </p:cNvSpPr>
          <p:nvPr/>
        </p:nvSpPr>
        <p:spPr>
          <a:xfrm>
            <a:off x="586120" y="1673884"/>
            <a:ext cx="721305" cy="720000"/>
          </a:xfrm>
          <a:custGeom>
            <a:avLst/>
            <a:gdLst/>
            <a:ahLst/>
            <a:cxnLst/>
            <a:rect l="l" t="t" r="r" b="b"/>
            <a:pathLst>
              <a:path w="648335" h="648334">
                <a:moveTo>
                  <a:pt x="324002" y="0"/>
                </a:moveTo>
                <a:lnTo>
                  <a:pt x="276123" y="3512"/>
                </a:lnTo>
                <a:lnTo>
                  <a:pt x="230425" y="13717"/>
                </a:lnTo>
                <a:lnTo>
                  <a:pt x="187410" y="30113"/>
                </a:lnTo>
                <a:lnTo>
                  <a:pt x="147579" y="52198"/>
                </a:lnTo>
                <a:lnTo>
                  <a:pt x="111432" y="79471"/>
                </a:lnTo>
                <a:lnTo>
                  <a:pt x="79471" y="111432"/>
                </a:lnTo>
                <a:lnTo>
                  <a:pt x="52198" y="147579"/>
                </a:lnTo>
                <a:lnTo>
                  <a:pt x="30113" y="187410"/>
                </a:lnTo>
                <a:lnTo>
                  <a:pt x="13717" y="230425"/>
                </a:lnTo>
                <a:lnTo>
                  <a:pt x="3512" y="276123"/>
                </a:lnTo>
                <a:lnTo>
                  <a:pt x="0" y="324002"/>
                </a:lnTo>
                <a:lnTo>
                  <a:pt x="3512" y="371881"/>
                </a:lnTo>
                <a:lnTo>
                  <a:pt x="13717" y="417579"/>
                </a:lnTo>
                <a:lnTo>
                  <a:pt x="30113" y="460594"/>
                </a:lnTo>
                <a:lnTo>
                  <a:pt x="52198" y="500425"/>
                </a:lnTo>
                <a:lnTo>
                  <a:pt x="79471" y="536572"/>
                </a:lnTo>
                <a:lnTo>
                  <a:pt x="111432" y="568532"/>
                </a:lnTo>
                <a:lnTo>
                  <a:pt x="147579" y="595806"/>
                </a:lnTo>
                <a:lnTo>
                  <a:pt x="187410" y="617891"/>
                </a:lnTo>
                <a:lnTo>
                  <a:pt x="230425" y="634286"/>
                </a:lnTo>
                <a:lnTo>
                  <a:pt x="276123" y="644491"/>
                </a:lnTo>
                <a:lnTo>
                  <a:pt x="324002" y="648004"/>
                </a:lnTo>
                <a:lnTo>
                  <a:pt x="371881" y="644491"/>
                </a:lnTo>
                <a:lnTo>
                  <a:pt x="417579" y="634286"/>
                </a:lnTo>
                <a:lnTo>
                  <a:pt x="460594" y="617891"/>
                </a:lnTo>
                <a:lnTo>
                  <a:pt x="500425" y="595806"/>
                </a:lnTo>
                <a:lnTo>
                  <a:pt x="536572" y="568532"/>
                </a:lnTo>
                <a:lnTo>
                  <a:pt x="568532" y="536572"/>
                </a:lnTo>
                <a:lnTo>
                  <a:pt x="595806" y="500425"/>
                </a:lnTo>
                <a:lnTo>
                  <a:pt x="617891" y="460594"/>
                </a:lnTo>
                <a:lnTo>
                  <a:pt x="634286" y="417579"/>
                </a:lnTo>
                <a:lnTo>
                  <a:pt x="644491" y="371881"/>
                </a:lnTo>
                <a:lnTo>
                  <a:pt x="648004" y="324002"/>
                </a:lnTo>
                <a:lnTo>
                  <a:pt x="644491" y="276123"/>
                </a:lnTo>
                <a:lnTo>
                  <a:pt x="634286" y="230425"/>
                </a:lnTo>
                <a:lnTo>
                  <a:pt x="617891" y="187410"/>
                </a:lnTo>
                <a:lnTo>
                  <a:pt x="595806" y="147579"/>
                </a:lnTo>
                <a:lnTo>
                  <a:pt x="568532" y="111432"/>
                </a:lnTo>
                <a:lnTo>
                  <a:pt x="536572" y="79471"/>
                </a:lnTo>
                <a:lnTo>
                  <a:pt x="500425" y="52198"/>
                </a:lnTo>
                <a:lnTo>
                  <a:pt x="460594" y="30113"/>
                </a:lnTo>
                <a:lnTo>
                  <a:pt x="417579" y="13717"/>
                </a:lnTo>
                <a:lnTo>
                  <a:pt x="371881" y="3512"/>
                </a:lnTo>
                <a:lnTo>
                  <a:pt x="324002" y="0"/>
                </a:lnTo>
                <a:close/>
              </a:path>
            </a:pathLst>
          </a:custGeom>
          <a:solidFill>
            <a:schemeClr val="bg1">
              <a:lumMod val="65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6" name="図 155" descr="困っているマイナちゃんのイラスト">
            <a:extLst>
              <a:ext uri="{FF2B5EF4-FFF2-40B4-BE49-F238E27FC236}">
                <a16:creationId xmlns:a16="http://schemas.microsoft.com/office/drawing/2014/main" id="{F7C17472-07F0-B072-92F9-088D274E85A0}"/>
              </a:ext>
            </a:extLst>
          </p:cNvPr>
          <p:cNvPicPr>
            <a:picLocks noChangeAspect="1"/>
          </p:cNvPicPr>
          <p:nvPr/>
        </p:nvPicPr>
        <p:blipFill>
          <a:blip r:embed="rId10" cstate="email">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274810" y="2534332"/>
            <a:ext cx="1115539" cy="1260000"/>
          </a:xfrm>
          <a:prstGeom prst="rect">
            <a:avLst/>
          </a:prstGeom>
        </p:spPr>
      </p:pic>
      <p:sp>
        <p:nvSpPr>
          <p:cNvPr id="157" name="テキスト ボックス 156">
            <a:extLst>
              <a:ext uri="{FF2B5EF4-FFF2-40B4-BE49-F238E27FC236}">
                <a16:creationId xmlns:a16="http://schemas.microsoft.com/office/drawing/2014/main" id="{C5D99712-A595-9EAD-2058-D11E0CE7EB58}"/>
              </a:ext>
            </a:extLst>
          </p:cNvPr>
          <p:cNvSpPr txBox="1"/>
          <p:nvPr/>
        </p:nvSpPr>
        <p:spPr>
          <a:xfrm>
            <a:off x="493305" y="1880816"/>
            <a:ext cx="9000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Before</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8" name="object 384">
            <a:extLst>
              <a:ext uri="{FF2B5EF4-FFF2-40B4-BE49-F238E27FC236}">
                <a16:creationId xmlns:a16="http://schemas.microsoft.com/office/drawing/2014/main" id="{049557C8-0456-A557-8161-6B7E4DF7DA10}"/>
              </a:ext>
            </a:extLst>
          </p:cNvPr>
          <p:cNvSpPr/>
          <p:nvPr/>
        </p:nvSpPr>
        <p:spPr>
          <a:xfrm>
            <a:off x="5072076" y="2039360"/>
            <a:ext cx="3600000" cy="1800000"/>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ln w="38100">
            <a:solidFill>
              <a:schemeClr val="accent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object 396">
            <a:extLst>
              <a:ext uri="{FF2B5EF4-FFF2-40B4-BE49-F238E27FC236}">
                <a16:creationId xmlns:a16="http://schemas.microsoft.com/office/drawing/2014/main" id="{386372EF-871F-883B-7B2C-52B9A76C502D}"/>
              </a:ext>
            </a:extLst>
          </p:cNvPr>
          <p:cNvSpPr>
            <a:spLocks noChangeAspect="1"/>
          </p:cNvSpPr>
          <p:nvPr/>
        </p:nvSpPr>
        <p:spPr>
          <a:xfrm>
            <a:off x="4717944" y="1683509"/>
            <a:ext cx="720000" cy="720000"/>
          </a:xfrm>
          <a:custGeom>
            <a:avLst/>
            <a:gdLst/>
            <a:ahLst/>
            <a:cxnLst/>
            <a:rect l="l" t="t" r="r" b="b"/>
            <a:pathLst>
              <a:path w="648335" h="648334">
                <a:moveTo>
                  <a:pt x="323989" y="0"/>
                </a:moveTo>
                <a:lnTo>
                  <a:pt x="276110" y="3512"/>
                </a:lnTo>
                <a:lnTo>
                  <a:pt x="230414" y="13717"/>
                </a:lnTo>
                <a:lnTo>
                  <a:pt x="187400" y="30113"/>
                </a:lnTo>
                <a:lnTo>
                  <a:pt x="147570" y="52198"/>
                </a:lnTo>
                <a:lnTo>
                  <a:pt x="111425" y="79471"/>
                </a:lnTo>
                <a:lnTo>
                  <a:pt x="79466" y="111432"/>
                </a:lnTo>
                <a:lnTo>
                  <a:pt x="52194" y="147579"/>
                </a:lnTo>
                <a:lnTo>
                  <a:pt x="30111" y="187410"/>
                </a:lnTo>
                <a:lnTo>
                  <a:pt x="13716" y="230425"/>
                </a:lnTo>
                <a:lnTo>
                  <a:pt x="3512" y="276123"/>
                </a:lnTo>
                <a:lnTo>
                  <a:pt x="0" y="324002"/>
                </a:lnTo>
                <a:lnTo>
                  <a:pt x="3512" y="371881"/>
                </a:lnTo>
                <a:lnTo>
                  <a:pt x="13716" y="417579"/>
                </a:lnTo>
                <a:lnTo>
                  <a:pt x="30111" y="460594"/>
                </a:lnTo>
                <a:lnTo>
                  <a:pt x="52194" y="500425"/>
                </a:lnTo>
                <a:lnTo>
                  <a:pt x="79466" y="536572"/>
                </a:lnTo>
                <a:lnTo>
                  <a:pt x="111425" y="568532"/>
                </a:lnTo>
                <a:lnTo>
                  <a:pt x="147570" y="595806"/>
                </a:lnTo>
                <a:lnTo>
                  <a:pt x="187400" y="617891"/>
                </a:lnTo>
                <a:lnTo>
                  <a:pt x="230414" y="634286"/>
                </a:lnTo>
                <a:lnTo>
                  <a:pt x="276110" y="644491"/>
                </a:lnTo>
                <a:lnTo>
                  <a:pt x="323989" y="648004"/>
                </a:lnTo>
                <a:lnTo>
                  <a:pt x="371868" y="644491"/>
                </a:lnTo>
                <a:lnTo>
                  <a:pt x="417566" y="634286"/>
                </a:lnTo>
                <a:lnTo>
                  <a:pt x="460581" y="617891"/>
                </a:lnTo>
                <a:lnTo>
                  <a:pt x="500413" y="595806"/>
                </a:lnTo>
                <a:lnTo>
                  <a:pt x="536559" y="568532"/>
                </a:lnTo>
                <a:lnTo>
                  <a:pt x="568520" y="536572"/>
                </a:lnTo>
                <a:lnTo>
                  <a:pt x="595793" y="500425"/>
                </a:lnTo>
                <a:lnTo>
                  <a:pt x="617878" y="460594"/>
                </a:lnTo>
                <a:lnTo>
                  <a:pt x="634274" y="417579"/>
                </a:lnTo>
                <a:lnTo>
                  <a:pt x="644479" y="371881"/>
                </a:lnTo>
                <a:lnTo>
                  <a:pt x="647992" y="324002"/>
                </a:lnTo>
                <a:lnTo>
                  <a:pt x="644479" y="276123"/>
                </a:lnTo>
                <a:lnTo>
                  <a:pt x="634274" y="230425"/>
                </a:lnTo>
                <a:lnTo>
                  <a:pt x="617878" y="187410"/>
                </a:lnTo>
                <a:lnTo>
                  <a:pt x="595793" y="147579"/>
                </a:lnTo>
                <a:lnTo>
                  <a:pt x="568520" y="111432"/>
                </a:lnTo>
                <a:lnTo>
                  <a:pt x="536559" y="79471"/>
                </a:lnTo>
                <a:lnTo>
                  <a:pt x="500413" y="52198"/>
                </a:lnTo>
                <a:lnTo>
                  <a:pt x="460581" y="30113"/>
                </a:lnTo>
                <a:lnTo>
                  <a:pt x="417566" y="13717"/>
                </a:lnTo>
                <a:lnTo>
                  <a:pt x="371868" y="3512"/>
                </a:lnTo>
                <a:lnTo>
                  <a:pt x="323989" y="0"/>
                </a:lnTo>
                <a:close/>
              </a:path>
            </a:pathLst>
          </a:custGeom>
          <a:solidFill>
            <a:schemeClr val="accent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0" name="図 159" descr="いいねをするマイナちゃんのイラスト">
            <a:extLst>
              <a:ext uri="{FF2B5EF4-FFF2-40B4-BE49-F238E27FC236}">
                <a16:creationId xmlns:a16="http://schemas.microsoft.com/office/drawing/2014/main" id="{FB1342C0-50A2-6DCE-38A0-87326FC6C909}"/>
              </a:ext>
            </a:extLst>
          </p:cNvPr>
          <p:cNvPicPr>
            <a:picLocks noChangeAspect="1"/>
          </p:cNvPicPr>
          <p:nvPr/>
        </p:nvPicPr>
        <p:blipFill>
          <a:blip r:embed="rId11" cstate="email">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4506733" y="2469922"/>
            <a:ext cx="972155" cy="1440000"/>
          </a:xfrm>
          <a:prstGeom prst="rect">
            <a:avLst/>
          </a:prstGeom>
        </p:spPr>
      </p:pic>
      <p:sp>
        <p:nvSpPr>
          <p:cNvPr id="161" name="テキスト ボックス 160">
            <a:extLst>
              <a:ext uri="{FF2B5EF4-FFF2-40B4-BE49-F238E27FC236}">
                <a16:creationId xmlns:a16="http://schemas.microsoft.com/office/drawing/2014/main" id="{FC8F657A-4BDC-D593-968F-89F4923DB52A}"/>
              </a:ext>
            </a:extLst>
          </p:cNvPr>
          <p:cNvSpPr txBox="1"/>
          <p:nvPr/>
        </p:nvSpPr>
        <p:spPr>
          <a:xfrm>
            <a:off x="4687311" y="1880816"/>
            <a:ext cx="7804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After</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grpSp>
        <p:nvGrpSpPr>
          <p:cNvPr id="162" name="グループ化 161" descr="税務署のビルのイラスト">
            <a:extLst>
              <a:ext uri="{FF2B5EF4-FFF2-40B4-BE49-F238E27FC236}">
                <a16:creationId xmlns:a16="http://schemas.microsoft.com/office/drawing/2014/main" id="{C29DFA6B-B52D-6DB7-9611-22FAB1E14A62}"/>
              </a:ext>
            </a:extLst>
          </p:cNvPr>
          <p:cNvGrpSpPr/>
          <p:nvPr/>
        </p:nvGrpSpPr>
        <p:grpSpPr>
          <a:xfrm>
            <a:off x="7542766" y="4650337"/>
            <a:ext cx="840845" cy="1094959"/>
            <a:chOff x="7290951" y="4828068"/>
            <a:chExt cx="741062" cy="965021"/>
          </a:xfrm>
        </p:grpSpPr>
        <p:sp>
          <p:nvSpPr>
            <p:cNvPr id="163" name="object 580">
              <a:extLst>
                <a:ext uri="{FF2B5EF4-FFF2-40B4-BE49-F238E27FC236}">
                  <a16:creationId xmlns:a16="http://schemas.microsoft.com/office/drawing/2014/main" id="{06BDC5AB-E5FC-23CC-846E-5AD07DAD1B78}"/>
                </a:ext>
              </a:extLst>
            </p:cNvPr>
            <p:cNvSpPr/>
            <p:nvPr/>
          </p:nvSpPr>
          <p:spPr>
            <a:xfrm>
              <a:off x="7290951" y="4828068"/>
              <a:ext cx="712533" cy="965021"/>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object 581">
              <a:extLst>
                <a:ext uri="{FF2B5EF4-FFF2-40B4-BE49-F238E27FC236}">
                  <a16:creationId xmlns:a16="http://schemas.microsoft.com/office/drawing/2014/main" id="{353E76B5-539D-05FF-13A0-23F32D9585E0}"/>
                </a:ext>
              </a:extLst>
            </p:cNvPr>
            <p:cNvSpPr txBox="1"/>
            <p:nvPr/>
          </p:nvSpPr>
          <p:spPr>
            <a:xfrm>
              <a:off x="7433152" y="4844773"/>
              <a:ext cx="598861" cy="168635"/>
            </a:xfrm>
            <a:prstGeom prst="rect">
              <a:avLst/>
            </a:prstGeom>
          </p:spPr>
          <p:txBody>
            <a:bodyPr vert="horz" wrap="square" lIns="0" tIns="14604" rIns="0" bIns="0" rtlCol="0">
              <a:spAutoFit/>
            </a:bodyPr>
            <a:lstStyle/>
            <a:p>
              <a:pPr marL="0" marR="0" lvl="0" indent="0" algn="l" defTabSz="457200" rtl="0" eaLnBrk="1" fontAlgn="auto" latinLnBrk="0" hangingPunct="1">
                <a:lnSpc>
                  <a:spcPct val="100000"/>
                </a:lnSpc>
                <a:spcBef>
                  <a:spcPts val="114"/>
                </a:spcBef>
                <a:spcAft>
                  <a:spcPts val="0"/>
                </a:spcAft>
                <a:buClrTx/>
                <a:buSzTx/>
                <a:buFontTx/>
                <a:buNone/>
                <a:tabLst/>
                <a:defRPr/>
              </a:pPr>
              <a:r>
                <a:rPr kumimoji="0" sz="1000" b="1" i="0" u="none" strike="noStrike" kern="1200" cap="none" spc="125" normalizeH="0" baseline="0" noProof="0" dirty="0">
                  <a:ln>
                    <a:noFill/>
                  </a:ln>
                  <a:solidFill>
                    <a:srgbClr val="45707A"/>
                  </a:solidFill>
                  <a:effectLst/>
                  <a:uLnTx/>
                  <a:uFillTx/>
                  <a:latin typeface="Yu Gothic UI"/>
                  <a:ea typeface="+mn-ea"/>
                  <a:cs typeface="Yu Gothic UI"/>
                </a:rPr>
                <a:t>税務</a:t>
              </a:r>
              <a:r>
                <a:rPr kumimoji="0" sz="1000" b="1" i="0" u="none" strike="noStrike" kern="1200" cap="none" spc="15" normalizeH="0" baseline="0" noProof="0" dirty="0">
                  <a:ln>
                    <a:noFill/>
                  </a:ln>
                  <a:solidFill>
                    <a:srgbClr val="45707A"/>
                  </a:solidFill>
                  <a:effectLst/>
                  <a:uLnTx/>
                  <a:uFillTx/>
                  <a:latin typeface="Yu Gothic UI"/>
                  <a:ea typeface="+mn-ea"/>
                  <a:cs typeface="Yu Gothic UI"/>
                </a:rPr>
                <a:t>署</a:t>
              </a:r>
              <a:r>
                <a:rPr kumimoji="0" sz="550" b="1" i="0" u="none" strike="noStrike" kern="1200" cap="none" spc="-40" normalizeH="0" baseline="0" noProof="0" dirty="0">
                  <a:ln>
                    <a:noFill/>
                  </a:ln>
                  <a:solidFill>
                    <a:srgbClr val="45707A"/>
                  </a:solidFill>
                  <a:effectLst/>
                  <a:uLnTx/>
                  <a:uFillTx/>
                  <a:latin typeface="Yu Gothic UI"/>
                  <a:ea typeface="+mn-ea"/>
                  <a:cs typeface="Yu Gothic UI"/>
                </a:rPr>
                <a:t> </a:t>
              </a:r>
              <a:endParaRPr kumimoji="0" sz="550" b="0" i="0" u="none" strike="noStrike" kern="1200" cap="none" spc="0" normalizeH="0" baseline="0" noProof="0" dirty="0">
                <a:ln>
                  <a:noFill/>
                </a:ln>
                <a:solidFill>
                  <a:prstClr val="black"/>
                </a:solidFill>
                <a:effectLst/>
                <a:uLnTx/>
                <a:uFillTx/>
                <a:latin typeface="Yu Gothic UI"/>
                <a:ea typeface="+mn-ea"/>
                <a:cs typeface="Yu Gothic UI"/>
              </a:endParaRPr>
            </a:p>
          </p:txBody>
        </p:sp>
      </p:grpSp>
      <p:sp>
        <p:nvSpPr>
          <p:cNvPr id="165" name="object 430">
            <a:extLst>
              <a:ext uri="{FF2B5EF4-FFF2-40B4-BE49-F238E27FC236}">
                <a16:creationId xmlns:a16="http://schemas.microsoft.com/office/drawing/2014/main" id="{472EDE07-1839-7576-9353-3CE75186D028}"/>
              </a:ext>
            </a:extLst>
          </p:cNvPr>
          <p:cNvSpPr/>
          <p:nvPr/>
        </p:nvSpPr>
        <p:spPr>
          <a:xfrm>
            <a:off x="5620244" y="5168131"/>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6" name="直線矢印コネクタ 165">
            <a:extLst>
              <a:ext uri="{FF2B5EF4-FFF2-40B4-BE49-F238E27FC236}">
                <a16:creationId xmlns:a16="http://schemas.microsoft.com/office/drawing/2014/main" id="{4BBCDFF3-5CBE-CBEF-8D81-27C5E3BFEEDC}"/>
              </a:ext>
            </a:extLst>
          </p:cNvPr>
          <p:cNvCxnSpPr>
            <a:cxnSpLocks/>
          </p:cNvCxnSpPr>
          <p:nvPr/>
        </p:nvCxnSpPr>
        <p:spPr>
          <a:xfrm>
            <a:off x="4350856" y="2943690"/>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47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017C34ED-9233-CE33-41D6-0FB41CA13E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7607" y="2412718"/>
            <a:ext cx="2432515" cy="431024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登録情報を確認します</a:t>
            </a:r>
          </a:p>
        </p:txBody>
      </p:sp>
      <p:sp>
        <p:nvSpPr>
          <p:cNvPr id="4" name="テキスト ボックス 3">
            <a:extLst>
              <a:ext uri="{FF2B5EF4-FFF2-40B4-BE49-F238E27FC236}">
                <a16:creationId xmlns:a16="http://schemas.microsoft.com/office/drawing/2014/main" id="{4C8D12A9-BFF6-01E7-F3C6-C4737160CDEF}"/>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A23CB59A-88FE-048F-AB59-6C4E6A16C778}"/>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登録情報画面で登録内容を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確認して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0" name="四角形: 角を丸くする 9">
            <a:extLst>
              <a:ext uri="{FF2B5EF4-FFF2-40B4-BE49-F238E27FC236}">
                <a16:creationId xmlns:a16="http://schemas.microsoft.com/office/drawing/2014/main" id="{E8D7AA5B-D931-31B9-6909-CBB929259DB8}"/>
              </a:ext>
            </a:extLst>
          </p:cNvPr>
          <p:cNvSpPr/>
          <p:nvPr/>
        </p:nvSpPr>
        <p:spPr>
          <a:xfrm>
            <a:off x="3257830" y="6189440"/>
            <a:ext cx="2628340" cy="51414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A6DADE7-B88F-24D8-09BA-68DBA50D74B0}"/>
              </a:ext>
            </a:extLst>
          </p:cNvPr>
          <p:cNvSpPr txBox="1"/>
          <p:nvPr/>
        </p:nvSpPr>
        <p:spPr>
          <a:xfrm>
            <a:off x="5857234" y="4187069"/>
            <a:ext cx="2179419" cy="1002134"/>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本資料では本人情報の項目は一部しか表示しておりません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28525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DE459F0-FFE0-61CB-380F-FE45781315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1154" y="2401288"/>
            <a:ext cx="2432515" cy="4322439"/>
          </a:xfrm>
          <a:prstGeom prst="rect">
            <a:avLst/>
          </a:prstGeom>
          <a:ln>
            <a:solidFill>
              <a:schemeClr val="tx1"/>
            </a:solidFill>
          </a:ln>
        </p:spPr>
      </p:pic>
      <p:pic>
        <p:nvPicPr>
          <p:cNvPr id="2" name="図 1">
            <a:extLst>
              <a:ext uri="{FF2B5EF4-FFF2-40B4-BE49-F238E27FC236}">
                <a16:creationId xmlns:a16="http://schemas.microsoft.com/office/drawing/2014/main" id="{D4DFE9D1-CB26-9B9F-7117-417D75F0C2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2253" y="2412718"/>
            <a:ext cx="2432515" cy="4310246"/>
          </a:xfrm>
          <a:prstGeom prst="rect">
            <a:avLst/>
          </a:prstGeom>
          <a:ln>
            <a:solidFill>
              <a:schemeClr val="tx1"/>
            </a:solidFill>
          </a:ln>
        </p:spPr>
      </p:pic>
      <p:pic>
        <p:nvPicPr>
          <p:cNvPr id="22" name="図 21">
            <a:extLst>
              <a:ext uri="{FF2B5EF4-FFF2-40B4-BE49-F238E27FC236}">
                <a16:creationId xmlns:a16="http://schemas.microsoft.com/office/drawing/2014/main" id="{C5D869F7-D654-5364-2141-1E91CEE1E2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43680" y="6080345"/>
            <a:ext cx="2400558" cy="584774"/>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修正がある場合は</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訂正</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修正内容を入力して、</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内容を変更する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［参考］住所等の情報の訂正がある場合のみ</a:t>
            </a:r>
          </a:p>
        </p:txBody>
      </p:sp>
      <p:sp>
        <p:nvSpPr>
          <p:cNvPr id="19" name="四角形: 角を丸くする 18">
            <a:extLst>
              <a:ext uri="{FF2B5EF4-FFF2-40B4-BE49-F238E27FC236}">
                <a16:creationId xmlns:a16="http://schemas.microsoft.com/office/drawing/2014/main" id="{65831177-EEF1-06EA-4399-BF1A59F86DF5}"/>
              </a:ext>
            </a:extLst>
          </p:cNvPr>
          <p:cNvSpPr/>
          <p:nvPr/>
        </p:nvSpPr>
        <p:spPr>
          <a:xfrm>
            <a:off x="1295819" y="5647174"/>
            <a:ext cx="950501"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CD3D684D-D4D7-6B2E-466E-CE445A7F85CF}"/>
              </a:ext>
            </a:extLst>
          </p:cNvPr>
          <p:cNvSpPr/>
          <p:nvPr/>
        </p:nvSpPr>
        <p:spPr>
          <a:xfrm>
            <a:off x="5246220" y="6174329"/>
            <a:ext cx="261647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B6BA75EA-D7A5-FE22-3548-B6BD16481172}"/>
              </a:ext>
            </a:extLst>
          </p:cNvPr>
          <p:cNvSpPr txBox="1"/>
          <p:nvPr/>
        </p:nvSpPr>
        <p:spPr>
          <a:xfrm>
            <a:off x="7817638" y="2382893"/>
            <a:ext cx="1276030" cy="1642309"/>
          </a:xfrm>
          <a:prstGeom prst="rect">
            <a:avLst/>
          </a:prstGeom>
          <a:noFill/>
        </p:spPr>
        <p:txBody>
          <a:bodyPr wrap="square" lIns="36000" rIns="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本資料では修正内容の項目は一部しか表示しておりません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39561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B1CA04C-8FAA-C848-6A75-ADFF3C1DE0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27732" y="2406591"/>
            <a:ext cx="2430000" cy="4320001"/>
          </a:xfrm>
          <a:prstGeom prst="rect">
            <a:avLst/>
          </a:prstGeom>
          <a:ln>
            <a:solidFill>
              <a:schemeClr val="tx1"/>
            </a:solidFill>
          </a:ln>
        </p:spPr>
      </p:pic>
      <p:pic>
        <p:nvPicPr>
          <p:cNvPr id="2048" name="図 2047">
            <a:extLst>
              <a:ext uri="{FF2B5EF4-FFF2-40B4-BE49-F238E27FC236}">
                <a16:creationId xmlns:a16="http://schemas.microsoft.com/office/drawing/2014/main" id="{1DDC1938-8213-879B-BE73-9E5073CC28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8193" y="2381291"/>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取得情報の選択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は</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5" name="四角形: 角を丸くする 4">
            <a:extLst>
              <a:ext uri="{FF2B5EF4-FFF2-40B4-BE49-F238E27FC236}">
                <a16:creationId xmlns:a16="http://schemas.microsoft.com/office/drawing/2014/main" id="{BDBAF71A-9D9A-CAF6-BAEC-F382D7F75F68}"/>
              </a:ext>
            </a:extLst>
          </p:cNvPr>
          <p:cNvSpPr/>
          <p:nvPr/>
        </p:nvSpPr>
        <p:spPr>
          <a:xfrm>
            <a:off x="5321721" y="6281217"/>
            <a:ext cx="261647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BC96ADE-CD08-BF40-F7E2-C1B802272876}"/>
              </a:ext>
            </a:extLst>
          </p:cNvPr>
          <p:cNvSpPr/>
          <p:nvPr/>
        </p:nvSpPr>
        <p:spPr>
          <a:xfrm>
            <a:off x="1288841" y="5062286"/>
            <a:ext cx="99489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049" name="テキスト ボックス 2048">
            <a:extLst>
              <a:ext uri="{FF2B5EF4-FFF2-40B4-BE49-F238E27FC236}">
                <a16:creationId xmlns:a16="http://schemas.microsoft.com/office/drawing/2014/main" id="{CF827165-30C6-6BB2-92EB-1EA42C3E9A47}"/>
              </a:ext>
            </a:extLst>
          </p:cNvPr>
          <p:cNvSpPr txBox="1"/>
          <p:nvPr/>
        </p:nvSpPr>
        <p:spPr>
          <a:xfrm>
            <a:off x="3676186" y="4956999"/>
            <a:ext cx="1612469" cy="1322221"/>
          </a:xfrm>
          <a:prstGeom prst="rect">
            <a:avLst/>
          </a:prstGeom>
          <a:noFill/>
        </p:spPr>
        <p:txBody>
          <a:bodyPr wrap="square" rtlCol="0">
            <a:spAutoFit/>
          </a:bodyPr>
          <a:lstStyle/>
          <a:p>
            <a:pPr>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本資料では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a:lnSpc>
                <a:spcPct val="130000"/>
              </a:lnSpc>
            </a:pPr>
            <a:r>
              <a:rPr kumimoji="1"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ご家族の情報も同時に取得する</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形で説明します</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p:txBody>
      </p:sp>
      <p:sp>
        <p:nvSpPr>
          <p:cNvPr id="2051" name="四角形: 角を丸くする 2050">
            <a:extLst>
              <a:ext uri="{FF2B5EF4-FFF2-40B4-BE49-F238E27FC236}">
                <a16:creationId xmlns:a16="http://schemas.microsoft.com/office/drawing/2014/main" id="{BB7ADE08-7346-4D6E-C263-7D90D14DD208}"/>
              </a:ext>
            </a:extLst>
          </p:cNvPr>
          <p:cNvSpPr/>
          <p:nvPr/>
        </p:nvSpPr>
        <p:spPr>
          <a:xfrm>
            <a:off x="1286077" y="6011334"/>
            <a:ext cx="99489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48441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画像のプレビュー">
            <a:extLst>
              <a:ext uri="{FF2B5EF4-FFF2-40B4-BE49-F238E27FC236}">
                <a16:creationId xmlns:a16="http://schemas.microsoft.com/office/drawing/2014/main" id="{5F33F6CF-90F3-62EA-1E1E-EBE80B9BEE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0310" y="24071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画像のプレビュー">
            <a:extLst>
              <a:ext uri="{FF2B5EF4-FFF2-40B4-BE49-F238E27FC236}">
                <a16:creationId xmlns:a16="http://schemas.microsoft.com/office/drawing/2014/main" id="{0EF7DF2F-390E-CB4F-217F-F56BA14048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5145" y="24071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利用規約を確認してチェックを入れ、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5" name="四角形: 角を丸くする 4">
            <a:extLst>
              <a:ext uri="{FF2B5EF4-FFF2-40B4-BE49-F238E27FC236}">
                <a16:creationId xmlns:a16="http://schemas.microsoft.com/office/drawing/2014/main" id="{BDBAF71A-9D9A-CAF6-BAEC-F382D7F75F68}"/>
              </a:ext>
            </a:extLst>
          </p:cNvPr>
          <p:cNvSpPr/>
          <p:nvPr/>
        </p:nvSpPr>
        <p:spPr>
          <a:xfrm>
            <a:off x="5321721" y="5252517"/>
            <a:ext cx="261647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916FF857-82CD-FAF3-62F0-16716FEA0C8C}"/>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B1D58185-7EEE-4CE7-4B22-FD9854C40C8A}"/>
              </a:ext>
            </a:extLst>
          </p:cNvPr>
          <p:cNvSpPr/>
          <p:nvPr/>
        </p:nvSpPr>
        <p:spPr>
          <a:xfrm>
            <a:off x="5321721" y="4743210"/>
            <a:ext cx="261647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0893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画像のプレビュー">
            <a:extLst>
              <a:ext uri="{FF2B5EF4-FFF2-40B4-BE49-F238E27FC236}">
                <a16:creationId xmlns:a16="http://schemas.microsoft.com/office/drawing/2014/main" id="{29D7FA31-BD05-8D37-A7BF-BC1D8F7A27B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500"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3993B4F-4891-C2D2-6C80-CCF8C54C0DD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C54AF7B7-5529-7B0F-89D8-5FAB95005C53}"/>
              </a:ext>
            </a:extLst>
          </p:cNvPr>
          <p:cNvSpPr txBox="1"/>
          <p:nvPr/>
        </p:nvSpPr>
        <p:spPr>
          <a:xfrm>
            <a:off x="3485788" y="1512998"/>
            <a:ext cx="2428786"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連携</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1" name="四角形: 角を丸くする 10">
            <a:extLst>
              <a:ext uri="{FF2B5EF4-FFF2-40B4-BE49-F238E27FC236}">
                <a16:creationId xmlns:a16="http://schemas.microsoft.com/office/drawing/2014/main" id="{F93A2EB9-C8E5-37A0-AF6D-CA9342E0B765}"/>
              </a:ext>
            </a:extLst>
          </p:cNvPr>
          <p:cNvSpPr/>
          <p:nvPr/>
        </p:nvSpPr>
        <p:spPr>
          <a:xfrm>
            <a:off x="3263761" y="4207047"/>
            <a:ext cx="2616478" cy="44430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5187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タイムライン が含まれている画像&#10;&#10;AI によって生成されたコンテンツは間違っている可能性があります。">
            <a:extLst>
              <a:ext uri="{FF2B5EF4-FFF2-40B4-BE49-F238E27FC236}">
                <a16:creationId xmlns:a16="http://schemas.microsoft.com/office/drawing/2014/main" id="{5A051A9F-9CD3-FA5A-91F2-FCAA6D33D25E}"/>
              </a:ext>
            </a:extLst>
          </p:cNvPr>
          <p:cNvPicPr>
            <a:picLocks noChangeAspect="1"/>
          </p:cNvPicPr>
          <p:nvPr/>
        </p:nvPicPr>
        <p:blipFill>
          <a:blip r:embed="rId4"/>
          <a:stretch>
            <a:fillRect/>
          </a:stretch>
        </p:blipFill>
        <p:spPr>
          <a:xfrm>
            <a:off x="1233658" y="2377553"/>
            <a:ext cx="2452278" cy="4378079"/>
          </a:xfrm>
          <a:prstGeom prst="rect">
            <a:avLst/>
          </a:prstGeom>
        </p:spPr>
      </p:pic>
      <p:pic>
        <p:nvPicPr>
          <p:cNvPr id="22" name="図 21">
            <a:extLst>
              <a:ext uri="{FF2B5EF4-FFF2-40B4-BE49-F238E27FC236}">
                <a16:creationId xmlns:a16="http://schemas.microsoft.com/office/drawing/2014/main" id="{23345EAF-1A3C-F296-EDE2-366E8CD9AB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15111" y="2389097"/>
            <a:ext cx="2430000" cy="433749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62466" cy="755720"/>
          </a:xfrm>
          <a:prstGeom prst="rect">
            <a:avLst/>
          </a:prstGeom>
          <a:noFill/>
        </p:spPr>
        <p:txBody>
          <a:bodyPr wrap="square" lIns="91440" tIns="45720" rIns="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取得したいご家族をチェックし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「証明書</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等</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の取得へ」を押します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48515"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控除証明書の取得画面が表示されるので</a:t>
            </a:r>
            <a:r>
              <a:rPr lang="ja-JP" altLang="en-US" dirty="0">
                <a:solidFill>
                  <a:prstClr val="black"/>
                </a:solidFill>
                <a:latin typeface="BIZ UDPゴシック" panose="020B0400000000000000" pitchFamily="50" charset="-128"/>
                <a:ea typeface="BIZ UDPゴシック" panose="020B0400000000000000" pitchFamily="50" charset="-128"/>
              </a:rPr>
              <a:t>、内容を確認します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 name="サブタイトル 2">
            <a:extLst>
              <a:ext uri="{FF2B5EF4-FFF2-40B4-BE49-F238E27FC236}">
                <a16:creationId xmlns:a16="http://schemas.microsoft.com/office/drawing/2014/main" id="{3DD844D4-4557-F536-C400-CB620321933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11" name="四角形: 角を丸くする 10">
            <a:extLst>
              <a:ext uri="{FF2B5EF4-FFF2-40B4-BE49-F238E27FC236}">
                <a16:creationId xmlns:a16="http://schemas.microsoft.com/office/drawing/2014/main" id="{456EF1CF-9853-33F3-AD1C-C3DF590DE944}"/>
              </a:ext>
            </a:extLst>
          </p:cNvPr>
          <p:cNvSpPr/>
          <p:nvPr/>
        </p:nvSpPr>
        <p:spPr>
          <a:xfrm>
            <a:off x="1272134" y="5204149"/>
            <a:ext cx="311003" cy="293682"/>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F30297B5-D3C4-FA8A-DF49-0BA5BC952B69}"/>
              </a:ext>
            </a:extLst>
          </p:cNvPr>
          <p:cNvSpPr/>
          <p:nvPr/>
        </p:nvSpPr>
        <p:spPr>
          <a:xfrm>
            <a:off x="2571750" y="6269084"/>
            <a:ext cx="1152789" cy="28798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4CE0457A-C71F-A574-D0DE-016FBE39353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76931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BB65842-B3FB-95B2-9FF7-45111AE790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8726" y="2400968"/>
            <a:ext cx="2430000" cy="4330432"/>
          </a:xfrm>
          <a:prstGeom prst="rect">
            <a:avLst/>
          </a:prstGeom>
          <a:ln>
            <a:solidFill>
              <a:schemeClr val="tx1"/>
            </a:solidFill>
          </a:ln>
        </p:spPr>
      </p:pic>
      <p:pic>
        <p:nvPicPr>
          <p:cNvPr id="11" name="図 10">
            <a:extLst>
              <a:ext uri="{FF2B5EF4-FFF2-40B4-BE49-F238E27FC236}">
                <a16:creationId xmlns:a16="http://schemas.microsoft.com/office/drawing/2014/main" id="{DF22D8E8-274B-8A6A-D602-B807FEDD51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9128" y="2400968"/>
            <a:ext cx="2430000" cy="433043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68074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「上記</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留意事項を確認した」をチェック</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 name="サブタイトル 2">
            <a:extLst>
              <a:ext uri="{FF2B5EF4-FFF2-40B4-BE49-F238E27FC236}">
                <a16:creationId xmlns:a16="http://schemas.microsoft.com/office/drawing/2014/main" id="{CF6E2D16-0947-6AB4-CBD8-8CE785A8B46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4" name="テキスト ボックス 3">
            <a:extLst>
              <a:ext uri="{FF2B5EF4-FFF2-40B4-BE49-F238E27FC236}">
                <a16:creationId xmlns:a16="http://schemas.microsoft.com/office/drawing/2014/main" id="{447EB6D3-9E3A-BFE7-F978-989273D6C2D8}"/>
              </a:ext>
            </a:extLst>
          </p:cNvPr>
          <p:cNvSpPr txBox="1"/>
          <p:nvPr/>
        </p:nvSpPr>
        <p:spPr>
          <a:xfrm>
            <a:off x="5607128" y="1512998"/>
            <a:ext cx="3525627"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取得情報</a:t>
            </a:r>
            <a:r>
              <a:rPr lang="ja-JP" altLang="en-US" dirty="0">
                <a:solidFill>
                  <a:prstClr val="black"/>
                </a:solidFill>
                <a:latin typeface="BIZ UDPゴシック" panose="020B0400000000000000" pitchFamily="50" charset="-128"/>
                <a:ea typeface="BIZ UDPゴシック" panose="020B0400000000000000" pitchFamily="50" charset="-128"/>
              </a:rPr>
              <a:t>一覧の</a:t>
            </a:r>
            <a:r>
              <a:rPr lang="ja-JP" altLang="en-US" sz="1800" dirty="0">
                <a:solidFill>
                  <a:prstClr val="black"/>
                </a:solidFill>
                <a:latin typeface="BIZ UDPゴシック" panose="020B0400000000000000" pitchFamily="50" charset="-128"/>
                <a:ea typeface="BIZ UDPゴシック" panose="020B0400000000000000" pitchFamily="50" charset="-128"/>
              </a:rPr>
              <a:t>画面を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下から上にスクロールします</a:t>
            </a:r>
          </a:p>
        </p:txBody>
      </p:sp>
      <p:sp>
        <p:nvSpPr>
          <p:cNvPr id="5" name="四角形: 角を丸くする 4">
            <a:extLst>
              <a:ext uri="{FF2B5EF4-FFF2-40B4-BE49-F238E27FC236}">
                <a16:creationId xmlns:a16="http://schemas.microsoft.com/office/drawing/2014/main" id="{7D3F5878-E44A-5427-6722-2B85C3879BF2}"/>
              </a:ext>
            </a:extLst>
          </p:cNvPr>
          <p:cNvSpPr/>
          <p:nvPr/>
        </p:nvSpPr>
        <p:spPr>
          <a:xfrm>
            <a:off x="3006044" y="6364485"/>
            <a:ext cx="694459" cy="33550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C9DCD9E-E43A-DC1A-E0B6-7892B179B551}"/>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D10B4629-6B07-7B05-40D8-A09B4085DAC8}"/>
              </a:ext>
            </a:extLst>
          </p:cNvPr>
          <p:cNvSpPr/>
          <p:nvPr/>
        </p:nvSpPr>
        <p:spPr>
          <a:xfrm>
            <a:off x="1648097" y="5496094"/>
            <a:ext cx="283574" cy="285186"/>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矢印: 下 17">
            <a:extLst>
              <a:ext uri="{FF2B5EF4-FFF2-40B4-BE49-F238E27FC236}">
                <a16:creationId xmlns:a16="http://schemas.microsoft.com/office/drawing/2014/main" id="{1960B758-5EA5-A962-2BB0-461789E4970A}"/>
              </a:ext>
            </a:extLst>
          </p:cNvPr>
          <p:cNvSpPr/>
          <p:nvPr/>
        </p:nvSpPr>
        <p:spPr>
          <a:xfrm rot="10800000">
            <a:off x="6332854" y="3565097"/>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02715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BBE8F2A-3027-AA4A-4A16-C34960E3A3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67402" y="2406592"/>
            <a:ext cx="2430000" cy="43254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428786"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6" name="テキスト ボックス 25">
            <a:extLst>
              <a:ext uri="{FF2B5EF4-FFF2-40B4-BE49-F238E27FC236}">
                <a16:creationId xmlns:a16="http://schemas.microsoft.com/office/drawing/2014/main" id="{BC5C1E89-F24E-46B4-D021-94261186015E}"/>
              </a:ext>
            </a:extLst>
          </p:cNvPr>
          <p:cNvSpPr txBox="1"/>
          <p:nvPr/>
        </p:nvSpPr>
        <p:spPr>
          <a:xfrm>
            <a:off x="5779453" y="3429000"/>
            <a:ext cx="3357606"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マイナポータル連携により取得</a:t>
            </a:r>
            <a:br>
              <a:rPr lang="en-US" altLang="ja-JP" sz="1600" dirty="0">
                <a:solidFill>
                  <a:schemeClr val="accent1"/>
                </a:solidFill>
                <a:latin typeface="BIZ UDPゴシック" panose="020B0400000000000000" pitchFamily="50" charset="-128"/>
                <a:ea typeface="BIZ UDPゴシック" panose="020B0400000000000000" pitchFamily="50" charset="-128"/>
              </a:rPr>
            </a:br>
            <a:r>
              <a:rPr lang="ja-JP" altLang="en-US" sz="1600" dirty="0">
                <a:solidFill>
                  <a:schemeClr val="accent1"/>
                </a:solidFill>
                <a:latin typeface="BIZ UDPゴシック" panose="020B0400000000000000" pitchFamily="50" charset="-128"/>
                <a:ea typeface="BIZ UDPゴシック" panose="020B0400000000000000" pitchFamily="50" charset="-128"/>
              </a:rPr>
              <a:t>した情報の一覧が表示されます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金額等を確認し、正しい情報であることを確認の上、利用してください</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2" name="サブタイトル 2">
            <a:extLst>
              <a:ext uri="{FF2B5EF4-FFF2-40B4-BE49-F238E27FC236}">
                <a16:creationId xmlns:a16="http://schemas.microsoft.com/office/drawing/2014/main" id="{C313461B-8FC9-04CA-08AE-FA28CA72C9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4" name="四角形: 角を丸くする 3">
            <a:extLst>
              <a:ext uri="{FF2B5EF4-FFF2-40B4-BE49-F238E27FC236}">
                <a16:creationId xmlns:a16="http://schemas.microsoft.com/office/drawing/2014/main" id="{E18D31C4-0E3D-1CD0-0869-5C75B8B372ED}"/>
              </a:ext>
            </a:extLst>
          </p:cNvPr>
          <p:cNvSpPr/>
          <p:nvPr/>
        </p:nvSpPr>
        <p:spPr>
          <a:xfrm>
            <a:off x="3397489" y="5530847"/>
            <a:ext cx="2351820" cy="41826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423908E2-E4C3-DF73-CCB3-8FEF7269FFFE}"/>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128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実際に確定申告書を作成する際に必要なものを準備しましょう</a:t>
            </a:r>
          </a:p>
          <a:p>
            <a:pPr>
              <a:lnSpc>
                <a:spcPct val="130000"/>
              </a:lnSpc>
              <a:spcBef>
                <a:spcPts val="0"/>
              </a:spcBef>
            </a:pPr>
            <a:r>
              <a:rPr lang="en-US" altLang="ja-JP" sz="2000" b="0" dirty="0">
                <a:latin typeface="BIZ UDPゴシック" panose="020B0400000000000000" pitchFamily="50" charset="-128"/>
                <a:ea typeface="BIZ UDPゴシック" panose="020B0400000000000000" pitchFamily="50" charset="-128"/>
              </a:rPr>
              <a:t>｢2-A </a:t>
            </a:r>
            <a:r>
              <a:rPr lang="ja-JP" altLang="en-US" sz="2000" b="0" dirty="0">
                <a:latin typeface="BIZ UDPゴシック" panose="020B0400000000000000" pitchFamily="50" charset="-128"/>
                <a:ea typeface="BIZ UDPゴシック" panose="020B0400000000000000" pitchFamily="50" charset="-128"/>
              </a:rPr>
              <a:t>マイナンバーカードを使ったスマホでの確定申告に</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必要なもの（事前準備）</a:t>
            </a:r>
            <a:r>
              <a:rPr lang="en-US" altLang="ja-JP" sz="2000" b="0" dirty="0">
                <a:latin typeface="BIZ UDPゴシック" panose="020B0400000000000000" pitchFamily="50" charset="-128"/>
                <a:ea typeface="BIZ UDPゴシック" panose="020B0400000000000000" pitchFamily="50" charset="-128"/>
              </a:rPr>
              <a:t>10</a:t>
            </a:r>
            <a:r>
              <a:rPr lang="ja-JP" altLang="en-US" sz="2000" b="0" dirty="0">
                <a:latin typeface="BIZ UDPゴシック" panose="020B0400000000000000" pitchFamily="50" charset="-128"/>
                <a:ea typeface="BIZ UDPゴシック" panose="020B0400000000000000" pitchFamily="50" charset="-128"/>
              </a:rPr>
              <a:t>ページ</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で用意したものに加えて、</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収入金額など申告内容を入力するために必要な書類を用意します</a:t>
            </a: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●収入の入力に必要な書類</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（例）	給与の源泉徴収票、公的年金等の源泉徴収票 など</a:t>
            </a: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●控除の入力に必要な書類</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（例）	医療費控除（医療費の領収証）</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社会保険料控除（国民年金保険料（税）の領収証）</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生命保険料控除（生命保険料控除証明書）など</a:t>
            </a:r>
          </a:p>
          <a:p>
            <a:pPr>
              <a:lnSpc>
                <a:spcPct val="130000"/>
              </a:lnSpc>
              <a:spcBef>
                <a:spcPts val="0"/>
              </a:spcBef>
            </a:pPr>
            <a:endParaRPr lang="ja-JP" altLang="en-US" sz="2000"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75EF6774-570A-D1DF-1EE2-EDBDE1B82AF1}"/>
              </a:ext>
            </a:extLst>
          </p:cNvPr>
          <p:cNvSpPr txBox="1">
            <a:spLocks/>
          </p:cNvSpPr>
          <p:nvPr/>
        </p:nvSpPr>
        <p:spPr>
          <a:xfrm>
            <a:off x="1392691" y="397712"/>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マイナンバーカードを使ったスマホでの</a:t>
            </a:r>
            <a:br>
              <a:rPr lang="ja-JP" altLang="en-US" dirty="0"/>
            </a:br>
            <a:r>
              <a:rPr lang="ja-JP" altLang="en-US" dirty="0"/>
              <a:t>確定申告に必要なもの</a:t>
            </a:r>
          </a:p>
        </p:txBody>
      </p:sp>
      <p:sp>
        <p:nvSpPr>
          <p:cNvPr id="11" name="テキスト ボックス 10">
            <a:extLst>
              <a:ext uri="{FF2B5EF4-FFF2-40B4-BE49-F238E27FC236}">
                <a16:creationId xmlns:a16="http://schemas.microsoft.com/office/drawing/2014/main" id="{A6C054CD-BC06-1269-FA1A-0F04F9370C41}"/>
              </a:ext>
            </a:extLst>
          </p:cNvPr>
          <p:cNvSpPr txBox="1"/>
          <p:nvPr/>
        </p:nvSpPr>
        <p:spPr>
          <a:xfrm>
            <a:off x="279092" y="5084480"/>
            <a:ext cx="8585812" cy="1642309"/>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何を用意すれば</a:t>
            </a:r>
            <a:r>
              <a:rPr lang="ja-JP" altLang="en-US" sz="1600" dirty="0">
                <a:solidFill>
                  <a:srgbClr val="4472C4"/>
                </a:solidFill>
                <a:latin typeface="BIZ UDPゴシック" panose="020B0400000000000000" pitchFamily="50" charset="-128"/>
                <a:ea typeface="BIZ UDPゴシック" panose="020B0400000000000000" pitchFamily="50" charset="-128"/>
              </a:rPr>
              <a:t>よいか</a:t>
            </a:r>
            <a:r>
              <a:rPr lang="ja-JP" altLang="en-US" sz="1600" dirty="0">
                <a:solidFill>
                  <a:schemeClr val="accent1"/>
                </a:solidFill>
                <a:latin typeface="BIZ UDPゴシック" panose="020B0400000000000000" pitchFamily="50" charset="-128"/>
                <a:ea typeface="BIZ UDPゴシック" panose="020B0400000000000000" pitchFamily="50" charset="-128"/>
              </a:rPr>
              <a:t>わからない場合は、講習会用の教材［</a:t>
            </a:r>
            <a:r>
              <a:rPr lang="en-US" altLang="ja-JP" sz="1600" dirty="0">
                <a:solidFill>
                  <a:schemeClr val="accent1"/>
                </a:solidFill>
                <a:latin typeface="BIZ UDPゴシック" panose="020B0400000000000000" pitchFamily="50" charset="-128"/>
                <a:ea typeface="BIZ UDPゴシック" panose="020B0400000000000000" pitchFamily="50" charset="-128"/>
              </a:rPr>
              <a:t>2-G</a:t>
            </a:r>
            <a:r>
              <a:rPr lang="ja-JP" altLang="en-US" sz="1600" dirty="0">
                <a:solidFill>
                  <a:schemeClr val="accent1"/>
                </a:solidFill>
                <a:latin typeface="BIZ UDPゴシック" panose="020B0400000000000000" pitchFamily="50" charset="-128"/>
                <a:ea typeface="BIZ UDPゴシック" panose="020B0400000000000000" pitchFamily="50" charset="-128"/>
              </a:rPr>
              <a:t>］</a:t>
            </a:r>
            <a:r>
              <a:rPr lang="en-US" altLang="ja-JP" sz="1600" dirty="0">
                <a:solidFill>
                  <a:srgbClr val="4472C4"/>
                </a:solidFill>
                <a:latin typeface="BIZ UDPゴシック" panose="020B0400000000000000" pitchFamily="50" charset="-128"/>
                <a:ea typeface="BIZ UDPゴシック" panose="020B0400000000000000" pitchFamily="50" charset="-128"/>
              </a:rPr>
              <a:t>44</a:t>
            </a:r>
            <a:r>
              <a:rPr lang="ja-JP" altLang="en-US" sz="1600" dirty="0">
                <a:solidFill>
                  <a:schemeClr val="accent1"/>
                </a:solidFill>
                <a:latin typeface="BIZ UDPゴシック" panose="020B0400000000000000" pitchFamily="50" charset="-128"/>
                <a:ea typeface="BIZ UDPゴシック" panose="020B0400000000000000" pitchFamily="50" charset="-128"/>
              </a:rPr>
              <a:t>ページから調べてみましょう</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マイナポータル経由で控除証明書などのデータを一括取得し、申告書の該当項目へ自動入力することができる「マイナポータル連携」もご利用いただけます（講習会用</a:t>
            </a:r>
            <a:r>
              <a:rPr lang="en-US" altLang="ja-JP" sz="1600" dirty="0">
                <a:solidFill>
                  <a:schemeClr val="accent1"/>
                </a:solidFill>
                <a:latin typeface="BIZ UDPゴシック" panose="020B0400000000000000" pitchFamily="50" charset="-128"/>
                <a:ea typeface="BIZ UDPゴシック" panose="020B0400000000000000" pitchFamily="50" charset="-128"/>
              </a:rPr>
              <a:t>[2-E]</a:t>
            </a:r>
            <a:r>
              <a:rPr lang="ja-JP" altLang="en-US" sz="1600" dirty="0">
                <a:solidFill>
                  <a:srgbClr val="4472C4"/>
                </a:solidFill>
                <a:latin typeface="BIZ UDPゴシック" panose="020B0400000000000000" pitchFamily="50" charset="-128"/>
                <a:ea typeface="BIZ UDPゴシック" panose="020B0400000000000000" pitchFamily="50" charset="-128"/>
              </a:rPr>
              <a:t>２８</a:t>
            </a:r>
            <a:r>
              <a:rPr lang="ja-JP" altLang="en-US" sz="1600" dirty="0">
                <a:solidFill>
                  <a:schemeClr val="accent1"/>
                </a:solidFill>
                <a:latin typeface="BIZ UDPゴシック" panose="020B0400000000000000" pitchFamily="50" charset="-128"/>
                <a:ea typeface="BIZ UDPゴシック" panose="020B0400000000000000" pitchFamily="50" charset="-128"/>
              </a:rPr>
              <a:t>ページ参照）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マイナポータル連携を利用するためには、事前準備が必要です（講習会用</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参考</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rgbClr val="4472C4"/>
                </a:solidFill>
                <a:latin typeface="BIZ UDPゴシック" panose="020B0400000000000000" pitchFamily="50" charset="-128"/>
                <a:ea typeface="BIZ UDPゴシック" panose="020B0400000000000000" pitchFamily="50" charset="-128"/>
              </a:rPr>
              <a:t>４６</a:t>
            </a:r>
            <a:r>
              <a:rPr lang="ja-JP" altLang="en-US" sz="1600" dirty="0">
                <a:solidFill>
                  <a:schemeClr val="accent1"/>
                </a:solidFill>
                <a:latin typeface="BIZ UDPゴシック" panose="020B0400000000000000" pitchFamily="50" charset="-128"/>
                <a:ea typeface="BIZ UDPゴシック" panose="020B0400000000000000" pitchFamily="50" charset="-128"/>
              </a:rPr>
              <a:t>ページ参照）</a:t>
            </a:r>
          </a:p>
        </p:txBody>
      </p:sp>
    </p:spTree>
    <p:extLst>
      <p:ext uri="{BB962C8B-B14F-4D97-AF65-F5344CB8AC3E}">
        <p14:creationId xmlns:p14="http://schemas.microsoft.com/office/powerpoint/2010/main" val="101573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CB92F6B0-8387-74DF-33F1-C0E88C1907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6808" y="2406591"/>
            <a:ext cx="2430000" cy="4328353"/>
          </a:xfrm>
          <a:prstGeom prst="rect">
            <a:avLst/>
          </a:prstGeom>
          <a:ln>
            <a:solidFill>
              <a:schemeClr val="tx1"/>
            </a:solidFill>
          </a:ln>
        </p:spPr>
      </p:pic>
      <p:pic>
        <p:nvPicPr>
          <p:cNvPr id="24" name="図 23">
            <a:extLst>
              <a:ext uri="{FF2B5EF4-FFF2-40B4-BE49-F238E27FC236}">
                <a16:creationId xmlns:a16="http://schemas.microsoft.com/office/drawing/2014/main" id="{33494ED2-B20C-F03A-FD5F-F604E4FE1C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81220" y="2406592"/>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プラスマーク　　　を押し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0071" cy="395621"/>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xml</a:t>
            </a:r>
            <a:r>
              <a:rPr lang="ja-JP" altLang="en-US" dirty="0"/>
              <a:t>データの読込</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xml</a:t>
            </a:r>
            <a:r>
              <a:rPr lang="ja-JP" altLang="en-US" sz="2200" dirty="0">
                <a:latin typeface="BIZ UDPゴシック" panose="020B0400000000000000" pitchFamily="50" charset="-128"/>
                <a:ea typeface="BIZ UDPゴシック" panose="020B0400000000000000" pitchFamily="50" charset="-128"/>
              </a:rPr>
              <a:t>データの読込を行います</a:t>
            </a:r>
          </a:p>
        </p:txBody>
      </p:sp>
      <p:pic>
        <p:nvPicPr>
          <p:cNvPr id="6" name="図 5" descr="「確定申告書等作成コーナー」でxmlデータを読込する画面の画像">
            <a:extLst>
              <a:ext uri="{FF2B5EF4-FFF2-40B4-BE49-F238E27FC236}">
                <a16:creationId xmlns:a16="http://schemas.microsoft.com/office/drawing/2014/main" id="{44DECCB6-B734-F782-C571-9ED3ACF2F73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33281" y="1556611"/>
            <a:ext cx="360000" cy="360000"/>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a:ln w="6350">
            <a:noFill/>
          </a:ln>
        </p:spPr>
      </p:pic>
      <p:sp>
        <p:nvSpPr>
          <p:cNvPr id="11" name="テキスト ボックス 10">
            <a:extLst>
              <a:ext uri="{FF2B5EF4-FFF2-40B4-BE49-F238E27FC236}">
                <a16:creationId xmlns:a16="http://schemas.microsoft.com/office/drawing/2014/main" id="{1247D001-0D2D-E078-EB09-84FFBEB3CE01}"/>
              </a:ext>
            </a:extLst>
          </p:cNvPr>
          <p:cNvSpPr txBox="1"/>
          <p:nvPr/>
        </p:nvSpPr>
        <p:spPr>
          <a:xfrm>
            <a:off x="3652245" y="4665038"/>
            <a:ext cx="1880537" cy="1642309"/>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拡張子が「</a:t>
            </a:r>
            <a:r>
              <a:rPr lang="en-US" altLang="ja-JP" sz="1600" dirty="0">
                <a:solidFill>
                  <a:schemeClr val="accent1"/>
                </a:solidFill>
                <a:latin typeface="BIZ UDPゴシック" panose="020B0400000000000000" pitchFamily="50" charset="-128"/>
                <a:ea typeface="BIZ UDPゴシック" panose="020B0400000000000000" pitchFamily="50" charset="-128"/>
              </a:rPr>
              <a:t>.xml</a:t>
            </a:r>
            <a:r>
              <a:rPr lang="ja-JP" altLang="en-US" sz="1600" dirty="0">
                <a:solidFill>
                  <a:schemeClr val="accent1"/>
                </a:solidFill>
                <a:latin typeface="BIZ UDPゴシック" panose="020B0400000000000000" pitchFamily="50" charset="-128"/>
                <a:ea typeface="BIZ UDPゴシック" panose="020B0400000000000000" pitchFamily="50" charset="-128"/>
              </a:rPr>
              <a:t>」のデータをお持ちでない方は、そのまま「次へ」ボタンを押してください</a:t>
            </a:r>
          </a:p>
        </p:txBody>
      </p:sp>
      <p:sp>
        <p:nvSpPr>
          <p:cNvPr id="17" name="四角形: 角を丸くする 16">
            <a:extLst>
              <a:ext uri="{FF2B5EF4-FFF2-40B4-BE49-F238E27FC236}">
                <a16:creationId xmlns:a16="http://schemas.microsoft.com/office/drawing/2014/main" id="{69AAD39A-19E0-D3F9-9DCC-C7938244EC59}"/>
              </a:ext>
            </a:extLst>
          </p:cNvPr>
          <p:cNvSpPr/>
          <p:nvPr/>
        </p:nvSpPr>
        <p:spPr>
          <a:xfrm>
            <a:off x="5641193" y="5814508"/>
            <a:ext cx="2351820" cy="41826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076522C5-73DF-C077-1394-2EF6D448C0B7}"/>
              </a:ext>
            </a:extLst>
          </p:cNvPr>
          <p:cNvSpPr/>
          <p:nvPr/>
        </p:nvSpPr>
        <p:spPr>
          <a:xfrm>
            <a:off x="3101956" y="5889175"/>
            <a:ext cx="438209" cy="41826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44157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173526EE-6A32-57B1-C32E-18F2536847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8"/>
          <a:stretch/>
        </p:blipFill>
        <p:spPr>
          <a:xfrm>
            <a:off x="5351538" y="2412062"/>
            <a:ext cx="2430000" cy="4315168"/>
          </a:xfrm>
          <a:prstGeom prst="rect">
            <a:avLst/>
          </a:prstGeom>
          <a:ln>
            <a:solidFill>
              <a:schemeClr val="tx1"/>
            </a:solidFill>
          </a:ln>
        </p:spPr>
      </p:pic>
      <p:pic>
        <p:nvPicPr>
          <p:cNvPr id="30" name="図 29">
            <a:extLst>
              <a:ext uri="{FF2B5EF4-FFF2-40B4-BE49-F238E27FC236}">
                <a16:creationId xmlns:a16="http://schemas.microsoft.com/office/drawing/2014/main" id="{2AF94E7C-D0AF-29FE-5E93-5EFE91EA1C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
          <a:stretch/>
        </p:blipFill>
        <p:spPr>
          <a:xfrm>
            <a:off x="1120635" y="2413235"/>
            <a:ext cx="2430000" cy="431516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241799"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申告者本人の生年月日を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申告する所得を全て選択します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sp>
        <p:nvSpPr>
          <p:cNvPr id="4" name="四角形: 角を丸くする 3">
            <a:extLst>
              <a:ext uri="{FF2B5EF4-FFF2-40B4-BE49-F238E27FC236}">
                <a16:creationId xmlns:a16="http://schemas.microsoft.com/office/drawing/2014/main" id="{DA76AAC9-59BD-C747-2238-30B8A667A773}"/>
              </a:ext>
            </a:extLst>
          </p:cNvPr>
          <p:cNvSpPr/>
          <p:nvPr/>
        </p:nvSpPr>
        <p:spPr>
          <a:xfrm>
            <a:off x="986179" y="3265896"/>
            <a:ext cx="2686189" cy="7557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CC040758-1C8D-F16E-798E-913A8A18D7FA}"/>
              </a:ext>
            </a:extLst>
          </p:cNvPr>
          <p:cNvSpPr txBox="1"/>
          <p:nvPr/>
        </p:nvSpPr>
        <p:spPr>
          <a:xfrm>
            <a:off x="3543188" y="4798388"/>
            <a:ext cx="1797455" cy="100213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本資料では</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「給与所得」のみ表示しております</a:t>
            </a:r>
          </a:p>
        </p:txBody>
      </p:sp>
      <p:sp>
        <p:nvSpPr>
          <p:cNvPr id="10" name="四角形: 角を丸くする 9">
            <a:extLst>
              <a:ext uri="{FF2B5EF4-FFF2-40B4-BE49-F238E27FC236}">
                <a16:creationId xmlns:a16="http://schemas.microsoft.com/office/drawing/2014/main" id="{3182B1A7-8412-FE33-1D76-C68B35BA2C75}"/>
              </a:ext>
            </a:extLst>
          </p:cNvPr>
          <p:cNvSpPr/>
          <p:nvPr/>
        </p:nvSpPr>
        <p:spPr>
          <a:xfrm>
            <a:off x="5382266" y="2790322"/>
            <a:ext cx="263315" cy="163308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94C0AD0D-3C5A-6D41-FBD2-7FF122C2BEA1}"/>
              </a:ext>
            </a:extLst>
          </p:cNvPr>
          <p:cNvSpPr/>
          <p:nvPr/>
        </p:nvSpPr>
        <p:spPr>
          <a:xfrm>
            <a:off x="5382266" y="5597235"/>
            <a:ext cx="263315" cy="84475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021A382-B00F-5108-6F75-BEB4B023D1CA}"/>
              </a:ext>
            </a:extLst>
          </p:cNvPr>
          <p:cNvSpPr txBox="1"/>
          <p:nvPr/>
        </p:nvSpPr>
        <p:spPr>
          <a:xfrm>
            <a:off x="7886173" y="2886745"/>
            <a:ext cx="1257828" cy="3242747"/>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表示している</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部分以外の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Tree>
    <p:extLst>
      <p:ext uri="{BB962C8B-B14F-4D97-AF65-F5344CB8AC3E}">
        <p14:creationId xmlns:p14="http://schemas.microsoft.com/office/powerpoint/2010/main" val="1865380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pic>
        <p:nvPicPr>
          <p:cNvPr id="3" name="図 2">
            <a:extLst>
              <a:ext uri="{FF2B5EF4-FFF2-40B4-BE49-F238E27FC236}">
                <a16:creationId xmlns:a16="http://schemas.microsoft.com/office/drawing/2014/main" id="{7FF8BDE6-F90E-14FA-DD97-F1AD47AF417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67402" y="2406592"/>
            <a:ext cx="2430000" cy="4325400"/>
          </a:xfrm>
          <a:prstGeom prst="rect">
            <a:avLst/>
          </a:prstGeom>
          <a:ln>
            <a:solidFill>
              <a:schemeClr val="tx1"/>
            </a:solidFill>
          </a:ln>
        </p:spPr>
      </p:pic>
      <p:sp>
        <p:nvSpPr>
          <p:cNvPr id="5" name="テキスト ボックス 4">
            <a:extLst>
              <a:ext uri="{FF2B5EF4-FFF2-40B4-BE49-F238E27FC236}">
                <a16:creationId xmlns:a16="http://schemas.microsoft.com/office/drawing/2014/main" id="{E0221CC5-E28D-8DB6-99B3-809A17A04A39}"/>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1A0C2F8D-2ECA-6CB9-37DC-D4D7ADE2B008}"/>
              </a:ext>
            </a:extLst>
          </p:cNvPr>
          <p:cNvSpPr txBox="1"/>
          <p:nvPr/>
        </p:nvSpPr>
        <p:spPr>
          <a:xfrm>
            <a:off x="3485787" y="1512998"/>
            <a:ext cx="3496038"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申告する所得を全て選択した後、</a:t>
            </a:r>
            <a:endParaRPr lang="ja-JP" altLang="en-US"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pic>
        <p:nvPicPr>
          <p:cNvPr id="2" name="図 1">
            <a:extLst>
              <a:ext uri="{FF2B5EF4-FFF2-40B4-BE49-F238E27FC236}">
                <a16:creationId xmlns:a16="http://schemas.microsoft.com/office/drawing/2014/main" id="{F20550F9-A372-BF6A-5D5F-5E213F63EE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6"/>
          <a:stretch/>
        </p:blipFill>
        <p:spPr>
          <a:xfrm>
            <a:off x="3367402" y="2406592"/>
            <a:ext cx="2430000" cy="4325400"/>
          </a:xfrm>
          <a:prstGeom prst="rect">
            <a:avLst/>
          </a:prstGeom>
          <a:ln>
            <a:solidFill>
              <a:schemeClr val="tx1"/>
            </a:solidFill>
          </a:ln>
        </p:spPr>
      </p:pic>
      <p:sp>
        <p:nvSpPr>
          <p:cNvPr id="7" name="四角形: 角を丸くする 6">
            <a:extLst>
              <a:ext uri="{FF2B5EF4-FFF2-40B4-BE49-F238E27FC236}">
                <a16:creationId xmlns:a16="http://schemas.microsoft.com/office/drawing/2014/main" id="{88292914-DF62-AFED-243B-C353AEBBC8BC}"/>
              </a:ext>
            </a:extLst>
          </p:cNvPr>
          <p:cNvSpPr/>
          <p:nvPr/>
        </p:nvSpPr>
        <p:spPr>
          <a:xfrm>
            <a:off x="3399497" y="3127947"/>
            <a:ext cx="263315" cy="54235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A0AB2AA0-5648-718E-63FA-366B585FA8FF}"/>
              </a:ext>
            </a:extLst>
          </p:cNvPr>
          <p:cNvSpPr/>
          <p:nvPr/>
        </p:nvSpPr>
        <p:spPr>
          <a:xfrm>
            <a:off x="3399497" y="4232847"/>
            <a:ext cx="263315" cy="1346686"/>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CE4DBEE9-6417-2755-0409-C2C5A599A063}"/>
              </a:ext>
            </a:extLst>
          </p:cNvPr>
          <p:cNvSpPr/>
          <p:nvPr/>
        </p:nvSpPr>
        <p:spPr>
          <a:xfrm>
            <a:off x="3427613" y="6312276"/>
            <a:ext cx="2309509" cy="41234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69640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B95778B-673E-A830-892F-7411CF8B6E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23484" y="2409572"/>
            <a:ext cx="2430000" cy="4320201"/>
          </a:xfrm>
          <a:prstGeom prst="rect">
            <a:avLst/>
          </a:prstGeom>
          <a:ln>
            <a:solidFill>
              <a:schemeClr val="tx1"/>
            </a:solidFill>
          </a:ln>
        </p:spPr>
      </p:pic>
      <p:pic>
        <p:nvPicPr>
          <p:cNvPr id="5" name="図 4">
            <a:extLst>
              <a:ext uri="{FF2B5EF4-FFF2-40B4-BE49-F238E27FC236}">
                <a16:creationId xmlns:a16="http://schemas.microsoft.com/office/drawing/2014/main" id="{9295FC05-0910-C977-0F3A-415D550F0D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91692" y="2412062"/>
            <a:ext cx="2430000" cy="4317711"/>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入力する収入のボタンをタップして金額等を入力します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sp>
        <p:nvSpPr>
          <p:cNvPr id="4" name="四角形: 角を丸くする 3">
            <a:extLst>
              <a:ext uri="{FF2B5EF4-FFF2-40B4-BE49-F238E27FC236}">
                <a16:creationId xmlns:a16="http://schemas.microsoft.com/office/drawing/2014/main" id="{DA76AAC9-59BD-C747-2238-30B8A667A773}"/>
              </a:ext>
            </a:extLst>
          </p:cNvPr>
          <p:cNvSpPr/>
          <p:nvPr/>
        </p:nvSpPr>
        <p:spPr>
          <a:xfrm>
            <a:off x="1284006" y="4045277"/>
            <a:ext cx="2309701"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9" name="図 18" descr="「確定申告書等作成コーナー」で金額の入力がないことを確認する画面の画像">
            <a:extLst>
              <a:ext uri="{FF2B5EF4-FFF2-40B4-BE49-F238E27FC236}">
                <a16:creationId xmlns:a16="http://schemas.microsoft.com/office/drawing/2014/main" id="{694FFE4C-FC58-BE5C-8443-03F8CA0701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7415" y="4981559"/>
            <a:ext cx="1145838" cy="907419"/>
          </a:xfrm>
          <a:prstGeom prst="rect">
            <a:avLst/>
          </a:prstGeom>
          <a:ln w="9525">
            <a:solidFill>
              <a:schemeClr val="tx1">
                <a:lumMod val="50000"/>
                <a:lumOff val="50000"/>
              </a:schemeClr>
            </a:solidFill>
          </a:ln>
        </p:spPr>
      </p:pic>
      <p:sp>
        <p:nvSpPr>
          <p:cNvPr id="22" name="テキスト ボックス 21">
            <a:extLst>
              <a:ext uri="{FF2B5EF4-FFF2-40B4-BE49-F238E27FC236}">
                <a16:creationId xmlns:a16="http://schemas.microsoft.com/office/drawing/2014/main" id="{BC3F1567-5E6C-01BA-DDAB-0123CC0C9ED8}"/>
              </a:ext>
            </a:extLst>
          </p:cNvPr>
          <p:cNvSpPr txBox="1"/>
          <p:nvPr/>
        </p:nvSpPr>
        <p:spPr>
          <a:xfrm>
            <a:off x="7870235" y="3263429"/>
            <a:ext cx="1262520" cy="1642309"/>
          </a:xfrm>
          <a:prstGeom prst="rect">
            <a:avLst/>
          </a:prstGeom>
          <a:noFill/>
        </p:spPr>
        <p:txBody>
          <a:bodyPr wrap="square" lIns="72000" rIns="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金額の入力がない場合は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確認</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画面が表示されます</a:t>
            </a:r>
          </a:p>
        </p:txBody>
      </p:sp>
      <p:sp>
        <p:nvSpPr>
          <p:cNvPr id="10" name="四角形: 角を丸くする 9">
            <a:extLst>
              <a:ext uri="{FF2B5EF4-FFF2-40B4-BE49-F238E27FC236}">
                <a16:creationId xmlns:a16="http://schemas.microsoft.com/office/drawing/2014/main" id="{3182B1A7-8412-FE33-1D76-C68B35BA2C75}"/>
              </a:ext>
            </a:extLst>
          </p:cNvPr>
          <p:cNvSpPr/>
          <p:nvPr/>
        </p:nvSpPr>
        <p:spPr>
          <a:xfrm>
            <a:off x="5471296" y="5281864"/>
            <a:ext cx="2268947" cy="51431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D3EB83B1-3389-3F4E-C758-63303B888B6A}"/>
              </a:ext>
            </a:extLst>
          </p:cNvPr>
          <p:cNvSpPr/>
          <p:nvPr/>
        </p:nvSpPr>
        <p:spPr>
          <a:xfrm>
            <a:off x="7880935" y="4878055"/>
            <a:ext cx="1241120" cy="1094103"/>
          </a:xfrm>
          <a:prstGeom prst="roundRect">
            <a:avLst>
              <a:gd name="adj" fmla="val 8073"/>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B8DB77A8-89EE-0810-B31E-DB22A5881B81}"/>
              </a:ext>
            </a:extLst>
          </p:cNvPr>
          <p:cNvSpPr/>
          <p:nvPr/>
        </p:nvSpPr>
        <p:spPr>
          <a:xfrm>
            <a:off x="1288293" y="5672903"/>
            <a:ext cx="2309701"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663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3D7C05C-C2E4-985D-C4FD-A7C68DD1C7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4300" y="2409879"/>
            <a:ext cx="2430000" cy="4316342"/>
          </a:xfrm>
          <a:prstGeom prst="rect">
            <a:avLst/>
          </a:prstGeom>
          <a:ln>
            <a:solidFill>
              <a:schemeClr val="tx1"/>
            </a:solidFill>
          </a:ln>
        </p:spPr>
      </p:pic>
      <p:pic>
        <p:nvPicPr>
          <p:cNvPr id="4" name="図 3">
            <a:extLst>
              <a:ext uri="{FF2B5EF4-FFF2-40B4-BE49-F238E27FC236}">
                <a16:creationId xmlns:a16="http://schemas.microsoft.com/office/drawing/2014/main" id="{51BA4522-57B5-DEB6-A499-188CA325EB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93"/>
          <a:stretch/>
        </p:blipFill>
        <p:spPr>
          <a:xfrm>
            <a:off x="1241517" y="2413540"/>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支出に関する控除を選択して金額を入力します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lIns="91440" tIns="45720" rIns="91440" bIns="45720" rtlCol="0" anchor="t">
            <a:spAutoFit/>
          </a:bodyPr>
          <a:lstStyle>
            <a:defPPr>
              <a:defRPr lang="ja-JP"/>
            </a:defPPr>
            <a:lvl1pPr>
              <a:lnSpc>
                <a:spcPct val="130000"/>
              </a:lnSpc>
              <a:defRPr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11" name="四角形: 角を丸くする 10">
            <a:extLst>
              <a:ext uri="{FF2B5EF4-FFF2-40B4-BE49-F238E27FC236}">
                <a16:creationId xmlns:a16="http://schemas.microsoft.com/office/drawing/2014/main" id="{25C3A8CD-B8BC-BD1F-0753-D058F5C293AB}"/>
              </a:ext>
            </a:extLst>
          </p:cNvPr>
          <p:cNvSpPr/>
          <p:nvPr/>
        </p:nvSpPr>
        <p:spPr>
          <a:xfrm>
            <a:off x="5521630" y="5262311"/>
            <a:ext cx="2268947" cy="51431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3116670C-D894-555B-F07E-19C2A3F9E054}"/>
              </a:ext>
            </a:extLst>
          </p:cNvPr>
          <p:cNvSpPr/>
          <p:nvPr/>
        </p:nvSpPr>
        <p:spPr>
          <a:xfrm>
            <a:off x="1284006" y="4129499"/>
            <a:ext cx="2309701"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2A1C32A2-9DD4-027E-B8A1-46E53A19AECC}"/>
              </a:ext>
            </a:extLst>
          </p:cNvPr>
          <p:cNvSpPr/>
          <p:nvPr/>
        </p:nvSpPr>
        <p:spPr>
          <a:xfrm>
            <a:off x="1288293" y="6021824"/>
            <a:ext cx="2309701"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17190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3E124F5-8C72-00B7-B469-9E825271E7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5102" y="2409879"/>
            <a:ext cx="2430000" cy="4321514"/>
          </a:xfrm>
          <a:prstGeom prst="rect">
            <a:avLst/>
          </a:prstGeom>
          <a:ln>
            <a:solidFill>
              <a:schemeClr val="tx1"/>
            </a:solidFill>
          </a:ln>
        </p:spPr>
      </p:pic>
      <p:pic>
        <p:nvPicPr>
          <p:cNvPr id="24" name="図 23">
            <a:extLst>
              <a:ext uri="{FF2B5EF4-FFF2-40B4-BE49-F238E27FC236}">
                <a16:creationId xmlns:a16="http://schemas.microsoft.com/office/drawing/2014/main" id="{691B8C83-5B7D-5BC9-D34C-F46A59E8B6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888" y="2415051"/>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cxnSp>
        <p:nvCxnSpPr>
          <p:cNvPr id="14" name="直線矢印コネクタ 13">
            <a:extLst>
              <a:ext uri="{FF2B5EF4-FFF2-40B4-BE49-F238E27FC236}">
                <a16:creationId xmlns:a16="http://schemas.microsoft.com/office/drawing/2014/main" id="{0612B6E8-F5F1-2EEC-0527-1A53B282B95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76273A5-4258-423C-9411-771188F973D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43446F07-8435-5318-767D-92B2206DD249}"/>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親族に関する控除を選択して金額を入力します</a:t>
            </a:r>
          </a:p>
        </p:txBody>
      </p:sp>
      <p:sp>
        <p:nvSpPr>
          <p:cNvPr id="18" name="テキスト ボックス 17">
            <a:extLst>
              <a:ext uri="{FF2B5EF4-FFF2-40B4-BE49-F238E27FC236}">
                <a16:creationId xmlns:a16="http://schemas.microsoft.com/office/drawing/2014/main" id="{AF1B28E2-8A2D-A4BC-4319-1E56F3CCADC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9" name="テキスト ボックス 18">
            <a:extLst>
              <a:ext uri="{FF2B5EF4-FFF2-40B4-BE49-F238E27FC236}">
                <a16:creationId xmlns:a16="http://schemas.microsoft.com/office/drawing/2014/main" id="{50131DBE-A71F-7EA3-F9F7-59931BA1F595}"/>
              </a:ext>
            </a:extLst>
          </p:cNvPr>
          <p:cNvSpPr txBox="1"/>
          <p:nvPr/>
        </p:nvSpPr>
        <p:spPr>
          <a:xfrm>
            <a:off x="5607129" y="1512998"/>
            <a:ext cx="3192520" cy="755720"/>
          </a:xfrm>
          <a:prstGeom prst="rect">
            <a:avLst/>
          </a:prstGeom>
          <a:noFill/>
        </p:spPr>
        <p:txBody>
          <a:bodyPr wrap="square" lIns="91440" tIns="45720" rIns="91440" bIns="45720" rtlCol="0" anchor="t">
            <a:spAutoFit/>
          </a:bodyPr>
          <a:lstStyle>
            <a:defPPr>
              <a:defRPr lang="ja-JP"/>
            </a:defPPr>
            <a:lvl1pPr>
              <a:lnSpc>
                <a:spcPct val="130000"/>
              </a:lnSpc>
              <a:defRPr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nSpc>
                <a:spcPct val="130000"/>
              </a:lnSpc>
            </a:pPr>
            <a:r>
              <a:rPr lang="ja-JP" altLang="en-US" dirty="0"/>
              <a:t>本人</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に関する控除を選択して金額を入力します</a:t>
            </a:r>
          </a:p>
        </p:txBody>
      </p:sp>
      <p:sp>
        <p:nvSpPr>
          <p:cNvPr id="22" name="四角形: 角を丸くする 21">
            <a:extLst>
              <a:ext uri="{FF2B5EF4-FFF2-40B4-BE49-F238E27FC236}">
                <a16:creationId xmlns:a16="http://schemas.microsoft.com/office/drawing/2014/main" id="{69817DD4-8CB4-674C-15F7-51600C995C2F}"/>
              </a:ext>
            </a:extLst>
          </p:cNvPr>
          <p:cNvSpPr/>
          <p:nvPr/>
        </p:nvSpPr>
        <p:spPr>
          <a:xfrm>
            <a:off x="1271974" y="3840739"/>
            <a:ext cx="2357676"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F9C4E1B1-A777-8097-3641-06ABCFC6B01B}"/>
              </a:ext>
            </a:extLst>
          </p:cNvPr>
          <p:cNvSpPr/>
          <p:nvPr/>
        </p:nvSpPr>
        <p:spPr>
          <a:xfrm>
            <a:off x="1276261" y="5841349"/>
            <a:ext cx="2357676"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B90E3E49-B5F7-9A25-40E0-3BF0E2CB56BA}"/>
              </a:ext>
            </a:extLst>
          </p:cNvPr>
          <p:cNvSpPr/>
          <p:nvPr/>
        </p:nvSpPr>
        <p:spPr>
          <a:xfrm>
            <a:off x="5469747" y="3378045"/>
            <a:ext cx="2357676"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EFF95E35-DB12-6BA9-78E2-9724D84BC885}"/>
              </a:ext>
            </a:extLst>
          </p:cNvPr>
          <p:cNvSpPr/>
          <p:nvPr/>
        </p:nvSpPr>
        <p:spPr>
          <a:xfrm>
            <a:off x="5474034" y="4801140"/>
            <a:ext cx="2357676"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6742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91C9E8-C514-5E04-1F47-DD3C07B6D2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7145" y="2403749"/>
            <a:ext cx="2430000"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3" name="テキスト ボックス 2">
            <a:extLst>
              <a:ext uri="{FF2B5EF4-FFF2-40B4-BE49-F238E27FC236}">
                <a16:creationId xmlns:a16="http://schemas.microsoft.com/office/drawing/2014/main" id="{04E85CF0-DF39-C88E-85F6-C59372A224EE}"/>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C37BFDBC-9DAB-69C0-D313-46908C354629}"/>
              </a:ext>
            </a:extLst>
          </p:cNvPr>
          <p:cNvSpPr txBox="1"/>
          <p:nvPr/>
        </p:nvSpPr>
        <p:spPr>
          <a:xfrm>
            <a:off x="3485787" y="1512998"/>
            <a:ext cx="31797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その他の控除を選択して</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金額を入力します</a:t>
            </a:r>
          </a:p>
        </p:txBody>
      </p:sp>
      <p:sp>
        <p:nvSpPr>
          <p:cNvPr id="25" name="四角形: 角を丸くする 24">
            <a:extLst>
              <a:ext uri="{FF2B5EF4-FFF2-40B4-BE49-F238E27FC236}">
                <a16:creationId xmlns:a16="http://schemas.microsoft.com/office/drawing/2014/main" id="{B66AB6CC-AB46-D590-38A8-174D525E6D7A}"/>
              </a:ext>
            </a:extLst>
          </p:cNvPr>
          <p:cNvSpPr/>
          <p:nvPr/>
        </p:nvSpPr>
        <p:spPr>
          <a:xfrm>
            <a:off x="3333081" y="4658214"/>
            <a:ext cx="2430000" cy="66272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1808A76D-2505-3B1E-8D5F-F49298189457}"/>
              </a:ext>
            </a:extLst>
          </p:cNvPr>
          <p:cNvSpPr/>
          <p:nvPr/>
        </p:nvSpPr>
        <p:spPr>
          <a:xfrm>
            <a:off x="3357000" y="6435961"/>
            <a:ext cx="2430000" cy="36000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509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F2C009F-A62D-E6DE-47BA-0B16DB9FD7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5742" y="2404242"/>
            <a:ext cx="2432515"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3" name="テキスト ボックス 2">
            <a:extLst>
              <a:ext uri="{FF2B5EF4-FFF2-40B4-BE49-F238E27FC236}">
                <a16:creationId xmlns:a16="http://schemas.microsoft.com/office/drawing/2014/main" id="{04E85CF0-DF39-C88E-85F6-C59372A224EE}"/>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C37BFDBC-9DAB-69C0-D313-46908C354629}"/>
              </a:ext>
            </a:extLst>
          </p:cNvPr>
          <p:cNvSpPr txBox="1"/>
          <p:nvPr/>
        </p:nvSpPr>
        <p:spPr>
          <a:xfrm>
            <a:off x="3485788" y="1512998"/>
            <a:ext cx="2428786"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8" name="テキスト ボックス 17">
            <a:extLst>
              <a:ext uri="{FF2B5EF4-FFF2-40B4-BE49-F238E27FC236}">
                <a16:creationId xmlns:a16="http://schemas.microsoft.com/office/drawing/2014/main" id="{B8B0E22A-ED09-E5E5-40F5-C34F13DB2208}"/>
              </a:ext>
            </a:extLst>
          </p:cNvPr>
          <p:cNvSpPr txBox="1"/>
          <p:nvPr/>
        </p:nvSpPr>
        <p:spPr>
          <a:xfrm>
            <a:off x="6441748" y="2952428"/>
            <a:ext cx="2179910" cy="682046"/>
          </a:xfrm>
          <a:prstGeom prst="rect">
            <a:avLst/>
          </a:prstGeom>
          <a:noFill/>
        </p:spPr>
        <p:txBody>
          <a:bodyPr wrap="square" lIns="72000" rIns="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データがない場合はエラーが出ます</a:t>
            </a:r>
          </a:p>
        </p:txBody>
      </p:sp>
      <p:pic>
        <p:nvPicPr>
          <p:cNvPr id="23" name="図 22">
            <a:extLst>
              <a:ext uri="{FF2B5EF4-FFF2-40B4-BE49-F238E27FC236}">
                <a16:creationId xmlns:a16="http://schemas.microsoft.com/office/drawing/2014/main" id="{641110D0-6239-0E43-97C1-893E6D16AA3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48300" y="3931042"/>
            <a:ext cx="2590107" cy="854906"/>
          </a:xfrm>
          <a:prstGeom prst="rect">
            <a:avLst/>
          </a:prstGeom>
          <a:ln w="6350">
            <a:solidFill>
              <a:schemeClr val="tx1"/>
            </a:solidFill>
          </a:ln>
        </p:spPr>
      </p:pic>
      <p:sp>
        <p:nvSpPr>
          <p:cNvPr id="25" name="四角形: 角を丸くする 24">
            <a:extLst>
              <a:ext uri="{FF2B5EF4-FFF2-40B4-BE49-F238E27FC236}">
                <a16:creationId xmlns:a16="http://schemas.microsoft.com/office/drawing/2014/main" id="{B66AB6CC-AB46-D590-38A8-174D525E6D7A}"/>
              </a:ext>
            </a:extLst>
          </p:cNvPr>
          <p:cNvSpPr/>
          <p:nvPr/>
        </p:nvSpPr>
        <p:spPr>
          <a:xfrm>
            <a:off x="3434656" y="6270450"/>
            <a:ext cx="2268947" cy="51431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D55455E9-F4F9-896E-F36E-A995B738E034}"/>
              </a:ext>
            </a:extLst>
          </p:cNvPr>
          <p:cNvSpPr/>
          <p:nvPr/>
        </p:nvSpPr>
        <p:spPr>
          <a:xfrm>
            <a:off x="6093736" y="3826537"/>
            <a:ext cx="2886295" cy="1093892"/>
          </a:xfrm>
          <a:prstGeom prst="roundRect">
            <a:avLst>
              <a:gd name="adj" fmla="val 8073"/>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4031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2178395-2354-F89D-0777-C82826A2D7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8949" y="2402537"/>
            <a:ext cx="2430000" cy="4325867"/>
          </a:xfrm>
          <a:prstGeom prst="rect">
            <a:avLst/>
          </a:prstGeom>
          <a:ln>
            <a:solidFill>
              <a:schemeClr val="tx1"/>
            </a:solidFill>
          </a:ln>
        </p:spPr>
      </p:pic>
      <p:pic>
        <p:nvPicPr>
          <p:cNvPr id="5" name="図 4">
            <a:extLst>
              <a:ext uri="{FF2B5EF4-FFF2-40B4-BE49-F238E27FC236}">
                <a16:creationId xmlns:a16="http://schemas.microsoft.com/office/drawing/2014/main" id="{2CBCD99C-4B69-E759-8ADA-841781A06CF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4744" y="2402537"/>
            <a:ext cx="2430000" cy="4325867"/>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納付する金額または還付される金額を確認します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362271"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「電子交付」または「書面交付」を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選択し、</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計算結果の確認をします</a:t>
            </a:r>
          </a:p>
        </p:txBody>
      </p:sp>
      <p:sp>
        <p:nvSpPr>
          <p:cNvPr id="4" name="四角形: 角を丸くする 3">
            <a:extLst>
              <a:ext uri="{FF2B5EF4-FFF2-40B4-BE49-F238E27FC236}">
                <a16:creationId xmlns:a16="http://schemas.microsoft.com/office/drawing/2014/main" id="{1E8DF2A2-7306-5C1D-E3AE-1D0BBE48A4B4}"/>
              </a:ext>
            </a:extLst>
          </p:cNvPr>
          <p:cNvSpPr/>
          <p:nvPr/>
        </p:nvSpPr>
        <p:spPr>
          <a:xfrm>
            <a:off x="5521630" y="6213846"/>
            <a:ext cx="2268947" cy="51431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FF3956AC-A954-5385-E878-E00AE1F38EFA}"/>
              </a:ext>
            </a:extLst>
          </p:cNvPr>
          <p:cNvSpPr/>
          <p:nvPr/>
        </p:nvSpPr>
        <p:spPr>
          <a:xfrm>
            <a:off x="1264394" y="3616492"/>
            <a:ext cx="1045669" cy="582529"/>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FF5F49B-664E-8E76-BE7B-4F964EA2344A}"/>
              </a:ext>
            </a:extLst>
          </p:cNvPr>
          <p:cNvSpPr/>
          <p:nvPr/>
        </p:nvSpPr>
        <p:spPr>
          <a:xfrm>
            <a:off x="5438949" y="4693857"/>
            <a:ext cx="2092819" cy="51431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5466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B3C0A71-26A1-6011-A894-213339C491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5444044" y="2408184"/>
            <a:ext cx="2430000" cy="4316339"/>
          </a:xfrm>
          <a:prstGeom prst="rect">
            <a:avLst/>
          </a:prstGeom>
          <a:ln>
            <a:solidFill>
              <a:schemeClr val="tx1"/>
            </a:solidFill>
          </a:ln>
        </p:spPr>
      </p:pic>
      <p:pic>
        <p:nvPicPr>
          <p:cNvPr id="10" name="図 9">
            <a:extLst>
              <a:ext uri="{FF2B5EF4-FFF2-40B4-BE49-F238E27FC236}">
                <a16:creationId xmlns:a16="http://schemas.microsoft.com/office/drawing/2014/main" id="{D13B885F-7ED8-97E2-CD68-8D666003793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85" r="-733"/>
          <a:stretch/>
        </p:blipFill>
        <p:spPr>
          <a:xfrm>
            <a:off x="1251763" y="2408184"/>
            <a:ext cx="2430000" cy="431634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403160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提出要件を確認し、該当する場合はチェックを入れ「入力する」を押します</a:t>
            </a:r>
            <a:endParaRPr lang="en-US" altLang="zh-TW"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zh-TW" altLang="en-US" sz="22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財産債務調書</a:t>
            </a:r>
            <a:r>
              <a:rPr lang="ja-JP" altLang="en-US" sz="22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の作成をします</a:t>
            </a:r>
            <a:endParaRPr lang="ja-JP" altLang="en-US" sz="2200" dirty="0">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340440" y="4703720"/>
            <a:ext cx="2274952" cy="42635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502625" y="4069341"/>
            <a:ext cx="2293840" cy="442501"/>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F2AE4183-CFA2-C9CB-8D34-BEE414E400D4}"/>
              </a:ext>
            </a:extLst>
          </p:cNvPr>
          <p:cNvSpPr/>
          <p:nvPr/>
        </p:nvSpPr>
        <p:spPr>
          <a:xfrm>
            <a:off x="1336032" y="5440484"/>
            <a:ext cx="2274952" cy="42635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B3472B2E-6058-2CA4-ECBA-8CAE7E04F276}"/>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735DE803-E892-E1C6-6466-E2675C32D1C8}"/>
              </a:ext>
            </a:extLst>
          </p:cNvPr>
          <p:cNvSpPr txBox="1"/>
          <p:nvPr/>
        </p:nvSpPr>
        <p:spPr>
          <a:xfrm>
            <a:off x="5607129" y="1512998"/>
            <a:ext cx="3680742"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「財産・債務を入力する」を押し、</a:t>
            </a: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財産・債務の内容を入力します</a:t>
            </a:r>
          </a:p>
        </p:txBody>
      </p:sp>
      <p:cxnSp>
        <p:nvCxnSpPr>
          <p:cNvPr id="32" name="直線矢印コネクタ 31">
            <a:extLst>
              <a:ext uri="{FF2B5EF4-FFF2-40B4-BE49-F238E27FC236}">
                <a16:creationId xmlns:a16="http://schemas.microsoft.com/office/drawing/2014/main" id="{D1896C53-5A68-E7D4-CFEE-A2F1330B668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29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F899953A-55FA-31AE-A674-2CED945CED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1369" y="2335596"/>
            <a:ext cx="2017951" cy="4340728"/>
          </a:xfrm>
          <a:prstGeom prst="rect">
            <a:avLst/>
          </a:prstGeom>
        </p:spPr>
      </p:pic>
      <p:pic>
        <p:nvPicPr>
          <p:cNvPr id="42" name="図 41" descr="背景パターン&#10;&#10;自動的に生成された説明">
            <a:extLst>
              <a:ext uri="{FF2B5EF4-FFF2-40B4-BE49-F238E27FC236}">
                <a16:creationId xmlns:a16="http://schemas.microsoft.com/office/drawing/2014/main" id="{EFA4436F-A6F0-B2EC-791F-4D046818F2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7932" y="2345122"/>
            <a:ext cx="1993845" cy="4319997"/>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392691" y="397715"/>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820216"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Chrome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検索用の枠を押します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（赤枠内）</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2626254" y="5975868"/>
            <a:ext cx="362310"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pic>
        <p:nvPicPr>
          <p:cNvPr id="4" name="図 3">
            <a:extLst>
              <a:ext uri="{FF2B5EF4-FFF2-40B4-BE49-F238E27FC236}">
                <a16:creationId xmlns:a16="http://schemas.microsoft.com/office/drawing/2014/main" id="{35A87F67-405A-FEE5-D6B4-10A5FEFBC0EA}"/>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549922" y="1563349"/>
            <a:ext cx="345270" cy="345270"/>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0" name="サブタイトル 2">
            <a:extLst>
              <a:ext uri="{FF2B5EF4-FFF2-40B4-BE49-F238E27FC236}">
                <a16:creationId xmlns:a16="http://schemas.microsoft.com/office/drawing/2014/main" id="{1CF30338-96A0-E344-8A29-19ABC3ABD1E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
        <p:nvSpPr>
          <p:cNvPr id="43" name="四角形: 角を丸くする 42">
            <a:extLst>
              <a:ext uri="{FF2B5EF4-FFF2-40B4-BE49-F238E27FC236}">
                <a16:creationId xmlns:a16="http://schemas.microsoft.com/office/drawing/2014/main" id="{E057BDEA-B0D0-FDC0-101E-E5DCAC2E6DEC}"/>
              </a:ext>
            </a:extLst>
          </p:cNvPr>
          <p:cNvSpPr/>
          <p:nvPr/>
        </p:nvSpPr>
        <p:spPr>
          <a:xfrm>
            <a:off x="5766672" y="3281243"/>
            <a:ext cx="1853328"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D8AA018-FB5D-91A3-929F-E93345035977}"/>
              </a:ext>
            </a:extLst>
          </p:cNvPr>
          <p:cNvSpPr txBox="1"/>
          <p:nvPr/>
        </p:nvSpPr>
        <p:spPr>
          <a:xfrm>
            <a:off x="3444355" y="2039713"/>
            <a:ext cx="2225801" cy="1836015"/>
          </a:xfrm>
          <a:prstGeom prst="rect">
            <a:avLst/>
          </a:prstGeom>
          <a:noFill/>
        </p:spPr>
        <p:txBody>
          <a:bodyPr wrap="square" rtlCol="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ご利用の端末によって表示のされ方が異なる場合が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ご了承ください</a:t>
            </a: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pic>
        <p:nvPicPr>
          <p:cNvPr id="7" name="図 6" descr="確定申告書等作成コーナーのQRコード&#10;">
            <a:extLst>
              <a:ext uri="{FF2B5EF4-FFF2-40B4-BE49-F238E27FC236}">
                <a16:creationId xmlns:a16="http://schemas.microsoft.com/office/drawing/2014/main" id="{8066B0DE-0A81-0390-D26D-F43ED0708A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30641" y="4222676"/>
            <a:ext cx="974431" cy="1030090"/>
          </a:xfrm>
          <a:prstGeom prst="rect">
            <a:avLst/>
          </a:prstGeom>
          <a:ln>
            <a:noFill/>
          </a:ln>
        </p:spPr>
      </p:pic>
      <p:sp>
        <p:nvSpPr>
          <p:cNvPr id="8" name="テキスト ボックス 7">
            <a:extLst>
              <a:ext uri="{FF2B5EF4-FFF2-40B4-BE49-F238E27FC236}">
                <a16:creationId xmlns:a16="http://schemas.microsoft.com/office/drawing/2014/main" id="{7636E893-94B7-A147-69F5-D88A72D457BC}"/>
              </a:ext>
            </a:extLst>
          </p:cNvPr>
          <p:cNvSpPr txBox="1"/>
          <p:nvPr/>
        </p:nvSpPr>
        <p:spPr>
          <a:xfrm>
            <a:off x="3529147" y="5349600"/>
            <a:ext cx="2085706"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こちらの</a:t>
            </a:r>
            <a:r>
              <a:rPr lang="en-US" altLang="ja-JP" sz="1600" dirty="0">
                <a:solidFill>
                  <a:schemeClr val="accent1"/>
                </a:solidFill>
                <a:latin typeface="BIZ UDPゴシック" panose="020B0400000000000000" pitchFamily="50" charset="-128"/>
                <a:ea typeface="BIZ UDPゴシック" panose="020B0400000000000000" pitchFamily="50" charset="-128"/>
              </a:rPr>
              <a:t>QR</a:t>
            </a:r>
            <a:r>
              <a:rPr lang="ja-JP" altLang="en-US" sz="1600" dirty="0">
                <a:solidFill>
                  <a:schemeClr val="accent1"/>
                </a:solidFill>
                <a:latin typeface="BIZ UDPゴシック" panose="020B0400000000000000" pitchFamily="50" charset="-128"/>
                <a:ea typeface="BIZ UDPゴシック" panose="020B0400000000000000" pitchFamily="50" charset="-128"/>
              </a:rPr>
              <a:t>コードからアクセスすると❶～❺をスキップできます</a:t>
            </a:r>
          </a:p>
        </p:txBody>
      </p:sp>
    </p:spTree>
    <p:extLst>
      <p:ext uri="{BB962C8B-B14F-4D97-AF65-F5344CB8AC3E}">
        <p14:creationId xmlns:p14="http://schemas.microsoft.com/office/powerpoint/2010/main" val="4207186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AAA5BAB-26A4-BBDB-E307-62F14E9065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7"/>
          <a:stretch/>
        </p:blipFill>
        <p:spPr>
          <a:xfrm>
            <a:off x="5438258" y="2408183"/>
            <a:ext cx="2430000" cy="4318523"/>
          </a:xfrm>
          <a:prstGeom prst="rect">
            <a:avLst/>
          </a:prstGeom>
          <a:ln>
            <a:solidFill>
              <a:schemeClr val="tx1"/>
            </a:solidFill>
          </a:ln>
        </p:spPr>
      </p:pic>
      <p:pic>
        <p:nvPicPr>
          <p:cNvPr id="2" name="図 1">
            <a:extLst>
              <a:ext uri="{FF2B5EF4-FFF2-40B4-BE49-F238E27FC236}">
                <a16:creationId xmlns:a16="http://schemas.microsoft.com/office/drawing/2014/main" id="{85FA9759-B5A4-0656-4C00-B1971A66E9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7"/>
          <a:stretch/>
        </p:blipFill>
        <p:spPr>
          <a:xfrm>
            <a:off x="1247783" y="2408183"/>
            <a:ext cx="2430000" cy="43163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73176"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住民税に関する事項を確認し、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該当する場合はチェックを入れます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680742"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入力後、「次へ」を押します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住民税に関する事項の選択・入力をします</a:t>
            </a: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1267400" y="3727974"/>
            <a:ext cx="320758" cy="353399"/>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54B3E8D5-C02B-FE3E-133A-4C5A52F548EA}"/>
              </a:ext>
            </a:extLst>
          </p:cNvPr>
          <p:cNvSpPr/>
          <p:nvPr/>
        </p:nvSpPr>
        <p:spPr>
          <a:xfrm>
            <a:off x="1267400" y="5767687"/>
            <a:ext cx="320758" cy="353399"/>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839B96B-3915-F8D8-DBBE-0B573647BA2D}"/>
              </a:ext>
            </a:extLst>
          </p:cNvPr>
          <p:cNvSpPr txBox="1"/>
          <p:nvPr/>
        </p:nvSpPr>
        <p:spPr>
          <a:xfrm>
            <a:off x="3747936" y="4186992"/>
            <a:ext cx="1603578" cy="2602572"/>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下までスクロールして項目を確認します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本資料で表示している部分以外の項目も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
        <p:nvSpPr>
          <p:cNvPr id="4" name="四角形: 角を丸くする 3">
            <a:extLst>
              <a:ext uri="{FF2B5EF4-FFF2-40B4-BE49-F238E27FC236}">
                <a16:creationId xmlns:a16="http://schemas.microsoft.com/office/drawing/2014/main" id="{EBFBF95A-F863-4DAF-7632-A648A9116A09}"/>
              </a:ext>
            </a:extLst>
          </p:cNvPr>
          <p:cNvSpPr/>
          <p:nvPr/>
        </p:nvSpPr>
        <p:spPr>
          <a:xfrm>
            <a:off x="5514977" y="6235355"/>
            <a:ext cx="2293519" cy="542177"/>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2CAD9776-85CC-D0AB-00C4-7B145AFCF917}"/>
              </a:ext>
            </a:extLst>
          </p:cNvPr>
          <p:cNvSpPr/>
          <p:nvPr/>
        </p:nvSpPr>
        <p:spPr>
          <a:xfrm>
            <a:off x="5446750" y="2471738"/>
            <a:ext cx="320758" cy="353399"/>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72A7D512-3446-39A4-4FC5-A39688DB77B5}"/>
              </a:ext>
            </a:extLst>
          </p:cNvPr>
          <p:cNvSpPr/>
          <p:nvPr/>
        </p:nvSpPr>
        <p:spPr>
          <a:xfrm>
            <a:off x="5514977" y="3671094"/>
            <a:ext cx="2293519" cy="432000"/>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2657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10;&#10;AI によって生成されたコンテンツは間違っている可能性があります。">
            <a:extLst>
              <a:ext uri="{FF2B5EF4-FFF2-40B4-BE49-F238E27FC236}">
                <a16:creationId xmlns:a16="http://schemas.microsoft.com/office/drawing/2014/main" id="{4F2166DA-F1CD-AACF-88C2-C577B59FB578}"/>
              </a:ext>
            </a:extLst>
          </p:cNvPr>
          <p:cNvPicPr>
            <a:picLocks noChangeAspect="1"/>
          </p:cNvPicPr>
          <p:nvPr/>
        </p:nvPicPr>
        <p:blipFill>
          <a:blip r:embed="rId4"/>
          <a:stretch>
            <a:fillRect/>
          </a:stretch>
        </p:blipFill>
        <p:spPr>
          <a:xfrm>
            <a:off x="5397145" y="2397029"/>
            <a:ext cx="2452278" cy="4336515"/>
          </a:xfrm>
          <a:prstGeom prst="rect">
            <a:avLst/>
          </a:prstGeom>
        </p:spPr>
      </p:pic>
      <p:pic>
        <p:nvPicPr>
          <p:cNvPr id="7" name="図 6"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377E161-3B20-40F9-BC52-0F9B25948E9A}"/>
              </a:ext>
            </a:extLst>
          </p:cNvPr>
          <p:cNvPicPr>
            <a:picLocks noChangeAspect="1"/>
          </p:cNvPicPr>
          <p:nvPr/>
        </p:nvPicPr>
        <p:blipFill>
          <a:blip r:embed="rId5"/>
          <a:stretch>
            <a:fillRect/>
          </a:stretch>
        </p:blipFill>
        <p:spPr>
          <a:xfrm>
            <a:off x="1221709" y="2415730"/>
            <a:ext cx="2460591" cy="43448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氏名・電話番号を入力します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67154" y="1512998"/>
            <a:ext cx="3192520"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住所を入力します</a:t>
            </a:r>
            <a:br>
              <a:rPr lang="ja-JP" altLang="en-US" sz="1800" dirty="0">
                <a:solidFill>
                  <a:prstClr val="black"/>
                </a:solidFill>
                <a:latin typeface="BIZ UDPゴシック" panose="020B0400000000000000" pitchFamily="50" charset="-128"/>
                <a:ea typeface="BIZ UDPゴシック" panose="020B0400000000000000" pitchFamily="50" charset="-128"/>
              </a:rPr>
            </a:b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氏名・住所・その他の項目を入力します</a:t>
            </a: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268796" y="3970687"/>
            <a:ext cx="2328647" cy="52912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486133" y="4199152"/>
            <a:ext cx="2328087" cy="42635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EEA70D87-ED13-9CC0-E23D-C05539ACA756}"/>
              </a:ext>
            </a:extLst>
          </p:cNvPr>
          <p:cNvSpPr/>
          <p:nvPr/>
        </p:nvSpPr>
        <p:spPr>
          <a:xfrm>
            <a:off x="1259815" y="4872028"/>
            <a:ext cx="2328647" cy="52912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9760048E-E5F0-D94A-C850-771EC211992F}"/>
              </a:ext>
            </a:extLst>
          </p:cNvPr>
          <p:cNvSpPr/>
          <p:nvPr/>
        </p:nvSpPr>
        <p:spPr>
          <a:xfrm>
            <a:off x="1268795" y="5778292"/>
            <a:ext cx="2328647" cy="45668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C3B65683-44AD-2D41-6F1C-FFD58B1406F3}"/>
              </a:ext>
            </a:extLst>
          </p:cNvPr>
          <p:cNvSpPr/>
          <p:nvPr/>
        </p:nvSpPr>
        <p:spPr>
          <a:xfrm>
            <a:off x="5486132" y="5291779"/>
            <a:ext cx="2328087" cy="907100"/>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8B53F4A9-57F5-5971-EBC2-0B13E5291204}"/>
              </a:ext>
            </a:extLst>
          </p:cNvPr>
          <p:cNvSpPr/>
          <p:nvPr/>
        </p:nvSpPr>
        <p:spPr>
          <a:xfrm>
            <a:off x="5486133" y="3324257"/>
            <a:ext cx="760795" cy="541488"/>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B87F6EB7-2116-CD71-98B0-D9883FD925BB}"/>
              </a:ext>
            </a:extLst>
          </p:cNvPr>
          <p:cNvSpPr txBox="1"/>
          <p:nvPr/>
        </p:nvSpPr>
        <p:spPr>
          <a:xfrm>
            <a:off x="7886173" y="2886745"/>
            <a:ext cx="1257828" cy="3242747"/>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表示している</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部分以外の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Tree>
    <p:extLst>
      <p:ext uri="{BB962C8B-B14F-4D97-AF65-F5344CB8AC3E}">
        <p14:creationId xmlns:p14="http://schemas.microsoft.com/office/powerpoint/2010/main" val="1012975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454F7AF-0A00-EE88-847E-7CE74362DB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40156" y="2403003"/>
            <a:ext cx="2430000" cy="4326552"/>
          </a:xfrm>
          <a:prstGeom prst="rect">
            <a:avLst/>
          </a:prstGeom>
          <a:ln>
            <a:solidFill>
              <a:schemeClr val="tx1"/>
            </a:solidFill>
          </a:ln>
        </p:spPr>
      </p:pic>
      <p:pic>
        <p:nvPicPr>
          <p:cNvPr id="33" name="図 32">
            <a:extLst>
              <a:ext uri="{FF2B5EF4-FFF2-40B4-BE49-F238E27FC236}">
                <a16:creationId xmlns:a16="http://schemas.microsoft.com/office/drawing/2014/main" id="{80562019-C8AE-E055-B411-01DE6E06EA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
          <a:stretch/>
        </p:blipFill>
        <p:spPr>
          <a:xfrm>
            <a:off x="5441840" y="2407116"/>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その他の項目を入力します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67154" y="1512998"/>
            <a:ext cx="3192520"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入力後、「次へ」を押します</a:t>
            </a:r>
            <a:br>
              <a:rPr lang="ja-JP" altLang="en-US" sz="1800" dirty="0">
                <a:solidFill>
                  <a:prstClr val="black"/>
                </a:solidFill>
                <a:latin typeface="BIZ UDPゴシック" panose="020B0400000000000000" pitchFamily="50" charset="-128"/>
                <a:ea typeface="BIZ UDPゴシック" panose="020B0400000000000000" pitchFamily="50" charset="-128"/>
              </a:rPr>
            </a:b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氏名・住所・その他の項目を入力します</a:t>
            </a: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292860" y="3381143"/>
            <a:ext cx="2328647" cy="52912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519689" y="4199152"/>
            <a:ext cx="2328087"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EEA70D87-ED13-9CC0-E23D-C05539ACA756}"/>
              </a:ext>
            </a:extLst>
          </p:cNvPr>
          <p:cNvSpPr/>
          <p:nvPr/>
        </p:nvSpPr>
        <p:spPr>
          <a:xfrm>
            <a:off x="1295911" y="4378729"/>
            <a:ext cx="2328647" cy="52912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9760048E-E5F0-D94A-C850-771EC211992F}"/>
              </a:ext>
            </a:extLst>
          </p:cNvPr>
          <p:cNvSpPr/>
          <p:nvPr/>
        </p:nvSpPr>
        <p:spPr>
          <a:xfrm>
            <a:off x="1292859" y="5657974"/>
            <a:ext cx="2328647" cy="45668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C3B65683-44AD-2D41-6F1C-FFD58B1406F3}"/>
              </a:ext>
            </a:extLst>
          </p:cNvPr>
          <p:cNvSpPr/>
          <p:nvPr/>
        </p:nvSpPr>
        <p:spPr>
          <a:xfrm>
            <a:off x="5519688" y="5291779"/>
            <a:ext cx="2328087" cy="907100"/>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8B53F4A9-57F5-5971-EBC2-0B13E5291204}"/>
              </a:ext>
            </a:extLst>
          </p:cNvPr>
          <p:cNvSpPr/>
          <p:nvPr/>
        </p:nvSpPr>
        <p:spPr>
          <a:xfrm>
            <a:off x="5519689" y="3324257"/>
            <a:ext cx="760795" cy="541488"/>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184C443E-B55E-9957-1D27-8A7B5E59F55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33309" y="2407115"/>
            <a:ext cx="2430000" cy="4322439"/>
          </a:xfrm>
          <a:prstGeom prst="rect">
            <a:avLst/>
          </a:prstGeom>
          <a:ln>
            <a:solidFill>
              <a:schemeClr val="tx1"/>
            </a:solidFill>
          </a:ln>
        </p:spPr>
      </p:pic>
      <p:sp>
        <p:nvSpPr>
          <p:cNvPr id="4" name="四角形: 角を丸くする 3">
            <a:extLst>
              <a:ext uri="{FF2B5EF4-FFF2-40B4-BE49-F238E27FC236}">
                <a16:creationId xmlns:a16="http://schemas.microsoft.com/office/drawing/2014/main" id="{79B7A49E-0979-B44C-7CC8-6AF82F09C9E6}"/>
              </a:ext>
            </a:extLst>
          </p:cNvPr>
          <p:cNvSpPr/>
          <p:nvPr/>
        </p:nvSpPr>
        <p:spPr>
          <a:xfrm>
            <a:off x="1295911" y="6351979"/>
            <a:ext cx="2328647" cy="45668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6347BA94-EEFA-A326-D726-825CF330ECC9}"/>
              </a:ext>
            </a:extLst>
          </p:cNvPr>
          <p:cNvSpPr/>
          <p:nvPr/>
        </p:nvSpPr>
        <p:spPr>
          <a:xfrm>
            <a:off x="5473846" y="6316910"/>
            <a:ext cx="2328647" cy="45668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3064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5D093C0-5FE3-94C3-2903-F50434571B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3844" y="2408184"/>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マイナンバーの入力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3-G</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マイナンバーの入力をします</a:t>
            </a:r>
          </a:p>
        </p:txBody>
      </p:sp>
      <p:pic>
        <p:nvPicPr>
          <p:cNvPr id="28" name="図 27" descr="マイナンバーカードを持つマイナちゃんのイラスト">
            <a:extLst>
              <a:ext uri="{FF2B5EF4-FFF2-40B4-BE49-F238E27FC236}">
                <a16:creationId xmlns:a16="http://schemas.microsoft.com/office/drawing/2014/main" id="{57DA7191-86A5-A92E-C243-91D352AD413A}"/>
              </a:ext>
            </a:extLst>
          </p:cNvPr>
          <p:cNvPicPr>
            <a:picLocks noChangeAspect="1"/>
          </p:cNvPicPr>
          <p:nvPr/>
        </p:nvPicPr>
        <p:blipFill rotWithShape="1">
          <a:blip r:embed="rId7" cstate="email">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a:off x="1671216" y="4239217"/>
            <a:ext cx="1133597" cy="1398907"/>
          </a:xfrm>
          <a:prstGeom prst="rect">
            <a:avLst/>
          </a:prstGeom>
        </p:spPr>
      </p:pic>
      <p:sp>
        <p:nvSpPr>
          <p:cNvPr id="37" name="テキスト ボックス 36">
            <a:extLst>
              <a:ext uri="{FF2B5EF4-FFF2-40B4-BE49-F238E27FC236}">
                <a16:creationId xmlns:a16="http://schemas.microsoft.com/office/drawing/2014/main" id="{17505AA1-23B8-C376-988F-3B26AA639C70}"/>
              </a:ext>
            </a:extLst>
          </p:cNvPr>
          <p:cNvSpPr txBox="1"/>
          <p:nvPr/>
        </p:nvSpPr>
        <p:spPr>
          <a:xfrm>
            <a:off x="1539519"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8" name="テキスト ボックス 37">
            <a:extLst>
              <a:ext uri="{FF2B5EF4-FFF2-40B4-BE49-F238E27FC236}">
                <a16:creationId xmlns:a16="http://schemas.microsoft.com/office/drawing/2014/main" id="{84B92E4C-93E1-2079-DDE3-738F6BD8E05A}"/>
              </a:ext>
            </a:extLst>
          </p:cNvPr>
          <p:cNvSpPr txBox="1"/>
          <p:nvPr/>
        </p:nvSpPr>
        <p:spPr>
          <a:xfrm>
            <a:off x="2062468" y="1512998"/>
            <a:ext cx="517924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マイナンバーカード裏の右上にある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ケタの数字（マイナンバー）を入力して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pic>
        <p:nvPicPr>
          <p:cNvPr id="7" name="図 6">
            <a:extLst>
              <a:ext uri="{FF2B5EF4-FFF2-40B4-BE49-F238E27FC236}">
                <a16:creationId xmlns:a16="http://schemas.microsoft.com/office/drawing/2014/main" id="{A90F02C1-8255-EB63-0643-1EE3B09A49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7721" y="2454514"/>
            <a:ext cx="2497092" cy="1577639"/>
          </a:xfrm>
          <a:prstGeom prst="rect">
            <a:avLst/>
          </a:prstGeom>
        </p:spPr>
      </p:pic>
      <p:sp>
        <p:nvSpPr>
          <p:cNvPr id="14" name="四角形: 角を丸くする 13">
            <a:extLst>
              <a:ext uri="{FF2B5EF4-FFF2-40B4-BE49-F238E27FC236}">
                <a16:creationId xmlns:a16="http://schemas.microsoft.com/office/drawing/2014/main" id="{FF83302E-AEFA-6BC2-61EC-5C053F58DD73}"/>
              </a:ext>
            </a:extLst>
          </p:cNvPr>
          <p:cNvSpPr/>
          <p:nvPr/>
        </p:nvSpPr>
        <p:spPr>
          <a:xfrm>
            <a:off x="3254745" y="4825292"/>
            <a:ext cx="2658574" cy="495646"/>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59E2F1A6-6921-6E5C-F9DC-E94C59F9D828}"/>
              </a:ext>
            </a:extLst>
          </p:cNvPr>
          <p:cNvSpPr/>
          <p:nvPr/>
        </p:nvSpPr>
        <p:spPr>
          <a:xfrm>
            <a:off x="3254745" y="5757670"/>
            <a:ext cx="2658574" cy="42635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53891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「アプリとゲームを検索」を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7933" y="2330028"/>
            <a:ext cx="1993846" cy="4320000"/>
          </a:xfrm>
          <a:prstGeom prst="rect">
            <a:avLst/>
          </a:prstGeom>
          <a:ln>
            <a:solidFill>
              <a:schemeClr val="tx1"/>
            </a:solidFill>
          </a:ln>
        </p:spPr>
      </p:pic>
      <p:pic>
        <p:nvPicPr>
          <p:cNvPr id="18" name="図 17">
            <a:extLst>
              <a:ext uri="{FF2B5EF4-FFF2-40B4-BE49-F238E27FC236}">
                <a16:creationId xmlns:a16="http://schemas.microsoft.com/office/drawing/2014/main" id="{92AEA280-EB17-7090-5AB6-32CE2A90F4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89792" y="2366591"/>
            <a:ext cx="1993847"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502136"/>
            <a:ext cx="158402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20" name="図 19" descr="グラフィカル ユーザー インターフェイス, アプリケーション&#10;&#10;説明は自動で生成されたものです">
            <a:extLst>
              <a:ext uri="{FF2B5EF4-FFF2-40B4-BE49-F238E27FC236}">
                <a16:creationId xmlns:a16="http://schemas.microsoft.com/office/drawing/2014/main" id="{DADA6025-865B-82B8-4B65-B33756B02E6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5" name="サブタイトル 2">
            <a:extLst>
              <a:ext uri="{FF2B5EF4-FFF2-40B4-BE49-F238E27FC236}">
                <a16:creationId xmlns:a16="http://schemas.microsoft.com/office/drawing/2014/main" id="{15437EF0-FEE6-7240-5A90-8CEC25EBDE95}"/>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51</a:t>
            </a:r>
          </a:p>
        </p:txBody>
      </p:sp>
      <p:sp>
        <p:nvSpPr>
          <p:cNvPr id="6" name="タイトル 1">
            <a:extLst>
              <a:ext uri="{FF2B5EF4-FFF2-40B4-BE49-F238E27FC236}">
                <a16:creationId xmlns:a16="http://schemas.microsoft.com/office/drawing/2014/main" id="{4D5BA008-BD58-DAD7-B469-EA20ABCE2420}"/>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9" name="タイトル 1">
            <a:extLst>
              <a:ext uri="{FF2B5EF4-FFF2-40B4-BE49-F238E27FC236}">
                <a16:creationId xmlns:a16="http://schemas.microsoft.com/office/drawing/2014/main" id="{63209143-7E13-6096-2010-A29BB33D2C6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10" name="テキスト ボックス 9">
            <a:extLst>
              <a:ext uri="{FF2B5EF4-FFF2-40B4-BE49-F238E27FC236}">
                <a16:creationId xmlns:a16="http://schemas.microsoft.com/office/drawing/2014/main" id="{2745FAFA-1480-0EB8-8C00-FA81F732F8A7}"/>
              </a:ext>
            </a:extLst>
          </p:cNvPr>
          <p:cNvSpPr txBox="1"/>
          <p:nvPr/>
        </p:nvSpPr>
        <p:spPr>
          <a:xfrm>
            <a:off x="7324809" y="714908"/>
            <a:ext cx="1831224" cy="338554"/>
          </a:xfrm>
          <a:prstGeom prst="rect">
            <a:avLst/>
          </a:prstGeom>
          <a:solidFill>
            <a:schemeClr val="accent2">
              <a:lumMod val="40000"/>
              <a:lumOff val="60000"/>
            </a:schemeClr>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Android</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442702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4AFDF605-FC21-7376-36A9-041C5BF09B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0812" y="2366591"/>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DC108DB-8831-77D2-F8A8-0AB703F8ABE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2385" y="2327203"/>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「あどび」と入力します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52</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C305EE4F-AE70-AAB3-DA4D-E2673E993417}"/>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1" name="タイトル 1">
            <a:extLst>
              <a:ext uri="{FF2B5EF4-FFF2-40B4-BE49-F238E27FC236}">
                <a16:creationId xmlns:a16="http://schemas.microsoft.com/office/drawing/2014/main" id="{33C26B01-95E1-B66B-22DB-50D053EC56B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4" name="サブタイトル 2">
            <a:extLst>
              <a:ext uri="{FF2B5EF4-FFF2-40B4-BE49-F238E27FC236}">
                <a16:creationId xmlns:a16="http://schemas.microsoft.com/office/drawing/2014/main" id="{2998FD11-1984-44A2-1BD4-7B5F28C8FD9B}"/>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5" name="テキスト ボックス 4">
            <a:extLst>
              <a:ext uri="{FF2B5EF4-FFF2-40B4-BE49-F238E27FC236}">
                <a16:creationId xmlns:a16="http://schemas.microsoft.com/office/drawing/2014/main" id="{904D2512-B1E4-1F2F-685F-6697F09525D4}"/>
              </a:ext>
            </a:extLst>
          </p:cNvPr>
          <p:cNvSpPr txBox="1"/>
          <p:nvPr/>
        </p:nvSpPr>
        <p:spPr>
          <a:xfrm>
            <a:off x="7324809" y="714908"/>
            <a:ext cx="1831224" cy="338554"/>
          </a:xfrm>
          <a:prstGeom prst="rect">
            <a:avLst/>
          </a:prstGeom>
          <a:solidFill>
            <a:schemeClr val="accent2">
              <a:lumMod val="40000"/>
              <a:lumOff val="60000"/>
            </a:schemeClr>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Android</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3877668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DCFEBE3B-674D-DD1D-2FBF-4D670C5301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2993" y="2340214"/>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1D78516-EC29-FC40-0B23-D8366FF537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34639" y="2339298"/>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Adobe Acrobat Reader</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70324" y="2767399"/>
            <a:ext cx="2300443" cy="83996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6547" y="4610216"/>
            <a:ext cx="1908125" cy="38149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53</a:t>
            </a:r>
          </a:p>
        </p:txBody>
      </p:sp>
      <p:sp>
        <p:nvSpPr>
          <p:cNvPr id="12" name="タイトル 1">
            <a:extLst>
              <a:ext uri="{FF2B5EF4-FFF2-40B4-BE49-F238E27FC236}">
                <a16:creationId xmlns:a16="http://schemas.microsoft.com/office/drawing/2014/main" id="{BD94BFA8-626F-7601-6A80-0C71EDA647E6}"/>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6" name="タイトル 1">
            <a:extLst>
              <a:ext uri="{FF2B5EF4-FFF2-40B4-BE49-F238E27FC236}">
                <a16:creationId xmlns:a16="http://schemas.microsoft.com/office/drawing/2014/main" id="{2988640C-F9EE-3D47-3455-1C4F622B648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2" name="サブタイトル 2">
            <a:extLst>
              <a:ext uri="{FF2B5EF4-FFF2-40B4-BE49-F238E27FC236}">
                <a16:creationId xmlns:a16="http://schemas.microsoft.com/office/drawing/2014/main" id="{5C8018A3-A71B-1E24-A0F5-EDA6990C1398}"/>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5" name="テキスト ボックス 4">
            <a:extLst>
              <a:ext uri="{FF2B5EF4-FFF2-40B4-BE49-F238E27FC236}">
                <a16:creationId xmlns:a16="http://schemas.microsoft.com/office/drawing/2014/main" id="{DB46FCC4-1B37-55F7-39E0-F1650A7953E4}"/>
              </a:ext>
            </a:extLst>
          </p:cNvPr>
          <p:cNvSpPr txBox="1"/>
          <p:nvPr/>
        </p:nvSpPr>
        <p:spPr>
          <a:xfrm>
            <a:off x="7324809" y="714908"/>
            <a:ext cx="1831224" cy="338554"/>
          </a:xfrm>
          <a:prstGeom prst="rect">
            <a:avLst/>
          </a:prstGeom>
          <a:solidFill>
            <a:schemeClr val="accent2">
              <a:lumMod val="40000"/>
              <a:lumOff val="60000"/>
            </a:schemeClr>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Android</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799558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8292AD-6880-9E6C-74B1-049AD452F2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0746" y="2253634"/>
            <a:ext cx="2442786" cy="4320000"/>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8422" y="2253634"/>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27855" y="4709702"/>
            <a:ext cx="504000"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447283" y="6169490"/>
            <a:ext cx="475192"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10" name="サブタイトル 2">
            <a:extLst>
              <a:ext uri="{FF2B5EF4-FFF2-40B4-BE49-F238E27FC236}">
                <a16:creationId xmlns:a16="http://schemas.microsoft.com/office/drawing/2014/main" id="{C7E1AA37-A40F-18CE-2084-CB7DC447D200}"/>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18" name="タイトル 1">
            <a:extLst>
              <a:ext uri="{FF2B5EF4-FFF2-40B4-BE49-F238E27FC236}">
                <a16:creationId xmlns:a16="http://schemas.microsoft.com/office/drawing/2014/main" id="{BF427D04-D8B3-2ABD-8885-9090933BE0CC}"/>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9" name="タイトル 1">
            <a:extLst>
              <a:ext uri="{FF2B5EF4-FFF2-40B4-BE49-F238E27FC236}">
                <a16:creationId xmlns:a16="http://schemas.microsoft.com/office/drawing/2014/main" id="{822CFB42-CCC2-F047-95A2-F4BEDE92A11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20" name="テキスト ボックス 19">
            <a:extLst>
              <a:ext uri="{FF2B5EF4-FFF2-40B4-BE49-F238E27FC236}">
                <a16:creationId xmlns:a16="http://schemas.microsoft.com/office/drawing/2014/main" id="{4FD5CF1F-7D76-3600-EFC9-7B3FEE0F89EB}"/>
              </a:ext>
            </a:extLst>
          </p:cNvPr>
          <p:cNvSpPr txBox="1"/>
          <p:nvPr/>
        </p:nvSpPr>
        <p:spPr>
          <a:xfrm>
            <a:off x="7324809" y="714908"/>
            <a:ext cx="1831224" cy="338554"/>
          </a:xfrm>
          <a:prstGeom prst="rect">
            <a:avLst/>
          </a:prstGeom>
          <a:solidFill>
            <a:srgbClr val="9DC3E6"/>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iPhone</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9134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002F99E-C8DE-4067-ADAB-F295072733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2950" y="2265873"/>
            <a:ext cx="2442786" cy="4320000"/>
          </a:xfrm>
          <a:prstGeom prst="rect">
            <a:avLst/>
          </a:prstGeom>
        </p:spPr>
      </p:pic>
      <p:pic>
        <p:nvPicPr>
          <p:cNvPr id="5122" name="Picture 2" descr="画像のプレビュー">
            <a:extLst>
              <a:ext uri="{FF2B5EF4-FFF2-40B4-BE49-F238E27FC236}">
                <a16:creationId xmlns:a16="http://schemas.microsoft.com/office/drawing/2014/main" id="{8E7946A7-A3D1-B8EF-4BEF-FD65E98E444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0911" y="226055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あどび</a:t>
            </a:r>
            <a:r>
              <a:rPr lang="ja-JP" altLang="en-US" dirty="0">
                <a:latin typeface="BIZ UDPゴシック" panose="020B0400000000000000" pitchFamily="50" charset="-128"/>
                <a:ea typeface="BIZ UDPゴシック" panose="020B0400000000000000" pitchFamily="50" charset="-128"/>
              </a:rPr>
              <a:t>」と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71420" y="5871857"/>
            <a:ext cx="584774" cy="755720"/>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押して検索します</a:t>
            </a:r>
          </a:p>
        </p:txBody>
      </p:sp>
      <p:sp>
        <p:nvSpPr>
          <p:cNvPr id="9" name="サブタイトル 2">
            <a:extLst>
              <a:ext uri="{FF2B5EF4-FFF2-40B4-BE49-F238E27FC236}">
                <a16:creationId xmlns:a16="http://schemas.microsoft.com/office/drawing/2014/main" id="{D6272CD1-52B0-1B1D-9CF8-3499B91DE585}"/>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16" name="タイトル 1">
            <a:extLst>
              <a:ext uri="{FF2B5EF4-FFF2-40B4-BE49-F238E27FC236}">
                <a16:creationId xmlns:a16="http://schemas.microsoft.com/office/drawing/2014/main" id="{97DCEA91-6FC2-6BBF-BEB2-822B8DD9D05C}"/>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7" name="タイトル 1">
            <a:extLst>
              <a:ext uri="{FF2B5EF4-FFF2-40B4-BE49-F238E27FC236}">
                <a16:creationId xmlns:a16="http://schemas.microsoft.com/office/drawing/2014/main" id="{EABBE4B7-484A-2BED-933A-1941BA81A94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19" name="テキスト ボックス 18">
            <a:extLst>
              <a:ext uri="{FF2B5EF4-FFF2-40B4-BE49-F238E27FC236}">
                <a16:creationId xmlns:a16="http://schemas.microsoft.com/office/drawing/2014/main" id="{37414C67-1420-C851-029C-78A8339AB31B}"/>
              </a:ext>
            </a:extLst>
          </p:cNvPr>
          <p:cNvSpPr txBox="1"/>
          <p:nvPr/>
        </p:nvSpPr>
        <p:spPr>
          <a:xfrm>
            <a:off x="7324809" y="714908"/>
            <a:ext cx="1831224" cy="338554"/>
          </a:xfrm>
          <a:prstGeom prst="rect">
            <a:avLst/>
          </a:prstGeom>
          <a:solidFill>
            <a:srgbClr val="9DC3E6"/>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iPhone</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3680670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 name="図 21503">
            <a:extLst>
              <a:ext uri="{FF2B5EF4-FFF2-40B4-BE49-F238E27FC236}">
                <a16:creationId xmlns:a16="http://schemas.microsoft.com/office/drawing/2014/main" id="{A6455E37-2139-451C-EAAD-DBB89489FF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05" y="2237372"/>
            <a:ext cx="2426418" cy="4316342"/>
          </a:xfrm>
          <a:prstGeom prst="rect">
            <a:avLst/>
          </a:prstGeom>
          <a:ln>
            <a:solidFill>
              <a:schemeClr val="tx1"/>
            </a:solidFill>
          </a:ln>
        </p:spPr>
      </p:pic>
      <p:pic>
        <p:nvPicPr>
          <p:cNvPr id="30" name="図 29">
            <a:extLst>
              <a:ext uri="{FF2B5EF4-FFF2-40B4-BE49-F238E27FC236}">
                <a16:creationId xmlns:a16="http://schemas.microsoft.com/office/drawing/2014/main" id="{7A8E520D-B4AA-047B-69EE-4BBECF0F59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1277" y="2218612"/>
            <a:ext cx="2456901" cy="4346825"/>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243725" y="2806688"/>
            <a:ext cx="584774" cy="363639"/>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F1C8090F-BD67-0446-B228-EAE7AF8233E9}"/>
              </a:ext>
            </a:extLst>
          </p:cNvPr>
          <p:cNvSpPr/>
          <p:nvPr/>
        </p:nvSpPr>
        <p:spPr>
          <a:xfrm>
            <a:off x="3096259" y="31913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5" name="サブタイトル 2">
            <a:extLst>
              <a:ext uri="{FF2B5EF4-FFF2-40B4-BE49-F238E27FC236}">
                <a16:creationId xmlns:a16="http://schemas.microsoft.com/office/drawing/2014/main" id="{C9EEE990-BC00-A0EA-1B44-A5AECEA2D77B}"/>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9" name="タイトル 1">
            <a:extLst>
              <a:ext uri="{FF2B5EF4-FFF2-40B4-BE49-F238E27FC236}">
                <a16:creationId xmlns:a16="http://schemas.microsoft.com/office/drawing/2014/main" id="{0426560D-E120-22C2-E799-E89D0F42AFD5}"/>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20" name="タイトル 1">
            <a:extLst>
              <a:ext uri="{FF2B5EF4-FFF2-40B4-BE49-F238E27FC236}">
                <a16:creationId xmlns:a16="http://schemas.microsoft.com/office/drawing/2014/main" id="{878B2EBF-969E-3E20-82A8-67775A67EC0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21" name="テキスト ボックス 20">
            <a:extLst>
              <a:ext uri="{FF2B5EF4-FFF2-40B4-BE49-F238E27FC236}">
                <a16:creationId xmlns:a16="http://schemas.microsoft.com/office/drawing/2014/main" id="{3A282BD0-1584-2BFE-CC08-5A0B5BBC4E5F}"/>
              </a:ext>
            </a:extLst>
          </p:cNvPr>
          <p:cNvSpPr txBox="1"/>
          <p:nvPr/>
        </p:nvSpPr>
        <p:spPr>
          <a:xfrm>
            <a:off x="7324809" y="714908"/>
            <a:ext cx="1831224" cy="338554"/>
          </a:xfrm>
          <a:prstGeom prst="rect">
            <a:avLst/>
          </a:prstGeom>
          <a:solidFill>
            <a:srgbClr val="9DC3E6"/>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iPhone</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25292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パソコンの画面&#10;&#10;AI によって生成されたコンテンツは間違っている可能性があります。">
            <a:extLst>
              <a:ext uri="{FF2B5EF4-FFF2-40B4-BE49-F238E27FC236}">
                <a16:creationId xmlns:a16="http://schemas.microsoft.com/office/drawing/2014/main" id="{D959A8AA-4AFB-9B3D-85A3-5C662F5D3AC9}"/>
              </a:ext>
            </a:extLst>
          </p:cNvPr>
          <p:cNvPicPr>
            <a:picLocks noChangeAspect="1"/>
          </p:cNvPicPr>
          <p:nvPr/>
        </p:nvPicPr>
        <p:blipFill>
          <a:blip r:embed="rId4" cstate="screen">
            <a:extLst>
              <a:ext uri="{28A0092B-C50C-407E-A947-70E740481C1C}">
                <a14:useLocalDpi xmlns:a14="http://schemas.microsoft.com/office/drawing/2010/main"/>
              </a:ext>
            </a:extLst>
          </a:blip>
          <a:srcRect t="2813"/>
          <a:stretch/>
        </p:blipFill>
        <p:spPr>
          <a:xfrm>
            <a:off x="1438618" y="2285929"/>
            <a:ext cx="2114630" cy="4452838"/>
          </a:xfrm>
          <a:prstGeom prst="rect">
            <a:avLst/>
          </a:prstGeom>
          <a:ln w="12700">
            <a:solidFill>
              <a:schemeClr val="tx1"/>
            </a:solidFill>
          </a:ln>
        </p:spPr>
      </p:pic>
      <p:pic>
        <p:nvPicPr>
          <p:cNvPr id="18" name="図 17" descr="パソコンの画面&#10;&#10;AI によって生成されたコンテンツは間違っている可能性があります。">
            <a:extLst>
              <a:ext uri="{FF2B5EF4-FFF2-40B4-BE49-F238E27FC236}">
                <a16:creationId xmlns:a16="http://schemas.microsoft.com/office/drawing/2014/main" id="{B909D441-01B2-A946-D84B-41DA11372C3F}"/>
              </a:ext>
            </a:extLst>
          </p:cNvPr>
          <p:cNvPicPr>
            <a:picLocks noChangeAspect="1"/>
          </p:cNvPicPr>
          <p:nvPr/>
        </p:nvPicPr>
        <p:blipFill>
          <a:blip r:embed="rId4" cstate="screen">
            <a:extLst>
              <a:ext uri="{28A0092B-C50C-407E-A947-70E740481C1C}">
                <a14:useLocalDpi xmlns:a14="http://schemas.microsoft.com/office/drawing/2010/main"/>
              </a:ext>
            </a:extLst>
          </a:blip>
          <a:srcRect t="2813"/>
          <a:stretch/>
        </p:blipFill>
        <p:spPr>
          <a:xfrm>
            <a:off x="5722066" y="2285929"/>
            <a:ext cx="2114630" cy="4452838"/>
          </a:xfrm>
          <a:prstGeom prst="rect">
            <a:avLst/>
          </a:prstGeom>
          <a:ln w="12700">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「作成コーナー」と入力します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画面右下のボタン　　　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524011" y="2322037"/>
            <a:ext cx="1922573" cy="349462"/>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7442138" y="6042455"/>
            <a:ext cx="394558"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pic>
        <p:nvPicPr>
          <p:cNvPr id="19" name="図 18" descr="電子機器, キーボード が含まれている画像&#10;&#10;自動的に生成された説明">
            <a:extLst>
              <a:ext uri="{FF2B5EF4-FFF2-40B4-BE49-F238E27FC236}">
                <a16:creationId xmlns:a16="http://schemas.microsoft.com/office/drawing/2014/main" id="{E10E1D30-557C-89A4-59BE-F81CB885DFC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51285" y="1587308"/>
            <a:ext cx="329563" cy="312187"/>
          </a:xfrm>
          <a:prstGeom prst="rect">
            <a:avLst/>
          </a:prstGeom>
          <a:ln>
            <a:noFill/>
          </a:ln>
        </p:spPr>
      </p:pic>
      <p:sp>
        <p:nvSpPr>
          <p:cNvPr id="9" name="タイトル 1">
            <a:extLst>
              <a:ext uri="{FF2B5EF4-FFF2-40B4-BE49-F238E27FC236}">
                <a16:creationId xmlns:a16="http://schemas.microsoft.com/office/drawing/2014/main" id="{D0AD5991-F9A2-BD87-5D63-4F9E3D52A563}"/>
              </a:ext>
            </a:extLst>
          </p:cNvPr>
          <p:cNvSpPr>
            <a:spLocks noGrp="1"/>
          </p:cNvSpPr>
          <p:nvPr>
            <p:ph type="ctrTitle"/>
          </p:nvPr>
        </p:nvSpPr>
        <p:spPr>
          <a:xfrm>
            <a:off x="1392691" y="397715"/>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10" name="タイトル 1">
            <a:extLst>
              <a:ext uri="{FF2B5EF4-FFF2-40B4-BE49-F238E27FC236}">
                <a16:creationId xmlns:a16="http://schemas.microsoft.com/office/drawing/2014/main" id="{183BBF69-891B-24AA-EB75-0F8E83052E8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6" name="テキスト ボックス 15">
            <a:extLst>
              <a:ext uri="{FF2B5EF4-FFF2-40B4-BE49-F238E27FC236}">
                <a16:creationId xmlns:a16="http://schemas.microsoft.com/office/drawing/2014/main" id="{472A4A9F-A158-100E-97DE-8751477CF7FE}"/>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0" name="サブタイトル 2">
            <a:extLst>
              <a:ext uri="{FF2B5EF4-FFF2-40B4-BE49-F238E27FC236}">
                <a16:creationId xmlns:a16="http://schemas.microsoft.com/office/drawing/2014/main" id="{0528F0F9-9B51-BF8A-C851-24C2A37FDB5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Tree>
    <p:extLst>
      <p:ext uri="{BB962C8B-B14F-4D97-AF65-F5344CB8AC3E}">
        <p14:creationId xmlns:p14="http://schemas.microsoft.com/office/powerpoint/2010/main" val="4452525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59A901F-0E46-D145-F8AA-EA98AAD01734}"/>
              </a:ext>
            </a:extLst>
          </p:cNvPr>
          <p:cNvPicPr>
            <a:picLocks noChangeAspect="1"/>
          </p:cNvPicPr>
          <p:nvPr/>
        </p:nvPicPr>
        <p:blipFill>
          <a:blip r:embed="rId4"/>
          <a:stretch>
            <a:fillRect/>
          </a:stretch>
        </p:blipFill>
        <p:spPr>
          <a:xfrm>
            <a:off x="5501039" y="2479858"/>
            <a:ext cx="2462997" cy="4054191"/>
          </a:xfrm>
          <a:prstGeom prst="rect">
            <a:avLst/>
          </a:prstGeom>
        </p:spPr>
      </p:pic>
      <p:pic>
        <p:nvPicPr>
          <p:cNvPr id="11" name="図 10">
            <a:extLst>
              <a:ext uri="{FF2B5EF4-FFF2-40B4-BE49-F238E27FC236}">
                <a16:creationId xmlns:a16="http://schemas.microsoft.com/office/drawing/2014/main" id="{ACB74A0A-8289-D029-B3B6-7E90830DF1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27378" y="2348310"/>
            <a:ext cx="19944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申告書データの送信</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92292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「申告書等を表示する」を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26340" cy="755720"/>
          </a:xfrm>
          <a:prstGeom prst="rect">
            <a:avLst/>
          </a:prstGeom>
          <a:noFill/>
        </p:spPr>
        <p:txBody>
          <a:bodyPr wrap="square" rtlCol="0" anchor="t" anchorCtr="0">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申告書の帳票イメージが</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表示されます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57</a:t>
            </a:r>
          </a:p>
        </p:txBody>
      </p:sp>
      <p:sp>
        <p:nvSpPr>
          <p:cNvPr id="16" name="四角形: 角を丸くする 15">
            <a:extLst>
              <a:ext uri="{FF2B5EF4-FFF2-40B4-BE49-F238E27FC236}">
                <a16:creationId xmlns:a16="http://schemas.microsoft.com/office/drawing/2014/main" id="{D814FE09-DA9E-1219-3899-78E9F804390D}"/>
              </a:ext>
            </a:extLst>
          </p:cNvPr>
          <p:cNvSpPr/>
          <p:nvPr/>
        </p:nvSpPr>
        <p:spPr>
          <a:xfrm>
            <a:off x="1470515" y="5335668"/>
            <a:ext cx="1908125" cy="38149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81377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772CD4B-C38D-F09B-707F-789B244A61C4}"/>
              </a:ext>
            </a:extLst>
          </p:cNvPr>
          <p:cNvPicPr>
            <a:picLocks noChangeAspect="1"/>
          </p:cNvPicPr>
          <p:nvPr/>
        </p:nvPicPr>
        <p:blipFill>
          <a:blip r:embed="rId4"/>
          <a:stretch>
            <a:fillRect/>
          </a:stretch>
        </p:blipFill>
        <p:spPr>
          <a:xfrm>
            <a:off x="1199525" y="2479858"/>
            <a:ext cx="2462997" cy="4054191"/>
          </a:xfrm>
          <a:prstGeom prst="rect">
            <a:avLst/>
          </a:prstGeom>
        </p:spPr>
      </p:pic>
      <p:pic>
        <p:nvPicPr>
          <p:cNvPr id="5" name="図 4">
            <a:extLst>
              <a:ext uri="{FF2B5EF4-FFF2-40B4-BE49-F238E27FC236}">
                <a16:creationId xmlns:a16="http://schemas.microsoft.com/office/drawing/2014/main" id="{35C06362-224C-BB72-916E-05F7494CE547}"/>
              </a:ext>
            </a:extLst>
          </p:cNvPr>
          <p:cNvPicPr>
            <a:picLocks noChangeAspect="1"/>
          </p:cNvPicPr>
          <p:nvPr/>
        </p:nvPicPr>
        <p:blipFill>
          <a:blip r:embed="rId4"/>
          <a:stretch>
            <a:fillRect/>
          </a:stretch>
        </p:blipFill>
        <p:spPr>
          <a:xfrm>
            <a:off x="5501039" y="2479858"/>
            <a:ext cx="2462997" cy="405419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申告書データの送信</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92292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帳票の内容を確認します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26340"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左上の戻るマーク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58</a:t>
            </a:r>
          </a:p>
        </p:txBody>
      </p:sp>
      <p:pic>
        <p:nvPicPr>
          <p:cNvPr id="9" name="図 8">
            <a:extLst>
              <a:ext uri="{FF2B5EF4-FFF2-40B4-BE49-F238E27FC236}">
                <a16:creationId xmlns:a16="http://schemas.microsoft.com/office/drawing/2014/main" id="{354F7860-BC2F-9D8F-4469-FF9EABE6F5F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30542" y="1602689"/>
            <a:ext cx="316731" cy="268665"/>
          </a:xfrm>
          <a:prstGeom prst="rect">
            <a:avLst/>
          </a:prstGeom>
        </p:spPr>
      </p:pic>
      <p:sp>
        <p:nvSpPr>
          <p:cNvPr id="11" name="四角形: 角を丸くする 10">
            <a:extLst>
              <a:ext uri="{FF2B5EF4-FFF2-40B4-BE49-F238E27FC236}">
                <a16:creationId xmlns:a16="http://schemas.microsoft.com/office/drawing/2014/main" id="{66EE81B9-FEF7-E85E-5E2C-3F5A21F0758A}"/>
              </a:ext>
            </a:extLst>
          </p:cNvPr>
          <p:cNvSpPr/>
          <p:nvPr/>
        </p:nvSpPr>
        <p:spPr>
          <a:xfrm>
            <a:off x="5408443" y="2513193"/>
            <a:ext cx="476307" cy="38149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1783D546-30C0-9A5C-7DD7-287EBDD7CB41}"/>
              </a:ext>
            </a:extLst>
          </p:cNvPr>
          <p:cNvSpPr/>
          <p:nvPr/>
        </p:nvSpPr>
        <p:spPr>
          <a:xfrm>
            <a:off x="1116126" y="3109345"/>
            <a:ext cx="2603909" cy="2793514"/>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BCC725C-6BF3-A4DF-6E67-1BB1F38A08B6}"/>
              </a:ext>
            </a:extLst>
          </p:cNvPr>
          <p:cNvSpPr txBox="1"/>
          <p:nvPr/>
        </p:nvSpPr>
        <p:spPr>
          <a:xfrm>
            <a:off x="3703129" y="4506102"/>
            <a:ext cx="1688408" cy="682046"/>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帳票は複数枚あります</a:t>
            </a:r>
          </a:p>
        </p:txBody>
      </p:sp>
    </p:spTree>
    <p:extLst>
      <p:ext uri="{BB962C8B-B14F-4D97-AF65-F5344CB8AC3E}">
        <p14:creationId xmlns:p14="http://schemas.microsoft.com/office/powerpoint/2010/main" val="37758902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AAF8401-2681-D800-032F-7D6375A653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9"/>
          <a:stretch/>
        </p:blipFill>
        <p:spPr>
          <a:xfrm>
            <a:off x="5722480" y="2358062"/>
            <a:ext cx="1994400" cy="4323541"/>
          </a:xfrm>
          <a:prstGeom prst="rect">
            <a:avLst/>
          </a:prstGeom>
          <a:ln>
            <a:solidFill>
              <a:schemeClr val="tx1"/>
            </a:solidFill>
          </a:ln>
        </p:spPr>
      </p:pic>
      <p:pic>
        <p:nvPicPr>
          <p:cNvPr id="7" name="図 6">
            <a:extLst>
              <a:ext uri="{FF2B5EF4-FFF2-40B4-BE49-F238E27FC236}">
                <a16:creationId xmlns:a16="http://schemas.microsoft.com/office/drawing/2014/main" id="{016A25A0-C151-2C98-BEFF-49D39533B4F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34386" y="2358063"/>
            <a:ext cx="1994400" cy="431024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申告書データの送信</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59</a:t>
            </a:r>
          </a:p>
        </p:txBody>
      </p:sp>
      <p:sp>
        <p:nvSpPr>
          <p:cNvPr id="11" name="四角形: 角を丸くする 10">
            <a:extLst>
              <a:ext uri="{FF2B5EF4-FFF2-40B4-BE49-F238E27FC236}">
                <a16:creationId xmlns:a16="http://schemas.microsoft.com/office/drawing/2014/main" id="{7956E172-432B-B3BE-38EA-0C00DFC5140B}"/>
              </a:ext>
            </a:extLst>
          </p:cNvPr>
          <p:cNvSpPr/>
          <p:nvPr/>
        </p:nvSpPr>
        <p:spPr>
          <a:xfrm>
            <a:off x="1195242" y="6250093"/>
            <a:ext cx="2458674" cy="395621"/>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22" name="直線矢印コネクタ 21">
            <a:extLst>
              <a:ext uri="{FF2B5EF4-FFF2-40B4-BE49-F238E27FC236}">
                <a16:creationId xmlns:a16="http://schemas.microsoft.com/office/drawing/2014/main" id="{6F0AF4D3-0A03-F007-7C0C-8EA75526097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BA8C3F13-8DE5-2ACB-A9FF-8DCC2FB31A1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4" name="テキスト ボックス 23">
            <a:extLst>
              <a:ext uri="{FF2B5EF4-FFF2-40B4-BE49-F238E27FC236}">
                <a16:creationId xmlns:a16="http://schemas.microsoft.com/office/drawing/2014/main" id="{B4199D84-8C55-3504-E026-95C61110C11D}"/>
              </a:ext>
            </a:extLst>
          </p:cNvPr>
          <p:cNvSpPr txBox="1"/>
          <p:nvPr/>
        </p:nvSpPr>
        <p:spPr>
          <a:xfrm>
            <a:off x="1427933" y="1512998"/>
            <a:ext cx="2922923"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32" name="テキスト ボックス 31">
            <a:extLst>
              <a:ext uri="{FF2B5EF4-FFF2-40B4-BE49-F238E27FC236}">
                <a16:creationId xmlns:a16="http://schemas.microsoft.com/office/drawing/2014/main" id="{0203E972-40DA-410B-23BD-B3CCE5A14EE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403B2011-8F66-6CCA-8306-8D09CC5A9EE3}"/>
              </a:ext>
            </a:extLst>
          </p:cNvPr>
          <p:cNvSpPr txBox="1"/>
          <p:nvPr/>
        </p:nvSpPr>
        <p:spPr>
          <a:xfrm>
            <a:off x="5607129" y="1512998"/>
            <a:ext cx="3026340" cy="395621"/>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37" name="四角形: 角を丸くする 36">
            <a:extLst>
              <a:ext uri="{FF2B5EF4-FFF2-40B4-BE49-F238E27FC236}">
                <a16:creationId xmlns:a16="http://schemas.microsoft.com/office/drawing/2014/main" id="{8A7E2901-5436-3FB5-0B24-DD6CDD255615}"/>
              </a:ext>
            </a:extLst>
          </p:cNvPr>
          <p:cNvSpPr/>
          <p:nvPr/>
        </p:nvSpPr>
        <p:spPr>
          <a:xfrm>
            <a:off x="5489925" y="6263486"/>
            <a:ext cx="2458674" cy="395621"/>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34453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404024"/>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BIZ UDPゴシック" panose="020B0400000000000000" pitchFamily="50" charset="-128"/>
                <a:ea typeface="BIZ UDPゴシック" panose="020B0400000000000000" pitchFamily="50" charset="-128"/>
              </a:rPr>
              <a:t>申告書の送信には</a:t>
            </a:r>
            <a:r>
              <a:rPr lang="en-US" altLang="ja-JP" sz="2400" dirty="0">
                <a:latin typeface="BIZ UDPゴシック" panose="020B0400000000000000" pitchFamily="50" charset="-128"/>
                <a:ea typeface="BIZ UDPゴシック" panose="020B0400000000000000" pitchFamily="50" charset="-128"/>
              </a:rPr>
              <a:t>3</a:t>
            </a:r>
            <a:r>
              <a:rPr lang="ja-JP" altLang="en-US" sz="2400" dirty="0">
                <a:latin typeface="BIZ UDPゴシック" panose="020B0400000000000000" pitchFamily="50" charset="-128"/>
                <a:ea typeface="BIZ UDPゴシック" panose="020B0400000000000000" pitchFamily="50" charset="-128"/>
              </a:rPr>
              <a:t>段階あります</a:t>
            </a:r>
          </a:p>
        </p:txBody>
      </p:sp>
      <p:sp>
        <p:nvSpPr>
          <p:cNvPr id="24" name="テキスト ボックス 23">
            <a:extLst>
              <a:ext uri="{FF2B5EF4-FFF2-40B4-BE49-F238E27FC236}">
                <a16:creationId xmlns:a16="http://schemas.microsoft.com/office/drawing/2014/main" id="{156ABEAA-86B4-8809-F21C-B0901D1D72AE}"/>
              </a:ext>
            </a:extLst>
          </p:cNvPr>
          <p:cNvSpPr txBox="1"/>
          <p:nvPr/>
        </p:nvSpPr>
        <p:spPr>
          <a:xfrm>
            <a:off x="658257" y="1970918"/>
            <a:ext cx="7304643" cy="4104137"/>
          </a:xfrm>
          <a:prstGeom prst="rect">
            <a:avLst/>
          </a:prstGeom>
          <a:noFill/>
        </p:spPr>
        <p:txBody>
          <a:bodyPr wrap="square" rtlCol="0">
            <a:spAutoFit/>
          </a:bodyPr>
          <a:lstStyle/>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１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申告書データを送信する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ja-JP" altLang="en-US" sz="3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２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送信結果を確認する</a:t>
            </a:r>
          </a:p>
          <a:p>
            <a:pPr>
              <a:lnSpc>
                <a:spcPct val="130000"/>
              </a:lnSpc>
            </a:pPr>
            <a:endParaRPr lang="en-US" altLang="ja-JP" sz="3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３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送信票兼送付書等を印刷する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ご自宅のプリンタまたは</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コンビニエンスストア等でも</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印刷いただけます</a:t>
            </a:r>
          </a:p>
        </p:txBody>
      </p:sp>
      <p:sp>
        <p:nvSpPr>
          <p:cNvPr id="13" name="テキスト ボックス 12">
            <a:extLst>
              <a:ext uri="{FF2B5EF4-FFF2-40B4-BE49-F238E27FC236}">
                <a16:creationId xmlns:a16="http://schemas.microsoft.com/office/drawing/2014/main" id="{D489F37D-1CBE-D799-7848-AEF7E039B617}"/>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pic>
        <p:nvPicPr>
          <p:cNvPr id="2" name="図 1" descr="申告書の印刷画面の画像">
            <a:extLst>
              <a:ext uri="{FF2B5EF4-FFF2-40B4-BE49-F238E27FC236}">
                <a16:creationId xmlns:a16="http://schemas.microsoft.com/office/drawing/2014/main" id="{B095BC04-2341-6E98-E841-72743BD040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29206" y="2024796"/>
            <a:ext cx="4427207" cy="4071747"/>
          </a:xfrm>
          <a:prstGeom prst="rect">
            <a:avLst/>
          </a:prstGeom>
          <a:ln w="9525">
            <a:solidFill>
              <a:schemeClr val="tx1">
                <a:lumMod val="50000"/>
                <a:lumOff val="50000"/>
              </a:schemeClr>
            </a:solidFill>
          </a:ln>
        </p:spPr>
      </p:pic>
    </p:spTree>
    <p:extLst>
      <p:ext uri="{BB962C8B-B14F-4D97-AF65-F5344CB8AC3E}">
        <p14:creationId xmlns:p14="http://schemas.microsoft.com/office/powerpoint/2010/main" val="2674398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13" name="テキスト ボックス 12">
            <a:extLst>
              <a:ext uri="{FF2B5EF4-FFF2-40B4-BE49-F238E27FC236}">
                <a16:creationId xmlns:a16="http://schemas.microsoft.com/office/drawing/2014/main" id="{46CF8F82-803A-9CA4-48F6-28F3FA89F363}"/>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テキスト ボックス 1">
            <a:extLst>
              <a:ext uri="{FF2B5EF4-FFF2-40B4-BE49-F238E27FC236}">
                <a16:creationId xmlns:a16="http://schemas.microsoft.com/office/drawing/2014/main" id="{5CFC4AFD-0E2D-9533-2E34-62DD6CC2677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9AFD6824-192B-7001-4FA6-11061A2D0A2B}"/>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D1C74118-7413-40C8-00AA-AAFF32D4FC98}"/>
              </a:ext>
            </a:extLst>
          </p:cNvPr>
          <p:cNvSpPr txBox="1"/>
          <p:nvPr/>
        </p:nvSpPr>
        <p:spPr>
          <a:xfrm>
            <a:off x="5607129" y="1517918"/>
            <a:ext cx="3252545"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「送信を実行する</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8" name="テキスト ボックス 17">
            <a:extLst>
              <a:ext uri="{FF2B5EF4-FFF2-40B4-BE49-F238E27FC236}">
                <a16:creationId xmlns:a16="http://schemas.microsoft.com/office/drawing/2014/main" id="{6E28B6EA-1846-C343-91B8-BE59CD38E82E}"/>
              </a:ext>
            </a:extLst>
          </p:cNvPr>
          <p:cNvSpPr txBox="1"/>
          <p:nvPr/>
        </p:nvSpPr>
        <p:spPr>
          <a:xfrm>
            <a:off x="1427933" y="1512998"/>
            <a:ext cx="338221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cxnSp>
        <p:nvCxnSpPr>
          <p:cNvPr id="22" name="直線矢印コネクタ 21">
            <a:extLst>
              <a:ext uri="{FF2B5EF4-FFF2-40B4-BE49-F238E27FC236}">
                <a16:creationId xmlns:a16="http://schemas.microsoft.com/office/drawing/2014/main" id="{16F05F87-802A-0C6D-F238-599ECB7D2D8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DEC3BFE-896E-3088-21F5-7056630E29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358" y="2945076"/>
            <a:ext cx="2250250" cy="2272593"/>
          </a:xfrm>
          <a:prstGeom prst="rect">
            <a:avLst/>
          </a:prstGeom>
          <a:ln>
            <a:solidFill>
              <a:schemeClr val="tx1"/>
            </a:solidFill>
          </a:ln>
        </p:spPr>
      </p:pic>
      <p:pic>
        <p:nvPicPr>
          <p:cNvPr id="14" name="図 13">
            <a:extLst>
              <a:ext uri="{FF2B5EF4-FFF2-40B4-BE49-F238E27FC236}">
                <a16:creationId xmlns:a16="http://schemas.microsoft.com/office/drawing/2014/main" id="{575408CF-4DE1-7B13-31CA-78C2B0924D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96085" y="2904045"/>
            <a:ext cx="2246400" cy="2351613"/>
          </a:xfrm>
          <a:prstGeom prst="rect">
            <a:avLst/>
          </a:prstGeom>
          <a:ln>
            <a:solidFill>
              <a:schemeClr val="tx1"/>
            </a:solidFill>
          </a:ln>
          <a:effectLst>
            <a:outerShdw blurRad="50800" dist="38100" dir="2700000" algn="tl" rotWithShape="0">
              <a:prstClr val="black">
                <a:alpha val="40000"/>
              </a:prstClr>
            </a:outerShdw>
          </a:effectLst>
        </p:spPr>
      </p:pic>
      <p:sp>
        <p:nvSpPr>
          <p:cNvPr id="23" name="四角形: 角を丸くする 22">
            <a:extLst>
              <a:ext uri="{FF2B5EF4-FFF2-40B4-BE49-F238E27FC236}">
                <a16:creationId xmlns:a16="http://schemas.microsoft.com/office/drawing/2014/main" id="{AB249A8A-9161-F3BA-EE77-00E2D0C74F29}"/>
              </a:ext>
            </a:extLst>
          </p:cNvPr>
          <p:cNvSpPr/>
          <p:nvPr/>
        </p:nvSpPr>
        <p:spPr>
          <a:xfrm>
            <a:off x="1093655" y="4744131"/>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3D56864D-75BC-9A65-1145-DAE8ECA47316}"/>
              </a:ext>
            </a:extLst>
          </p:cNvPr>
          <p:cNvSpPr/>
          <p:nvPr/>
        </p:nvSpPr>
        <p:spPr>
          <a:xfrm>
            <a:off x="5392457" y="4165769"/>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73260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9C8030E-A826-BF43-AF7F-870263E3EF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3113" y="2922640"/>
            <a:ext cx="2457773" cy="2835780"/>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25" name="テキスト ボックス 24">
            <a:extLst>
              <a:ext uri="{FF2B5EF4-FFF2-40B4-BE49-F238E27FC236}">
                <a16:creationId xmlns:a16="http://schemas.microsoft.com/office/drawing/2014/main" id="{1739009E-C241-27C2-044E-8C3BCDDEC291}"/>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6D47731B-2896-7C17-9E7B-2366C200246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送信完了画面が表示されます</a:t>
            </a:r>
          </a:p>
        </p:txBody>
      </p:sp>
      <p:sp>
        <p:nvSpPr>
          <p:cNvPr id="13" name="テキスト ボックス 12">
            <a:extLst>
              <a:ext uri="{FF2B5EF4-FFF2-40B4-BE49-F238E27FC236}">
                <a16:creationId xmlns:a16="http://schemas.microsoft.com/office/drawing/2014/main" id="{46CF8F82-803A-9CA4-48F6-28F3FA89F363}"/>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474699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3445182-F393-212B-23EC-33975590E8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26409" y="2342680"/>
            <a:ext cx="1994400" cy="4322439"/>
          </a:xfrm>
          <a:prstGeom prst="rect">
            <a:avLst/>
          </a:prstGeom>
          <a:ln>
            <a:solidFill>
              <a:schemeClr val="tx1"/>
            </a:solidFill>
          </a:ln>
        </p:spPr>
      </p:pic>
      <p:pic>
        <p:nvPicPr>
          <p:cNvPr id="5" name="図 4">
            <a:extLst>
              <a:ext uri="{FF2B5EF4-FFF2-40B4-BE49-F238E27FC236}">
                <a16:creationId xmlns:a16="http://schemas.microsoft.com/office/drawing/2014/main" id="{1677BFB3-EFF6-5509-D690-846B5EAF5CA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13262" y="2342680"/>
            <a:ext cx="1994400"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２ 送信結果を確認します</a:t>
            </a:r>
          </a:p>
        </p:txBody>
      </p:sp>
      <p:sp>
        <p:nvSpPr>
          <p:cNvPr id="13" name="テキスト ボックス 12">
            <a:extLst>
              <a:ext uri="{FF2B5EF4-FFF2-40B4-BE49-F238E27FC236}">
                <a16:creationId xmlns:a16="http://schemas.microsoft.com/office/drawing/2014/main" id="{AF4E340B-0F82-3B2A-0B47-E5BCB5924AF6}"/>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cxnSp>
        <p:nvCxnSpPr>
          <p:cNvPr id="3" name="直線矢印コネクタ 2">
            <a:extLst>
              <a:ext uri="{FF2B5EF4-FFF2-40B4-BE49-F238E27FC236}">
                <a16:creationId xmlns:a16="http://schemas.microsoft.com/office/drawing/2014/main" id="{52B6BB58-C857-7F0B-3C56-39EE2CC89F6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E555D04-DF00-770A-83B6-110182481982}"/>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FC84F06-1346-EE29-C458-B69E1B69D0F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2312542D-A274-2ECF-DD7C-A5704ACD95CA}"/>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次へ</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35" name="テキスト ボックス 34">
            <a:extLst>
              <a:ext uri="{FF2B5EF4-FFF2-40B4-BE49-F238E27FC236}">
                <a16:creationId xmlns:a16="http://schemas.microsoft.com/office/drawing/2014/main" id="{40116809-0E75-DA62-363D-A9B3DE0ABFB3}"/>
              </a:ext>
            </a:extLst>
          </p:cNvPr>
          <p:cNvSpPr txBox="1"/>
          <p:nvPr/>
        </p:nvSpPr>
        <p:spPr>
          <a:xfrm>
            <a:off x="1427933" y="1512998"/>
            <a:ext cx="338221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画面を下から上にスクロールし送信結果を確認します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6" name="矢印: 下 35">
            <a:extLst>
              <a:ext uri="{FF2B5EF4-FFF2-40B4-BE49-F238E27FC236}">
                <a16:creationId xmlns:a16="http://schemas.microsoft.com/office/drawing/2014/main" id="{972FF674-8824-CB74-982C-F8FEFE95CA5C}"/>
              </a:ext>
            </a:extLst>
          </p:cNvPr>
          <p:cNvSpPr/>
          <p:nvPr/>
        </p:nvSpPr>
        <p:spPr>
          <a:xfrm rot="10800000">
            <a:off x="2103707" y="3459144"/>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FD896C3F-A0EA-04C8-E983-3427CA399760}"/>
              </a:ext>
            </a:extLst>
          </p:cNvPr>
          <p:cNvSpPr/>
          <p:nvPr/>
        </p:nvSpPr>
        <p:spPr>
          <a:xfrm>
            <a:off x="5392457" y="6245309"/>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21533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0C6421C-2D0B-DCB7-C5DA-2FFB44C9E0DA}"/>
              </a:ext>
            </a:extLst>
          </p:cNvPr>
          <p:cNvPicPr>
            <a:picLocks noChangeAspect="1"/>
          </p:cNvPicPr>
          <p:nvPr/>
        </p:nvPicPr>
        <p:blipFill>
          <a:blip r:embed="rId4"/>
          <a:stretch>
            <a:fillRect/>
          </a:stretch>
        </p:blipFill>
        <p:spPr>
          <a:xfrm>
            <a:off x="5494156" y="2478214"/>
            <a:ext cx="2450804" cy="4090771"/>
          </a:xfrm>
          <a:prstGeom prst="rect">
            <a:avLst/>
          </a:prstGeom>
        </p:spPr>
      </p:pic>
      <p:pic>
        <p:nvPicPr>
          <p:cNvPr id="19" name="図 18">
            <a:extLst>
              <a:ext uri="{FF2B5EF4-FFF2-40B4-BE49-F238E27FC236}">
                <a16:creationId xmlns:a16="http://schemas.microsoft.com/office/drawing/2014/main" id="{CC7A967A-F24A-CDB6-0606-C491852AED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7934" y="2333855"/>
            <a:ext cx="1993565" cy="434072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73258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申請書等を表示する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34323" y="5300781"/>
            <a:ext cx="2198729"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64</a:t>
            </a:r>
          </a:p>
        </p:txBody>
      </p:sp>
      <p:sp>
        <p:nvSpPr>
          <p:cNvPr id="46" name="テキスト ボックス 45">
            <a:extLst>
              <a:ext uri="{FF2B5EF4-FFF2-40B4-BE49-F238E27FC236}">
                <a16:creationId xmlns:a16="http://schemas.microsoft.com/office/drawing/2014/main" id="{C729E0E4-F06B-7620-D400-95A443CEFA5B}"/>
              </a:ext>
            </a:extLst>
          </p:cNvPr>
          <p:cNvSpPr txBox="1"/>
          <p:nvPr/>
        </p:nvSpPr>
        <p:spPr>
          <a:xfrm>
            <a:off x="8004738" y="3237010"/>
            <a:ext cx="1189596"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帳票は複数枚あります</a:t>
            </a:r>
          </a:p>
        </p:txBody>
      </p:sp>
      <p:sp>
        <p:nvSpPr>
          <p:cNvPr id="48" name="テキスト ボックス 47">
            <a:extLst>
              <a:ext uri="{FF2B5EF4-FFF2-40B4-BE49-F238E27FC236}">
                <a16:creationId xmlns:a16="http://schemas.microsoft.com/office/drawing/2014/main" id="{F4933986-1E76-58F4-104E-987427627E68}"/>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帳票の内容を確認します</a:t>
            </a:r>
          </a:p>
        </p:txBody>
      </p:sp>
      <p:sp>
        <p:nvSpPr>
          <p:cNvPr id="45" name="四角形: 角を丸くする 44">
            <a:extLst>
              <a:ext uri="{FF2B5EF4-FFF2-40B4-BE49-F238E27FC236}">
                <a16:creationId xmlns:a16="http://schemas.microsoft.com/office/drawing/2014/main" id="{1998A97A-4B6F-80A8-70C6-3C8463854011}"/>
              </a:ext>
            </a:extLst>
          </p:cNvPr>
          <p:cNvSpPr/>
          <p:nvPr/>
        </p:nvSpPr>
        <p:spPr>
          <a:xfrm>
            <a:off x="5402376" y="3109345"/>
            <a:ext cx="2603909" cy="2793514"/>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78016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2C5D079-FE1F-C14C-B915-B509F335E868}"/>
              </a:ext>
            </a:extLst>
          </p:cNvPr>
          <p:cNvPicPr>
            <a:picLocks noChangeAspect="1"/>
          </p:cNvPicPr>
          <p:nvPr/>
        </p:nvPicPr>
        <p:blipFill>
          <a:blip r:embed="rId4"/>
          <a:stretch>
            <a:fillRect/>
          </a:stretch>
        </p:blipFill>
        <p:spPr>
          <a:xfrm>
            <a:off x="1202846" y="2448287"/>
            <a:ext cx="2450804" cy="4090771"/>
          </a:xfrm>
          <a:prstGeom prst="rect">
            <a:avLst/>
          </a:prstGeom>
        </p:spPr>
      </p:pic>
      <p:pic>
        <p:nvPicPr>
          <p:cNvPr id="5" name="図 4">
            <a:extLst>
              <a:ext uri="{FF2B5EF4-FFF2-40B4-BE49-F238E27FC236}">
                <a16:creationId xmlns:a16="http://schemas.microsoft.com/office/drawing/2014/main" id="{CB181108-2A4D-AE70-D417-BA586B5E7F2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21334" y="2348309"/>
            <a:ext cx="1994400"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33161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左上の戻るマーク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65</a:t>
            </a:r>
          </a:p>
        </p:txBody>
      </p:sp>
      <p:pic>
        <p:nvPicPr>
          <p:cNvPr id="8" name="図 7">
            <a:extLst>
              <a:ext uri="{FF2B5EF4-FFF2-40B4-BE49-F238E27FC236}">
                <a16:creationId xmlns:a16="http://schemas.microsoft.com/office/drawing/2014/main" id="{ED88D500-07EE-A450-6C07-1FBB2258C35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61765" y="1603143"/>
            <a:ext cx="316731" cy="268665"/>
          </a:xfrm>
          <a:prstGeom prst="rect">
            <a:avLst/>
          </a:prstGeom>
        </p:spPr>
      </p:pic>
      <p:sp>
        <p:nvSpPr>
          <p:cNvPr id="9" name="四角形: 角を丸くする 8">
            <a:extLst>
              <a:ext uri="{FF2B5EF4-FFF2-40B4-BE49-F238E27FC236}">
                <a16:creationId xmlns:a16="http://schemas.microsoft.com/office/drawing/2014/main" id="{D4E38A48-8463-57BF-BAA1-7877CB86DB95}"/>
              </a:ext>
            </a:extLst>
          </p:cNvPr>
          <p:cNvSpPr/>
          <p:nvPr/>
        </p:nvSpPr>
        <p:spPr>
          <a:xfrm>
            <a:off x="1154537" y="2516871"/>
            <a:ext cx="476307" cy="38149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4ED3BC09-D8B0-8D4A-C932-C53E03147786}"/>
              </a:ext>
            </a:extLst>
          </p:cNvPr>
          <p:cNvSpPr/>
          <p:nvPr/>
        </p:nvSpPr>
        <p:spPr>
          <a:xfrm>
            <a:off x="5619920" y="6264208"/>
            <a:ext cx="2198729"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3796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0E703A0-A119-F0D0-9ECF-0125E59DFCEB}"/>
              </a:ext>
            </a:extLst>
          </p:cNvPr>
          <p:cNvPicPr>
            <a:picLocks noChangeAspect="1"/>
          </p:cNvPicPr>
          <p:nvPr/>
        </p:nvPicPr>
        <p:blipFill>
          <a:blip r:embed="rId4"/>
          <a:stretch>
            <a:fillRect/>
          </a:stretch>
        </p:blipFill>
        <p:spPr>
          <a:xfrm>
            <a:off x="5474383" y="2448287"/>
            <a:ext cx="2450804" cy="4090771"/>
          </a:xfrm>
          <a:prstGeom prst="rect">
            <a:avLst/>
          </a:prstGeom>
        </p:spPr>
      </p:pic>
      <p:pic>
        <p:nvPicPr>
          <p:cNvPr id="5" name="図 4">
            <a:extLst>
              <a:ext uri="{FF2B5EF4-FFF2-40B4-BE49-F238E27FC236}">
                <a16:creationId xmlns:a16="http://schemas.microsoft.com/office/drawing/2014/main" id="{2205DA15-EA10-7A9C-FF6F-D8C0F8AFF530}"/>
              </a:ext>
            </a:extLst>
          </p:cNvPr>
          <p:cNvPicPr>
            <a:picLocks noChangeAspect="1"/>
          </p:cNvPicPr>
          <p:nvPr/>
        </p:nvPicPr>
        <p:blipFill>
          <a:blip r:embed="rId5"/>
          <a:stretch>
            <a:fillRect/>
          </a:stretch>
        </p:blipFill>
        <p:spPr>
          <a:xfrm>
            <a:off x="1202846" y="2448287"/>
            <a:ext cx="2450804" cy="409077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右上のメニュー　　</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印刷</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07309" y="2523448"/>
            <a:ext cx="362310"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66</a:t>
            </a:r>
          </a:p>
        </p:txBody>
      </p:sp>
      <p:pic>
        <p:nvPicPr>
          <p:cNvPr id="53" name="図 52">
            <a:extLst>
              <a:ext uri="{FF2B5EF4-FFF2-40B4-BE49-F238E27FC236}">
                <a16:creationId xmlns:a16="http://schemas.microsoft.com/office/drawing/2014/main" id="{A23D23FB-F14F-EC77-B0AE-4C787F877650}"/>
              </a:ext>
            </a:extLst>
          </p:cNvPr>
          <p:cNvPicPr>
            <a:picLocks noChangeAspect="1"/>
          </p:cNvPicPr>
          <p:nvPr/>
        </p:nvPicPr>
        <p:blipFill>
          <a:blip r:embed="rId8"/>
          <a:stretch>
            <a:fillRect/>
          </a:stretch>
        </p:blipFill>
        <p:spPr>
          <a:xfrm>
            <a:off x="3164571" y="1605071"/>
            <a:ext cx="304843" cy="266737"/>
          </a:xfrm>
          <a:prstGeom prst="rect">
            <a:avLst/>
          </a:prstGeom>
        </p:spPr>
      </p:pic>
      <p:sp>
        <p:nvSpPr>
          <p:cNvPr id="12" name="四角形: 角を丸くする 11">
            <a:extLst>
              <a:ext uri="{FF2B5EF4-FFF2-40B4-BE49-F238E27FC236}">
                <a16:creationId xmlns:a16="http://schemas.microsoft.com/office/drawing/2014/main" id="{C08A8346-B969-C77F-DF56-A00D7F058DCF}"/>
              </a:ext>
            </a:extLst>
          </p:cNvPr>
          <p:cNvSpPr/>
          <p:nvPr/>
        </p:nvSpPr>
        <p:spPr>
          <a:xfrm>
            <a:off x="5888583" y="4081373"/>
            <a:ext cx="553735"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4715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1D19DE0-EFFD-36F8-DEF1-4600FC4C50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5303" y="2353655"/>
            <a:ext cx="1993565" cy="4316342"/>
          </a:xfrm>
          <a:prstGeom prst="rect">
            <a:avLst/>
          </a:prstGeom>
          <a:ln>
            <a:solidFill>
              <a:schemeClr val="tx1"/>
            </a:solidFill>
          </a:ln>
        </p:spPr>
      </p:pic>
      <p:pic>
        <p:nvPicPr>
          <p:cNvPr id="2050" name="Picture 2">
            <a:extLst>
              <a:ext uri="{FF2B5EF4-FFF2-40B4-BE49-F238E27FC236}">
                <a16:creationId xmlns:a16="http://schemas.microsoft.com/office/drawing/2014/main" id="{7C8F89EB-938A-021D-A0EC-1EACF94099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7776" y="2344184"/>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362451"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「共通トップ 国税庁 確定申告書等作成コーナー」を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7899"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国税庁の確定</a:t>
            </a:r>
            <a:r>
              <a:rPr lang="ja-JP" altLang="en-US" dirty="0">
                <a:latin typeface="BIZ UDPゴシック" panose="020B0400000000000000" pitchFamily="50" charset="-128"/>
                <a:ea typeface="BIZ UDPゴシック" panose="020B0400000000000000" pitchFamily="50" charset="-128"/>
              </a:rPr>
              <a:t>申告書等</a:t>
            </a:r>
            <a:r>
              <a:rPr lang="ja-JP" altLang="en-US" dirty="0">
                <a:solidFill>
                  <a:prstClr val="black"/>
                </a:solidFill>
                <a:latin typeface="BIZ UDPゴシック" panose="020B0400000000000000" pitchFamily="50" charset="-128"/>
                <a:ea typeface="BIZ UDPゴシック" panose="020B0400000000000000" pitchFamily="50" charset="-128"/>
              </a:rPr>
              <a:t>作成コーナー</a:t>
            </a:r>
            <a:r>
              <a:rPr lang="ja-JP" altLang="en-US" sz="1800" dirty="0">
                <a:solidFill>
                  <a:prstClr val="black"/>
                </a:solidFill>
                <a:latin typeface="BIZ UDPゴシック" panose="020B0400000000000000" pitchFamily="50" charset="-128"/>
                <a:ea typeface="BIZ UDPゴシック" panose="020B0400000000000000" pitchFamily="50" charset="-128"/>
              </a:rPr>
              <a:t>が表示されます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427933" y="2551696"/>
            <a:ext cx="1961414" cy="12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11" name="タイトル 1">
            <a:extLst>
              <a:ext uri="{FF2B5EF4-FFF2-40B4-BE49-F238E27FC236}">
                <a16:creationId xmlns:a16="http://schemas.microsoft.com/office/drawing/2014/main" id="{64835A30-5E30-D250-5B8C-C79B40DF2065}"/>
              </a:ext>
            </a:extLst>
          </p:cNvPr>
          <p:cNvSpPr>
            <a:spLocks noGrp="1"/>
          </p:cNvSpPr>
          <p:nvPr>
            <p:ph type="ctrTitle"/>
          </p:nvPr>
        </p:nvSpPr>
        <p:spPr>
          <a:xfrm>
            <a:off x="1392691" y="397715"/>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12" name="タイトル 1">
            <a:extLst>
              <a:ext uri="{FF2B5EF4-FFF2-40B4-BE49-F238E27FC236}">
                <a16:creationId xmlns:a16="http://schemas.microsoft.com/office/drawing/2014/main" id="{0B2E2044-87F4-28C4-05B0-2A8D43BD3BF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6" name="テキスト ボックス 15">
            <a:extLst>
              <a:ext uri="{FF2B5EF4-FFF2-40B4-BE49-F238E27FC236}">
                <a16:creationId xmlns:a16="http://schemas.microsoft.com/office/drawing/2014/main" id="{D22EB1AB-1E02-B6FC-B2B7-B09BC9752CF6}"/>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8" name="サブタイトル 2">
            <a:extLst>
              <a:ext uri="{FF2B5EF4-FFF2-40B4-BE49-F238E27FC236}">
                <a16:creationId xmlns:a16="http://schemas.microsoft.com/office/drawing/2014/main" id="{5681078E-A467-B1A2-FC49-49EE260E1BC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Tree>
    <p:extLst>
      <p:ext uri="{BB962C8B-B14F-4D97-AF65-F5344CB8AC3E}">
        <p14:creationId xmlns:p14="http://schemas.microsoft.com/office/powerpoint/2010/main" val="26301314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BB3098E-E9FF-ABA7-060B-B09641C9DE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31975" y="2355618"/>
            <a:ext cx="2005200" cy="4316342"/>
          </a:xfrm>
          <a:prstGeom prst="rect">
            <a:avLst/>
          </a:prstGeom>
          <a:ln>
            <a:solidFill>
              <a:schemeClr val="tx1"/>
            </a:solidFill>
          </a:ln>
        </p:spPr>
      </p:pic>
      <p:pic>
        <p:nvPicPr>
          <p:cNvPr id="9" name="図 8">
            <a:extLst>
              <a:ext uri="{FF2B5EF4-FFF2-40B4-BE49-F238E27FC236}">
                <a16:creationId xmlns:a16="http://schemas.microsoft.com/office/drawing/2014/main" id="{5F6B73A2-F3DB-292E-BEE2-A0B1DDCD7F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30891" y="2343587"/>
            <a:ext cx="1994400" cy="432837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23751"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入力データのダウンロードページへ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入力データをダウンロードする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66312" y="4762134"/>
            <a:ext cx="2143436" cy="534739"/>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67</a:t>
            </a:r>
          </a:p>
        </p:txBody>
      </p:sp>
      <p:sp>
        <p:nvSpPr>
          <p:cNvPr id="12" name="四角形: 角を丸くする 11">
            <a:extLst>
              <a:ext uri="{FF2B5EF4-FFF2-40B4-BE49-F238E27FC236}">
                <a16:creationId xmlns:a16="http://schemas.microsoft.com/office/drawing/2014/main" id="{B03039F5-95F3-F428-D362-276C2B26DB60}"/>
              </a:ext>
            </a:extLst>
          </p:cNvPr>
          <p:cNvSpPr/>
          <p:nvPr/>
        </p:nvSpPr>
        <p:spPr>
          <a:xfrm>
            <a:off x="5649503" y="6340326"/>
            <a:ext cx="214343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03ADE69-B241-A39B-12D9-B79BD5139C7D}"/>
              </a:ext>
            </a:extLst>
          </p:cNvPr>
          <p:cNvSpPr txBox="1"/>
          <p:nvPr/>
        </p:nvSpPr>
        <p:spPr>
          <a:xfrm>
            <a:off x="7659840" y="4167743"/>
            <a:ext cx="1520736"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自動で</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ダウンロードが完了します</a:t>
            </a:r>
          </a:p>
        </p:txBody>
      </p:sp>
    </p:spTree>
    <p:extLst>
      <p:ext uri="{BB962C8B-B14F-4D97-AF65-F5344CB8AC3E}">
        <p14:creationId xmlns:p14="http://schemas.microsoft.com/office/powerpoint/2010/main" val="22799186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EE0E954-C6FD-A096-8C3E-F5D390C967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24742" y="2322036"/>
            <a:ext cx="1994400" cy="4368225"/>
          </a:xfrm>
          <a:prstGeom prst="rect">
            <a:avLst/>
          </a:prstGeom>
          <a:ln>
            <a:solidFill>
              <a:schemeClr val="tx1"/>
            </a:solidFill>
          </a:ln>
        </p:spPr>
      </p:pic>
      <p:pic>
        <p:nvPicPr>
          <p:cNvPr id="7" name="図 6">
            <a:extLst>
              <a:ext uri="{FF2B5EF4-FFF2-40B4-BE49-F238E27FC236}">
                <a16:creationId xmlns:a16="http://schemas.microsoft.com/office/drawing/2014/main" id="{ED2F4549-4A92-6F89-0C0E-9C2B8CE78C9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26946" y="2322037"/>
            <a:ext cx="1994400" cy="436822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486842" cy="395621"/>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戻る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終了（トップ画面へ戻る）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68</a:t>
            </a:r>
          </a:p>
        </p:txBody>
      </p:sp>
      <p:sp>
        <p:nvSpPr>
          <p:cNvPr id="9" name="四角形: 角を丸くする 8">
            <a:extLst>
              <a:ext uri="{FF2B5EF4-FFF2-40B4-BE49-F238E27FC236}">
                <a16:creationId xmlns:a16="http://schemas.microsoft.com/office/drawing/2014/main" id="{C5E19F95-D301-328F-4ACE-0FDFF13584E2}"/>
              </a:ext>
            </a:extLst>
          </p:cNvPr>
          <p:cNvSpPr/>
          <p:nvPr/>
        </p:nvSpPr>
        <p:spPr>
          <a:xfrm>
            <a:off x="1354280" y="6253082"/>
            <a:ext cx="214343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E07E00AE-05F6-648A-AD8D-A51BCA6BF436}"/>
              </a:ext>
            </a:extLst>
          </p:cNvPr>
          <p:cNvSpPr/>
          <p:nvPr/>
        </p:nvSpPr>
        <p:spPr>
          <a:xfrm>
            <a:off x="5646284" y="6261578"/>
            <a:ext cx="214343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655391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CEE3A8B9-9880-ACC5-3A8E-E9BFCC1481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2503" y="2342213"/>
            <a:ext cx="1993565" cy="4316342"/>
          </a:xfrm>
          <a:prstGeom prst="rect">
            <a:avLst/>
          </a:prstGeom>
          <a:ln>
            <a:solidFill>
              <a:schemeClr val="tx1"/>
            </a:solidFill>
          </a:ln>
        </p:spPr>
      </p:pic>
      <p:pic>
        <p:nvPicPr>
          <p:cNvPr id="11" name="図 10">
            <a:extLst>
              <a:ext uri="{FF2B5EF4-FFF2-40B4-BE49-F238E27FC236}">
                <a16:creationId xmlns:a16="http://schemas.microsoft.com/office/drawing/2014/main" id="{79F15A49-FC25-35BD-6BA6-3C4E922031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7932" y="2348309"/>
            <a:ext cx="1993565" cy="4310246"/>
          </a:xfrm>
          <a:prstGeom prst="rect">
            <a:avLst/>
          </a:prstGeom>
          <a:ln>
            <a:solidFill>
              <a:schemeClr val="tx1"/>
            </a:solidFill>
          </a:ln>
        </p:spPr>
      </p:pic>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右上のメニュー　　</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pic>
        <p:nvPicPr>
          <p:cNvPr id="35" name="図 34">
            <a:extLst>
              <a:ext uri="{FF2B5EF4-FFF2-40B4-BE49-F238E27FC236}">
                <a16:creationId xmlns:a16="http://schemas.microsoft.com/office/drawing/2014/main" id="{97E58D65-E4E4-D396-FEA5-5FCFA145E8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5637" y="1509114"/>
            <a:ext cx="338280" cy="45625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ダウンロード</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69</a:t>
            </a:r>
          </a:p>
        </p:txBody>
      </p:sp>
      <p:sp>
        <p:nvSpPr>
          <p:cNvPr id="5" name="四角形: 角を丸くする 4">
            <a:extLst>
              <a:ext uri="{FF2B5EF4-FFF2-40B4-BE49-F238E27FC236}">
                <a16:creationId xmlns:a16="http://schemas.microsoft.com/office/drawing/2014/main" id="{CE4117AE-E368-4115-0888-F131452362E3}"/>
              </a:ext>
            </a:extLst>
          </p:cNvPr>
          <p:cNvSpPr/>
          <p:nvPr/>
        </p:nvSpPr>
        <p:spPr>
          <a:xfrm>
            <a:off x="3113413" y="2375330"/>
            <a:ext cx="310267" cy="29314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5CA77EED-98D5-E9BC-52F0-E174291963E4}"/>
              </a:ext>
            </a:extLst>
          </p:cNvPr>
          <p:cNvSpPr/>
          <p:nvPr/>
        </p:nvSpPr>
        <p:spPr>
          <a:xfrm>
            <a:off x="6211922" y="4367161"/>
            <a:ext cx="1504145" cy="29314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77981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5D56FE25-EA80-CD0B-1E4C-47F9A6ECC428}"/>
              </a:ext>
            </a:extLst>
          </p:cNvPr>
          <p:cNvPicPr>
            <a:picLocks noChangeAspect="1"/>
          </p:cNvPicPr>
          <p:nvPr/>
        </p:nvPicPr>
        <p:blipFill>
          <a:blip r:embed="rId4"/>
          <a:stretch>
            <a:fillRect/>
          </a:stretch>
        </p:blipFill>
        <p:spPr>
          <a:xfrm>
            <a:off x="5153210" y="3227066"/>
            <a:ext cx="3084843" cy="2030144"/>
          </a:xfrm>
          <a:prstGeom prst="rect">
            <a:avLst/>
          </a:prstGeom>
          <a:ln>
            <a:solidFill>
              <a:schemeClr val="tx1"/>
            </a:solidFill>
          </a:ln>
        </p:spPr>
      </p:pic>
      <p:pic>
        <p:nvPicPr>
          <p:cNvPr id="24" name="図 23">
            <a:extLst>
              <a:ext uri="{FF2B5EF4-FFF2-40B4-BE49-F238E27FC236}">
                <a16:creationId xmlns:a16="http://schemas.microsoft.com/office/drawing/2014/main" id="{D1B4EB22-76E3-CF73-1794-D99FEE040B3D}"/>
              </a:ext>
            </a:extLst>
          </p:cNvPr>
          <p:cNvPicPr>
            <a:picLocks noChangeAspect="1"/>
          </p:cNvPicPr>
          <p:nvPr/>
        </p:nvPicPr>
        <p:blipFill>
          <a:blip r:embed="rId4"/>
          <a:stretch>
            <a:fillRect/>
          </a:stretch>
        </p:blipFill>
        <p:spPr>
          <a:xfrm>
            <a:off x="873518" y="3244554"/>
            <a:ext cx="3084843" cy="203014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66168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保存されているデータを確認します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39153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共有・削除</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するにはファイルのメニュー</a:t>
            </a:r>
            <a:r>
              <a:rPr lang="en-US" altLang="ja-JP" dirty="0">
                <a:solidFill>
                  <a:prstClr val="black"/>
                </a:solidFill>
                <a:latin typeface="BIZ UDPゴシック" panose="020B0400000000000000" pitchFamily="50" charset="-128"/>
                <a:ea typeface="BIZ UDPゴシック" panose="020B0400000000000000"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en-US" altLang="ja-JP" dirty="0">
                <a:solidFill>
                  <a:prstClr val="black"/>
                </a:solidFill>
                <a:latin typeface="BIZ UDPゴシック" panose="020B0400000000000000" pitchFamily="50" charset="-128"/>
                <a:ea typeface="BIZ UDPゴシック" panose="020B0400000000000000"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70</a:t>
            </a:r>
          </a:p>
        </p:txBody>
      </p:sp>
      <p:pic>
        <p:nvPicPr>
          <p:cNvPr id="45" name="図 44">
            <a:extLst>
              <a:ext uri="{FF2B5EF4-FFF2-40B4-BE49-F238E27FC236}">
                <a16:creationId xmlns:a16="http://schemas.microsoft.com/office/drawing/2014/main" id="{7EE50CC3-0B46-5FD3-4365-C1BB630470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36742" y="1859437"/>
            <a:ext cx="338280" cy="456259"/>
          </a:xfrm>
          <a:prstGeom prst="rect">
            <a:avLst/>
          </a:prstGeom>
        </p:spPr>
      </p:pic>
      <p:sp>
        <p:nvSpPr>
          <p:cNvPr id="9" name="四角形: 角を丸くする 8">
            <a:extLst>
              <a:ext uri="{FF2B5EF4-FFF2-40B4-BE49-F238E27FC236}">
                <a16:creationId xmlns:a16="http://schemas.microsoft.com/office/drawing/2014/main" id="{5606BD81-7702-018B-83E8-934614392295}"/>
              </a:ext>
            </a:extLst>
          </p:cNvPr>
          <p:cNvSpPr/>
          <p:nvPr/>
        </p:nvSpPr>
        <p:spPr>
          <a:xfrm>
            <a:off x="900829" y="4302159"/>
            <a:ext cx="2661078" cy="503758"/>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54555AF-E206-5C83-35B3-989555D717E1}"/>
              </a:ext>
            </a:extLst>
          </p:cNvPr>
          <p:cNvSpPr/>
          <p:nvPr/>
        </p:nvSpPr>
        <p:spPr>
          <a:xfrm>
            <a:off x="7751135" y="4302158"/>
            <a:ext cx="492036" cy="503758"/>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392D94AA-4C55-78BA-D984-2BB6E7733464}"/>
              </a:ext>
            </a:extLst>
          </p:cNvPr>
          <p:cNvPicPr>
            <a:picLocks noChangeAspect="1"/>
          </p:cNvPicPr>
          <p:nvPr/>
        </p:nvPicPr>
        <p:blipFill>
          <a:blip r:embed="rId8"/>
          <a:stretch>
            <a:fillRect/>
          </a:stretch>
        </p:blipFill>
        <p:spPr>
          <a:xfrm>
            <a:off x="5709605" y="5081084"/>
            <a:ext cx="3133616" cy="963251"/>
          </a:xfrm>
          <a:prstGeom prst="rect">
            <a:avLst/>
          </a:prstGeom>
          <a:ln>
            <a:solidFill>
              <a:schemeClr val="tx1"/>
            </a:solidFill>
          </a:ln>
        </p:spPr>
      </p:pic>
      <p:sp>
        <p:nvSpPr>
          <p:cNvPr id="22" name="四角形: 角を丸くする 21">
            <a:extLst>
              <a:ext uri="{FF2B5EF4-FFF2-40B4-BE49-F238E27FC236}">
                <a16:creationId xmlns:a16="http://schemas.microsoft.com/office/drawing/2014/main" id="{A0D0D617-F968-BB55-7B7E-9EF62A9D7E94}"/>
              </a:ext>
            </a:extLst>
          </p:cNvPr>
          <p:cNvSpPr/>
          <p:nvPr/>
        </p:nvSpPr>
        <p:spPr>
          <a:xfrm>
            <a:off x="7364818" y="5162813"/>
            <a:ext cx="492036" cy="71152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矢印: 右カーブ 18">
            <a:extLst>
              <a:ext uri="{FF2B5EF4-FFF2-40B4-BE49-F238E27FC236}">
                <a16:creationId xmlns:a16="http://schemas.microsoft.com/office/drawing/2014/main" id="{1B71CD26-1A77-901F-2689-FE12193D12FD}"/>
              </a:ext>
            </a:extLst>
          </p:cNvPr>
          <p:cNvSpPr/>
          <p:nvPr/>
        </p:nvSpPr>
        <p:spPr>
          <a:xfrm rot="19310620">
            <a:off x="5135884" y="4898427"/>
            <a:ext cx="720088" cy="1216152"/>
          </a:xfrm>
          <a:prstGeom prst="curvedRightArrow">
            <a:avLst/>
          </a:prstGeom>
          <a:solidFill>
            <a:schemeClr val="bg1"/>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28379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9F36945-7791-A1B8-404D-3EEEBA4CFD88}"/>
              </a:ext>
            </a:extLst>
          </p:cNvPr>
          <p:cNvPicPr>
            <a:picLocks noChangeAspect="1"/>
          </p:cNvPicPr>
          <p:nvPr/>
        </p:nvPicPr>
        <p:blipFill>
          <a:blip r:embed="rId4"/>
          <a:stretch>
            <a:fillRect/>
          </a:stretch>
        </p:blipFill>
        <p:spPr>
          <a:xfrm>
            <a:off x="5716880" y="2329697"/>
            <a:ext cx="2005758" cy="4316342"/>
          </a:xfrm>
          <a:prstGeom prst="rect">
            <a:avLst/>
          </a:prstGeom>
          <a:ln>
            <a:solidFill>
              <a:schemeClr val="tx1"/>
            </a:solidFill>
          </a:ln>
        </p:spPr>
      </p:pic>
      <p:pic>
        <p:nvPicPr>
          <p:cNvPr id="16" name="図 15">
            <a:extLst>
              <a:ext uri="{FF2B5EF4-FFF2-40B4-BE49-F238E27FC236}">
                <a16:creationId xmlns:a16="http://schemas.microsoft.com/office/drawing/2014/main" id="{89C9EF8F-670F-1DDD-0D87-EFEE699E41C7}"/>
              </a:ext>
            </a:extLst>
          </p:cNvPr>
          <p:cNvPicPr>
            <a:picLocks noChangeAspect="1"/>
          </p:cNvPicPr>
          <p:nvPr/>
        </p:nvPicPr>
        <p:blipFill>
          <a:blip r:embed="rId5"/>
          <a:stretch>
            <a:fillRect/>
          </a:stretch>
        </p:blipFill>
        <p:spPr>
          <a:xfrm>
            <a:off x="1427775" y="2354422"/>
            <a:ext cx="199356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トップページの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71</a:t>
            </a:r>
          </a:p>
        </p:txBody>
      </p:sp>
      <p:sp>
        <p:nvSpPr>
          <p:cNvPr id="7" name="四角形: 角を丸くする 6">
            <a:extLst>
              <a:ext uri="{FF2B5EF4-FFF2-40B4-BE49-F238E27FC236}">
                <a16:creationId xmlns:a16="http://schemas.microsoft.com/office/drawing/2014/main" id="{1576A580-392C-CDE6-3C43-9B4CDE59751A}"/>
              </a:ext>
            </a:extLst>
          </p:cNvPr>
          <p:cNvSpPr/>
          <p:nvPr/>
        </p:nvSpPr>
        <p:spPr>
          <a:xfrm>
            <a:off x="1333014" y="4861152"/>
            <a:ext cx="2165097" cy="503758"/>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6ED8D565-F9EA-BBF4-A2CA-B42464864956}"/>
              </a:ext>
            </a:extLst>
          </p:cNvPr>
          <p:cNvSpPr/>
          <p:nvPr/>
        </p:nvSpPr>
        <p:spPr>
          <a:xfrm>
            <a:off x="5630156" y="4230263"/>
            <a:ext cx="2165097" cy="503758"/>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80000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17409">
            <a:extLst>
              <a:ext uri="{FF2B5EF4-FFF2-40B4-BE49-F238E27FC236}">
                <a16:creationId xmlns:a16="http://schemas.microsoft.com/office/drawing/2014/main" id="{DF3595DB-6664-677B-770C-785A497C7ECD}"/>
              </a:ext>
            </a:extLst>
          </p:cNvPr>
          <p:cNvPicPr>
            <a:picLocks noChangeAspect="1"/>
          </p:cNvPicPr>
          <p:nvPr/>
        </p:nvPicPr>
        <p:blipFill>
          <a:blip r:embed="rId4"/>
          <a:stretch>
            <a:fillRect/>
          </a:stretch>
        </p:blipFill>
        <p:spPr>
          <a:xfrm>
            <a:off x="5726169" y="2353029"/>
            <a:ext cx="1993565" cy="4322439"/>
          </a:xfrm>
          <a:prstGeom prst="rect">
            <a:avLst/>
          </a:prstGeom>
          <a:ln>
            <a:solidFill>
              <a:schemeClr val="tx1"/>
            </a:solidFill>
          </a:ln>
        </p:spPr>
      </p:pic>
      <p:pic>
        <p:nvPicPr>
          <p:cNvPr id="24" name="図 23">
            <a:extLst>
              <a:ext uri="{FF2B5EF4-FFF2-40B4-BE49-F238E27FC236}">
                <a16:creationId xmlns:a16="http://schemas.microsoft.com/office/drawing/2014/main" id="{E1F88C9B-34D6-B8CC-904C-38B676182133}"/>
              </a:ext>
            </a:extLst>
          </p:cNvPr>
          <p:cNvPicPr>
            <a:picLocks noChangeAspect="1"/>
          </p:cNvPicPr>
          <p:nvPr/>
        </p:nvPicPr>
        <p:blipFill>
          <a:blip r:embed="rId5"/>
          <a:stretch>
            <a:fillRect/>
          </a:stretch>
        </p:blipFill>
        <p:spPr>
          <a:xfrm>
            <a:off x="1426200" y="2343404"/>
            <a:ext cx="199356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48684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保存データの選択</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31554"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ファイル</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81885" y="4158369"/>
            <a:ext cx="1243421" cy="439608"/>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72</a:t>
            </a:r>
          </a:p>
        </p:txBody>
      </p:sp>
      <p:sp>
        <p:nvSpPr>
          <p:cNvPr id="5" name="四角形: 角を丸くする 4">
            <a:extLst>
              <a:ext uri="{FF2B5EF4-FFF2-40B4-BE49-F238E27FC236}">
                <a16:creationId xmlns:a16="http://schemas.microsoft.com/office/drawing/2014/main" id="{B87594DF-4BCE-3575-3D22-654E80BCAC9C}"/>
              </a:ext>
            </a:extLst>
          </p:cNvPr>
          <p:cNvSpPr/>
          <p:nvPr/>
        </p:nvSpPr>
        <p:spPr>
          <a:xfrm>
            <a:off x="7129856" y="5745058"/>
            <a:ext cx="480080" cy="570681"/>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37184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3469994-9EEF-794A-AA8A-2EEC420CCD30}"/>
              </a:ext>
            </a:extLst>
          </p:cNvPr>
          <p:cNvPicPr>
            <a:picLocks noChangeAspect="1"/>
          </p:cNvPicPr>
          <p:nvPr/>
        </p:nvPicPr>
        <p:blipFill>
          <a:blip r:embed="rId4"/>
          <a:stretch>
            <a:fillRect/>
          </a:stretch>
        </p:blipFill>
        <p:spPr>
          <a:xfrm>
            <a:off x="5712025" y="2338684"/>
            <a:ext cx="1999661" cy="4322439"/>
          </a:xfrm>
          <a:prstGeom prst="rect">
            <a:avLst/>
          </a:prstGeom>
          <a:ln>
            <a:solidFill>
              <a:schemeClr val="tx1"/>
            </a:solidFill>
          </a:ln>
        </p:spPr>
      </p:pic>
      <p:pic>
        <p:nvPicPr>
          <p:cNvPr id="16" name="図 15">
            <a:extLst>
              <a:ext uri="{FF2B5EF4-FFF2-40B4-BE49-F238E27FC236}">
                <a16:creationId xmlns:a16="http://schemas.microsoft.com/office/drawing/2014/main" id="{A4F84EBC-316E-8EE4-12AC-B37FF114430F}"/>
              </a:ext>
            </a:extLst>
          </p:cNvPr>
          <p:cNvPicPr>
            <a:picLocks noChangeAspect="1"/>
          </p:cNvPicPr>
          <p:nvPr/>
        </p:nvPicPr>
        <p:blipFill>
          <a:blip r:embed="rId5"/>
          <a:stretch>
            <a:fillRect/>
          </a:stretch>
        </p:blipFill>
        <p:spPr>
          <a:xfrm>
            <a:off x="1438847" y="2348309"/>
            <a:ext cx="199356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241244"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選択されたファイルを確認します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35080" y="4076268"/>
            <a:ext cx="2179831" cy="426936"/>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73</a:t>
            </a:r>
          </a:p>
        </p:txBody>
      </p:sp>
      <p:sp>
        <p:nvSpPr>
          <p:cNvPr id="34" name="正方形/長方形 33">
            <a:extLst>
              <a:ext uri="{FF2B5EF4-FFF2-40B4-BE49-F238E27FC236}">
                <a16:creationId xmlns:a16="http://schemas.microsoft.com/office/drawing/2014/main" id="{AE70DA6D-DE99-5BB4-D16C-E0741CBB25BF}"/>
              </a:ext>
            </a:extLst>
          </p:cNvPr>
          <p:cNvSpPr/>
          <p:nvPr/>
        </p:nvSpPr>
        <p:spPr>
          <a:xfrm>
            <a:off x="1787613" y="6579228"/>
            <a:ext cx="1185812" cy="91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88B068B2-B9C4-01D6-E692-9952BB5B295E}"/>
              </a:ext>
            </a:extLst>
          </p:cNvPr>
          <p:cNvSpPr/>
          <p:nvPr/>
        </p:nvSpPr>
        <p:spPr>
          <a:xfrm>
            <a:off x="5619901" y="4637026"/>
            <a:ext cx="2179831" cy="25109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422793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724770B-F8C5-5815-C194-97C799B4F7AE}"/>
              </a:ext>
            </a:extLst>
          </p:cNvPr>
          <p:cNvPicPr>
            <a:picLocks noChangeAspect="1"/>
          </p:cNvPicPr>
          <p:nvPr/>
        </p:nvPicPr>
        <p:blipFill>
          <a:blip r:embed="rId4"/>
          <a:stretch>
            <a:fillRect/>
          </a:stretch>
        </p:blipFill>
        <p:spPr>
          <a:xfrm>
            <a:off x="1427933" y="2348386"/>
            <a:ext cx="1999661" cy="4322439"/>
          </a:xfrm>
          <a:prstGeom prst="rect">
            <a:avLst/>
          </a:prstGeom>
          <a:ln>
            <a:solidFill>
              <a:schemeClr val="tx1"/>
            </a:solidFill>
          </a:ln>
        </p:spPr>
      </p:pic>
      <p:pic>
        <p:nvPicPr>
          <p:cNvPr id="36" name="図 35">
            <a:extLst>
              <a:ext uri="{FF2B5EF4-FFF2-40B4-BE49-F238E27FC236}">
                <a16:creationId xmlns:a16="http://schemas.microsoft.com/office/drawing/2014/main" id="{0CD56674-316F-F521-7A36-DD1B1AA3EB79}"/>
              </a:ext>
            </a:extLst>
          </p:cNvPr>
          <p:cNvPicPr>
            <a:picLocks noChangeAspect="1"/>
          </p:cNvPicPr>
          <p:nvPr/>
        </p:nvPicPr>
        <p:blipFill>
          <a:blip r:embed="rId5"/>
          <a:stretch>
            <a:fillRect/>
          </a:stretch>
        </p:blipFill>
        <p:spPr>
          <a:xfrm>
            <a:off x="5731559" y="2348386"/>
            <a:ext cx="1993565"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363017"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保存データ読込</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31552"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所得税の申告書作成再開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46347" y="5610119"/>
            <a:ext cx="2141319" cy="409296"/>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74</a:t>
            </a:r>
          </a:p>
        </p:txBody>
      </p:sp>
      <p:sp>
        <p:nvSpPr>
          <p:cNvPr id="20" name="四角形: 角を丸くする 19">
            <a:extLst>
              <a:ext uri="{FF2B5EF4-FFF2-40B4-BE49-F238E27FC236}">
                <a16:creationId xmlns:a16="http://schemas.microsoft.com/office/drawing/2014/main" id="{B7AC9BFD-D832-9C65-8647-F00F7CDC8CD6}"/>
              </a:ext>
            </a:extLst>
          </p:cNvPr>
          <p:cNvSpPr/>
          <p:nvPr/>
        </p:nvSpPr>
        <p:spPr>
          <a:xfrm>
            <a:off x="5657012" y="5037386"/>
            <a:ext cx="2141319" cy="409296"/>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E3634D76-6247-F737-0CF3-313F66886AED}"/>
              </a:ext>
            </a:extLst>
          </p:cNvPr>
          <p:cNvSpPr txBox="1"/>
          <p:nvPr/>
        </p:nvSpPr>
        <p:spPr>
          <a:xfrm>
            <a:off x="7692454" y="3466105"/>
            <a:ext cx="1451547" cy="1002134"/>
          </a:xfrm>
          <a:prstGeom prst="rect">
            <a:avLst/>
          </a:prstGeom>
          <a:noFill/>
        </p:spPr>
        <p:txBody>
          <a:bodyPr wrap="square" rtlCol="0">
            <a:spAutoFit/>
          </a:bodyPr>
          <a:lstStyle/>
          <a:p>
            <a:pPr>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本教材では所得税を選択しております</a:t>
            </a:r>
          </a:p>
        </p:txBody>
      </p:sp>
    </p:spTree>
    <p:extLst>
      <p:ext uri="{BB962C8B-B14F-4D97-AF65-F5344CB8AC3E}">
        <p14:creationId xmlns:p14="http://schemas.microsoft.com/office/powerpoint/2010/main" val="38459186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28B027-F6BC-4211-3441-C1F3D11D9B91}"/>
              </a:ext>
            </a:extLst>
          </p:cNvPr>
          <p:cNvPicPr>
            <a:picLocks noChangeAspect="1"/>
          </p:cNvPicPr>
          <p:nvPr/>
        </p:nvPicPr>
        <p:blipFill rotWithShape="1">
          <a:blip r:embed="rId4"/>
          <a:srcRect b="30154"/>
          <a:stretch/>
        </p:blipFill>
        <p:spPr>
          <a:xfrm>
            <a:off x="1240164" y="2402143"/>
            <a:ext cx="2430000" cy="4318264"/>
          </a:xfrm>
          <a:prstGeom prst="rect">
            <a:avLst/>
          </a:prstGeom>
          <a:ln>
            <a:solidFill>
              <a:schemeClr val="tx1"/>
            </a:solidFill>
          </a:ln>
        </p:spPr>
      </p:pic>
      <p:pic>
        <p:nvPicPr>
          <p:cNvPr id="23" name="図 22">
            <a:extLst>
              <a:ext uri="{FF2B5EF4-FFF2-40B4-BE49-F238E27FC236}">
                <a16:creationId xmlns:a16="http://schemas.microsoft.com/office/drawing/2014/main" id="{60F3D3FD-F8AC-B347-9427-95F89BFED3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49448" y="2397968"/>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73258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申請書等を表示する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帳票</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（複数枚あり）を確認します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24" name="サブタイトル 2">
            <a:extLst>
              <a:ext uri="{FF2B5EF4-FFF2-40B4-BE49-F238E27FC236}">
                <a16:creationId xmlns:a16="http://schemas.microsoft.com/office/drawing/2014/main" id="{A706ECDC-0E00-097C-C54A-CCB01A62AB1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sp>
        <p:nvSpPr>
          <p:cNvPr id="38" name="正方形/長方形 37">
            <a:extLst>
              <a:ext uri="{FF2B5EF4-FFF2-40B4-BE49-F238E27FC236}">
                <a16:creationId xmlns:a16="http://schemas.microsoft.com/office/drawing/2014/main" id="{688773F1-033C-7251-5342-8B0BD3CD871B}"/>
              </a:ext>
            </a:extLst>
          </p:cNvPr>
          <p:cNvSpPr/>
          <p:nvPr/>
        </p:nvSpPr>
        <p:spPr>
          <a:xfrm>
            <a:off x="5603941" y="4918361"/>
            <a:ext cx="43296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D2F013D3-3CF9-031B-9B4B-F70D5832F4C1}"/>
              </a:ext>
            </a:extLst>
          </p:cNvPr>
          <p:cNvSpPr/>
          <p:nvPr/>
        </p:nvSpPr>
        <p:spPr>
          <a:xfrm>
            <a:off x="1128954" y="6059946"/>
            <a:ext cx="2631154" cy="409296"/>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801226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B24056AC-0A19-5DFB-30A3-21025C607F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9"/>
          <a:stretch/>
        </p:blipFill>
        <p:spPr>
          <a:xfrm>
            <a:off x="5413430" y="2397968"/>
            <a:ext cx="2430000" cy="4333073"/>
          </a:xfrm>
          <a:prstGeom prst="rect">
            <a:avLst/>
          </a:prstGeom>
          <a:ln>
            <a:solidFill>
              <a:schemeClr val="tx1"/>
            </a:solidFill>
          </a:ln>
        </p:spPr>
      </p:pic>
      <p:pic>
        <p:nvPicPr>
          <p:cNvPr id="19" name="図 18">
            <a:extLst>
              <a:ext uri="{FF2B5EF4-FFF2-40B4-BE49-F238E27FC236}">
                <a16:creationId xmlns:a16="http://schemas.microsoft.com/office/drawing/2014/main" id="{60D1DE82-FDA6-2EAA-A5A2-AF3845D496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2356" y="2397968"/>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532317" cy="755720"/>
          </a:xfrm>
          <a:prstGeom prst="rect">
            <a:avLst/>
          </a:prstGeom>
          <a:noFill/>
        </p:spPr>
        <p:txBody>
          <a:bodyPr wrap="square" lIns="91440" tIns="45720" rIns="91440" bIns="45720" rtlCol="0" anchor="t">
            <a:spAutoFit/>
          </a:bodyPr>
          <a:lstStyle/>
          <a:p>
            <a:pPr>
              <a:lnSpc>
                <a:spcPct val="130000"/>
              </a:lnSpc>
            </a:pP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し申告書イメージの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タブ</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閉じ、元の画面を開きます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pic>
        <p:nvPicPr>
          <p:cNvPr id="46" name="図 45">
            <a:extLst>
              <a:ext uri="{FF2B5EF4-FFF2-40B4-BE49-F238E27FC236}">
                <a16:creationId xmlns:a16="http://schemas.microsoft.com/office/drawing/2014/main" id="{9C1A5124-641E-0A2D-6720-BE15C00A0AB5}"/>
              </a:ext>
            </a:extLst>
          </p:cNvPr>
          <p:cNvPicPr>
            <a:picLocks noChangeAspect="1"/>
          </p:cNvPicPr>
          <p:nvPr/>
        </p:nvPicPr>
        <p:blipFill>
          <a:blip r:embed="rId8"/>
          <a:stretch>
            <a:fillRect/>
          </a:stretch>
        </p:blipFill>
        <p:spPr>
          <a:xfrm>
            <a:off x="1621099" y="1593559"/>
            <a:ext cx="276264" cy="295316"/>
          </a:xfrm>
          <a:prstGeom prst="rect">
            <a:avLst/>
          </a:prstGeom>
        </p:spPr>
      </p:pic>
      <p:sp>
        <p:nvSpPr>
          <p:cNvPr id="47" name="テキスト ボックス 46">
            <a:extLst>
              <a:ext uri="{FF2B5EF4-FFF2-40B4-BE49-F238E27FC236}">
                <a16:creationId xmlns:a16="http://schemas.microsoft.com/office/drawing/2014/main" id="{B74BC36C-F5EB-EEB8-0A6C-4E52E629AFC2}"/>
              </a:ext>
            </a:extLst>
          </p:cNvPr>
          <p:cNvSpPr txBox="1"/>
          <p:nvPr/>
        </p:nvSpPr>
        <p:spPr>
          <a:xfrm>
            <a:off x="7891247" y="4188632"/>
            <a:ext cx="1280626" cy="228248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保存方法は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作成した申告書のデータを保存する方法</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を参照してください</a:t>
            </a:r>
          </a:p>
        </p:txBody>
      </p:sp>
      <p:sp>
        <p:nvSpPr>
          <p:cNvPr id="48" name="テキスト ボックス 47">
            <a:extLst>
              <a:ext uri="{FF2B5EF4-FFF2-40B4-BE49-F238E27FC236}">
                <a16:creationId xmlns:a16="http://schemas.microsoft.com/office/drawing/2014/main" id="{429079B2-880C-DC36-BC84-625B703BB316}"/>
              </a:ext>
            </a:extLst>
          </p:cNvPr>
          <p:cNvSpPr txBox="1"/>
          <p:nvPr/>
        </p:nvSpPr>
        <p:spPr>
          <a:xfrm>
            <a:off x="3612826" y="4271765"/>
            <a:ext cx="1859865" cy="1642309"/>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ここまで</a:t>
            </a:r>
            <a:r>
              <a:rPr lang="ja-JP" altLang="en-US" sz="1600" dirty="0">
                <a:solidFill>
                  <a:srgbClr val="4472C4"/>
                </a:solidFill>
                <a:latin typeface="BIZ UDPゴシック" panose="020B0400000000000000" pitchFamily="50" charset="-128"/>
                <a:ea typeface="BIZ UDPゴシック" panose="020B0400000000000000" pitchFamily="50" charset="-128"/>
              </a:rPr>
              <a:t>の</a:t>
            </a:r>
            <a:r>
              <a:rPr lang="ja-JP" altLang="en-US" sz="1600" dirty="0">
                <a:solidFill>
                  <a:schemeClr val="accent1"/>
                </a:solidFill>
                <a:latin typeface="BIZ UDPゴシック" panose="020B0400000000000000" pitchFamily="50" charset="-128"/>
                <a:ea typeface="BIZ UDPゴシック" panose="020B0400000000000000" pitchFamily="50" charset="-128"/>
              </a:rPr>
              <a:t>作成データを保存する場合は、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データを保存して中断</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を押します</a:t>
            </a:r>
          </a:p>
        </p:txBody>
      </p:sp>
      <p:sp>
        <p:nvSpPr>
          <p:cNvPr id="3" name="四角形: 角を丸くする 2">
            <a:extLst>
              <a:ext uri="{FF2B5EF4-FFF2-40B4-BE49-F238E27FC236}">
                <a16:creationId xmlns:a16="http://schemas.microsoft.com/office/drawing/2014/main" id="{C142016D-3F60-DC3D-B9A0-ED7DCB0BB720}"/>
              </a:ext>
            </a:extLst>
          </p:cNvPr>
          <p:cNvSpPr/>
          <p:nvPr/>
        </p:nvSpPr>
        <p:spPr>
          <a:xfrm>
            <a:off x="3212055" y="6280471"/>
            <a:ext cx="492145" cy="409296"/>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DABEBEAA-C888-E5BF-FE98-00155BBE391E}"/>
              </a:ext>
            </a:extLst>
          </p:cNvPr>
          <p:cNvSpPr/>
          <p:nvPr/>
        </p:nvSpPr>
        <p:spPr>
          <a:xfrm>
            <a:off x="5472690" y="6227044"/>
            <a:ext cx="2299709" cy="497319"/>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0852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CA960903-DFAB-E77E-FFA6-E8F2A5DAB70E}"/>
              </a:ext>
            </a:extLst>
          </p:cNvPr>
          <p:cNvPicPr>
            <a:picLocks noChangeAspect="1"/>
          </p:cNvPicPr>
          <p:nvPr/>
        </p:nvPicPr>
        <p:blipFill>
          <a:blip r:embed="rId4" cstate="screen">
            <a:extLst>
              <a:ext uri="{28A0092B-C50C-407E-A947-70E740481C1C}">
                <a14:useLocalDpi xmlns:a14="http://schemas.microsoft.com/office/drawing/2010/main"/>
              </a:ext>
            </a:extLst>
          </a:blip>
          <a:srcRect t="5073"/>
          <a:stretch/>
        </p:blipFill>
        <p:spPr>
          <a:xfrm>
            <a:off x="5588402" y="2257778"/>
            <a:ext cx="2186093" cy="4490945"/>
          </a:xfrm>
          <a:prstGeom prst="rect">
            <a:avLst/>
          </a:prstGeom>
          <a:ln w="12700">
            <a:solidFill>
              <a:schemeClr val="tx1"/>
            </a:solidFill>
          </a:ln>
        </p:spPr>
      </p:pic>
      <p:pic>
        <p:nvPicPr>
          <p:cNvPr id="39" name="Picture 2">
            <a:extLst>
              <a:ext uri="{FF2B5EF4-FFF2-40B4-BE49-F238E27FC236}">
                <a16:creationId xmlns:a16="http://schemas.microsoft.com/office/drawing/2014/main" id="{6A44450D-BC41-6398-D46D-B23180A1AD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1335"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検索ボックス内を押します</a:t>
            </a:r>
          </a:p>
          <a:p>
            <a:pPr>
              <a:lnSpc>
                <a:spcPct val="130000"/>
              </a:lnSpc>
            </a:pP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947603" y="6173037"/>
            <a:ext cx="443824" cy="50191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39A18E70-8401-8186-9526-7F5163FFB71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296320" y="1555983"/>
            <a:ext cx="388416" cy="388416"/>
          </a:xfrm>
          <a:custGeom>
            <a:avLst/>
            <a:gdLst>
              <a:gd name="connsiteX0" fmla="*/ 161860 w 756000"/>
              <a:gd name="connsiteY0" fmla="*/ 0 h 756000"/>
              <a:gd name="connsiteX1" fmla="*/ 594140 w 756000"/>
              <a:gd name="connsiteY1" fmla="*/ 0 h 756000"/>
              <a:gd name="connsiteX2" fmla="*/ 756000 w 756000"/>
              <a:gd name="connsiteY2" fmla="*/ 161860 h 756000"/>
              <a:gd name="connsiteX3" fmla="*/ 756000 w 756000"/>
              <a:gd name="connsiteY3" fmla="*/ 594140 h 756000"/>
              <a:gd name="connsiteX4" fmla="*/ 594140 w 756000"/>
              <a:gd name="connsiteY4" fmla="*/ 756000 h 756000"/>
              <a:gd name="connsiteX5" fmla="*/ 161860 w 756000"/>
              <a:gd name="connsiteY5" fmla="*/ 756000 h 756000"/>
              <a:gd name="connsiteX6" fmla="*/ 0 w 756000"/>
              <a:gd name="connsiteY6" fmla="*/ 594140 h 756000"/>
              <a:gd name="connsiteX7" fmla="*/ 0 w 756000"/>
              <a:gd name="connsiteY7" fmla="*/ 161860 h 756000"/>
              <a:gd name="connsiteX8" fmla="*/ 161860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61860" y="0"/>
                </a:moveTo>
                <a:lnTo>
                  <a:pt x="594140" y="0"/>
                </a:lnTo>
                <a:cubicBezTo>
                  <a:pt x="683533" y="0"/>
                  <a:pt x="756000" y="72467"/>
                  <a:pt x="756000" y="161860"/>
                </a:cubicBezTo>
                <a:lnTo>
                  <a:pt x="756000" y="594140"/>
                </a:lnTo>
                <a:cubicBezTo>
                  <a:pt x="756000" y="683533"/>
                  <a:pt x="683533" y="756000"/>
                  <a:pt x="594140" y="756000"/>
                </a:cubicBezTo>
                <a:lnTo>
                  <a:pt x="161860" y="756000"/>
                </a:lnTo>
                <a:cubicBezTo>
                  <a:pt x="72467" y="756000"/>
                  <a:pt x="0" y="683533"/>
                  <a:pt x="0" y="594140"/>
                </a:cubicBezTo>
                <a:lnTo>
                  <a:pt x="0" y="161860"/>
                </a:lnTo>
                <a:cubicBezTo>
                  <a:pt x="0" y="72467"/>
                  <a:pt x="72467" y="0"/>
                  <a:pt x="161860" y="0"/>
                </a:cubicBezTo>
                <a:close/>
              </a:path>
            </a:pathLst>
          </a:custGeom>
        </p:spPr>
      </p:pic>
      <p:sp>
        <p:nvSpPr>
          <p:cNvPr id="41" name="四角形: 角を丸くする 40">
            <a:extLst>
              <a:ext uri="{FF2B5EF4-FFF2-40B4-BE49-F238E27FC236}">
                <a16:creationId xmlns:a16="http://schemas.microsoft.com/office/drawing/2014/main" id="{BD43084A-690C-BC85-2802-1B488D3C1FBC}"/>
              </a:ext>
            </a:extLst>
          </p:cNvPr>
          <p:cNvSpPr/>
          <p:nvPr/>
        </p:nvSpPr>
        <p:spPr>
          <a:xfrm>
            <a:off x="5998748" y="6188569"/>
            <a:ext cx="1365631" cy="428681"/>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3" name="サブタイトル 2">
            <a:extLst>
              <a:ext uri="{FF2B5EF4-FFF2-40B4-BE49-F238E27FC236}">
                <a16:creationId xmlns:a16="http://schemas.microsoft.com/office/drawing/2014/main" id="{D00E1AC5-196B-7FA9-A0B7-E0367A69382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pic>
        <p:nvPicPr>
          <p:cNvPr id="3" name="図 2" descr="確定申告書等作成コーナーのQRコード&#10;">
            <a:extLst>
              <a:ext uri="{FF2B5EF4-FFF2-40B4-BE49-F238E27FC236}">
                <a16:creationId xmlns:a16="http://schemas.microsoft.com/office/drawing/2014/main" id="{1AFA7397-96F8-27D9-16D9-553AC1650A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77108" y="4358427"/>
            <a:ext cx="995138" cy="1051980"/>
          </a:xfrm>
          <a:prstGeom prst="rect">
            <a:avLst/>
          </a:prstGeom>
          <a:ln>
            <a:noFill/>
          </a:ln>
        </p:spPr>
      </p:pic>
      <p:sp>
        <p:nvSpPr>
          <p:cNvPr id="4" name="テキスト ボックス 3">
            <a:extLst>
              <a:ext uri="{FF2B5EF4-FFF2-40B4-BE49-F238E27FC236}">
                <a16:creationId xmlns:a16="http://schemas.microsoft.com/office/drawing/2014/main" id="{5F32FEE5-4116-84D7-F2FA-B771A5B8703D}"/>
              </a:ext>
            </a:extLst>
          </p:cNvPr>
          <p:cNvSpPr txBox="1"/>
          <p:nvPr/>
        </p:nvSpPr>
        <p:spPr>
          <a:xfrm>
            <a:off x="3678182" y="5349600"/>
            <a:ext cx="1767916"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こちらの</a:t>
            </a:r>
            <a:r>
              <a:rPr lang="en-US" altLang="ja-JP" sz="1600" dirty="0">
                <a:solidFill>
                  <a:schemeClr val="accent1"/>
                </a:solidFill>
                <a:latin typeface="BIZ UDPゴシック" panose="020B0400000000000000" pitchFamily="50" charset="-128"/>
                <a:ea typeface="BIZ UDPゴシック" panose="020B0400000000000000" pitchFamily="50" charset="-128"/>
              </a:rPr>
              <a:t>QR</a:t>
            </a:r>
            <a:r>
              <a:rPr lang="ja-JP" altLang="en-US" sz="1600" dirty="0">
                <a:solidFill>
                  <a:schemeClr val="accent1"/>
                </a:solidFill>
                <a:latin typeface="BIZ UDPゴシック" panose="020B0400000000000000" pitchFamily="50" charset="-128"/>
                <a:ea typeface="BIZ UDPゴシック" panose="020B0400000000000000" pitchFamily="50" charset="-128"/>
              </a:rPr>
              <a:t>コードからアクセスすると❶～❺をスキップできます</a:t>
            </a:r>
          </a:p>
        </p:txBody>
      </p:sp>
    </p:spTree>
    <p:extLst>
      <p:ext uri="{BB962C8B-B14F-4D97-AF65-F5344CB8AC3E}">
        <p14:creationId xmlns:p14="http://schemas.microsoft.com/office/powerpoint/2010/main" val="30299673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404024"/>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BIZ UDPゴシック" panose="020B0400000000000000" pitchFamily="50" charset="-128"/>
                <a:ea typeface="BIZ UDPゴシック" panose="020B0400000000000000" pitchFamily="50" charset="-128"/>
              </a:rPr>
              <a:t>申告書の送信には</a:t>
            </a:r>
            <a:r>
              <a:rPr lang="en-US" altLang="ja-JP" sz="2400" dirty="0">
                <a:latin typeface="BIZ UDPゴシック" panose="020B0400000000000000" pitchFamily="50" charset="-128"/>
                <a:ea typeface="BIZ UDPゴシック" panose="020B0400000000000000" pitchFamily="50" charset="-128"/>
              </a:rPr>
              <a:t>3</a:t>
            </a:r>
            <a:r>
              <a:rPr lang="ja-JP" altLang="en-US" sz="2400" dirty="0">
                <a:latin typeface="BIZ UDPゴシック" panose="020B0400000000000000" pitchFamily="50" charset="-128"/>
                <a:ea typeface="BIZ UDPゴシック" panose="020B0400000000000000" pitchFamily="50" charset="-128"/>
              </a:rPr>
              <a:t>段階あります</a:t>
            </a:r>
          </a:p>
        </p:txBody>
      </p:sp>
      <p:sp>
        <p:nvSpPr>
          <p:cNvPr id="24" name="テキスト ボックス 23">
            <a:extLst>
              <a:ext uri="{FF2B5EF4-FFF2-40B4-BE49-F238E27FC236}">
                <a16:creationId xmlns:a16="http://schemas.microsoft.com/office/drawing/2014/main" id="{156ABEAA-86B4-8809-F21C-B0901D1D72AE}"/>
              </a:ext>
            </a:extLst>
          </p:cNvPr>
          <p:cNvSpPr txBox="1"/>
          <p:nvPr/>
        </p:nvSpPr>
        <p:spPr>
          <a:xfrm>
            <a:off x="658257" y="1970918"/>
            <a:ext cx="7304643" cy="4104137"/>
          </a:xfrm>
          <a:prstGeom prst="rect">
            <a:avLst/>
          </a:prstGeom>
          <a:noFill/>
        </p:spPr>
        <p:txBody>
          <a:bodyPr wrap="square" rtlCol="0">
            <a:spAutoFit/>
          </a:bodyPr>
          <a:lstStyle/>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１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申告書データを送信する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ja-JP" altLang="en-US" sz="3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２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送信結果を確認する</a:t>
            </a:r>
          </a:p>
          <a:p>
            <a:pPr>
              <a:lnSpc>
                <a:spcPct val="130000"/>
              </a:lnSpc>
            </a:pPr>
            <a:endParaRPr lang="en-US" altLang="ja-JP" sz="3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３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送信票兼送付書等を印刷する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ご自宅のプリンタまたは</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コンビニエンスストア等でも</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印刷いただけます</a:t>
            </a:r>
          </a:p>
        </p:txBody>
      </p:sp>
      <p:pic>
        <p:nvPicPr>
          <p:cNvPr id="2" name="図 1" descr="申告書の印刷画面の画像">
            <a:extLst>
              <a:ext uri="{FF2B5EF4-FFF2-40B4-BE49-F238E27FC236}">
                <a16:creationId xmlns:a16="http://schemas.microsoft.com/office/drawing/2014/main" id="{B095BC04-2341-6E98-E841-72743BD040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29206" y="2024796"/>
            <a:ext cx="4427207" cy="4071747"/>
          </a:xfrm>
          <a:prstGeom prst="rect">
            <a:avLst/>
          </a:prstGeom>
          <a:ln w="9525">
            <a:solidFill>
              <a:schemeClr val="tx1">
                <a:lumMod val="50000"/>
                <a:lumOff val="50000"/>
              </a:schemeClr>
            </a:solidFill>
          </a:ln>
        </p:spPr>
      </p:pic>
      <p:sp>
        <p:nvSpPr>
          <p:cNvPr id="3" name="テキスト ボックス 2">
            <a:extLst>
              <a:ext uri="{FF2B5EF4-FFF2-40B4-BE49-F238E27FC236}">
                <a16:creationId xmlns:a16="http://schemas.microsoft.com/office/drawing/2014/main" id="{0B777830-1BCB-8B9F-0BFD-D5751B2C159D}"/>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4" name="Slide Number Placeholder 5">
            <a:extLst>
              <a:ext uri="{FF2B5EF4-FFF2-40B4-BE49-F238E27FC236}">
                <a16:creationId xmlns:a16="http://schemas.microsoft.com/office/drawing/2014/main" id="{8E2458E1-CAEF-358C-116C-C8C0C157A900}"/>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77</a:t>
            </a:r>
          </a:p>
        </p:txBody>
      </p:sp>
    </p:spTree>
    <p:extLst>
      <p:ext uri="{BB962C8B-B14F-4D97-AF65-F5344CB8AC3E}">
        <p14:creationId xmlns:p14="http://schemas.microsoft.com/office/powerpoint/2010/main" val="4222063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2" name="テキスト ボックス 1">
            <a:extLst>
              <a:ext uri="{FF2B5EF4-FFF2-40B4-BE49-F238E27FC236}">
                <a16:creationId xmlns:a16="http://schemas.microsoft.com/office/drawing/2014/main" id="{5CFC4AFD-0E2D-9533-2E34-62DD6CC2677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9AFD6824-192B-7001-4FA6-11061A2D0A2B}"/>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D1C74118-7413-40C8-00AA-AAFF32D4FC98}"/>
              </a:ext>
            </a:extLst>
          </p:cNvPr>
          <p:cNvSpPr txBox="1"/>
          <p:nvPr/>
        </p:nvSpPr>
        <p:spPr>
          <a:xfrm>
            <a:off x="5607129" y="1517918"/>
            <a:ext cx="3252545"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「送信を実行する</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8" name="テキスト ボックス 17">
            <a:extLst>
              <a:ext uri="{FF2B5EF4-FFF2-40B4-BE49-F238E27FC236}">
                <a16:creationId xmlns:a16="http://schemas.microsoft.com/office/drawing/2014/main" id="{6E28B6EA-1846-C343-91B8-BE59CD38E82E}"/>
              </a:ext>
            </a:extLst>
          </p:cNvPr>
          <p:cNvSpPr txBox="1"/>
          <p:nvPr/>
        </p:nvSpPr>
        <p:spPr>
          <a:xfrm>
            <a:off x="1427933" y="1512998"/>
            <a:ext cx="338221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cxnSp>
        <p:nvCxnSpPr>
          <p:cNvPr id="22" name="直線矢印コネクタ 21">
            <a:extLst>
              <a:ext uri="{FF2B5EF4-FFF2-40B4-BE49-F238E27FC236}">
                <a16:creationId xmlns:a16="http://schemas.microsoft.com/office/drawing/2014/main" id="{16F05F87-802A-0C6D-F238-599ECB7D2D8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DEC3BFE-896E-3088-21F5-7056630E29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358" y="2945076"/>
            <a:ext cx="2250250" cy="2272593"/>
          </a:xfrm>
          <a:prstGeom prst="rect">
            <a:avLst/>
          </a:prstGeom>
          <a:ln>
            <a:solidFill>
              <a:schemeClr val="tx1"/>
            </a:solidFill>
          </a:ln>
        </p:spPr>
      </p:pic>
      <p:pic>
        <p:nvPicPr>
          <p:cNvPr id="14" name="図 13">
            <a:extLst>
              <a:ext uri="{FF2B5EF4-FFF2-40B4-BE49-F238E27FC236}">
                <a16:creationId xmlns:a16="http://schemas.microsoft.com/office/drawing/2014/main" id="{575408CF-4DE1-7B13-31CA-78C2B0924D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96085" y="2904045"/>
            <a:ext cx="2246400" cy="2351613"/>
          </a:xfrm>
          <a:prstGeom prst="rect">
            <a:avLst/>
          </a:prstGeom>
          <a:ln>
            <a:solidFill>
              <a:schemeClr val="tx1"/>
            </a:solidFill>
          </a:ln>
          <a:effectLst>
            <a:outerShdw blurRad="50800" dist="38100" dir="2700000" algn="tl" rotWithShape="0">
              <a:prstClr val="black">
                <a:alpha val="40000"/>
              </a:prstClr>
            </a:outerShdw>
          </a:effectLst>
        </p:spPr>
      </p:pic>
      <p:sp>
        <p:nvSpPr>
          <p:cNvPr id="23" name="四角形: 角を丸くする 22">
            <a:extLst>
              <a:ext uri="{FF2B5EF4-FFF2-40B4-BE49-F238E27FC236}">
                <a16:creationId xmlns:a16="http://schemas.microsoft.com/office/drawing/2014/main" id="{AB249A8A-9161-F3BA-EE77-00E2D0C74F29}"/>
              </a:ext>
            </a:extLst>
          </p:cNvPr>
          <p:cNvSpPr/>
          <p:nvPr/>
        </p:nvSpPr>
        <p:spPr>
          <a:xfrm>
            <a:off x="1093655" y="4744131"/>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3D56864D-75BC-9A65-1145-DAE8ECA47316}"/>
              </a:ext>
            </a:extLst>
          </p:cNvPr>
          <p:cNvSpPr/>
          <p:nvPr/>
        </p:nvSpPr>
        <p:spPr>
          <a:xfrm>
            <a:off x="5392457" y="4165769"/>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64231E2-5326-90BD-E6AF-AE1F6E3110CE}"/>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1420919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9C8030E-A826-BF43-AF7F-870263E3EF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3113" y="2922640"/>
            <a:ext cx="2457773" cy="2835780"/>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25" name="テキスト ボックス 24">
            <a:extLst>
              <a:ext uri="{FF2B5EF4-FFF2-40B4-BE49-F238E27FC236}">
                <a16:creationId xmlns:a16="http://schemas.microsoft.com/office/drawing/2014/main" id="{1739009E-C241-27C2-044E-8C3BCDDEC291}"/>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6D47731B-2896-7C17-9E7B-2366C200246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送信完了画面が表示されます</a:t>
            </a:r>
          </a:p>
        </p:txBody>
      </p:sp>
      <p:sp>
        <p:nvSpPr>
          <p:cNvPr id="2" name="テキスト ボックス 1">
            <a:extLst>
              <a:ext uri="{FF2B5EF4-FFF2-40B4-BE49-F238E27FC236}">
                <a16:creationId xmlns:a16="http://schemas.microsoft.com/office/drawing/2014/main" id="{FE59A80A-CFA9-815F-0CC7-0B8868419DB5}"/>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838537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37B64E6C-2705-0C5F-73E2-D815DC1F2536}"/>
              </a:ext>
            </a:extLst>
          </p:cNvPr>
          <p:cNvPicPr>
            <a:picLocks noChangeAspect="1"/>
          </p:cNvPicPr>
          <p:nvPr/>
        </p:nvPicPr>
        <p:blipFill>
          <a:blip r:embed="rId4"/>
          <a:stretch>
            <a:fillRect/>
          </a:stretch>
        </p:blipFill>
        <p:spPr>
          <a:xfrm>
            <a:off x="5405439" y="2405843"/>
            <a:ext cx="2432515" cy="4310246"/>
          </a:xfrm>
          <a:prstGeom prst="rect">
            <a:avLst/>
          </a:prstGeom>
          <a:ln>
            <a:solidFill>
              <a:schemeClr val="tx1"/>
            </a:solidFill>
          </a:ln>
        </p:spPr>
      </p:pic>
      <p:pic>
        <p:nvPicPr>
          <p:cNvPr id="16" name="図 15">
            <a:extLst>
              <a:ext uri="{FF2B5EF4-FFF2-40B4-BE49-F238E27FC236}">
                <a16:creationId xmlns:a16="http://schemas.microsoft.com/office/drawing/2014/main" id="{8FB2221F-C41A-AA05-01BD-46F30F13E2C2}"/>
              </a:ext>
            </a:extLst>
          </p:cNvPr>
          <p:cNvPicPr>
            <a:picLocks noChangeAspect="1"/>
          </p:cNvPicPr>
          <p:nvPr/>
        </p:nvPicPr>
        <p:blipFill>
          <a:blip r:embed="rId5"/>
          <a:stretch>
            <a:fillRect/>
          </a:stretch>
        </p:blipFill>
        <p:spPr>
          <a:xfrm>
            <a:off x="1241520" y="2403924"/>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２ 送信結果を確認します</a:t>
            </a:r>
          </a:p>
        </p:txBody>
      </p:sp>
      <p:cxnSp>
        <p:nvCxnSpPr>
          <p:cNvPr id="3" name="直線矢印コネクタ 2">
            <a:extLst>
              <a:ext uri="{FF2B5EF4-FFF2-40B4-BE49-F238E27FC236}">
                <a16:creationId xmlns:a16="http://schemas.microsoft.com/office/drawing/2014/main" id="{52B6BB58-C857-7F0B-3C56-39EE2CC89F6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E555D04-DF00-770A-83B6-110182481982}"/>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FC84F06-1346-EE29-C458-B69E1B69D0F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2312542D-A274-2ECF-DD7C-A5704ACD95CA}"/>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次へ</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35" name="テキスト ボックス 34">
            <a:extLst>
              <a:ext uri="{FF2B5EF4-FFF2-40B4-BE49-F238E27FC236}">
                <a16:creationId xmlns:a16="http://schemas.microsoft.com/office/drawing/2014/main" id="{40116809-0E75-DA62-363D-A9B3DE0ABFB3}"/>
              </a:ext>
            </a:extLst>
          </p:cNvPr>
          <p:cNvSpPr txBox="1"/>
          <p:nvPr/>
        </p:nvSpPr>
        <p:spPr>
          <a:xfrm>
            <a:off x="1427933" y="1512998"/>
            <a:ext cx="338221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画面を下から上にスクロールし送信結果を確認します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6" name="矢印: 下 35">
            <a:extLst>
              <a:ext uri="{FF2B5EF4-FFF2-40B4-BE49-F238E27FC236}">
                <a16:creationId xmlns:a16="http://schemas.microsoft.com/office/drawing/2014/main" id="{972FF674-8824-CB74-982C-F8FEFE95CA5C}"/>
              </a:ext>
            </a:extLst>
          </p:cNvPr>
          <p:cNvSpPr/>
          <p:nvPr/>
        </p:nvSpPr>
        <p:spPr>
          <a:xfrm rot="10800000">
            <a:off x="2103707" y="3459144"/>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FD896C3F-A0EA-04C8-E983-3427CA399760}"/>
              </a:ext>
            </a:extLst>
          </p:cNvPr>
          <p:cNvSpPr/>
          <p:nvPr/>
        </p:nvSpPr>
        <p:spPr>
          <a:xfrm>
            <a:off x="5299251" y="6223331"/>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F4ECB3C-D3D6-00EC-7C3C-E1160326B16A}"/>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1661934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C72C249-F265-D81D-9FC2-4BA676ACF4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7370" y="2412907"/>
            <a:ext cx="2426418" cy="4340728"/>
          </a:xfrm>
          <a:prstGeom prst="rect">
            <a:avLst/>
          </a:prstGeom>
          <a:ln>
            <a:solidFill>
              <a:schemeClr val="tx1"/>
            </a:solidFill>
          </a:ln>
        </p:spPr>
      </p:pic>
      <p:pic>
        <p:nvPicPr>
          <p:cNvPr id="19" name="図 18">
            <a:extLst>
              <a:ext uri="{FF2B5EF4-FFF2-40B4-BE49-F238E27FC236}">
                <a16:creationId xmlns:a16="http://schemas.microsoft.com/office/drawing/2014/main" id="{1A5D1117-0BC1-E57A-A8C3-308A25B512E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283" y="2410416"/>
            <a:ext cx="2430000"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73258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申請書等を表示する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142935" y="6016253"/>
            <a:ext cx="2603909" cy="450833"/>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81</a:t>
            </a:r>
          </a:p>
        </p:txBody>
      </p:sp>
      <p:sp>
        <p:nvSpPr>
          <p:cNvPr id="46" name="テキスト ボックス 45">
            <a:extLst>
              <a:ext uri="{FF2B5EF4-FFF2-40B4-BE49-F238E27FC236}">
                <a16:creationId xmlns:a16="http://schemas.microsoft.com/office/drawing/2014/main" id="{C729E0E4-F06B-7620-D400-95A443CEFA5B}"/>
              </a:ext>
            </a:extLst>
          </p:cNvPr>
          <p:cNvSpPr txBox="1"/>
          <p:nvPr/>
        </p:nvSpPr>
        <p:spPr>
          <a:xfrm>
            <a:off x="7954404" y="3237010"/>
            <a:ext cx="1189596"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帳票は複数枚あります</a:t>
            </a:r>
          </a:p>
        </p:txBody>
      </p:sp>
      <p:sp>
        <p:nvSpPr>
          <p:cNvPr id="48" name="テキスト ボックス 47">
            <a:extLst>
              <a:ext uri="{FF2B5EF4-FFF2-40B4-BE49-F238E27FC236}">
                <a16:creationId xmlns:a16="http://schemas.microsoft.com/office/drawing/2014/main" id="{F4933986-1E76-58F4-104E-987427627E68}"/>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帳票の内容を確認します</a:t>
            </a:r>
          </a:p>
        </p:txBody>
      </p:sp>
      <p:sp>
        <p:nvSpPr>
          <p:cNvPr id="45" name="四角形: 角を丸くする 44">
            <a:extLst>
              <a:ext uri="{FF2B5EF4-FFF2-40B4-BE49-F238E27FC236}">
                <a16:creationId xmlns:a16="http://schemas.microsoft.com/office/drawing/2014/main" id="{1998A97A-4B6F-80A8-70C6-3C8463854011}"/>
              </a:ext>
            </a:extLst>
          </p:cNvPr>
          <p:cNvSpPr/>
          <p:nvPr/>
        </p:nvSpPr>
        <p:spPr>
          <a:xfrm>
            <a:off x="5293832" y="2365312"/>
            <a:ext cx="2603909" cy="4065209"/>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26D22D0-713B-1EC0-F1C5-8C20BEF1ABB8}"/>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1551636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1339851-6142-1FE4-AB79-BB9873978A53}"/>
              </a:ext>
            </a:extLst>
          </p:cNvPr>
          <p:cNvPicPr>
            <a:picLocks noChangeAspect="1"/>
          </p:cNvPicPr>
          <p:nvPr/>
        </p:nvPicPr>
        <p:blipFill>
          <a:blip r:embed="rId4"/>
          <a:stretch>
            <a:fillRect/>
          </a:stretch>
        </p:blipFill>
        <p:spPr>
          <a:xfrm>
            <a:off x="1248063" y="2388094"/>
            <a:ext cx="2426418" cy="4340728"/>
          </a:xfrm>
          <a:prstGeom prst="rect">
            <a:avLst/>
          </a:prstGeom>
          <a:ln>
            <a:solidFill>
              <a:schemeClr val="tx1"/>
            </a:solidFill>
          </a:ln>
        </p:spPr>
      </p:pic>
      <p:pic>
        <p:nvPicPr>
          <p:cNvPr id="16" name="図 15">
            <a:extLst>
              <a:ext uri="{FF2B5EF4-FFF2-40B4-BE49-F238E27FC236}">
                <a16:creationId xmlns:a16="http://schemas.microsoft.com/office/drawing/2014/main" id="{AC5C6ACB-9537-71CB-5FEC-3233A38536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7096" y="2412480"/>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35349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シェアボタン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2213356" y="6341004"/>
            <a:ext cx="464797" cy="450833"/>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82</a:t>
            </a:r>
          </a:p>
        </p:txBody>
      </p:sp>
      <p:sp>
        <p:nvSpPr>
          <p:cNvPr id="48" name="テキスト ボックス 47">
            <a:extLst>
              <a:ext uri="{FF2B5EF4-FFF2-40B4-BE49-F238E27FC236}">
                <a16:creationId xmlns:a16="http://schemas.microsoft.com/office/drawing/2014/main" id="{F4933986-1E76-58F4-104E-987427627E68}"/>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プリント</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45" name="四角形: 角を丸くする 44">
            <a:extLst>
              <a:ext uri="{FF2B5EF4-FFF2-40B4-BE49-F238E27FC236}">
                <a16:creationId xmlns:a16="http://schemas.microsoft.com/office/drawing/2014/main" id="{1998A97A-4B6F-80A8-70C6-3C8463854011}"/>
              </a:ext>
            </a:extLst>
          </p:cNvPr>
          <p:cNvSpPr/>
          <p:nvPr/>
        </p:nvSpPr>
        <p:spPr>
          <a:xfrm>
            <a:off x="5293832" y="5566411"/>
            <a:ext cx="2603909" cy="395622"/>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26D22D0-713B-1EC0-F1C5-8C20BEF1ABB8}"/>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pic>
        <p:nvPicPr>
          <p:cNvPr id="10" name="図 9" descr="帳票PDFの画面の画像&#10;">
            <a:extLst>
              <a:ext uri="{FF2B5EF4-FFF2-40B4-BE49-F238E27FC236}">
                <a16:creationId xmlns:a16="http://schemas.microsoft.com/office/drawing/2014/main" id="{C36FE338-BB27-60CC-0631-D18302B299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30997" y="1565994"/>
            <a:ext cx="284156" cy="307352"/>
          </a:xfrm>
          <a:prstGeom prst="rect">
            <a:avLst/>
          </a:prstGeom>
          <a:ln w="9525">
            <a:noFill/>
          </a:ln>
        </p:spPr>
      </p:pic>
    </p:spTree>
    <p:extLst>
      <p:ext uri="{BB962C8B-B14F-4D97-AF65-F5344CB8AC3E}">
        <p14:creationId xmlns:p14="http://schemas.microsoft.com/office/powerpoint/2010/main" val="21391545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85AE8010-8C80-74E8-7BBA-CEA4683888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4076" y="2428723"/>
            <a:ext cx="2432515" cy="4316342"/>
          </a:xfrm>
          <a:prstGeom prst="rect">
            <a:avLst/>
          </a:prstGeom>
          <a:ln>
            <a:solidFill>
              <a:schemeClr val="tx1"/>
            </a:solidFill>
          </a:ln>
        </p:spPr>
      </p:pic>
      <p:pic>
        <p:nvPicPr>
          <p:cNvPr id="4" name="図 3">
            <a:extLst>
              <a:ext uri="{FF2B5EF4-FFF2-40B4-BE49-F238E27FC236}">
                <a16:creationId xmlns:a16="http://schemas.microsoft.com/office/drawing/2014/main" id="{3326C95F-61CC-8E33-F2B7-8728666AFD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3601" y="2412675"/>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印刷オプションを設定し「プリント」を押します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ブック</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や</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ファイル</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など任意の保存先を選択して保存します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sp>
        <p:nvSpPr>
          <p:cNvPr id="2" name="四角形: 角を丸くする 1">
            <a:extLst>
              <a:ext uri="{FF2B5EF4-FFF2-40B4-BE49-F238E27FC236}">
                <a16:creationId xmlns:a16="http://schemas.microsoft.com/office/drawing/2014/main" id="{11A826B1-E736-F76B-E1EB-34BE31BD2892}"/>
              </a:ext>
            </a:extLst>
          </p:cNvPr>
          <p:cNvSpPr/>
          <p:nvPr/>
        </p:nvSpPr>
        <p:spPr>
          <a:xfrm>
            <a:off x="1154856" y="3021948"/>
            <a:ext cx="2603909" cy="1927237"/>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D5D2BDCE-6B48-A08A-6A1B-A553A80B6871}"/>
              </a:ext>
            </a:extLst>
          </p:cNvPr>
          <p:cNvSpPr/>
          <p:nvPr/>
        </p:nvSpPr>
        <p:spPr>
          <a:xfrm>
            <a:off x="3040380" y="2742226"/>
            <a:ext cx="630932" cy="181486"/>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C2C1FA4E-5462-C469-9C3C-0BF2431191D7}"/>
              </a:ext>
            </a:extLst>
          </p:cNvPr>
          <p:cNvSpPr/>
          <p:nvPr/>
        </p:nvSpPr>
        <p:spPr>
          <a:xfrm>
            <a:off x="6564155" y="3174349"/>
            <a:ext cx="499586" cy="620412"/>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454757D1-8324-A3D9-A8F9-467AE0D27AF0}"/>
              </a:ext>
            </a:extLst>
          </p:cNvPr>
          <p:cNvSpPr/>
          <p:nvPr/>
        </p:nvSpPr>
        <p:spPr>
          <a:xfrm>
            <a:off x="5315330" y="4276688"/>
            <a:ext cx="2603909" cy="483540"/>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91678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5E39FFD-5B4A-B522-1293-FFA8DF2F84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54185" y="2406593"/>
            <a:ext cx="2430000" cy="4294992"/>
          </a:xfrm>
          <a:prstGeom prst="rect">
            <a:avLst/>
          </a:prstGeom>
          <a:ln>
            <a:solidFill>
              <a:schemeClr val="tx1"/>
            </a:solidFill>
          </a:ln>
        </p:spPr>
      </p:pic>
      <p:pic>
        <p:nvPicPr>
          <p:cNvPr id="4" name="図 3">
            <a:extLst>
              <a:ext uri="{FF2B5EF4-FFF2-40B4-BE49-F238E27FC236}">
                <a16:creationId xmlns:a16="http://schemas.microsoft.com/office/drawing/2014/main" id="{7D6F0197-5630-7920-038E-8D11054858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8384" y="2385242"/>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943140"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入力データの</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ダウンロードページへ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入力データをダウンロードする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9C60CF53-94B0-322D-16C2-2858CA19761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5" name="四角形: 角を丸くする 4">
            <a:extLst>
              <a:ext uri="{FF2B5EF4-FFF2-40B4-BE49-F238E27FC236}">
                <a16:creationId xmlns:a16="http://schemas.microsoft.com/office/drawing/2014/main" id="{80A3444A-1EA6-1906-2826-8F2F79E796BF}"/>
              </a:ext>
            </a:extLst>
          </p:cNvPr>
          <p:cNvSpPr/>
          <p:nvPr/>
        </p:nvSpPr>
        <p:spPr>
          <a:xfrm>
            <a:off x="1161429" y="5349060"/>
            <a:ext cx="2603909" cy="58477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43576FF-C92E-C253-895B-57BD5ADC3D1E}"/>
              </a:ext>
            </a:extLst>
          </p:cNvPr>
          <p:cNvSpPr/>
          <p:nvPr/>
        </p:nvSpPr>
        <p:spPr>
          <a:xfrm>
            <a:off x="5368046" y="5646388"/>
            <a:ext cx="2603909" cy="483540"/>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366804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DDEBE8DE-CC5D-2864-453D-A9CC2AC973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1817" y="2397074"/>
            <a:ext cx="2432515" cy="4328535"/>
          </a:xfrm>
          <a:prstGeom prst="rect">
            <a:avLst/>
          </a:prstGeom>
          <a:ln>
            <a:solidFill>
              <a:schemeClr val="tx1"/>
            </a:solidFill>
          </a:ln>
        </p:spPr>
      </p:pic>
      <p:pic>
        <p:nvPicPr>
          <p:cNvPr id="30" name="図 29">
            <a:extLst>
              <a:ext uri="{FF2B5EF4-FFF2-40B4-BE49-F238E27FC236}">
                <a16:creationId xmlns:a16="http://schemas.microsoft.com/office/drawing/2014/main" id="{2E45BB6C-3566-DA70-EA1D-6AF60DFA31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3628" y="2427556"/>
            <a:ext cx="2432515" cy="4298053"/>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ダイヤログボックスの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2"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ダウンロードファイルを確認するには</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のマークを押します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EBA0F34A-04FA-797B-A880-CE2A9AF8D43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22" name="四角形: 角を丸くする 21">
            <a:extLst>
              <a:ext uri="{FF2B5EF4-FFF2-40B4-BE49-F238E27FC236}">
                <a16:creationId xmlns:a16="http://schemas.microsoft.com/office/drawing/2014/main" id="{FCDF75B0-E182-8F07-B971-6E795F795764}"/>
              </a:ext>
            </a:extLst>
          </p:cNvPr>
          <p:cNvSpPr/>
          <p:nvPr/>
        </p:nvSpPr>
        <p:spPr>
          <a:xfrm>
            <a:off x="5675710" y="6014833"/>
            <a:ext cx="423156" cy="357597"/>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307F3DAD-E0ED-DE53-5191-7234C805327A}"/>
              </a:ext>
            </a:extLst>
          </p:cNvPr>
          <p:cNvSpPr/>
          <p:nvPr/>
        </p:nvSpPr>
        <p:spPr>
          <a:xfrm>
            <a:off x="2766060" y="3187230"/>
            <a:ext cx="727333" cy="241770"/>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86788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E25F0D8-0407-D6D8-987F-C7803AC3B8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3178" y="3817321"/>
            <a:ext cx="2564450" cy="50683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1115818"/>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虫眼鏡</a:t>
            </a:r>
            <a:r>
              <a:rPr lang="ja-JP" altLang="en-US" dirty="0">
                <a:solidFill>
                  <a:prstClr val="black"/>
                </a:solidFill>
                <a:latin typeface="BIZ UDPゴシック" panose="020B0400000000000000" pitchFamily="50" charset="-128"/>
                <a:ea typeface="BIZ UDPゴシック" panose="020B0400000000000000" pitchFamily="50" charset="-128"/>
              </a:rPr>
              <a:t>のマーク</a:t>
            </a:r>
            <a:r>
              <a:rPr lang="ja-JP" altLang="en-US" sz="1800" dirty="0">
                <a:solidFill>
                  <a:prstClr val="black"/>
                </a:solidFill>
                <a:latin typeface="BIZ UDPゴシック" panose="020B0400000000000000" pitchFamily="50" charset="-128"/>
                <a:ea typeface="BIZ UDPゴシック" panose="020B0400000000000000" pitchFamily="50" charset="-128"/>
              </a:rPr>
              <a:t>を押すと</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ダウンロード</a:t>
            </a:r>
            <a:r>
              <a:rPr lang="ja-JP" altLang="en-US" sz="1800" dirty="0">
                <a:solidFill>
                  <a:prstClr val="black"/>
                </a:solidFill>
                <a:latin typeface="BIZ UDPゴシック" panose="020B0400000000000000" pitchFamily="50" charset="-128"/>
                <a:ea typeface="BIZ UDPゴシック" panose="020B0400000000000000" pitchFamily="50" charset="-128"/>
              </a:rPr>
              <a:t>先のフォルダが表示されます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05926094-8DE7-1830-454B-CF49D7638D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45" name="四角形: 角を丸くする 44">
            <a:extLst>
              <a:ext uri="{FF2B5EF4-FFF2-40B4-BE49-F238E27FC236}">
                <a16:creationId xmlns:a16="http://schemas.microsoft.com/office/drawing/2014/main" id="{C6515EF9-5F19-FBE6-6792-459DAD97EDB6}"/>
              </a:ext>
            </a:extLst>
          </p:cNvPr>
          <p:cNvSpPr/>
          <p:nvPr/>
        </p:nvSpPr>
        <p:spPr>
          <a:xfrm>
            <a:off x="7849258" y="3955754"/>
            <a:ext cx="307839" cy="210364"/>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0567A14C-8819-7057-4B33-858589D8F3C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26824" y="3077599"/>
            <a:ext cx="2430000" cy="1986281"/>
          </a:xfrm>
          <a:prstGeom prst="rect">
            <a:avLst/>
          </a:prstGeom>
          <a:ln>
            <a:solidFill>
              <a:schemeClr val="tx1"/>
            </a:solidFill>
          </a:ln>
        </p:spPr>
      </p:pic>
      <p:sp>
        <p:nvSpPr>
          <p:cNvPr id="3" name="四角形: 角を丸くする 2">
            <a:extLst>
              <a:ext uri="{FF2B5EF4-FFF2-40B4-BE49-F238E27FC236}">
                <a16:creationId xmlns:a16="http://schemas.microsoft.com/office/drawing/2014/main" id="{3B8B8945-FF02-80D8-DD2D-5E039EB5A92E}"/>
              </a:ext>
            </a:extLst>
          </p:cNvPr>
          <p:cNvSpPr/>
          <p:nvPr/>
        </p:nvSpPr>
        <p:spPr>
          <a:xfrm>
            <a:off x="1126824" y="3210531"/>
            <a:ext cx="2233578" cy="359888"/>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357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文字の書かれた紙&#10;&#10;AI によって生成されたコンテンツは間違っている可能性があります。">
            <a:extLst>
              <a:ext uri="{FF2B5EF4-FFF2-40B4-BE49-F238E27FC236}">
                <a16:creationId xmlns:a16="http://schemas.microsoft.com/office/drawing/2014/main" id="{856241A2-27FA-1CE7-CD78-84EB0C80E8DD}"/>
              </a:ext>
            </a:extLst>
          </p:cNvPr>
          <p:cNvPicPr>
            <a:picLocks noChangeAspect="1"/>
          </p:cNvPicPr>
          <p:nvPr/>
        </p:nvPicPr>
        <p:blipFill>
          <a:blip r:embed="rId4" cstate="screen">
            <a:extLst>
              <a:ext uri="{28A0092B-C50C-407E-A947-70E740481C1C}">
                <a14:useLocalDpi xmlns:a14="http://schemas.microsoft.com/office/drawing/2010/main"/>
              </a:ext>
            </a:extLst>
          </a:blip>
          <a:srcRect t="3964"/>
          <a:stretch/>
        </p:blipFill>
        <p:spPr>
          <a:xfrm>
            <a:off x="5655450" y="2347333"/>
            <a:ext cx="2107116" cy="4379258"/>
          </a:xfrm>
          <a:prstGeom prst="rect">
            <a:avLst/>
          </a:prstGeom>
          <a:ln w="12700">
            <a:solidFill>
              <a:schemeClr val="tx1"/>
            </a:solidFill>
          </a:ln>
        </p:spPr>
      </p:pic>
      <p:pic>
        <p:nvPicPr>
          <p:cNvPr id="3" name="図 2" descr="文字の書かれた紙&#10;&#10;AI によって生成されたコンテンツは間違っている可能性があります。">
            <a:extLst>
              <a:ext uri="{FF2B5EF4-FFF2-40B4-BE49-F238E27FC236}">
                <a16:creationId xmlns:a16="http://schemas.microsoft.com/office/drawing/2014/main" id="{714F1E74-DE67-2625-11BA-BC8E13D9358B}"/>
              </a:ext>
            </a:extLst>
          </p:cNvPr>
          <p:cNvPicPr>
            <a:picLocks noChangeAspect="1"/>
          </p:cNvPicPr>
          <p:nvPr/>
        </p:nvPicPr>
        <p:blipFill>
          <a:blip r:embed="rId4" cstate="screen">
            <a:extLst>
              <a:ext uri="{28A0092B-C50C-407E-A947-70E740481C1C}">
                <a14:useLocalDpi xmlns:a14="http://schemas.microsoft.com/office/drawing/2010/main"/>
              </a:ext>
            </a:extLst>
          </a:blip>
          <a:srcRect t="3964"/>
          <a:stretch/>
        </p:blipFill>
        <p:spPr>
          <a:xfrm>
            <a:off x="1412435" y="2347333"/>
            <a:ext cx="2107116" cy="4379258"/>
          </a:xfrm>
          <a:prstGeom prst="rect">
            <a:avLst/>
          </a:prstGeom>
          <a:ln w="12700">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798057"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作成コーナー</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と入力</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322468" y="4528226"/>
            <a:ext cx="2286494" cy="43348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36C79CD0-435F-F1C4-8706-869411EA8AE3}"/>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画面右下の「→」を押</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304B175C-B407-EF82-B89F-6D7C92A50DA9}"/>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サブタイトル 2">
            <a:extLst>
              <a:ext uri="{FF2B5EF4-FFF2-40B4-BE49-F238E27FC236}">
                <a16:creationId xmlns:a16="http://schemas.microsoft.com/office/drawing/2014/main" id="{13B9D952-1CC3-65CB-FCEA-722FBCD2BCF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
        <p:nvSpPr>
          <p:cNvPr id="42" name="四角形: 角を丸くする 41">
            <a:extLst>
              <a:ext uri="{FF2B5EF4-FFF2-40B4-BE49-F238E27FC236}">
                <a16:creationId xmlns:a16="http://schemas.microsoft.com/office/drawing/2014/main" id="{9E80A113-BB85-C8B2-62CD-32128E83EF0B}"/>
              </a:ext>
            </a:extLst>
          </p:cNvPr>
          <p:cNvSpPr/>
          <p:nvPr/>
        </p:nvSpPr>
        <p:spPr>
          <a:xfrm>
            <a:off x="7255831" y="5717720"/>
            <a:ext cx="506735" cy="69886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731320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9994CE6-1359-A4E4-2CFB-331BC0FEB7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49561" y="2401880"/>
            <a:ext cx="2430000" cy="4330007"/>
          </a:xfrm>
          <a:prstGeom prst="rect">
            <a:avLst/>
          </a:prstGeom>
          <a:ln>
            <a:solidFill>
              <a:schemeClr val="tx1"/>
            </a:solidFill>
          </a:ln>
        </p:spPr>
      </p:pic>
      <p:pic>
        <p:nvPicPr>
          <p:cNvPr id="16" name="図 15">
            <a:extLst>
              <a:ext uri="{FF2B5EF4-FFF2-40B4-BE49-F238E27FC236}">
                <a16:creationId xmlns:a16="http://schemas.microsoft.com/office/drawing/2014/main" id="{AD329277-DB96-B820-FC8F-CFFECB14AE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093" y="2401881"/>
            <a:ext cx="2430000"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戻る」を押します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80855"/>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終了</a:t>
            </a:r>
            <a:r>
              <a:rPr lang="ja-JP" altLang="en-US" dirty="0">
                <a:latin typeface="BIZ UDPゴシック" panose="020B0400000000000000" pitchFamily="50" charset="-128"/>
                <a:ea typeface="BIZ UDPゴシック" panose="020B0400000000000000" pitchFamily="50" charset="-128"/>
              </a:rPr>
              <a:t>（トップ画面に戻る）</a:t>
            </a:r>
            <a:r>
              <a:rPr lang="en-US" altLang="ja-JP" sz="1800" dirty="0">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4" name="四角形: 角を丸くする 3">
            <a:extLst>
              <a:ext uri="{FF2B5EF4-FFF2-40B4-BE49-F238E27FC236}">
                <a16:creationId xmlns:a16="http://schemas.microsoft.com/office/drawing/2014/main" id="{57B9908A-D5FE-EF02-F6A2-3580FAC39B98}"/>
              </a:ext>
            </a:extLst>
          </p:cNvPr>
          <p:cNvSpPr/>
          <p:nvPr/>
        </p:nvSpPr>
        <p:spPr>
          <a:xfrm>
            <a:off x="1111249" y="6170638"/>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2F55776A-8D21-452A-5256-8CF173F8D2E5}"/>
              </a:ext>
            </a:extLst>
          </p:cNvPr>
          <p:cNvSpPr/>
          <p:nvPr/>
        </p:nvSpPr>
        <p:spPr>
          <a:xfrm>
            <a:off x="5327728" y="6209127"/>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4107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5" name="図 28684">
            <a:extLst>
              <a:ext uri="{FF2B5EF4-FFF2-40B4-BE49-F238E27FC236}">
                <a16:creationId xmlns:a16="http://schemas.microsoft.com/office/drawing/2014/main" id="{AB1C0052-E8F5-DB7D-E5E4-8F5FA8791B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3025" y="2406960"/>
            <a:ext cx="2426418" cy="4316342"/>
          </a:xfrm>
          <a:prstGeom prst="rect">
            <a:avLst/>
          </a:prstGeom>
          <a:ln>
            <a:solidFill>
              <a:schemeClr val="tx1"/>
            </a:solidFill>
          </a:ln>
        </p:spPr>
      </p:pic>
      <p:pic>
        <p:nvPicPr>
          <p:cNvPr id="28674" name="Picture 2" descr="画像のプレビュー">
            <a:extLst>
              <a:ext uri="{FF2B5EF4-FFF2-40B4-BE49-F238E27FC236}">
                <a16:creationId xmlns:a16="http://schemas.microsoft.com/office/drawing/2014/main" id="{298AC9E7-F5C9-1BAC-2BF2-DFAD0EB4E16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2311"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42878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ファイルアプリ 　　 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79213"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ブラウズタブを押します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sp>
        <p:nvSpPr>
          <p:cNvPr id="2" name="四角形: 角を丸くする 1">
            <a:extLst>
              <a:ext uri="{FF2B5EF4-FFF2-40B4-BE49-F238E27FC236}">
                <a16:creationId xmlns:a16="http://schemas.microsoft.com/office/drawing/2014/main" id="{1DA075F5-64A2-DE8C-5435-43B53AE8A51B}"/>
              </a:ext>
            </a:extLst>
          </p:cNvPr>
          <p:cNvSpPr/>
          <p:nvPr/>
        </p:nvSpPr>
        <p:spPr>
          <a:xfrm>
            <a:off x="1896955" y="2550174"/>
            <a:ext cx="551836" cy="574026"/>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6" name="図 5" descr="画像のプレビュー">
            <a:extLst>
              <a:ext uri="{FF2B5EF4-FFF2-40B4-BE49-F238E27FC236}">
                <a16:creationId xmlns:a16="http://schemas.microsoft.com/office/drawing/2014/main" id="{770656DF-C563-9123-B69A-6DA47404A2CC}"/>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985867" y="1555411"/>
            <a:ext cx="360000" cy="360000"/>
          </a:xfrm>
          <a:custGeom>
            <a:avLst/>
            <a:gdLst>
              <a:gd name="connsiteX0" fmla="*/ 80716 w 360000"/>
              <a:gd name="connsiteY0" fmla="*/ 0 h 360000"/>
              <a:gd name="connsiteX1" fmla="*/ 279284 w 360000"/>
              <a:gd name="connsiteY1" fmla="*/ 0 h 360000"/>
              <a:gd name="connsiteX2" fmla="*/ 360000 w 360000"/>
              <a:gd name="connsiteY2" fmla="*/ 80716 h 360000"/>
              <a:gd name="connsiteX3" fmla="*/ 360000 w 360000"/>
              <a:gd name="connsiteY3" fmla="*/ 279284 h 360000"/>
              <a:gd name="connsiteX4" fmla="*/ 279284 w 360000"/>
              <a:gd name="connsiteY4" fmla="*/ 360000 h 360000"/>
              <a:gd name="connsiteX5" fmla="*/ 80716 w 360000"/>
              <a:gd name="connsiteY5" fmla="*/ 360000 h 360000"/>
              <a:gd name="connsiteX6" fmla="*/ 0 w 360000"/>
              <a:gd name="connsiteY6" fmla="*/ 279284 h 360000"/>
              <a:gd name="connsiteX7" fmla="*/ 0 w 360000"/>
              <a:gd name="connsiteY7" fmla="*/ 80716 h 360000"/>
              <a:gd name="connsiteX8" fmla="*/ 80716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80716" y="0"/>
                </a:moveTo>
                <a:lnTo>
                  <a:pt x="279284" y="0"/>
                </a:lnTo>
                <a:cubicBezTo>
                  <a:pt x="323862" y="0"/>
                  <a:pt x="360000" y="36138"/>
                  <a:pt x="360000" y="80716"/>
                </a:cubicBezTo>
                <a:lnTo>
                  <a:pt x="360000" y="279284"/>
                </a:lnTo>
                <a:cubicBezTo>
                  <a:pt x="360000" y="323862"/>
                  <a:pt x="323862" y="360000"/>
                  <a:pt x="279284" y="360000"/>
                </a:cubicBezTo>
                <a:lnTo>
                  <a:pt x="80716" y="360000"/>
                </a:lnTo>
                <a:cubicBezTo>
                  <a:pt x="36138" y="360000"/>
                  <a:pt x="0" y="323862"/>
                  <a:pt x="0" y="279284"/>
                </a:cubicBezTo>
                <a:lnTo>
                  <a:pt x="0" y="80716"/>
                </a:lnTo>
                <a:cubicBezTo>
                  <a:pt x="0" y="36138"/>
                  <a:pt x="36138" y="0"/>
                  <a:pt x="80716"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28672" name="四角形: 角を丸くする 28671">
            <a:extLst>
              <a:ext uri="{FF2B5EF4-FFF2-40B4-BE49-F238E27FC236}">
                <a16:creationId xmlns:a16="http://schemas.microsoft.com/office/drawing/2014/main" id="{05F98FD1-BB02-3703-29A7-F6561E12F411}"/>
              </a:ext>
            </a:extLst>
          </p:cNvPr>
          <p:cNvSpPr/>
          <p:nvPr/>
        </p:nvSpPr>
        <p:spPr>
          <a:xfrm>
            <a:off x="7204668" y="6338302"/>
            <a:ext cx="501927"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2597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F2BA6D2-496B-43CE-767B-A2F0916D02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8447" y="2410250"/>
            <a:ext cx="2426418" cy="4316342"/>
          </a:xfrm>
          <a:prstGeom prst="rect">
            <a:avLst/>
          </a:prstGeom>
          <a:ln>
            <a:solidFill>
              <a:schemeClr val="tx1"/>
            </a:solidFill>
          </a:ln>
        </p:spPr>
      </p:pic>
      <p:pic>
        <p:nvPicPr>
          <p:cNvPr id="2" name="図 1">
            <a:extLst>
              <a:ext uri="{FF2B5EF4-FFF2-40B4-BE49-F238E27FC236}">
                <a16:creationId xmlns:a16="http://schemas.microsoft.com/office/drawing/2014/main" id="{BC965A60-2750-E6E7-826A-0A692E8482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0994" y="2406592"/>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759514"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2"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申告書データが保存されています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sp>
        <p:nvSpPr>
          <p:cNvPr id="3" name="四角形: 角を丸くする 2">
            <a:extLst>
              <a:ext uri="{FF2B5EF4-FFF2-40B4-BE49-F238E27FC236}">
                <a16:creationId xmlns:a16="http://schemas.microsoft.com/office/drawing/2014/main" id="{055E4F85-138C-F7C4-9F4F-23046028B04A}"/>
              </a:ext>
            </a:extLst>
          </p:cNvPr>
          <p:cNvSpPr/>
          <p:nvPr/>
        </p:nvSpPr>
        <p:spPr>
          <a:xfrm>
            <a:off x="1116752" y="4869279"/>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96440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F7BA9C92-4F8C-680C-7163-579D9CA369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3313" y="2406591"/>
            <a:ext cx="2430000" cy="4322160"/>
          </a:xfrm>
          <a:prstGeom prst="rect">
            <a:avLst/>
          </a:prstGeom>
          <a:ln>
            <a:solidFill>
              <a:schemeClr val="tx1"/>
            </a:solidFill>
          </a:ln>
        </p:spPr>
      </p:pic>
      <p:pic>
        <p:nvPicPr>
          <p:cNvPr id="16" name="図 15">
            <a:extLst>
              <a:ext uri="{FF2B5EF4-FFF2-40B4-BE49-F238E27FC236}">
                <a16:creationId xmlns:a16="http://schemas.microsoft.com/office/drawing/2014/main" id="{3289BED1-A7F5-F4DB-D027-3F019BC2A887}"/>
              </a:ext>
            </a:extLst>
          </p:cNvPr>
          <p:cNvPicPr>
            <a:picLocks noChangeAspect="1"/>
          </p:cNvPicPr>
          <p:nvPr/>
        </p:nvPicPr>
        <p:blipFill rotWithShape="1">
          <a:blip r:embed="rId5"/>
          <a:srcRect t="11848" b="6159"/>
          <a:stretch/>
        </p:blipFill>
        <p:spPr>
          <a:xfrm>
            <a:off x="1230845" y="2406592"/>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E166F576-D4FF-DE40-7B0A-2C72F5E3252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5" name="テキスト ボックス 4">
            <a:extLst>
              <a:ext uri="{FF2B5EF4-FFF2-40B4-BE49-F238E27FC236}">
                <a16:creationId xmlns:a16="http://schemas.microsoft.com/office/drawing/2014/main" id="{A7234C45-0701-65FD-7BC8-7CDDB7FB9FBD}"/>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トップページの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6" name="テキスト ボックス 5">
            <a:extLst>
              <a:ext uri="{FF2B5EF4-FFF2-40B4-BE49-F238E27FC236}">
                <a16:creationId xmlns:a16="http://schemas.microsoft.com/office/drawing/2014/main" id="{1109CDC3-5D07-0EC6-D02F-3C45E818EE83}"/>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7" name="四角形: 角を丸くする 6">
            <a:extLst>
              <a:ext uri="{FF2B5EF4-FFF2-40B4-BE49-F238E27FC236}">
                <a16:creationId xmlns:a16="http://schemas.microsoft.com/office/drawing/2014/main" id="{56EC43FA-5AFD-0B5C-FA99-61DACAD24B52}"/>
              </a:ext>
            </a:extLst>
          </p:cNvPr>
          <p:cNvSpPr/>
          <p:nvPr/>
        </p:nvSpPr>
        <p:spPr>
          <a:xfrm>
            <a:off x="1116752" y="4832251"/>
            <a:ext cx="2673941" cy="56714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1D792C95-A584-22E0-CFCC-36207C639E71}"/>
              </a:ext>
            </a:extLst>
          </p:cNvPr>
          <p:cNvSpPr/>
          <p:nvPr/>
        </p:nvSpPr>
        <p:spPr>
          <a:xfrm>
            <a:off x="5332302" y="3257731"/>
            <a:ext cx="2673941" cy="56714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613179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自動的に生成された説明">
            <a:extLst>
              <a:ext uri="{FF2B5EF4-FFF2-40B4-BE49-F238E27FC236}">
                <a16:creationId xmlns:a16="http://schemas.microsoft.com/office/drawing/2014/main" id="{E1F6656C-1A01-9D2D-3362-264175D8FF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0262" y="2410401"/>
            <a:ext cx="2430000" cy="4322160"/>
          </a:xfrm>
          <a:prstGeom prst="rect">
            <a:avLst/>
          </a:prstGeom>
          <a:ln>
            <a:solidFill>
              <a:schemeClr val="tx1"/>
            </a:solidFill>
          </a:ln>
        </p:spPr>
      </p:pic>
      <p:pic>
        <p:nvPicPr>
          <p:cNvPr id="6" name="図 5" descr="テキスト, 手紙&#10;&#10;自動的に生成された説明">
            <a:extLst>
              <a:ext uri="{FF2B5EF4-FFF2-40B4-BE49-F238E27FC236}">
                <a16:creationId xmlns:a16="http://schemas.microsoft.com/office/drawing/2014/main" id="{13B05522-C5DE-8350-AFC0-C073465D8E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2495" y="2410401"/>
            <a:ext cx="2430000" cy="432216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42878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保存データの選択</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7899"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ファイルを選択</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3" name="四角形: 角を丸くする 2">
            <a:extLst>
              <a:ext uri="{FF2B5EF4-FFF2-40B4-BE49-F238E27FC236}">
                <a16:creationId xmlns:a16="http://schemas.microsoft.com/office/drawing/2014/main" id="{EC2A683A-5BCB-D18A-3D69-E3E5170BCC3C}"/>
              </a:ext>
            </a:extLst>
          </p:cNvPr>
          <p:cNvSpPr/>
          <p:nvPr/>
        </p:nvSpPr>
        <p:spPr>
          <a:xfrm>
            <a:off x="1291536" y="4557282"/>
            <a:ext cx="1051281" cy="482413"/>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5DDB0641-5146-6B89-97C1-93F4FD3C30BC}"/>
              </a:ext>
            </a:extLst>
          </p:cNvPr>
          <p:cNvSpPr/>
          <p:nvPr/>
        </p:nvSpPr>
        <p:spPr>
          <a:xfrm>
            <a:off x="5602982" y="5308815"/>
            <a:ext cx="1670515" cy="299467"/>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538829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0136DA93-865D-18D1-C29B-6C32F29A552B}"/>
              </a:ext>
            </a:extLst>
          </p:cNvPr>
          <p:cNvPicPr>
            <a:picLocks noChangeAspect="1"/>
          </p:cNvPicPr>
          <p:nvPr/>
        </p:nvPicPr>
        <p:blipFill>
          <a:blip r:embed="rId4"/>
          <a:stretch>
            <a:fillRect/>
          </a:stretch>
        </p:blipFill>
        <p:spPr>
          <a:xfrm>
            <a:off x="5446192" y="2400907"/>
            <a:ext cx="2426418" cy="4322439"/>
          </a:xfrm>
          <a:prstGeom prst="rect">
            <a:avLst/>
          </a:prstGeom>
          <a:ln>
            <a:solidFill>
              <a:schemeClr val="tx1"/>
            </a:solidFill>
          </a:ln>
        </p:spPr>
      </p:pic>
      <p:pic>
        <p:nvPicPr>
          <p:cNvPr id="22" name="図 21">
            <a:extLst>
              <a:ext uri="{FF2B5EF4-FFF2-40B4-BE49-F238E27FC236}">
                <a16:creationId xmlns:a16="http://schemas.microsoft.com/office/drawing/2014/main" id="{FF896FEA-7591-B3E9-D0A6-E2E3EF79EA73}"/>
              </a:ext>
            </a:extLst>
          </p:cNvPr>
          <p:cNvPicPr>
            <a:picLocks noChangeAspect="1"/>
          </p:cNvPicPr>
          <p:nvPr/>
        </p:nvPicPr>
        <p:blipFill>
          <a:blip r:embed="rId5"/>
          <a:stretch>
            <a:fillRect/>
          </a:stretch>
        </p:blipFill>
        <p:spPr>
          <a:xfrm>
            <a:off x="1238525" y="2400495"/>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395621"/>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ブラウズタブを押します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54673"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3" name="四角形: 角を丸くする 2">
            <a:extLst>
              <a:ext uri="{FF2B5EF4-FFF2-40B4-BE49-F238E27FC236}">
                <a16:creationId xmlns:a16="http://schemas.microsoft.com/office/drawing/2014/main" id="{735B5F5C-CB73-BA34-F9D1-9AEB4BEDA6DB}"/>
              </a:ext>
            </a:extLst>
          </p:cNvPr>
          <p:cNvSpPr/>
          <p:nvPr/>
        </p:nvSpPr>
        <p:spPr>
          <a:xfrm>
            <a:off x="2937148" y="6317523"/>
            <a:ext cx="648020" cy="482413"/>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094779E8-3A6D-1AFA-1DBE-CE67DA39AF37}"/>
              </a:ext>
            </a:extLst>
          </p:cNvPr>
          <p:cNvSpPr/>
          <p:nvPr/>
        </p:nvSpPr>
        <p:spPr>
          <a:xfrm>
            <a:off x="5325205" y="5593179"/>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20055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84DBD499-2CDB-F690-4A89-37F3715A35AE}"/>
              </a:ext>
            </a:extLst>
          </p:cNvPr>
          <p:cNvPicPr>
            <a:picLocks noChangeAspect="1"/>
          </p:cNvPicPr>
          <p:nvPr/>
        </p:nvPicPr>
        <p:blipFill>
          <a:blip r:embed="rId4"/>
          <a:stretch>
            <a:fillRect/>
          </a:stretch>
        </p:blipFill>
        <p:spPr>
          <a:xfrm>
            <a:off x="5419614" y="2411076"/>
            <a:ext cx="2426418" cy="4322439"/>
          </a:xfrm>
          <a:prstGeom prst="rect">
            <a:avLst/>
          </a:prstGeom>
          <a:ln>
            <a:solidFill>
              <a:schemeClr val="tx1"/>
            </a:solidFill>
          </a:ln>
        </p:spPr>
      </p:pic>
      <p:pic>
        <p:nvPicPr>
          <p:cNvPr id="22" name="図 21">
            <a:extLst>
              <a:ext uri="{FF2B5EF4-FFF2-40B4-BE49-F238E27FC236}">
                <a16:creationId xmlns:a16="http://schemas.microsoft.com/office/drawing/2014/main" id="{8327DB3D-B7AB-1C09-8229-6C5F737D3FF4}"/>
              </a:ext>
            </a:extLst>
          </p:cNvPr>
          <p:cNvPicPr>
            <a:picLocks noChangeAspect="1"/>
          </p:cNvPicPr>
          <p:nvPr/>
        </p:nvPicPr>
        <p:blipFill>
          <a:blip r:embed="rId5"/>
          <a:stretch>
            <a:fillRect/>
          </a:stretch>
        </p:blipFill>
        <p:spPr>
          <a:xfrm>
            <a:off x="1243948" y="2410797"/>
            <a:ext cx="2426418"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42641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ファイルを選択します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271356"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選択されたファイルを確認します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4" name="四角形: 角を丸くする 3">
            <a:extLst>
              <a:ext uri="{FF2B5EF4-FFF2-40B4-BE49-F238E27FC236}">
                <a16:creationId xmlns:a16="http://schemas.microsoft.com/office/drawing/2014/main" id="{902FC100-9102-99C6-7F72-2AA3951563AC}"/>
              </a:ext>
            </a:extLst>
          </p:cNvPr>
          <p:cNvSpPr/>
          <p:nvPr/>
        </p:nvSpPr>
        <p:spPr>
          <a:xfrm>
            <a:off x="1121882" y="3080484"/>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E6988D7C-C730-0BCB-FAE2-B1EAFE4C8BDB}"/>
              </a:ext>
            </a:extLst>
          </p:cNvPr>
          <p:cNvSpPr/>
          <p:nvPr/>
        </p:nvSpPr>
        <p:spPr>
          <a:xfrm>
            <a:off x="5318025" y="4987145"/>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662123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9DEF2C-B3AF-4AB8-5931-1630B072A963}"/>
              </a:ext>
            </a:extLst>
          </p:cNvPr>
          <p:cNvPicPr>
            <a:picLocks noChangeAspect="1"/>
          </p:cNvPicPr>
          <p:nvPr/>
        </p:nvPicPr>
        <p:blipFill>
          <a:blip r:embed="rId4"/>
          <a:stretch>
            <a:fillRect/>
          </a:stretch>
        </p:blipFill>
        <p:spPr>
          <a:xfrm>
            <a:off x="1250681" y="2416458"/>
            <a:ext cx="2426418" cy="4322439"/>
          </a:xfrm>
          <a:prstGeom prst="rect">
            <a:avLst/>
          </a:prstGeom>
          <a:ln>
            <a:solidFill>
              <a:schemeClr val="tx1"/>
            </a:solidFill>
          </a:ln>
        </p:spPr>
      </p:pic>
      <p:pic>
        <p:nvPicPr>
          <p:cNvPr id="2" name="図 1">
            <a:extLst>
              <a:ext uri="{FF2B5EF4-FFF2-40B4-BE49-F238E27FC236}">
                <a16:creationId xmlns:a16="http://schemas.microsoft.com/office/drawing/2014/main" id="{94945B7A-DD8B-64DD-1E08-15ED1D564443}"/>
              </a:ext>
            </a:extLst>
          </p:cNvPr>
          <p:cNvPicPr>
            <a:picLocks noChangeAspect="1"/>
          </p:cNvPicPr>
          <p:nvPr/>
        </p:nvPicPr>
        <p:blipFill rotWithShape="1">
          <a:blip r:embed="rId5"/>
          <a:srcRect t="11750" b="6140"/>
          <a:stretch/>
        </p:blipFill>
        <p:spPr>
          <a:xfrm>
            <a:off x="5457459" y="2406592"/>
            <a:ext cx="2430000" cy="431999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25887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保存データ読込</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05790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所得税の申告書作成再開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6" name="四角形: 角を丸くする 5">
            <a:extLst>
              <a:ext uri="{FF2B5EF4-FFF2-40B4-BE49-F238E27FC236}">
                <a16:creationId xmlns:a16="http://schemas.microsoft.com/office/drawing/2014/main" id="{B46561C9-CB7F-2411-6A2E-3F7ECB41D1FA}"/>
              </a:ext>
            </a:extLst>
          </p:cNvPr>
          <p:cNvSpPr/>
          <p:nvPr/>
        </p:nvSpPr>
        <p:spPr>
          <a:xfrm>
            <a:off x="1145370" y="5545679"/>
            <a:ext cx="2652627" cy="59779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5A74522A-0DD3-96AC-81E2-FB689273249D}"/>
              </a:ext>
            </a:extLst>
          </p:cNvPr>
          <p:cNvSpPr/>
          <p:nvPr/>
        </p:nvSpPr>
        <p:spPr>
          <a:xfrm>
            <a:off x="5347075" y="5013379"/>
            <a:ext cx="2652627" cy="59779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84572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マイナポータル連携を利用するためには、事前準備が必要です</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国税庁ホームページの「マイナポータル連携特設ページ」では、</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マイナポータル連携の具体的な機能の紹介のほか、</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事前準備の具体的な方法について、手順書を掲載しています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マイナポータル連携に係る事前準備</a:t>
            </a:r>
          </a:p>
        </p:txBody>
      </p:sp>
      <p:sp>
        <p:nvSpPr>
          <p:cNvPr id="4" name="字幕 14">
            <a:extLst>
              <a:ext uri="{FF2B5EF4-FFF2-40B4-BE49-F238E27FC236}">
                <a16:creationId xmlns:a16="http://schemas.microsoft.com/office/drawing/2014/main" id="{E087987B-AEC3-67F9-F8EC-D32CA674CA6D}"/>
              </a:ext>
            </a:extLst>
          </p:cNvPr>
          <p:cNvSpPr txBox="1">
            <a:spLocks/>
          </p:cNvSpPr>
          <p:nvPr/>
        </p:nvSpPr>
        <p:spPr>
          <a:xfrm>
            <a:off x="598473" y="2786044"/>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国税庁トップ（</a:t>
            </a:r>
            <a:r>
              <a:rPr lang="en-US" altLang="ja-JP" sz="1800" b="0" dirty="0">
                <a:solidFill>
                  <a:schemeClr val="accent1"/>
                </a:solidFill>
                <a:latin typeface="BIZ UDPゴシック" panose="020B0400000000000000" pitchFamily="50" charset="-128"/>
                <a:ea typeface="BIZ UDPゴシック" panose="020B0400000000000000" pitchFamily="50" charset="-128"/>
              </a:rPr>
              <a:t>https://www.nta.go.jp/index.htm</a:t>
            </a:r>
            <a:r>
              <a:rPr lang="ja-JP" altLang="en-US" sz="1800" b="0" dirty="0">
                <a:solidFill>
                  <a:schemeClr val="accent1"/>
                </a:solidFill>
                <a:latin typeface="BIZ UDPゴシック" panose="020B0400000000000000" pitchFamily="50" charset="-128"/>
                <a:ea typeface="BIZ UDPゴシック" panose="020B0400000000000000" pitchFamily="50" charset="-128"/>
              </a:rPr>
              <a:t>）</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税の情報・手続・用紙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申告手続・用紙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マイナポータル連携特設ページ　　　　</a:t>
            </a:r>
          </a:p>
        </p:txBody>
      </p:sp>
      <p:sp>
        <p:nvSpPr>
          <p:cNvPr id="7" name="字幕 14">
            <a:extLst>
              <a:ext uri="{FF2B5EF4-FFF2-40B4-BE49-F238E27FC236}">
                <a16:creationId xmlns:a16="http://schemas.microsoft.com/office/drawing/2014/main" id="{EFD91A4A-5C45-7032-15E2-BABA5FC5879B}"/>
              </a:ext>
            </a:extLst>
          </p:cNvPr>
          <p:cNvSpPr txBox="1">
            <a:spLocks/>
          </p:cNvSpPr>
          <p:nvPr/>
        </p:nvSpPr>
        <p:spPr>
          <a:xfrm>
            <a:off x="453192" y="4309693"/>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マイナポータル連携に係る事前準備（全体図）</a:t>
            </a:r>
          </a:p>
        </p:txBody>
      </p:sp>
      <p:sp>
        <p:nvSpPr>
          <p:cNvPr id="8" name="四角形: 角を丸くする 7">
            <a:extLst>
              <a:ext uri="{FF2B5EF4-FFF2-40B4-BE49-F238E27FC236}">
                <a16:creationId xmlns:a16="http://schemas.microsoft.com/office/drawing/2014/main" id="{3F1DAB78-D422-41EE-B6B9-EE5870B5E666}"/>
              </a:ext>
            </a:extLst>
          </p:cNvPr>
          <p:cNvSpPr/>
          <p:nvPr/>
        </p:nvSpPr>
        <p:spPr>
          <a:xfrm>
            <a:off x="648002" y="4318782"/>
            <a:ext cx="7899100" cy="237968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図 9">
            <a:extLst>
              <a:ext uri="{FF2B5EF4-FFF2-40B4-BE49-F238E27FC236}">
                <a16:creationId xmlns:a16="http://schemas.microsoft.com/office/drawing/2014/main" id="{FC7AF499-2961-ED26-0E47-3F31CE9B8CD3}"/>
              </a:ext>
            </a:extLst>
          </p:cNvPr>
          <p:cNvPicPr>
            <a:picLocks noChangeAspect="1"/>
          </p:cNvPicPr>
          <p:nvPr/>
        </p:nvPicPr>
        <p:blipFill>
          <a:blip r:embed="rId6"/>
          <a:stretch>
            <a:fillRect/>
          </a:stretch>
        </p:blipFill>
        <p:spPr>
          <a:xfrm>
            <a:off x="1116078" y="5092176"/>
            <a:ext cx="6911844" cy="1545088"/>
          </a:xfrm>
          <a:prstGeom prst="rect">
            <a:avLst/>
          </a:prstGeom>
        </p:spPr>
      </p:pic>
      <p:sp>
        <p:nvSpPr>
          <p:cNvPr id="13" name="字幕 14">
            <a:extLst>
              <a:ext uri="{FF2B5EF4-FFF2-40B4-BE49-F238E27FC236}">
                <a16:creationId xmlns:a16="http://schemas.microsoft.com/office/drawing/2014/main" id="{A033C039-3C8B-B3E7-F09E-BE300C82AEAF}"/>
              </a:ext>
            </a:extLst>
          </p:cNvPr>
          <p:cNvSpPr txBox="1">
            <a:spLocks/>
          </p:cNvSpPr>
          <p:nvPr/>
        </p:nvSpPr>
        <p:spPr>
          <a:xfrm>
            <a:off x="356196" y="4713312"/>
            <a:ext cx="8431604" cy="360001"/>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sz="1200" b="0" dirty="0">
                <a:latin typeface="BIZ UDPゴシック" panose="020B0400000000000000" pitchFamily="50" charset="-128"/>
                <a:ea typeface="BIZ UDPゴシック" panose="020B0400000000000000" pitchFamily="50" charset="-128"/>
                <a:hlinkClick r:id="rId7"/>
              </a:rPr>
              <a:t>https://www.nta.go.jp/taxes/tetsuzuki/mynumberinfo/pdf/0023006-110_08.pdf</a:t>
            </a:r>
            <a:endParaRPr lang="ja-JP" altLang="en-US" sz="14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00147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6f8374-eac6-4c01-9e9a-c7d7573af740" xsi:nil="true"/>
    <lcf76f155ced4ddcb4097134ff3c332f xmlns="c23fec77-1f23-433b-b54b-3158c30b0fa3">
      <Terms xmlns="http://schemas.microsoft.com/office/infopath/2007/PartnerControls"/>
    </lcf76f155ced4ddcb4097134ff3c332f>
    <_Flow_SignoffStatus xmlns="c23fec77-1f23-433b-b54b-3158c30b0f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30DB-0415-4458-A9FB-7FC2791A2620}">
  <ds:schemaRefs>
    <ds:schemaRef ds:uri="http://purl.org/dc/elements/1.1/"/>
    <ds:schemaRef ds:uri="http://schemas.microsoft.com/office/2006/metadata/properties"/>
    <ds:schemaRef ds:uri="559d5173-2c88-452d-a229-657f6a3149c8"/>
    <ds:schemaRef ds:uri="http://purl.org/dc/terms/"/>
    <ds:schemaRef ds:uri="http://schemas.openxmlformats.org/package/2006/metadata/core-properties"/>
    <ds:schemaRef ds:uri="2f15fbf1-af96-49d6-8780-830483b2c3bf"/>
    <ds:schemaRef ds:uri="http://schemas.microsoft.com/office/2006/documentManagement/types"/>
    <ds:schemaRef ds:uri="http://schemas.microsoft.com/office/infopath/2007/PartnerControls"/>
    <ds:schemaRef ds:uri="http://www.w3.org/XML/1998/namespace"/>
    <ds:schemaRef ds:uri="http://purl.org/dc/dcmitype/"/>
    <ds:schemaRef ds:uri="956f8374-eac6-4c01-9e9a-c7d7573af740"/>
    <ds:schemaRef ds:uri="c23fec77-1f23-433b-b54b-3158c30b0fa3"/>
  </ds:schemaRefs>
</ds:datastoreItem>
</file>

<file path=customXml/itemProps2.xml><?xml version="1.0" encoding="utf-8"?>
<ds:datastoreItem xmlns:ds="http://schemas.openxmlformats.org/officeDocument/2006/customXml" ds:itemID="{7651A1CA-7DAA-4F29-9AFE-67F11C6CB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3fec77-1f23-433b-b54b-3158c30b0fa3"/>
    <ds:schemaRef ds:uri="956f8374-eac6-4c01-9e9a-c7d7573af7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Words>5195</Words>
  <PresentationFormat>画面に合わせる (4:3)</PresentationFormat>
  <Paragraphs>1185</Paragraphs>
  <Slides>99</Slides>
  <Notes>99</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99</vt:i4>
      </vt:variant>
    </vt:vector>
  </HeadingPairs>
  <TitlesOfParts>
    <vt:vector size="109" baseType="lpstr">
      <vt:lpstr>BIZ UDPゴシック</vt:lpstr>
      <vt:lpstr>SimSun</vt:lpstr>
      <vt:lpstr>Yu Gothic UI</vt:lpstr>
      <vt:lpstr>Meiryo</vt:lpstr>
      <vt:lpstr>游ゴシック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3-A</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3-C</vt:lpstr>
      <vt:lpstr>確定申告の申告準備</vt:lpstr>
      <vt:lpstr>確定申告の申告準備</vt:lpstr>
      <vt:lpstr>確定申告の申告準備</vt:lpstr>
      <vt:lpstr>確定申告の申告準備</vt:lpstr>
      <vt:lpstr>確定申告の申告準備</vt:lpstr>
      <vt:lpstr>確定申告の申告準備</vt:lpstr>
      <vt:lpstr>確定申告の申告準備</vt:lpstr>
      <vt:lpstr>確定申告の申告準備</vt:lpstr>
      <vt:lpstr>xmlデータの読込</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マイナンバーの入力</vt:lpstr>
      <vt:lpstr>Adobe Acrobat Readerのインストール</vt:lpstr>
      <vt:lpstr>Adobe Acrobat Readerのインストール</vt:lpstr>
      <vt:lpstr>Adobe Acrobat Readerのインストール</vt:lpstr>
      <vt:lpstr>Adobe Acrobat Readerのインストール</vt:lpstr>
      <vt:lpstr>Adobe Acrobat Readerのインストール</vt:lpstr>
      <vt:lpstr>Adobe Acrobat Readerのインストール</vt:lpstr>
      <vt:lpstr>申告書データの送信</vt:lpstr>
      <vt:lpstr>申告書データの送信</vt:lpstr>
      <vt:lpstr>申告書データの送信</vt:lpstr>
      <vt:lpstr>申告書データの送信</vt:lpstr>
      <vt:lpstr>申告書データの送信</vt:lpstr>
      <vt:lpstr>申告書データの送信</vt:lpstr>
      <vt:lpstr>申告書データの送信</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申告書の保存データの修正・再開</vt:lpstr>
      <vt:lpstr>申告書の保存データの修正・再開</vt:lpstr>
      <vt:lpstr>申告書の保存データの修正・再開</vt:lpstr>
      <vt:lpstr>申告書の保存データの修正・再開</vt:lpstr>
      <vt:lpstr>申告書データの送信</vt:lpstr>
      <vt:lpstr>申告書データの送信</vt:lpstr>
      <vt:lpstr>申告書データの送信</vt:lpstr>
      <vt:lpstr>申告書データの送信</vt:lpstr>
      <vt:lpstr>申告書データの送信</vt:lpstr>
      <vt:lpstr>申告書データの送信</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申告書の保存データの修正・再開</vt:lpstr>
      <vt:lpstr>申告書の保存データの修正・再開</vt:lpstr>
      <vt:lpstr>申告書の保存データの修正・再開</vt:lpstr>
      <vt:lpstr>申告書の保存データの修正・再開</vt:lpstr>
      <vt:lpstr>申告書の保存データの修正・再開</vt:lpstr>
      <vt:lpstr>（参考）</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4229800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