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jpeg" Extension="jpg"/>
  <Default ContentType="image/png" Extension="png"/>
  <Default ContentType="application/vnd.openxmlformats-package.relationships+xml" Extension="rels"/>
  <Default ContentType="image/png" Extension="tmp"/>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tableStyles+xml" PartName="/ppt/tableStyles.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tags+xml" PartName="/ppt/tags/tag25.xml"/>
  <Override ContentType="application/vnd.openxmlformats-officedocument.presentationml.tags+xml" PartName="/ppt/tags/tag26.xml"/>
  <Override ContentType="application/vnd.openxmlformats-officedocument.presentationml.tags+xml" PartName="/ppt/tags/tag27.xml"/>
  <Override ContentType="application/vnd.openxmlformats-officedocument.presentationml.tags+xml" PartName="/ppt/tags/tag28.xml"/>
  <Override ContentType="application/vnd.openxmlformats-officedocument.presentationml.tags+xml" PartName="/ppt/tags/tag29.xml"/>
  <Override ContentType="application/vnd.openxmlformats-officedocument.presentationml.tags+xml" PartName="/ppt/tags/tag30.xml"/>
  <Override ContentType="application/vnd.openxmlformats-officedocument.presentationml.tags+xml" PartName="/ppt/tags/tag31.xml"/>
  <Override ContentType="application/vnd.openxmlformats-officedocument.presentationml.tags+xml" PartName="/ppt/tags/tag32.xml"/>
  <Override ContentType="application/vnd.openxmlformats-officedocument.presentationml.tags+xml" PartName="/ppt/tags/tag33.xml"/>
  <Override ContentType="application/vnd.openxmlformats-officedocument.presentationml.tags+xml" PartName="/ppt/tags/tag34.xml"/>
  <Override ContentType="application/vnd.openxmlformats-officedocument.presentationml.tags+xml" PartName="/ppt/tags/tag35.xml"/>
  <Override ContentType="application/vnd.openxmlformats-officedocument.presentationml.tags+xml" PartName="/ppt/tags/tag36.xml"/>
  <Override ContentType="application/vnd.openxmlformats-officedocument.presentationml.tags+xml" PartName="/ppt/tags/tag37.xml"/>
  <Override ContentType="application/vnd.openxmlformats-officedocument.presentationml.tags+xml" PartName="/ppt/tags/tag38.xml"/>
  <Override ContentType="application/vnd.openxmlformats-officedocument.presentationml.tags+xml" PartName="/ppt/tags/tag39.xml"/>
  <Override ContentType="application/vnd.openxmlformats-officedocument.presentationml.tags+xml" PartName="/ppt/tags/tag40.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8"/>
  </p:notesMasterIdLst>
  <p:sldIdLst>
    <p:sldId id="1027" r:id="rId5"/>
    <p:sldId id="1028" r:id="rId6"/>
    <p:sldId id="1029" r:id="rId7"/>
    <p:sldId id="1030" r:id="rId8"/>
    <p:sldId id="1031" r:id="rId9"/>
    <p:sldId id="1060" r:id="rId10"/>
    <p:sldId id="1033" r:id="rId11"/>
    <p:sldId id="1034" r:id="rId12"/>
    <p:sldId id="1059" r:id="rId13"/>
    <p:sldId id="602" r:id="rId14"/>
    <p:sldId id="562" r:id="rId15"/>
    <p:sldId id="547" r:id="rId16"/>
    <p:sldId id="548" r:id="rId17"/>
    <p:sldId id="549" r:id="rId18"/>
    <p:sldId id="1037" r:id="rId19"/>
    <p:sldId id="1038" r:id="rId20"/>
    <p:sldId id="1039" r:id="rId21"/>
    <p:sldId id="1040" r:id="rId22"/>
    <p:sldId id="1056" r:id="rId23"/>
    <p:sldId id="1057" r:id="rId24"/>
    <p:sldId id="1058" r:id="rId25"/>
    <p:sldId id="1041" r:id="rId26"/>
    <p:sldId id="1042" r:id="rId27"/>
    <p:sldId id="1043" r:id="rId28"/>
    <p:sldId id="1046" r:id="rId29"/>
    <p:sldId id="1047" r:id="rId30"/>
    <p:sldId id="1045" r:id="rId31"/>
    <p:sldId id="1048" r:id="rId32"/>
    <p:sldId id="1049" r:id="rId33"/>
    <p:sldId id="1050" r:id="rId34"/>
    <p:sldId id="1061" r:id="rId35"/>
    <p:sldId id="1052" r:id="rId36"/>
    <p:sldId id="1053" r:id="rId37"/>
    <p:sldId id="1062" r:id="rId38"/>
    <p:sldId id="1055" r:id="rId39"/>
    <p:sldId id="1064" r:id="rId40"/>
    <p:sldId id="1071" r:id="rId41"/>
    <p:sldId id="1073" r:id="rId42"/>
    <p:sldId id="1070" r:id="rId43"/>
    <p:sldId id="1068" r:id="rId44"/>
    <p:sldId id="1069" r:id="rId45"/>
    <p:sldId id="1074" r:id="rId46"/>
    <p:sldId id="1107" r:id="rId47"/>
  </p:sldIdLst>
  <p:sldSz cx="9144000" cy="6858000" type="screen4x3"/>
  <p:notesSz cx="6737350" cy="9869488"/>
  <p:custDataLst>
    <p:tags r:id="rId4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8E1"/>
    <a:srgbClr val="8FAADC"/>
    <a:srgbClr val="7C9CD6"/>
    <a:srgbClr val="698ED0"/>
    <a:srgbClr val="5680CA"/>
    <a:srgbClr val="F4811F"/>
    <a:srgbClr val="41AC49"/>
    <a:srgbClr val="FFFFFF"/>
    <a:srgbClr val="FF33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CE3C0F-E10B-47F8-84C6-32597AFE6992}" v="1" dt="2025-03-13T01:14:32.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1" autoAdjust="0"/>
    <p:restoredTop sz="91202" autoAdjust="0"/>
  </p:normalViewPr>
  <p:slideViewPr>
    <p:cSldViewPr snapToGrid="0" snapToObjects="1">
      <p:cViewPr varScale="1">
        <p:scale>
          <a:sx n="63" d="100"/>
          <a:sy n="63" d="100"/>
        </p:scale>
        <p:origin x="1244" y="5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10332"/>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 Target="../customXml/item2.xml" Type="http://schemas.openxmlformats.org/officeDocument/2006/relationships/customXml"/><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slides/slide21.xml" Type="http://schemas.openxmlformats.org/officeDocument/2006/relationships/slide"/><Relationship Id="rId26" Target="slides/slide22.xml" Type="http://schemas.openxmlformats.org/officeDocument/2006/relationships/slide"/><Relationship Id="rId27" Target="slides/slide23.xml" Type="http://schemas.openxmlformats.org/officeDocument/2006/relationships/slide"/><Relationship Id="rId28" Target="slides/slide24.xml" Type="http://schemas.openxmlformats.org/officeDocument/2006/relationships/slide"/><Relationship Id="rId29" Target="slides/slide25.xml" Type="http://schemas.openxmlformats.org/officeDocument/2006/relationships/slide"/><Relationship Id="rId3" Target="../customXml/item3.xml" Type="http://schemas.openxmlformats.org/officeDocument/2006/relationships/customXml"/><Relationship Id="rId30" Target="slides/slide26.xml" Type="http://schemas.openxmlformats.org/officeDocument/2006/relationships/slide"/><Relationship Id="rId31" Target="slides/slide27.xml" Type="http://schemas.openxmlformats.org/officeDocument/2006/relationships/slide"/><Relationship Id="rId32" Target="slides/slide28.xml" Type="http://schemas.openxmlformats.org/officeDocument/2006/relationships/slide"/><Relationship Id="rId33" Target="slides/slide29.xml" Type="http://schemas.openxmlformats.org/officeDocument/2006/relationships/slide"/><Relationship Id="rId34" Target="slides/slide30.xml" Type="http://schemas.openxmlformats.org/officeDocument/2006/relationships/slide"/><Relationship Id="rId35" Target="slides/slide31.xml" Type="http://schemas.openxmlformats.org/officeDocument/2006/relationships/slide"/><Relationship Id="rId36" Target="slides/slide32.xml" Type="http://schemas.openxmlformats.org/officeDocument/2006/relationships/slide"/><Relationship Id="rId37" Target="slides/slide33.xml" Type="http://schemas.openxmlformats.org/officeDocument/2006/relationships/slide"/><Relationship Id="rId38" Target="slides/slide34.xml" Type="http://schemas.openxmlformats.org/officeDocument/2006/relationships/slide"/><Relationship Id="rId39" Target="slides/slide35.xml" Type="http://schemas.openxmlformats.org/officeDocument/2006/relationships/slide"/><Relationship Id="rId4" Target="slideMasters/slideMaster1.xml" Type="http://schemas.openxmlformats.org/officeDocument/2006/relationships/slideMaster"/><Relationship Id="rId40" Target="slides/slide36.xml" Type="http://schemas.openxmlformats.org/officeDocument/2006/relationships/slide"/><Relationship Id="rId41" Target="slides/slide37.xml" Type="http://schemas.openxmlformats.org/officeDocument/2006/relationships/slide"/><Relationship Id="rId42" Target="slides/slide38.xml" Type="http://schemas.openxmlformats.org/officeDocument/2006/relationships/slide"/><Relationship Id="rId43" Target="slides/slide39.xml" Type="http://schemas.openxmlformats.org/officeDocument/2006/relationships/slide"/><Relationship Id="rId44" Target="slides/slide40.xml" Type="http://schemas.openxmlformats.org/officeDocument/2006/relationships/slide"/><Relationship Id="rId45" Target="slides/slide41.xml" Type="http://schemas.openxmlformats.org/officeDocument/2006/relationships/slide"/><Relationship Id="rId46" Target="slides/slide42.xml" Type="http://schemas.openxmlformats.org/officeDocument/2006/relationships/slide"/><Relationship Id="rId47" Target="slides/slide43.xml" Type="http://schemas.openxmlformats.org/officeDocument/2006/relationships/slide"/><Relationship Id="rId48" Target="notesMasters/notesMaster1.xml" Type="http://schemas.openxmlformats.org/officeDocument/2006/relationships/notesMaster"/><Relationship Id="rId49" Target="tags/tag1.xml" Type="http://schemas.openxmlformats.org/officeDocument/2006/relationships/tags"/><Relationship Id="rId5" Target="slides/slide1.xml" Type="http://schemas.openxmlformats.org/officeDocument/2006/relationships/slide"/><Relationship Id="rId50" Target="commentAuthors.xml" Type="http://schemas.openxmlformats.org/officeDocument/2006/relationships/commentAuthors"/><Relationship Id="rId51" Target="presProps.xml" Type="http://schemas.openxmlformats.org/officeDocument/2006/relationships/presProps"/><Relationship Id="rId52" Target="viewProps.xml" Type="http://schemas.openxmlformats.org/officeDocument/2006/relationships/viewProps"/><Relationship Id="rId53" Target="theme/theme1.xml" Type="http://schemas.openxmlformats.org/officeDocument/2006/relationships/theme"/><Relationship Id="rId54" Target="tableStyles.xml" Type="http://schemas.openxmlformats.org/officeDocument/2006/relationships/tableStyles"/><Relationship Id="rId55" Target="revisionInfo.xml" Type="http://schemas.microsoft.com/office/2015/10/relationships/revisionInfo"/><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19519" cy="495188"/>
          </a:xfrm>
          <a:prstGeom prst="rect">
            <a:avLst/>
          </a:prstGeom>
        </p:spPr>
        <p:txBody>
          <a:bodyPr vert="horz" lIns="90318" tIns="45159" rIns="90318" bIns="45159"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5" y="2"/>
            <a:ext cx="2919519" cy="495188"/>
          </a:xfrm>
          <a:prstGeom prst="rect">
            <a:avLst/>
          </a:prstGeom>
        </p:spPr>
        <p:txBody>
          <a:bodyPr vert="horz" lIns="90318" tIns="45159" rIns="90318" bIns="45159"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2025/10/3</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18" tIns="45159" rIns="90318" bIns="45159" rtlCol="0" anchor="ctr"/>
          <a:lstStyle/>
          <a:p>
            <a:endParaRPr lang="ja-JP" altLang="en-US" dirty="0"/>
          </a:p>
        </p:txBody>
      </p:sp>
      <p:sp>
        <p:nvSpPr>
          <p:cNvPr id="5" name="ノート プレースホルダー 4"/>
          <p:cNvSpPr>
            <a:spLocks noGrp="1"/>
          </p:cNvSpPr>
          <p:nvPr>
            <p:ph type="body" sz="quarter" idx="3"/>
          </p:nvPr>
        </p:nvSpPr>
        <p:spPr>
          <a:xfrm>
            <a:off x="384380" y="4614210"/>
            <a:ext cx="5968590" cy="4760092"/>
          </a:xfrm>
          <a:prstGeom prst="rect">
            <a:avLst/>
          </a:prstGeom>
        </p:spPr>
        <p:txBody>
          <a:bodyPr vert="horz" lIns="90318" tIns="45159" rIns="90318" bIns="45159"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374304"/>
            <a:ext cx="2919519" cy="495187"/>
          </a:xfrm>
          <a:prstGeom prst="rect">
            <a:avLst/>
          </a:prstGeom>
        </p:spPr>
        <p:txBody>
          <a:bodyPr vert="horz" lIns="90318" tIns="45159" rIns="90318" bIns="45159"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5" y="9374304"/>
            <a:ext cx="2919519" cy="495187"/>
          </a:xfrm>
          <a:prstGeom prst="rect">
            <a:avLst/>
          </a:prstGeom>
        </p:spPr>
        <p:txBody>
          <a:bodyPr vert="horz" lIns="90318" tIns="45159" rIns="90318" bIns="45159"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CFA3BB50-B6C9-4331-0539-A72DFC2BC476}"/>
              </a:ext>
            </a:extLst>
          </p:cNvPr>
          <p:cNvSpPr>
            <a:spLocks noGrp="1" noRot="1" noChangeAspect="1"/>
          </p:cNvSpPr>
          <p:nvPr>
            <p:ph type="sldImg"/>
          </p:nvPr>
        </p:nvSpPr>
        <p:spPr/>
      </p:sp>
    </p:spTree>
    <p:extLst>
      <p:ext uri="{BB962C8B-B14F-4D97-AF65-F5344CB8AC3E}">
        <p14:creationId xmlns:p14="http://schemas.microsoft.com/office/powerpoint/2010/main" val="611302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6" name="スライド イメージ プレースホルダー 5">
            <a:extLst>
              <a:ext uri="{FF2B5EF4-FFF2-40B4-BE49-F238E27FC236}">
                <a16:creationId xmlns:a16="http://schemas.microsoft.com/office/drawing/2014/main" id="{679DB0BD-31CA-7E69-0BD9-90391004C9A7}"/>
              </a:ext>
            </a:extLst>
          </p:cNvPr>
          <p:cNvSpPr>
            <a:spLocks noGrp="1" noRot="1" noChangeAspect="1"/>
          </p:cNvSpPr>
          <p:nvPr>
            <p:ph type="sldImg"/>
          </p:nvPr>
        </p:nvSpPr>
        <p:spPr/>
      </p:sp>
    </p:spTree>
    <p:extLst>
      <p:ext uri="{BB962C8B-B14F-4D97-AF65-F5344CB8AC3E}">
        <p14:creationId xmlns:p14="http://schemas.microsoft.com/office/powerpoint/2010/main" val="2167053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6" name="スライド イメージ プレースホルダー 5">
            <a:extLst>
              <a:ext uri="{FF2B5EF4-FFF2-40B4-BE49-F238E27FC236}">
                <a16:creationId xmlns:a16="http://schemas.microsoft.com/office/drawing/2014/main" id="{C3EFA376-F8E1-6836-50A1-404145F4FBE8}"/>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12</a:t>
            </a:fld>
            <a:endParaRPr lang="ja-JP" altLang="en-US"/>
          </a:p>
        </p:txBody>
      </p:sp>
      <p:sp>
        <p:nvSpPr>
          <p:cNvPr id="6" name="スライド イメージ プレースホルダー 5">
            <a:extLst>
              <a:ext uri="{FF2B5EF4-FFF2-40B4-BE49-F238E27FC236}">
                <a16:creationId xmlns:a16="http://schemas.microsoft.com/office/drawing/2014/main" id="{0C0DB0FD-E5B7-0848-D86C-AA5AF2116CAE}"/>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13</a:t>
            </a:fld>
            <a:endParaRPr lang="ja-JP" altLang="en-US"/>
          </a:p>
        </p:txBody>
      </p:sp>
      <p:sp>
        <p:nvSpPr>
          <p:cNvPr id="6" name="スライド イメージ プレースホルダー 5">
            <a:extLst>
              <a:ext uri="{FF2B5EF4-FFF2-40B4-BE49-F238E27FC236}">
                <a16:creationId xmlns:a16="http://schemas.microsoft.com/office/drawing/2014/main" id="{ECC47C78-4B32-BEC9-5C3D-886DA453ECA2}"/>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14</a:t>
            </a:fld>
            <a:endParaRPr lang="ja-JP" altLang="en-US"/>
          </a:p>
        </p:txBody>
      </p:sp>
      <p:sp>
        <p:nvSpPr>
          <p:cNvPr id="6" name="スライド イメージ プレースホルダー 5">
            <a:extLst>
              <a:ext uri="{FF2B5EF4-FFF2-40B4-BE49-F238E27FC236}">
                <a16:creationId xmlns:a16="http://schemas.microsoft.com/office/drawing/2014/main" id="{323AA7E5-3168-0ED0-0D88-4E7243C9F450}"/>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6" name="スライド イメージ プレースホルダー 5">
            <a:extLst>
              <a:ext uri="{FF2B5EF4-FFF2-40B4-BE49-F238E27FC236}">
                <a16:creationId xmlns:a16="http://schemas.microsoft.com/office/drawing/2014/main" id="{BA58AC2C-A05B-1663-039F-49B50512C9D6}"/>
              </a:ext>
            </a:extLst>
          </p:cNvPr>
          <p:cNvSpPr>
            <a:spLocks noGrp="1" noRot="1" noChangeAspect="1"/>
          </p:cNvSpPr>
          <p:nvPr>
            <p:ph type="sldImg"/>
          </p:nvPr>
        </p:nvSpPr>
        <p:spPr/>
      </p:sp>
    </p:spTree>
    <p:extLst>
      <p:ext uri="{BB962C8B-B14F-4D97-AF65-F5344CB8AC3E}">
        <p14:creationId xmlns:p14="http://schemas.microsoft.com/office/powerpoint/2010/main" val="2451889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6" name="スライド イメージ プレースホルダー 5">
            <a:extLst>
              <a:ext uri="{FF2B5EF4-FFF2-40B4-BE49-F238E27FC236}">
                <a16:creationId xmlns:a16="http://schemas.microsoft.com/office/drawing/2014/main" id="{C8D6997D-F067-EA67-0BF2-0D9A6C2AA1FA}"/>
              </a:ext>
            </a:extLst>
          </p:cNvPr>
          <p:cNvSpPr>
            <a:spLocks noGrp="1" noRot="1" noChangeAspect="1"/>
          </p:cNvSpPr>
          <p:nvPr>
            <p:ph type="sldImg"/>
          </p:nvPr>
        </p:nvSpPr>
        <p:spPr/>
      </p:sp>
    </p:spTree>
    <p:extLst>
      <p:ext uri="{BB962C8B-B14F-4D97-AF65-F5344CB8AC3E}">
        <p14:creationId xmlns:p14="http://schemas.microsoft.com/office/powerpoint/2010/main" val="322038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5D72DE86-86B8-26EF-1E12-C3ABCCDD6A88}"/>
              </a:ext>
            </a:extLst>
          </p:cNvPr>
          <p:cNvSpPr>
            <a:spLocks noGrp="1" noRot="1" noChangeAspect="1"/>
          </p:cNvSpPr>
          <p:nvPr>
            <p:ph type="sldImg"/>
          </p:nvPr>
        </p:nvSpPr>
        <p:spPr/>
      </p:sp>
    </p:spTree>
    <p:extLst>
      <p:ext uri="{BB962C8B-B14F-4D97-AF65-F5344CB8AC3E}">
        <p14:creationId xmlns:p14="http://schemas.microsoft.com/office/powerpoint/2010/main" val="2169346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6" name="スライド イメージ プレースホルダー 5">
            <a:extLst>
              <a:ext uri="{FF2B5EF4-FFF2-40B4-BE49-F238E27FC236}">
                <a16:creationId xmlns:a16="http://schemas.microsoft.com/office/drawing/2014/main" id="{FB214F9F-0B87-6D26-928C-D63E16EB3C6B}"/>
              </a:ext>
            </a:extLst>
          </p:cNvPr>
          <p:cNvSpPr>
            <a:spLocks noGrp="1" noRot="1" noChangeAspect="1"/>
          </p:cNvSpPr>
          <p:nvPr>
            <p:ph type="sldImg"/>
          </p:nvPr>
        </p:nvSpPr>
        <p:spPr/>
      </p:sp>
    </p:spTree>
    <p:extLst>
      <p:ext uri="{BB962C8B-B14F-4D97-AF65-F5344CB8AC3E}">
        <p14:creationId xmlns:p14="http://schemas.microsoft.com/office/powerpoint/2010/main" val="1549001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10" name="スライド イメージ プレースホルダー 9">
            <a:extLst>
              <a:ext uri="{FF2B5EF4-FFF2-40B4-BE49-F238E27FC236}">
                <a16:creationId xmlns:a16="http://schemas.microsoft.com/office/drawing/2014/main" id="{7431B948-2071-2997-981E-EA1AB25CB0C7}"/>
              </a:ext>
            </a:extLst>
          </p:cNvPr>
          <p:cNvSpPr>
            <a:spLocks noGrp="1" noRot="1" noChangeAspect="1"/>
          </p:cNvSpPr>
          <p:nvPr>
            <p:ph type="sldImg"/>
          </p:nvPr>
        </p:nvSpPr>
        <p:spPr/>
      </p:sp>
    </p:spTree>
    <p:extLst>
      <p:ext uri="{BB962C8B-B14F-4D97-AF65-F5344CB8AC3E}">
        <p14:creationId xmlns:p14="http://schemas.microsoft.com/office/powerpoint/2010/main" val="289537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C5181174-F3CD-C0C6-467B-9A8E49E6E4CE}"/>
              </a:ext>
            </a:extLst>
          </p:cNvPr>
          <p:cNvSpPr>
            <a:spLocks noGrp="1" noRot="1" noChangeAspect="1"/>
          </p:cNvSpPr>
          <p:nvPr>
            <p:ph type="sldImg"/>
          </p:nvPr>
        </p:nvSpPr>
        <p:spPr/>
      </p:sp>
    </p:spTree>
    <p:extLst>
      <p:ext uri="{BB962C8B-B14F-4D97-AF65-F5344CB8AC3E}">
        <p14:creationId xmlns:p14="http://schemas.microsoft.com/office/powerpoint/2010/main" val="1874955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6" name="スライド イメージ プレースホルダー 5">
            <a:extLst>
              <a:ext uri="{FF2B5EF4-FFF2-40B4-BE49-F238E27FC236}">
                <a16:creationId xmlns:a16="http://schemas.microsoft.com/office/drawing/2014/main" id="{34624FB2-3D7E-9E4F-EECF-1BE1AADB56B0}"/>
              </a:ext>
            </a:extLst>
          </p:cNvPr>
          <p:cNvSpPr>
            <a:spLocks noGrp="1" noRot="1" noChangeAspect="1"/>
          </p:cNvSpPr>
          <p:nvPr>
            <p:ph type="sldImg"/>
          </p:nvPr>
        </p:nvSpPr>
        <p:spPr/>
      </p:sp>
    </p:spTree>
    <p:extLst>
      <p:ext uri="{BB962C8B-B14F-4D97-AF65-F5344CB8AC3E}">
        <p14:creationId xmlns:p14="http://schemas.microsoft.com/office/powerpoint/2010/main" val="124956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6" name="スライド イメージ プレースホルダー 5">
            <a:extLst>
              <a:ext uri="{FF2B5EF4-FFF2-40B4-BE49-F238E27FC236}">
                <a16:creationId xmlns:a16="http://schemas.microsoft.com/office/drawing/2014/main" id="{0653F982-FD59-7AD8-A17C-52AC906C950A}"/>
              </a:ext>
            </a:extLst>
          </p:cNvPr>
          <p:cNvSpPr>
            <a:spLocks noGrp="1" noRot="1" noChangeAspect="1"/>
          </p:cNvSpPr>
          <p:nvPr>
            <p:ph type="sldImg"/>
          </p:nvPr>
        </p:nvSpPr>
        <p:spPr/>
      </p:sp>
    </p:spTree>
    <p:extLst>
      <p:ext uri="{BB962C8B-B14F-4D97-AF65-F5344CB8AC3E}">
        <p14:creationId xmlns:p14="http://schemas.microsoft.com/office/powerpoint/2010/main" val="2083609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6" name="スライド イメージ プレースホルダー 5">
            <a:extLst>
              <a:ext uri="{FF2B5EF4-FFF2-40B4-BE49-F238E27FC236}">
                <a16:creationId xmlns:a16="http://schemas.microsoft.com/office/drawing/2014/main" id="{CF72CB6A-9B3C-F3B9-A05E-272EB7A6C1B0}"/>
              </a:ext>
            </a:extLst>
          </p:cNvPr>
          <p:cNvSpPr>
            <a:spLocks noGrp="1" noRot="1" noChangeAspect="1"/>
          </p:cNvSpPr>
          <p:nvPr>
            <p:ph type="sldImg"/>
          </p:nvPr>
        </p:nvSpPr>
        <p:spPr/>
      </p:sp>
    </p:spTree>
    <p:extLst>
      <p:ext uri="{BB962C8B-B14F-4D97-AF65-F5344CB8AC3E}">
        <p14:creationId xmlns:p14="http://schemas.microsoft.com/office/powerpoint/2010/main" val="3645300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6" name="スライド イメージ プレースホルダー 5">
            <a:extLst>
              <a:ext uri="{FF2B5EF4-FFF2-40B4-BE49-F238E27FC236}">
                <a16:creationId xmlns:a16="http://schemas.microsoft.com/office/drawing/2014/main" id="{6ABA0A3B-AB9C-410D-E0CC-029262E2FA57}"/>
              </a:ext>
            </a:extLst>
          </p:cNvPr>
          <p:cNvSpPr>
            <a:spLocks noGrp="1" noRot="1" noChangeAspect="1"/>
          </p:cNvSpPr>
          <p:nvPr>
            <p:ph type="sldImg"/>
          </p:nvPr>
        </p:nvSpPr>
        <p:spPr/>
      </p:sp>
    </p:spTree>
    <p:extLst>
      <p:ext uri="{BB962C8B-B14F-4D97-AF65-F5344CB8AC3E}">
        <p14:creationId xmlns:p14="http://schemas.microsoft.com/office/powerpoint/2010/main" val="131350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6" name="スライド イメージ プレースホルダー 5">
            <a:extLst>
              <a:ext uri="{FF2B5EF4-FFF2-40B4-BE49-F238E27FC236}">
                <a16:creationId xmlns:a16="http://schemas.microsoft.com/office/drawing/2014/main" id="{A60BF8C2-7A89-283D-AF81-A13CF82ED3E2}"/>
              </a:ext>
            </a:extLst>
          </p:cNvPr>
          <p:cNvSpPr>
            <a:spLocks noGrp="1" noRot="1" noChangeAspect="1"/>
          </p:cNvSpPr>
          <p:nvPr>
            <p:ph type="sldImg"/>
          </p:nvPr>
        </p:nvSpPr>
        <p:spPr/>
      </p:sp>
    </p:spTree>
    <p:extLst>
      <p:ext uri="{BB962C8B-B14F-4D97-AF65-F5344CB8AC3E}">
        <p14:creationId xmlns:p14="http://schemas.microsoft.com/office/powerpoint/2010/main" val="1764570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6" name="スライド イメージ プレースホルダー 5">
            <a:extLst>
              <a:ext uri="{FF2B5EF4-FFF2-40B4-BE49-F238E27FC236}">
                <a16:creationId xmlns:a16="http://schemas.microsoft.com/office/drawing/2014/main" id="{0CB60297-7377-4E0A-B221-CA88135544F1}"/>
              </a:ext>
            </a:extLst>
          </p:cNvPr>
          <p:cNvSpPr>
            <a:spLocks noGrp="1" noRot="1" noChangeAspect="1"/>
          </p:cNvSpPr>
          <p:nvPr>
            <p:ph type="sldImg"/>
          </p:nvPr>
        </p:nvSpPr>
        <p:spPr/>
      </p:sp>
    </p:spTree>
    <p:extLst>
      <p:ext uri="{BB962C8B-B14F-4D97-AF65-F5344CB8AC3E}">
        <p14:creationId xmlns:p14="http://schemas.microsoft.com/office/powerpoint/2010/main" val="847408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AB0787B8-91FF-2A3C-D86E-1B932436C82F}"/>
              </a:ext>
            </a:extLst>
          </p:cNvPr>
          <p:cNvSpPr>
            <a:spLocks noGrp="1" noRot="1" noChangeAspect="1"/>
          </p:cNvSpPr>
          <p:nvPr>
            <p:ph type="sldImg"/>
          </p:nvPr>
        </p:nvSpPr>
        <p:spPr/>
      </p:sp>
    </p:spTree>
    <p:extLst>
      <p:ext uri="{BB962C8B-B14F-4D97-AF65-F5344CB8AC3E}">
        <p14:creationId xmlns:p14="http://schemas.microsoft.com/office/powerpoint/2010/main" val="1813907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6" name="スライド イメージ プレースホルダー 5">
            <a:extLst>
              <a:ext uri="{FF2B5EF4-FFF2-40B4-BE49-F238E27FC236}">
                <a16:creationId xmlns:a16="http://schemas.microsoft.com/office/drawing/2014/main" id="{BB637213-CD47-5EEC-B159-87894975F4B1}"/>
              </a:ext>
            </a:extLst>
          </p:cNvPr>
          <p:cNvSpPr>
            <a:spLocks noGrp="1" noRot="1" noChangeAspect="1"/>
          </p:cNvSpPr>
          <p:nvPr>
            <p:ph type="sldImg"/>
          </p:nvPr>
        </p:nvSpPr>
        <p:spPr/>
      </p:sp>
    </p:spTree>
    <p:extLst>
      <p:ext uri="{BB962C8B-B14F-4D97-AF65-F5344CB8AC3E}">
        <p14:creationId xmlns:p14="http://schemas.microsoft.com/office/powerpoint/2010/main" val="3240403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6" name="スライド イメージ プレースホルダー 5">
            <a:extLst>
              <a:ext uri="{FF2B5EF4-FFF2-40B4-BE49-F238E27FC236}">
                <a16:creationId xmlns:a16="http://schemas.microsoft.com/office/drawing/2014/main" id="{6C23E8A3-8AE8-CE73-334B-25A6D3C0BA0F}"/>
              </a:ext>
            </a:extLst>
          </p:cNvPr>
          <p:cNvSpPr>
            <a:spLocks noGrp="1" noRot="1" noChangeAspect="1"/>
          </p:cNvSpPr>
          <p:nvPr>
            <p:ph type="sldImg"/>
          </p:nvPr>
        </p:nvSpPr>
        <p:spPr/>
      </p:sp>
    </p:spTree>
    <p:extLst>
      <p:ext uri="{BB962C8B-B14F-4D97-AF65-F5344CB8AC3E}">
        <p14:creationId xmlns:p14="http://schemas.microsoft.com/office/powerpoint/2010/main" val="2463122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6" name="スライド イメージ プレースホルダー 5">
            <a:extLst>
              <a:ext uri="{FF2B5EF4-FFF2-40B4-BE49-F238E27FC236}">
                <a16:creationId xmlns:a16="http://schemas.microsoft.com/office/drawing/2014/main" id="{1E2C9DB8-F957-B359-EB29-6FFF15A961E8}"/>
              </a:ext>
            </a:extLst>
          </p:cNvPr>
          <p:cNvSpPr>
            <a:spLocks noGrp="1" noRot="1" noChangeAspect="1"/>
          </p:cNvSpPr>
          <p:nvPr>
            <p:ph type="sldImg"/>
          </p:nvPr>
        </p:nvSpPr>
        <p:spPr/>
      </p:sp>
    </p:spTree>
    <p:extLst>
      <p:ext uri="{BB962C8B-B14F-4D97-AF65-F5344CB8AC3E}">
        <p14:creationId xmlns:p14="http://schemas.microsoft.com/office/powerpoint/2010/main" val="160719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6" name="スライド イメージ プレースホルダー 5">
            <a:extLst>
              <a:ext uri="{FF2B5EF4-FFF2-40B4-BE49-F238E27FC236}">
                <a16:creationId xmlns:a16="http://schemas.microsoft.com/office/drawing/2014/main" id="{E46FF642-E416-DC40-912C-0E8A964F05A5}"/>
              </a:ext>
            </a:extLst>
          </p:cNvPr>
          <p:cNvSpPr>
            <a:spLocks noGrp="1" noRot="1" noChangeAspect="1"/>
          </p:cNvSpPr>
          <p:nvPr>
            <p:ph type="sldImg"/>
          </p:nvPr>
        </p:nvSpPr>
        <p:spPr/>
      </p:sp>
    </p:spTree>
    <p:extLst>
      <p:ext uri="{BB962C8B-B14F-4D97-AF65-F5344CB8AC3E}">
        <p14:creationId xmlns:p14="http://schemas.microsoft.com/office/powerpoint/2010/main" val="3402876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6" name="スライド イメージ プレースホルダー 5">
            <a:extLst>
              <a:ext uri="{FF2B5EF4-FFF2-40B4-BE49-F238E27FC236}">
                <a16:creationId xmlns:a16="http://schemas.microsoft.com/office/drawing/2014/main" id="{64609A67-E94D-778F-A51D-701E1CD29032}"/>
              </a:ext>
            </a:extLst>
          </p:cNvPr>
          <p:cNvSpPr>
            <a:spLocks noGrp="1" noRot="1" noChangeAspect="1"/>
          </p:cNvSpPr>
          <p:nvPr>
            <p:ph type="sldImg"/>
          </p:nvPr>
        </p:nvSpPr>
        <p:spPr/>
      </p:sp>
    </p:spTree>
    <p:extLst>
      <p:ext uri="{BB962C8B-B14F-4D97-AF65-F5344CB8AC3E}">
        <p14:creationId xmlns:p14="http://schemas.microsoft.com/office/powerpoint/2010/main" val="3762518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6" name="スライド イメージ プレースホルダー 5">
            <a:extLst>
              <a:ext uri="{FF2B5EF4-FFF2-40B4-BE49-F238E27FC236}">
                <a16:creationId xmlns:a16="http://schemas.microsoft.com/office/drawing/2014/main" id="{0B034E39-DECD-4B8F-F6E4-BF3E5E59A250}"/>
              </a:ext>
            </a:extLst>
          </p:cNvPr>
          <p:cNvSpPr>
            <a:spLocks noGrp="1" noRot="1" noChangeAspect="1"/>
          </p:cNvSpPr>
          <p:nvPr>
            <p:ph type="sldImg"/>
          </p:nvPr>
        </p:nvSpPr>
        <p:spPr/>
      </p:sp>
    </p:spTree>
    <p:extLst>
      <p:ext uri="{BB962C8B-B14F-4D97-AF65-F5344CB8AC3E}">
        <p14:creationId xmlns:p14="http://schemas.microsoft.com/office/powerpoint/2010/main" val="3847791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6" name="スライド イメージ プレースホルダー 5">
            <a:extLst>
              <a:ext uri="{FF2B5EF4-FFF2-40B4-BE49-F238E27FC236}">
                <a16:creationId xmlns:a16="http://schemas.microsoft.com/office/drawing/2014/main" id="{2F1AEB7B-2E44-3A6E-489C-242F0CE9B327}"/>
              </a:ext>
            </a:extLst>
          </p:cNvPr>
          <p:cNvSpPr>
            <a:spLocks noGrp="1" noRot="1" noChangeAspect="1"/>
          </p:cNvSpPr>
          <p:nvPr>
            <p:ph type="sldImg"/>
          </p:nvPr>
        </p:nvSpPr>
        <p:spPr/>
      </p:sp>
    </p:spTree>
    <p:extLst>
      <p:ext uri="{BB962C8B-B14F-4D97-AF65-F5344CB8AC3E}">
        <p14:creationId xmlns:p14="http://schemas.microsoft.com/office/powerpoint/2010/main" val="72714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6" name="スライド イメージ プレースホルダー 5">
            <a:extLst>
              <a:ext uri="{FF2B5EF4-FFF2-40B4-BE49-F238E27FC236}">
                <a16:creationId xmlns:a16="http://schemas.microsoft.com/office/drawing/2014/main" id="{EAF42D6C-4951-79F1-2FD2-2C4EBE572DF2}"/>
              </a:ext>
            </a:extLst>
          </p:cNvPr>
          <p:cNvSpPr>
            <a:spLocks noGrp="1" noRot="1" noChangeAspect="1"/>
          </p:cNvSpPr>
          <p:nvPr>
            <p:ph type="sldImg"/>
          </p:nvPr>
        </p:nvSpPr>
        <p:spPr/>
      </p:sp>
    </p:spTree>
    <p:extLst>
      <p:ext uri="{BB962C8B-B14F-4D97-AF65-F5344CB8AC3E}">
        <p14:creationId xmlns:p14="http://schemas.microsoft.com/office/powerpoint/2010/main" val="116216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6" name="スライド イメージ プレースホルダー 5">
            <a:extLst>
              <a:ext uri="{FF2B5EF4-FFF2-40B4-BE49-F238E27FC236}">
                <a16:creationId xmlns:a16="http://schemas.microsoft.com/office/drawing/2014/main" id="{FC778975-5872-8F95-E949-8C5D70200D52}"/>
              </a:ext>
            </a:extLst>
          </p:cNvPr>
          <p:cNvSpPr>
            <a:spLocks noGrp="1" noRot="1" noChangeAspect="1"/>
          </p:cNvSpPr>
          <p:nvPr>
            <p:ph type="sldImg"/>
          </p:nvPr>
        </p:nvSpPr>
        <p:spPr/>
      </p:sp>
    </p:spTree>
    <p:extLst>
      <p:ext uri="{BB962C8B-B14F-4D97-AF65-F5344CB8AC3E}">
        <p14:creationId xmlns:p14="http://schemas.microsoft.com/office/powerpoint/2010/main" val="2072621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6" name="スライド イメージ プレースホルダー 5">
            <a:extLst>
              <a:ext uri="{FF2B5EF4-FFF2-40B4-BE49-F238E27FC236}">
                <a16:creationId xmlns:a16="http://schemas.microsoft.com/office/drawing/2014/main" id="{2D27309D-B3A9-358F-77EB-C2A5414585BE}"/>
              </a:ext>
            </a:extLst>
          </p:cNvPr>
          <p:cNvSpPr>
            <a:spLocks noGrp="1" noRot="1" noChangeAspect="1"/>
          </p:cNvSpPr>
          <p:nvPr>
            <p:ph type="sldImg"/>
          </p:nvPr>
        </p:nvSpPr>
        <p:spPr/>
      </p:sp>
    </p:spTree>
    <p:extLst>
      <p:ext uri="{BB962C8B-B14F-4D97-AF65-F5344CB8AC3E}">
        <p14:creationId xmlns:p14="http://schemas.microsoft.com/office/powerpoint/2010/main" val="2116965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6" name="スライド イメージ プレースホルダー 5">
            <a:extLst>
              <a:ext uri="{FF2B5EF4-FFF2-40B4-BE49-F238E27FC236}">
                <a16:creationId xmlns:a16="http://schemas.microsoft.com/office/drawing/2014/main" id="{9FFDA510-0512-8541-4DDB-F42668C74413}"/>
              </a:ext>
            </a:extLst>
          </p:cNvPr>
          <p:cNvSpPr>
            <a:spLocks noGrp="1" noRot="1" noChangeAspect="1"/>
          </p:cNvSpPr>
          <p:nvPr>
            <p:ph type="sldImg"/>
          </p:nvPr>
        </p:nvSpPr>
        <p:spPr/>
      </p:sp>
    </p:spTree>
    <p:extLst>
      <p:ext uri="{BB962C8B-B14F-4D97-AF65-F5344CB8AC3E}">
        <p14:creationId xmlns:p14="http://schemas.microsoft.com/office/powerpoint/2010/main" val="3666298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6" name="スライド イメージ プレースホルダー 5">
            <a:extLst>
              <a:ext uri="{FF2B5EF4-FFF2-40B4-BE49-F238E27FC236}">
                <a16:creationId xmlns:a16="http://schemas.microsoft.com/office/drawing/2014/main" id="{2DCAA575-5695-A499-7ADF-4067F166BCB9}"/>
              </a:ext>
            </a:extLst>
          </p:cNvPr>
          <p:cNvSpPr>
            <a:spLocks noGrp="1" noRot="1" noChangeAspect="1"/>
          </p:cNvSpPr>
          <p:nvPr>
            <p:ph type="sldImg"/>
          </p:nvPr>
        </p:nvSpPr>
        <p:spPr/>
      </p:sp>
    </p:spTree>
    <p:extLst>
      <p:ext uri="{BB962C8B-B14F-4D97-AF65-F5344CB8AC3E}">
        <p14:creationId xmlns:p14="http://schemas.microsoft.com/office/powerpoint/2010/main" val="612557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6" name="スライド イメージ プレースホルダー 5">
            <a:extLst>
              <a:ext uri="{FF2B5EF4-FFF2-40B4-BE49-F238E27FC236}">
                <a16:creationId xmlns:a16="http://schemas.microsoft.com/office/drawing/2014/main" id="{95537C7D-0DED-76C3-3393-07258AF511D9}"/>
              </a:ext>
            </a:extLst>
          </p:cNvPr>
          <p:cNvSpPr>
            <a:spLocks noGrp="1" noRot="1" noChangeAspect="1"/>
          </p:cNvSpPr>
          <p:nvPr>
            <p:ph type="sldImg"/>
          </p:nvPr>
        </p:nvSpPr>
        <p:spPr/>
      </p:sp>
    </p:spTree>
    <p:extLst>
      <p:ext uri="{BB962C8B-B14F-4D97-AF65-F5344CB8AC3E}">
        <p14:creationId xmlns:p14="http://schemas.microsoft.com/office/powerpoint/2010/main" val="2817703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6" name="スライド イメージ プレースホルダー 5">
            <a:extLst>
              <a:ext uri="{FF2B5EF4-FFF2-40B4-BE49-F238E27FC236}">
                <a16:creationId xmlns:a16="http://schemas.microsoft.com/office/drawing/2014/main" id="{40A283F1-A2CD-588A-04BA-D5439C41EFE9}"/>
              </a:ext>
            </a:extLst>
          </p:cNvPr>
          <p:cNvSpPr>
            <a:spLocks noGrp="1" noRot="1" noChangeAspect="1"/>
          </p:cNvSpPr>
          <p:nvPr>
            <p:ph type="sldImg"/>
          </p:nvPr>
        </p:nvSpPr>
        <p:spPr/>
      </p:sp>
    </p:spTree>
    <p:extLst>
      <p:ext uri="{BB962C8B-B14F-4D97-AF65-F5344CB8AC3E}">
        <p14:creationId xmlns:p14="http://schemas.microsoft.com/office/powerpoint/2010/main" val="139138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70B0B5D5-9286-6E89-3E9C-068E21B3EDCF}"/>
              </a:ext>
            </a:extLst>
          </p:cNvPr>
          <p:cNvSpPr>
            <a:spLocks noGrp="1" noRot="1" noChangeAspect="1"/>
          </p:cNvSpPr>
          <p:nvPr>
            <p:ph type="sldImg"/>
          </p:nvPr>
        </p:nvSpPr>
        <p:spPr/>
      </p:sp>
    </p:spTree>
    <p:extLst>
      <p:ext uri="{BB962C8B-B14F-4D97-AF65-F5344CB8AC3E}">
        <p14:creationId xmlns:p14="http://schemas.microsoft.com/office/powerpoint/2010/main" val="186003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6" name="スライド イメージ プレースホルダー 5">
            <a:extLst>
              <a:ext uri="{FF2B5EF4-FFF2-40B4-BE49-F238E27FC236}">
                <a16:creationId xmlns:a16="http://schemas.microsoft.com/office/drawing/2014/main" id="{AA541017-A03A-B953-753B-FA0E29A854D3}"/>
              </a:ext>
            </a:extLst>
          </p:cNvPr>
          <p:cNvSpPr>
            <a:spLocks noGrp="1" noRot="1" noChangeAspect="1"/>
          </p:cNvSpPr>
          <p:nvPr>
            <p:ph type="sldImg"/>
          </p:nvPr>
        </p:nvSpPr>
        <p:spPr/>
      </p:sp>
    </p:spTree>
    <p:extLst>
      <p:ext uri="{BB962C8B-B14F-4D97-AF65-F5344CB8AC3E}">
        <p14:creationId xmlns:p14="http://schemas.microsoft.com/office/powerpoint/2010/main" val="2181791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6" name="スライド イメージ プレースホルダー 5">
            <a:extLst>
              <a:ext uri="{FF2B5EF4-FFF2-40B4-BE49-F238E27FC236}">
                <a16:creationId xmlns:a16="http://schemas.microsoft.com/office/drawing/2014/main" id="{B7D53950-10FC-5F7A-255C-65421F967B55}"/>
              </a:ext>
            </a:extLst>
          </p:cNvPr>
          <p:cNvSpPr>
            <a:spLocks noGrp="1" noRot="1" noChangeAspect="1"/>
          </p:cNvSpPr>
          <p:nvPr>
            <p:ph type="sldImg"/>
          </p:nvPr>
        </p:nvSpPr>
        <p:spPr/>
      </p:sp>
    </p:spTree>
    <p:extLst>
      <p:ext uri="{BB962C8B-B14F-4D97-AF65-F5344CB8AC3E}">
        <p14:creationId xmlns:p14="http://schemas.microsoft.com/office/powerpoint/2010/main" val="3329611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6" name="スライド イメージ プレースホルダー 5">
            <a:extLst>
              <a:ext uri="{FF2B5EF4-FFF2-40B4-BE49-F238E27FC236}">
                <a16:creationId xmlns:a16="http://schemas.microsoft.com/office/drawing/2014/main" id="{9A487746-D251-F477-08D6-C37B3A308DD2}"/>
              </a:ext>
            </a:extLst>
          </p:cNvPr>
          <p:cNvSpPr>
            <a:spLocks noGrp="1" noRot="1" noChangeAspect="1"/>
          </p:cNvSpPr>
          <p:nvPr>
            <p:ph type="sldImg"/>
          </p:nvPr>
        </p:nvSpPr>
        <p:spPr/>
      </p:sp>
    </p:spTree>
    <p:extLst>
      <p:ext uri="{BB962C8B-B14F-4D97-AF65-F5344CB8AC3E}">
        <p14:creationId xmlns:p14="http://schemas.microsoft.com/office/powerpoint/2010/main" val="633836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43</a:t>
            </a:fld>
            <a:endParaRPr lang="ja-JP" altLang="en-US"/>
          </a:p>
        </p:txBody>
      </p:sp>
      <p:sp>
        <p:nvSpPr>
          <p:cNvPr id="3" name="スライド イメージ プレースホルダー 2">
            <a:extLst>
              <a:ext uri="{FF2B5EF4-FFF2-40B4-BE49-F238E27FC236}">
                <a16:creationId xmlns:a16="http://schemas.microsoft.com/office/drawing/2014/main" id="{1208B6C9-271A-9903-535E-37C4683D10E5}"/>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97D1DF74-CAE4-9814-374D-E75E548CE0C2}"/>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4596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47C6D79B-32B9-DF34-F79D-D77F42DA529D}"/>
              </a:ext>
            </a:extLst>
          </p:cNvPr>
          <p:cNvSpPr>
            <a:spLocks noGrp="1" noRot="1" noChangeAspect="1"/>
          </p:cNvSpPr>
          <p:nvPr>
            <p:ph type="sldImg"/>
          </p:nvPr>
        </p:nvSpPr>
        <p:spPr/>
      </p:sp>
    </p:spTree>
    <p:extLst>
      <p:ext uri="{BB962C8B-B14F-4D97-AF65-F5344CB8AC3E}">
        <p14:creationId xmlns:p14="http://schemas.microsoft.com/office/powerpoint/2010/main" val="218548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4CB69275-18B9-AD42-53D6-7421B931E4CD}"/>
              </a:ext>
            </a:extLst>
          </p:cNvPr>
          <p:cNvSpPr>
            <a:spLocks noGrp="1" noRot="1" noChangeAspect="1"/>
          </p:cNvSpPr>
          <p:nvPr>
            <p:ph type="sldImg"/>
          </p:nvPr>
        </p:nvSpPr>
        <p:spPr/>
      </p:sp>
    </p:spTree>
    <p:extLst>
      <p:ext uri="{BB962C8B-B14F-4D97-AF65-F5344CB8AC3E}">
        <p14:creationId xmlns:p14="http://schemas.microsoft.com/office/powerpoint/2010/main" val="2823741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E34131D5-9D95-4D68-0153-AE5D69501689}"/>
              </a:ext>
            </a:extLst>
          </p:cNvPr>
          <p:cNvSpPr>
            <a:spLocks noGrp="1" noRot="1" noChangeAspect="1"/>
          </p:cNvSpPr>
          <p:nvPr>
            <p:ph type="sldImg"/>
          </p:nvPr>
        </p:nvSpPr>
        <p:spPr/>
      </p:sp>
    </p:spTree>
    <p:extLst>
      <p:ext uri="{BB962C8B-B14F-4D97-AF65-F5344CB8AC3E}">
        <p14:creationId xmlns:p14="http://schemas.microsoft.com/office/powerpoint/2010/main" val="60680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6" name="スライド イメージ プレースホルダー 5">
            <a:extLst>
              <a:ext uri="{FF2B5EF4-FFF2-40B4-BE49-F238E27FC236}">
                <a16:creationId xmlns:a16="http://schemas.microsoft.com/office/drawing/2014/main" id="{91B6FC73-C167-3C18-ACE6-453FD3117441}"/>
              </a:ext>
            </a:extLst>
          </p:cNvPr>
          <p:cNvSpPr>
            <a:spLocks noGrp="1" noRot="1" noChangeAspect="1"/>
          </p:cNvSpPr>
          <p:nvPr>
            <p:ph type="sldImg"/>
          </p:nvPr>
        </p:nvSpPr>
        <p:spPr/>
      </p:sp>
    </p:spTree>
    <p:extLst>
      <p:ext uri="{BB962C8B-B14F-4D97-AF65-F5344CB8AC3E}">
        <p14:creationId xmlns:p14="http://schemas.microsoft.com/office/powerpoint/2010/main" val="232507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6" name="スライド イメージ プレースホルダー 5">
            <a:extLst>
              <a:ext uri="{FF2B5EF4-FFF2-40B4-BE49-F238E27FC236}">
                <a16:creationId xmlns:a16="http://schemas.microsoft.com/office/drawing/2014/main" id="{A445A6C5-06B0-DD1D-7119-12E7D8ADCBFB}"/>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jpeg" Type="http://schemas.openxmlformats.org/officeDocument/2006/relationships/image"/></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theme/theme1.xml" Type="http://schemas.openxmlformats.org/officeDocument/2006/relationships/theme"/><Relationship Id="rId11" Target="../tags/tag2.xml" Type="http://schemas.openxmlformats.org/officeDocument/2006/relationships/tags"/><Relationship Id="rId12" Target="../embeddings/oleObject1.bin" Type="http://schemas.openxmlformats.org/officeDocument/2006/relationships/oleObject"/><Relationship Id="rId13" Target="../media/image1.e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2025/10/3</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tags/tag8.xml" Type="http://schemas.openxmlformats.org/officeDocument/2006/relationships/tags"/><Relationship Id="rId2" Target="../slideLayouts/slideLayout4.xml" Type="http://schemas.openxmlformats.org/officeDocument/2006/relationships/slideLayout"/><Relationship Id="rId3" Target="../notesSlides/notesSlide10.xml" Type="http://schemas.openxmlformats.org/officeDocument/2006/relationships/notesSlide"/><Relationship Id="rId4" Target="../media/image14.jpe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15.jpeg" Type="http://schemas.openxmlformats.org/officeDocument/2006/relationships/image"/></Relationships>
</file>

<file path=ppt/slides/_rels/slide11.xml.rels><?xml version="1.0" encoding="UTF-8" standalone="yes"?><Relationships xmlns="http://schemas.openxmlformats.org/package/2006/relationships"><Relationship Id="rId1" Target="../tags/tag9.xml" Type="http://schemas.openxmlformats.org/officeDocument/2006/relationships/tags"/><Relationship Id="rId2" Target="../slideLayouts/slideLayout4.xml" Type="http://schemas.openxmlformats.org/officeDocument/2006/relationships/slideLayout"/><Relationship Id="rId3" Target="../notesSlides/notesSlide11.xml" Type="http://schemas.openxmlformats.org/officeDocument/2006/relationships/notesSlide"/><Relationship Id="rId4" Target="../media/image16.jpg" Type="http://schemas.openxmlformats.org/officeDocument/2006/relationships/image"/><Relationship Id="rId5" Target="../media/image17.pn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2.xml.rels><?xml version="1.0" encoding="UTF-8" standalone="yes"?><Relationships xmlns="http://schemas.openxmlformats.org/package/2006/relationships"><Relationship Id="rId1" Target="../tags/tag10.xml" Type="http://schemas.openxmlformats.org/officeDocument/2006/relationships/tags"/><Relationship Id="rId2" Target="../slideLayouts/slideLayout4.xml" Type="http://schemas.openxmlformats.org/officeDocument/2006/relationships/slideLayout"/><Relationship Id="rId3" Target="../notesSlides/notesSlide12.xml" Type="http://schemas.openxmlformats.org/officeDocument/2006/relationships/notesSlide"/><Relationship Id="rId4" Target="../media/image18.png" Type="http://schemas.openxmlformats.org/officeDocument/2006/relationships/image"/><Relationship Id="rId5" Target="../media/image19.png" Type="http://schemas.openxmlformats.org/officeDocument/2006/relationships/image"/><Relationship Id="rId6" Target="../embeddings/oleObject4.bin" Type="http://schemas.openxmlformats.org/officeDocument/2006/relationships/oleObject"/><Relationship Id="rId7" Target="../media/image1.emf" Type="http://schemas.openxmlformats.org/officeDocument/2006/relationships/image"/><Relationship Id="rId8" Target="../media/image20.png" Type="http://schemas.openxmlformats.org/officeDocument/2006/relationships/image"/></Relationships>
</file>

<file path=ppt/slides/_rels/slide13.xml.rels><?xml version="1.0" encoding="UTF-8" standalone="yes"?><Relationships xmlns="http://schemas.openxmlformats.org/package/2006/relationships"><Relationship Id="rId1" Target="../tags/tag11.xml" Type="http://schemas.openxmlformats.org/officeDocument/2006/relationships/tags"/><Relationship Id="rId2" Target="../slideLayouts/slideLayout4.xml" Type="http://schemas.openxmlformats.org/officeDocument/2006/relationships/slideLayout"/><Relationship Id="rId3" Target="../notesSlides/notesSlide13.xml" Type="http://schemas.openxmlformats.org/officeDocument/2006/relationships/notesSlide"/><Relationship Id="rId4" Target="../media/image21.jpeg" Type="http://schemas.openxmlformats.org/officeDocument/2006/relationships/image"/><Relationship Id="rId5" Target="../media/image22.png" Type="http://schemas.openxmlformats.org/officeDocument/2006/relationships/image"/><Relationship Id="rId6" Target="../embeddings/oleObject4.bin" Type="http://schemas.openxmlformats.org/officeDocument/2006/relationships/oleObject"/><Relationship Id="rId7" Target="../media/image1.emf" Type="http://schemas.openxmlformats.org/officeDocument/2006/relationships/image"/></Relationships>
</file>

<file path=ppt/slides/_rels/slide14.xml.rels><?xml version="1.0" encoding="UTF-8" standalone="yes"?><Relationships xmlns="http://schemas.openxmlformats.org/package/2006/relationships"><Relationship Id="rId1" Target="../tags/tag12.xml" Type="http://schemas.openxmlformats.org/officeDocument/2006/relationships/tags"/><Relationship Id="rId2" Target="../slideLayouts/slideLayout4.xml" Type="http://schemas.openxmlformats.org/officeDocument/2006/relationships/slideLayout"/><Relationship Id="rId3" Target="../notesSlides/notesSlide14.xml" Type="http://schemas.openxmlformats.org/officeDocument/2006/relationships/notesSlide"/><Relationship Id="rId4" Target="../media/image23.png" Type="http://schemas.openxmlformats.org/officeDocument/2006/relationships/image"/><Relationship Id="rId5" Target="../media/image24.png" Type="http://schemas.openxmlformats.org/officeDocument/2006/relationships/image"/><Relationship Id="rId6" Target="../embeddings/oleObject4.bin" Type="http://schemas.openxmlformats.org/officeDocument/2006/relationships/oleObject"/><Relationship Id="rId7" Target="../media/image1.emf" Type="http://schemas.openxmlformats.org/officeDocument/2006/relationships/image"/></Relationships>
</file>

<file path=ppt/slides/_rels/slide15.xml.rels><?xml version="1.0" encoding="UTF-8" standalone="yes"?><Relationships xmlns="http://schemas.openxmlformats.org/package/2006/relationships"><Relationship Id="rId1" Target="../tags/tag13.xml" Type="http://schemas.openxmlformats.org/officeDocument/2006/relationships/tags"/><Relationship Id="rId2" Target="../slideLayouts/slideLayout4.xml" Type="http://schemas.openxmlformats.org/officeDocument/2006/relationships/slideLayout"/><Relationship Id="rId3" Target="../notesSlides/notesSlide15.xml" Type="http://schemas.openxmlformats.org/officeDocument/2006/relationships/notesSlide"/><Relationship Id="rId4" Target="../media/image25.jpg" Type="http://schemas.openxmlformats.org/officeDocument/2006/relationships/image"/><Relationship Id="rId5" Target="../media/image26.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6.xml.rels><?xml version="1.0" encoding="UTF-8" standalone="yes"?><Relationships xmlns="http://schemas.openxmlformats.org/package/2006/relationships"><Relationship Id="rId1" Target="../tags/tag14.xml" Type="http://schemas.openxmlformats.org/officeDocument/2006/relationships/tags"/><Relationship Id="rId2" Target="../slideLayouts/slideLayout4.xml" Type="http://schemas.openxmlformats.org/officeDocument/2006/relationships/slideLayout"/><Relationship Id="rId3" Target="../notesSlides/notesSlide16.xml" Type="http://schemas.openxmlformats.org/officeDocument/2006/relationships/notesSlide"/><Relationship Id="rId4" Target="../media/image27.jpg" Type="http://schemas.openxmlformats.org/officeDocument/2006/relationships/image"/><Relationship Id="rId5" Target="../media/image28.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17.xml.rels><?xml version="1.0" encoding="UTF-8" standalone="yes"?><Relationships xmlns="http://schemas.openxmlformats.org/package/2006/relationships"><Relationship Id="rId1" Target="../tags/tag15.xml" Type="http://schemas.openxmlformats.org/officeDocument/2006/relationships/tags"/><Relationship Id="rId2" Target="../slideLayouts/slideLayout4.xml" Type="http://schemas.openxmlformats.org/officeDocument/2006/relationships/slideLayout"/><Relationship Id="rId3" Target="../notesSlides/notesSlide17.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29.jp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s>
</file>

<file path=ppt/slides/_rels/slide19.xml.rels><?xml version="1.0" encoding="UTF-8" standalone="yes"?><Relationships xmlns="http://schemas.openxmlformats.org/package/2006/relationships"><Relationship Id="rId1" Target="../tags/tag16.xml" Type="http://schemas.openxmlformats.org/officeDocument/2006/relationships/tags"/><Relationship Id="rId2" Target="../slideLayouts/slideLayout4.xml" Type="http://schemas.openxmlformats.org/officeDocument/2006/relationships/slideLayout"/><Relationship Id="rId3" Target="../notesSlides/notesSlide19.xml" Type="http://schemas.openxmlformats.org/officeDocument/2006/relationships/notesSlide"/><Relationship Id="rId4" Target="../media/image30.jpg" Type="http://schemas.openxmlformats.org/officeDocument/2006/relationships/image"/><Relationship Id="rId5" Target="../media/image31.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yes"?><Relationships xmlns="http://schemas.openxmlformats.org/package/2006/relationships"><Relationship Id="rId1" Target="../tags/tag17.xml" Type="http://schemas.openxmlformats.org/officeDocument/2006/relationships/tags"/><Relationship Id="rId2" Target="../slideLayouts/slideLayout4.xml" Type="http://schemas.openxmlformats.org/officeDocument/2006/relationships/slideLayout"/><Relationship Id="rId3" Target="../notesSlides/notesSlide20.xml" Type="http://schemas.openxmlformats.org/officeDocument/2006/relationships/notesSlide"/><Relationship Id="rId4" Target="../media/image32.jpg" Type="http://schemas.openxmlformats.org/officeDocument/2006/relationships/image"/><Relationship Id="rId5" Target="../media/image33.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1.xml.rels><?xml version="1.0" encoding="UTF-8" standalone="yes"?><Relationships xmlns="http://schemas.openxmlformats.org/package/2006/relationships"><Relationship Id="rId1" Target="../tags/tag18.xml" Type="http://schemas.openxmlformats.org/officeDocument/2006/relationships/tags"/><Relationship Id="rId2" Target="../slideLayouts/slideLayout4.xml" Type="http://schemas.openxmlformats.org/officeDocument/2006/relationships/slideLayout"/><Relationship Id="rId3" Target="../notesSlides/notesSlide21.xml" Type="http://schemas.openxmlformats.org/officeDocument/2006/relationships/notesSlide"/><Relationship Id="rId4" Target="../media/image34.jpg" Type="http://schemas.openxmlformats.org/officeDocument/2006/relationships/image"/><Relationship Id="rId5" Target="../media/image35.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2.xml.rels><?xml version="1.0" encoding="UTF-8" standalone="yes"?><Relationships xmlns="http://schemas.openxmlformats.org/package/2006/relationships"><Relationship Id="rId1" Target="../tags/tag19.xml" Type="http://schemas.openxmlformats.org/officeDocument/2006/relationships/tags"/><Relationship Id="rId2" Target="../slideLayouts/slideLayout4.xml" Type="http://schemas.openxmlformats.org/officeDocument/2006/relationships/slideLayout"/><Relationship Id="rId3" Target="../notesSlides/notesSlide22.xml" Type="http://schemas.openxmlformats.org/officeDocument/2006/relationships/notesSlide"/><Relationship Id="rId4" Target="../media/image36.jpeg" Type="http://schemas.openxmlformats.org/officeDocument/2006/relationships/image"/><Relationship Id="rId5" Target="../media/image37.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3.xml.rels><?xml version="1.0" encoding="UTF-8" standalone="yes"?><Relationships xmlns="http://schemas.openxmlformats.org/package/2006/relationships"><Relationship Id="rId1" Target="../tags/tag20.xml" Type="http://schemas.openxmlformats.org/officeDocument/2006/relationships/tags"/><Relationship Id="rId2" Target="../slideLayouts/slideLayout4.xml" Type="http://schemas.openxmlformats.org/officeDocument/2006/relationships/slideLayout"/><Relationship Id="rId3" Target="../notesSlides/notesSlide23.xml" Type="http://schemas.openxmlformats.org/officeDocument/2006/relationships/notesSlide"/><Relationship Id="rId4" Target="../media/image38.jpeg" Type="http://schemas.openxmlformats.org/officeDocument/2006/relationships/image"/><Relationship Id="rId5" Target="../media/image39.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4.xml.rels><?xml version="1.0" encoding="UTF-8" standalone="yes"?><Relationships xmlns="http://schemas.openxmlformats.org/package/2006/relationships"><Relationship Id="rId1" Target="../tags/tag21.xml" Type="http://schemas.openxmlformats.org/officeDocument/2006/relationships/tags"/><Relationship Id="rId2" Target="../slideLayouts/slideLayout4.xml" Type="http://schemas.openxmlformats.org/officeDocument/2006/relationships/slideLayout"/><Relationship Id="rId3" Target="../notesSlides/notesSlide24.xml" Type="http://schemas.openxmlformats.org/officeDocument/2006/relationships/notesSlide"/><Relationship Id="rId4" Target="../media/image40.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5.xml.rels><?xml version="1.0" encoding="UTF-8" standalone="yes"?><Relationships xmlns="http://schemas.openxmlformats.org/package/2006/relationships"><Relationship Id="rId1" Target="../tags/tag22.xml" Type="http://schemas.openxmlformats.org/officeDocument/2006/relationships/tags"/><Relationship Id="rId2" Target="../slideLayouts/slideLayout4.xml" Type="http://schemas.openxmlformats.org/officeDocument/2006/relationships/slideLayout"/><Relationship Id="rId3" Target="../notesSlides/notesSlide25.xml" Type="http://schemas.openxmlformats.org/officeDocument/2006/relationships/notesSlide"/><Relationship Id="rId4" Target="../media/image41.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42.png" Type="http://schemas.openxmlformats.org/officeDocument/2006/relationships/image"/><Relationship Id="rId8" Target="../media/image43.jpeg" Type="http://schemas.openxmlformats.org/officeDocument/2006/relationships/image"/><Relationship Id="rId9" Target="../media/image44.jpeg" Type="http://schemas.openxmlformats.org/officeDocument/2006/relationships/image"/></Relationships>
</file>

<file path=ppt/slides/_rels/slide26.xml.rels><?xml version="1.0" encoding="UTF-8" standalone="yes"?><Relationships xmlns="http://schemas.openxmlformats.org/package/2006/relationships"><Relationship Id="rId1" Target="../tags/tag23.xml" Type="http://schemas.openxmlformats.org/officeDocument/2006/relationships/tags"/><Relationship Id="rId2" Target="../slideLayouts/slideLayout4.xml" Type="http://schemas.openxmlformats.org/officeDocument/2006/relationships/slideLayout"/><Relationship Id="rId3" Target="../notesSlides/notesSlide26.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45.png" Type="http://schemas.openxmlformats.org/officeDocument/2006/relationships/image"/></Relationships>
</file>

<file path=ppt/slides/_rels/slide27.xml.rels><?xml version="1.0" encoding="UTF-8" standalone="yes"?><Relationships xmlns="http://schemas.openxmlformats.org/package/2006/relationships"><Relationship Id="rId1" Target="../tags/tag24.xml" Type="http://schemas.openxmlformats.org/officeDocument/2006/relationships/tags"/><Relationship Id="rId2" Target="../slideLayouts/slideLayout4.xml" Type="http://schemas.openxmlformats.org/officeDocument/2006/relationships/slideLayout"/><Relationship Id="rId3" Target="../notesSlides/notesSlide27.xml" Type="http://schemas.openxmlformats.org/officeDocument/2006/relationships/notesSlide"/><Relationship Id="rId4" Target="../media/image46.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28.xml.rels><?xml version="1.0" encoding="UTF-8" standalone="yes"?><Relationships xmlns="http://schemas.openxmlformats.org/package/2006/relationships"><Relationship Id="rId1" Target="../tags/tag25.xml" Type="http://schemas.openxmlformats.org/officeDocument/2006/relationships/tags"/><Relationship Id="rId2" Target="../slideLayouts/slideLayout4.xml" Type="http://schemas.openxmlformats.org/officeDocument/2006/relationships/slideLayout"/><Relationship Id="rId3" Target="../notesSlides/notesSlide28.xml" Type="http://schemas.openxmlformats.org/officeDocument/2006/relationships/notesSlide"/><Relationship Id="rId4" Target="../media/image47.jpg" Type="http://schemas.openxmlformats.org/officeDocument/2006/relationships/image"/><Relationship Id="rId5" Target="../media/image48.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29.xml.rels><?xml version="1.0" encoding="UTF-8" standalone="yes"?><Relationships xmlns="http://schemas.openxmlformats.org/package/2006/relationships"><Relationship Id="rId1" Target="../tags/tag26.xml" Type="http://schemas.openxmlformats.org/officeDocument/2006/relationships/tags"/><Relationship Id="rId2" Target="../slideLayouts/slideLayout4.xml" Type="http://schemas.openxmlformats.org/officeDocument/2006/relationships/slideLayout"/><Relationship Id="rId3" Target="../notesSlides/notesSlide29.xml" Type="http://schemas.openxmlformats.org/officeDocument/2006/relationships/notesSlide"/><Relationship Id="rId4" Target="../media/image49.jpg" Type="http://schemas.openxmlformats.org/officeDocument/2006/relationships/image"/><Relationship Id="rId5" Target="../media/image50.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yes"?><Relationships xmlns="http://schemas.openxmlformats.org/package/2006/relationships"><Relationship Id="rId1" Target="../tags/tag27.xml" Type="http://schemas.openxmlformats.org/officeDocument/2006/relationships/tags"/><Relationship Id="rId2" Target="../slideLayouts/slideLayout4.xml" Type="http://schemas.openxmlformats.org/officeDocument/2006/relationships/slideLayout"/><Relationship Id="rId3" Target="../notesSlides/notesSlide30.xml" Type="http://schemas.openxmlformats.org/officeDocument/2006/relationships/notesSlide"/><Relationship Id="rId4" Target="../media/image41.jpg" Type="http://schemas.openxmlformats.org/officeDocument/2006/relationships/image"/><Relationship Id="rId5" Target="../media/image51.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1.xml.rels><?xml version="1.0" encoding="UTF-8" standalone="yes"?><Relationships xmlns="http://schemas.openxmlformats.org/package/2006/relationships"><Relationship Id="rId1" Target="../tags/tag28.xml" Type="http://schemas.openxmlformats.org/officeDocument/2006/relationships/tags"/><Relationship Id="rId2" Target="../slideLayouts/slideLayout4.xml" Type="http://schemas.openxmlformats.org/officeDocument/2006/relationships/slideLayout"/><Relationship Id="rId3" Target="../notesSlides/notesSlide31.xml" Type="http://schemas.openxmlformats.org/officeDocument/2006/relationships/notesSlide"/><Relationship Id="rId4" Target="../media/image51.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s>
</file>

<file path=ppt/slides/_rels/slide32.xml.rels><?xml version="1.0" encoding="UTF-8" standalone="yes"?><Relationships xmlns="http://schemas.openxmlformats.org/package/2006/relationships"><Relationship Id="rId1" Target="../tags/tag29.xml" Type="http://schemas.openxmlformats.org/officeDocument/2006/relationships/tags"/><Relationship Id="rId2" Target="../slideLayouts/slideLayout4.xml" Type="http://schemas.openxmlformats.org/officeDocument/2006/relationships/slideLayout"/><Relationship Id="rId3" Target="../notesSlides/notesSlide32.xml" Type="http://schemas.openxmlformats.org/officeDocument/2006/relationships/notesSlide"/><Relationship Id="rId4" Target="../media/image52.jpg" Type="http://schemas.openxmlformats.org/officeDocument/2006/relationships/image"/><Relationship Id="rId5" Target="../media/image53.jp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3.xml.rels><?xml version="1.0" encoding="UTF-8" standalone="yes"?><Relationships xmlns="http://schemas.openxmlformats.org/package/2006/relationships"><Relationship Id="rId1" Target="../tags/tag30.xml" Type="http://schemas.openxmlformats.org/officeDocument/2006/relationships/tags"/><Relationship Id="rId2" Target="../slideLayouts/slideLayout4.xml" Type="http://schemas.openxmlformats.org/officeDocument/2006/relationships/slideLayout"/><Relationship Id="rId3" Target="../notesSlides/notesSlide33.xml" Type="http://schemas.openxmlformats.org/officeDocument/2006/relationships/notesSlide"/><Relationship Id="rId4" Target="../media/image52.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54.png" Type="http://schemas.openxmlformats.org/officeDocument/2006/relationships/image"/></Relationships>
</file>

<file path=ppt/slides/_rels/slide34.xml.rels><?xml version="1.0" encoding="UTF-8" standalone="yes"?><Relationships xmlns="http://schemas.openxmlformats.org/package/2006/relationships"><Relationship Id="rId1" Target="../tags/tag31.xml" Type="http://schemas.openxmlformats.org/officeDocument/2006/relationships/tags"/><Relationship Id="rId2" Target="../slideLayouts/slideLayout4.xml" Type="http://schemas.openxmlformats.org/officeDocument/2006/relationships/slideLayout"/><Relationship Id="rId3" Target="../notesSlides/notesSlide34.xml" Type="http://schemas.openxmlformats.org/officeDocument/2006/relationships/notesSlide"/><Relationship Id="rId4" Target="../media/image55.jpg" Type="http://schemas.openxmlformats.org/officeDocument/2006/relationships/image"/><Relationship Id="rId5" Target="../media/image56.jpeg"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s>
</file>

<file path=ppt/slides/_rels/slide35.xml.rels><?xml version="1.0" encoding="UTF-8" standalone="yes"?><Relationships xmlns="http://schemas.openxmlformats.org/package/2006/relationships"><Relationship Id="rId1" Target="../tags/tag32.xml" Type="http://schemas.openxmlformats.org/officeDocument/2006/relationships/tags"/><Relationship Id="rId2" Target="../slideLayouts/slideLayout4.xml" Type="http://schemas.openxmlformats.org/officeDocument/2006/relationships/slideLayout"/><Relationship Id="rId3" Target="../notesSlides/notesSlide35.xml" Type="http://schemas.openxmlformats.org/officeDocument/2006/relationships/notesSlide"/><Relationship Id="rId4" Target="../media/image57.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58.png" Type="http://schemas.openxmlformats.org/officeDocument/2006/relationships/image"/></Relationships>
</file>

<file path=ppt/slides/_rels/slide36.xml.rels><?xml version="1.0" encoding="UTF-8" standalone="yes"?><Relationships xmlns="http://schemas.openxmlformats.org/package/2006/relationships"><Relationship Id="rId1" Target="../tags/tag33.xml" Type="http://schemas.openxmlformats.org/officeDocument/2006/relationships/tags"/><Relationship Id="rId2" Target="../slideLayouts/slideLayout4.xml" Type="http://schemas.openxmlformats.org/officeDocument/2006/relationships/slideLayout"/><Relationship Id="rId3" Target="../notesSlides/notesSlide36.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s>
</file>

<file path=ppt/slides/_rels/slide37.xml.rels><?xml version="1.0" encoding="UTF-8" standalone="yes"?><Relationships xmlns="http://schemas.openxmlformats.org/package/2006/relationships"><Relationship Id="rId1" Target="../tags/tag34.xml" Type="http://schemas.openxmlformats.org/officeDocument/2006/relationships/tags"/><Relationship Id="rId2" Target="../slideLayouts/slideLayout4.xml" Type="http://schemas.openxmlformats.org/officeDocument/2006/relationships/slideLayout"/><Relationship Id="rId3" Target="../notesSlides/notesSlide37.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59.png" Type="http://schemas.openxmlformats.org/officeDocument/2006/relationships/image"/></Relationships>
</file>

<file path=ppt/slides/_rels/slide38.xml.rels><?xml version="1.0" encoding="UTF-8" standalone="yes"?><Relationships xmlns="http://schemas.openxmlformats.org/package/2006/relationships"><Relationship Id="rId1" Target="../tags/tag35.xml" Type="http://schemas.openxmlformats.org/officeDocument/2006/relationships/tags"/><Relationship Id="rId2" Target="../slideLayouts/slideLayout4.xml" Type="http://schemas.openxmlformats.org/officeDocument/2006/relationships/slideLayout"/><Relationship Id="rId3" Target="../notesSlides/notesSlide38.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s>
</file>

<file path=ppt/slides/_rels/slide39.xml.rels><?xml version="1.0" encoding="UTF-8" standalone="yes"?><Relationships xmlns="http://schemas.openxmlformats.org/package/2006/relationships"><Relationship Id="rId1" Target="../tags/tag36.xml" Type="http://schemas.openxmlformats.org/officeDocument/2006/relationships/tags"/><Relationship Id="rId10" Target="../media/image64.tmp" Type="http://schemas.openxmlformats.org/officeDocument/2006/relationships/image"/><Relationship Id="rId11" Target="../media/image65.tmp" Type="http://schemas.openxmlformats.org/officeDocument/2006/relationships/image"/><Relationship Id="rId12" Target="../media/image66.tmp" Type="http://schemas.openxmlformats.org/officeDocument/2006/relationships/image"/><Relationship Id="rId2" Target="../slideLayouts/slideLayout4.xml" Type="http://schemas.openxmlformats.org/officeDocument/2006/relationships/slideLayout"/><Relationship Id="rId3" Target="../notesSlides/notesSlide39.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 Id="rId6" Target="../media/image60.tmp" Type="http://schemas.openxmlformats.org/officeDocument/2006/relationships/image"/><Relationship Id="rId7" Target="../media/image61.tmp" Type="http://schemas.openxmlformats.org/officeDocument/2006/relationships/image"/><Relationship Id="rId8" Target="../media/image62.tmp" Type="http://schemas.openxmlformats.org/officeDocument/2006/relationships/image"/><Relationship Id="rId9" Target="../media/image63.tmp" Type="http://schemas.openxmlformats.org/officeDocument/2006/relationships/image"/></Relationships>
</file>

<file path=ppt/slides/_rels/slide4.xml.rels><?xml version="1.0" encoding="UTF-8" standalone="yes"?><Relationships xmlns="http://schemas.openxmlformats.org/package/2006/relationships"><Relationship Id="rId1" Target="../tags/tag3.xml" Type="http://schemas.openxmlformats.org/officeDocument/2006/relationships/tags"/><Relationship Id="rId2" Target="../slideLayouts/slideLayout4.xml" Type="http://schemas.openxmlformats.org/officeDocument/2006/relationships/slideLayout"/><Relationship Id="rId3" Target="../notesSlides/notesSlide4.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3.png" Type="http://schemas.openxmlformats.org/officeDocument/2006/relationships/image"/><Relationship Id="rId7" Target="../media/image4.png" Type="http://schemas.openxmlformats.org/officeDocument/2006/relationships/image"/><Relationship Id="rId8" Target="../media/image5.png" Type="http://schemas.openxmlformats.org/officeDocument/2006/relationships/image"/></Relationships>
</file>

<file path=ppt/slides/_rels/slide40.xml.rels><?xml version="1.0" encoding="UTF-8" standalone="yes"?><Relationships xmlns="http://schemas.openxmlformats.org/package/2006/relationships"><Relationship Id="rId1" Target="../tags/tag37.xml" Type="http://schemas.openxmlformats.org/officeDocument/2006/relationships/tags"/><Relationship Id="rId10" Target="../media/image71.tmp" Type="http://schemas.openxmlformats.org/officeDocument/2006/relationships/image"/><Relationship Id="rId11" Target="../media/image72.tmp" Type="http://schemas.openxmlformats.org/officeDocument/2006/relationships/image"/><Relationship Id="rId12" Target="../media/image73.tmp" Type="http://schemas.openxmlformats.org/officeDocument/2006/relationships/image"/><Relationship Id="rId2" Target="../slideLayouts/slideLayout4.xml" Type="http://schemas.openxmlformats.org/officeDocument/2006/relationships/slideLayout"/><Relationship Id="rId3" Target="../notesSlides/notesSlide40.xml" Type="http://schemas.openxmlformats.org/officeDocument/2006/relationships/notesSlide"/><Relationship Id="rId4" Target="../media/image67.tmp" Type="http://schemas.openxmlformats.org/officeDocument/2006/relationships/image"/><Relationship Id="rId5" Target="../media/image68.tmp" Type="http://schemas.openxmlformats.org/officeDocument/2006/relationships/image"/><Relationship Id="rId6" Target="../embeddings/oleObject3.bin" Type="http://schemas.openxmlformats.org/officeDocument/2006/relationships/oleObject"/><Relationship Id="rId7" Target="../media/image1.emf" Type="http://schemas.openxmlformats.org/officeDocument/2006/relationships/image"/><Relationship Id="rId8" Target="../media/image69.tmp" Type="http://schemas.openxmlformats.org/officeDocument/2006/relationships/image"/><Relationship Id="rId9" Target="../media/image70.tmp" Type="http://schemas.openxmlformats.org/officeDocument/2006/relationships/image"/></Relationships>
</file>

<file path=ppt/slides/_rels/slide41.xml.rels><?xml version="1.0" encoding="UTF-8" standalone="yes"?><Relationships xmlns="http://schemas.openxmlformats.org/package/2006/relationships"><Relationship Id="rId1" Target="../tags/tag38.xml" Type="http://schemas.openxmlformats.org/officeDocument/2006/relationships/tags"/><Relationship Id="rId10" Target="../media/image78.tmp" Type="http://schemas.openxmlformats.org/officeDocument/2006/relationships/image"/><Relationship Id="rId11" Target="../media/image79.tmp" Type="http://schemas.openxmlformats.org/officeDocument/2006/relationships/image"/><Relationship Id="rId12" Target="../media/image80.tmp" Type="http://schemas.openxmlformats.org/officeDocument/2006/relationships/image"/><Relationship Id="rId2" Target="../slideLayouts/slideLayout4.xml" Type="http://schemas.openxmlformats.org/officeDocument/2006/relationships/slideLayout"/><Relationship Id="rId3" Target="../notesSlides/notesSlide41.xml" Type="http://schemas.openxmlformats.org/officeDocument/2006/relationships/notesSlide"/><Relationship Id="rId4" Target="../media/image74.tmp"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75.tmp" Type="http://schemas.openxmlformats.org/officeDocument/2006/relationships/image"/><Relationship Id="rId8" Target="../media/image76.tmp" Type="http://schemas.openxmlformats.org/officeDocument/2006/relationships/image"/><Relationship Id="rId9" Target="../media/image77.tmp" Type="http://schemas.openxmlformats.org/officeDocument/2006/relationships/image"/></Relationships>
</file>

<file path=ppt/slides/_rels/slide42.xml.rels><?xml version="1.0" encoding="UTF-8" standalone="yes"?><Relationships xmlns="http://schemas.openxmlformats.org/package/2006/relationships"><Relationship Id="rId1" Target="../tags/tag39.xml" Type="http://schemas.openxmlformats.org/officeDocument/2006/relationships/tags"/><Relationship Id="rId2" Target="../slideLayouts/slideLayout4.xml" Type="http://schemas.openxmlformats.org/officeDocument/2006/relationships/slideLayout"/><Relationship Id="rId3" Target="../notesSlides/notesSlide42.xml" Type="http://schemas.openxmlformats.org/officeDocument/2006/relationships/notesSlide"/><Relationship Id="rId4" Target="../embeddings/oleObject3.bin" Type="http://schemas.openxmlformats.org/officeDocument/2006/relationships/oleObject"/><Relationship Id="rId5" Target="../media/image1.emf" Type="http://schemas.openxmlformats.org/officeDocument/2006/relationships/image"/></Relationships>
</file>

<file path=ppt/slides/_rels/slide43.xml.rels><?xml version="1.0" encoding="UTF-8" standalone="yes"?><Relationships xmlns="http://schemas.openxmlformats.org/package/2006/relationships"><Relationship Id="rId1" Target="../tags/tag40.xml" Type="http://schemas.openxmlformats.org/officeDocument/2006/relationships/tags"/><Relationship Id="rId10" Target="../diagrams/drawing1.xml" Type="http://schemas.microsoft.com/office/2007/relationships/diagramDrawing"/><Relationship Id="rId2" Target="../slideLayouts/slideLayout4.xml" Type="http://schemas.openxmlformats.org/officeDocument/2006/relationships/slideLayout"/><Relationship Id="rId3" Target="../notesSlides/notesSlide43.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diagrams/data1.xml" Type="http://schemas.openxmlformats.org/officeDocument/2006/relationships/diagramData"/><Relationship Id="rId7" Target="../diagrams/layout1.xml" Type="http://schemas.openxmlformats.org/officeDocument/2006/relationships/diagramLayout"/><Relationship Id="rId8" Target="../diagrams/quickStyle1.xml" Type="http://schemas.openxmlformats.org/officeDocument/2006/relationships/diagramQuickStyle"/><Relationship Id="rId9" Target="../diagrams/colors1.xml" Type="http://schemas.openxmlformats.org/officeDocument/2006/relationships/diagramColors"/></Relationships>
</file>

<file path=ppt/slides/_rels/slide5.xml.rels><?xml version="1.0" encoding="UTF-8" standalone="yes"?><Relationships xmlns="http://schemas.openxmlformats.org/package/2006/relationships"><Relationship Id="rId1" Target="../tags/tag4.xml" Type="http://schemas.openxmlformats.org/officeDocument/2006/relationships/tags"/><Relationship Id="rId2" Target="../slideLayouts/slideLayout4.xml" Type="http://schemas.openxmlformats.org/officeDocument/2006/relationships/slideLayout"/><Relationship Id="rId3" Target="../notesSlides/notesSlide5.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tags/tag5.xml" Type="http://schemas.openxmlformats.org/officeDocument/2006/relationships/tags"/><Relationship Id="rId2" Target="../slideLayouts/slideLayout4.xml" Type="http://schemas.openxmlformats.org/officeDocument/2006/relationships/slideLayout"/><Relationship Id="rId3" Target="../notesSlides/notesSlide6.xml" Type="http://schemas.openxmlformats.org/officeDocument/2006/relationships/notesSlid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embeddings/oleObject2.bin" Type="http://schemas.openxmlformats.org/officeDocument/2006/relationships/oleObject"/><Relationship Id="rId8" Target="../media/image1.emf" Type="http://schemas.openxmlformats.org/officeDocument/2006/relationships/image"/></Relationships>
</file>

<file path=ppt/slides/_rels/slide7.xml.rels><?xml version="1.0" encoding="UTF-8" standalone="yes"?><Relationships xmlns="http://schemas.openxmlformats.org/package/2006/relationships"><Relationship Id="rId1" Target="../tags/tag6.xml" Type="http://schemas.openxmlformats.org/officeDocument/2006/relationships/tags"/><Relationship Id="rId2" Target="../slideLayouts/slideLayout4.xml" Type="http://schemas.openxmlformats.org/officeDocument/2006/relationships/slideLayout"/><Relationship Id="rId3" Target="../notesSlides/notesSlide7.xml" Type="http://schemas.openxmlformats.org/officeDocument/2006/relationships/notesSlide"/><Relationship Id="rId4" Target="../embeddings/oleObject2.bin" Type="http://schemas.openxmlformats.org/officeDocument/2006/relationships/oleObject"/><Relationship Id="rId5" Target="../media/image1.emf"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s>
</file>

<file path=ppt/slides/_rels/slide9.xml.rels><?xml version="1.0" encoding="UTF-8" standalone="yes"?><Relationships xmlns="http://schemas.openxmlformats.org/package/2006/relationships"><Relationship Id="rId1" Target="../tags/tag7.xml" Type="http://schemas.openxmlformats.org/officeDocument/2006/relationships/tags"/><Relationship Id="rId2" Target="../slideLayouts/slideLayout4.xml" Type="http://schemas.openxmlformats.org/officeDocument/2006/relationships/slideLayout"/><Relationship Id="rId3" Target="../notesSlides/notesSlide9.xml" Type="http://schemas.openxmlformats.org/officeDocument/2006/relationships/notesSlide"/><Relationship Id="rId4" Target="../media/image11.jpg" Type="http://schemas.openxmlformats.org/officeDocument/2006/relationships/image"/><Relationship Id="rId5" Target="../embeddings/oleObject3.bin" Type="http://schemas.openxmlformats.org/officeDocument/2006/relationships/oleObject"/><Relationship Id="rId6" Target="../media/image1.emf" Type="http://schemas.openxmlformats.org/officeDocument/2006/relationships/image"/><Relationship Id="rId7" Target="../media/image12.jpg" Type="http://schemas.openxmlformats.org/officeDocument/2006/relationships/image"/><Relationship Id="rId8" Target="../media/image13.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ja-JP" altLang="en-US" sz="1200" b="1" dirty="0">
                <a:latin typeface="BIZ UDPゴシック" panose="020B0400000000000000" pitchFamily="50" charset="-128"/>
                <a:ea typeface="BIZ UDPゴシック" panose="020B0400000000000000" pitchFamily="50" charset="-128"/>
                <a:cs typeface="Meiryo" charset="-128"/>
              </a:rPr>
              <a:t>１１</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8003827"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a:t>
            </a:r>
            <a:r>
              <a:rPr lang="en-US" altLang="ja-JP" sz="4799" dirty="0">
                <a:solidFill>
                  <a:srgbClr val="4472C4"/>
                </a:solidFill>
                <a:latin typeface="BIZ UDPゴシック" panose="020B0400000000000000" pitchFamily="50" charset="-128"/>
                <a:ea typeface="BIZ UDPゴシック" panose="020B0400000000000000" pitchFamily="50" charset="-128"/>
              </a:rPr>
              <a:t>Q</a:t>
            </a:r>
            <a:r>
              <a:rPr lang="ja-JP" altLang="en-US" sz="4799" dirty="0">
                <a:solidFill>
                  <a:srgbClr val="4472C4"/>
                </a:solidFill>
                <a:latin typeface="BIZ UDPゴシック" panose="020B0400000000000000" pitchFamily="50" charset="-128"/>
                <a:ea typeface="BIZ UDPゴシック" panose="020B0400000000000000" pitchFamily="50" charset="-128"/>
              </a:rPr>
              <a:t>助）を使って病気やけがの</a:t>
            </a:r>
          </a:p>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緊急度を判定しよう</a:t>
            </a:r>
          </a:p>
        </p:txBody>
      </p:sp>
    </p:spTree>
    <p:extLst>
      <p:ext uri="{BB962C8B-B14F-4D97-AF65-F5344CB8AC3E}">
        <p14:creationId xmlns:p14="http://schemas.microsoft.com/office/powerpoint/2010/main" val="779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画像のプレビュー">
            <a:extLst>
              <a:ext uri="{FF2B5EF4-FFF2-40B4-BE49-F238E27FC236}">
                <a16:creationId xmlns:a16="http://schemas.microsoft.com/office/drawing/2014/main" id="{8413DD77-50E6-9D81-8EA1-29951F35C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563" y="2367022"/>
            <a:ext cx="1993847" cy="4319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画像のプレビュー">
            <a:extLst>
              <a:ext uri="{FF2B5EF4-FFF2-40B4-BE49-F238E27FC236}">
                <a16:creationId xmlns:a16="http://schemas.microsoft.com/office/drawing/2014/main" id="{DF0C86A5-89E6-AD7F-6501-E86CD9A16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359" y="2329951"/>
            <a:ext cx="1993847" cy="4319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　　　　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657159" y="2454996"/>
            <a:ext cx="1524452"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2" name="四角形: 角を丸くする 1">
            <a:extLst>
              <a:ext uri="{FF2B5EF4-FFF2-40B4-BE49-F238E27FC236}">
                <a16:creationId xmlns:a16="http://schemas.microsoft.com/office/drawing/2014/main" id="{77D610D4-C3A3-B3E8-803B-B2B6739B4A7B}"/>
              </a:ext>
            </a:extLst>
          </p:cNvPr>
          <p:cNvSpPr/>
          <p:nvPr/>
        </p:nvSpPr>
        <p:spPr>
          <a:xfrm>
            <a:off x="7227453" y="5931671"/>
            <a:ext cx="516144" cy="52987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2" name="図 11">
            <a:extLst>
              <a:ext uri="{FF2B5EF4-FFF2-40B4-BE49-F238E27FC236}">
                <a16:creationId xmlns:a16="http://schemas.microsoft.com/office/drawing/2014/main" id="{8966F93C-005A-0E78-68E3-C14C97CAFF7E}"/>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5789740" y="1544172"/>
            <a:ext cx="395730" cy="395622"/>
          </a:xfrm>
          <a:custGeom>
            <a:avLst/>
            <a:gdLst>
              <a:gd name="connsiteX0" fmla="*/ 64959 w 554784"/>
              <a:gd name="connsiteY0" fmla="*/ 0 h 554633"/>
              <a:gd name="connsiteX1" fmla="*/ 489825 w 554784"/>
              <a:gd name="connsiteY1" fmla="*/ 0 h 554633"/>
              <a:gd name="connsiteX2" fmla="*/ 554784 w 554784"/>
              <a:gd name="connsiteY2" fmla="*/ 64959 h 554633"/>
              <a:gd name="connsiteX3" fmla="*/ 554784 w 554784"/>
              <a:gd name="connsiteY3" fmla="*/ 489674 h 554633"/>
              <a:gd name="connsiteX4" fmla="*/ 489825 w 554784"/>
              <a:gd name="connsiteY4" fmla="*/ 554633 h 554633"/>
              <a:gd name="connsiteX5" fmla="*/ 64959 w 554784"/>
              <a:gd name="connsiteY5" fmla="*/ 554633 h 554633"/>
              <a:gd name="connsiteX6" fmla="*/ 0 w 554784"/>
              <a:gd name="connsiteY6" fmla="*/ 489674 h 554633"/>
              <a:gd name="connsiteX7" fmla="*/ 0 w 554784"/>
              <a:gd name="connsiteY7" fmla="*/ 64959 h 554633"/>
              <a:gd name="connsiteX8" fmla="*/ 64959 w 554784"/>
              <a:gd name="connsiteY8" fmla="*/ 0 h 5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4" h="554633">
                <a:moveTo>
                  <a:pt x="64959" y="0"/>
                </a:moveTo>
                <a:lnTo>
                  <a:pt x="489825" y="0"/>
                </a:lnTo>
                <a:cubicBezTo>
                  <a:pt x="525701" y="0"/>
                  <a:pt x="554784" y="29083"/>
                  <a:pt x="554784" y="64959"/>
                </a:cubicBezTo>
                <a:lnTo>
                  <a:pt x="554784" y="489674"/>
                </a:lnTo>
                <a:cubicBezTo>
                  <a:pt x="554784" y="525550"/>
                  <a:pt x="525701" y="554633"/>
                  <a:pt x="489825" y="554633"/>
                </a:cubicBezTo>
                <a:lnTo>
                  <a:pt x="64959" y="554633"/>
                </a:lnTo>
                <a:cubicBezTo>
                  <a:pt x="29083" y="554633"/>
                  <a:pt x="0" y="525550"/>
                  <a:pt x="0" y="489674"/>
                </a:cubicBezTo>
                <a:lnTo>
                  <a:pt x="0" y="64959"/>
                </a:lnTo>
                <a:cubicBezTo>
                  <a:pt x="0" y="29083"/>
                  <a:pt x="29083" y="0"/>
                  <a:pt x="64959"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タイトル 1">
            <a:extLst>
              <a:ext uri="{FF2B5EF4-FFF2-40B4-BE49-F238E27FC236}">
                <a16:creationId xmlns:a16="http://schemas.microsoft.com/office/drawing/2014/main" id="{B65426DC-C672-2E20-7C5D-2994D4988F4E}"/>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7" name="タイトル 1">
            <a:extLst>
              <a:ext uri="{FF2B5EF4-FFF2-40B4-BE49-F238E27FC236}">
                <a16:creationId xmlns:a16="http://schemas.microsoft.com/office/drawing/2014/main" id="{08B4C63E-B58E-3B6D-6F82-562A04202DD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8" name="サブタイトル 2">
            <a:extLst>
              <a:ext uri="{FF2B5EF4-FFF2-40B4-BE49-F238E27FC236}">
                <a16:creationId xmlns:a16="http://schemas.microsoft.com/office/drawing/2014/main" id="{D39C53B4-2852-04EA-F15B-AA706202A46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0" name="テキスト ボックス 19">
            <a:extLst>
              <a:ext uri="{FF2B5EF4-FFF2-40B4-BE49-F238E27FC236}">
                <a16:creationId xmlns:a16="http://schemas.microsoft.com/office/drawing/2014/main" id="{722251AF-18D0-F9A8-3A0E-3FFFDF37B88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877668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FDCBD51B-11BB-4446-37CF-FB35EDCB49C1}"/>
              </a:ext>
            </a:extLst>
          </p:cNvPr>
          <p:cNvPicPr>
            <a:picLocks noChangeAspect="1"/>
          </p:cNvPicPr>
          <p:nvPr/>
        </p:nvPicPr>
        <p:blipFill>
          <a:blip r:embed="rId4"/>
          <a:stretch>
            <a:fillRect/>
          </a:stretch>
        </p:blipFill>
        <p:spPr>
          <a:xfrm>
            <a:off x="5673196" y="2333581"/>
            <a:ext cx="1993846" cy="4320000"/>
          </a:xfrm>
          <a:prstGeom prst="rect">
            <a:avLst/>
          </a:prstGeom>
          <a:ln>
            <a:solidFill>
              <a:schemeClr val="tx1"/>
            </a:solidFill>
          </a:ln>
        </p:spPr>
      </p:pic>
      <p:pic>
        <p:nvPicPr>
          <p:cNvPr id="8" name="図 7">
            <a:extLst>
              <a:ext uri="{FF2B5EF4-FFF2-40B4-BE49-F238E27FC236}">
                <a16:creationId xmlns:a16="http://schemas.microsoft.com/office/drawing/2014/main" id="{0F7A37DB-0BD8-294D-76CE-C201E763C960}"/>
              </a:ext>
            </a:extLst>
          </p:cNvPr>
          <p:cNvPicPr>
            <a:picLocks noChangeAspect="1"/>
          </p:cNvPicPr>
          <p:nvPr/>
        </p:nvPicPr>
        <p:blipFill>
          <a:blip r:embed="rId5"/>
          <a:stretch>
            <a:fillRect/>
          </a:stretch>
        </p:blipFill>
        <p:spPr>
          <a:xfrm>
            <a:off x="1412884" y="2324724"/>
            <a:ext cx="2024047" cy="4352921"/>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233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a:t>
            </a:r>
            <a:r>
              <a:rPr lang="ja-JP" altLang="en-US" sz="1800" dirty="0">
                <a:latin typeface="BIZ UDPゴシック" panose="020B0400000000000000" pitchFamily="50" charset="-128"/>
                <a:ea typeface="BIZ UDPゴシック" panose="020B0400000000000000" pitchFamily="50" charset="-128"/>
              </a:rPr>
              <a:t>救急受診アプリ</a:t>
            </a:r>
            <a:r>
              <a:rPr lang="en-US" altLang="ja-JP" sz="1800" dirty="0">
                <a:latin typeface="BIZ UDPゴシック" panose="020B0400000000000000" pitchFamily="50" charset="-128"/>
                <a:ea typeface="BIZ UDPゴシック" panose="020B0400000000000000" pitchFamily="50" charset="-128"/>
              </a:rPr>
              <a:t>Q</a:t>
            </a:r>
            <a:r>
              <a:rPr lang="ja-JP" altLang="en-US" sz="1800" dirty="0">
                <a:latin typeface="BIZ UDPゴシック" panose="020B0400000000000000" pitchFamily="50" charset="-128"/>
                <a:ea typeface="BIZ UDPゴシック" panose="020B0400000000000000" pitchFamily="50" charset="-128"/>
              </a:rPr>
              <a:t>助</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pc="-80" dirty="0">
                <a:latin typeface="BIZ UDPゴシック" panose="020B0400000000000000" pitchFamily="50" charset="-128"/>
                <a:ea typeface="BIZ UDPゴシック" panose="020B0400000000000000" pitchFamily="50" charset="-128"/>
                <a:cs typeface="IPAexGothic"/>
              </a:rPr>
              <a:t>「インストール」を押します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270324" y="2741496"/>
            <a:ext cx="2300443" cy="83996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CFE6CA80-E16A-9F41-6AA2-334CDAF451F8}"/>
              </a:ext>
            </a:extLst>
          </p:cNvPr>
          <p:cNvSpPr/>
          <p:nvPr/>
        </p:nvSpPr>
        <p:spPr>
          <a:xfrm>
            <a:off x="5519713" y="4024505"/>
            <a:ext cx="2324876" cy="33483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9" name="Slide Number Placeholder 5">
            <a:extLst>
              <a:ext uri="{FF2B5EF4-FFF2-40B4-BE49-F238E27FC236}">
                <a16:creationId xmlns:a16="http://schemas.microsoft.com/office/drawing/2014/main" id="{096FA63D-78D3-4D3B-259E-4FAE2C8FFDCE}"/>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12" name="タイトル 1">
            <a:extLst>
              <a:ext uri="{FF2B5EF4-FFF2-40B4-BE49-F238E27FC236}">
                <a16:creationId xmlns:a16="http://schemas.microsoft.com/office/drawing/2014/main" id="{7D16AC7F-F275-68FF-EDCC-272DCCE73575}"/>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6" name="タイトル 1">
            <a:extLst>
              <a:ext uri="{FF2B5EF4-FFF2-40B4-BE49-F238E27FC236}">
                <a16:creationId xmlns:a16="http://schemas.microsoft.com/office/drawing/2014/main" id="{6445A5FD-6809-79B3-0A79-61A4AF6DAD9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7" name="サブタイトル 2">
            <a:extLst>
              <a:ext uri="{FF2B5EF4-FFF2-40B4-BE49-F238E27FC236}">
                <a16:creationId xmlns:a16="http://schemas.microsoft.com/office/drawing/2014/main" id="{D43712A4-E971-506E-16A5-887A3D50AFD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18" name="テキスト ボックス 17">
            <a:extLst>
              <a:ext uri="{FF2B5EF4-FFF2-40B4-BE49-F238E27FC236}">
                <a16:creationId xmlns:a16="http://schemas.microsoft.com/office/drawing/2014/main" id="{10A757B6-3180-05BF-0460-E2EA71023AC7}"/>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799558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48E4254-814F-5F0A-4A4D-022C3A927E6D}"/>
              </a:ext>
            </a:extLst>
          </p:cNvPr>
          <p:cNvPicPr>
            <a:picLocks noChangeAspect="1"/>
          </p:cNvPicPr>
          <p:nvPr/>
        </p:nvPicPr>
        <p:blipFill>
          <a:blip r:embed="rId4"/>
          <a:stretch>
            <a:fillRect/>
          </a:stretch>
        </p:blipFill>
        <p:spPr>
          <a:xfrm>
            <a:off x="5500387" y="2253634"/>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68422" y="2256075"/>
            <a:ext cx="2476800" cy="44054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28024"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を押します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542619" y="6304359"/>
            <a:ext cx="344947" cy="360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CF30958C-A88C-3B36-43DE-10ABFEBEBF9E}"/>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5257D894-889F-DABE-78E5-B401AA81E4F2}"/>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D9B24625-7187-8B17-2843-D83FF11487B3}"/>
              </a:ext>
            </a:extLst>
          </p:cNvPr>
          <p:cNvSpPr txBox="1"/>
          <p:nvPr/>
        </p:nvSpPr>
        <p:spPr>
          <a:xfrm>
            <a:off x="5607129" y="1489248"/>
            <a:ext cx="3192520"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を押します</a:t>
            </a:r>
          </a:p>
        </p:txBody>
      </p:sp>
      <p:sp>
        <p:nvSpPr>
          <p:cNvPr id="18" name="タイトル 1">
            <a:extLst>
              <a:ext uri="{FF2B5EF4-FFF2-40B4-BE49-F238E27FC236}">
                <a16:creationId xmlns:a16="http://schemas.microsoft.com/office/drawing/2014/main" id="{A77AEEE5-B076-5C4C-BBD1-9EB1EC92F822}"/>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9" name="タイトル 1">
            <a:extLst>
              <a:ext uri="{FF2B5EF4-FFF2-40B4-BE49-F238E27FC236}">
                <a16:creationId xmlns:a16="http://schemas.microsoft.com/office/drawing/2014/main" id="{0E3E63FA-7F70-92C6-B656-189DCEF550B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0" name="サブタイトル 2">
            <a:extLst>
              <a:ext uri="{FF2B5EF4-FFF2-40B4-BE49-F238E27FC236}">
                <a16:creationId xmlns:a16="http://schemas.microsoft.com/office/drawing/2014/main" id="{02106ECE-8228-3654-8129-BE7A2A842B5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4" name="テキスト ボックス 23">
            <a:extLst>
              <a:ext uri="{FF2B5EF4-FFF2-40B4-BE49-F238E27FC236}">
                <a16:creationId xmlns:a16="http://schemas.microsoft.com/office/drawing/2014/main" id="{AF7F2335-2823-45CA-C192-E6666E5FFA8B}"/>
              </a:ext>
            </a:extLst>
          </p:cNvPr>
          <p:cNvSpPr txBox="1"/>
          <p:nvPr/>
        </p:nvSpPr>
        <p:spPr>
          <a:xfrm>
            <a:off x="6522189" y="983661"/>
            <a:ext cx="2476471" cy="369332"/>
          </a:xfrm>
          <a:prstGeom prst="rect">
            <a:avLst/>
          </a:prstGeom>
          <a:solidFill>
            <a:srgbClr val="9DC3E6"/>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913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画像のプレビュー">
            <a:extLst>
              <a:ext uri="{FF2B5EF4-FFF2-40B4-BE49-F238E27FC236}">
                <a16:creationId xmlns:a16="http://schemas.microsoft.com/office/drawing/2014/main" id="{AB40AD1D-ACAA-7B83-E085-69575AE24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31" y="2254863"/>
            <a:ext cx="2449241" cy="435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0CB24B7A-901C-3B32-5ED6-FFD17DB70D38}"/>
              </a:ext>
            </a:extLst>
          </p:cNvPr>
          <p:cNvPicPr>
            <a:picLocks noChangeAspect="1"/>
          </p:cNvPicPr>
          <p:nvPr/>
        </p:nvPicPr>
        <p:blipFill>
          <a:blip r:embed="rId5"/>
          <a:stretch>
            <a:fillRect/>
          </a:stretch>
        </p:blipFill>
        <p:spPr>
          <a:xfrm>
            <a:off x="1149833" y="2255583"/>
            <a:ext cx="2475191"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a:t>
            </a:r>
            <a:r>
              <a:rPr lang="en-US" altLang="ja-JP" dirty="0">
                <a:latin typeface="BIZ UDPゴシック" panose="020B0400000000000000" pitchFamily="50" charset="-128"/>
                <a:ea typeface="BIZ UDPゴシック" panose="020B0400000000000000" pitchFamily="50" charset="-128"/>
              </a:rPr>
              <a:t>Q</a:t>
            </a:r>
            <a:r>
              <a:rPr lang="ja-JP" altLang="en-US" dirty="0">
                <a:latin typeface="BIZ UDPゴシック" panose="020B0400000000000000" pitchFamily="50" charset="-128"/>
                <a:ea typeface="BIZ UDPゴシック" panose="020B0400000000000000" pitchFamily="50" charset="-128"/>
              </a:rPr>
              <a:t>助」と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420536" y="5895427"/>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C660333-70DF-D74D-0998-858D98BC9EC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EC2D866B-9EB4-03B0-5348-7035A1D88F5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AEDBA18-A3A3-740F-9828-C8908BD506B8}"/>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押し検索します</a:t>
            </a:r>
          </a:p>
        </p:txBody>
      </p:sp>
      <p:sp>
        <p:nvSpPr>
          <p:cNvPr id="17" name="タイトル 1">
            <a:extLst>
              <a:ext uri="{FF2B5EF4-FFF2-40B4-BE49-F238E27FC236}">
                <a16:creationId xmlns:a16="http://schemas.microsoft.com/office/drawing/2014/main" id="{86029FA0-B3B6-C528-8BFE-71FF4337C955}"/>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9" name="タイトル 1">
            <a:extLst>
              <a:ext uri="{FF2B5EF4-FFF2-40B4-BE49-F238E27FC236}">
                <a16:creationId xmlns:a16="http://schemas.microsoft.com/office/drawing/2014/main" id="{8D909203-593E-7798-962F-9563ED90DE7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0" name="サブタイトル 2">
            <a:extLst>
              <a:ext uri="{FF2B5EF4-FFF2-40B4-BE49-F238E27FC236}">
                <a16:creationId xmlns:a16="http://schemas.microsoft.com/office/drawing/2014/main" id="{AE56CB07-FE1D-9B5E-A70F-A52514B9389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1" name="テキスト ボックス 20">
            <a:extLst>
              <a:ext uri="{FF2B5EF4-FFF2-40B4-BE49-F238E27FC236}">
                <a16:creationId xmlns:a16="http://schemas.microsoft.com/office/drawing/2014/main" id="{228D189B-B8DF-32A4-293F-0B80DD8BFAA7}"/>
              </a:ext>
            </a:extLst>
          </p:cNvPr>
          <p:cNvSpPr txBox="1"/>
          <p:nvPr/>
        </p:nvSpPr>
        <p:spPr>
          <a:xfrm>
            <a:off x="6522189" y="983661"/>
            <a:ext cx="2476471" cy="369332"/>
          </a:xfrm>
          <a:prstGeom prst="rect">
            <a:avLst/>
          </a:prstGeom>
          <a:solidFill>
            <a:srgbClr val="9DC3E6"/>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68067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07C3A5A-7A97-CF56-2EE8-74ECDBB46045}"/>
              </a:ext>
            </a:extLst>
          </p:cNvPr>
          <p:cNvPicPr>
            <a:picLocks noChangeAspect="1"/>
          </p:cNvPicPr>
          <p:nvPr/>
        </p:nvPicPr>
        <p:blipFill>
          <a:blip r:embed="rId4"/>
          <a:stretch>
            <a:fillRect/>
          </a:stretch>
        </p:blipFill>
        <p:spPr>
          <a:xfrm>
            <a:off x="5449602" y="2235646"/>
            <a:ext cx="2475191" cy="4383404"/>
          </a:xfrm>
          <a:prstGeom prst="rect">
            <a:avLst/>
          </a:prstGeom>
        </p:spPr>
      </p:pic>
      <p:pic>
        <p:nvPicPr>
          <p:cNvPr id="4" name="図 3">
            <a:extLst>
              <a:ext uri="{FF2B5EF4-FFF2-40B4-BE49-F238E27FC236}">
                <a16:creationId xmlns:a16="http://schemas.microsoft.com/office/drawing/2014/main" id="{76AE4420-AA0B-6610-5F06-3A5273FE0044}"/>
              </a:ext>
            </a:extLst>
          </p:cNvPr>
          <p:cNvPicPr>
            <a:picLocks noChangeAspect="1"/>
          </p:cNvPicPr>
          <p:nvPr/>
        </p:nvPicPr>
        <p:blipFill>
          <a:blip r:embed="rId5"/>
          <a:stretch>
            <a:fillRect/>
          </a:stretch>
        </p:blipFill>
        <p:spPr>
          <a:xfrm>
            <a:off x="1176520" y="2230384"/>
            <a:ext cx="2469094" cy="4377307"/>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「入手」を押します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19627"/>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9735" y="2921484"/>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1A95E11A-4925-6BF8-BAB2-DEB93EFC423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942B93A4-86C6-4575-8C6E-6A748F095B0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5E5109E2-2583-1A83-D135-128366EF7ABB}"/>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10" name="タイトル 1">
            <a:extLst>
              <a:ext uri="{FF2B5EF4-FFF2-40B4-BE49-F238E27FC236}">
                <a16:creationId xmlns:a16="http://schemas.microsoft.com/office/drawing/2014/main" id="{5E45B2DF-395E-5399-E86D-DDC24327E9AC}"/>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1" name="タイトル 1">
            <a:extLst>
              <a:ext uri="{FF2B5EF4-FFF2-40B4-BE49-F238E27FC236}">
                <a16:creationId xmlns:a16="http://schemas.microsoft.com/office/drawing/2014/main" id="{2000D709-3F7A-E5DC-90A1-609C6796DC6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4" name="サブタイトル 2">
            <a:extLst>
              <a:ext uri="{FF2B5EF4-FFF2-40B4-BE49-F238E27FC236}">
                <a16:creationId xmlns:a16="http://schemas.microsoft.com/office/drawing/2014/main" id="{1A8EE7B6-DE8B-5CDA-415D-C574BC6D0EE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4" name="テキスト ボックス 23">
            <a:extLst>
              <a:ext uri="{FF2B5EF4-FFF2-40B4-BE49-F238E27FC236}">
                <a16:creationId xmlns:a16="http://schemas.microsoft.com/office/drawing/2014/main" id="{CBF81F94-D3E6-8FAA-577F-2792F3B894AD}"/>
              </a:ext>
            </a:extLst>
          </p:cNvPr>
          <p:cNvSpPr txBox="1"/>
          <p:nvPr/>
        </p:nvSpPr>
        <p:spPr>
          <a:xfrm>
            <a:off x="6522189" y="983661"/>
            <a:ext cx="2476471" cy="369332"/>
          </a:xfrm>
          <a:prstGeom prst="rect">
            <a:avLst/>
          </a:prstGeom>
          <a:solidFill>
            <a:srgbClr val="9DC3E6"/>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iPhone</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2252927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3BE9CC8E-0F5E-C5F6-516B-5FFC0D6D62E9}"/>
              </a:ext>
            </a:extLst>
          </p:cNvPr>
          <p:cNvPicPr>
            <a:picLocks noChangeAspect="1"/>
          </p:cNvPicPr>
          <p:nvPr/>
        </p:nvPicPr>
        <p:blipFill>
          <a:blip r:embed="rId4"/>
          <a:stretch>
            <a:fillRect/>
          </a:stretch>
        </p:blipFill>
        <p:spPr>
          <a:xfrm>
            <a:off x="5717889" y="2347278"/>
            <a:ext cx="1993846" cy="4320000"/>
          </a:xfrm>
          <a:prstGeom prst="rect">
            <a:avLst/>
          </a:prstGeom>
          <a:ln>
            <a:solidFill>
              <a:schemeClr val="tx1"/>
            </a:solidFill>
          </a:ln>
        </p:spPr>
      </p:pic>
      <p:pic>
        <p:nvPicPr>
          <p:cNvPr id="2" name="図 1" descr="背景パターン, マップ&#10;&#10;自動的に生成された説明">
            <a:extLst>
              <a:ext uri="{FF2B5EF4-FFF2-40B4-BE49-F238E27FC236}">
                <a16:creationId xmlns:a16="http://schemas.microsoft.com/office/drawing/2014/main" id="{6002BAE7-B86B-AA16-D361-730092ABA7F0}"/>
              </a:ext>
            </a:extLst>
          </p:cNvPr>
          <p:cNvPicPr>
            <a:picLocks noChangeAspect="1"/>
          </p:cNvPicPr>
          <p:nvPr/>
        </p:nvPicPr>
        <p:blipFill>
          <a:blip r:embed="rId5"/>
          <a:stretch>
            <a:fillRect/>
          </a:stretch>
        </p:blipFill>
        <p:spPr>
          <a:xfrm>
            <a:off x="1435931" y="2352466"/>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841237" y="5663137"/>
            <a:ext cx="1743863"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7888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ホーム画面から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利用規約を確認して</a:t>
            </a: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利用規約に同意する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70860" y="4239190"/>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pic>
        <p:nvPicPr>
          <p:cNvPr id="5" name="図 4" descr="背景パターン, マップ&#10;&#10;自動的に生成された説明">
            <a:extLst>
              <a:ext uri="{FF2B5EF4-FFF2-40B4-BE49-F238E27FC236}">
                <a16:creationId xmlns:a16="http://schemas.microsoft.com/office/drawing/2014/main" id="{042E2D11-DDF9-4FC2-B378-C0AFEE159AE8}"/>
              </a:ext>
            </a:extLst>
          </p:cNvPr>
          <p:cNvPicPr>
            <a:picLocks noChangeAspect="1"/>
          </p:cNvPicPr>
          <p:nvPr/>
        </p:nvPicPr>
        <p:blipFill rotWithShape="1">
          <a:blip r:embed="rId5"/>
          <a:srcRect l="31718" t="44930" r="55222" b="48937"/>
          <a:stretch/>
        </p:blipFill>
        <p:spPr>
          <a:xfrm>
            <a:off x="3534121" y="1586171"/>
            <a:ext cx="318435" cy="324000"/>
          </a:xfrm>
          <a:prstGeom prst="rect">
            <a:avLst/>
          </a:prstGeom>
          <a:ln>
            <a:noFill/>
          </a:ln>
        </p:spPr>
      </p:pic>
    </p:spTree>
    <p:extLst>
      <p:ext uri="{BB962C8B-B14F-4D97-AF65-F5344CB8AC3E}">
        <p14:creationId xmlns:p14="http://schemas.microsoft.com/office/powerpoint/2010/main" val="1136623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4A7FB131-4DA5-99CF-BD54-718233B4A782}"/>
              </a:ext>
            </a:extLst>
          </p:cNvPr>
          <p:cNvPicPr>
            <a:picLocks noChangeAspect="1"/>
          </p:cNvPicPr>
          <p:nvPr/>
        </p:nvPicPr>
        <p:blipFill>
          <a:blip r:embed="rId4"/>
          <a:stretch>
            <a:fillRect/>
          </a:stretch>
        </p:blipFill>
        <p:spPr>
          <a:xfrm>
            <a:off x="5717889" y="2339621"/>
            <a:ext cx="1993846" cy="4320000"/>
          </a:xfrm>
          <a:prstGeom prst="rect">
            <a:avLst/>
          </a:prstGeom>
          <a:ln>
            <a:solidFill>
              <a:schemeClr val="tx1"/>
            </a:solidFill>
          </a:ln>
        </p:spPr>
      </p:pic>
      <p:pic>
        <p:nvPicPr>
          <p:cNvPr id="5" name="図 4" descr="アプリケーション&#10;&#10;中程度の精度で自動的に生成された説明">
            <a:extLst>
              <a:ext uri="{FF2B5EF4-FFF2-40B4-BE49-F238E27FC236}">
                <a16:creationId xmlns:a16="http://schemas.microsoft.com/office/drawing/2014/main" id="{CD331244-565B-0845-60FD-C00D93DD2E88}"/>
              </a:ext>
            </a:extLst>
          </p:cNvPr>
          <p:cNvPicPr>
            <a:picLocks noChangeAspect="1"/>
          </p:cNvPicPr>
          <p:nvPr/>
        </p:nvPicPr>
        <p:blipFill>
          <a:blip r:embed="rId5"/>
          <a:stretch>
            <a:fillRect/>
          </a:stretch>
        </p:blipFill>
        <p:spPr>
          <a:xfrm>
            <a:off x="1419286" y="2363685"/>
            <a:ext cx="1991834" cy="431564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993358" y="6159793"/>
            <a:ext cx="713734" cy="2765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92701"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画面右下の</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画面設定</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746381" y="6173688"/>
            <a:ext cx="652381" cy="27631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sp>
        <p:nvSpPr>
          <p:cNvPr id="6" name="テキスト ボックス 5">
            <a:extLst>
              <a:ext uri="{FF2B5EF4-FFF2-40B4-BE49-F238E27FC236}">
                <a16:creationId xmlns:a16="http://schemas.microsoft.com/office/drawing/2014/main" id="{3ECE77F5-2B4C-3489-C8BA-856CB9F72D5E}"/>
              </a:ext>
            </a:extLst>
          </p:cNvPr>
          <p:cNvSpPr txBox="1"/>
          <p:nvPr/>
        </p:nvSpPr>
        <p:spPr>
          <a:xfrm>
            <a:off x="1412435" y="1908619"/>
            <a:ext cx="3107694"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初回起動時の画面</a:t>
            </a:r>
          </a:p>
        </p:txBody>
      </p:sp>
      <p:sp>
        <p:nvSpPr>
          <p:cNvPr id="7" name="テキスト ボックス 6">
            <a:extLst>
              <a:ext uri="{FF2B5EF4-FFF2-40B4-BE49-F238E27FC236}">
                <a16:creationId xmlns:a16="http://schemas.microsoft.com/office/drawing/2014/main" id="{5C4A4D84-6C4E-E52E-1318-55CF5198F426}"/>
              </a:ext>
            </a:extLst>
          </p:cNvPr>
          <p:cNvSpPr txBox="1"/>
          <p:nvPr/>
        </p:nvSpPr>
        <p:spPr>
          <a:xfrm>
            <a:off x="5644119" y="1908618"/>
            <a:ext cx="287165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回目以降起動時の画面</a:t>
            </a:r>
          </a:p>
        </p:txBody>
      </p:sp>
    </p:spTree>
    <p:extLst>
      <p:ext uri="{BB962C8B-B14F-4D97-AF65-F5344CB8AC3E}">
        <p14:creationId xmlns:p14="http://schemas.microsoft.com/office/powerpoint/2010/main" val="1961303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利用設定のしかた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pic>
        <p:nvPicPr>
          <p:cNvPr id="4" name="図 3" descr="カレンダー&#10;&#10;中程度の精度で自動的に生成された説明">
            <a:extLst>
              <a:ext uri="{FF2B5EF4-FFF2-40B4-BE49-F238E27FC236}">
                <a16:creationId xmlns:a16="http://schemas.microsoft.com/office/drawing/2014/main" id="{E93CD610-B1EA-6E34-11B4-0D0362E634AA}"/>
              </a:ext>
            </a:extLst>
          </p:cNvPr>
          <p:cNvPicPr>
            <a:picLocks noChangeAspect="1"/>
          </p:cNvPicPr>
          <p:nvPr/>
        </p:nvPicPr>
        <p:blipFill>
          <a:blip r:embed="rId6"/>
          <a:stretch>
            <a:fillRect/>
          </a:stretch>
        </p:blipFill>
        <p:spPr>
          <a:xfrm>
            <a:off x="3355219" y="1666474"/>
            <a:ext cx="2337931" cy="5065518"/>
          </a:xfrm>
          <a:prstGeom prst="rect">
            <a:avLst/>
          </a:prstGeom>
          <a:ln>
            <a:solidFill>
              <a:schemeClr val="tx1"/>
            </a:solidFill>
          </a:ln>
        </p:spPr>
      </p:pic>
      <p:sp>
        <p:nvSpPr>
          <p:cNvPr id="14" name="テキスト ボックス 13">
            <a:extLst>
              <a:ext uri="{FF2B5EF4-FFF2-40B4-BE49-F238E27FC236}">
                <a16:creationId xmlns:a16="http://schemas.microsoft.com/office/drawing/2014/main" id="{DFA45860-F023-30AF-2AE8-5C140AB3B3B3}"/>
              </a:ext>
            </a:extLst>
          </p:cNvPr>
          <p:cNvSpPr txBox="1"/>
          <p:nvPr/>
        </p:nvSpPr>
        <p:spPr>
          <a:xfrm>
            <a:off x="173036" y="1832006"/>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73036" y="2386500"/>
            <a:ext cx="3050532" cy="75600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高コントラスト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明度反転</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のいずれかを押します</a:t>
            </a:r>
          </a:p>
        </p:txBody>
      </p:sp>
      <p:sp>
        <p:nvSpPr>
          <p:cNvPr id="5" name="テキスト ボックス 4">
            <a:extLst>
              <a:ext uri="{FF2B5EF4-FFF2-40B4-BE49-F238E27FC236}">
                <a16:creationId xmlns:a16="http://schemas.microsoft.com/office/drawing/2014/main" id="{973CDFD6-E94E-431D-6248-F4A927D906AA}"/>
              </a:ext>
            </a:extLst>
          </p:cNvPr>
          <p:cNvSpPr txBox="1"/>
          <p:nvPr/>
        </p:nvSpPr>
        <p:spPr>
          <a:xfrm>
            <a:off x="169393" y="3595505"/>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F7A2C326-BD02-B9BB-7267-AA75D5BE9B5D}"/>
              </a:ext>
            </a:extLst>
          </p:cNvPr>
          <p:cNvSpPr txBox="1"/>
          <p:nvPr/>
        </p:nvSpPr>
        <p:spPr>
          <a:xfrm>
            <a:off x="173036" y="4149149"/>
            <a:ext cx="3050532" cy="75600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カラー</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白黒</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のいずれかを押します</a:t>
            </a:r>
          </a:p>
        </p:txBody>
      </p:sp>
      <p:sp>
        <p:nvSpPr>
          <p:cNvPr id="16" name="テキスト ボックス 15">
            <a:extLst>
              <a:ext uri="{FF2B5EF4-FFF2-40B4-BE49-F238E27FC236}">
                <a16:creationId xmlns:a16="http://schemas.microsoft.com/office/drawing/2014/main" id="{303EC467-D877-099A-1365-60ADD53C410F}"/>
              </a:ext>
            </a:extLst>
          </p:cNvPr>
          <p:cNvSpPr txBox="1"/>
          <p:nvPr/>
        </p:nvSpPr>
        <p:spPr>
          <a:xfrm>
            <a:off x="6071476" y="3498842"/>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31AEB3F4-07FD-3028-AD43-CA6A4EFE0271}"/>
              </a:ext>
            </a:extLst>
          </p:cNvPr>
          <p:cNvSpPr txBox="1"/>
          <p:nvPr/>
        </p:nvSpPr>
        <p:spPr>
          <a:xfrm>
            <a:off x="6073924" y="4072478"/>
            <a:ext cx="2985855" cy="75572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通常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動きを減らす</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いずれかを押します</a:t>
            </a:r>
          </a:p>
        </p:txBody>
      </p:sp>
      <p:sp>
        <p:nvSpPr>
          <p:cNvPr id="18" name="テキスト ボックス 17">
            <a:extLst>
              <a:ext uri="{FF2B5EF4-FFF2-40B4-BE49-F238E27FC236}">
                <a16:creationId xmlns:a16="http://schemas.microsoft.com/office/drawing/2014/main" id="{2DFFD30D-7790-9215-E328-EA43769EFC0D}"/>
              </a:ext>
            </a:extLst>
          </p:cNvPr>
          <p:cNvSpPr txBox="1"/>
          <p:nvPr/>
        </p:nvSpPr>
        <p:spPr>
          <a:xfrm>
            <a:off x="6071475" y="5027740"/>
            <a:ext cx="399941"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62D1C394-1F5A-A173-B18F-8ED35AD2185D}"/>
              </a:ext>
            </a:extLst>
          </p:cNvPr>
          <p:cNvSpPr txBox="1"/>
          <p:nvPr/>
        </p:nvSpPr>
        <p:spPr>
          <a:xfrm>
            <a:off x="6071476" y="5577893"/>
            <a:ext cx="2985855"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すべての設定が完了したら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閉じる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0" name="四角形: 角を丸くする 19">
            <a:extLst>
              <a:ext uri="{FF2B5EF4-FFF2-40B4-BE49-F238E27FC236}">
                <a16:creationId xmlns:a16="http://schemas.microsoft.com/office/drawing/2014/main" id="{F5A82979-5BF7-4D4B-422E-24A36B0DD149}"/>
              </a:ext>
            </a:extLst>
          </p:cNvPr>
          <p:cNvSpPr/>
          <p:nvPr/>
        </p:nvSpPr>
        <p:spPr>
          <a:xfrm>
            <a:off x="3495450" y="2618436"/>
            <a:ext cx="2154231" cy="82581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92E6D5E2-6133-B341-ADA4-86AF4233DE95}"/>
              </a:ext>
            </a:extLst>
          </p:cNvPr>
          <p:cNvSpPr/>
          <p:nvPr/>
        </p:nvSpPr>
        <p:spPr>
          <a:xfrm>
            <a:off x="3495450" y="3492352"/>
            <a:ext cx="2154231" cy="51853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98534C51-28A9-5D6C-0536-4A2D8AF00EE5}"/>
              </a:ext>
            </a:extLst>
          </p:cNvPr>
          <p:cNvSpPr/>
          <p:nvPr/>
        </p:nvSpPr>
        <p:spPr>
          <a:xfrm>
            <a:off x="3495450" y="4058986"/>
            <a:ext cx="2154231" cy="62499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E94EEAF4-A80E-71E4-B052-F1B3F3DD2729}"/>
              </a:ext>
            </a:extLst>
          </p:cNvPr>
          <p:cNvSpPr/>
          <p:nvPr/>
        </p:nvSpPr>
        <p:spPr>
          <a:xfrm>
            <a:off x="3495450" y="4742364"/>
            <a:ext cx="2154231" cy="51459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27" name="直線矢印コネクタ 26">
            <a:extLst>
              <a:ext uri="{FF2B5EF4-FFF2-40B4-BE49-F238E27FC236}">
                <a16:creationId xmlns:a16="http://schemas.microsoft.com/office/drawing/2014/main" id="{B99CE35A-0FE1-3EDE-607C-2155E67631A1}"/>
              </a:ext>
            </a:extLst>
          </p:cNvPr>
          <p:cNvCxnSpPr>
            <a:cxnSpLocks/>
            <a:stCxn id="20" idx="1"/>
            <a:endCxn id="21" idx="3"/>
          </p:cNvCxnSpPr>
          <p:nvPr/>
        </p:nvCxnSpPr>
        <p:spPr>
          <a:xfrm flipH="1" flipV="1">
            <a:off x="3223568" y="2764500"/>
            <a:ext cx="271882" cy="26684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1" name="直線矢印コネクタ 40960">
            <a:extLst>
              <a:ext uri="{FF2B5EF4-FFF2-40B4-BE49-F238E27FC236}">
                <a16:creationId xmlns:a16="http://schemas.microsoft.com/office/drawing/2014/main" id="{9E6F0A77-AD42-320F-7E1F-AC3C585C107C}"/>
              </a:ext>
            </a:extLst>
          </p:cNvPr>
          <p:cNvCxnSpPr>
            <a:cxnSpLocks/>
            <a:stCxn id="22" idx="1"/>
            <a:endCxn id="6" idx="3"/>
          </p:cNvCxnSpPr>
          <p:nvPr/>
        </p:nvCxnSpPr>
        <p:spPr>
          <a:xfrm flipH="1">
            <a:off x="3223568" y="3751618"/>
            <a:ext cx="271882" cy="775531"/>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9" name="直線矢印コネクタ 40968">
            <a:extLst>
              <a:ext uri="{FF2B5EF4-FFF2-40B4-BE49-F238E27FC236}">
                <a16:creationId xmlns:a16="http://schemas.microsoft.com/office/drawing/2014/main" id="{691D856E-002B-AAF9-4DBE-4D9D37DC6C67}"/>
              </a:ext>
            </a:extLst>
          </p:cNvPr>
          <p:cNvCxnSpPr>
            <a:cxnSpLocks/>
            <a:stCxn id="17" idx="1"/>
            <a:endCxn id="24" idx="3"/>
          </p:cNvCxnSpPr>
          <p:nvPr/>
        </p:nvCxnSpPr>
        <p:spPr>
          <a:xfrm flipH="1">
            <a:off x="5649681" y="4450338"/>
            <a:ext cx="424243" cy="54932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73" name="直線矢印コネクタ 40972">
            <a:extLst>
              <a:ext uri="{FF2B5EF4-FFF2-40B4-BE49-F238E27FC236}">
                <a16:creationId xmlns:a16="http://schemas.microsoft.com/office/drawing/2014/main" id="{5DDEE2DA-B273-01C3-133A-FDAE1CD604BF}"/>
              </a:ext>
            </a:extLst>
          </p:cNvPr>
          <p:cNvCxnSpPr>
            <a:cxnSpLocks/>
            <a:stCxn id="19" idx="1"/>
            <a:endCxn id="40974" idx="3"/>
          </p:cNvCxnSpPr>
          <p:nvPr/>
        </p:nvCxnSpPr>
        <p:spPr>
          <a:xfrm flipH="1">
            <a:off x="5649682" y="5955753"/>
            <a:ext cx="421794" cy="190147"/>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40974" name="四角形: 角を丸くする 40973">
            <a:extLst>
              <a:ext uri="{FF2B5EF4-FFF2-40B4-BE49-F238E27FC236}">
                <a16:creationId xmlns:a16="http://schemas.microsoft.com/office/drawing/2014/main" id="{987234B5-0691-795F-33F0-E36BB00BC2E4}"/>
              </a:ext>
            </a:extLst>
          </p:cNvPr>
          <p:cNvSpPr/>
          <p:nvPr/>
        </p:nvSpPr>
        <p:spPr>
          <a:xfrm>
            <a:off x="4894665" y="5950849"/>
            <a:ext cx="755017" cy="39010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0982" name="テキスト ボックス 40981">
            <a:extLst>
              <a:ext uri="{FF2B5EF4-FFF2-40B4-BE49-F238E27FC236}">
                <a16:creationId xmlns:a16="http://schemas.microsoft.com/office/drawing/2014/main" id="{4FD4978B-69EF-5EDE-87C5-77B64D195FDD}"/>
              </a:ext>
            </a:extLst>
          </p:cNvPr>
          <p:cNvSpPr txBox="1"/>
          <p:nvPr/>
        </p:nvSpPr>
        <p:spPr>
          <a:xfrm>
            <a:off x="6073924" y="2588510"/>
            <a:ext cx="2985855" cy="755720"/>
          </a:xfrm>
          <a:prstGeom prst="rect">
            <a:avLst/>
          </a:prstGeom>
          <a:noFill/>
          <a:ln>
            <a:noFill/>
          </a:ln>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標準</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中</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大</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のいずれかを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cxnSp>
        <p:nvCxnSpPr>
          <p:cNvPr id="40983" name="直線矢印コネクタ 40982">
            <a:extLst>
              <a:ext uri="{FF2B5EF4-FFF2-40B4-BE49-F238E27FC236}">
                <a16:creationId xmlns:a16="http://schemas.microsoft.com/office/drawing/2014/main" id="{93700DE4-9450-21E2-1D37-45A9765235BC}"/>
              </a:ext>
            </a:extLst>
          </p:cNvPr>
          <p:cNvCxnSpPr>
            <a:cxnSpLocks/>
            <a:stCxn id="40982" idx="1"/>
            <a:endCxn id="23" idx="3"/>
          </p:cNvCxnSpPr>
          <p:nvPr/>
        </p:nvCxnSpPr>
        <p:spPr>
          <a:xfrm flipH="1">
            <a:off x="5649681" y="2966370"/>
            <a:ext cx="424243" cy="140511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
        <p:nvSpPr>
          <p:cNvPr id="2" name="サブタイトル 2">
            <a:extLst>
              <a:ext uri="{FF2B5EF4-FFF2-40B4-BE49-F238E27FC236}">
                <a16:creationId xmlns:a16="http://schemas.microsoft.com/office/drawing/2014/main" id="{1623AC88-DDF9-B647-C878-52886FA55A7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利用設定を行います</a:t>
            </a:r>
          </a:p>
        </p:txBody>
      </p:sp>
      <p:sp>
        <p:nvSpPr>
          <p:cNvPr id="40981" name="テキスト ボックス 40980">
            <a:extLst>
              <a:ext uri="{FF2B5EF4-FFF2-40B4-BE49-F238E27FC236}">
                <a16:creationId xmlns:a16="http://schemas.microsoft.com/office/drawing/2014/main" id="{99103C9F-7EEB-7548-D9F3-F1C49AC2F947}"/>
              </a:ext>
            </a:extLst>
          </p:cNvPr>
          <p:cNvSpPr txBox="1"/>
          <p:nvPr/>
        </p:nvSpPr>
        <p:spPr>
          <a:xfrm>
            <a:off x="6073924" y="2022733"/>
            <a:ext cx="34108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2677411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全国版救急受診アプリ（Ｑ助）を利用しましょう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３</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635380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841617FC-D724-9BC8-496C-223AD7D7A307}"/>
              </a:ext>
            </a:extLst>
          </p:cNvPr>
          <p:cNvPicPr>
            <a:picLocks noChangeAspect="1"/>
          </p:cNvPicPr>
          <p:nvPr/>
        </p:nvPicPr>
        <p:blipFill>
          <a:blip r:embed="rId4"/>
          <a:stretch>
            <a:fillRect/>
          </a:stretch>
        </p:blipFill>
        <p:spPr>
          <a:xfrm>
            <a:off x="5713009" y="2346432"/>
            <a:ext cx="1993847" cy="4320000"/>
          </a:xfrm>
          <a:prstGeom prst="rect">
            <a:avLst/>
          </a:prstGeom>
          <a:ln>
            <a:solidFill>
              <a:schemeClr val="tx1"/>
            </a:solidFill>
          </a:ln>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F3C4B25F-B576-454F-1C87-7D8B1141708F}"/>
              </a:ext>
            </a:extLst>
          </p:cNvPr>
          <p:cNvPicPr>
            <a:picLocks noChangeAspect="1"/>
          </p:cNvPicPr>
          <p:nvPr/>
        </p:nvPicPr>
        <p:blipFill>
          <a:blip r:embed="rId5"/>
          <a:stretch>
            <a:fillRect/>
          </a:stretch>
        </p:blipFill>
        <p:spPr>
          <a:xfrm>
            <a:off x="1427149" y="2358464"/>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3" name="サブタイトル 2">
            <a:extLst>
              <a:ext uri="{FF2B5EF4-FFF2-40B4-BE49-F238E27FC236}">
                <a16:creationId xmlns:a16="http://schemas.microsoft.com/office/drawing/2014/main" id="{E1905A3D-E089-7701-84E9-52D584FE8FE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サブタイトル 2">
            <a:extLst>
              <a:ext uri="{FF2B5EF4-FFF2-40B4-BE49-F238E27FC236}">
                <a16:creationId xmlns:a16="http://schemas.microsoft.com/office/drawing/2014/main" id="{32BAACED-96D7-7D89-91F6-17B68044CA60}"/>
              </a:ext>
            </a:extLst>
          </p:cNvPr>
          <p:cNvSpPr txBox="1">
            <a:spLocks/>
          </p:cNvSpPr>
          <p:nvPr/>
        </p:nvSpPr>
        <p:spPr>
          <a:xfrm>
            <a:off x="7716852" y="3195487"/>
            <a:ext cx="1439182" cy="1771772"/>
          </a:xfrm>
          <a:prstGeom prst="rect">
            <a:avLst/>
          </a:prstGeom>
        </p:spPr>
        <p:txBody>
          <a:bodyPr vert="horz" lIns="0" tIns="45720" rIns="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症状確認画面</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以降</a:t>
            </a:r>
            <a:r>
              <a:rPr lang="en-US" altLang="ja-JP" sz="1600" dirty="0">
                <a:solidFill>
                  <a:schemeClr val="accent1"/>
                </a:solidFill>
                <a:latin typeface="BIZ UDPゴシック" panose="020B0400000000000000" pitchFamily="50" charset="-128"/>
                <a:ea typeface="BIZ UDPゴシック" panose="020B0400000000000000" pitchFamily="50" charset="-128"/>
              </a:rPr>
              <a:t>p18,19</a:t>
            </a:r>
          </a:p>
          <a:p>
            <a:pPr marL="0" indent="0">
              <a:lnSpc>
                <a:spcPct val="130000"/>
              </a:lnSpc>
              <a:spcBef>
                <a:spcPts val="0"/>
              </a:spcBef>
              <a:buFont typeface="Arial" panose="020B0604020202020204" pitchFamily="34" charset="0"/>
              <a:buNone/>
            </a:pPr>
            <a:r>
              <a:rPr lang="ja-JP" altLang="en-US" sz="1600" dirty="0">
                <a:solidFill>
                  <a:schemeClr val="accent1"/>
                </a:solidFill>
                <a:latin typeface="BIZ UDPゴシック" panose="020B0400000000000000" pitchFamily="50" charset="-128"/>
                <a:ea typeface="BIZ UDPゴシック" panose="020B0400000000000000" pitchFamily="50" charset="-128"/>
              </a:rPr>
              <a:t>の</a:t>
            </a:r>
            <a:r>
              <a:rPr lang="en-US" altLang="ja-JP" sz="1600" dirty="0">
                <a:solidFill>
                  <a:schemeClr val="accent1"/>
                </a:solidFill>
                <a:latin typeface="BIZ UDPゴシック" panose="020B0400000000000000" pitchFamily="50" charset="-128"/>
                <a:ea typeface="BIZ UDPゴシック" panose="020B0400000000000000" pitchFamily="50" charset="-128"/>
              </a:rPr>
              <a:t>4</a:t>
            </a:r>
            <a:r>
              <a:rPr lang="ja-JP" altLang="en-US" sz="1600" dirty="0">
                <a:solidFill>
                  <a:schemeClr val="accent1"/>
                </a:solidFill>
                <a:latin typeface="BIZ UDPゴシック" panose="020B0400000000000000" pitchFamily="50" charset="-128"/>
                <a:ea typeface="BIZ UDPゴシック" panose="020B0400000000000000" pitchFamily="50" charset="-128"/>
              </a:rPr>
              <a:t>つの</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600" dirty="0">
                <a:solidFill>
                  <a:schemeClr val="accent1"/>
                </a:solidFill>
                <a:latin typeface="BIZ UDPゴシック" panose="020B0400000000000000" pitchFamily="50" charset="-128"/>
                <a:ea typeface="BIZ UDPゴシック" panose="020B0400000000000000" pitchFamily="50" charset="-128"/>
              </a:rPr>
              <a:t>パターンに分岐</a:t>
            </a:r>
          </a:p>
          <a:p>
            <a:pPr marL="0" indent="0">
              <a:lnSpc>
                <a:spcPct val="130000"/>
              </a:lnSpc>
              <a:spcBef>
                <a:spcPts val="0"/>
              </a:spcBef>
              <a:buFont typeface="Arial" panose="020B0604020202020204" pitchFamily="34" charset="0"/>
              <a:buNone/>
            </a:pPr>
            <a:endParaRPr lang="ja-JP" altLang="en-US" sz="1600" dirty="0">
              <a:solidFill>
                <a:schemeClr val="accent1"/>
              </a:solidFill>
              <a:latin typeface="BIZ UDPゴシック" panose="020B0400000000000000" pitchFamily="50" charset="-128"/>
              <a:ea typeface="BIZ UDPゴシック" panose="020B0400000000000000" pitchFamily="50" charset="-128"/>
            </a:endParaRPr>
          </a:p>
        </p:txBody>
      </p:sp>
      <p:sp>
        <p:nvSpPr>
          <p:cNvPr id="7" name="サブタイトル 2">
            <a:extLst>
              <a:ext uri="{FF2B5EF4-FFF2-40B4-BE49-F238E27FC236}">
                <a16:creationId xmlns:a16="http://schemas.microsoft.com/office/drawing/2014/main" id="{86915D37-36CB-B2D1-320A-07AF3120E5B2}"/>
              </a:ext>
            </a:extLst>
          </p:cNvPr>
          <p:cNvSpPr txBox="1">
            <a:spLocks/>
          </p:cNvSpPr>
          <p:nvPr/>
        </p:nvSpPr>
        <p:spPr>
          <a:xfrm>
            <a:off x="3370579" y="3195487"/>
            <a:ext cx="1858251" cy="177177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５つの項目から症状を選択</a:t>
            </a:r>
          </a:p>
        </p:txBody>
      </p:sp>
    </p:spTree>
    <p:extLst>
      <p:ext uri="{BB962C8B-B14F-4D97-AF65-F5344CB8AC3E}">
        <p14:creationId xmlns:p14="http://schemas.microsoft.com/office/powerpoint/2010/main" val="3929463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284565"/>
            <a:ext cx="0" cy="6857280"/>
          </a:xfrm>
          <a:prstGeom prst="line">
            <a:avLst/>
          </a:prstGeom>
        </p:spPr>
        <p:style>
          <a:lnRef idx="1">
            <a:schemeClr val="dk1"/>
          </a:lnRef>
          <a:fillRef idx="0">
            <a:schemeClr val="dk1"/>
          </a:fillRef>
          <a:effectRef idx="0">
            <a:schemeClr val="dk1"/>
          </a:effectRef>
          <a:fontRef idx="minor">
            <a:schemeClr val="tx1"/>
          </a:fontRef>
        </p:style>
      </p:cxnSp>
      <p:grpSp>
        <p:nvGrpSpPr>
          <p:cNvPr id="6" name="グループ化 5">
            <a:extLst>
              <a:ext uri="{FF2B5EF4-FFF2-40B4-BE49-F238E27FC236}">
                <a16:creationId xmlns:a16="http://schemas.microsoft.com/office/drawing/2014/main" id="{DED5145E-75A2-897A-5D40-49DBBF40502E}"/>
              </a:ext>
            </a:extLst>
          </p:cNvPr>
          <p:cNvGrpSpPr/>
          <p:nvPr/>
        </p:nvGrpSpPr>
        <p:grpSpPr>
          <a:xfrm>
            <a:off x="1871664" y="600316"/>
            <a:ext cx="6958068" cy="2092336"/>
            <a:chOff x="1871664" y="449251"/>
            <a:chExt cx="6958068" cy="2092336"/>
          </a:xfrm>
        </p:grpSpPr>
        <p:sp>
          <p:nvSpPr>
            <p:cNvPr id="3" name="正方形/長方形 2">
              <a:extLst>
                <a:ext uri="{FF2B5EF4-FFF2-40B4-BE49-F238E27FC236}">
                  <a16:creationId xmlns:a16="http://schemas.microsoft.com/office/drawing/2014/main" id="{E71F3FF3-9B53-647B-1EFD-9CC13128F77F}"/>
                </a:ext>
              </a:extLst>
            </p:cNvPr>
            <p:cNvSpPr/>
            <p:nvPr/>
          </p:nvSpPr>
          <p:spPr>
            <a:xfrm>
              <a:off x="2600506" y="826683"/>
              <a:ext cx="6229226" cy="1714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救急車の適時・適切な利用の重要性</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全国版救急受診アプリ（Ｑ助）とは</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救急車の適時・適切な利用に関する参考情報</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4</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全国版救急受診アプリ（Ｑ助）の利用手順</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5</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924914" y="826682"/>
              <a:ext cx="675592" cy="1714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 </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1-D</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71664" y="449251"/>
              <a:ext cx="6839282"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１</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全国版救急受診アプリ（Ｑ助）を知りましょう</a:t>
              </a:r>
            </a:p>
          </p:txBody>
        </p:sp>
      </p:grpSp>
      <p:grpSp>
        <p:nvGrpSpPr>
          <p:cNvPr id="11" name="グループ化 10">
            <a:extLst>
              <a:ext uri="{FF2B5EF4-FFF2-40B4-BE49-F238E27FC236}">
                <a16:creationId xmlns:a16="http://schemas.microsoft.com/office/drawing/2014/main" id="{07D1F24B-D04C-5808-A320-6ABBE6CD5D01}"/>
              </a:ext>
            </a:extLst>
          </p:cNvPr>
          <p:cNvGrpSpPr/>
          <p:nvPr/>
        </p:nvGrpSpPr>
        <p:grpSpPr>
          <a:xfrm>
            <a:off x="1871663" y="2776773"/>
            <a:ext cx="7210991" cy="1204863"/>
            <a:chOff x="1871663" y="2866870"/>
            <a:chExt cx="7210991" cy="1204863"/>
          </a:xfrm>
        </p:grpSpPr>
        <p:sp>
          <p:nvSpPr>
            <p:cNvPr id="8" name="正方形/長方形 7">
              <a:extLst>
                <a:ext uri="{FF2B5EF4-FFF2-40B4-BE49-F238E27FC236}">
                  <a16:creationId xmlns:a16="http://schemas.microsoft.com/office/drawing/2014/main" id="{6C3FD12D-39EB-2F72-1C8D-1CFA38B38C68}"/>
                </a:ext>
              </a:extLst>
            </p:cNvPr>
            <p:cNvSpPr/>
            <p:nvPr/>
          </p:nvSpPr>
          <p:spPr>
            <a:xfrm>
              <a:off x="2600506" y="3242517"/>
              <a:ext cx="6229226" cy="829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全国版救急受診アプリ（Ｑ助）のインストール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利用設定のしかた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13</a:t>
              </a:r>
            </a:p>
          </p:txBody>
        </p:sp>
        <p:sp>
          <p:nvSpPr>
            <p:cNvPr id="9" name="正方形/長方形 8">
              <a:extLst>
                <a:ext uri="{FF2B5EF4-FFF2-40B4-BE49-F238E27FC236}">
                  <a16:creationId xmlns:a16="http://schemas.microsoft.com/office/drawing/2014/main" id="{FE9F183D-098B-AC0E-9781-9E429FA6CF28}"/>
                </a:ext>
              </a:extLst>
            </p:cNvPr>
            <p:cNvSpPr/>
            <p:nvPr/>
          </p:nvSpPr>
          <p:spPr>
            <a:xfrm>
              <a:off x="1924914" y="3240746"/>
              <a:ext cx="675592" cy="830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２</a:t>
              </a:r>
              <a:r>
                <a:rPr lang="en-US" altLang="ja-JP" dirty="0">
                  <a:ln w="0"/>
                  <a:solidFill>
                    <a:schemeClr val="tx1"/>
                  </a:solidFill>
                  <a:latin typeface="BIZ UDPゴシック" panose="020B0400000000000000" pitchFamily="50" charset="-128"/>
                  <a:ea typeface="BIZ UDPゴシック" panose="020B0400000000000000" pitchFamily="50" charset="-128"/>
                </a:rPr>
                <a:t>-B</a:t>
              </a:r>
            </a:p>
          </p:txBody>
        </p:sp>
        <p:sp>
          <p:nvSpPr>
            <p:cNvPr id="10" name="テキスト ボックス 9">
              <a:extLst>
                <a:ext uri="{FF2B5EF4-FFF2-40B4-BE49-F238E27FC236}">
                  <a16:creationId xmlns:a16="http://schemas.microsoft.com/office/drawing/2014/main" id="{E0771BE0-A114-1FE1-D0A4-8B9F5AB7FA0A}"/>
                </a:ext>
              </a:extLst>
            </p:cNvPr>
            <p:cNvSpPr txBox="1"/>
            <p:nvPr/>
          </p:nvSpPr>
          <p:spPr>
            <a:xfrm>
              <a:off x="1871663" y="2866870"/>
              <a:ext cx="7210991"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全国版救急受診アプリ（Ｑ助）利用の準備をしましょう</a:t>
              </a:r>
            </a:p>
          </p:txBody>
        </p:sp>
      </p:grpSp>
      <p:grpSp>
        <p:nvGrpSpPr>
          <p:cNvPr id="15" name="グループ化 14">
            <a:extLst>
              <a:ext uri="{FF2B5EF4-FFF2-40B4-BE49-F238E27FC236}">
                <a16:creationId xmlns:a16="http://schemas.microsoft.com/office/drawing/2014/main" id="{23928936-5D30-E90A-7B97-36927C93D3E7}"/>
              </a:ext>
            </a:extLst>
          </p:cNvPr>
          <p:cNvGrpSpPr/>
          <p:nvPr/>
        </p:nvGrpSpPr>
        <p:grpSpPr>
          <a:xfrm>
            <a:off x="1871664" y="4065757"/>
            <a:ext cx="6958068" cy="2046399"/>
            <a:chOff x="1871664" y="4317575"/>
            <a:chExt cx="6958068" cy="2046399"/>
          </a:xfrm>
        </p:grpSpPr>
        <p:sp>
          <p:nvSpPr>
            <p:cNvPr id="12" name="正方形/長方形 11">
              <a:extLst>
                <a:ext uri="{FF2B5EF4-FFF2-40B4-BE49-F238E27FC236}">
                  <a16:creationId xmlns:a16="http://schemas.microsoft.com/office/drawing/2014/main" id="{6822B104-6191-333F-4976-792BF8BF997C}"/>
                </a:ext>
              </a:extLst>
            </p:cNvPr>
            <p:cNvSpPr/>
            <p:nvPr/>
          </p:nvSpPr>
          <p:spPr>
            <a:xfrm>
              <a:off x="2600506" y="4698568"/>
              <a:ext cx="6229226" cy="1665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緊急度判定のしかた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17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医療機関・受診手段の検索のしかた</a:t>
              </a:r>
              <a:r>
                <a:rPr lang="en-US" altLang="ja-JP" dirty="0">
                  <a:ln w="0"/>
                  <a:solidFill>
                    <a:prstClr val="black"/>
                  </a:solidFill>
                  <a:latin typeface="BIZ UDPゴシック" panose="020B0400000000000000" pitchFamily="50" charset="-128"/>
                  <a:ea typeface="BIZ UDPゴシック" panose="020B0400000000000000" pitchFamily="50" charset="-128"/>
                </a:rPr>
                <a:t>……………………</a:t>
              </a:r>
              <a:r>
                <a:rPr lang="ja-JP" altLang="en-US" dirty="0">
                  <a:ln w="0"/>
                  <a:solidFill>
                    <a:prstClr val="black"/>
                  </a:solidFill>
                  <a:latin typeface="BIZ UDPゴシック" panose="020B0400000000000000" pitchFamily="50" charset="-128"/>
                  <a:ea typeface="BIZ UDPゴシック" panose="020B0400000000000000" pitchFamily="50" charset="-128"/>
                </a:rPr>
                <a:t>Ｐ</a:t>
              </a:r>
              <a:r>
                <a:rPr lang="en-US" altLang="ja-JP" dirty="0">
                  <a:ln w="0"/>
                  <a:solidFill>
                    <a:prstClr val="black"/>
                  </a:solidFill>
                  <a:latin typeface="BIZ UDPゴシック" panose="020B0400000000000000" pitchFamily="50" charset="-128"/>
                  <a:ea typeface="BIZ UDPゴシック" panose="020B0400000000000000" pitchFamily="50" charset="-128"/>
                </a:rPr>
                <a:t>28</a:t>
              </a:r>
            </a:p>
            <a:p>
              <a:pPr algn="dist">
                <a:lnSpc>
                  <a:spcPct val="150000"/>
                </a:lnSpc>
              </a:pPr>
              <a:r>
                <a:rPr lang="ja-JP" altLang="en-US" sz="1800" dirty="0">
                  <a:solidFill>
                    <a:schemeClr val="tx1"/>
                  </a:solidFill>
                  <a:latin typeface="BIZ UDPゴシック" panose="020B0400000000000000" pitchFamily="50" charset="-128"/>
                  <a:ea typeface="BIZ UDPゴシック" panose="020B0400000000000000" pitchFamily="50" charset="-128"/>
                  <a:cs typeface="Meiryo" charset="-128"/>
                </a:rPr>
                <a:t>急な症状で迷っている場合</a:t>
              </a:r>
              <a:r>
                <a:rPr lang="en-US" altLang="ja-JP" sz="1800" dirty="0">
                  <a:solidFill>
                    <a:schemeClr val="tx1"/>
                  </a:solidFill>
                  <a:latin typeface="BIZ UDPゴシック" panose="020B0400000000000000" pitchFamily="50" charset="-128"/>
                  <a:ea typeface="BIZ UDPゴシック" panose="020B0400000000000000" pitchFamily="50" charset="-128"/>
                  <a:cs typeface="Meiryo" charset="-128"/>
                </a:rPr>
                <a:t>………………………………P34</a:t>
              </a:r>
              <a:endParaRPr lang="en-US" altLang="ja-JP" sz="1800" dirty="0">
                <a:ln w="0"/>
                <a:solidFill>
                  <a:prstClr val="black"/>
                </a:solidFill>
                <a:latin typeface="BIZ UDPゴシック" panose="020B0400000000000000" pitchFamily="50" charset="-128"/>
                <a:ea typeface="BIZ UDPゴシック" panose="020B0400000000000000" pitchFamily="50" charset="-128"/>
                <a:cs typeface="Meiryo" charset="-128"/>
              </a:endParaRP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救急車の呼び方</a:t>
              </a:r>
              <a:r>
                <a:rPr lang="en-US" altLang="ja-JP" dirty="0">
                  <a:ln w="0"/>
                  <a:solidFill>
                    <a:schemeClr val="tx1"/>
                  </a:solidFill>
                  <a:latin typeface="BIZ UDPゴシック" panose="020B0400000000000000" pitchFamily="50" charset="-128"/>
                  <a:ea typeface="BIZ UDPゴシック" panose="020B0400000000000000" pitchFamily="50" charset="-128"/>
                </a:rPr>
                <a:t>……………………………………………P40</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D0D6FD3B-3B2E-176C-B6FC-D739DB5D836A}"/>
                </a:ext>
              </a:extLst>
            </p:cNvPr>
            <p:cNvSpPr/>
            <p:nvPr/>
          </p:nvSpPr>
          <p:spPr>
            <a:xfrm>
              <a:off x="1924914" y="4696797"/>
              <a:ext cx="675592" cy="1667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dirty="0">
                  <a:ln w="0"/>
                  <a:solidFill>
                    <a:schemeClr val="tx1"/>
                  </a:solidFill>
                  <a:latin typeface="BIZ UDPゴシック" panose="020B0400000000000000" pitchFamily="50" charset="-128"/>
                  <a:ea typeface="BIZ UDPゴシック" panose="020B0400000000000000" pitchFamily="50" charset="-128"/>
                </a:rPr>
                <a:t>３</a:t>
              </a:r>
              <a:r>
                <a:rPr lang="en-US" altLang="ja-JP"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gn="dist">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p:txBody>
        </p:sp>
        <p:sp>
          <p:nvSpPr>
            <p:cNvPr id="14" name="テキスト ボックス 13">
              <a:extLst>
                <a:ext uri="{FF2B5EF4-FFF2-40B4-BE49-F238E27FC236}">
                  <a16:creationId xmlns:a16="http://schemas.microsoft.com/office/drawing/2014/main" id="{B302CC46-510E-AABC-3E0C-F099530D93D3}"/>
                </a:ext>
              </a:extLst>
            </p:cNvPr>
            <p:cNvSpPr txBox="1"/>
            <p:nvPr/>
          </p:nvSpPr>
          <p:spPr>
            <a:xfrm>
              <a:off x="1871664" y="4317575"/>
              <a:ext cx="6958068" cy="430877"/>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200" b="1" dirty="0">
                  <a:solidFill>
                    <a:srgbClr val="4472C4"/>
                  </a:solidFill>
                  <a:latin typeface="BIZ UDPゴシック" panose="020B0400000000000000" pitchFamily="50" charset="-128"/>
                  <a:ea typeface="BIZ UDPゴシック" panose="020B0400000000000000" pitchFamily="50" charset="-128"/>
                  <a:cs typeface="Meiryo" charset="-128"/>
                </a:rPr>
                <a:t>.	</a:t>
              </a:r>
              <a:r>
                <a:rPr lang="ja-JP" altLang="en-US" sz="2200" b="1" dirty="0">
                  <a:solidFill>
                    <a:srgbClr val="4472C4"/>
                  </a:solidFill>
                  <a:latin typeface="BIZ UDPゴシック" panose="020B0400000000000000" pitchFamily="50" charset="-128"/>
                  <a:ea typeface="BIZ UDPゴシック" panose="020B0400000000000000" pitchFamily="50" charset="-128"/>
                  <a:cs typeface="Meiryo" charset="-128"/>
                </a:rPr>
                <a:t>全国版救急受診アプリ（Ｑ助）を利用しましょう</a:t>
              </a:r>
            </a:p>
          </p:txBody>
        </p:sp>
      </p:grpSp>
    </p:spTree>
    <p:extLst>
      <p:ext uri="{BB962C8B-B14F-4D97-AF65-F5344CB8AC3E}">
        <p14:creationId xmlns:p14="http://schemas.microsoft.com/office/powerpoint/2010/main" val="1395399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手紙&#10;&#10;自動的に生成された説明">
            <a:extLst>
              <a:ext uri="{FF2B5EF4-FFF2-40B4-BE49-F238E27FC236}">
                <a16:creationId xmlns:a16="http://schemas.microsoft.com/office/drawing/2014/main" id="{2578911F-E76F-9655-6F03-488EFF204E0C}"/>
              </a:ext>
            </a:extLst>
          </p:cNvPr>
          <p:cNvPicPr>
            <a:picLocks noChangeAspect="1"/>
          </p:cNvPicPr>
          <p:nvPr/>
        </p:nvPicPr>
        <p:blipFill>
          <a:blip r:embed="rId4"/>
          <a:stretch>
            <a:fillRect/>
          </a:stretch>
        </p:blipFill>
        <p:spPr>
          <a:xfrm>
            <a:off x="5713009" y="2346432"/>
            <a:ext cx="1993847" cy="4320002"/>
          </a:xfrm>
          <a:prstGeom prst="rect">
            <a:avLst/>
          </a:prstGeom>
          <a:ln>
            <a:solidFill>
              <a:schemeClr val="tx1"/>
            </a:solidFill>
          </a:ln>
        </p:spPr>
      </p:pic>
      <p:pic>
        <p:nvPicPr>
          <p:cNvPr id="3" name="図 2" descr="テキスト&#10;&#10;自動的に生成された説明">
            <a:extLst>
              <a:ext uri="{FF2B5EF4-FFF2-40B4-BE49-F238E27FC236}">
                <a16:creationId xmlns:a16="http://schemas.microsoft.com/office/drawing/2014/main" id="{EEBA3A83-0AF0-98C4-DAB2-864B8224CD43}"/>
              </a:ext>
            </a:extLst>
          </p:cNvPr>
          <p:cNvPicPr>
            <a:picLocks noChangeAspect="1"/>
          </p:cNvPicPr>
          <p:nvPr/>
        </p:nvPicPr>
        <p:blipFill>
          <a:blip r:embed="rId5"/>
          <a:stretch>
            <a:fillRect/>
          </a:stretch>
        </p:blipFill>
        <p:spPr>
          <a:xfrm>
            <a:off x="1427149" y="2358464"/>
            <a:ext cx="1993847" cy="432000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6" name="テキスト ボックス 5">
            <a:extLst>
              <a:ext uri="{FF2B5EF4-FFF2-40B4-BE49-F238E27FC236}">
                <a16:creationId xmlns:a16="http://schemas.microsoft.com/office/drawing/2014/main" id="{FFCFEE28-4ED7-169D-7764-1A9435F93A17}"/>
              </a:ext>
            </a:extLst>
          </p:cNvPr>
          <p:cNvSpPr txBox="1"/>
          <p:nvPr/>
        </p:nvSpPr>
        <p:spPr>
          <a:xfrm>
            <a:off x="3363450" y="2310149"/>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表示例１</a:t>
            </a:r>
          </a:p>
        </p:txBody>
      </p:sp>
      <p:sp>
        <p:nvSpPr>
          <p:cNvPr id="7" name="テキスト ボックス 6">
            <a:extLst>
              <a:ext uri="{FF2B5EF4-FFF2-40B4-BE49-F238E27FC236}">
                <a16:creationId xmlns:a16="http://schemas.microsoft.com/office/drawing/2014/main" id="{409C2B54-C5A1-E223-0F1E-FE5262489E21}"/>
              </a:ext>
            </a:extLst>
          </p:cNvPr>
          <p:cNvSpPr txBox="1"/>
          <p:nvPr/>
        </p:nvSpPr>
        <p:spPr>
          <a:xfrm>
            <a:off x="7646696" y="2310148"/>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表示例２</a:t>
            </a:r>
          </a:p>
        </p:txBody>
      </p:sp>
      <p:sp>
        <p:nvSpPr>
          <p:cNvPr id="2" name="サブタイトル 2">
            <a:extLst>
              <a:ext uri="{FF2B5EF4-FFF2-40B4-BE49-F238E27FC236}">
                <a16:creationId xmlns:a16="http://schemas.microsoft.com/office/drawing/2014/main" id="{4F426C9F-2D4F-032F-839F-5984FFBC3F1D}"/>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4" name="サブタイトル 2">
            <a:extLst>
              <a:ext uri="{FF2B5EF4-FFF2-40B4-BE49-F238E27FC236}">
                <a16:creationId xmlns:a16="http://schemas.microsoft.com/office/drawing/2014/main" id="{D086A58D-C6B0-D9EE-1C5F-A9AF18EFBA7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Tree>
    <p:extLst>
      <p:ext uri="{BB962C8B-B14F-4D97-AF65-F5344CB8AC3E}">
        <p14:creationId xmlns:p14="http://schemas.microsoft.com/office/powerpoint/2010/main" val="1836706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ホワイトボード&#10;&#10;中程度の精度で自動的に生成された説明">
            <a:extLst>
              <a:ext uri="{FF2B5EF4-FFF2-40B4-BE49-F238E27FC236}">
                <a16:creationId xmlns:a16="http://schemas.microsoft.com/office/drawing/2014/main" id="{C01C4D84-80D9-C19E-56BD-F395D4510D99}"/>
              </a:ext>
            </a:extLst>
          </p:cNvPr>
          <p:cNvPicPr>
            <a:picLocks noChangeAspect="1"/>
          </p:cNvPicPr>
          <p:nvPr/>
        </p:nvPicPr>
        <p:blipFill>
          <a:blip r:embed="rId4"/>
          <a:stretch>
            <a:fillRect/>
          </a:stretch>
        </p:blipFill>
        <p:spPr>
          <a:xfrm>
            <a:off x="5725041" y="2346435"/>
            <a:ext cx="1993846" cy="4320000"/>
          </a:xfrm>
          <a:prstGeom prst="rect">
            <a:avLst/>
          </a:prstGeom>
          <a:ln>
            <a:solidFill>
              <a:schemeClr val="tx1"/>
            </a:solidFill>
          </a:ln>
        </p:spPr>
      </p:pic>
      <p:pic>
        <p:nvPicPr>
          <p:cNvPr id="2" name="図 1" descr="テキスト, 手紙&#10;&#10;自動的に生成された説明">
            <a:extLst>
              <a:ext uri="{FF2B5EF4-FFF2-40B4-BE49-F238E27FC236}">
                <a16:creationId xmlns:a16="http://schemas.microsoft.com/office/drawing/2014/main" id="{16B37D75-0D14-C7B7-4194-09A927D013AD}"/>
              </a:ext>
            </a:extLst>
          </p:cNvPr>
          <p:cNvPicPr>
            <a:picLocks noChangeAspect="1"/>
          </p:cNvPicPr>
          <p:nvPr/>
        </p:nvPicPr>
        <p:blipFill>
          <a:blip r:embed="rId5"/>
          <a:stretch>
            <a:fillRect/>
          </a:stretch>
        </p:blipFill>
        <p:spPr>
          <a:xfrm>
            <a:off x="1427150" y="2358467"/>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3" name="サブタイトル 2">
            <a:extLst>
              <a:ext uri="{FF2B5EF4-FFF2-40B4-BE49-F238E27FC236}">
                <a16:creationId xmlns:a16="http://schemas.microsoft.com/office/drawing/2014/main" id="{F6D7D873-8733-6FCE-8EE2-9B16ADBC3E98}"/>
              </a:ext>
            </a:extLst>
          </p:cNvPr>
          <p:cNvSpPr txBox="1">
            <a:spLocks/>
          </p:cNvSpPr>
          <p:nvPr/>
        </p:nvSpPr>
        <p:spPr>
          <a:xfrm>
            <a:off x="381649" y="1539516"/>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こちらのアプリでは、該当する症状及び症候を画面上で選択していくと、緊急度に応じた必要な４つの対応が表示されます</a:t>
            </a:r>
          </a:p>
        </p:txBody>
      </p:sp>
      <p:sp>
        <p:nvSpPr>
          <p:cNvPr id="5" name="サブタイトル 2">
            <a:extLst>
              <a:ext uri="{FF2B5EF4-FFF2-40B4-BE49-F238E27FC236}">
                <a16:creationId xmlns:a16="http://schemas.microsoft.com/office/drawing/2014/main" id="{1E48D7AC-0C9D-49EF-24C4-8D8B62D87B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11" name="テキスト ボックス 10">
            <a:extLst>
              <a:ext uri="{FF2B5EF4-FFF2-40B4-BE49-F238E27FC236}">
                <a16:creationId xmlns:a16="http://schemas.microsoft.com/office/drawing/2014/main" id="{730008A4-C7CB-1D91-4B28-5CF28CBE8D2D}"/>
              </a:ext>
            </a:extLst>
          </p:cNvPr>
          <p:cNvSpPr txBox="1"/>
          <p:nvPr/>
        </p:nvSpPr>
        <p:spPr>
          <a:xfrm>
            <a:off x="7646696" y="2310148"/>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4</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A09A59FA-527B-E745-F545-58ED5F0F9408}"/>
              </a:ext>
            </a:extLst>
          </p:cNvPr>
          <p:cNvSpPr txBox="1"/>
          <p:nvPr/>
        </p:nvSpPr>
        <p:spPr>
          <a:xfrm>
            <a:off x="3363450" y="2310149"/>
            <a:ext cx="1343122"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表示例</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3</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312804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5D39B192-F3A2-767A-1868-08C91A822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069" y="2340499"/>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7A31DAC0-7FC0-A6DE-7264-0DD7669AFEFB}"/>
              </a:ext>
            </a:extLst>
          </p:cNvPr>
          <p:cNvPicPr>
            <a:picLocks noChangeAspect="1"/>
          </p:cNvPicPr>
          <p:nvPr/>
        </p:nvPicPr>
        <p:blipFill>
          <a:blip r:embed="rId5"/>
          <a:stretch>
            <a:fillRect/>
          </a:stretch>
        </p:blipFill>
        <p:spPr>
          <a:xfrm>
            <a:off x="1423898" y="2358464"/>
            <a:ext cx="1993848"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98544" y="3638614"/>
            <a:ext cx="2221978" cy="72526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263318" y="3488317"/>
            <a:ext cx="2334905" cy="2294168"/>
          </a:xfrm>
          <a:prstGeom prst="roundRect">
            <a:avLst>
              <a:gd name="adj" fmla="val 8822"/>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サブタイトル 2">
            <a:extLst>
              <a:ext uri="{FF2B5EF4-FFF2-40B4-BE49-F238E27FC236}">
                <a16:creationId xmlns:a16="http://schemas.microsoft.com/office/drawing/2014/main" id="{6F275542-96CF-D82C-40BE-8A1F7C69D6C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テキスト ボックス 5">
            <a:extLst>
              <a:ext uri="{FF2B5EF4-FFF2-40B4-BE49-F238E27FC236}">
                <a16:creationId xmlns:a16="http://schemas.microsoft.com/office/drawing/2014/main" id="{82CCCC6E-83AD-7FF7-FBAC-1CB8916C8E1C}"/>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CAE984FF-3AF3-176F-1EC6-9A5D5F353674}"/>
              </a:ext>
            </a:extLst>
          </p:cNvPr>
          <p:cNvSpPr txBox="1"/>
          <p:nvPr/>
        </p:nvSpPr>
        <p:spPr>
          <a:xfrm>
            <a:off x="1412436" y="1512998"/>
            <a:ext cx="2938420"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当てはまる項目を押します</a:t>
            </a:r>
          </a:p>
        </p:txBody>
      </p:sp>
      <p:sp>
        <p:nvSpPr>
          <p:cNvPr id="10" name="テキスト ボックス 9">
            <a:extLst>
              <a:ext uri="{FF2B5EF4-FFF2-40B4-BE49-F238E27FC236}">
                <a16:creationId xmlns:a16="http://schemas.microsoft.com/office/drawing/2014/main" id="{B398273E-32E3-7BA3-9569-38F4036595E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77B56C1A-A307-1A58-A279-9FECE9334385}"/>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詳細の症状確認画面で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はい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いいえ</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を選択します</a:t>
            </a:r>
          </a:p>
        </p:txBody>
      </p:sp>
    </p:spTree>
    <p:extLst>
      <p:ext uri="{BB962C8B-B14F-4D97-AF65-F5344CB8AC3E}">
        <p14:creationId xmlns:p14="http://schemas.microsoft.com/office/powerpoint/2010/main" val="2117481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画像のプレビュー">
            <a:extLst>
              <a:ext uri="{FF2B5EF4-FFF2-40B4-BE49-F238E27FC236}">
                <a16:creationId xmlns:a16="http://schemas.microsoft.com/office/drawing/2014/main" id="{AB16F354-4586-F9CC-88D6-A1FBCE2E6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930" y="2352484"/>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図 9" descr="グラフィカル ユーザー インターフェイス, アプリケーション&#10;&#10;自動的に生成された説明">
            <a:extLst>
              <a:ext uri="{FF2B5EF4-FFF2-40B4-BE49-F238E27FC236}">
                <a16:creationId xmlns:a16="http://schemas.microsoft.com/office/drawing/2014/main" id="{A2851BF8-A751-AE9E-2B49-A4CFBDDC10BE}"/>
              </a:ext>
            </a:extLst>
          </p:cNvPr>
          <p:cNvPicPr>
            <a:picLocks noChangeAspect="1"/>
          </p:cNvPicPr>
          <p:nvPr/>
        </p:nvPicPr>
        <p:blipFill>
          <a:blip r:embed="rId5"/>
          <a:stretch>
            <a:fillRect/>
          </a:stretch>
        </p:blipFill>
        <p:spPr>
          <a:xfrm>
            <a:off x="5728080" y="2346427"/>
            <a:ext cx="1993848" cy="432000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59633" y="3367996"/>
            <a:ext cx="2334904" cy="2240849"/>
          </a:xfrm>
          <a:prstGeom prst="roundRect">
            <a:avLst>
              <a:gd name="adj" fmla="val 7320"/>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2" name="サブタイトル 2">
            <a:extLst>
              <a:ext uri="{FF2B5EF4-FFF2-40B4-BE49-F238E27FC236}">
                <a16:creationId xmlns:a16="http://schemas.microsoft.com/office/drawing/2014/main" id="{167B374B-89D4-58AA-E0A0-F66C71224C0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4" name="テキスト ボックス 3">
            <a:extLst>
              <a:ext uri="{FF2B5EF4-FFF2-40B4-BE49-F238E27FC236}">
                <a16:creationId xmlns:a16="http://schemas.microsoft.com/office/drawing/2014/main" id="{DB16D3BC-55DD-AF7E-91CF-AF19516A008A}"/>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ED0022ED-0F2E-2FDE-A765-129EE27D0A28}"/>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症状を選択する画面が表示された場合、当てはまる症状を押します</a:t>
            </a:r>
          </a:p>
        </p:txBody>
      </p:sp>
      <p:sp>
        <p:nvSpPr>
          <p:cNvPr id="6" name="テキスト ボックス 5">
            <a:extLst>
              <a:ext uri="{FF2B5EF4-FFF2-40B4-BE49-F238E27FC236}">
                <a16:creationId xmlns:a16="http://schemas.microsoft.com/office/drawing/2014/main" id="{70C019AA-3228-CBD9-68AA-FDE12E0B0EC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A6D0C2E0-6EC6-2516-1EEB-4A291C4AAC65}"/>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年代を選択する場合、</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大人（</a:t>
            </a:r>
            <a:r>
              <a:rPr lang="en-US" altLang="ja-JP" sz="1800" dirty="0">
                <a:solidFill>
                  <a:prstClr val="black"/>
                </a:solidFill>
                <a:latin typeface="BIZ UDPゴシック" panose="020B0400000000000000" pitchFamily="50" charset="-128"/>
                <a:ea typeface="BIZ UDPゴシック" panose="020B0400000000000000" pitchFamily="50" charset="-128"/>
              </a:rPr>
              <a:t>16</a:t>
            </a:r>
            <a:r>
              <a:rPr lang="ja-JP" altLang="en-US" sz="1800" dirty="0">
                <a:solidFill>
                  <a:prstClr val="black"/>
                </a:solidFill>
                <a:latin typeface="BIZ UDPゴシック" panose="020B0400000000000000" pitchFamily="50" charset="-128"/>
                <a:ea typeface="BIZ UDPゴシック" panose="020B0400000000000000" pitchFamily="50" charset="-128"/>
              </a:rPr>
              <a:t>歳以上）」か「こども</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2" name="四角形: 角を丸くする 11">
            <a:extLst>
              <a:ext uri="{FF2B5EF4-FFF2-40B4-BE49-F238E27FC236}">
                <a16:creationId xmlns:a16="http://schemas.microsoft.com/office/drawing/2014/main" id="{6D6F4200-80C2-5509-771E-F41CCC50F43D}"/>
              </a:ext>
            </a:extLst>
          </p:cNvPr>
          <p:cNvSpPr/>
          <p:nvPr/>
        </p:nvSpPr>
        <p:spPr>
          <a:xfrm>
            <a:off x="1263318" y="3440188"/>
            <a:ext cx="2334905" cy="2707941"/>
          </a:xfrm>
          <a:prstGeom prst="roundRect">
            <a:avLst>
              <a:gd name="adj" fmla="val 8822"/>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25251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D3D14CC0-8EDB-476A-308F-4A6AEC621882}"/>
              </a:ext>
            </a:extLst>
          </p:cNvPr>
          <p:cNvPicPr>
            <a:picLocks noChangeAspect="1"/>
          </p:cNvPicPr>
          <p:nvPr/>
        </p:nvPicPr>
        <p:blipFill>
          <a:blip r:embed="rId4"/>
          <a:stretch>
            <a:fillRect/>
          </a:stretch>
        </p:blipFill>
        <p:spPr>
          <a:xfrm>
            <a:off x="5728016" y="2346427"/>
            <a:ext cx="1993848" cy="4320004"/>
          </a:xfrm>
          <a:prstGeom prst="rect">
            <a:avLst/>
          </a:prstGeom>
          <a:ln>
            <a:solidFill>
              <a:schemeClr val="tx1"/>
            </a:solidFill>
          </a:ln>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5E3EBBFE-0427-260B-3B8A-89396E0B8055}"/>
              </a:ext>
            </a:extLst>
          </p:cNvPr>
          <p:cNvPicPr>
            <a:picLocks noChangeAspect="1"/>
          </p:cNvPicPr>
          <p:nvPr/>
        </p:nvPicPr>
        <p:blipFill>
          <a:blip r:embed="rId4"/>
          <a:stretch>
            <a:fillRect/>
          </a:stretch>
        </p:blipFill>
        <p:spPr>
          <a:xfrm>
            <a:off x="1435930" y="2352482"/>
            <a:ext cx="1993848" cy="432000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724573" y="6128720"/>
            <a:ext cx="940207" cy="28420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457179" y="2556087"/>
            <a:ext cx="552095" cy="439776"/>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サブタイトル 2">
            <a:extLst>
              <a:ext uri="{FF2B5EF4-FFF2-40B4-BE49-F238E27FC236}">
                <a16:creationId xmlns:a16="http://schemas.microsoft.com/office/drawing/2014/main" id="{EE6F985F-0117-2B73-3FA8-21C791E1D7B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緊急度判定について</a:t>
            </a:r>
          </a:p>
        </p:txBody>
      </p:sp>
      <p:sp>
        <p:nvSpPr>
          <p:cNvPr id="6" name="テキスト ボックス 5">
            <a:extLst>
              <a:ext uri="{FF2B5EF4-FFF2-40B4-BE49-F238E27FC236}">
                <a16:creationId xmlns:a16="http://schemas.microsoft.com/office/drawing/2014/main" id="{984EA4D8-8783-587F-549C-1C47E0104FB4}"/>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2A266BF6-EAD0-6268-466E-9F97E34E6507}"/>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一つ前の画面に戻りたい場合、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前に戻る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0" name="テキスト ボックス 9">
            <a:extLst>
              <a:ext uri="{FF2B5EF4-FFF2-40B4-BE49-F238E27FC236}">
                <a16:creationId xmlns:a16="http://schemas.microsoft.com/office/drawing/2014/main" id="{918E0DC1-3CB9-054A-BCDB-1ECDBA0850B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40FA86D0-ED7F-C8CD-95E1-248A80C8C156}"/>
              </a:ext>
            </a:extLst>
          </p:cNvPr>
          <p:cNvSpPr txBox="1"/>
          <p:nvPr/>
        </p:nvSpPr>
        <p:spPr>
          <a:xfrm>
            <a:off x="5574097" y="1493494"/>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はじめからやり直したい場合、 </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はじめに戻る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Tree>
    <p:extLst>
      <p:ext uri="{BB962C8B-B14F-4D97-AF65-F5344CB8AC3E}">
        <p14:creationId xmlns:p14="http://schemas.microsoft.com/office/powerpoint/2010/main" val="2084661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45D2E4E0-2D3F-2838-A8D6-6F9A64B22CA2}"/>
              </a:ext>
            </a:extLst>
          </p:cNvPr>
          <p:cNvPicPr>
            <a:picLocks noChangeAspect="1"/>
          </p:cNvPicPr>
          <p:nvPr/>
        </p:nvPicPr>
        <p:blipFill>
          <a:blip r:embed="rId4"/>
          <a:stretch>
            <a:fillRect/>
          </a:stretch>
        </p:blipFill>
        <p:spPr>
          <a:xfrm>
            <a:off x="1460711" y="2406592"/>
            <a:ext cx="1992414" cy="43168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1306709" y="5152303"/>
            <a:ext cx="2288817"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pic>
        <p:nvPicPr>
          <p:cNvPr id="5" name="図 4">
            <a:extLst>
              <a:ext uri="{FF2B5EF4-FFF2-40B4-BE49-F238E27FC236}">
                <a16:creationId xmlns:a16="http://schemas.microsoft.com/office/drawing/2014/main" id="{D22766D2-9198-8F45-3DE1-3E2155017D5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13802" y="3362692"/>
            <a:ext cx="1632611" cy="1729704"/>
          </a:xfrm>
          <a:prstGeom prst="rect">
            <a:avLst/>
          </a:prstGeom>
          <a:ln>
            <a:solidFill>
              <a:schemeClr val="tx1"/>
            </a:solidFill>
          </a:ln>
        </p:spPr>
      </p:pic>
      <p:pic>
        <p:nvPicPr>
          <p:cNvPr id="7" name="図 6" descr="「電話をかける」「はい」・「いいえ」の選択の画面の画像">
            <a:extLst>
              <a:ext uri="{FF2B5EF4-FFF2-40B4-BE49-F238E27FC236}">
                <a16:creationId xmlns:a16="http://schemas.microsoft.com/office/drawing/2014/main" id="{D2671ACB-CDBB-3074-BB5B-AB925B6BD37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33900" y="5786911"/>
            <a:ext cx="1992414" cy="857978"/>
          </a:xfrm>
          <a:prstGeom prst="rect">
            <a:avLst/>
          </a:prstGeom>
          <a:ln>
            <a:solidFill>
              <a:schemeClr val="tx1"/>
            </a:solidFill>
          </a:ln>
        </p:spPr>
      </p:pic>
      <p:sp>
        <p:nvSpPr>
          <p:cNvPr id="10" name="テキスト ボックス 9">
            <a:extLst>
              <a:ext uri="{FF2B5EF4-FFF2-40B4-BE49-F238E27FC236}">
                <a16:creationId xmlns:a16="http://schemas.microsoft.com/office/drawing/2014/main" id="{6128896F-3CD4-6BEA-CE53-D44EB288C7C9}"/>
              </a:ext>
            </a:extLst>
          </p:cNvPr>
          <p:cNvSpPr txBox="1"/>
          <p:nvPr/>
        </p:nvSpPr>
        <p:spPr>
          <a:xfrm>
            <a:off x="5739659" y="2796563"/>
            <a:ext cx="228881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※Android</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の場合</a:t>
            </a:r>
          </a:p>
        </p:txBody>
      </p:sp>
      <p:sp>
        <p:nvSpPr>
          <p:cNvPr id="11" name="テキスト ボックス 10">
            <a:extLst>
              <a:ext uri="{FF2B5EF4-FFF2-40B4-BE49-F238E27FC236}">
                <a16:creationId xmlns:a16="http://schemas.microsoft.com/office/drawing/2014/main" id="{222A5CFE-CA24-78FA-58A8-3CCE2C86127B}"/>
              </a:ext>
            </a:extLst>
          </p:cNvPr>
          <p:cNvSpPr txBox="1"/>
          <p:nvPr/>
        </p:nvSpPr>
        <p:spPr>
          <a:xfrm>
            <a:off x="5739659" y="5314456"/>
            <a:ext cx="228881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※iPhone</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の場合</a:t>
            </a:r>
          </a:p>
        </p:txBody>
      </p:sp>
      <p:sp>
        <p:nvSpPr>
          <p:cNvPr id="3" name="テキスト ボックス 2">
            <a:extLst>
              <a:ext uri="{FF2B5EF4-FFF2-40B4-BE49-F238E27FC236}">
                <a16:creationId xmlns:a16="http://schemas.microsoft.com/office/drawing/2014/main" id="{C294BF99-5519-63F3-C0B7-C733B3BD0681}"/>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9E274283-B639-3DC0-4B65-C55BACBB76D7}"/>
              </a:ext>
            </a:extLst>
          </p:cNvPr>
          <p:cNvSpPr txBox="1"/>
          <p:nvPr/>
        </p:nvSpPr>
        <p:spPr>
          <a:xfrm>
            <a:off x="1412435" y="1512998"/>
            <a:ext cx="3348279"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｢119</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番に電話する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12" name="テキスト ボックス 11">
            <a:extLst>
              <a:ext uri="{FF2B5EF4-FFF2-40B4-BE49-F238E27FC236}">
                <a16:creationId xmlns:a16="http://schemas.microsoft.com/office/drawing/2014/main" id="{A0CF79AA-F964-25A2-F66A-AD1F38FC31E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23560296-FBBD-9F93-79B9-0D4C38C7A4E3}"/>
              </a:ext>
            </a:extLst>
          </p:cNvPr>
          <p:cNvSpPr txBox="1"/>
          <p:nvPr/>
        </p:nvSpPr>
        <p:spPr>
          <a:xfrm>
            <a:off x="5574097" y="1512998"/>
            <a:ext cx="3536871" cy="1115818"/>
          </a:xfrm>
          <a:prstGeom prst="rect">
            <a:avLst/>
          </a:prstGeom>
          <a:noFill/>
        </p:spPr>
        <p:txBody>
          <a:bodyPr wrap="square" rtlCol="0" anchor="ctr">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Android</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の場合は緑色の受話器マーク　　　を押し、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iPhone</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の場合は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はい</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ます</a:t>
            </a:r>
          </a:p>
        </p:txBody>
      </p:sp>
      <p:pic>
        <p:nvPicPr>
          <p:cNvPr id="23" name="図 22">
            <a:extLst>
              <a:ext uri="{FF2B5EF4-FFF2-40B4-BE49-F238E27FC236}">
                <a16:creationId xmlns:a16="http://schemas.microsoft.com/office/drawing/2014/main" id="{A4BBD70D-EA96-4FC7-E0BD-EDDD879636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274" t="84645" r="42271" b="8223"/>
          <a:stretch/>
        </p:blipFill>
        <p:spPr bwMode="auto">
          <a:xfrm>
            <a:off x="6350260" y="1929739"/>
            <a:ext cx="346825" cy="346825"/>
          </a:xfrm>
          <a:custGeom>
            <a:avLst/>
            <a:gdLst>
              <a:gd name="connsiteX0" fmla="*/ 489527 w 979054"/>
              <a:gd name="connsiteY0" fmla="*/ 0 h 979054"/>
              <a:gd name="connsiteX1" fmla="*/ 979054 w 979054"/>
              <a:gd name="connsiteY1" fmla="*/ 489527 h 979054"/>
              <a:gd name="connsiteX2" fmla="*/ 489527 w 979054"/>
              <a:gd name="connsiteY2" fmla="*/ 979054 h 979054"/>
              <a:gd name="connsiteX3" fmla="*/ 0 w 979054"/>
              <a:gd name="connsiteY3" fmla="*/ 489527 h 979054"/>
              <a:gd name="connsiteX4" fmla="*/ 489527 w 979054"/>
              <a:gd name="connsiteY4" fmla="*/ 0 h 979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054" h="979054">
                <a:moveTo>
                  <a:pt x="489527" y="0"/>
                </a:moveTo>
                <a:cubicBezTo>
                  <a:pt x="759885" y="0"/>
                  <a:pt x="979054" y="219169"/>
                  <a:pt x="979054" y="489527"/>
                </a:cubicBezTo>
                <a:cubicBezTo>
                  <a:pt x="979054" y="759885"/>
                  <a:pt x="759885" y="979054"/>
                  <a:pt x="489527" y="979054"/>
                </a:cubicBezTo>
                <a:cubicBezTo>
                  <a:pt x="219169" y="979054"/>
                  <a:pt x="0" y="759885"/>
                  <a:pt x="0" y="489527"/>
                </a:cubicBezTo>
                <a:cubicBezTo>
                  <a:pt x="0" y="219169"/>
                  <a:pt x="219169" y="0"/>
                  <a:pt x="489527" y="0"/>
                </a:cubicBezTo>
                <a:close/>
              </a:path>
            </a:pathLst>
          </a:cu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3F497954-0ED6-C95D-9625-DA6F7A72B0E3}"/>
              </a:ext>
            </a:extLst>
          </p:cNvPr>
          <p:cNvSpPr/>
          <p:nvPr/>
        </p:nvSpPr>
        <p:spPr>
          <a:xfrm>
            <a:off x="6631897" y="4570231"/>
            <a:ext cx="406579" cy="30255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D7365B17-7F12-13B0-ED9A-CCE1F236A6F0}"/>
              </a:ext>
            </a:extLst>
          </p:cNvPr>
          <p:cNvSpPr/>
          <p:nvPr/>
        </p:nvSpPr>
        <p:spPr>
          <a:xfrm>
            <a:off x="6651950" y="6182561"/>
            <a:ext cx="1316366" cy="5409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サブタイトル 2">
            <a:extLst>
              <a:ext uri="{FF2B5EF4-FFF2-40B4-BE49-F238E27FC236}">
                <a16:creationId xmlns:a16="http://schemas.microsoft.com/office/drawing/2014/main" id="{FD076DF2-8D18-0599-24CE-0F5E281BFD5E}"/>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748096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381649" y="1820673"/>
            <a:ext cx="8380701" cy="197906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42900" indent="-342900">
              <a:lnSpc>
                <a:spcPct val="130000"/>
              </a:lnSpc>
              <a:spcBef>
                <a:spcPts val="0"/>
              </a:spcBef>
              <a:buClr>
                <a:schemeClr val="accent1"/>
              </a:buClr>
              <a:buFont typeface="BIZ UDPゴシック" panose="020B0400000000000000" pitchFamily="50" charset="-128"/>
              <a:buChar char="※"/>
            </a:pPr>
            <a:r>
              <a:rPr lang="ja-JP" altLang="en-US" b="0" dirty="0">
                <a:solidFill>
                  <a:schemeClr val="accent1"/>
                </a:solidFill>
                <a:latin typeface="BIZ UDPゴシック" panose="020B0400000000000000" pitchFamily="50" charset="-128"/>
                <a:ea typeface="BIZ UDPゴシック" panose="020B0400000000000000" pitchFamily="50" charset="-128"/>
              </a:rPr>
              <a:t>音声による通報が困難な場合は、</a:t>
            </a:r>
            <a:r>
              <a:rPr lang="en-US" altLang="ja-JP" b="0" dirty="0">
                <a:solidFill>
                  <a:schemeClr val="accent1"/>
                </a:solidFill>
                <a:latin typeface="BIZ UDPゴシック" panose="020B0400000000000000" pitchFamily="50" charset="-128"/>
                <a:ea typeface="BIZ UDPゴシック" panose="020B0400000000000000" pitchFamily="50" charset="-128"/>
              </a:rPr>
              <a:t>NET119</a:t>
            </a:r>
            <a:r>
              <a:rPr lang="ja-JP" altLang="en-US" b="0" dirty="0">
                <a:solidFill>
                  <a:schemeClr val="accent1"/>
                </a:solidFill>
                <a:latin typeface="BIZ UDPゴシック" panose="020B0400000000000000" pitchFamily="50" charset="-128"/>
                <a:ea typeface="BIZ UDPゴシック" panose="020B0400000000000000" pitchFamily="50" charset="-128"/>
              </a:rPr>
              <a:t>緊急通報システムを利用できます</a:t>
            </a:r>
            <a:endParaRPr lang="en-US" altLang="ja-JP" b="0" dirty="0">
              <a:solidFill>
                <a:schemeClr val="accent1"/>
              </a:solidFill>
              <a:latin typeface="BIZ UDPゴシック" panose="020B0400000000000000" pitchFamily="50" charset="-128"/>
              <a:ea typeface="BIZ UDPゴシック" panose="020B0400000000000000" pitchFamily="50" charset="-128"/>
            </a:endParaRPr>
          </a:p>
          <a:p>
            <a:pPr marL="342900" indent="-342900">
              <a:lnSpc>
                <a:spcPct val="130000"/>
              </a:lnSpc>
              <a:spcBef>
                <a:spcPts val="0"/>
              </a:spcBef>
              <a:buClr>
                <a:schemeClr val="accent1"/>
              </a:buClr>
              <a:buFont typeface="BIZ UDPゴシック" panose="020B0400000000000000" pitchFamily="50" charset="-128"/>
              <a:buChar char="※"/>
            </a:pPr>
            <a:r>
              <a:rPr lang="en-US" altLang="ja-JP" b="0" dirty="0">
                <a:solidFill>
                  <a:schemeClr val="accent1"/>
                </a:solidFill>
                <a:latin typeface="BIZ UDPゴシック" panose="020B0400000000000000" pitchFamily="50" charset="-128"/>
                <a:ea typeface="BIZ UDPゴシック" panose="020B0400000000000000" pitchFamily="50" charset="-128"/>
              </a:rPr>
              <a:t>NET119</a:t>
            </a:r>
            <a:r>
              <a:rPr lang="ja-JP" altLang="en-US" b="0" dirty="0">
                <a:solidFill>
                  <a:schemeClr val="accent1"/>
                </a:solidFill>
                <a:latin typeface="BIZ UDPゴシック" panose="020B0400000000000000" pitchFamily="50" charset="-128"/>
                <a:ea typeface="BIZ UDPゴシック" panose="020B0400000000000000" pitchFamily="50" charset="-128"/>
              </a:rPr>
              <a:t>緊急通報システムの利用にあたっては事前に申請手続きが必要になります</a:t>
            </a:r>
          </a:p>
          <a:p>
            <a:pPr marL="342900" indent="-342900">
              <a:lnSpc>
                <a:spcPct val="130000"/>
              </a:lnSpc>
              <a:spcBef>
                <a:spcPts val="0"/>
              </a:spcBef>
              <a:buClr>
                <a:schemeClr val="accent1"/>
              </a:buClr>
              <a:buFont typeface="BIZ UDPゴシック" panose="020B0400000000000000" pitchFamily="50" charset="-128"/>
              <a:buChar char="※"/>
            </a:pPr>
            <a:endParaRPr lang="en-US" altLang="ja-JP" b="0" dirty="0">
              <a:solidFill>
                <a:schemeClr val="accent1"/>
              </a:solidFill>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
        <p:nvSpPr>
          <p:cNvPr id="13" name="テキスト ボックス 12">
            <a:extLst>
              <a:ext uri="{FF2B5EF4-FFF2-40B4-BE49-F238E27FC236}">
                <a16:creationId xmlns:a16="http://schemas.microsoft.com/office/drawing/2014/main" id="{9E6C2C06-75F1-6D6E-4AE5-DF6CBE74891C}"/>
              </a:ext>
            </a:extLst>
          </p:cNvPr>
          <p:cNvSpPr txBox="1"/>
          <p:nvPr/>
        </p:nvSpPr>
        <p:spPr>
          <a:xfrm>
            <a:off x="507578" y="4176871"/>
            <a:ext cx="6854035" cy="1343381"/>
          </a:xfrm>
          <a:prstGeom prst="rect">
            <a:avLst/>
          </a:prstGeom>
          <a:noFill/>
        </p:spPr>
        <p:txBody>
          <a:bodyPr wrap="square" lIns="91440" tIns="45720" rIns="91440" bIns="45720" rtlCol="0" anchor="t">
            <a:spAutoFit/>
          </a:bodyPr>
          <a:lstStyle/>
          <a:p>
            <a:pPr>
              <a:lnSpc>
                <a:spcPct val="130000"/>
              </a:lnSpc>
            </a:pPr>
            <a:r>
              <a:rPr lang="en-US" altLang="ja-JP"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NET</a:t>
            </a:r>
            <a:r>
              <a:rPr lang="ja-JP" altLang="en-US"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１１９緊急通報システムの概要、導入地域</a:t>
            </a:r>
            <a:endParaRPr lang="en-US" altLang="ja-JP"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2200" b="0" dirty="0">
                <a:latin typeface="BIZ UDPゴシック" panose="020B0400000000000000" pitchFamily="50" charset="-128"/>
                <a:ea typeface="BIZ UDPゴシック" panose="020B0400000000000000" pitchFamily="50" charset="-128"/>
              </a:rPr>
              <a:t>https://www.fdma.go.jp/mission/enrichment/kyukyumusen_kinkyutuhou/NET119.html</a:t>
            </a:r>
          </a:p>
        </p:txBody>
      </p:sp>
      <p:pic>
        <p:nvPicPr>
          <p:cNvPr id="14" name="Picture 16" descr="Net119緊急通報システムの概要、導入地域を紹介するホームページへ移動するQRコード">
            <a:extLst>
              <a:ext uri="{FF2B5EF4-FFF2-40B4-BE49-F238E27FC236}">
                <a16:creationId xmlns:a16="http://schemas.microsoft.com/office/drawing/2014/main" id="{4C8E1089-A57D-FF8F-74C0-E1DC07011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1614" y="4334766"/>
            <a:ext cx="1185486" cy="1185486"/>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154E5143-2147-FD1E-FC7E-A5D198D233B5}"/>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t>緊急度判定のしかた</a:t>
            </a:r>
            <a:endParaRPr lang="ja-JP" altLang="en-US" dirty="0"/>
          </a:p>
        </p:txBody>
      </p:sp>
      <p:sp>
        <p:nvSpPr>
          <p:cNvPr id="3" name="サブタイトル 2">
            <a:extLst>
              <a:ext uri="{FF2B5EF4-FFF2-40B4-BE49-F238E27FC236}">
                <a16:creationId xmlns:a16="http://schemas.microsoft.com/office/drawing/2014/main" id="{A53CC00D-290A-E447-DCBE-5ED95DD5FDFB}"/>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1140082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F5C39E6A-A802-AE76-15B2-B27E522307CE}"/>
              </a:ext>
            </a:extLst>
          </p:cNvPr>
          <p:cNvPicPr>
            <a:picLocks noChangeAspect="1"/>
          </p:cNvPicPr>
          <p:nvPr/>
        </p:nvPicPr>
        <p:blipFill>
          <a:blip r:embed="rId4"/>
          <a:stretch>
            <a:fillRect/>
          </a:stretch>
        </p:blipFill>
        <p:spPr>
          <a:xfrm>
            <a:off x="3577812" y="2436201"/>
            <a:ext cx="1988376" cy="430814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404940" y="2940888"/>
            <a:ext cx="2317662" cy="33636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テキスト ボックス 4">
            <a:extLst>
              <a:ext uri="{FF2B5EF4-FFF2-40B4-BE49-F238E27FC236}">
                <a16:creationId xmlns:a16="http://schemas.microsoft.com/office/drawing/2014/main" id="{D34F09D5-7590-1E26-BC08-7288CA7A4186}"/>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416399DF-0773-A2FB-A57F-11BBACAAAB7E}"/>
              </a:ext>
            </a:extLst>
          </p:cNvPr>
          <p:cNvSpPr txBox="1"/>
          <p:nvPr/>
        </p:nvSpPr>
        <p:spPr>
          <a:xfrm>
            <a:off x="3485788" y="1512998"/>
            <a:ext cx="392566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オペレーターと会話する際は、必要に応じて</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選択した症状</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を確認</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サブタイトル 2">
            <a:extLst>
              <a:ext uri="{FF2B5EF4-FFF2-40B4-BE49-F238E27FC236}">
                <a16:creationId xmlns:a16="http://schemas.microsoft.com/office/drawing/2014/main" id="{A267DEB8-5C20-8CEA-1113-6247F8BC3609}"/>
              </a:ext>
            </a:extLst>
          </p:cNvPr>
          <p:cNvSpPr txBox="1">
            <a:spLocks/>
          </p:cNvSpPr>
          <p:nvPr/>
        </p:nvSpPr>
        <p:spPr>
          <a:xfrm>
            <a:off x="284326" y="1099580"/>
            <a:ext cx="8582948"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いますぐ救急車を呼びましょう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が表示された場合はすぐに</a:t>
            </a:r>
            <a:r>
              <a:rPr lang="en-US" altLang="ja-JP" sz="1800" dirty="0">
                <a:latin typeface="BIZ UDPゴシック" panose="020B0400000000000000" pitchFamily="50" charset="-128"/>
                <a:ea typeface="BIZ UDPゴシック" panose="020B0400000000000000" pitchFamily="50" charset="-128"/>
              </a:rPr>
              <a:t>119</a:t>
            </a:r>
            <a:r>
              <a:rPr lang="ja-JP" altLang="en-US" sz="1800" dirty="0">
                <a:latin typeface="BIZ UDPゴシック" panose="020B0400000000000000" pitchFamily="50" charset="-128"/>
                <a:ea typeface="BIZ UDPゴシック" panose="020B0400000000000000" pitchFamily="50" charset="-128"/>
              </a:rPr>
              <a:t>番に電話しましょう</a:t>
            </a:r>
          </a:p>
        </p:txBody>
      </p:sp>
    </p:spTree>
    <p:extLst>
      <p:ext uri="{BB962C8B-B14F-4D97-AF65-F5344CB8AC3E}">
        <p14:creationId xmlns:p14="http://schemas.microsoft.com/office/powerpoint/2010/main" val="1199346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手紙&#10;&#10;自動的に生成された説明">
            <a:extLst>
              <a:ext uri="{FF2B5EF4-FFF2-40B4-BE49-F238E27FC236}">
                <a16:creationId xmlns:a16="http://schemas.microsoft.com/office/drawing/2014/main" id="{DA41FDFE-683E-E0DA-6FF8-9C1033681A59}"/>
              </a:ext>
            </a:extLst>
          </p:cNvPr>
          <p:cNvPicPr>
            <a:picLocks noChangeAspect="1"/>
          </p:cNvPicPr>
          <p:nvPr/>
        </p:nvPicPr>
        <p:blipFill>
          <a:blip r:embed="rId4"/>
          <a:stretch>
            <a:fillRect/>
          </a:stretch>
        </p:blipFill>
        <p:spPr>
          <a:xfrm>
            <a:off x="5717401" y="2351374"/>
            <a:ext cx="1993846" cy="4320000"/>
          </a:xfrm>
          <a:prstGeom prst="rect">
            <a:avLst/>
          </a:prstGeom>
          <a:ln>
            <a:solidFill>
              <a:schemeClr val="tx1"/>
            </a:solidFill>
          </a:ln>
        </p:spPr>
      </p:pic>
      <p:pic>
        <p:nvPicPr>
          <p:cNvPr id="2" name="図 1" descr="テキスト, 手紙&#10;&#10;自動的に生成された説明">
            <a:extLst>
              <a:ext uri="{FF2B5EF4-FFF2-40B4-BE49-F238E27FC236}">
                <a16:creationId xmlns:a16="http://schemas.microsoft.com/office/drawing/2014/main" id="{32E22370-B664-26A5-B0F3-2BE1A671E36C}"/>
              </a:ext>
            </a:extLst>
          </p:cNvPr>
          <p:cNvPicPr>
            <a:picLocks noChangeAspect="1"/>
          </p:cNvPicPr>
          <p:nvPr/>
        </p:nvPicPr>
        <p:blipFill>
          <a:blip r:embed="rId5"/>
          <a:stretch>
            <a:fillRect/>
          </a:stretch>
        </p:blipFill>
        <p:spPr>
          <a:xfrm>
            <a:off x="1423248" y="2358464"/>
            <a:ext cx="1995147" cy="432281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42814" y="2843903"/>
            <a:ext cx="2127512" cy="33881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5" name="矢印: 下 4">
            <a:extLst>
              <a:ext uri="{FF2B5EF4-FFF2-40B4-BE49-F238E27FC236}">
                <a16:creationId xmlns:a16="http://schemas.microsoft.com/office/drawing/2014/main" id="{E602F9E4-C97D-36B8-F89B-9412786E7E2F}"/>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サブタイトル 2">
            <a:extLst>
              <a:ext uri="{FF2B5EF4-FFF2-40B4-BE49-F238E27FC236}">
                <a16:creationId xmlns:a16="http://schemas.microsoft.com/office/drawing/2014/main" id="{1A54C45B-84B4-E858-807A-DA6327BCECEF}"/>
              </a:ext>
            </a:extLst>
          </p:cNvPr>
          <p:cNvSpPr txBox="1">
            <a:spLocks/>
          </p:cNvSpPr>
          <p:nvPr/>
        </p:nvSpPr>
        <p:spPr>
          <a:xfrm>
            <a:off x="284325" y="97926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できるだけ早めに医療機関を受診しましょう</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が表示された場合は</a:t>
            </a:r>
            <a:r>
              <a:rPr lang="en-US" altLang="ja-JP" sz="1800" dirty="0">
                <a:latin typeface="BIZ UDPゴシック" panose="020B0400000000000000" pitchFamily="50" charset="-128"/>
                <a:ea typeface="BIZ UDPゴシック" panose="020B0400000000000000" pitchFamily="50" charset="-128"/>
              </a:rPr>
              <a:t>2</a:t>
            </a:r>
            <a:r>
              <a:rPr lang="ja-JP" altLang="en-US" sz="1800" dirty="0">
                <a:latin typeface="BIZ UDPゴシック" panose="020B0400000000000000" pitchFamily="50" charset="-128"/>
                <a:ea typeface="BIZ UDPゴシック" panose="020B0400000000000000" pitchFamily="50" charset="-128"/>
              </a:rPr>
              <a:t>時間をめやすに受診しましょう</a:t>
            </a:r>
          </a:p>
        </p:txBody>
      </p:sp>
      <p:sp>
        <p:nvSpPr>
          <p:cNvPr id="7" name="テキスト ボックス 6">
            <a:extLst>
              <a:ext uri="{FF2B5EF4-FFF2-40B4-BE49-F238E27FC236}">
                <a16:creationId xmlns:a16="http://schemas.microsoft.com/office/drawing/2014/main" id="{35AA9039-F817-F53D-8C2F-91E1D3A89CD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1F0C1555-7DF4-62EF-8327-46FFFC638171}"/>
              </a:ext>
            </a:extLst>
          </p:cNvPr>
          <p:cNvSpPr txBox="1"/>
          <p:nvPr/>
        </p:nvSpPr>
        <p:spPr>
          <a:xfrm>
            <a:off x="1412435" y="1512998"/>
            <a:ext cx="334827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16" name="テキスト ボックス 15">
            <a:extLst>
              <a:ext uri="{FF2B5EF4-FFF2-40B4-BE49-F238E27FC236}">
                <a16:creationId xmlns:a16="http://schemas.microsoft.com/office/drawing/2014/main" id="{708A3196-ED21-D6AC-3460-D7D061CB4FE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3F884ED8-2C85-F84A-1789-9885650B4C83}"/>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選択した症状</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受診科目の参考</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も参考にしてください</a:t>
            </a:r>
          </a:p>
        </p:txBody>
      </p:sp>
    </p:spTree>
    <p:extLst>
      <p:ext uri="{BB962C8B-B14F-4D97-AF65-F5344CB8AC3E}">
        <p14:creationId xmlns:p14="http://schemas.microsoft.com/office/powerpoint/2010/main" val="3057679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キスト, 手紙&#10;&#10;自動的に生成された説明">
            <a:extLst>
              <a:ext uri="{FF2B5EF4-FFF2-40B4-BE49-F238E27FC236}">
                <a16:creationId xmlns:a16="http://schemas.microsoft.com/office/drawing/2014/main" id="{7A06AF04-1C7F-5100-D3C4-27024E169DB6}"/>
              </a:ext>
            </a:extLst>
          </p:cNvPr>
          <p:cNvPicPr>
            <a:picLocks noChangeAspect="1"/>
          </p:cNvPicPr>
          <p:nvPr/>
        </p:nvPicPr>
        <p:blipFill>
          <a:blip r:embed="rId4"/>
          <a:stretch>
            <a:fillRect/>
          </a:stretch>
        </p:blipFill>
        <p:spPr>
          <a:xfrm>
            <a:off x="5715417" y="2349250"/>
            <a:ext cx="1993846" cy="4320000"/>
          </a:xfrm>
          <a:prstGeom prst="rect">
            <a:avLst/>
          </a:prstGeom>
          <a:ln>
            <a:solidFill>
              <a:schemeClr val="tx1"/>
            </a:solidFill>
          </a:ln>
        </p:spPr>
      </p:pic>
      <p:pic>
        <p:nvPicPr>
          <p:cNvPr id="7" name="図 6" descr="テキスト, 手紙&#10;&#10;自動的に生成された説明">
            <a:extLst>
              <a:ext uri="{FF2B5EF4-FFF2-40B4-BE49-F238E27FC236}">
                <a16:creationId xmlns:a16="http://schemas.microsoft.com/office/drawing/2014/main" id="{91808245-D371-E5A6-0095-C511AE840864}"/>
              </a:ext>
            </a:extLst>
          </p:cNvPr>
          <p:cNvPicPr>
            <a:picLocks noChangeAspect="1"/>
          </p:cNvPicPr>
          <p:nvPr/>
        </p:nvPicPr>
        <p:blipFill>
          <a:blip r:embed="rId5"/>
          <a:stretch>
            <a:fillRect/>
          </a:stretch>
        </p:blipFill>
        <p:spPr>
          <a:xfrm>
            <a:off x="1423247" y="2365214"/>
            <a:ext cx="1992031" cy="431606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緊急度判定のしかた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-A</a:t>
            </a:r>
          </a:p>
        </p:txBody>
      </p:sp>
      <p:sp>
        <p:nvSpPr>
          <p:cNvPr id="4" name="テキスト ボックス 3">
            <a:extLst>
              <a:ext uri="{FF2B5EF4-FFF2-40B4-BE49-F238E27FC236}">
                <a16:creationId xmlns:a16="http://schemas.microsoft.com/office/drawing/2014/main" id="{8C590739-722D-4E72-72D2-3CD14F9DCC2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837D6E43-384D-F6F6-D997-AD7A9291CD12}"/>
              </a:ext>
            </a:extLst>
          </p:cNvPr>
          <p:cNvSpPr txBox="1"/>
          <p:nvPr/>
        </p:nvSpPr>
        <p:spPr>
          <a:xfrm>
            <a:off x="1412435" y="1512998"/>
            <a:ext cx="334827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16" name="テキスト ボックス 15">
            <a:extLst>
              <a:ext uri="{FF2B5EF4-FFF2-40B4-BE49-F238E27FC236}">
                <a16:creationId xmlns:a16="http://schemas.microsoft.com/office/drawing/2014/main" id="{79F1ADA8-C8E2-44B2-8E40-C92CBD8FAC0B}"/>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54873E62-9554-4B06-2F64-7DD570915E47}"/>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選択した症状</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や</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受診科目の参考</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も参考にしてください</a:t>
            </a:r>
          </a:p>
        </p:txBody>
      </p:sp>
      <p:sp>
        <p:nvSpPr>
          <p:cNvPr id="19" name="四角形: 角を丸くする 18">
            <a:extLst>
              <a:ext uri="{FF2B5EF4-FFF2-40B4-BE49-F238E27FC236}">
                <a16:creationId xmlns:a16="http://schemas.microsoft.com/office/drawing/2014/main" id="{60C6DCD1-42AD-D281-9004-6B2DE38C9260}"/>
              </a:ext>
            </a:extLst>
          </p:cNvPr>
          <p:cNvSpPr/>
          <p:nvPr/>
        </p:nvSpPr>
        <p:spPr>
          <a:xfrm>
            <a:off x="5654847" y="2831871"/>
            <a:ext cx="2127512" cy="33881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矢印: 下 24">
            <a:extLst>
              <a:ext uri="{FF2B5EF4-FFF2-40B4-BE49-F238E27FC236}">
                <a16:creationId xmlns:a16="http://schemas.microsoft.com/office/drawing/2014/main" id="{594756AE-BC93-99AE-B115-234BFA891884}"/>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サブタイトル 2">
            <a:extLst>
              <a:ext uri="{FF2B5EF4-FFF2-40B4-BE49-F238E27FC236}">
                <a16:creationId xmlns:a16="http://schemas.microsoft.com/office/drawing/2014/main" id="{1D250306-A48F-C41C-FD2E-5A43CD0A3F3F}"/>
              </a:ext>
            </a:extLst>
          </p:cNvPr>
          <p:cNvSpPr txBox="1">
            <a:spLocks/>
          </p:cNvSpPr>
          <p:nvPr/>
        </p:nvSpPr>
        <p:spPr>
          <a:xfrm>
            <a:off x="284325" y="97926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00" dirty="0">
                <a:latin typeface="BIZ UDPゴシック" panose="020B0400000000000000" pitchFamily="50" charset="-128"/>
                <a:ea typeface="BIZ UDPゴシック" panose="020B0400000000000000" pitchFamily="50" charset="-128"/>
              </a:rPr>
              <a:t>「緊急ではありませんが医療機関を受診しましょう」が表示された場合は、夜間でしたら翌日の診察でもかまいません</a:t>
            </a:r>
          </a:p>
        </p:txBody>
      </p:sp>
    </p:spTree>
    <p:extLst>
      <p:ext uri="{BB962C8B-B14F-4D97-AF65-F5344CB8AC3E}">
        <p14:creationId xmlns:p14="http://schemas.microsoft.com/office/powerpoint/2010/main" val="137474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全国版救急受診アプリ（Ｑ助）を知りましょう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3279023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3E3B1C1C-0211-E86F-404E-ADD0EBEFC410}"/>
              </a:ext>
            </a:extLst>
          </p:cNvPr>
          <p:cNvPicPr>
            <a:picLocks noChangeAspect="1"/>
          </p:cNvPicPr>
          <p:nvPr/>
        </p:nvPicPr>
        <p:blipFill>
          <a:blip r:embed="rId4"/>
          <a:stretch>
            <a:fillRect/>
          </a:stretch>
        </p:blipFill>
        <p:spPr>
          <a:xfrm>
            <a:off x="1424615" y="2358464"/>
            <a:ext cx="1992414" cy="4316897"/>
          </a:xfrm>
          <a:prstGeom prst="rect">
            <a:avLst/>
          </a:prstGeom>
          <a:ln>
            <a:solidFill>
              <a:schemeClr val="tx1"/>
            </a:solidFill>
          </a:ln>
        </p:spPr>
      </p:pic>
      <p:pic>
        <p:nvPicPr>
          <p:cNvPr id="4" name="図 3" descr="テキスト&#10;&#10;自動的に生成された説明">
            <a:extLst>
              <a:ext uri="{FF2B5EF4-FFF2-40B4-BE49-F238E27FC236}">
                <a16:creationId xmlns:a16="http://schemas.microsoft.com/office/drawing/2014/main" id="{BD304113-E302-2074-C717-185138045AB0}"/>
              </a:ext>
            </a:extLst>
          </p:cNvPr>
          <p:cNvPicPr>
            <a:picLocks noChangeAspect="1"/>
          </p:cNvPicPr>
          <p:nvPr/>
        </p:nvPicPr>
        <p:blipFill>
          <a:blip r:embed="rId5"/>
          <a:stretch>
            <a:fillRect/>
          </a:stretch>
        </p:blipFill>
        <p:spPr>
          <a:xfrm>
            <a:off x="5724036" y="2340209"/>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2" name="サブタイトル 2">
            <a:extLst>
              <a:ext uri="{FF2B5EF4-FFF2-40B4-BE49-F238E27FC236}">
                <a16:creationId xmlns:a16="http://schemas.microsoft.com/office/drawing/2014/main" id="{062E9120-E329-158E-0869-E6F63531396B}"/>
              </a:ext>
            </a:extLst>
          </p:cNvPr>
          <p:cNvSpPr txBox="1">
            <a:spLocks/>
          </p:cNvSpPr>
          <p:nvPr/>
        </p:nvSpPr>
        <p:spPr>
          <a:xfrm>
            <a:off x="284325" y="109958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医療機関・受診手段の検索方法です</a:t>
            </a:r>
          </a:p>
        </p:txBody>
      </p:sp>
      <p:sp>
        <p:nvSpPr>
          <p:cNvPr id="5" name="テキスト ボックス 4">
            <a:extLst>
              <a:ext uri="{FF2B5EF4-FFF2-40B4-BE49-F238E27FC236}">
                <a16:creationId xmlns:a16="http://schemas.microsoft.com/office/drawing/2014/main" id="{2D23422F-49F3-9054-44CE-A4C077FC8B7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69E163F-2B45-9886-4197-171F70607135}"/>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結果の画面を下から上にスクロールします</a:t>
            </a:r>
          </a:p>
        </p:txBody>
      </p:sp>
      <p:sp>
        <p:nvSpPr>
          <p:cNvPr id="7" name="テキスト ボックス 6">
            <a:extLst>
              <a:ext uri="{FF2B5EF4-FFF2-40B4-BE49-F238E27FC236}">
                <a16:creationId xmlns:a16="http://schemas.microsoft.com/office/drawing/2014/main" id="{CAA0775D-1CCB-C843-735C-7141FE44824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106B80F-84B6-EB34-C4C3-963A9429237C}"/>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医療情報ネット</a:t>
            </a:r>
            <a:r>
              <a:rPr lang="en-US" altLang="ja-JP"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全国タクシー</a:t>
            </a:r>
            <a:r>
              <a:rPr lang="ja-JP" altLang="en-US" sz="1800" dirty="0">
                <a:solidFill>
                  <a:prstClr val="black"/>
                </a:solidFill>
                <a:latin typeface="BIZ UDPゴシック" panose="020B0400000000000000" pitchFamily="50" charset="-128"/>
                <a:ea typeface="BIZ UDPゴシック" panose="020B0400000000000000" pitchFamily="50" charset="-128"/>
              </a:rPr>
              <a:t>ガイドに関するページが表示されます</a:t>
            </a:r>
          </a:p>
        </p:txBody>
      </p:sp>
      <p:sp>
        <p:nvSpPr>
          <p:cNvPr id="12" name="テキスト ボックス 11">
            <a:extLst>
              <a:ext uri="{FF2B5EF4-FFF2-40B4-BE49-F238E27FC236}">
                <a16:creationId xmlns:a16="http://schemas.microsoft.com/office/drawing/2014/main" id="{224D7A93-8122-899D-AED0-1B460266A6A2}"/>
              </a:ext>
            </a:extLst>
          </p:cNvPr>
          <p:cNvSpPr txBox="1"/>
          <p:nvPr/>
        </p:nvSpPr>
        <p:spPr>
          <a:xfrm>
            <a:off x="3411376" y="4760228"/>
            <a:ext cx="2288817" cy="1115818"/>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※p26</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①、</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p27</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①の結果の画面でも同様です</a:t>
            </a:r>
          </a:p>
        </p:txBody>
      </p:sp>
      <p:sp>
        <p:nvSpPr>
          <p:cNvPr id="14" name="矢印: 下 13">
            <a:extLst>
              <a:ext uri="{FF2B5EF4-FFF2-40B4-BE49-F238E27FC236}">
                <a16:creationId xmlns:a16="http://schemas.microsoft.com/office/drawing/2014/main" id="{84CF2383-060B-93C5-A136-A77192D4079B}"/>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42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10;&#10;自動的に生成された説明">
            <a:extLst>
              <a:ext uri="{FF2B5EF4-FFF2-40B4-BE49-F238E27FC236}">
                <a16:creationId xmlns:a16="http://schemas.microsoft.com/office/drawing/2014/main" id="{2990B074-1E4D-7C3D-49DC-4616D9EF1EB2}"/>
              </a:ext>
            </a:extLst>
          </p:cNvPr>
          <p:cNvPicPr>
            <a:picLocks noChangeAspect="1"/>
          </p:cNvPicPr>
          <p:nvPr/>
        </p:nvPicPr>
        <p:blipFill>
          <a:blip r:embed="rId4"/>
          <a:stretch>
            <a:fillRect/>
          </a:stretch>
        </p:blipFill>
        <p:spPr>
          <a:xfrm>
            <a:off x="1427932" y="2352241"/>
            <a:ext cx="1993847" cy="4320000"/>
          </a:xfrm>
          <a:prstGeom prst="rect">
            <a:avLst/>
          </a:prstGeom>
          <a:ln>
            <a:solidFill>
              <a:schemeClr val="tx1"/>
            </a:solidFill>
          </a:ln>
        </p:spPr>
      </p:pic>
      <p:pic>
        <p:nvPicPr>
          <p:cNvPr id="4" name="図 3" descr="テキスト&#10;&#10;自動的に生成された説明">
            <a:extLst>
              <a:ext uri="{FF2B5EF4-FFF2-40B4-BE49-F238E27FC236}">
                <a16:creationId xmlns:a16="http://schemas.microsoft.com/office/drawing/2014/main" id="{BD304113-E302-2074-C717-185138045AB0}"/>
              </a:ext>
            </a:extLst>
          </p:cNvPr>
          <p:cNvPicPr>
            <a:picLocks noChangeAspect="1"/>
          </p:cNvPicPr>
          <p:nvPr/>
        </p:nvPicPr>
        <p:blipFill>
          <a:blip r:embed="rId4"/>
          <a:stretch>
            <a:fillRect/>
          </a:stretch>
        </p:blipFill>
        <p:spPr>
          <a:xfrm>
            <a:off x="5724036" y="2340209"/>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6" name="四角形: 角を丸くする 15">
            <a:extLst>
              <a:ext uri="{FF2B5EF4-FFF2-40B4-BE49-F238E27FC236}">
                <a16:creationId xmlns:a16="http://schemas.microsoft.com/office/drawing/2014/main" id="{21B22AB2-4E3A-2805-9BAB-FF4CA35B501B}"/>
              </a:ext>
            </a:extLst>
          </p:cNvPr>
          <p:cNvSpPr/>
          <p:nvPr/>
        </p:nvSpPr>
        <p:spPr>
          <a:xfrm>
            <a:off x="1332006" y="3997211"/>
            <a:ext cx="2167823" cy="3954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062E9120-E329-158E-0869-E6F63531396B}"/>
              </a:ext>
            </a:extLst>
          </p:cNvPr>
          <p:cNvSpPr txBox="1">
            <a:spLocks/>
          </p:cNvSpPr>
          <p:nvPr/>
        </p:nvSpPr>
        <p:spPr>
          <a:xfrm>
            <a:off x="284325" y="1099580"/>
            <a:ext cx="877545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医療機関・受診手段の検索方法です</a:t>
            </a:r>
          </a:p>
        </p:txBody>
      </p:sp>
      <p:sp>
        <p:nvSpPr>
          <p:cNvPr id="5" name="テキスト ボックス 4">
            <a:extLst>
              <a:ext uri="{FF2B5EF4-FFF2-40B4-BE49-F238E27FC236}">
                <a16:creationId xmlns:a16="http://schemas.microsoft.com/office/drawing/2014/main" id="{2D23422F-49F3-9054-44CE-A4C077FC8B72}"/>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169E163F-2B45-9886-4197-171F70607135}"/>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診療科目・日・時間等を検索する場合、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医療情報ネットへ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7" name="テキスト ボックス 6">
            <a:extLst>
              <a:ext uri="{FF2B5EF4-FFF2-40B4-BE49-F238E27FC236}">
                <a16:creationId xmlns:a16="http://schemas.microsoft.com/office/drawing/2014/main" id="{CAA0775D-1CCB-C843-735C-7141FE44824A}"/>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2106B80F-84B6-EB34-C4C3-963A9429237C}"/>
              </a:ext>
            </a:extLst>
          </p:cNvPr>
          <p:cNvSpPr txBox="1"/>
          <p:nvPr/>
        </p:nvSpPr>
        <p:spPr>
          <a:xfrm>
            <a:off x="5574097" y="1512998"/>
            <a:ext cx="353687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タクシーを利用する場合、 </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全国タクシーガイドへ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19" name="四角形: 角を丸くする 18">
            <a:extLst>
              <a:ext uri="{FF2B5EF4-FFF2-40B4-BE49-F238E27FC236}">
                <a16:creationId xmlns:a16="http://schemas.microsoft.com/office/drawing/2014/main" id="{15546A61-DC72-C51C-06A0-5A61828DA9DA}"/>
              </a:ext>
            </a:extLst>
          </p:cNvPr>
          <p:cNvSpPr/>
          <p:nvPr/>
        </p:nvSpPr>
        <p:spPr>
          <a:xfrm>
            <a:off x="5633178" y="5734356"/>
            <a:ext cx="2167823" cy="3954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D23AAB59-CDAB-4C0F-E148-1E79DB9134E3}"/>
              </a:ext>
            </a:extLst>
          </p:cNvPr>
          <p:cNvSpPr txBox="1"/>
          <p:nvPr/>
        </p:nvSpPr>
        <p:spPr>
          <a:xfrm>
            <a:off x="3411376" y="4428510"/>
            <a:ext cx="228881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※p30</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へ</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9F8BD70A-54F4-973D-74D5-B678CE63A754}"/>
              </a:ext>
            </a:extLst>
          </p:cNvPr>
          <p:cNvSpPr txBox="1"/>
          <p:nvPr/>
        </p:nvSpPr>
        <p:spPr>
          <a:xfrm>
            <a:off x="7689369" y="6053752"/>
            <a:ext cx="1421599"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※p32</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へ</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4476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21D5937B-596E-A271-BD45-521349D4C8B3}"/>
              </a:ext>
            </a:extLst>
          </p:cNvPr>
          <p:cNvPicPr>
            <a:picLocks noChangeAspect="1"/>
          </p:cNvPicPr>
          <p:nvPr/>
        </p:nvPicPr>
        <p:blipFill>
          <a:blip r:embed="rId4"/>
          <a:stretch>
            <a:fillRect/>
          </a:stretch>
        </p:blipFill>
        <p:spPr>
          <a:xfrm>
            <a:off x="5724037" y="2358464"/>
            <a:ext cx="1993846" cy="4320000"/>
          </a:xfrm>
          <a:prstGeom prst="rect">
            <a:avLst/>
          </a:prstGeom>
          <a:ln>
            <a:solidFill>
              <a:schemeClr val="tx1"/>
            </a:solidFill>
          </a:ln>
        </p:spPr>
      </p:pic>
      <p:pic>
        <p:nvPicPr>
          <p:cNvPr id="4" name="図 3" descr="文字の書かれた紙&#10;&#10;自動的に生成された説明">
            <a:extLst>
              <a:ext uri="{FF2B5EF4-FFF2-40B4-BE49-F238E27FC236}">
                <a16:creationId xmlns:a16="http://schemas.microsoft.com/office/drawing/2014/main" id="{DEC1DE6A-B356-2A07-2C51-2E480F19F6E8}"/>
              </a:ext>
            </a:extLst>
          </p:cNvPr>
          <p:cNvPicPr>
            <a:picLocks noChangeAspect="1"/>
          </p:cNvPicPr>
          <p:nvPr/>
        </p:nvPicPr>
        <p:blipFill>
          <a:blip r:embed="rId5"/>
          <a:stretch>
            <a:fillRect/>
          </a:stretch>
        </p:blipFill>
        <p:spPr>
          <a:xfrm>
            <a:off x="1424467" y="2358464"/>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医療情報ネットから医療機関を検索します</a:t>
            </a:r>
          </a:p>
        </p:txBody>
      </p:sp>
      <p:cxnSp>
        <p:nvCxnSpPr>
          <p:cNvPr id="6" name="直線矢印コネクタ 5">
            <a:extLst>
              <a:ext uri="{FF2B5EF4-FFF2-40B4-BE49-F238E27FC236}">
                <a16:creationId xmlns:a16="http://schemas.microsoft.com/office/drawing/2014/main" id="{619AD7A2-4340-87C5-F83D-FE1D213A240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86A36B2-81AB-9EC7-42CB-01996AFE06EF}"/>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8" name="テキスト ボックス 7">
            <a:extLst>
              <a:ext uri="{FF2B5EF4-FFF2-40B4-BE49-F238E27FC236}">
                <a16:creationId xmlns:a16="http://schemas.microsoft.com/office/drawing/2014/main" id="{90759779-5A59-BFE5-7A9C-C4E3B26E57A4}"/>
              </a:ext>
            </a:extLst>
          </p:cNvPr>
          <p:cNvSpPr txBox="1"/>
          <p:nvPr/>
        </p:nvSpPr>
        <p:spPr>
          <a:xfrm>
            <a:off x="1412435"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「医療情報ネット」を押します</a:t>
            </a:r>
          </a:p>
        </p:txBody>
      </p:sp>
      <p:sp>
        <p:nvSpPr>
          <p:cNvPr id="11" name="テキスト ボックス 10">
            <a:extLst>
              <a:ext uri="{FF2B5EF4-FFF2-40B4-BE49-F238E27FC236}">
                <a16:creationId xmlns:a16="http://schemas.microsoft.com/office/drawing/2014/main" id="{EE285635-9269-CB4E-2ED7-47D49309688B}"/>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373E3251-3A92-8D4B-C1BA-4AE718B70210}"/>
              </a:ext>
            </a:extLst>
          </p:cNvPr>
          <p:cNvSpPr txBox="1"/>
          <p:nvPr/>
        </p:nvSpPr>
        <p:spPr>
          <a:xfrm>
            <a:off x="5574097" y="1512998"/>
            <a:ext cx="3536871"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検索したい市区町村を入力します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1539190" y="4222558"/>
            <a:ext cx="1802198" cy="988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C9E25399-E254-D65F-6392-29382882AB07}"/>
              </a:ext>
            </a:extLst>
          </p:cNvPr>
          <p:cNvSpPr/>
          <p:nvPr/>
        </p:nvSpPr>
        <p:spPr>
          <a:xfrm>
            <a:off x="5819861" y="4234591"/>
            <a:ext cx="1278771" cy="39756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81211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5F9E65C9-8E23-F956-33AC-C5DD53E4AB36}"/>
              </a:ext>
            </a:extLst>
          </p:cNvPr>
          <p:cNvPicPr>
            <a:picLocks noChangeAspect="1"/>
          </p:cNvPicPr>
          <p:nvPr/>
        </p:nvPicPr>
        <p:blipFill>
          <a:blip r:embed="rId4"/>
          <a:stretch>
            <a:fillRect/>
          </a:stretch>
        </p:blipFill>
        <p:spPr>
          <a:xfrm>
            <a:off x="3568755"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4848724" y="4300801"/>
            <a:ext cx="590945" cy="41948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6" name="Picture 25" descr="「医療情報ネット」のホームページへつながるQRコード">
            <a:extLst>
              <a:ext uri="{FF2B5EF4-FFF2-40B4-BE49-F238E27FC236}">
                <a16:creationId xmlns:a16="http://schemas.microsoft.com/office/drawing/2014/main" id="{AB57677E-68AB-D9AF-E120-D21A5E06FC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8925" y="5582005"/>
            <a:ext cx="975210" cy="97521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BE778350-0082-A485-03DB-219FFA546462}"/>
              </a:ext>
            </a:extLst>
          </p:cNvPr>
          <p:cNvSpPr txBox="1"/>
          <p:nvPr/>
        </p:nvSpPr>
        <p:spPr>
          <a:xfrm>
            <a:off x="5701310" y="3412722"/>
            <a:ext cx="3268089" cy="2196114"/>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＜参考＞</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厚生労働省 医療情報ネット </a:t>
            </a:r>
          </a:p>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https://www.mhlw.go.jp/stf/seisakunitsuite/bunya/kenkou_iryou/iryou/teikyouseido/index.html</a:t>
            </a:r>
          </a:p>
        </p:txBody>
      </p:sp>
      <p:sp>
        <p:nvSpPr>
          <p:cNvPr id="2" name="サブタイトル 2">
            <a:extLst>
              <a:ext uri="{FF2B5EF4-FFF2-40B4-BE49-F238E27FC236}">
                <a16:creationId xmlns:a16="http://schemas.microsoft.com/office/drawing/2014/main" id="{66918CE3-A012-554D-515F-A71BB882DFF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医療情報ネットから医療機関を検索します</a:t>
            </a:r>
          </a:p>
        </p:txBody>
      </p:sp>
      <p:sp>
        <p:nvSpPr>
          <p:cNvPr id="4" name="テキスト ボックス 3">
            <a:extLst>
              <a:ext uri="{FF2B5EF4-FFF2-40B4-BE49-F238E27FC236}">
                <a16:creationId xmlns:a16="http://schemas.microsoft.com/office/drawing/2014/main" id="{D071D840-FBCF-D166-DF14-F044CF505196}"/>
              </a:ext>
            </a:extLst>
          </p:cNvPr>
          <p:cNvSpPr txBox="1"/>
          <p:nvPr/>
        </p:nvSpPr>
        <p:spPr>
          <a:xfrm>
            <a:off x="5701310" y="2348915"/>
            <a:ext cx="2963718"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以降、ページの案内に沿って操作をします</a:t>
            </a:r>
          </a:p>
        </p:txBody>
      </p:sp>
    </p:spTree>
    <p:extLst>
      <p:ext uri="{BB962C8B-B14F-4D97-AF65-F5344CB8AC3E}">
        <p14:creationId xmlns:p14="http://schemas.microsoft.com/office/powerpoint/2010/main" val="3866642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Web サイト&#10;&#10;自動的に生成された説明">
            <a:extLst>
              <a:ext uri="{FF2B5EF4-FFF2-40B4-BE49-F238E27FC236}">
                <a16:creationId xmlns:a16="http://schemas.microsoft.com/office/drawing/2014/main" id="{51159FE1-E5D8-117C-B386-4CEC1933AA30}"/>
              </a:ext>
            </a:extLst>
          </p:cNvPr>
          <p:cNvPicPr>
            <a:picLocks noChangeAspect="1"/>
          </p:cNvPicPr>
          <p:nvPr/>
        </p:nvPicPr>
        <p:blipFill>
          <a:blip r:embed="rId4"/>
          <a:stretch>
            <a:fillRect/>
          </a:stretch>
        </p:blipFill>
        <p:spPr>
          <a:xfrm>
            <a:off x="5721523" y="2358464"/>
            <a:ext cx="1993846" cy="4320000"/>
          </a:xfrm>
          <a:prstGeom prst="rect">
            <a:avLst/>
          </a:prstGeom>
          <a:ln>
            <a:solidFill>
              <a:schemeClr val="tx1"/>
            </a:solidFill>
          </a:ln>
        </p:spPr>
      </p:pic>
      <p:pic>
        <p:nvPicPr>
          <p:cNvPr id="1028" name="Picture 4" descr="画像のプレビュー">
            <a:extLst>
              <a:ext uri="{FF2B5EF4-FFF2-40B4-BE49-F238E27FC236}">
                <a16:creationId xmlns:a16="http://schemas.microsoft.com/office/drawing/2014/main" id="{7CAA00B0-6DB1-4948-9CC2-3DCD96AE5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291" y="2358464"/>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全国タクシーガイドから受診手段を検索します</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5726346" y="4024355"/>
            <a:ext cx="998422" cy="98821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7" name="直線矢印コネクタ 6">
            <a:extLst>
              <a:ext uri="{FF2B5EF4-FFF2-40B4-BE49-F238E27FC236}">
                <a16:creationId xmlns:a16="http://schemas.microsoft.com/office/drawing/2014/main" id="{143457DA-6AB7-8B5E-5635-F46EE91D90AD}"/>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D8A04330-2304-6527-19C7-742C2EA8947D}"/>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7A9FCB46-621D-0CC3-27DA-6A7D83F22A22}"/>
              </a:ext>
            </a:extLst>
          </p:cNvPr>
          <p:cNvSpPr txBox="1"/>
          <p:nvPr/>
        </p:nvSpPr>
        <p:spPr>
          <a:xfrm>
            <a:off x="1412435" y="1512998"/>
            <a:ext cx="3977712"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FDE6C884-3D49-AB88-7BEF-004CB707DDB6}"/>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9" name="テキスト ボックス 18">
            <a:extLst>
              <a:ext uri="{FF2B5EF4-FFF2-40B4-BE49-F238E27FC236}">
                <a16:creationId xmlns:a16="http://schemas.microsoft.com/office/drawing/2014/main" id="{15D01DE4-C400-89A9-F6B6-EB4A2D453C0C}"/>
              </a:ext>
            </a:extLst>
          </p:cNvPr>
          <p:cNvSpPr txBox="1"/>
          <p:nvPr/>
        </p:nvSpPr>
        <p:spPr>
          <a:xfrm>
            <a:off x="5574097" y="1512998"/>
            <a:ext cx="3536871" cy="395621"/>
          </a:xfrm>
          <a:prstGeom prst="rect">
            <a:avLst/>
          </a:prstGeom>
          <a:noFill/>
        </p:spPr>
        <p:txBody>
          <a:bodyPr wrap="square" rtlCol="0" anchor="ctr">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救急・救援タクシー</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3" name="矢印: 下 22">
            <a:extLst>
              <a:ext uri="{FF2B5EF4-FFF2-40B4-BE49-F238E27FC236}">
                <a16:creationId xmlns:a16="http://schemas.microsoft.com/office/drawing/2014/main" id="{9C79ADFB-C5AF-53B5-EE7F-7159CC83B466}"/>
              </a:ext>
            </a:extLst>
          </p:cNvPr>
          <p:cNvSpPr/>
          <p:nvPr/>
        </p:nvSpPr>
        <p:spPr>
          <a:xfrm rot="10800000">
            <a:off x="2065221" y="3671764"/>
            <a:ext cx="711200" cy="1900850"/>
          </a:xfrm>
          <a:prstGeom prst="downArrow">
            <a:avLst/>
          </a:prstGeom>
          <a:solidFill>
            <a:srgbClr val="FFFFFF">
              <a:alpha val="80000"/>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815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1A4653FD-7D05-8D98-2461-47CD8BEC9BC5}"/>
              </a:ext>
            </a:extLst>
          </p:cNvPr>
          <p:cNvPicPr>
            <a:picLocks noChangeAspect="1"/>
          </p:cNvPicPr>
          <p:nvPr/>
        </p:nvPicPr>
        <p:blipFill>
          <a:blip r:embed="rId4"/>
          <a:stretch>
            <a:fillRect/>
          </a:stretch>
        </p:blipFill>
        <p:spPr>
          <a:xfrm>
            <a:off x="3568755" y="24119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6" y="1512998"/>
            <a:ext cx="3804699"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検索したい都道府県を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医療機関・受診手段の検索のしかた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-B</a:t>
            </a:r>
          </a:p>
        </p:txBody>
      </p:sp>
      <p:sp>
        <p:nvSpPr>
          <p:cNvPr id="5" name="四角形: 角を丸くする 4">
            <a:extLst>
              <a:ext uri="{FF2B5EF4-FFF2-40B4-BE49-F238E27FC236}">
                <a16:creationId xmlns:a16="http://schemas.microsoft.com/office/drawing/2014/main" id="{D4CBFB30-B7AF-C539-3DE0-AC6A90555588}"/>
              </a:ext>
            </a:extLst>
          </p:cNvPr>
          <p:cNvSpPr/>
          <p:nvPr/>
        </p:nvSpPr>
        <p:spPr>
          <a:xfrm>
            <a:off x="3573577" y="4609070"/>
            <a:ext cx="1989023" cy="32127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19656F0C-E50B-B18C-E141-14129527F6C8}"/>
              </a:ext>
            </a:extLst>
          </p:cNvPr>
          <p:cNvSpPr txBox="1"/>
          <p:nvPr/>
        </p:nvSpPr>
        <p:spPr>
          <a:xfrm>
            <a:off x="116548" y="3842220"/>
            <a:ext cx="3397337" cy="1836015"/>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電話の音声利用が難しい方は、電話リレーサービスを利用することも可能です</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電話を利用する場合、通話料がかかります</a:t>
            </a:r>
          </a:p>
        </p:txBody>
      </p:sp>
      <p:pic>
        <p:nvPicPr>
          <p:cNvPr id="8" name="Picture 14" descr="「全国タクシーガイド」のホームページへつながるQRコード">
            <a:extLst>
              <a:ext uri="{FF2B5EF4-FFF2-40B4-BE49-F238E27FC236}">
                <a16:creationId xmlns:a16="http://schemas.microsoft.com/office/drawing/2014/main" id="{96B3BA1F-B54E-BEA6-DC98-E430A8E7D0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3" y="3532884"/>
            <a:ext cx="890364" cy="89036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A6586013-C050-C9EE-5649-1B754D0275B8}"/>
              </a:ext>
            </a:extLst>
          </p:cNvPr>
          <p:cNvSpPr txBox="1"/>
          <p:nvPr/>
        </p:nvSpPr>
        <p:spPr>
          <a:xfrm>
            <a:off x="5672341" y="4391848"/>
            <a:ext cx="358126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＜参考＞全国タクシーガイド </a:t>
            </a:r>
          </a:p>
          <a:p>
            <a:pPr>
              <a:lnSpc>
                <a:spcPct val="130000"/>
              </a:lnSpc>
            </a:pPr>
            <a:r>
              <a:rPr lang="en-US" altLang="ja-JP" sz="1800" kern="100" dirty="0">
                <a:latin typeface="BIZ UDPゴシック" panose="020B0400000000000000" pitchFamily="50" charset="-128"/>
                <a:ea typeface="BIZ UDPゴシック" panose="020B0400000000000000" pitchFamily="50" charset="-128"/>
                <a:cs typeface="Times New Roman" panose="02020603050405020304" pitchFamily="18" charset="0"/>
              </a:rPr>
              <a:t>http://www.taxi-guide.jp/</a:t>
            </a:r>
          </a:p>
        </p:txBody>
      </p:sp>
      <p:sp>
        <p:nvSpPr>
          <p:cNvPr id="2" name="サブタイトル 2">
            <a:extLst>
              <a:ext uri="{FF2B5EF4-FFF2-40B4-BE49-F238E27FC236}">
                <a16:creationId xmlns:a16="http://schemas.microsoft.com/office/drawing/2014/main" id="{24953DCC-8198-EF7C-9206-4F72AE9DD21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全国タクシーガイドから受診手段を検索します</a:t>
            </a:r>
          </a:p>
        </p:txBody>
      </p:sp>
      <p:sp>
        <p:nvSpPr>
          <p:cNvPr id="3" name="テキスト ボックス 2">
            <a:extLst>
              <a:ext uri="{FF2B5EF4-FFF2-40B4-BE49-F238E27FC236}">
                <a16:creationId xmlns:a16="http://schemas.microsoft.com/office/drawing/2014/main" id="{FF073BAE-2CCF-E2E3-3D0B-CC5FC30088FE}"/>
              </a:ext>
            </a:extLst>
          </p:cNvPr>
          <p:cNvSpPr txBox="1"/>
          <p:nvPr/>
        </p:nvSpPr>
        <p:spPr>
          <a:xfrm>
            <a:off x="5701310" y="2348915"/>
            <a:ext cx="2963718"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以降、ページの案内に沿って操作をします</a:t>
            </a:r>
          </a:p>
        </p:txBody>
      </p:sp>
    </p:spTree>
    <p:extLst>
      <p:ext uri="{BB962C8B-B14F-4D97-AF65-F5344CB8AC3E}">
        <p14:creationId xmlns:p14="http://schemas.microsoft.com/office/powerpoint/2010/main" val="2278347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1" name="サブタイトル 2">
            <a:extLst>
              <a:ext uri="{FF2B5EF4-FFF2-40B4-BE49-F238E27FC236}">
                <a16:creationId xmlns:a16="http://schemas.microsoft.com/office/drawing/2014/main" id="{1AB27FF1-5993-B111-FA3B-E02C0AA50B49}"/>
              </a:ext>
            </a:extLst>
          </p:cNvPr>
          <p:cNvSpPr txBox="1">
            <a:spLocks/>
          </p:cNvSpPr>
          <p:nvPr/>
        </p:nvSpPr>
        <p:spPr>
          <a:xfrm>
            <a:off x="317794" y="1531563"/>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急なケガや病気をしたとき、救急車を呼んだが方がいいか、</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今すぐに病院に行った方がいいかなど、判断に迷うことがあると思います。</a:t>
            </a: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そんなとき、専門家からアドバイスを受けることができる電話相談窓口が</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solidFill>
                  <a:schemeClr val="accent1"/>
                </a:solidFill>
                <a:latin typeface="BIZ UDPゴシック" panose="020B0400000000000000" pitchFamily="50" charset="-128"/>
                <a:ea typeface="BIZ UDPゴシック" panose="020B0400000000000000" pitchFamily="50" charset="-128"/>
              </a:rPr>
              <a:t>救急安心センター事業（♯</a:t>
            </a:r>
            <a:r>
              <a:rPr lang="en-US" altLang="ja-JP" sz="1800" dirty="0">
                <a:solidFill>
                  <a:schemeClr val="accent1"/>
                </a:solidFill>
                <a:latin typeface="BIZ UDPゴシック" panose="020B0400000000000000" pitchFamily="50" charset="-128"/>
                <a:ea typeface="BIZ UDPゴシック" panose="020B0400000000000000" pitchFamily="50" charset="-128"/>
              </a:rPr>
              <a:t>7119</a:t>
            </a:r>
            <a:r>
              <a:rPr lang="ja-JP" altLang="en-US" sz="1800" dirty="0">
                <a:solidFill>
                  <a:schemeClr val="accent1"/>
                </a:solidFill>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です。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endParaRPr lang="ja-JP" altLang="en-US" sz="5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救急安心センター事業（♯</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）に寄せられた相談は、電話口で医師、看護師、</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相談員がお話を伺い、病気やケガの症状を把握して、救急車を呼んだ方がいいか、</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急いで病院を受診した方がいいか、受診できる医療機関はどこか等を案内します。</a:t>
            </a:r>
            <a:endParaRPr lang="en-US" altLang="ja-JP" sz="1800" dirty="0">
              <a:latin typeface="BIZ UDPゴシック" panose="020B0400000000000000" pitchFamily="50" charset="-128"/>
              <a:ea typeface="BIZ UDPゴシック" panose="020B0400000000000000" pitchFamily="50" charset="-128"/>
            </a:endParaRPr>
          </a:p>
        </p:txBody>
      </p:sp>
      <p:sp>
        <p:nvSpPr>
          <p:cNvPr id="32" name="楕円 31">
            <a:extLst>
              <a:ext uri="{FF2B5EF4-FFF2-40B4-BE49-F238E27FC236}">
                <a16:creationId xmlns:a16="http://schemas.microsoft.com/office/drawing/2014/main" id="{9D32DDF4-8C5F-5B01-F4BB-61273C6037B1}"/>
              </a:ext>
            </a:extLst>
          </p:cNvPr>
          <p:cNvSpPr/>
          <p:nvPr/>
        </p:nvSpPr>
        <p:spPr>
          <a:xfrm>
            <a:off x="345414" y="4274288"/>
            <a:ext cx="2727395" cy="350873"/>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i="0" dirty="0">
                <a:solidFill>
                  <a:srgbClr val="1D1D1D"/>
                </a:solidFill>
                <a:effectLst/>
                <a:latin typeface="BIZ UDPゴシック" panose="020B0400000000000000" pitchFamily="50" charset="-128"/>
                <a:ea typeface="BIZ UDPゴシック" panose="020B0400000000000000" pitchFamily="50" charset="-128"/>
              </a:rPr>
              <a:t>こんなときに♯</a:t>
            </a:r>
            <a:r>
              <a:rPr lang="en-US" altLang="ja-JP" sz="1400" i="0" dirty="0">
                <a:solidFill>
                  <a:srgbClr val="1D1D1D"/>
                </a:solidFill>
                <a:effectLst/>
                <a:latin typeface="BIZ UDPゴシック" panose="020B0400000000000000" pitchFamily="50" charset="-128"/>
                <a:ea typeface="BIZ UDPゴシック" panose="020B0400000000000000" pitchFamily="50" charset="-128"/>
              </a:rPr>
              <a:t>7119</a:t>
            </a:r>
          </a:p>
        </p:txBody>
      </p:sp>
      <p:sp>
        <p:nvSpPr>
          <p:cNvPr id="33" name="四角形: 角を丸くする 32">
            <a:extLst>
              <a:ext uri="{FF2B5EF4-FFF2-40B4-BE49-F238E27FC236}">
                <a16:creationId xmlns:a16="http://schemas.microsoft.com/office/drawing/2014/main" id="{FA9C6351-0077-F194-56F5-FAC868E11468}"/>
              </a:ext>
            </a:extLst>
          </p:cNvPr>
          <p:cNvSpPr/>
          <p:nvPr/>
        </p:nvSpPr>
        <p:spPr>
          <a:xfrm>
            <a:off x="345414" y="5326911"/>
            <a:ext cx="8480792" cy="1140759"/>
          </a:xfrm>
          <a:prstGeom prst="roundRect">
            <a:avLst>
              <a:gd name="adj" fmla="val 7985"/>
            </a:avLst>
          </a:prstGeom>
          <a:noFill/>
          <a:ln w="2857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BIZ UDPゴシック" panose="020B0400000000000000" pitchFamily="50" charset="-128"/>
                <a:ea typeface="BIZ UDPゴシック" panose="020B0400000000000000" pitchFamily="50" charset="-128"/>
              </a:rPr>
              <a:t>　▶　　こんな症状で救急車を呼んでいいのかな</a:t>
            </a:r>
            <a:r>
              <a:rPr lang="en-US" altLang="ja-JP" sz="1600"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　　具合が悪いけどすぐに病院に行った方がいいかな</a:t>
            </a:r>
            <a:r>
              <a:rPr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　　手遅れになったらどうしよう</a:t>
            </a:r>
            <a:r>
              <a:rPr lang="en-US" altLang="ja-JP" sz="1600" dirty="0">
                <a:solidFill>
                  <a:schemeClr val="tx1"/>
                </a:solidFill>
                <a:latin typeface="BIZ UDPゴシック" panose="020B0400000000000000" pitchFamily="50" charset="-128"/>
                <a:ea typeface="BIZ UDPゴシック" panose="020B0400000000000000" pitchFamily="50" charset="-128"/>
              </a:rPr>
              <a:t>...</a:t>
            </a: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　　近所の目が気になるから、救急車を呼ぶのは控えよう</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34" name="四角形: 角を丸くする 33">
            <a:extLst>
              <a:ext uri="{FF2B5EF4-FFF2-40B4-BE49-F238E27FC236}">
                <a16:creationId xmlns:a16="http://schemas.microsoft.com/office/drawing/2014/main" id="{BF575123-2680-8857-DBAF-23903EDF4E59}"/>
              </a:ext>
            </a:extLst>
          </p:cNvPr>
          <p:cNvSpPr/>
          <p:nvPr/>
        </p:nvSpPr>
        <p:spPr>
          <a:xfrm>
            <a:off x="345414" y="4625161"/>
            <a:ext cx="8209518" cy="669337"/>
          </a:xfrm>
          <a:prstGeom prst="roundRect">
            <a:avLst>
              <a:gd name="adj" fmla="val 7985"/>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30000"/>
              </a:lnSpc>
            </a:pPr>
            <a:r>
              <a:rPr lang="ja-JP" altLang="en-US" sz="1600" dirty="0">
                <a:solidFill>
                  <a:schemeClr val="tx1"/>
                </a:solidFill>
                <a:latin typeface="BIZ UDPゴシック" panose="020B0400000000000000" pitchFamily="50" charset="-128"/>
                <a:ea typeface="BIZ UDPゴシック" panose="020B0400000000000000" pitchFamily="50" charset="-128"/>
              </a:rPr>
              <a:t>「すぐに病院に行った方がよいか」や「救急車を呼ぶべきか」、悩んだりためらわれた時は、救急安心センター事業（♯</a:t>
            </a:r>
            <a:r>
              <a:rPr lang="en-US" altLang="ja-JP" sz="1600" dirty="0">
                <a:solidFill>
                  <a:schemeClr val="tx1"/>
                </a:solidFill>
                <a:latin typeface="BIZ UDPゴシック" panose="020B0400000000000000" pitchFamily="50" charset="-128"/>
                <a:ea typeface="BIZ UDPゴシック" panose="020B0400000000000000" pitchFamily="50" charset="-128"/>
              </a:rPr>
              <a:t>7119</a:t>
            </a:r>
            <a:r>
              <a:rPr lang="ja-JP" altLang="en-US" sz="1600" dirty="0">
                <a:solidFill>
                  <a:schemeClr val="tx1"/>
                </a:solidFill>
                <a:latin typeface="BIZ UDPゴシック" panose="020B0400000000000000" pitchFamily="50" charset="-128"/>
                <a:ea typeface="BIZ UDPゴシック" panose="020B0400000000000000" pitchFamily="50" charset="-128"/>
              </a:rPr>
              <a:t>）に電話してください　　</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救急安心センター（＃</a:t>
            </a:r>
            <a:r>
              <a:rPr lang="en-US" altLang="ja-JP" sz="2200" dirty="0">
                <a:latin typeface="BIZ UDPゴシック" panose="020B0400000000000000" pitchFamily="50" charset="-128"/>
                <a:ea typeface="BIZ UDPゴシック" panose="020B0400000000000000" pitchFamily="50" charset="-128"/>
              </a:rPr>
              <a:t>7119</a:t>
            </a:r>
            <a:r>
              <a:rPr lang="ja-JP" altLang="en-US" sz="2200" dirty="0">
                <a:latin typeface="BIZ UDPゴシック" panose="020B0400000000000000" pitchFamily="50" charset="-128"/>
                <a:ea typeface="BIZ UDPゴシック" panose="020B0400000000000000" pitchFamily="50" charset="-128"/>
              </a:rPr>
              <a:t>）とは？</a:t>
            </a:r>
          </a:p>
        </p:txBody>
      </p:sp>
    </p:spTree>
    <p:extLst>
      <p:ext uri="{BB962C8B-B14F-4D97-AF65-F5344CB8AC3E}">
        <p14:creationId xmlns:p14="http://schemas.microsoft.com/office/powerpoint/2010/main" val="2569167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救急安心センター（＃</a:t>
            </a:r>
            <a:r>
              <a:rPr lang="en-US" altLang="ja-JP" sz="2200" dirty="0">
                <a:latin typeface="BIZ UDPゴシック" panose="020B0400000000000000" pitchFamily="50" charset="-128"/>
                <a:ea typeface="BIZ UDPゴシック" panose="020B0400000000000000" pitchFamily="50" charset="-128"/>
              </a:rPr>
              <a:t>7119</a:t>
            </a:r>
            <a:r>
              <a:rPr lang="ja-JP" altLang="en-US" sz="2200" dirty="0">
                <a:latin typeface="BIZ UDPゴシック" panose="020B0400000000000000" pitchFamily="50" charset="-128"/>
                <a:ea typeface="BIZ UDPゴシック" panose="020B0400000000000000" pitchFamily="50" charset="-128"/>
              </a:rPr>
              <a:t>）の利用方法</a:t>
            </a:r>
          </a:p>
        </p:txBody>
      </p:sp>
      <p:pic>
        <p:nvPicPr>
          <p:cNvPr id="1026" name="Picture 2" descr="救急安心センター事業（＃7119）の利用方法です。＃7119に電話をしてオペレーターや自動音声の応答につながったら、希望に応じて「救急電話相談」、もしくは「医療機関案内」を選択してください。「緊急電話相談」では医師・看護師・相談員が病気やケガの状況を把握して、緊急性についての判断を行います。緊急性が高い症状であれば迅速な救急出動要請を、緊急性が高くない症状であれば「医療機関案内」にて受診可能な医療機関をご案内する仕組みです。※現在治療中の病気の治療方針、医薬品の使用方法、介護、健康、育児、精神科等に関する相談は受けられません。※相談は無料ですが、通話料は利用者の負担になります。">
            <a:extLst>
              <a:ext uri="{FF2B5EF4-FFF2-40B4-BE49-F238E27FC236}">
                <a16:creationId xmlns:a16="http://schemas.microsoft.com/office/drawing/2014/main" id="{176E75DE-C9E5-1AB9-731B-0E297C3B81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794" y="1540714"/>
            <a:ext cx="3563090" cy="5125723"/>
          </a:xfrm>
          <a:prstGeom prst="rect">
            <a:avLst/>
          </a:prstGeom>
          <a:noFill/>
          <a:extLst>
            <a:ext uri="{909E8E84-426E-40DD-AFC4-6F175D3DCCD1}">
              <a14:hiddenFill xmlns:a14="http://schemas.microsoft.com/office/drawing/2010/main">
                <a:solidFill>
                  <a:srgbClr val="FFFFFF"/>
                </a:solidFill>
              </a14:hiddenFill>
            </a:ext>
          </a:extLst>
        </p:spPr>
      </p:pic>
      <p:sp>
        <p:nvSpPr>
          <p:cNvPr id="2" name="サブタイトル 2">
            <a:extLst>
              <a:ext uri="{FF2B5EF4-FFF2-40B4-BE49-F238E27FC236}">
                <a16:creationId xmlns:a16="http://schemas.microsoft.com/office/drawing/2014/main" id="{E5D9B69F-69ED-1014-C964-F7C4FF90DF52}"/>
              </a:ext>
            </a:extLst>
          </p:cNvPr>
          <p:cNvSpPr txBox="1">
            <a:spLocks/>
          </p:cNvSpPr>
          <p:nvPr/>
        </p:nvSpPr>
        <p:spPr>
          <a:xfrm>
            <a:off x="3880883" y="1975675"/>
            <a:ext cx="5263117" cy="40368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」（又は地域ごとに定められた電話番号）に電話することで、救急電話相談を受けることが</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できます。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endParaRPr lang="ja-JP" altLang="en-US"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7119</a:t>
            </a:r>
            <a:r>
              <a:rPr lang="ja-JP" altLang="en-US" sz="1800" dirty="0">
                <a:latin typeface="BIZ UDPゴシック" panose="020B0400000000000000" pitchFamily="50" charset="-128"/>
                <a:ea typeface="BIZ UDPゴシック" panose="020B0400000000000000" pitchFamily="50" charset="-128"/>
              </a:rPr>
              <a:t>に寄せられた相談は、</a:t>
            </a:r>
            <a:r>
              <a:rPr lang="ja-JP" altLang="en-US" sz="1800" dirty="0">
                <a:solidFill>
                  <a:schemeClr val="accent1"/>
                </a:solidFill>
                <a:latin typeface="BIZ UDPゴシック" panose="020B0400000000000000" pitchFamily="50" charset="-128"/>
                <a:ea typeface="BIZ UDPゴシック" panose="020B0400000000000000" pitchFamily="50" charset="-128"/>
              </a:rPr>
              <a:t>医師、看護師、トレーニングを受けた相談員等が電話口で傷病者の状況を聞き取り、「緊急性のある症状なのか」や「すぐに病院を受診する必要性があるか」等を判断します。</a:t>
            </a:r>
            <a:r>
              <a:rPr lang="ja-JP" altLang="en-US" sz="1800" dirty="0">
                <a:latin typeface="BIZ UDPゴシック" panose="020B0400000000000000" pitchFamily="50" charset="-128"/>
                <a:ea typeface="BIZ UDPゴシック" panose="020B0400000000000000" pitchFamily="50" charset="-128"/>
              </a:rPr>
              <a:t>相談内容に応じて、迅速な緊急出動につないだり、受診可能な医療機関の案内を受けたりすることができます。</a:t>
            </a:r>
            <a:endParaRPr lang="en-US" altLang="ja-JP" sz="1800" dirty="0">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63E35DD1-D90A-5671-C86C-3C5566B88973}"/>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
        <p:nvSpPr>
          <p:cNvPr id="8" name="テキスト ボックス 7">
            <a:extLst>
              <a:ext uri="{FF2B5EF4-FFF2-40B4-BE49-F238E27FC236}">
                <a16:creationId xmlns:a16="http://schemas.microsoft.com/office/drawing/2014/main" id="{1313C442-69DC-85C0-5697-AD90A7AD96BA}"/>
              </a:ext>
            </a:extLst>
          </p:cNvPr>
          <p:cNvSpPr txBox="1"/>
          <p:nvPr/>
        </p:nvSpPr>
        <p:spPr>
          <a:xfrm>
            <a:off x="312053" y="6253050"/>
            <a:ext cx="8033659" cy="534634"/>
          </a:xfrm>
          <a:prstGeom prst="rect">
            <a:avLst/>
          </a:prstGeom>
          <a:solidFill>
            <a:schemeClr val="bg1"/>
          </a:solidFill>
        </p:spPr>
        <p:txBody>
          <a:bodyPr wrap="square">
            <a:spAutoFit/>
          </a:bodyPr>
          <a:lstStyle/>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現在治療中の病気の治療方針、医薬品の使用方法、介護、健康、育児、精神科等に関する相談は受けられません</a:t>
            </a:r>
            <a:endParaRPr lang="en-US" altLang="ja-JP" sz="12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相談料は無料です</a:t>
            </a:r>
            <a:r>
              <a:rPr lang="en-US" altLang="ja-JP" sz="1200" dirty="0">
                <a:solidFill>
                  <a:schemeClr val="accent1"/>
                </a:solidFill>
                <a:latin typeface="BIZ UDPゴシック" panose="020B0400000000000000" pitchFamily="50" charset="-128"/>
                <a:ea typeface="BIZ UDPゴシック" panose="020B0400000000000000" pitchFamily="50" charset="-128"/>
              </a:rPr>
              <a:t> </a:t>
            </a:r>
            <a:r>
              <a:rPr lang="ja-JP" altLang="en-US" sz="1200" dirty="0">
                <a:solidFill>
                  <a:schemeClr val="accent1"/>
                </a:solidFill>
                <a:latin typeface="BIZ UDPゴシック" panose="020B0400000000000000" pitchFamily="50" charset="-128"/>
                <a:ea typeface="BIZ UDPゴシック" panose="020B0400000000000000" pitchFamily="50" charset="-128"/>
              </a:rPr>
              <a:t>通話料は各実施地域により異なります</a:t>
            </a:r>
          </a:p>
        </p:txBody>
      </p:sp>
    </p:spTree>
    <p:extLst>
      <p:ext uri="{BB962C8B-B14F-4D97-AF65-F5344CB8AC3E}">
        <p14:creationId xmlns:p14="http://schemas.microsoft.com/office/powerpoint/2010/main" val="1933862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666474"/>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救急安心センター（＃</a:t>
            </a:r>
            <a:r>
              <a:rPr lang="en-US" altLang="ja-JP" sz="2400" dirty="0">
                <a:latin typeface="BIZ UDPゴシック" panose="020B0400000000000000" pitchFamily="50" charset="-128"/>
                <a:ea typeface="BIZ UDPゴシック" panose="020B0400000000000000" pitchFamily="50" charset="-128"/>
              </a:rPr>
              <a:t>7119</a:t>
            </a:r>
            <a:r>
              <a:rPr lang="ja-JP" altLang="en-US" sz="2400" dirty="0">
                <a:latin typeface="BIZ UDPゴシック" panose="020B0400000000000000" pitchFamily="50" charset="-128"/>
                <a:ea typeface="BIZ UDPゴシック" panose="020B0400000000000000" pitchFamily="50" charset="-128"/>
              </a:rPr>
              <a:t>）の実施エリアについて</a:t>
            </a:r>
          </a:p>
        </p:txBody>
      </p:sp>
      <p:sp>
        <p:nvSpPr>
          <p:cNvPr id="2" name="サブタイトル 2">
            <a:extLst>
              <a:ext uri="{FF2B5EF4-FFF2-40B4-BE49-F238E27FC236}">
                <a16:creationId xmlns:a16="http://schemas.microsoft.com/office/drawing/2014/main" id="{094D65BA-C7C7-8F80-159E-CE1584995AFF}"/>
              </a:ext>
            </a:extLst>
          </p:cNvPr>
          <p:cNvSpPr txBox="1">
            <a:spLocks/>
          </p:cNvSpPr>
          <p:nvPr/>
        </p:nvSpPr>
        <p:spPr>
          <a:xfrm>
            <a:off x="883085" y="2663930"/>
            <a:ext cx="7377830" cy="765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7119</a:t>
            </a:r>
            <a:r>
              <a:rPr lang="ja-JP" altLang="en-US" sz="2400" dirty="0">
                <a:latin typeface="BIZ UDPゴシック" panose="020B0400000000000000" pitchFamily="50" charset="-128"/>
                <a:ea typeface="BIZ UDPゴシック" panose="020B0400000000000000" pitchFamily="50" charset="-128"/>
              </a:rPr>
              <a:t>を行っている地域は以下</a:t>
            </a:r>
            <a:r>
              <a:rPr lang="en-US" altLang="ja-JP" sz="2400" dirty="0">
                <a:latin typeface="BIZ UDPゴシック" panose="020B0400000000000000" pitchFamily="50" charset="-128"/>
                <a:ea typeface="BIZ UDPゴシック" panose="020B0400000000000000" pitchFamily="50" charset="-128"/>
              </a:rPr>
              <a:t>URL</a:t>
            </a:r>
            <a:r>
              <a:rPr lang="ja-JP" altLang="en-US" sz="2400" dirty="0">
                <a:latin typeface="BIZ UDPゴシック" panose="020B0400000000000000" pitchFamily="50" charset="-128"/>
                <a:ea typeface="BIZ UDPゴシック" panose="020B0400000000000000" pitchFamily="50" charset="-128"/>
              </a:rPr>
              <a:t>を参照ください。</a:t>
            </a:r>
            <a:endParaRPr lang="en-US" altLang="ja-JP" sz="2400" dirty="0">
              <a:latin typeface="BIZ UDPゴシック" panose="020B0400000000000000" pitchFamily="50" charset="-128"/>
              <a:ea typeface="BIZ UDPゴシック" panose="020B0400000000000000" pitchFamily="50" charset="-128"/>
            </a:endParaRPr>
          </a:p>
          <a:p>
            <a:pPr marL="0" indent="0" algn="ctr">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お住まいの地域をご確認の上、ご相談ください。</a:t>
            </a:r>
            <a:endParaRPr lang="en-US" altLang="ja-JP" sz="2400" dirty="0">
              <a:latin typeface="BIZ UDPゴシック" panose="020B0400000000000000" pitchFamily="50" charset="-128"/>
              <a:ea typeface="BIZ UDPゴシック" panose="020B0400000000000000" pitchFamily="50" charset="-128"/>
            </a:endParaRPr>
          </a:p>
          <a:p>
            <a:pPr marL="0" indent="0" algn="ctr">
              <a:lnSpc>
                <a:spcPct val="130000"/>
              </a:lnSpc>
              <a:spcBef>
                <a:spcPts val="0"/>
              </a:spcBef>
              <a:buNone/>
            </a:pPr>
            <a:r>
              <a:rPr lang="en-US" altLang="ja-JP" sz="2400" dirty="0">
                <a:latin typeface="BIZ UDPゴシック" panose="020B0400000000000000" pitchFamily="50" charset="-128"/>
                <a:ea typeface="BIZ UDPゴシック" panose="020B0400000000000000" pitchFamily="50" charset="-128"/>
              </a:rPr>
              <a:t>https://www.fdma.go.jp/mission/enrichment/appropriate/appropriate007.html</a:t>
            </a:r>
          </a:p>
          <a:p>
            <a:pPr marL="0" indent="0" algn="ctr">
              <a:lnSpc>
                <a:spcPct val="130000"/>
              </a:lnSpc>
              <a:spcBef>
                <a:spcPts val="0"/>
              </a:spcBef>
              <a:buNone/>
            </a:pPr>
            <a:endParaRPr lang="en-US" altLang="ja-JP" sz="2400" dirty="0">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7F445B78-F0DD-AB73-3EE7-6A19F5F64A44}"/>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2482682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17" name="フローチャート: 代替処理 16">
            <a:extLst>
              <a:ext uri="{FF2B5EF4-FFF2-40B4-BE49-F238E27FC236}">
                <a16:creationId xmlns:a16="http://schemas.microsoft.com/office/drawing/2014/main" id="{8A989E6B-8FDC-7E14-8402-2644799C069D}"/>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おとなの場合</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grpSp>
        <p:nvGrpSpPr>
          <p:cNvPr id="29" name="グループ化 28">
            <a:extLst>
              <a:ext uri="{FF2B5EF4-FFF2-40B4-BE49-F238E27FC236}">
                <a16:creationId xmlns:a16="http://schemas.microsoft.com/office/drawing/2014/main" id="{EBDBB2F4-0550-12F1-8F48-A94F688298E6}"/>
              </a:ext>
            </a:extLst>
          </p:cNvPr>
          <p:cNvGrpSpPr>
            <a:grpSpLocks noChangeAspect="1"/>
          </p:cNvGrpSpPr>
          <p:nvPr/>
        </p:nvGrpSpPr>
        <p:grpSpPr>
          <a:xfrm>
            <a:off x="4083481" y="2438923"/>
            <a:ext cx="4885918" cy="3852152"/>
            <a:chOff x="3380228" y="1852992"/>
            <a:chExt cx="5151474" cy="4061522"/>
          </a:xfrm>
        </p:grpSpPr>
        <p:pic>
          <p:nvPicPr>
            <p:cNvPr id="14" name="図 13" descr="テキスト&#10;&#10;自動的に生成された説明">
              <a:extLst>
                <a:ext uri="{FF2B5EF4-FFF2-40B4-BE49-F238E27FC236}">
                  <a16:creationId xmlns:a16="http://schemas.microsoft.com/office/drawing/2014/main" id="{4ECBEEBE-650F-5884-AF28-9129E8EB43A1}"/>
                </a:ext>
              </a:extLst>
            </p:cNvPr>
            <p:cNvPicPr>
              <a:picLocks noChangeAspect="1"/>
            </p:cNvPicPr>
            <p:nvPr/>
          </p:nvPicPr>
          <p:blipFill>
            <a:blip r:embed="rId6">
              <a:clrChange>
                <a:clrFrom>
                  <a:srgbClr val="FFF2DF"/>
                </a:clrFrom>
                <a:clrTo>
                  <a:srgbClr val="FFF2DF">
                    <a:alpha val="0"/>
                  </a:srgbClr>
                </a:clrTo>
              </a:clrChange>
            </a:blip>
            <a:stretch>
              <a:fillRect/>
            </a:stretch>
          </p:blipFill>
          <p:spPr>
            <a:xfrm>
              <a:off x="3389490" y="1881029"/>
              <a:ext cx="2457993" cy="2399746"/>
            </a:xfrm>
            <a:prstGeom prst="rect">
              <a:avLst/>
            </a:prstGeom>
          </p:spPr>
        </p:pic>
        <p:pic>
          <p:nvPicPr>
            <p:cNvPr id="18" name="図 17" descr="テキスト&#10;&#10;中程度の精度で自動的に生成された説明">
              <a:extLst>
                <a:ext uri="{FF2B5EF4-FFF2-40B4-BE49-F238E27FC236}">
                  <a16:creationId xmlns:a16="http://schemas.microsoft.com/office/drawing/2014/main" id="{FCC257CD-8D14-D05A-98D8-DC6B8EC7493C}"/>
                </a:ext>
              </a:extLst>
            </p:cNvPr>
            <p:cNvPicPr>
              <a:picLocks noChangeAspect="1"/>
            </p:cNvPicPr>
            <p:nvPr/>
          </p:nvPicPr>
          <p:blipFill>
            <a:blip r:embed="rId7">
              <a:clrChange>
                <a:clrFrom>
                  <a:srgbClr val="FFF2DF"/>
                </a:clrFrom>
                <a:clrTo>
                  <a:srgbClr val="FFF2DF">
                    <a:alpha val="0"/>
                  </a:srgbClr>
                </a:clrTo>
              </a:clrChange>
            </a:blip>
            <a:stretch>
              <a:fillRect/>
            </a:stretch>
          </p:blipFill>
          <p:spPr>
            <a:xfrm>
              <a:off x="5847484" y="4714302"/>
              <a:ext cx="2641736" cy="1200212"/>
            </a:xfrm>
            <a:prstGeom prst="rect">
              <a:avLst/>
            </a:prstGeom>
          </p:spPr>
        </p:pic>
        <p:pic>
          <p:nvPicPr>
            <p:cNvPr id="20" name="図 19" descr="テキスト, 手紙&#10;&#10;自動的に生成された説明">
              <a:extLst>
                <a:ext uri="{FF2B5EF4-FFF2-40B4-BE49-F238E27FC236}">
                  <a16:creationId xmlns:a16="http://schemas.microsoft.com/office/drawing/2014/main" id="{E191A18C-EBE0-47AE-E155-0E1851231D5A}"/>
                </a:ext>
              </a:extLst>
            </p:cNvPr>
            <p:cNvPicPr>
              <a:picLocks noChangeAspect="1"/>
            </p:cNvPicPr>
            <p:nvPr/>
          </p:nvPicPr>
          <p:blipFill>
            <a:blip r:embed="rId8">
              <a:clrChange>
                <a:clrFrom>
                  <a:srgbClr val="FFF2DF"/>
                </a:clrFrom>
                <a:clrTo>
                  <a:srgbClr val="FFF2DF">
                    <a:alpha val="0"/>
                  </a:srgbClr>
                </a:clrTo>
              </a:clrChange>
            </a:blip>
            <a:stretch>
              <a:fillRect/>
            </a:stretch>
          </p:blipFill>
          <p:spPr>
            <a:xfrm>
              <a:off x="5827665" y="1852992"/>
              <a:ext cx="2704037" cy="1368001"/>
            </a:xfrm>
            <a:prstGeom prst="rect">
              <a:avLst/>
            </a:prstGeom>
          </p:spPr>
        </p:pic>
        <p:pic>
          <p:nvPicPr>
            <p:cNvPr id="22" name="図 21" descr="テキスト, 手紙&#10;&#10;自動的に生成された説明">
              <a:extLst>
                <a:ext uri="{FF2B5EF4-FFF2-40B4-BE49-F238E27FC236}">
                  <a16:creationId xmlns:a16="http://schemas.microsoft.com/office/drawing/2014/main" id="{64D8269A-8AF0-DFE7-7DF4-566BF477DCB0}"/>
                </a:ext>
              </a:extLst>
            </p:cNvPr>
            <p:cNvPicPr>
              <a:picLocks noChangeAspect="1"/>
            </p:cNvPicPr>
            <p:nvPr/>
          </p:nvPicPr>
          <p:blipFill>
            <a:blip r:embed="rId9">
              <a:clrChange>
                <a:clrFrom>
                  <a:srgbClr val="FFF2DF"/>
                </a:clrFrom>
                <a:clrTo>
                  <a:srgbClr val="FFF2DF">
                    <a:alpha val="0"/>
                  </a:srgbClr>
                </a:clrTo>
              </a:clrChange>
            </a:blip>
            <a:stretch>
              <a:fillRect/>
            </a:stretch>
          </p:blipFill>
          <p:spPr>
            <a:xfrm>
              <a:off x="3380228" y="4333888"/>
              <a:ext cx="2447437" cy="1564281"/>
            </a:xfrm>
            <a:prstGeom prst="rect">
              <a:avLst/>
            </a:prstGeom>
          </p:spPr>
        </p:pic>
        <p:pic>
          <p:nvPicPr>
            <p:cNvPr id="24" name="図 23" descr="テキスト, 手紙&#10;&#10;自動的に生成された説明">
              <a:extLst>
                <a:ext uri="{FF2B5EF4-FFF2-40B4-BE49-F238E27FC236}">
                  <a16:creationId xmlns:a16="http://schemas.microsoft.com/office/drawing/2014/main" id="{7AF0CBBA-D5BB-3E33-478D-E62F14C1A18D}"/>
                </a:ext>
              </a:extLst>
            </p:cNvPr>
            <p:cNvPicPr>
              <a:picLocks noChangeAspect="1"/>
            </p:cNvPicPr>
            <p:nvPr/>
          </p:nvPicPr>
          <p:blipFill>
            <a:blip r:embed="rId10">
              <a:clrChange>
                <a:clrFrom>
                  <a:srgbClr val="FFF2DF"/>
                </a:clrFrom>
                <a:clrTo>
                  <a:srgbClr val="FFF2DF">
                    <a:alpha val="0"/>
                  </a:srgbClr>
                </a:clrTo>
              </a:clrChange>
            </a:blip>
            <a:stretch>
              <a:fillRect/>
            </a:stretch>
          </p:blipFill>
          <p:spPr>
            <a:xfrm>
              <a:off x="5847484" y="3189819"/>
              <a:ext cx="2673487" cy="1524078"/>
            </a:xfrm>
            <a:prstGeom prst="rect">
              <a:avLst/>
            </a:prstGeom>
          </p:spPr>
        </p:pic>
      </p:grpSp>
      <p:pic>
        <p:nvPicPr>
          <p:cNvPr id="26" name="図 25" descr="テキスト, チャットまたはテキスト メッセージ&#10;&#10;自動的に生成された説明">
            <a:extLst>
              <a:ext uri="{FF2B5EF4-FFF2-40B4-BE49-F238E27FC236}">
                <a16:creationId xmlns:a16="http://schemas.microsoft.com/office/drawing/2014/main" id="{5B8C4CBD-B9D5-2C1F-B3DD-26164C10CB8C}"/>
              </a:ext>
            </a:extLst>
          </p:cNvPr>
          <p:cNvPicPr>
            <a:picLocks noChangeAspect="1"/>
          </p:cNvPicPr>
          <p:nvPr/>
        </p:nvPicPr>
        <p:blipFill>
          <a:blip r:embed="rId11">
            <a:clrChange>
              <a:clrFrom>
                <a:srgbClr val="FFF2DF"/>
              </a:clrFrom>
              <a:clrTo>
                <a:srgbClr val="FFF2DF">
                  <a:alpha val="0"/>
                </a:srgbClr>
              </a:clrTo>
            </a:clrChange>
          </a:blip>
          <a:stretch>
            <a:fillRect/>
          </a:stretch>
        </p:blipFill>
        <p:spPr>
          <a:xfrm>
            <a:off x="207535" y="4009114"/>
            <a:ext cx="3875946" cy="2262576"/>
          </a:xfrm>
          <a:prstGeom prst="rect">
            <a:avLst/>
          </a:prstGeom>
        </p:spPr>
      </p:pic>
      <p:pic>
        <p:nvPicPr>
          <p:cNvPr id="28" name="図 27" descr="挿絵 が含まれている画像&#10;&#10;自動的に生成された説明">
            <a:extLst>
              <a:ext uri="{FF2B5EF4-FFF2-40B4-BE49-F238E27FC236}">
                <a16:creationId xmlns:a16="http://schemas.microsoft.com/office/drawing/2014/main" id="{DE112717-7DF2-27A4-B538-9DF4285D732C}"/>
              </a:ext>
            </a:extLst>
          </p:cNvPr>
          <p:cNvPicPr>
            <a:picLocks noChangeAspect="1"/>
          </p:cNvPicPr>
          <p:nvPr/>
        </p:nvPicPr>
        <p:blipFill>
          <a:blip r:embed="rId12">
            <a:clrChange>
              <a:clrFrom>
                <a:srgbClr val="FFF2DF"/>
              </a:clrFrom>
              <a:clrTo>
                <a:srgbClr val="FFF2DF">
                  <a:alpha val="0"/>
                </a:srgbClr>
              </a:clrTo>
            </a:clrChange>
          </a:blip>
          <a:stretch>
            <a:fillRect/>
          </a:stretch>
        </p:blipFill>
        <p:spPr>
          <a:xfrm>
            <a:off x="1662195" y="2009326"/>
            <a:ext cx="966625" cy="2035487"/>
          </a:xfrm>
          <a:prstGeom prst="rect">
            <a:avLst/>
          </a:prstGeom>
        </p:spPr>
      </p:pic>
      <p:sp>
        <p:nvSpPr>
          <p:cNvPr id="30" name="四角形: 角を丸くする 29">
            <a:extLst>
              <a:ext uri="{FF2B5EF4-FFF2-40B4-BE49-F238E27FC236}">
                <a16:creationId xmlns:a16="http://schemas.microsoft.com/office/drawing/2014/main" id="{7B1060A7-D619-4A06-4ABA-B1E30FEEA4C1}"/>
              </a:ext>
            </a:extLst>
          </p:cNvPr>
          <p:cNvSpPr/>
          <p:nvPr/>
        </p:nvSpPr>
        <p:spPr>
          <a:xfrm>
            <a:off x="4960615" y="2063577"/>
            <a:ext cx="2894067" cy="378551"/>
          </a:xfrm>
          <a:prstGeom prst="roundRect">
            <a:avLst/>
          </a:prstGeom>
          <a:noFill/>
          <a:ln>
            <a:solidFill>
              <a:srgbClr val="41A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sp>
        <p:nvSpPr>
          <p:cNvPr id="5" name="タイトル 1">
            <a:extLst>
              <a:ext uri="{FF2B5EF4-FFF2-40B4-BE49-F238E27FC236}">
                <a16:creationId xmlns:a16="http://schemas.microsoft.com/office/drawing/2014/main" id="{4F2340F6-85BD-F073-1DDD-78AF0FF57ED2}"/>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4185754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救急車の適時・適切な利用の重要性</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2" name="サブタイトル 2">
            <a:extLst>
              <a:ext uri="{FF2B5EF4-FFF2-40B4-BE49-F238E27FC236}">
                <a16:creationId xmlns:a16="http://schemas.microsoft.com/office/drawing/2014/main" id="{78584A92-4424-16AD-B04B-5B30586CEC9C}"/>
              </a:ext>
            </a:extLst>
          </p:cNvPr>
          <p:cNvSpPr txBox="1">
            <a:spLocks/>
          </p:cNvSpPr>
          <p:nvPr/>
        </p:nvSpPr>
        <p:spPr>
          <a:xfrm>
            <a:off x="514671" y="5049200"/>
            <a:ext cx="3996000" cy="12298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突然の発症には、早期の通報や</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救急隊による適切な処置、早期の</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病院搬送等が、救命につながります</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p:txBody>
      </p:sp>
      <p:sp>
        <p:nvSpPr>
          <p:cNvPr id="14" name="サブタイトル 2">
            <a:extLst>
              <a:ext uri="{FF2B5EF4-FFF2-40B4-BE49-F238E27FC236}">
                <a16:creationId xmlns:a16="http://schemas.microsoft.com/office/drawing/2014/main" id="{E3532AAE-78C3-68C1-6CA8-2D6E0903495B}"/>
              </a:ext>
            </a:extLst>
          </p:cNvPr>
          <p:cNvSpPr txBox="1">
            <a:spLocks/>
          </p:cNvSpPr>
          <p:nvPr/>
        </p:nvSpPr>
        <p:spPr>
          <a:xfrm>
            <a:off x="4834467" y="5049200"/>
            <a:ext cx="4235136" cy="12298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地域の限られた手段である救急車が</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必要なときにかけつけられるよう、</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適時・適切な利用が重要です</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p:txBody>
      </p:sp>
      <p:pic>
        <p:nvPicPr>
          <p:cNvPr id="16" name="図 15" descr="挿絵 が含まれている画像&#10;&#10;自動的に生成された説明">
            <a:extLst>
              <a:ext uri="{FF2B5EF4-FFF2-40B4-BE49-F238E27FC236}">
                <a16:creationId xmlns:a16="http://schemas.microsoft.com/office/drawing/2014/main" id="{96DEA80B-09B9-7261-5020-55E3AFD6F273}"/>
              </a:ext>
            </a:extLst>
          </p:cNvPr>
          <p:cNvPicPr>
            <a:picLocks noChangeAspect="1"/>
          </p:cNvPicPr>
          <p:nvPr/>
        </p:nvPicPr>
        <p:blipFill>
          <a:blip r:embed="rId6"/>
          <a:stretch>
            <a:fillRect/>
          </a:stretch>
        </p:blipFill>
        <p:spPr>
          <a:xfrm>
            <a:off x="4987291" y="2827421"/>
            <a:ext cx="3392333" cy="1797864"/>
          </a:xfrm>
          <a:prstGeom prst="rect">
            <a:avLst/>
          </a:prstGeom>
        </p:spPr>
      </p:pic>
      <p:pic>
        <p:nvPicPr>
          <p:cNvPr id="25" name="図 24" descr="アイコン&#10;&#10;自動的に生成された説明">
            <a:extLst>
              <a:ext uri="{FF2B5EF4-FFF2-40B4-BE49-F238E27FC236}">
                <a16:creationId xmlns:a16="http://schemas.microsoft.com/office/drawing/2014/main" id="{BE0DCD5F-C805-CBA5-B19F-9AEF1ECED1C4}"/>
              </a:ext>
            </a:extLst>
          </p:cNvPr>
          <p:cNvPicPr>
            <a:picLocks noChangeAspect="1"/>
          </p:cNvPicPr>
          <p:nvPr/>
        </p:nvPicPr>
        <p:blipFill>
          <a:blip r:embed="rId7"/>
          <a:stretch>
            <a:fillRect/>
          </a:stretch>
        </p:blipFill>
        <p:spPr>
          <a:xfrm>
            <a:off x="2487680" y="2827421"/>
            <a:ext cx="1612532" cy="1025281"/>
          </a:xfrm>
          <a:prstGeom prst="rect">
            <a:avLst/>
          </a:prstGeom>
        </p:spPr>
      </p:pic>
      <p:pic>
        <p:nvPicPr>
          <p:cNvPr id="27" name="図 26" descr="アイコン&#10;&#10;自動的に生成された説明">
            <a:extLst>
              <a:ext uri="{FF2B5EF4-FFF2-40B4-BE49-F238E27FC236}">
                <a16:creationId xmlns:a16="http://schemas.microsoft.com/office/drawing/2014/main" id="{75FADEF9-63BF-27A8-8B7B-5EB3CA094929}"/>
              </a:ext>
            </a:extLst>
          </p:cNvPr>
          <p:cNvPicPr>
            <a:picLocks noChangeAspect="1"/>
          </p:cNvPicPr>
          <p:nvPr/>
        </p:nvPicPr>
        <p:blipFill>
          <a:blip r:embed="rId8"/>
          <a:stretch>
            <a:fillRect/>
          </a:stretch>
        </p:blipFill>
        <p:spPr>
          <a:xfrm>
            <a:off x="764376" y="2785083"/>
            <a:ext cx="1612532" cy="2011712"/>
          </a:xfrm>
          <a:prstGeom prst="rect">
            <a:avLst/>
          </a:prstGeom>
        </p:spPr>
      </p:pic>
      <p:sp>
        <p:nvSpPr>
          <p:cNvPr id="3" name="サブタイトル 2">
            <a:extLst>
              <a:ext uri="{FF2B5EF4-FFF2-40B4-BE49-F238E27FC236}">
                <a16:creationId xmlns:a16="http://schemas.microsoft.com/office/drawing/2014/main" id="{2B6CA171-0A26-9FA6-B545-D8F983F20BD8}"/>
              </a:ext>
            </a:extLst>
          </p:cNvPr>
          <p:cNvSpPr txBox="1">
            <a:spLocks/>
          </p:cNvSpPr>
          <p:nvPr/>
        </p:nvSpPr>
        <p:spPr>
          <a:xfrm>
            <a:off x="1336096" y="1116196"/>
            <a:ext cx="6468015"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生命に関わる病気やけがは、何の前触れもなく</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起こることがあります</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5540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テキスト が含まれている画像&#10;&#10;自動的に生成された説明">
            <a:extLst>
              <a:ext uri="{FF2B5EF4-FFF2-40B4-BE49-F238E27FC236}">
                <a16:creationId xmlns:a16="http://schemas.microsoft.com/office/drawing/2014/main" id="{5CF3EBC0-5B25-DDA9-E2DB-9DCBD8D2270A}"/>
              </a:ext>
            </a:extLst>
          </p:cNvPr>
          <p:cNvPicPr>
            <a:picLocks noChangeAspect="1"/>
          </p:cNvPicPr>
          <p:nvPr/>
        </p:nvPicPr>
        <p:blipFill>
          <a:blip r:embed="rId4">
            <a:clrChange>
              <a:clrFrom>
                <a:srgbClr val="FFF2DF"/>
              </a:clrFrom>
              <a:clrTo>
                <a:srgbClr val="FFF2DF">
                  <a:alpha val="0"/>
                </a:srgbClr>
              </a:clrTo>
            </a:clrChange>
          </a:blip>
          <a:stretch>
            <a:fillRect/>
          </a:stretch>
        </p:blipFill>
        <p:spPr>
          <a:xfrm>
            <a:off x="214893" y="4018258"/>
            <a:ext cx="3857787" cy="2268000"/>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7E586023-8965-3C5C-7D6E-C1511D9A0495}"/>
              </a:ext>
            </a:extLst>
          </p:cNvPr>
          <p:cNvPicPr>
            <a:picLocks noChangeAspect="1"/>
          </p:cNvPicPr>
          <p:nvPr/>
        </p:nvPicPr>
        <p:blipFill>
          <a:blip r:embed="rId5">
            <a:clrChange>
              <a:clrFrom>
                <a:srgbClr val="FFF2DF"/>
              </a:clrFrom>
              <a:clrTo>
                <a:srgbClr val="FFF2DF">
                  <a:alpha val="0"/>
                </a:srgbClr>
              </a:clrTo>
            </a:clrChange>
          </a:blip>
          <a:stretch>
            <a:fillRect/>
          </a:stretch>
        </p:blipFill>
        <p:spPr>
          <a:xfrm>
            <a:off x="1576176" y="2015948"/>
            <a:ext cx="1129032" cy="199978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grpSp>
        <p:nvGrpSpPr>
          <p:cNvPr id="34" name="グループ化 33">
            <a:extLst>
              <a:ext uri="{FF2B5EF4-FFF2-40B4-BE49-F238E27FC236}">
                <a16:creationId xmlns:a16="http://schemas.microsoft.com/office/drawing/2014/main" id="{57C50FD1-A5B7-43E3-8E84-D7C2A92C51BE}"/>
              </a:ext>
            </a:extLst>
          </p:cNvPr>
          <p:cNvGrpSpPr/>
          <p:nvPr/>
        </p:nvGrpSpPr>
        <p:grpSpPr>
          <a:xfrm>
            <a:off x="4094283" y="2916322"/>
            <a:ext cx="4899777" cy="3167574"/>
            <a:chOff x="4072679" y="1767276"/>
            <a:chExt cx="4899777" cy="3167574"/>
          </a:xfrm>
        </p:grpSpPr>
        <p:pic>
          <p:nvPicPr>
            <p:cNvPr id="4" name="図 3" descr="テキスト&#10;&#10;自動的に生成された説明">
              <a:extLst>
                <a:ext uri="{FF2B5EF4-FFF2-40B4-BE49-F238E27FC236}">
                  <a16:creationId xmlns:a16="http://schemas.microsoft.com/office/drawing/2014/main" id="{85325E16-EBE9-128F-BD02-7B9B54C380C7}"/>
                </a:ext>
              </a:extLst>
            </p:cNvPr>
            <p:cNvPicPr>
              <a:picLocks noChangeAspect="1"/>
            </p:cNvPicPr>
            <p:nvPr/>
          </p:nvPicPr>
          <p:blipFill>
            <a:blip r:embed="rId8">
              <a:clrChange>
                <a:clrFrom>
                  <a:srgbClr val="FFF2DF"/>
                </a:clrFrom>
                <a:clrTo>
                  <a:srgbClr val="FFF2DF">
                    <a:alpha val="0"/>
                  </a:srgbClr>
                </a:clrTo>
              </a:clrChange>
            </a:blip>
            <a:stretch>
              <a:fillRect/>
            </a:stretch>
          </p:blipFill>
          <p:spPr>
            <a:xfrm>
              <a:off x="4072679" y="1801710"/>
              <a:ext cx="2341977" cy="889200"/>
            </a:xfrm>
            <a:prstGeom prst="rect">
              <a:avLst/>
            </a:prstGeom>
          </p:spPr>
        </p:pic>
        <p:pic>
          <p:nvPicPr>
            <p:cNvPr id="6" name="図 5" descr="テキスト&#10;&#10;自動的に生成された説明">
              <a:extLst>
                <a:ext uri="{FF2B5EF4-FFF2-40B4-BE49-F238E27FC236}">
                  <a16:creationId xmlns:a16="http://schemas.microsoft.com/office/drawing/2014/main" id="{C4F5D075-43D9-4130-1D19-1B2EDE5E8EAB}"/>
                </a:ext>
              </a:extLst>
            </p:cNvPr>
            <p:cNvPicPr>
              <a:picLocks noChangeAspect="1"/>
            </p:cNvPicPr>
            <p:nvPr/>
          </p:nvPicPr>
          <p:blipFill>
            <a:blip r:embed="rId9">
              <a:clrChange>
                <a:clrFrom>
                  <a:srgbClr val="FFF2DF"/>
                </a:clrFrom>
                <a:clrTo>
                  <a:srgbClr val="FFF2DF">
                    <a:alpha val="0"/>
                  </a:srgbClr>
                </a:clrTo>
              </a:clrChange>
            </a:blip>
            <a:stretch>
              <a:fillRect/>
            </a:stretch>
          </p:blipFill>
          <p:spPr>
            <a:xfrm>
              <a:off x="4072680" y="2947879"/>
              <a:ext cx="2350872" cy="1025381"/>
            </a:xfrm>
            <a:prstGeom prst="rect">
              <a:avLst/>
            </a:prstGeom>
          </p:spPr>
        </p:pic>
        <p:pic>
          <p:nvPicPr>
            <p:cNvPr id="11" name="図 10" descr="図形&#10;&#10;中程度の精度で自動的に生成された説明">
              <a:extLst>
                <a:ext uri="{FF2B5EF4-FFF2-40B4-BE49-F238E27FC236}">
                  <a16:creationId xmlns:a16="http://schemas.microsoft.com/office/drawing/2014/main" id="{2E41AD48-59DC-6408-BD5C-736D50B978F9}"/>
                </a:ext>
              </a:extLst>
            </p:cNvPr>
            <p:cNvPicPr>
              <a:picLocks noChangeAspect="1"/>
            </p:cNvPicPr>
            <p:nvPr/>
          </p:nvPicPr>
          <p:blipFill>
            <a:blip r:embed="rId10">
              <a:clrChange>
                <a:clrFrom>
                  <a:srgbClr val="FFF2DF"/>
                </a:clrFrom>
                <a:clrTo>
                  <a:srgbClr val="FFF2DF">
                    <a:alpha val="0"/>
                  </a:srgbClr>
                </a:clrTo>
              </a:clrChange>
            </a:blip>
            <a:stretch>
              <a:fillRect/>
            </a:stretch>
          </p:blipFill>
          <p:spPr>
            <a:xfrm>
              <a:off x="4083481" y="4221567"/>
              <a:ext cx="2340069" cy="713283"/>
            </a:xfrm>
            <a:prstGeom prst="rect">
              <a:avLst/>
            </a:prstGeom>
          </p:spPr>
        </p:pic>
        <p:pic>
          <p:nvPicPr>
            <p:cNvPr id="16" name="図 15" descr="テキスト&#10;&#10;自動的に生成された説明">
              <a:extLst>
                <a:ext uri="{FF2B5EF4-FFF2-40B4-BE49-F238E27FC236}">
                  <a16:creationId xmlns:a16="http://schemas.microsoft.com/office/drawing/2014/main" id="{36834D75-3809-5B48-6D52-21430FCDC461}"/>
                </a:ext>
              </a:extLst>
            </p:cNvPr>
            <p:cNvPicPr>
              <a:picLocks noChangeAspect="1"/>
            </p:cNvPicPr>
            <p:nvPr/>
          </p:nvPicPr>
          <p:blipFill>
            <a:blip r:embed="rId11">
              <a:clrChange>
                <a:clrFrom>
                  <a:srgbClr val="FFF2DF"/>
                </a:clrFrom>
                <a:clrTo>
                  <a:srgbClr val="FFF2DF">
                    <a:alpha val="0"/>
                  </a:srgbClr>
                </a:clrTo>
              </a:clrChange>
            </a:blip>
            <a:stretch>
              <a:fillRect/>
            </a:stretch>
          </p:blipFill>
          <p:spPr>
            <a:xfrm>
              <a:off x="6423550" y="1767276"/>
              <a:ext cx="2548906" cy="1141200"/>
            </a:xfrm>
            <a:prstGeom prst="rect">
              <a:avLst/>
            </a:prstGeom>
          </p:spPr>
        </p:pic>
        <p:pic>
          <p:nvPicPr>
            <p:cNvPr id="21" name="図 20" descr="テキスト, 手紙&#10;&#10;自動的に生成された説明">
              <a:extLst>
                <a:ext uri="{FF2B5EF4-FFF2-40B4-BE49-F238E27FC236}">
                  <a16:creationId xmlns:a16="http://schemas.microsoft.com/office/drawing/2014/main" id="{9895B6CB-543E-A782-156A-F5E33178C528}"/>
                </a:ext>
              </a:extLst>
            </p:cNvPr>
            <p:cNvPicPr>
              <a:picLocks noChangeAspect="1"/>
            </p:cNvPicPr>
            <p:nvPr/>
          </p:nvPicPr>
          <p:blipFill>
            <a:blip r:embed="rId12">
              <a:clrChange>
                <a:clrFrom>
                  <a:srgbClr val="FFF2DF"/>
                </a:clrFrom>
                <a:clrTo>
                  <a:srgbClr val="FFF2DF">
                    <a:alpha val="0"/>
                  </a:srgbClr>
                </a:clrTo>
              </a:clrChange>
            </a:blip>
            <a:stretch>
              <a:fillRect/>
            </a:stretch>
          </p:blipFill>
          <p:spPr>
            <a:xfrm>
              <a:off x="6404754" y="2916498"/>
              <a:ext cx="2554720" cy="1490254"/>
            </a:xfrm>
            <a:prstGeom prst="rect">
              <a:avLst/>
            </a:prstGeom>
          </p:spPr>
        </p:pic>
      </p:grpSp>
      <p:sp>
        <p:nvSpPr>
          <p:cNvPr id="35" name="四角形: 角を丸くする 34">
            <a:extLst>
              <a:ext uri="{FF2B5EF4-FFF2-40B4-BE49-F238E27FC236}">
                <a16:creationId xmlns:a16="http://schemas.microsoft.com/office/drawing/2014/main" id="{711C430A-93AC-8820-F49C-4B190EE491C9}"/>
              </a:ext>
            </a:extLst>
          </p:cNvPr>
          <p:cNvSpPr/>
          <p:nvPr/>
        </p:nvSpPr>
        <p:spPr>
          <a:xfrm>
            <a:off x="4960615" y="2405482"/>
            <a:ext cx="2894067" cy="378551"/>
          </a:xfrm>
          <a:prstGeom prst="roundRect">
            <a:avLst/>
          </a:prstGeom>
          <a:noFill/>
          <a:ln>
            <a:solidFill>
              <a:srgbClr val="F48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sp>
        <p:nvSpPr>
          <p:cNvPr id="36" name="フローチャート: 代替処理 35">
            <a:extLst>
              <a:ext uri="{FF2B5EF4-FFF2-40B4-BE49-F238E27FC236}">
                <a16:creationId xmlns:a16="http://schemas.microsoft.com/office/drawing/2014/main" id="{F236977C-22DD-9EFA-85C1-20B260889D3C}"/>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子ども（</a:t>
            </a:r>
            <a:r>
              <a:rPr lang="en-US" altLang="ja-JP" sz="1600" dirty="0">
                <a:solidFill>
                  <a:sysClr val="windowText" lastClr="000000"/>
                </a:solidFill>
                <a:latin typeface="BIZ UDPゴシック" panose="020B0400000000000000" pitchFamily="50" charset="-128"/>
                <a:ea typeface="BIZ UDPゴシック" panose="020B0400000000000000" pitchFamily="50" charset="-128"/>
              </a:rPr>
              <a:t>15</a:t>
            </a: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歳以下）</a:t>
            </a: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の場合</a:t>
            </a:r>
          </a:p>
        </p:txBody>
      </p:sp>
      <p:sp>
        <p:nvSpPr>
          <p:cNvPr id="7" name="タイトル 1">
            <a:extLst>
              <a:ext uri="{FF2B5EF4-FFF2-40B4-BE49-F238E27FC236}">
                <a16:creationId xmlns:a16="http://schemas.microsoft.com/office/drawing/2014/main" id="{FE42781A-17DD-E68C-42C8-DAED6A78CFF8}"/>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1566544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挿絵 が含まれている画像&#10;&#10;自動的に生成された説明">
            <a:extLst>
              <a:ext uri="{FF2B5EF4-FFF2-40B4-BE49-F238E27FC236}">
                <a16:creationId xmlns:a16="http://schemas.microsoft.com/office/drawing/2014/main" id="{9C4F2217-ED16-7D37-379E-CC3F6CAB2535}"/>
              </a:ext>
            </a:extLst>
          </p:cNvPr>
          <p:cNvPicPr>
            <a:picLocks noChangeAspect="1"/>
          </p:cNvPicPr>
          <p:nvPr/>
        </p:nvPicPr>
        <p:blipFill>
          <a:blip r:embed="rId4">
            <a:clrChange>
              <a:clrFrom>
                <a:srgbClr val="FFF2DF"/>
              </a:clrFrom>
              <a:clrTo>
                <a:srgbClr val="FFF2DF">
                  <a:alpha val="0"/>
                </a:srgbClr>
              </a:clrTo>
            </a:clrChange>
          </a:blip>
          <a:stretch>
            <a:fillRect/>
          </a:stretch>
        </p:blipFill>
        <p:spPr>
          <a:xfrm>
            <a:off x="1563420" y="2047055"/>
            <a:ext cx="1054992" cy="200204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-C</a:t>
            </a:r>
          </a:p>
        </p:txBody>
      </p:sp>
      <p:sp>
        <p:nvSpPr>
          <p:cNvPr id="2" name="サブタイトル 2">
            <a:extLst>
              <a:ext uri="{FF2B5EF4-FFF2-40B4-BE49-F238E27FC236}">
                <a16:creationId xmlns:a16="http://schemas.microsoft.com/office/drawing/2014/main" id="{534F35A1-C3B9-9CCF-FBF1-2D9A3BE3D72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以下のような症状がある場合にはすぐに</a:t>
            </a:r>
            <a:r>
              <a:rPr lang="en-US" altLang="ja-JP" sz="2200" dirty="0">
                <a:latin typeface="BIZ UDPゴシック" panose="020B0400000000000000" pitchFamily="50" charset="-128"/>
                <a:ea typeface="BIZ UDPゴシック" panose="020B0400000000000000" pitchFamily="50" charset="-128"/>
              </a:rPr>
              <a:t>119</a:t>
            </a:r>
            <a:r>
              <a:rPr lang="ja-JP" altLang="en-US" sz="2200" dirty="0">
                <a:latin typeface="BIZ UDPゴシック" panose="020B0400000000000000" pitchFamily="50" charset="-128"/>
                <a:ea typeface="BIZ UDPゴシック" panose="020B0400000000000000" pitchFamily="50" charset="-128"/>
              </a:rPr>
              <a:t>番に電話しましょう</a:t>
            </a:r>
          </a:p>
        </p:txBody>
      </p:sp>
      <p:sp>
        <p:nvSpPr>
          <p:cNvPr id="17" name="フローチャート: 代替処理 16">
            <a:extLst>
              <a:ext uri="{FF2B5EF4-FFF2-40B4-BE49-F238E27FC236}">
                <a16:creationId xmlns:a16="http://schemas.microsoft.com/office/drawing/2014/main" id="{8A989E6B-8FDC-7E14-8402-2644799C069D}"/>
              </a:ext>
            </a:extLst>
          </p:cNvPr>
          <p:cNvSpPr/>
          <p:nvPr/>
        </p:nvSpPr>
        <p:spPr>
          <a:xfrm>
            <a:off x="207535" y="1644192"/>
            <a:ext cx="8721572" cy="378551"/>
          </a:xfrm>
          <a:prstGeom prst="flowChartAlternate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ysClr val="windowText" lastClr="000000"/>
                </a:solidFill>
                <a:latin typeface="BIZ UDPゴシック" panose="020B0400000000000000" pitchFamily="50" charset="-128"/>
                <a:ea typeface="BIZ UDPゴシック" panose="020B0400000000000000" pitchFamily="50" charset="-128"/>
              </a:rPr>
              <a:t>高齢者</a:t>
            </a: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の場合</a:t>
            </a:r>
          </a:p>
        </p:txBody>
      </p:sp>
      <p:sp>
        <p:nvSpPr>
          <p:cNvPr id="8" name="テキスト ボックス 7">
            <a:extLst>
              <a:ext uri="{FF2B5EF4-FFF2-40B4-BE49-F238E27FC236}">
                <a16:creationId xmlns:a16="http://schemas.microsoft.com/office/drawing/2014/main" id="{DADC4F6C-2B33-E854-57C4-5C4EEE3A9FC9}"/>
              </a:ext>
            </a:extLst>
          </p:cNvPr>
          <p:cNvSpPr txBox="1"/>
          <p:nvPr/>
        </p:nvSpPr>
        <p:spPr>
          <a:xfrm>
            <a:off x="1772622" y="6372746"/>
            <a:ext cx="5598756" cy="276999"/>
          </a:xfrm>
          <a:prstGeom prst="rect">
            <a:avLst/>
          </a:prstGeom>
          <a:noFill/>
        </p:spPr>
        <p:txBody>
          <a:bodyPr wrap="square">
            <a:spAutoFit/>
          </a:bodyPr>
          <a:lstStyle/>
          <a:p>
            <a:r>
              <a:rPr lang="ja-JP" altLang="en-US" sz="1200" dirty="0">
                <a:latin typeface="BIZ UDPゴシック" panose="020B0400000000000000" pitchFamily="50" charset="-128"/>
                <a:ea typeface="BIZ UDPゴシック" panose="020B0400000000000000" pitchFamily="50" charset="-128"/>
              </a:rPr>
              <a:t>出典：</a:t>
            </a:r>
            <a:r>
              <a:rPr lang="en-US" altLang="ja-JP" sz="1200" dirty="0">
                <a:latin typeface="BIZ UDPゴシック" panose="020B0400000000000000" pitchFamily="50" charset="-128"/>
                <a:ea typeface="BIZ UDPゴシック" panose="020B0400000000000000" pitchFamily="50" charset="-128"/>
              </a:rPr>
              <a:t>https://www.fdma.go.jp/publication/portal/post2.html</a:t>
            </a:r>
            <a:endParaRPr lang="ja-JP" altLang="en-US" sz="1200" dirty="0">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7B1060A7-D619-4A06-4ABA-B1E30FEEA4C1}"/>
              </a:ext>
            </a:extLst>
          </p:cNvPr>
          <p:cNvSpPr/>
          <p:nvPr/>
        </p:nvSpPr>
        <p:spPr>
          <a:xfrm>
            <a:off x="4960615" y="2329713"/>
            <a:ext cx="2894067" cy="378551"/>
          </a:xfrm>
          <a:prstGeom prst="roundRect">
            <a:avLst/>
          </a:prstGeom>
          <a:noFill/>
          <a:ln>
            <a:solidFill>
              <a:srgbClr val="41A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latin typeface="BIZ UDPゴシック" panose="020B0400000000000000" pitchFamily="50" charset="-128"/>
                <a:ea typeface="BIZ UDPゴシック" panose="020B0400000000000000" pitchFamily="50" charset="-128"/>
              </a:rPr>
              <a:t>気をつける症状</a:t>
            </a:r>
          </a:p>
        </p:txBody>
      </p:sp>
      <p:grpSp>
        <p:nvGrpSpPr>
          <p:cNvPr id="35" name="グループ化 34">
            <a:extLst>
              <a:ext uri="{FF2B5EF4-FFF2-40B4-BE49-F238E27FC236}">
                <a16:creationId xmlns:a16="http://schemas.microsoft.com/office/drawing/2014/main" id="{C2FEE627-6E35-C2CE-18AB-C21493291E01}"/>
              </a:ext>
            </a:extLst>
          </p:cNvPr>
          <p:cNvGrpSpPr/>
          <p:nvPr/>
        </p:nvGrpSpPr>
        <p:grpSpPr>
          <a:xfrm>
            <a:off x="4082087" y="2811436"/>
            <a:ext cx="4913202" cy="3251728"/>
            <a:chOff x="4063682" y="2409696"/>
            <a:chExt cx="4913202" cy="3251728"/>
          </a:xfrm>
        </p:grpSpPr>
        <p:pic>
          <p:nvPicPr>
            <p:cNvPr id="4" name="図 3" descr="テキスト&#10;&#10;自動的に生成された説明">
              <a:extLst>
                <a:ext uri="{FF2B5EF4-FFF2-40B4-BE49-F238E27FC236}">
                  <a16:creationId xmlns:a16="http://schemas.microsoft.com/office/drawing/2014/main" id="{C90CAD18-86E1-B5AE-1019-D8CE18567E11}"/>
                </a:ext>
              </a:extLst>
            </p:cNvPr>
            <p:cNvPicPr>
              <a:picLocks noChangeAspect="1"/>
            </p:cNvPicPr>
            <p:nvPr/>
          </p:nvPicPr>
          <p:blipFill>
            <a:blip r:embed="rId7">
              <a:clrChange>
                <a:clrFrom>
                  <a:srgbClr val="FFF2DF"/>
                </a:clrFrom>
                <a:clrTo>
                  <a:srgbClr val="FFF2DF">
                    <a:alpha val="0"/>
                  </a:srgbClr>
                </a:clrTo>
              </a:clrChange>
            </a:blip>
            <a:stretch>
              <a:fillRect/>
            </a:stretch>
          </p:blipFill>
          <p:spPr>
            <a:xfrm>
              <a:off x="4063682" y="2463831"/>
              <a:ext cx="2358998" cy="1818000"/>
            </a:xfrm>
            <a:prstGeom prst="rect">
              <a:avLst/>
            </a:prstGeom>
          </p:spPr>
        </p:pic>
        <p:pic>
          <p:nvPicPr>
            <p:cNvPr id="6" name="図 5" descr="テキスト&#10;&#10;中程度の精度で自動的に生成された説明">
              <a:extLst>
                <a:ext uri="{FF2B5EF4-FFF2-40B4-BE49-F238E27FC236}">
                  <a16:creationId xmlns:a16="http://schemas.microsoft.com/office/drawing/2014/main" id="{47A28EDA-1D32-E5A4-5C59-38E8A5E0E04B}"/>
                </a:ext>
              </a:extLst>
            </p:cNvPr>
            <p:cNvPicPr>
              <a:picLocks noChangeAspect="1"/>
            </p:cNvPicPr>
            <p:nvPr/>
          </p:nvPicPr>
          <p:blipFill>
            <a:blip r:embed="rId8">
              <a:clrChange>
                <a:clrFrom>
                  <a:srgbClr val="FFF2DF"/>
                </a:clrFrom>
                <a:clrTo>
                  <a:srgbClr val="FFF2DF">
                    <a:alpha val="0"/>
                  </a:srgbClr>
                </a:clrTo>
              </a:clrChange>
            </a:blip>
            <a:stretch>
              <a:fillRect/>
            </a:stretch>
          </p:blipFill>
          <p:spPr>
            <a:xfrm>
              <a:off x="6407648" y="4515716"/>
              <a:ext cx="2537267" cy="1138341"/>
            </a:xfrm>
            <a:prstGeom prst="rect">
              <a:avLst/>
            </a:prstGeom>
          </p:spPr>
        </p:pic>
        <p:pic>
          <p:nvPicPr>
            <p:cNvPr id="11" name="図 10" descr="テキスト, 手紙&#10;&#10;自動的に生成された説明">
              <a:extLst>
                <a:ext uri="{FF2B5EF4-FFF2-40B4-BE49-F238E27FC236}">
                  <a16:creationId xmlns:a16="http://schemas.microsoft.com/office/drawing/2014/main" id="{5076C8DF-E3D9-F562-AFEF-A2A817DACC4D}"/>
                </a:ext>
              </a:extLst>
            </p:cNvPr>
            <p:cNvPicPr>
              <a:picLocks noChangeAspect="1"/>
            </p:cNvPicPr>
            <p:nvPr/>
          </p:nvPicPr>
          <p:blipFill>
            <a:blip r:embed="rId9">
              <a:clrChange>
                <a:clrFrom>
                  <a:srgbClr val="FFF2DF"/>
                </a:clrFrom>
                <a:clrTo>
                  <a:srgbClr val="FFF2DF">
                    <a:alpha val="0"/>
                  </a:srgbClr>
                </a:clrTo>
              </a:clrChange>
            </a:blip>
            <a:stretch>
              <a:fillRect/>
            </a:stretch>
          </p:blipFill>
          <p:spPr>
            <a:xfrm>
              <a:off x="6361581" y="2409696"/>
              <a:ext cx="2613856" cy="1155600"/>
            </a:xfrm>
            <a:prstGeom prst="rect">
              <a:avLst/>
            </a:prstGeom>
          </p:spPr>
        </p:pic>
        <p:pic>
          <p:nvPicPr>
            <p:cNvPr id="16" name="図 15" descr="テキスト, 手紙&#10;&#10;自動的に生成された説明">
              <a:extLst>
                <a:ext uri="{FF2B5EF4-FFF2-40B4-BE49-F238E27FC236}">
                  <a16:creationId xmlns:a16="http://schemas.microsoft.com/office/drawing/2014/main" id="{A34AB739-2CE8-2439-5F69-21B0331BBA0F}"/>
                </a:ext>
              </a:extLst>
            </p:cNvPr>
            <p:cNvPicPr>
              <a:picLocks noChangeAspect="1"/>
            </p:cNvPicPr>
            <p:nvPr/>
          </p:nvPicPr>
          <p:blipFill>
            <a:blip r:embed="rId10">
              <a:clrChange>
                <a:clrFrom>
                  <a:srgbClr val="FFF2DF"/>
                </a:clrFrom>
                <a:clrTo>
                  <a:srgbClr val="FFF2DF">
                    <a:alpha val="0"/>
                  </a:srgbClr>
                </a:clrTo>
              </a:clrChange>
            </a:blip>
            <a:stretch>
              <a:fillRect/>
            </a:stretch>
          </p:blipFill>
          <p:spPr>
            <a:xfrm>
              <a:off x="4066144" y="4463211"/>
              <a:ext cx="2352513" cy="1198213"/>
            </a:xfrm>
            <a:prstGeom prst="rect">
              <a:avLst/>
            </a:prstGeom>
          </p:spPr>
        </p:pic>
        <p:pic>
          <p:nvPicPr>
            <p:cNvPr id="21" name="図 20" descr="図形 が含まれている画像&#10;&#10;自動的に生成された説明">
              <a:extLst>
                <a:ext uri="{FF2B5EF4-FFF2-40B4-BE49-F238E27FC236}">
                  <a16:creationId xmlns:a16="http://schemas.microsoft.com/office/drawing/2014/main" id="{9139B437-23E1-6AD3-C572-73019F1FD8EC}"/>
                </a:ext>
              </a:extLst>
            </p:cNvPr>
            <p:cNvPicPr>
              <a:picLocks noChangeAspect="1"/>
            </p:cNvPicPr>
            <p:nvPr/>
          </p:nvPicPr>
          <p:blipFill>
            <a:blip r:embed="rId11">
              <a:clrChange>
                <a:clrFrom>
                  <a:srgbClr val="FFF2DF"/>
                </a:clrFrom>
                <a:clrTo>
                  <a:srgbClr val="FFF2DF">
                    <a:alpha val="0"/>
                  </a:srgbClr>
                </a:clrTo>
              </a:clrChange>
            </a:blip>
            <a:stretch>
              <a:fillRect/>
            </a:stretch>
          </p:blipFill>
          <p:spPr>
            <a:xfrm>
              <a:off x="6370843" y="3510915"/>
              <a:ext cx="2606041" cy="1026000"/>
            </a:xfrm>
            <a:prstGeom prst="rect">
              <a:avLst/>
            </a:prstGeom>
          </p:spPr>
        </p:pic>
      </p:grpSp>
      <p:pic>
        <p:nvPicPr>
          <p:cNvPr id="34" name="図 33" descr="テキスト, チャットまたはテキスト メッセージ&#10;&#10;自動的に生成された説明">
            <a:extLst>
              <a:ext uri="{FF2B5EF4-FFF2-40B4-BE49-F238E27FC236}">
                <a16:creationId xmlns:a16="http://schemas.microsoft.com/office/drawing/2014/main" id="{0CDEB5AE-C584-40E2-8A42-2A005CD0FE3F}"/>
              </a:ext>
            </a:extLst>
          </p:cNvPr>
          <p:cNvPicPr>
            <a:picLocks noChangeAspect="1"/>
          </p:cNvPicPr>
          <p:nvPr/>
        </p:nvPicPr>
        <p:blipFill>
          <a:blip r:embed="rId12">
            <a:clrChange>
              <a:clrFrom>
                <a:srgbClr val="FFF2DF"/>
              </a:clrFrom>
              <a:clrTo>
                <a:srgbClr val="FFF2DF">
                  <a:alpha val="0"/>
                </a:srgbClr>
              </a:clrTo>
            </a:clrChange>
          </a:blip>
          <a:stretch>
            <a:fillRect/>
          </a:stretch>
        </p:blipFill>
        <p:spPr>
          <a:xfrm>
            <a:off x="177420" y="3982426"/>
            <a:ext cx="3904667" cy="2278634"/>
          </a:xfrm>
          <a:prstGeom prst="rect">
            <a:avLst/>
          </a:prstGeom>
        </p:spPr>
      </p:pic>
      <p:sp>
        <p:nvSpPr>
          <p:cNvPr id="7" name="タイトル 1">
            <a:extLst>
              <a:ext uri="{FF2B5EF4-FFF2-40B4-BE49-F238E27FC236}">
                <a16:creationId xmlns:a16="http://schemas.microsoft.com/office/drawing/2014/main" id="{1AE6BA86-509D-A667-19C6-2D073EA8FFA4}"/>
              </a:ext>
            </a:extLst>
          </p:cNvPr>
          <p:cNvSpPr>
            <a:spLocks noGrp="1"/>
          </p:cNvSpPr>
          <p:nvPr>
            <p:ph type="ctrTitle"/>
          </p:nvPr>
        </p:nvSpPr>
        <p:spPr>
          <a:xfrm>
            <a:off x="1392691" y="220736"/>
            <a:ext cx="7576708" cy="486326"/>
          </a:xfrm>
        </p:spPr>
        <p:txBody>
          <a:bodyPr vert="horz">
            <a:noAutofit/>
          </a:bodyPr>
          <a:lstStyle/>
          <a:p>
            <a:r>
              <a:rPr lang="ja-JP" altLang="en-US" dirty="0"/>
              <a:t>急な症状で迷っている場合</a:t>
            </a:r>
          </a:p>
        </p:txBody>
      </p:sp>
    </p:spTree>
    <p:extLst>
      <p:ext uri="{BB962C8B-B14F-4D97-AF65-F5344CB8AC3E}">
        <p14:creationId xmlns:p14="http://schemas.microsoft.com/office/powerpoint/2010/main" val="3035254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救急車の呼び方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ja-JP" altLang="en-US" dirty="0">
                <a:solidFill>
                  <a:sysClr val="windowText" lastClr="000000"/>
                </a:solidFill>
              </a:rPr>
              <a:t>３</a:t>
            </a:r>
            <a:r>
              <a:rPr lang="en-US" altLang="ja-JP" dirty="0">
                <a:solidFill>
                  <a:sysClr val="windowText" lastClr="000000"/>
                </a:solidFill>
              </a:rPr>
              <a:t>-D</a:t>
            </a:r>
          </a:p>
        </p:txBody>
      </p:sp>
      <p:sp>
        <p:nvSpPr>
          <p:cNvPr id="35" name="サブタイトル 2">
            <a:extLst>
              <a:ext uri="{FF2B5EF4-FFF2-40B4-BE49-F238E27FC236}">
                <a16:creationId xmlns:a16="http://schemas.microsoft.com/office/drawing/2014/main" id="{FA16DAC8-3301-9283-E692-9932011D14D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2000" dirty="0">
                <a:latin typeface="BIZ UDPゴシック" panose="020B0400000000000000" pitchFamily="50" charset="-128"/>
                <a:ea typeface="BIZ UDPゴシック" panose="020B0400000000000000" pitchFamily="50" charset="-128"/>
              </a:rPr>
              <a:t>119</a:t>
            </a:r>
            <a:r>
              <a:rPr lang="ja-JP" altLang="en-US" sz="2000" dirty="0">
                <a:latin typeface="BIZ UDPゴシック" panose="020B0400000000000000" pitchFamily="50" charset="-128"/>
                <a:ea typeface="BIZ UDPゴシック" panose="020B0400000000000000" pitchFamily="50" charset="-128"/>
              </a:rPr>
              <a:t>番通報をすると、指令員が救急車の出動に必要なことを順番にお伺いします。緊急性が高い場合はすべてお伺いする前でも救急車が出動します。</a:t>
            </a:r>
            <a:r>
              <a:rPr lang="ja-JP" altLang="en-US" sz="2000" dirty="0">
                <a:solidFill>
                  <a:schemeClr val="accent1"/>
                </a:solidFill>
                <a:latin typeface="BIZ UDPゴシック" panose="020B0400000000000000" pitchFamily="50" charset="-128"/>
                <a:ea typeface="BIZ UDPゴシック" panose="020B0400000000000000" pitchFamily="50" charset="-128"/>
              </a:rPr>
              <a:t>あわてず、ゆっくりと答えてください。</a:t>
            </a:r>
          </a:p>
        </p:txBody>
      </p:sp>
      <p:grpSp>
        <p:nvGrpSpPr>
          <p:cNvPr id="14" name="グループ化 13">
            <a:extLst>
              <a:ext uri="{FF2B5EF4-FFF2-40B4-BE49-F238E27FC236}">
                <a16:creationId xmlns:a16="http://schemas.microsoft.com/office/drawing/2014/main" id="{672AC9B2-F7DA-ED3B-34A5-F085FBA391D9}"/>
              </a:ext>
            </a:extLst>
          </p:cNvPr>
          <p:cNvGrpSpPr/>
          <p:nvPr/>
        </p:nvGrpSpPr>
        <p:grpSpPr>
          <a:xfrm>
            <a:off x="568305" y="2502352"/>
            <a:ext cx="8007388" cy="696294"/>
            <a:chOff x="568305" y="2578552"/>
            <a:chExt cx="8007388" cy="696294"/>
          </a:xfrm>
        </p:grpSpPr>
        <p:sp>
          <p:nvSpPr>
            <p:cNvPr id="16" name="フリーフォーム: 図形 15">
              <a:extLst>
                <a:ext uri="{FF2B5EF4-FFF2-40B4-BE49-F238E27FC236}">
                  <a16:creationId xmlns:a16="http://schemas.microsoft.com/office/drawing/2014/main" id="{8865C293-7319-6EEB-2D01-312979D2AEDB}"/>
                </a:ext>
              </a:extLst>
            </p:cNvPr>
            <p:cNvSpPr/>
            <p:nvPr/>
          </p:nvSpPr>
          <p:spPr>
            <a:xfrm>
              <a:off x="568305"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①緊急であることを伝える</a:t>
              </a:r>
            </a:p>
          </p:txBody>
        </p:sp>
        <p:sp>
          <p:nvSpPr>
            <p:cNvPr id="17" name="フリーフォーム: 図形 16">
              <a:extLst>
                <a:ext uri="{FF2B5EF4-FFF2-40B4-BE49-F238E27FC236}">
                  <a16:creationId xmlns:a16="http://schemas.microsoft.com/office/drawing/2014/main" id="{880F41F2-CA13-244C-71AF-0D44E0F443AC}"/>
                </a:ext>
              </a:extLst>
            </p:cNvPr>
            <p:cNvSpPr/>
            <p:nvPr/>
          </p:nvSpPr>
          <p:spPr>
            <a:xfrm>
              <a:off x="2134968"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10000"/>
              </a:schemeClr>
            </a:fillRef>
            <a:effectRef idx="0">
              <a:schemeClr val="accent1">
                <a:alpha val="90000"/>
                <a:hueOff val="0"/>
                <a:satOff val="0"/>
                <a:lumOff val="0"/>
                <a:alphaOff val="-1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②来てほしい住所を伝える</a:t>
              </a:r>
            </a:p>
          </p:txBody>
        </p:sp>
        <p:sp>
          <p:nvSpPr>
            <p:cNvPr id="18" name="フリーフォーム: 図形 17">
              <a:extLst>
                <a:ext uri="{FF2B5EF4-FFF2-40B4-BE49-F238E27FC236}">
                  <a16:creationId xmlns:a16="http://schemas.microsoft.com/office/drawing/2014/main" id="{9063335B-DAC3-8E61-EA37-67BB23E1C93E}"/>
                </a:ext>
              </a:extLst>
            </p:cNvPr>
            <p:cNvSpPr/>
            <p:nvPr/>
          </p:nvSpPr>
          <p:spPr>
            <a:xfrm>
              <a:off x="3701631"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③具合の悪い方の症状を</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伝える</a:t>
              </a:r>
            </a:p>
          </p:txBody>
        </p:sp>
        <p:sp>
          <p:nvSpPr>
            <p:cNvPr id="19" name="フリーフォーム: 図形 18">
              <a:extLst>
                <a:ext uri="{FF2B5EF4-FFF2-40B4-BE49-F238E27FC236}">
                  <a16:creationId xmlns:a16="http://schemas.microsoft.com/office/drawing/2014/main" id="{F0CB651E-16B1-0B32-E3A3-4C226E43C750}"/>
                </a:ext>
              </a:extLst>
            </p:cNvPr>
            <p:cNvSpPr/>
            <p:nvPr/>
          </p:nvSpPr>
          <p:spPr>
            <a:xfrm>
              <a:off x="5268294"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30000"/>
              </a:schemeClr>
            </a:fillRef>
            <a:effectRef idx="0">
              <a:schemeClr val="accent1">
                <a:alpha val="90000"/>
                <a:hueOff val="0"/>
                <a:satOff val="0"/>
                <a:lumOff val="0"/>
                <a:alphaOff val="-3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④具合の悪い方の年齢を</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伝える</a:t>
              </a:r>
            </a:p>
          </p:txBody>
        </p:sp>
        <p:sp>
          <p:nvSpPr>
            <p:cNvPr id="20" name="フリーフォーム: 図形 19">
              <a:extLst>
                <a:ext uri="{FF2B5EF4-FFF2-40B4-BE49-F238E27FC236}">
                  <a16:creationId xmlns:a16="http://schemas.microsoft.com/office/drawing/2014/main" id="{18E5B80E-C355-C187-F839-016F8438CB86}"/>
                </a:ext>
              </a:extLst>
            </p:cNvPr>
            <p:cNvSpPr/>
            <p:nvPr/>
          </p:nvSpPr>
          <p:spPr>
            <a:xfrm>
              <a:off x="6834957" y="2578552"/>
              <a:ext cx="1740736" cy="696294"/>
            </a:xfrm>
            <a:custGeom>
              <a:avLst/>
              <a:gdLst>
                <a:gd name="connsiteX0" fmla="*/ 0 w 1740736"/>
                <a:gd name="connsiteY0" fmla="*/ 0 h 696294"/>
                <a:gd name="connsiteX1" fmla="*/ 1392589 w 1740736"/>
                <a:gd name="connsiteY1" fmla="*/ 0 h 696294"/>
                <a:gd name="connsiteX2" fmla="*/ 1740736 w 1740736"/>
                <a:gd name="connsiteY2" fmla="*/ 348147 h 696294"/>
                <a:gd name="connsiteX3" fmla="*/ 1392589 w 1740736"/>
                <a:gd name="connsiteY3" fmla="*/ 696294 h 696294"/>
                <a:gd name="connsiteX4" fmla="*/ 0 w 1740736"/>
                <a:gd name="connsiteY4" fmla="*/ 696294 h 696294"/>
                <a:gd name="connsiteX5" fmla="*/ 348147 w 1740736"/>
                <a:gd name="connsiteY5" fmla="*/ 348147 h 696294"/>
                <a:gd name="connsiteX6" fmla="*/ 0 w 1740736"/>
                <a:gd name="connsiteY6" fmla="*/ 0 h 69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736" h="696294">
                  <a:moveTo>
                    <a:pt x="0" y="0"/>
                  </a:moveTo>
                  <a:lnTo>
                    <a:pt x="1392589" y="0"/>
                  </a:lnTo>
                  <a:lnTo>
                    <a:pt x="1740736" y="348147"/>
                  </a:lnTo>
                  <a:lnTo>
                    <a:pt x="1392589" y="696294"/>
                  </a:lnTo>
                  <a:lnTo>
                    <a:pt x="0" y="696294"/>
                  </a:lnTo>
                  <a:lnTo>
                    <a:pt x="348147" y="348147"/>
                  </a:lnTo>
                  <a:lnTo>
                    <a:pt x="0" y="0"/>
                  </a:lnTo>
                  <a:close/>
                </a:path>
              </a:pathLst>
            </a:custGeom>
          </p:spPr>
          <p:style>
            <a:lnRef idx="2">
              <a:schemeClr val="lt1">
                <a:hueOff val="0"/>
                <a:satOff val="0"/>
                <a:lumOff val="0"/>
                <a:alphaOff val="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txBody>
            <a:bodyPr spcFirstLastPara="0" vert="horz" wrap="square" lIns="396153" tIns="16002" rIns="364149" bIns="16002" numCol="1" spcCol="1270" anchor="ctr" anchorCtr="0">
              <a:noAutofit/>
            </a:bodyPr>
            <a:lstStyle/>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⑤あなたの</a:t>
              </a:r>
              <a:endParaRPr kumimoji="1" lang="en-US" altLang="ja-JP" sz="1200" b="1" kern="1200" dirty="0">
                <a:solidFill>
                  <a:schemeClr val="bg1"/>
                </a:solidFill>
                <a:latin typeface="BIZ UDPゴシック" panose="020B0400000000000000" pitchFamily="50" charset="-128"/>
                <a:ea typeface="BIZ UDPゴシック" panose="020B0400000000000000" pitchFamily="50" charset="-128"/>
              </a:endParaRPr>
            </a:p>
            <a:p>
              <a:pPr marL="0" lvl="0" indent="0" algn="ctr" defTabSz="533400">
                <a:lnSpc>
                  <a:spcPct val="90000"/>
                </a:lnSpc>
                <a:spcBef>
                  <a:spcPct val="0"/>
                </a:spcBef>
                <a:buNone/>
              </a:pPr>
              <a:r>
                <a:rPr kumimoji="1" lang="ja-JP" altLang="en-US" sz="1200" b="1" kern="1200" dirty="0">
                  <a:solidFill>
                    <a:schemeClr val="bg1"/>
                  </a:solidFill>
                  <a:latin typeface="BIZ UDPゴシック" panose="020B0400000000000000" pitchFamily="50" charset="-128"/>
                  <a:ea typeface="BIZ UDPゴシック" panose="020B0400000000000000" pitchFamily="50" charset="-128"/>
                </a:rPr>
                <a:t>お名前と連絡先を伝える</a:t>
              </a:r>
            </a:p>
          </p:txBody>
        </p:sp>
      </p:grpSp>
      <p:sp>
        <p:nvSpPr>
          <p:cNvPr id="3" name="四角形: 角を丸くする 2">
            <a:extLst>
              <a:ext uri="{FF2B5EF4-FFF2-40B4-BE49-F238E27FC236}">
                <a16:creationId xmlns:a16="http://schemas.microsoft.com/office/drawing/2014/main" id="{D0735818-FE0B-CABF-5A11-F2AA71AAB811}"/>
              </a:ext>
            </a:extLst>
          </p:cNvPr>
          <p:cNvSpPr/>
          <p:nvPr/>
        </p:nvSpPr>
        <p:spPr>
          <a:xfrm>
            <a:off x="65986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lang="en-US" altLang="ja-JP" sz="1400" dirty="0">
                <a:solidFill>
                  <a:schemeClr val="tx1"/>
                </a:solidFill>
                <a:latin typeface="BIZ UDPゴシック" panose="020B0400000000000000" pitchFamily="50" charset="-128"/>
                <a:ea typeface="BIZ UDPゴシック" panose="020B0400000000000000" pitchFamily="50" charset="-128"/>
              </a:rPr>
              <a:t>119</a:t>
            </a:r>
            <a:r>
              <a:rPr lang="ja-JP" altLang="en-US" sz="1400" dirty="0">
                <a:solidFill>
                  <a:schemeClr val="tx1"/>
                </a:solidFill>
                <a:latin typeface="BIZ UDPゴシック" panose="020B0400000000000000" pitchFamily="50" charset="-128"/>
                <a:ea typeface="BIZ UDPゴシック" panose="020B0400000000000000" pitchFamily="50" charset="-128"/>
              </a:rPr>
              <a:t>番通報をしたら、まず</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a:lnSpc>
                <a:spcPct val="110000"/>
              </a:lnSpc>
            </a:pPr>
            <a:r>
              <a:rPr lang="ja-JP" altLang="en-US" sz="1400" dirty="0">
                <a:solidFill>
                  <a:srgbClr val="FF0000"/>
                </a:solidFill>
                <a:latin typeface="BIZ UDPゴシック" panose="020B0400000000000000" pitchFamily="50" charset="-128"/>
                <a:ea typeface="BIZ UDPゴシック" panose="020B0400000000000000" pitchFamily="50" charset="-128"/>
              </a:rPr>
              <a:t>「救急です」と</a:t>
            </a:r>
            <a:endParaRPr lang="en-US" altLang="ja-JP" sz="1400" dirty="0">
              <a:solidFill>
                <a:srgbClr val="FF0000"/>
              </a:solidFill>
              <a:latin typeface="BIZ UDPゴシック" panose="020B0400000000000000" pitchFamily="50" charset="-128"/>
              <a:ea typeface="BIZ UDPゴシック" panose="020B0400000000000000" pitchFamily="50" charset="-128"/>
            </a:endParaRPr>
          </a:p>
          <a:p>
            <a:pPr>
              <a:lnSpc>
                <a:spcPct val="110000"/>
              </a:lnSpc>
            </a:pPr>
            <a:r>
              <a:rPr lang="ja-JP" altLang="en-US" sz="1400" dirty="0">
                <a:solidFill>
                  <a:srgbClr val="FF0000"/>
                </a:solidFill>
                <a:latin typeface="BIZ UDPゴシック" panose="020B0400000000000000" pitchFamily="50" charset="-128"/>
                <a:ea typeface="BIZ UDPゴシック" panose="020B0400000000000000" pitchFamily="50" charset="-128"/>
              </a:rPr>
              <a:t>伝えてください。</a:t>
            </a:r>
            <a:endParaRPr kumimoji="1" lang="ja-JP" altLang="en-US" sz="1400" dirty="0">
              <a:solidFill>
                <a:srgbClr val="FF0000"/>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E2E5809C-92F3-B512-34E6-099B248D2C57}"/>
              </a:ext>
            </a:extLst>
          </p:cNvPr>
          <p:cNvSpPr/>
          <p:nvPr/>
        </p:nvSpPr>
        <p:spPr>
          <a:xfrm>
            <a:off x="225092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住所を市町村名から伝えてください。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住所が分からない時は、近くの大きな建物、</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交差点など目印になるものを伝えてください。</a:t>
            </a:r>
          </a:p>
        </p:txBody>
      </p:sp>
      <p:sp>
        <p:nvSpPr>
          <p:cNvPr id="5" name="四角形: 角を丸くする 4">
            <a:extLst>
              <a:ext uri="{FF2B5EF4-FFF2-40B4-BE49-F238E27FC236}">
                <a16:creationId xmlns:a16="http://schemas.microsoft.com/office/drawing/2014/main" id="{46BEBD3D-9B71-930C-7226-9862099754E6}"/>
              </a:ext>
            </a:extLst>
          </p:cNvPr>
          <p:cNvSpPr/>
          <p:nvPr/>
        </p:nvSpPr>
        <p:spPr>
          <a:xfrm>
            <a:off x="384198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「誰が」「どのようにして」「どうなった」と簡潔に伝えてください。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また、分かる範囲で意識、</a:t>
            </a:r>
            <a:r>
              <a:rPr kumimoji="1" lang="ja-JP" altLang="en-US" sz="1400" dirty="0">
                <a:solidFill>
                  <a:srgbClr val="FF0000"/>
                </a:solidFill>
                <a:latin typeface="BIZ UDPゴシック" panose="020B0400000000000000" pitchFamily="50" charset="-128"/>
                <a:ea typeface="BIZ UDPゴシック" panose="020B0400000000000000" pitchFamily="50" charset="-128"/>
              </a:rPr>
              <a:t>呼吸の有無を伝えてください。</a:t>
            </a:r>
          </a:p>
        </p:txBody>
      </p:sp>
      <p:sp>
        <p:nvSpPr>
          <p:cNvPr id="6" name="四角形: 角を丸くする 5">
            <a:extLst>
              <a:ext uri="{FF2B5EF4-FFF2-40B4-BE49-F238E27FC236}">
                <a16:creationId xmlns:a16="http://schemas.microsoft.com/office/drawing/2014/main" id="{C4651BF7-283F-CC98-CA9C-89C09A8AAB9E}"/>
              </a:ext>
            </a:extLst>
          </p:cNvPr>
          <p:cNvSpPr/>
          <p:nvPr/>
        </p:nvSpPr>
        <p:spPr>
          <a:xfrm>
            <a:off x="5433046"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具合の悪い方の年齢を伝えてください。</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分からない時は、「</a:t>
            </a:r>
            <a:r>
              <a:rPr kumimoji="1" lang="en-US" altLang="ja-JP" sz="1400" dirty="0">
                <a:solidFill>
                  <a:schemeClr val="tx1"/>
                </a:solidFill>
                <a:latin typeface="BIZ UDPゴシック" panose="020B0400000000000000" pitchFamily="50" charset="-128"/>
                <a:ea typeface="BIZ UDPゴシック" panose="020B0400000000000000" pitchFamily="50" charset="-128"/>
              </a:rPr>
              <a:t>60</a:t>
            </a:r>
            <a:r>
              <a:rPr kumimoji="1" lang="ja-JP" altLang="en-US" sz="1400" dirty="0">
                <a:solidFill>
                  <a:schemeClr val="tx1"/>
                </a:solidFill>
                <a:latin typeface="BIZ UDPゴシック" panose="020B0400000000000000" pitchFamily="50" charset="-128"/>
                <a:ea typeface="BIZ UDPゴシック" panose="020B0400000000000000" pitchFamily="50" charset="-128"/>
              </a:rPr>
              <a:t>代」のように、</a:t>
            </a:r>
          </a:p>
          <a:p>
            <a:pPr>
              <a:lnSpc>
                <a:spcPct val="110000"/>
              </a:lnSpc>
            </a:pPr>
            <a:r>
              <a:rPr kumimoji="1" lang="ja-JP" altLang="en-US" sz="1400" dirty="0">
                <a:solidFill>
                  <a:schemeClr val="tx1"/>
                </a:solidFill>
                <a:latin typeface="BIZ UDPゴシック" panose="020B0400000000000000" pitchFamily="50" charset="-128"/>
                <a:ea typeface="BIZ UDPゴシック" panose="020B0400000000000000" pitchFamily="50" charset="-128"/>
              </a:rPr>
              <a:t>おおよそでかまいませんので伝えてください。</a:t>
            </a:r>
          </a:p>
        </p:txBody>
      </p:sp>
      <p:sp>
        <p:nvSpPr>
          <p:cNvPr id="7" name="四角形: 角を丸くする 6">
            <a:extLst>
              <a:ext uri="{FF2B5EF4-FFF2-40B4-BE49-F238E27FC236}">
                <a16:creationId xmlns:a16="http://schemas.microsoft.com/office/drawing/2014/main" id="{1CDC7E05-622E-FBFA-606D-54D6AF0E577E}"/>
              </a:ext>
            </a:extLst>
          </p:cNvPr>
          <p:cNvSpPr/>
          <p:nvPr/>
        </p:nvSpPr>
        <p:spPr>
          <a:xfrm>
            <a:off x="7024107" y="3352799"/>
            <a:ext cx="1465650" cy="2184401"/>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nSpc>
                <a:spcPct val="110000"/>
              </a:lnSpc>
            </a:pPr>
            <a:r>
              <a:rPr kumimoji="1" lang="ja-JP" altLang="en-US" sz="1400" dirty="0">
                <a:solidFill>
                  <a:srgbClr val="FF0000"/>
                </a:solidFill>
                <a:latin typeface="BIZ UDPゴシック" panose="020B0400000000000000" pitchFamily="50" charset="-128"/>
                <a:ea typeface="BIZ UDPゴシック" panose="020B0400000000000000" pitchFamily="50" charset="-128"/>
              </a:rPr>
              <a:t>あなたのお名前と</a:t>
            </a:r>
            <a:r>
              <a:rPr kumimoji="1" lang="en-US" altLang="ja-JP" sz="1400" dirty="0">
                <a:solidFill>
                  <a:srgbClr val="FF0000"/>
                </a:solidFill>
                <a:latin typeface="BIZ UDPゴシック" panose="020B0400000000000000" pitchFamily="50" charset="-128"/>
                <a:ea typeface="BIZ UDPゴシック" panose="020B0400000000000000" pitchFamily="50" charset="-128"/>
              </a:rPr>
              <a:t>119</a:t>
            </a:r>
            <a:r>
              <a:rPr kumimoji="1" lang="ja-JP" altLang="en-US" sz="1400" dirty="0">
                <a:solidFill>
                  <a:srgbClr val="FF0000"/>
                </a:solidFill>
                <a:latin typeface="BIZ UDPゴシック" panose="020B0400000000000000" pitchFamily="50" charset="-128"/>
                <a:ea typeface="BIZ UDPゴシック" panose="020B0400000000000000" pitchFamily="50" charset="-128"/>
              </a:rPr>
              <a:t>番通報後も連絡可能な電話番号を伝えてください。</a:t>
            </a:r>
            <a:r>
              <a:rPr kumimoji="1" lang="ja-JP" altLang="en-US" sz="1400" dirty="0">
                <a:solidFill>
                  <a:schemeClr val="tx1"/>
                </a:solidFill>
                <a:latin typeface="BIZ UDPゴシック" panose="020B0400000000000000" pitchFamily="50" charset="-128"/>
                <a:ea typeface="BIZ UDPゴシック" panose="020B0400000000000000" pitchFamily="50" charset="-128"/>
              </a:rPr>
              <a:t>場所が不明な時などに、問い合わせることがあります</a:t>
            </a:r>
            <a:r>
              <a:rPr lang="ja-JP" altLang="en-US" sz="14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21" name="サブタイトル 2">
            <a:extLst>
              <a:ext uri="{FF2B5EF4-FFF2-40B4-BE49-F238E27FC236}">
                <a16:creationId xmlns:a16="http://schemas.microsoft.com/office/drawing/2014/main" id="{FF389342-5B00-1379-FD0F-AA1E65DC0BAD}"/>
              </a:ext>
            </a:extLst>
          </p:cNvPr>
          <p:cNvSpPr txBox="1">
            <a:spLocks/>
          </p:cNvSpPr>
          <p:nvPr/>
        </p:nvSpPr>
        <p:spPr>
          <a:xfrm>
            <a:off x="381649" y="5678653"/>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その他、詳しい状況、持病、かかりつけ病院等について尋ねられることがあります</a:t>
            </a: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答えられる範囲で伝えてください</a:t>
            </a:r>
          </a:p>
          <a:p>
            <a:pPr marL="0" indent="0">
              <a:lnSpc>
                <a:spcPct val="130000"/>
              </a:lnSpc>
              <a:spcBef>
                <a:spcPts val="0"/>
              </a:spcBef>
              <a:buFont typeface="Arial" panose="020B0604020202020204" pitchFamily="34" charset="0"/>
              <a:buNone/>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上記に示したものは一般的な聞き取り内容です</a:t>
            </a:r>
          </a:p>
        </p:txBody>
      </p:sp>
      <p:cxnSp>
        <p:nvCxnSpPr>
          <p:cNvPr id="23" name="直線コネクタ 22">
            <a:extLst>
              <a:ext uri="{FF2B5EF4-FFF2-40B4-BE49-F238E27FC236}">
                <a16:creationId xmlns:a16="http://schemas.microsoft.com/office/drawing/2014/main" id="{3159E312-6DEF-945D-D8BD-13AF94612600}"/>
              </a:ext>
            </a:extLst>
          </p:cNvPr>
          <p:cNvCxnSpPr>
            <a:cxnSpLocks/>
          </p:cNvCxnSpPr>
          <p:nvPr/>
        </p:nvCxnSpPr>
        <p:spPr>
          <a:xfrm flipV="1">
            <a:off x="139269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5F26F0BB-187D-9A0C-102F-34CC745F0F80}"/>
              </a:ext>
            </a:extLst>
          </p:cNvPr>
          <p:cNvCxnSpPr>
            <a:cxnSpLocks/>
          </p:cNvCxnSpPr>
          <p:nvPr/>
        </p:nvCxnSpPr>
        <p:spPr>
          <a:xfrm flipV="1">
            <a:off x="2983751" y="3204566"/>
            <a:ext cx="0" cy="1548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02B8AFC-AAD9-3669-9B89-B646361DFBDD}"/>
              </a:ext>
            </a:extLst>
          </p:cNvPr>
          <p:cNvCxnSpPr>
            <a:cxnSpLocks/>
          </p:cNvCxnSpPr>
          <p:nvPr/>
        </p:nvCxnSpPr>
        <p:spPr>
          <a:xfrm flipV="1">
            <a:off x="457481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9D02D51-97AD-4813-462D-5755F9CCB5C9}"/>
              </a:ext>
            </a:extLst>
          </p:cNvPr>
          <p:cNvCxnSpPr>
            <a:cxnSpLocks/>
          </p:cNvCxnSpPr>
          <p:nvPr/>
        </p:nvCxnSpPr>
        <p:spPr>
          <a:xfrm flipV="1">
            <a:off x="6165871"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4419F5FE-3E92-7157-2DFE-152E0CA14382}"/>
              </a:ext>
            </a:extLst>
          </p:cNvPr>
          <p:cNvCxnSpPr>
            <a:cxnSpLocks/>
          </p:cNvCxnSpPr>
          <p:nvPr/>
        </p:nvCxnSpPr>
        <p:spPr>
          <a:xfrm flipH="1" flipV="1">
            <a:off x="7751309" y="3204890"/>
            <a:ext cx="0" cy="154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207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助）で病気やけがの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緊急度を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●マイナンバーカードの機能を　　　　　　　　　　　　　　　　</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1839277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全国版救急受診アプリ（</a:t>
            </a:r>
            <a:r>
              <a:rPr lang="en-US" altLang="ja-JP" sz="2799" dirty="0">
                <a:solidFill>
                  <a:srgbClr val="4472C4"/>
                </a:solidFill>
              </a:rPr>
              <a:t>Q</a:t>
            </a:r>
            <a:r>
              <a:rPr lang="ja-JP" altLang="en-US" sz="2799" dirty="0">
                <a:solidFill>
                  <a:srgbClr val="4472C4"/>
                </a:solidFill>
              </a:rPr>
              <a:t>助）とは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7" name="サブタイトル 2">
            <a:extLst>
              <a:ext uri="{FF2B5EF4-FFF2-40B4-BE49-F238E27FC236}">
                <a16:creationId xmlns:a16="http://schemas.microsoft.com/office/drawing/2014/main" id="{F1693E23-3865-00B3-B243-911CD31D1239}"/>
              </a:ext>
            </a:extLst>
          </p:cNvPr>
          <p:cNvSpPr txBox="1">
            <a:spLocks/>
          </p:cNvSpPr>
          <p:nvPr/>
        </p:nvSpPr>
        <p:spPr>
          <a:xfrm>
            <a:off x="317794" y="1116196"/>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None/>
            </a:pPr>
            <a:r>
              <a:rPr lang="ja-JP" altLang="en-US" sz="2400" dirty="0">
                <a:latin typeface="BIZ UDPゴシック" panose="020B0400000000000000" pitchFamily="50" charset="-128"/>
                <a:ea typeface="BIZ UDPゴシック" panose="020B0400000000000000" pitchFamily="50" charset="-128"/>
              </a:rPr>
              <a:t>全国版救急受診アプ</a:t>
            </a:r>
            <a:r>
              <a:rPr lang="ja-JP" altLang="en-US" sz="2400" spc="-1200" dirty="0">
                <a:latin typeface="BIZ UDPゴシック" panose="020B0400000000000000" pitchFamily="50" charset="-128"/>
                <a:ea typeface="BIZ UDPゴシック" panose="020B0400000000000000" pitchFamily="50" charset="-128"/>
              </a:rPr>
              <a:t>リ　　</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Q</a:t>
            </a:r>
            <a:r>
              <a:rPr lang="ja-JP" altLang="en-US" sz="2400" dirty="0">
                <a:latin typeface="BIZ UDPゴシック" panose="020B0400000000000000" pitchFamily="50" charset="-128"/>
                <a:ea typeface="BIZ UDPゴシック" panose="020B0400000000000000" pitchFamily="50" charset="-128"/>
              </a:rPr>
              <a:t>助</a:t>
            </a:r>
            <a:r>
              <a:rPr lang="ja-JP" altLang="en-US" sz="2400" spc="-12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は、急な病気やけがをして、緊急度の判断に迷った時に、ご自身の判断の一助になることを目的に作成されています</a:t>
            </a:r>
            <a:endParaRPr lang="en-US" altLang="ja-JP" sz="2400"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776F2667-466B-EAF9-B0A3-7CB2F2402686}"/>
              </a:ext>
            </a:extLst>
          </p:cNvPr>
          <p:cNvSpPr/>
          <p:nvPr/>
        </p:nvSpPr>
        <p:spPr>
          <a:xfrm>
            <a:off x="364807" y="5041705"/>
            <a:ext cx="1764000" cy="1475917"/>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病院に行くなら</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急いだほうが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いいのか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待てるのか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正方形/長方形 15">
            <a:extLst>
              <a:ext uri="{FF2B5EF4-FFF2-40B4-BE49-F238E27FC236}">
                <a16:creationId xmlns:a16="http://schemas.microsoft.com/office/drawing/2014/main" id="{B214F659-54C0-62D9-BA0E-2693F975F30D}"/>
              </a:ext>
            </a:extLst>
          </p:cNvPr>
          <p:cNvSpPr/>
          <p:nvPr/>
        </p:nvSpPr>
        <p:spPr>
          <a:xfrm>
            <a:off x="539064" y="2939393"/>
            <a:ext cx="1800000" cy="1475917"/>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病院や</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クリニックに</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行った方が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正方形/長方形 17">
            <a:extLst>
              <a:ext uri="{FF2B5EF4-FFF2-40B4-BE49-F238E27FC236}">
                <a16:creationId xmlns:a16="http://schemas.microsoft.com/office/drawing/2014/main" id="{5416864D-4F61-74AF-D3AD-A3A02EEEC6DF}"/>
              </a:ext>
            </a:extLst>
          </p:cNvPr>
          <p:cNvSpPr/>
          <p:nvPr/>
        </p:nvSpPr>
        <p:spPr>
          <a:xfrm>
            <a:off x="6381966" y="2574737"/>
            <a:ext cx="1550424" cy="1115818"/>
          </a:xfrm>
          <a:prstGeom prst="rect">
            <a:avLst/>
          </a:prstGeom>
        </p:spPr>
        <p:txBody>
          <a:bodyPr wrap="none">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アプリで</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緊急度を</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判定できる！</a:t>
            </a:r>
          </a:p>
        </p:txBody>
      </p:sp>
      <p:sp>
        <p:nvSpPr>
          <p:cNvPr id="22" name="正方形/長方形 21">
            <a:extLst>
              <a:ext uri="{FF2B5EF4-FFF2-40B4-BE49-F238E27FC236}">
                <a16:creationId xmlns:a16="http://schemas.microsoft.com/office/drawing/2014/main" id="{6BF3B056-DAE3-1E57-DCF8-BDB600F62FA8}"/>
              </a:ext>
            </a:extLst>
          </p:cNvPr>
          <p:cNvSpPr/>
          <p:nvPr/>
        </p:nvSpPr>
        <p:spPr>
          <a:xfrm>
            <a:off x="3916346" y="3035762"/>
            <a:ext cx="1368000" cy="1115818"/>
          </a:xfrm>
          <a:prstGeom prst="rect">
            <a:avLst/>
          </a:prstGeom>
        </p:spPr>
        <p:txBody>
          <a:bodyPr>
            <a:spAutoFit/>
          </a:bodyPr>
          <a:lstStyle/>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救急車を</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呼んだ方が</a:t>
            </a:r>
            <a:endParaRPr lang="en-US" altLang="ja-JP" dirty="0">
              <a:solidFill>
                <a:schemeClr val="accent1"/>
              </a:solidFill>
              <a:latin typeface="BIZ UDPゴシック" panose="020B0400000000000000" pitchFamily="50" charset="-128"/>
              <a:ea typeface="BIZ UDPゴシック" panose="020B0400000000000000" pitchFamily="50" charset="-128"/>
              <a:cs typeface="Meiryo" charset="-128"/>
            </a:endParaRPr>
          </a:p>
          <a:p>
            <a:pPr algn="ct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いいか</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ja-JP" altLang="en-US"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矢印: 右 22">
            <a:extLst>
              <a:ext uri="{FF2B5EF4-FFF2-40B4-BE49-F238E27FC236}">
                <a16:creationId xmlns:a16="http://schemas.microsoft.com/office/drawing/2014/main" id="{93F3B898-2EB2-CE6B-2617-02BE2D9A196A}"/>
              </a:ext>
            </a:extLst>
          </p:cNvPr>
          <p:cNvSpPr/>
          <p:nvPr/>
        </p:nvSpPr>
        <p:spPr>
          <a:xfrm>
            <a:off x="4572000" y="4549568"/>
            <a:ext cx="1432699" cy="73537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25" name="楕円 24">
            <a:extLst>
              <a:ext uri="{FF2B5EF4-FFF2-40B4-BE49-F238E27FC236}">
                <a16:creationId xmlns:a16="http://schemas.microsoft.com/office/drawing/2014/main" id="{FAE21314-7F85-507C-C2E5-0F9F3A1C42CD}"/>
              </a:ext>
            </a:extLst>
          </p:cNvPr>
          <p:cNvSpPr/>
          <p:nvPr/>
        </p:nvSpPr>
        <p:spPr>
          <a:xfrm>
            <a:off x="404836" y="2784877"/>
            <a:ext cx="2057400" cy="175952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D8C4CD29-9C1A-6E23-A709-AED1C94B0FC9}"/>
              </a:ext>
            </a:extLst>
          </p:cNvPr>
          <p:cNvSpPr/>
          <p:nvPr/>
        </p:nvSpPr>
        <p:spPr>
          <a:xfrm>
            <a:off x="93743" y="4795168"/>
            <a:ext cx="2306128" cy="1951466"/>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08CDC3E5-6AAF-88FA-D2DB-DB4D58934685}"/>
              </a:ext>
            </a:extLst>
          </p:cNvPr>
          <p:cNvSpPr/>
          <p:nvPr/>
        </p:nvSpPr>
        <p:spPr>
          <a:xfrm>
            <a:off x="3551966" y="2713496"/>
            <a:ext cx="2057400" cy="1759521"/>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吹き出し: 角を丸めた四角形 27">
            <a:extLst>
              <a:ext uri="{FF2B5EF4-FFF2-40B4-BE49-F238E27FC236}">
                <a16:creationId xmlns:a16="http://schemas.microsoft.com/office/drawing/2014/main" id="{7B76DA8E-6442-516D-FE68-B789A2BB7E7F}"/>
              </a:ext>
            </a:extLst>
          </p:cNvPr>
          <p:cNvSpPr/>
          <p:nvPr/>
        </p:nvSpPr>
        <p:spPr>
          <a:xfrm>
            <a:off x="6274869" y="2503644"/>
            <a:ext cx="1714500" cy="1315305"/>
          </a:xfrm>
          <a:prstGeom prst="wedgeRoundRectCallou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アイコン&#10;&#10;自動的に生成された説明">
            <a:extLst>
              <a:ext uri="{FF2B5EF4-FFF2-40B4-BE49-F238E27FC236}">
                <a16:creationId xmlns:a16="http://schemas.microsoft.com/office/drawing/2014/main" id="{66511D7F-5C5C-0B68-5047-07FC8C937E41}"/>
              </a:ext>
            </a:extLst>
          </p:cNvPr>
          <p:cNvPicPr>
            <a:picLocks noChangeAspect="1"/>
          </p:cNvPicPr>
          <p:nvPr/>
        </p:nvPicPr>
        <p:blipFill>
          <a:blip r:embed="rId6"/>
          <a:stretch>
            <a:fillRect/>
          </a:stretch>
        </p:blipFill>
        <p:spPr>
          <a:xfrm>
            <a:off x="6284956" y="4045627"/>
            <a:ext cx="1620392" cy="1941484"/>
          </a:xfrm>
          <a:prstGeom prst="rect">
            <a:avLst/>
          </a:prstGeom>
        </p:spPr>
      </p:pic>
      <p:pic>
        <p:nvPicPr>
          <p:cNvPr id="32" name="図 31" descr="アイコン&#10;&#10;自動的に生成された説明">
            <a:extLst>
              <a:ext uri="{FF2B5EF4-FFF2-40B4-BE49-F238E27FC236}">
                <a16:creationId xmlns:a16="http://schemas.microsoft.com/office/drawing/2014/main" id="{733C2603-5054-F1EA-7749-23D96E738D08}"/>
              </a:ext>
            </a:extLst>
          </p:cNvPr>
          <p:cNvPicPr>
            <a:picLocks noChangeAspect="1"/>
          </p:cNvPicPr>
          <p:nvPr/>
        </p:nvPicPr>
        <p:blipFill>
          <a:blip r:embed="rId7"/>
          <a:stretch>
            <a:fillRect/>
          </a:stretch>
        </p:blipFill>
        <p:spPr>
          <a:xfrm>
            <a:off x="2564488" y="4029685"/>
            <a:ext cx="1540460" cy="1951466"/>
          </a:xfrm>
          <a:prstGeom prst="rect">
            <a:avLst/>
          </a:prstGeom>
        </p:spPr>
      </p:pic>
      <p:sp>
        <p:nvSpPr>
          <p:cNvPr id="3" name="楕円 2">
            <a:extLst>
              <a:ext uri="{FF2B5EF4-FFF2-40B4-BE49-F238E27FC236}">
                <a16:creationId xmlns:a16="http://schemas.microsoft.com/office/drawing/2014/main" id="{434084E9-740E-68D9-7065-22DD8AD9494E}"/>
              </a:ext>
            </a:extLst>
          </p:cNvPr>
          <p:cNvSpPr/>
          <p:nvPr/>
        </p:nvSpPr>
        <p:spPr>
          <a:xfrm>
            <a:off x="2048848" y="4144805"/>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8AF7EC29-39C5-78B0-78D9-02DA2CDF06EA}"/>
              </a:ext>
            </a:extLst>
          </p:cNvPr>
          <p:cNvSpPr/>
          <p:nvPr/>
        </p:nvSpPr>
        <p:spPr>
          <a:xfrm>
            <a:off x="2061637" y="5101865"/>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9079297-002D-E2E6-67A2-D9853DEAFA0C}"/>
              </a:ext>
            </a:extLst>
          </p:cNvPr>
          <p:cNvSpPr/>
          <p:nvPr/>
        </p:nvSpPr>
        <p:spPr>
          <a:xfrm>
            <a:off x="4077124" y="4195327"/>
            <a:ext cx="298957" cy="32784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ED792EDC-0AE7-E6BA-3EEC-4853F39081AC}"/>
              </a:ext>
            </a:extLst>
          </p:cNvPr>
          <p:cNvSpPr/>
          <p:nvPr/>
        </p:nvSpPr>
        <p:spPr>
          <a:xfrm>
            <a:off x="3967304" y="4493126"/>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9BF2C09B-0AAB-9B42-77BA-F3CBA9D3DA7F}"/>
              </a:ext>
            </a:extLst>
          </p:cNvPr>
          <p:cNvSpPr/>
          <p:nvPr/>
        </p:nvSpPr>
        <p:spPr>
          <a:xfrm>
            <a:off x="2375361" y="4321289"/>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583687C2-5242-6A34-372A-F825FDA3CB7C}"/>
              </a:ext>
            </a:extLst>
          </p:cNvPr>
          <p:cNvSpPr/>
          <p:nvPr/>
        </p:nvSpPr>
        <p:spPr>
          <a:xfrm>
            <a:off x="2405197" y="5105883"/>
            <a:ext cx="183791" cy="1994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72933D86-E264-EA3D-39EB-62E38E9AE8A3}"/>
              </a:ext>
            </a:extLst>
          </p:cNvPr>
          <p:cNvSpPr/>
          <p:nvPr/>
        </p:nvSpPr>
        <p:spPr>
          <a:xfrm>
            <a:off x="2611983" y="4413529"/>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54A8E0FB-EA30-3965-B4AC-B9FA72310755}"/>
              </a:ext>
            </a:extLst>
          </p:cNvPr>
          <p:cNvSpPr/>
          <p:nvPr/>
        </p:nvSpPr>
        <p:spPr>
          <a:xfrm>
            <a:off x="3871287" y="4662181"/>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F1FECCCC-2929-56CD-CE30-3BD6F95FAFB4}"/>
              </a:ext>
            </a:extLst>
          </p:cNvPr>
          <p:cNvSpPr/>
          <p:nvPr/>
        </p:nvSpPr>
        <p:spPr>
          <a:xfrm>
            <a:off x="2632032" y="5131415"/>
            <a:ext cx="108000" cy="10800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3174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a:extLst>
              <a:ext uri="{FF2B5EF4-FFF2-40B4-BE49-F238E27FC236}">
                <a16:creationId xmlns:a16="http://schemas.microsoft.com/office/drawing/2014/main" id="{3B18280A-BF03-E16F-D38C-A1DCAF6F5F8E}"/>
              </a:ext>
            </a:extLst>
          </p:cNvPr>
          <p:cNvSpPr txBox="1">
            <a:spLocks/>
          </p:cNvSpPr>
          <p:nvPr/>
        </p:nvSpPr>
        <p:spPr>
          <a:xfrm>
            <a:off x="244621" y="2494271"/>
            <a:ext cx="4158937" cy="3219381"/>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全国版救急受診アプ</a:t>
            </a:r>
            <a:r>
              <a:rPr lang="ja-JP" altLang="en-US" sz="2000" spc="-800" dirty="0">
                <a:solidFill>
                  <a:schemeClr val="accent1"/>
                </a:solidFill>
                <a:latin typeface="BIZ UDPゴシック" panose="020B0400000000000000" pitchFamily="50" charset="-128"/>
                <a:ea typeface="BIZ UDPゴシック" panose="020B0400000000000000" pitchFamily="50" charset="-128"/>
              </a:rPr>
              <a:t>リ</a:t>
            </a:r>
            <a:r>
              <a:rPr lang="ja-JP" altLang="en-US" sz="2000" dirty="0">
                <a:solidFill>
                  <a:schemeClr val="accent1"/>
                </a:solidFill>
                <a:latin typeface="BIZ UDPゴシック" panose="020B0400000000000000" pitchFamily="50" charset="-128"/>
                <a:ea typeface="BIZ UDPゴシック" panose="020B0400000000000000" pitchFamily="50" charset="-128"/>
              </a:rPr>
              <a:t>　</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2000" dirty="0">
                <a:solidFill>
                  <a:schemeClr val="accent1"/>
                </a:solidFill>
                <a:latin typeface="BIZ UDPゴシック" panose="020B0400000000000000" pitchFamily="50" charset="-128"/>
                <a:ea typeface="BIZ UDPゴシック" panose="020B0400000000000000" pitchFamily="50" charset="-128"/>
              </a:rPr>
              <a:t>(</a:t>
            </a:r>
            <a:r>
              <a:rPr lang="ja-JP" altLang="en-US" sz="2000" dirty="0">
                <a:solidFill>
                  <a:schemeClr val="accent1"/>
                </a:solidFill>
                <a:latin typeface="BIZ UDPゴシック" panose="020B0400000000000000" pitchFamily="50" charset="-128"/>
                <a:ea typeface="BIZ UDPゴシック" panose="020B0400000000000000" pitchFamily="50" charset="-128"/>
              </a:rPr>
              <a:t>愛称「Ｑ助」</a:t>
            </a:r>
            <a:r>
              <a:rPr lang="en-US" altLang="ja-JP" sz="2000" dirty="0">
                <a:solidFill>
                  <a:schemeClr val="accent1"/>
                </a:solidFill>
                <a:latin typeface="BIZ UDPゴシック" panose="020B0400000000000000" pitchFamily="50" charset="-128"/>
                <a:ea typeface="BIZ UDPゴシック" panose="020B0400000000000000" pitchFamily="50" charset="-128"/>
              </a:rPr>
              <a:t>)</a:t>
            </a:r>
            <a:r>
              <a:rPr lang="ja-JP" altLang="en-US" sz="2000" dirty="0">
                <a:solidFill>
                  <a:schemeClr val="accent1"/>
                </a:solidFill>
                <a:latin typeface="BIZ UDPゴシック" panose="020B0400000000000000" pitchFamily="50" charset="-128"/>
                <a:ea typeface="BIZ UDPゴシック" panose="020B0400000000000000" pitchFamily="50" charset="-128"/>
              </a:rPr>
              <a:t>　</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spc="5" dirty="0">
                <a:uFill>
                  <a:solidFill>
                    <a:srgbClr val="0562C1"/>
                  </a:solidFill>
                </a:uFill>
                <a:latin typeface="BIZ UDPゴシック" panose="020B0400000000000000" pitchFamily="50" charset="-128"/>
                <a:ea typeface="BIZ UDPゴシック" panose="020B0400000000000000" pitchFamily="50" charset="-128"/>
              </a:rPr>
              <a:t>https://www.fdma.go.jp/mission/enrichment/appropriate/appropriate003.html</a:t>
            </a:r>
          </a:p>
          <a:p>
            <a:pPr marL="0">
              <a:lnSpc>
                <a:spcPct val="130000"/>
              </a:lnSpc>
              <a:spcBef>
                <a:spcPts val="600"/>
              </a:spcBef>
            </a:pPr>
            <a:endParaRPr lang="en-US" altLang="ja-JP" sz="2000" dirty="0">
              <a:latin typeface="BIZ UDPゴシック" panose="020B0400000000000000" pitchFamily="50" charset="-128"/>
              <a:ea typeface="BIZ UDPゴシック" panose="020B0400000000000000" pitchFamily="50" charset="-128"/>
            </a:endParaRPr>
          </a:p>
          <a:p>
            <a:pPr marL="0">
              <a:lnSpc>
                <a:spcPct val="130000"/>
              </a:lnSpc>
              <a:spcBef>
                <a:spcPts val="600"/>
              </a:spcBef>
            </a:pP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救急お役立ち</a:t>
            </a:r>
            <a:r>
              <a:rPr lang="en-US" altLang="ja-JP" sz="2000" dirty="0">
                <a:solidFill>
                  <a:schemeClr val="accent1"/>
                </a:solidFill>
                <a:latin typeface="BIZ UDPゴシック" panose="020B0400000000000000" pitchFamily="50" charset="-128"/>
                <a:ea typeface="BIZ UDPゴシック" panose="020B0400000000000000" pitchFamily="50" charset="-128"/>
              </a:rPr>
              <a:t> </a:t>
            </a:r>
            <a:r>
              <a:rPr lang="ja-JP" altLang="en-US" sz="2000" dirty="0">
                <a:solidFill>
                  <a:schemeClr val="accent1"/>
                </a:solidFill>
                <a:latin typeface="BIZ UDPゴシック" panose="020B0400000000000000" pitchFamily="50" charset="-128"/>
                <a:ea typeface="BIZ UDPゴシック" panose="020B0400000000000000" pitchFamily="50" charset="-128"/>
              </a:rPr>
              <a:t>ポータルサイト</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dirty="0">
                <a:latin typeface="BIZ UDPゴシック" panose="020B0400000000000000" pitchFamily="50" charset="-128"/>
                <a:ea typeface="BIZ UDPゴシック" panose="020B0400000000000000" pitchFamily="50" charset="-128"/>
              </a:rPr>
              <a:t>https://www.fdma.go.jp/publication/portal/post3.html</a:t>
            </a:r>
          </a:p>
        </p:txBody>
      </p:sp>
      <p:sp>
        <p:nvSpPr>
          <p:cNvPr id="7" name="サブタイトル 2">
            <a:extLst>
              <a:ext uri="{FF2B5EF4-FFF2-40B4-BE49-F238E27FC236}">
                <a16:creationId xmlns:a16="http://schemas.microsoft.com/office/drawing/2014/main" id="{A2B80491-0BF8-4798-3DA4-905D4086622B}"/>
              </a:ext>
            </a:extLst>
          </p:cNvPr>
          <p:cNvSpPr txBox="1">
            <a:spLocks/>
          </p:cNvSpPr>
          <p:nvPr/>
        </p:nvSpPr>
        <p:spPr>
          <a:xfrm>
            <a:off x="4740444" y="2494271"/>
            <a:ext cx="4158937" cy="3219381"/>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救急安心センター事業</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000" dirty="0">
                <a:solidFill>
                  <a:schemeClr val="accent1"/>
                </a:solidFill>
                <a:latin typeface="BIZ UDPゴシック" panose="020B0400000000000000" pitchFamily="50" charset="-128"/>
                <a:ea typeface="BIZ UDPゴシック" panose="020B0400000000000000" pitchFamily="50" charset="-128"/>
              </a:rPr>
              <a:t>（＃</a:t>
            </a:r>
            <a:r>
              <a:rPr lang="en-US" altLang="ja-JP" sz="2000" dirty="0">
                <a:solidFill>
                  <a:schemeClr val="accent1"/>
                </a:solidFill>
                <a:latin typeface="BIZ UDPゴシック" panose="020B0400000000000000" pitchFamily="50" charset="-128"/>
                <a:ea typeface="BIZ UDPゴシック" panose="020B0400000000000000" pitchFamily="50" charset="-128"/>
              </a:rPr>
              <a:t>7119</a:t>
            </a:r>
            <a:r>
              <a:rPr lang="ja-JP" altLang="en-US" sz="2000" dirty="0">
                <a:solidFill>
                  <a:schemeClr val="accent1"/>
                </a:solidFill>
                <a:latin typeface="BIZ UDPゴシック" panose="020B0400000000000000" pitchFamily="50" charset="-128"/>
                <a:ea typeface="BIZ UDPゴシック" panose="020B0400000000000000" pitchFamily="50" charset="-128"/>
              </a:rPr>
              <a:t>）をもっと詳しく！</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en-US" altLang="ja-JP" sz="1400" spc="5" dirty="0">
                <a:uFill>
                  <a:solidFill>
                    <a:srgbClr val="0562C1"/>
                  </a:solidFill>
                </a:uFill>
                <a:latin typeface="BIZ UDPゴシック" panose="020B0400000000000000" pitchFamily="50" charset="-128"/>
                <a:ea typeface="BIZ UDPゴシック" panose="020B0400000000000000" pitchFamily="50" charset="-128"/>
              </a:rPr>
              <a:t>https://www.fdma.go.jp/mission/enrichment/appropriate/appropriate007.html</a:t>
            </a:r>
          </a:p>
        </p:txBody>
      </p:sp>
      <p:pic>
        <p:nvPicPr>
          <p:cNvPr id="4" name="Picture 11" descr="救急安心センター事業（#7119）ってナニ？を紹介するホームページへつながるQRコード">
            <a:extLst>
              <a:ext uri="{FF2B5EF4-FFF2-40B4-BE49-F238E27FC236}">
                <a16:creationId xmlns:a16="http://schemas.microsoft.com/office/drawing/2014/main" id="{2456DC20-67FF-1660-4014-848FC5786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664" y="4103960"/>
            <a:ext cx="874495" cy="8744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全国版救急受信アプリ（愛称「Q助」）を紹介するホームページへつながるQRコード">
            <a:extLst>
              <a:ext uri="{FF2B5EF4-FFF2-40B4-BE49-F238E27FC236}">
                <a16:creationId xmlns:a16="http://schemas.microsoft.com/office/drawing/2014/main" id="{453C3662-658B-7C53-F0E8-1621231D5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841" y="4103961"/>
            <a:ext cx="874495" cy="874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1" descr="救急お役立ちポータルサイトを紹介するホームページへつながるQRコード">
            <a:extLst>
              <a:ext uri="{FF2B5EF4-FFF2-40B4-BE49-F238E27FC236}">
                <a16:creationId xmlns:a16="http://schemas.microsoft.com/office/drawing/2014/main" id="{108360E7-FA4A-E67A-BBCF-DC39F91C1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840" y="5947409"/>
            <a:ext cx="874495" cy="874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救急車の適時・適切な利用に関する参考情報</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2E1CB203-5CD8-630E-19A5-CB99CD0FB764}"/>
              </a:ext>
            </a:extLst>
          </p:cNvPr>
          <p:cNvSpPr txBox="1">
            <a:spLocks/>
          </p:cNvSpPr>
          <p:nvPr/>
        </p:nvSpPr>
        <p:spPr>
          <a:xfrm>
            <a:off x="317794" y="1116196"/>
            <a:ext cx="8508412" cy="12298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600"/>
              </a:spcBef>
              <a:buNone/>
            </a:pPr>
            <a:r>
              <a:rPr lang="ja-JP" altLang="en-US" sz="2400" dirty="0">
                <a:latin typeface="BIZ UDPゴシック" panose="020B0400000000000000" pitchFamily="50" charset="-128"/>
                <a:ea typeface="BIZ UDPゴシック" panose="020B0400000000000000" pitchFamily="50" charset="-128"/>
              </a:rPr>
              <a:t>全国版救急受診アプ</a:t>
            </a:r>
            <a:r>
              <a:rPr lang="ja-JP" altLang="en-US" sz="2400" spc="-1200" dirty="0">
                <a:latin typeface="BIZ UDPゴシック" panose="020B0400000000000000" pitchFamily="50" charset="-128"/>
                <a:ea typeface="BIZ UDPゴシック" panose="020B0400000000000000" pitchFamily="50" charset="-128"/>
              </a:rPr>
              <a:t>リ    　　</a:t>
            </a:r>
            <a:r>
              <a:rPr lang="ja-JP" altLang="en-US" sz="2400" dirty="0">
                <a:latin typeface="BIZ UDPゴシック" panose="020B0400000000000000" pitchFamily="50" charset="-128"/>
                <a:ea typeface="BIZ UDPゴシック" panose="020B0400000000000000" pitchFamily="50" charset="-128"/>
              </a:rPr>
              <a:t>（</a:t>
            </a:r>
            <a:r>
              <a:rPr lang="en-US" altLang="ja-JP" sz="2400" dirty="0">
                <a:latin typeface="BIZ UDPゴシック" panose="020B0400000000000000" pitchFamily="50" charset="-128"/>
                <a:ea typeface="BIZ UDPゴシック" panose="020B0400000000000000" pitchFamily="50" charset="-128"/>
              </a:rPr>
              <a:t>Q</a:t>
            </a:r>
            <a:r>
              <a:rPr lang="ja-JP" altLang="en-US" sz="2400" dirty="0">
                <a:latin typeface="BIZ UDPゴシック" panose="020B0400000000000000" pitchFamily="50" charset="-128"/>
                <a:ea typeface="BIZ UDPゴシック" panose="020B0400000000000000" pitchFamily="50" charset="-128"/>
              </a:rPr>
              <a:t>助</a:t>
            </a:r>
            <a:r>
              <a:rPr lang="ja-JP" altLang="en-US" sz="2400" spc="-12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の紹介や救急についての</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600"/>
              </a:spcBef>
              <a:buNone/>
            </a:pPr>
            <a:r>
              <a:rPr lang="ja-JP" altLang="en-US" sz="2400" dirty="0">
                <a:latin typeface="BIZ UDPゴシック" panose="020B0400000000000000" pitchFamily="50" charset="-128"/>
                <a:ea typeface="BIZ UDPゴシック" panose="020B0400000000000000" pitchFamily="50" charset="-128"/>
              </a:rPr>
              <a:t>情報を調べることができるサイトをご紹介します</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3914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1-D</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全国版救急受診アプリ（Ｑ助）の利用手順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次ページから、以下の順番で操作のご説明をいたします</a:t>
            </a:r>
          </a:p>
        </p:txBody>
      </p:sp>
      <p:grpSp>
        <p:nvGrpSpPr>
          <p:cNvPr id="3" name="グループ化 2">
            <a:extLst>
              <a:ext uri="{FF2B5EF4-FFF2-40B4-BE49-F238E27FC236}">
                <a16:creationId xmlns:a16="http://schemas.microsoft.com/office/drawing/2014/main" id="{921111CE-CD3E-DF06-85AE-EEB076808840}"/>
              </a:ext>
            </a:extLst>
          </p:cNvPr>
          <p:cNvGrpSpPr/>
          <p:nvPr/>
        </p:nvGrpSpPr>
        <p:grpSpPr>
          <a:xfrm>
            <a:off x="1447438" y="1771319"/>
            <a:ext cx="6249124" cy="3773535"/>
            <a:chOff x="1259815" y="1820889"/>
            <a:chExt cx="6249124" cy="3773535"/>
          </a:xfrm>
        </p:grpSpPr>
        <p:sp>
          <p:nvSpPr>
            <p:cNvPr id="4" name="正方形/長方形 3">
              <a:extLst>
                <a:ext uri="{FF2B5EF4-FFF2-40B4-BE49-F238E27FC236}">
                  <a16:creationId xmlns:a16="http://schemas.microsoft.com/office/drawing/2014/main" id="{E5D588C2-F805-562C-6A6B-BAD28B8B9B40}"/>
                </a:ext>
              </a:extLst>
            </p:cNvPr>
            <p:cNvSpPr/>
            <p:nvPr/>
          </p:nvSpPr>
          <p:spPr>
            <a:xfrm>
              <a:off x="1259815" y="2242627"/>
              <a:ext cx="6249124" cy="1025804"/>
            </a:xfrm>
            <a:prstGeom prst="rect">
              <a:avLst/>
            </a:prstGeom>
            <a:ln/>
          </p:spPr>
          <p:style>
            <a:lnRef idx="2">
              <a:schemeClr val="accent1"/>
            </a:lnRef>
            <a:fillRef idx="1">
              <a:schemeClr val="lt1"/>
            </a:fillRef>
            <a:effectRef idx="0">
              <a:schemeClr val="accent1"/>
            </a:effectRef>
            <a:fontRef idx="minor">
              <a:schemeClr val="dk1"/>
            </a:fontRef>
          </p:style>
          <p:txBody>
            <a:bodyPr lIns="360000" rtlCol="0" anchor="ctr"/>
            <a:lstStyle/>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2-A</a:t>
              </a:r>
              <a:r>
                <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全国版救急受診アプ</a:t>
              </a:r>
              <a:r>
                <a:rPr lang="ja-JP" altLang="en-US" sz="2000" spc="-800" dirty="0">
                  <a:solidFill>
                    <a:schemeClr val="tx1"/>
                  </a:solidFill>
                  <a:latin typeface="BIZ UDPゴシック" panose="020B0400000000000000" pitchFamily="50" charset="-128"/>
                  <a:ea typeface="BIZ UDPゴシック" panose="020B0400000000000000" pitchFamily="50" charset="-128"/>
                  <a:cs typeface="Meiryo" charset="-128"/>
                </a:rPr>
                <a:t>リ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（Ｑ助</a:t>
              </a:r>
              <a:r>
                <a:rPr lang="ja-JP" altLang="en-US" sz="2000" spc="-800" dirty="0">
                  <a:solidFill>
                    <a:schemeClr val="tx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のインストール</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2-B</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利用設定のしかた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9" name="テキスト ボックス 8">
              <a:extLst>
                <a:ext uri="{FF2B5EF4-FFF2-40B4-BE49-F238E27FC236}">
                  <a16:creationId xmlns:a16="http://schemas.microsoft.com/office/drawing/2014/main" id="{41158A38-54A3-7C05-9D60-B5F8D27246FC}"/>
                </a:ext>
              </a:extLst>
            </p:cNvPr>
            <p:cNvSpPr txBox="1"/>
            <p:nvPr/>
          </p:nvSpPr>
          <p:spPr>
            <a:xfrm>
              <a:off x="1259815" y="1820889"/>
              <a:ext cx="2619765" cy="429348"/>
            </a:xfrm>
            <a:prstGeom prst="rect">
              <a:avLst/>
            </a:prstGeom>
            <a:solidFill>
              <a:schemeClr val="accent1"/>
            </a:solidFill>
          </p:spPr>
          <p:txBody>
            <a:bodyPr wrap="square" rtlCol="0">
              <a:spAutoFit/>
            </a:bodyPr>
            <a:lstStyle/>
            <a:p>
              <a:pPr>
                <a:lnSpc>
                  <a:spcPct val="130000"/>
                </a:lnSpc>
              </a:pPr>
              <a:r>
                <a:rPr lang="en-US" altLang="ja-JP" sz="2000" dirty="0">
                  <a:solidFill>
                    <a:schemeClr val="bg1"/>
                  </a:solidFill>
                  <a:latin typeface="BIZ UDPゴシック" panose="020B0400000000000000" pitchFamily="50" charset="-128"/>
                  <a:ea typeface="BIZ UDPゴシック" panose="020B0400000000000000" pitchFamily="50" charset="-128"/>
                </a:rPr>
                <a:t>2</a:t>
              </a:r>
              <a:r>
                <a:rPr lang="ja-JP" altLang="en-US" sz="2000" dirty="0">
                  <a:solidFill>
                    <a:schemeClr val="bg1"/>
                  </a:solidFill>
                  <a:latin typeface="BIZ UDPゴシック" panose="020B0400000000000000" pitchFamily="50" charset="-128"/>
                  <a:ea typeface="BIZ UDPゴシック" panose="020B0400000000000000" pitchFamily="50" charset="-128"/>
                </a:rPr>
                <a:t>章：</a:t>
              </a:r>
              <a:r>
                <a:rPr lang="en-US" altLang="ja-JP" sz="2000" dirty="0">
                  <a:solidFill>
                    <a:schemeClr val="bg1"/>
                  </a:solidFill>
                  <a:latin typeface="BIZ UDPゴシック" panose="020B0400000000000000" pitchFamily="50" charset="-128"/>
                  <a:ea typeface="BIZ UDPゴシック" panose="020B0400000000000000" pitchFamily="50" charset="-128"/>
                </a:rPr>
                <a:t>Q</a:t>
              </a:r>
              <a:r>
                <a:rPr lang="ja-JP" altLang="en-US" sz="2000" dirty="0">
                  <a:solidFill>
                    <a:schemeClr val="bg1"/>
                  </a:solidFill>
                  <a:latin typeface="BIZ UDPゴシック" panose="020B0400000000000000" pitchFamily="50" charset="-128"/>
                  <a:ea typeface="BIZ UDPゴシック" panose="020B0400000000000000" pitchFamily="50" charset="-128"/>
                </a:rPr>
                <a:t>助の利用準備</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A23F2627-C115-21A9-DADF-21A4F653F7E1}"/>
                </a:ext>
              </a:extLst>
            </p:cNvPr>
            <p:cNvSpPr/>
            <p:nvPr/>
          </p:nvSpPr>
          <p:spPr>
            <a:xfrm>
              <a:off x="1259824" y="4568620"/>
              <a:ext cx="6249115" cy="1025804"/>
            </a:xfrm>
            <a:prstGeom prst="rect">
              <a:avLst/>
            </a:prstGeom>
            <a:ln/>
          </p:spPr>
          <p:style>
            <a:lnRef idx="2">
              <a:schemeClr val="accent1"/>
            </a:lnRef>
            <a:fillRef idx="1">
              <a:schemeClr val="lt1"/>
            </a:fillRef>
            <a:effectRef idx="0">
              <a:schemeClr val="accent1"/>
            </a:effectRef>
            <a:fontRef idx="minor">
              <a:schemeClr val="dk1"/>
            </a:fontRef>
          </p:style>
          <p:txBody>
            <a:bodyPr lIns="360000" rtlCol="0" anchor="ctr"/>
            <a:lstStyle/>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3-A</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緊急度判定の実施のしかた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a:p>
              <a:pPr>
                <a:lnSpc>
                  <a:spcPct val="130000"/>
                </a:lnSpc>
                <a:spcBef>
                  <a:spcPts val="300"/>
                </a:spcBef>
              </a:pPr>
              <a:r>
                <a:rPr lang="en-US" altLang="ja-JP" sz="2000" dirty="0">
                  <a:solidFill>
                    <a:schemeClr val="accent1"/>
                  </a:solidFill>
                  <a:latin typeface="BIZ UDPゴシック" panose="020B0400000000000000" pitchFamily="50" charset="-128"/>
                  <a:ea typeface="BIZ UDPゴシック" panose="020B0400000000000000" pitchFamily="50" charset="-128"/>
                  <a:cs typeface="Meiryo" charset="-128"/>
                </a:rPr>
                <a:t>3-B</a:t>
              </a:r>
              <a:r>
                <a:rPr lang="ja-JP" altLang="en-US" sz="2000" dirty="0">
                  <a:solidFill>
                    <a:schemeClr val="accent1"/>
                  </a:solidFill>
                  <a:latin typeface="BIZ UDPゴシック" panose="020B0400000000000000" pitchFamily="50" charset="-128"/>
                  <a:ea typeface="BIZ UDPゴシック" panose="020B0400000000000000" pitchFamily="50" charset="-128"/>
                  <a:cs typeface="Meiryo"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cs typeface="Meiryo" charset="-128"/>
                </a:rPr>
                <a:t>医療機関・受診手段の検索のしかた</a:t>
              </a:r>
              <a:endParaRPr lang="en-US" altLang="ja-JP" sz="2000" dirty="0">
                <a:solidFill>
                  <a:schemeClr val="tx1"/>
                </a:solidFill>
                <a:latin typeface="BIZ UDPゴシック" panose="020B0400000000000000" pitchFamily="50" charset="-128"/>
                <a:ea typeface="BIZ UDPゴシック" panose="020B0400000000000000" pitchFamily="50" charset="-128"/>
                <a:cs typeface="Meiryo" charset="-128"/>
              </a:endParaRPr>
            </a:p>
          </p:txBody>
        </p:sp>
        <p:sp>
          <p:nvSpPr>
            <p:cNvPr id="14" name="テキスト ボックス 13">
              <a:extLst>
                <a:ext uri="{FF2B5EF4-FFF2-40B4-BE49-F238E27FC236}">
                  <a16:creationId xmlns:a16="http://schemas.microsoft.com/office/drawing/2014/main" id="{781E40BE-D26A-9D60-0553-FF3CBFD3FEFA}"/>
                </a:ext>
              </a:extLst>
            </p:cNvPr>
            <p:cNvSpPr txBox="1"/>
            <p:nvPr/>
          </p:nvSpPr>
          <p:spPr>
            <a:xfrm>
              <a:off x="1259824" y="4139272"/>
              <a:ext cx="3076965" cy="429348"/>
            </a:xfrm>
            <a:prstGeom prst="rect">
              <a:avLst/>
            </a:prstGeom>
            <a:solidFill>
              <a:schemeClr val="accent1"/>
            </a:solidFill>
          </p:spPr>
          <p:txBody>
            <a:bodyPr wrap="square" rtlCol="0">
              <a:spAutoFit/>
            </a:bodyPr>
            <a:lstStyle/>
            <a:p>
              <a:pPr>
                <a:lnSpc>
                  <a:spcPct val="130000"/>
                </a:lnSpc>
              </a:pPr>
              <a:r>
                <a:rPr lang="en-US" altLang="ja-JP" sz="2000" dirty="0">
                  <a:solidFill>
                    <a:schemeClr val="bg1"/>
                  </a:solidFill>
                  <a:latin typeface="BIZ UDPゴシック" panose="020B0400000000000000" pitchFamily="50" charset="-128"/>
                  <a:ea typeface="BIZ UDPゴシック" panose="020B0400000000000000" pitchFamily="50" charset="-128"/>
                </a:rPr>
                <a:t>3</a:t>
              </a:r>
              <a:r>
                <a:rPr lang="ja-JP" altLang="en-US" sz="2000" dirty="0">
                  <a:solidFill>
                    <a:schemeClr val="bg1"/>
                  </a:solidFill>
                  <a:latin typeface="BIZ UDPゴシック" panose="020B0400000000000000" pitchFamily="50" charset="-128"/>
                  <a:ea typeface="BIZ UDPゴシック" panose="020B0400000000000000" pitchFamily="50" charset="-128"/>
                </a:rPr>
                <a:t>章：</a:t>
              </a:r>
              <a:r>
                <a:rPr lang="en-US" altLang="ja-JP" sz="2000" dirty="0">
                  <a:solidFill>
                    <a:schemeClr val="bg1"/>
                  </a:solidFill>
                  <a:latin typeface="BIZ UDPゴシック" panose="020B0400000000000000" pitchFamily="50" charset="-128"/>
                  <a:ea typeface="BIZ UDPゴシック" panose="020B0400000000000000" pitchFamily="50" charset="-128"/>
                </a:rPr>
                <a:t>Q</a:t>
              </a:r>
              <a:r>
                <a:rPr lang="ja-JP" altLang="en-US" sz="2000" dirty="0">
                  <a:solidFill>
                    <a:schemeClr val="bg1"/>
                  </a:solidFill>
                  <a:latin typeface="BIZ UDPゴシック" panose="020B0400000000000000" pitchFamily="50" charset="-128"/>
                  <a:ea typeface="BIZ UDPゴシック" panose="020B0400000000000000" pitchFamily="50" charset="-128"/>
                </a:rPr>
                <a:t>助での緊急度判定</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grpSp>
      <p:sp>
        <p:nvSpPr>
          <p:cNvPr id="15" name="矢印: 下 14">
            <a:extLst>
              <a:ext uri="{FF2B5EF4-FFF2-40B4-BE49-F238E27FC236}">
                <a16:creationId xmlns:a16="http://schemas.microsoft.com/office/drawing/2014/main" id="{7B277326-3DEA-E066-27AB-A5FDE0219EC9}"/>
              </a:ext>
            </a:extLst>
          </p:cNvPr>
          <p:cNvSpPr/>
          <p:nvPr/>
        </p:nvSpPr>
        <p:spPr>
          <a:xfrm>
            <a:off x="3671976" y="3492964"/>
            <a:ext cx="1800047" cy="316497"/>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6788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 全国版救急受診アプリ（Ｑ助）利用の準備を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spcBef>
                <a:spcPts val="0"/>
              </a:spcBef>
            </a:pPr>
            <a:r>
              <a:rPr lang="ja-JP" altLang="en-US" sz="4799" dirty="0">
                <a:solidFill>
                  <a:srgbClr val="4472C4"/>
                </a:solidFill>
                <a:latin typeface="BIZ UDPゴシック" panose="020B0400000000000000" pitchFamily="50" charset="-128"/>
                <a:ea typeface="BIZ UDPゴシック" panose="020B0400000000000000" pitchFamily="50" charset="-128"/>
              </a:rPr>
              <a:t>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924673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0F90775-2972-59AE-1672-347468C3F8C4}"/>
              </a:ext>
            </a:extLst>
          </p:cNvPr>
          <p:cNvPicPr>
            <a:picLocks noChangeAspect="1"/>
          </p:cNvPicPr>
          <p:nvPr/>
        </p:nvPicPr>
        <p:blipFill>
          <a:blip r:embed="rId4"/>
          <a:stretch>
            <a:fillRect/>
          </a:stretch>
        </p:blipFill>
        <p:spPr>
          <a:xfrm>
            <a:off x="1427933" y="2348309"/>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Play</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ストア　　　 を押します</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「アプリやゲームを検索」を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pic>
        <p:nvPicPr>
          <p:cNvPr id="18" name="図 17">
            <a:extLst>
              <a:ext uri="{FF2B5EF4-FFF2-40B4-BE49-F238E27FC236}">
                <a16:creationId xmlns:a16="http://schemas.microsoft.com/office/drawing/2014/main" id="{92AEA280-EB17-7090-5AB6-32CE2A90F460}"/>
              </a:ext>
            </a:extLst>
          </p:cNvPr>
          <p:cNvPicPr>
            <a:picLocks noChangeAspect="1"/>
          </p:cNvPicPr>
          <p:nvPr/>
        </p:nvPicPr>
        <p:blipFill>
          <a:blip r:embed="rId7"/>
          <a:stretch>
            <a:fillRect/>
          </a:stretch>
        </p:blipFill>
        <p:spPr>
          <a:xfrm>
            <a:off x="5689792" y="2330028"/>
            <a:ext cx="1993847" cy="4320000"/>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CFE6CA80-E16A-9F41-6AA2-334CDAF451F8}"/>
              </a:ext>
            </a:extLst>
          </p:cNvPr>
          <p:cNvSpPr/>
          <p:nvPr/>
        </p:nvSpPr>
        <p:spPr>
          <a:xfrm>
            <a:off x="5715676" y="2477084"/>
            <a:ext cx="1584026"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0" name="図 19" descr="グラフィカル ユーザー インターフェイス, アプリケーション&#10;&#10;説明は自動で生成されたものです">
            <a:extLst>
              <a:ext uri="{FF2B5EF4-FFF2-40B4-BE49-F238E27FC236}">
                <a16:creationId xmlns:a16="http://schemas.microsoft.com/office/drawing/2014/main" id="{DADA6025-865B-82B8-4B65-B33756B02E64}"/>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2606612" y="1471099"/>
            <a:ext cx="535937" cy="535937"/>
          </a:xfrm>
          <a:custGeom>
            <a:avLst/>
            <a:gdLst>
              <a:gd name="connsiteX0" fmla="*/ 257175 w 514350"/>
              <a:gd name="connsiteY0" fmla="*/ 0 h 514350"/>
              <a:gd name="connsiteX1" fmla="*/ 514350 w 514350"/>
              <a:gd name="connsiteY1" fmla="*/ 257175 h 514350"/>
              <a:gd name="connsiteX2" fmla="*/ 257175 w 514350"/>
              <a:gd name="connsiteY2" fmla="*/ 514350 h 514350"/>
              <a:gd name="connsiteX3" fmla="*/ 0 w 514350"/>
              <a:gd name="connsiteY3" fmla="*/ 257175 h 514350"/>
              <a:gd name="connsiteX4" fmla="*/ 257175 w 514350"/>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14350">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a:effectLst/>
        </p:spPr>
      </p:pic>
      <p:sp>
        <p:nvSpPr>
          <p:cNvPr id="7" name="Slide Number Placeholder 5">
            <a:extLst>
              <a:ext uri="{FF2B5EF4-FFF2-40B4-BE49-F238E27FC236}">
                <a16:creationId xmlns:a16="http://schemas.microsoft.com/office/drawing/2014/main" id="{34A87CEA-7B45-620F-E3B9-0C5352124628}"/>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テキスト ボックス 8">
            <a:extLst>
              <a:ext uri="{FF2B5EF4-FFF2-40B4-BE49-F238E27FC236}">
                <a16:creationId xmlns:a16="http://schemas.microsoft.com/office/drawing/2014/main" id="{8742BFC4-932E-B25E-EB70-1266AAABEA95}"/>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BA45ECF9-95F1-AA42-51FA-F46E394C93F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4" name="タイトル 1">
            <a:extLst>
              <a:ext uri="{FF2B5EF4-FFF2-40B4-BE49-F238E27FC236}">
                <a16:creationId xmlns:a16="http://schemas.microsoft.com/office/drawing/2014/main" id="{5BC63609-19B5-9E1F-4AB4-26AAAC6A33C3}"/>
              </a:ext>
            </a:extLst>
          </p:cNvPr>
          <p:cNvSpPr>
            <a:spLocks noGrp="1"/>
          </p:cNvSpPr>
          <p:nvPr>
            <p:ph type="ctrTitle"/>
          </p:nvPr>
        </p:nvSpPr>
        <p:spPr>
          <a:xfrm>
            <a:off x="1392691" y="220736"/>
            <a:ext cx="7576708" cy="486326"/>
          </a:xfrm>
        </p:spPr>
        <p:txBody>
          <a:bodyPr vert="horz">
            <a:noAutofit/>
          </a:bodyPr>
          <a:lstStyle/>
          <a:p>
            <a:r>
              <a:rPr lang="ja-JP" altLang="en-US" dirty="0"/>
              <a:t>全国版救急受診アプリ（Ｑ助）のインストール</a:t>
            </a:r>
          </a:p>
        </p:txBody>
      </p:sp>
      <p:sp>
        <p:nvSpPr>
          <p:cNvPr id="17" name="タイトル 1">
            <a:extLst>
              <a:ext uri="{FF2B5EF4-FFF2-40B4-BE49-F238E27FC236}">
                <a16:creationId xmlns:a16="http://schemas.microsoft.com/office/drawing/2014/main" id="{78212EE5-AE45-54CC-A2C1-D31A2AFB1C7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22" name="サブタイトル 2">
            <a:extLst>
              <a:ext uri="{FF2B5EF4-FFF2-40B4-BE49-F238E27FC236}">
                <a16:creationId xmlns:a16="http://schemas.microsoft.com/office/drawing/2014/main" id="{5A18EC40-1BAD-B754-553A-CD1B36BB2815}"/>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全国版救急受診アプリ（</a:t>
            </a:r>
            <a:r>
              <a:rPr lang="en-US" altLang="ja-JP" sz="2200" dirty="0">
                <a:latin typeface="BIZ UDPゴシック" panose="020B0400000000000000" pitchFamily="50" charset="-128"/>
                <a:ea typeface="BIZ UDPゴシック" panose="020B0400000000000000" pitchFamily="50" charset="-128"/>
              </a:rPr>
              <a:t>Q</a:t>
            </a:r>
            <a:r>
              <a:rPr lang="ja-JP" altLang="en-US" sz="2200" dirty="0">
                <a:latin typeface="BIZ UDPゴシック" panose="020B0400000000000000" pitchFamily="50" charset="-128"/>
                <a:ea typeface="BIZ UDPゴシック" panose="020B0400000000000000" pitchFamily="50" charset="-128"/>
              </a:rPr>
              <a:t>助）をインストールします</a:t>
            </a:r>
          </a:p>
        </p:txBody>
      </p:sp>
      <p:sp>
        <p:nvSpPr>
          <p:cNvPr id="24" name="テキスト ボックス 23">
            <a:extLst>
              <a:ext uri="{FF2B5EF4-FFF2-40B4-BE49-F238E27FC236}">
                <a16:creationId xmlns:a16="http://schemas.microsoft.com/office/drawing/2014/main" id="{92A026B0-4F4E-508D-D4D0-6B5998566DD2}"/>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pic>
        <p:nvPicPr>
          <p:cNvPr id="6" name="図 5">
            <a:extLst>
              <a:ext uri="{FF2B5EF4-FFF2-40B4-BE49-F238E27FC236}">
                <a16:creationId xmlns:a16="http://schemas.microsoft.com/office/drawing/2014/main" id="{1FA25361-3CEE-BAAB-E6E8-91BB8D48AACD}"/>
              </a:ext>
            </a:extLst>
          </p:cNvPr>
          <p:cNvPicPr>
            <a:picLocks noChangeAspect="1"/>
          </p:cNvPicPr>
          <p:nvPr/>
        </p:nvPicPr>
        <p:blipFill rotWithShape="1">
          <a:blip r:embed="rId4"/>
          <a:srcRect l="55313" t="69232" r="32067" b="24967"/>
          <a:stretch/>
        </p:blipFill>
        <p:spPr>
          <a:xfrm>
            <a:off x="2471350" y="5272862"/>
            <a:ext cx="362310" cy="360818"/>
          </a:xfrm>
          <a:custGeom>
            <a:avLst/>
            <a:gdLst>
              <a:gd name="connsiteX0" fmla="*/ 403513 w 807026"/>
              <a:gd name="connsiteY0" fmla="*/ 0 h 803702"/>
              <a:gd name="connsiteX1" fmla="*/ 807026 w 807026"/>
              <a:gd name="connsiteY1" fmla="*/ 401851 h 803702"/>
              <a:gd name="connsiteX2" fmla="*/ 403513 w 807026"/>
              <a:gd name="connsiteY2" fmla="*/ 803702 h 803702"/>
              <a:gd name="connsiteX3" fmla="*/ 0 w 807026"/>
              <a:gd name="connsiteY3" fmla="*/ 401851 h 803702"/>
              <a:gd name="connsiteX4" fmla="*/ 403513 w 807026"/>
              <a:gd name="connsiteY4" fmla="*/ 0 h 803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26" h="803702">
                <a:moveTo>
                  <a:pt x="403513" y="0"/>
                </a:moveTo>
                <a:cubicBezTo>
                  <a:pt x="626367" y="0"/>
                  <a:pt x="807026" y="179915"/>
                  <a:pt x="807026" y="401851"/>
                </a:cubicBezTo>
                <a:cubicBezTo>
                  <a:pt x="807026" y="623787"/>
                  <a:pt x="626367" y="803702"/>
                  <a:pt x="403513" y="803702"/>
                </a:cubicBezTo>
                <a:cubicBezTo>
                  <a:pt x="180659" y="803702"/>
                  <a:pt x="0" y="623787"/>
                  <a:pt x="0" y="401851"/>
                </a:cubicBezTo>
                <a:cubicBezTo>
                  <a:pt x="0" y="179915"/>
                  <a:pt x="180659" y="0"/>
                  <a:pt x="403513" y="0"/>
                </a:cubicBezTo>
                <a:close/>
              </a:path>
            </a:pathLst>
          </a:custGeom>
          <a:ln>
            <a:noFill/>
          </a:ln>
        </p:spPr>
      </p:pic>
      <p:sp>
        <p:nvSpPr>
          <p:cNvPr id="8" name="四角形: 角を丸くする 7">
            <a:extLst>
              <a:ext uri="{FF2B5EF4-FFF2-40B4-BE49-F238E27FC236}">
                <a16:creationId xmlns:a16="http://schemas.microsoft.com/office/drawing/2014/main" id="{4B2A1559-24D3-9671-78DC-C5B0344467E9}"/>
              </a:ext>
            </a:extLst>
          </p:cNvPr>
          <p:cNvSpPr/>
          <p:nvPr/>
        </p:nvSpPr>
        <p:spPr>
          <a:xfrm>
            <a:off x="2471350" y="5280120"/>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130099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c23fec77-1f23-433b-b54b-3158c30b0fa3" xsi:nil="true"/>
    <TaxCatchAll xmlns="956f8374-eac6-4c01-9e9a-c7d7573af740" xsi:nil="true"/>
    <lcf76f155ced4ddcb4097134ff3c332f xmlns="c23fec77-1f23-433b-b54b-3158c30b0fa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314d706d4a484fe7dec4c48c0c727a32">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36acf314f04ac0dee4af1caab1f68fe6"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9E0E30DB-0415-4458-A9FB-7FC2791A2620}">
  <ds:schemaRefs>
    <ds:schemaRef ds:uri="http://schemas.openxmlformats.org/package/2006/metadata/core-properties"/>
    <ds:schemaRef ds:uri="http://schemas.microsoft.com/office/2006/documentManagement/types"/>
    <ds:schemaRef ds:uri="http://purl.org/dc/terms/"/>
    <ds:schemaRef ds:uri="http://schemas.microsoft.com/office/2006/metadata/properties"/>
    <ds:schemaRef ds:uri="http://purl.org/dc/dcmitype/"/>
    <ds:schemaRef ds:uri="079a4871-f4a2-4665-9954-203da50962a5"/>
    <ds:schemaRef ds:uri="http://purl.org/dc/elements/1.1/"/>
    <ds:schemaRef ds:uri="http://schemas.microsoft.com/office/infopath/2007/PartnerControls"/>
    <ds:schemaRef ds:uri="2c894bec-798d-4cf3-95d8-8ea6401a7b86"/>
    <ds:schemaRef ds:uri="http://www.w3.org/XML/1998/namespace"/>
  </ds:schemaRefs>
</ds:datastoreItem>
</file>

<file path=customXml/itemProps3.xml><?xml version="1.0" encoding="utf-8"?>
<ds:datastoreItem xmlns:ds="http://schemas.openxmlformats.org/officeDocument/2006/customXml" ds:itemID="{8B62C4AA-BD9E-47EA-9E02-EC7EC32A6A64}"/>
</file>

<file path=docProps/app.xml><?xml version="1.0" encoding="utf-8"?>
<Properties xmlns="http://schemas.openxmlformats.org/officeDocument/2006/extended-properties" xmlns:vt="http://schemas.openxmlformats.org/officeDocument/2006/docPropsVTypes">
  <Template>Office Theme</Template>
  <Words>3062</Words>
  <PresentationFormat>画面に合わせる (4:3)</PresentationFormat>
  <Paragraphs>508</Paragraphs>
  <Slides>43</Slides>
  <Notes>43</Notes>
  <HiddenSlides>0</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43</vt:i4>
      </vt:variant>
    </vt:vector>
  </HeadingPairs>
  <TitlesOfParts>
    <vt:vector size="48" baseType="lpstr">
      <vt:lpstr>BIZ UDPゴシック</vt:lpstr>
      <vt:lpstr>Abadi</vt:lpstr>
      <vt:lpstr>Arial</vt:lpstr>
      <vt:lpstr>ホワイト</vt:lpstr>
      <vt:lpstr>think-cell スライド</vt:lpstr>
      <vt:lpstr>PowerPoint プレゼンテーション</vt:lpstr>
      <vt:lpstr>PowerPoint プレゼンテーション</vt:lpstr>
      <vt:lpstr>PowerPoint プレゼンテーション</vt:lpstr>
      <vt:lpstr>1-A</vt:lpstr>
      <vt:lpstr>1-B</vt:lpstr>
      <vt:lpstr>1-C</vt:lpstr>
      <vt:lpstr>1-D</vt:lpstr>
      <vt:lpstr>PowerPoint プレゼンテーション</vt:lpstr>
      <vt:lpstr>全国版救急受診アプリ（Ｑ助）のインストール</vt:lpstr>
      <vt:lpstr>全国版救急受診アプリ（Ｑ助）のインストール</vt:lpstr>
      <vt:lpstr>全国版救急受診アプリ（Ｑ助）のインストール</vt:lpstr>
      <vt:lpstr>全国版救急受診アプリ（Ｑ助）のインストール</vt:lpstr>
      <vt:lpstr>全国版救急受診アプリ（Ｑ助）のインストール</vt:lpstr>
      <vt:lpstr>全国版救急受診アプリ（Ｑ助）のインストール</vt:lpstr>
      <vt:lpstr>利用設定のしかた</vt:lpstr>
      <vt:lpstr>利用設定のしかた</vt:lpstr>
      <vt:lpstr>利用設定のしかた</vt:lpstr>
      <vt:lpstr>PowerPoint プレゼンテーション</vt:lpstr>
      <vt:lpstr>緊急度判定のしかた</vt:lpstr>
      <vt:lpstr>緊急度判定のしかた</vt:lpstr>
      <vt:lpstr>緊急度判定のしかた</vt:lpstr>
      <vt:lpstr>緊急度判定のしかた</vt:lpstr>
      <vt:lpstr>緊急度判定のしかた</vt:lpstr>
      <vt:lpstr>緊急度判定のしかた</vt:lpstr>
      <vt:lpstr>緊急度判定のしかた</vt:lpstr>
      <vt:lpstr>３-A</vt:lpstr>
      <vt:lpstr>緊急度判定のしかた</vt:lpstr>
      <vt:lpstr>緊急度判定のしかた</vt:lpstr>
      <vt:lpstr>緊急度判定のしかた</vt:lpstr>
      <vt:lpstr>医療機関・受診手段の検索のしかた</vt:lpstr>
      <vt:lpstr>医療機関・受診手段の検索のしかた</vt:lpstr>
      <vt:lpstr>医療機関・受診手段の検索のしかた</vt:lpstr>
      <vt:lpstr>医療機関・受診手段の検索のしかた</vt:lpstr>
      <vt:lpstr>医療機関・受診手段の検索のしかた</vt:lpstr>
      <vt:lpstr>医療機関・受診手段の検索のしかた</vt:lpstr>
      <vt:lpstr>急な症状で迷っている場合</vt:lpstr>
      <vt:lpstr>急な症状で迷っている場合</vt:lpstr>
      <vt:lpstr>急な症状で迷っている場合</vt:lpstr>
      <vt:lpstr>急な症状で迷っている場合</vt:lpstr>
      <vt:lpstr>急な症状で迷っている場合</vt:lpstr>
      <vt:lpstr>急な症状で迷っている場合</vt:lpstr>
      <vt:lpstr>救急車の呼び方</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