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jpeg" Extension="jpg"/>
  <Default ContentType="image/png" Extension="png"/>
  <Default ContentType="application/vnd.openxmlformats-package.relationships+xml" Extension="rels"/>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commentAuthors+xml" PartName="/ppt/commentAuthors.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tags+xml" PartName="/ppt/tags/tag34.xml"/>
  <Override ContentType="application/vnd.openxmlformats-officedocument.presentationml.tags+xml" PartName="/ppt/tags/tag35.xml"/>
  <Override ContentType="application/vnd.openxmlformats-officedocument.presentationml.tags+xml" PartName="/ppt/tags/tag36.xml"/>
  <Override ContentType="application/vnd.openxmlformats-officedocument.presentationml.tags+xml" PartName="/ppt/tags/tag37.xml"/>
  <Override ContentType="application/vnd.openxmlformats-officedocument.presentationml.tags+xml" PartName="/ppt/tags/tag38.xml"/>
  <Override ContentType="application/vnd.openxmlformats-officedocument.presentationml.tags+xml" PartName="/ppt/tags/tag39.xml"/>
  <Override ContentType="application/vnd.openxmlformats-officedocument.presentationml.tags+xml" PartName="/ppt/tags/tag40.xml"/>
  <Override ContentType="application/vnd.openxmlformats-officedocument.presentationml.tags+xml" PartName="/ppt/tags/tag4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9"/>
  </p:notesMasterIdLst>
  <p:handoutMasterIdLst>
    <p:handoutMasterId r:id="rId50"/>
  </p:handoutMasterIdLst>
  <p:sldIdLst>
    <p:sldId id="327" r:id="rId5"/>
    <p:sldId id="1026" r:id="rId6"/>
    <p:sldId id="1025" r:id="rId7"/>
    <p:sldId id="1027" r:id="rId8"/>
    <p:sldId id="1028" r:id="rId9"/>
    <p:sldId id="1029" r:id="rId10"/>
    <p:sldId id="1030" r:id="rId11"/>
    <p:sldId id="1031" r:id="rId12"/>
    <p:sldId id="1032" r:id="rId13"/>
    <p:sldId id="1033" r:id="rId14"/>
    <p:sldId id="1034" r:id="rId15"/>
    <p:sldId id="1035" r:id="rId16"/>
    <p:sldId id="1036" r:id="rId17"/>
    <p:sldId id="1037" r:id="rId18"/>
    <p:sldId id="1038" r:id="rId19"/>
    <p:sldId id="1040" r:id="rId20"/>
    <p:sldId id="1041" r:id="rId21"/>
    <p:sldId id="1042" r:id="rId22"/>
    <p:sldId id="1043" r:id="rId23"/>
    <p:sldId id="1064" r:id="rId24"/>
    <p:sldId id="1065" r:id="rId25"/>
    <p:sldId id="1044" r:id="rId26"/>
    <p:sldId id="1045" r:id="rId27"/>
    <p:sldId id="1046" r:id="rId28"/>
    <p:sldId id="1047" r:id="rId29"/>
    <p:sldId id="1048" r:id="rId30"/>
    <p:sldId id="1049" r:id="rId31"/>
    <p:sldId id="1050" r:id="rId32"/>
    <p:sldId id="1068" r:id="rId33"/>
    <p:sldId id="1051" r:id="rId34"/>
    <p:sldId id="1066" r:id="rId35"/>
    <p:sldId id="1053" r:id="rId36"/>
    <p:sldId id="1067" r:id="rId37"/>
    <p:sldId id="1054" r:id="rId38"/>
    <p:sldId id="1055" r:id="rId39"/>
    <p:sldId id="1056" r:id="rId40"/>
    <p:sldId id="1057" r:id="rId41"/>
    <p:sldId id="1058" r:id="rId42"/>
    <p:sldId id="1059" r:id="rId43"/>
    <p:sldId id="1060" r:id="rId44"/>
    <p:sldId id="1061" r:id="rId45"/>
    <p:sldId id="1062" r:id="rId46"/>
    <p:sldId id="1063" r:id="rId47"/>
    <p:sldId id="1107" r:id="rId48"/>
  </p:sldIdLst>
  <p:sldSz cx="9144000" cy="6858000" type="screen4x3"/>
  <p:notesSz cx="6737350" cy="9869488"/>
  <p:custDataLst>
    <p:tags r:id="rId51"/>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3300"/>
    <a:srgbClr val="0B57CF"/>
    <a:srgbClr val="1A1A1D"/>
    <a:srgbClr val="323332"/>
    <a:srgbClr val="2FD159"/>
    <a:srgbClr val="1A1A25"/>
    <a:srgbClr val="4472C4"/>
    <a:srgbClr val="009650"/>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190B72-843D-42A8-B5FF-ACF4F7BA1B95}" v="1" dt="2025-03-13T01:12:07.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22" autoAdjust="0"/>
    <p:restoredTop sz="94052" autoAdjust="0"/>
  </p:normalViewPr>
  <p:slideViewPr>
    <p:cSldViewPr snapToGrid="0" snapToObjects="1">
      <p:cViewPr varScale="1">
        <p:scale>
          <a:sx n="65" d="100"/>
          <a:sy n="65" d="100"/>
        </p:scale>
        <p:origin x="1144" y="5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44" d="100"/>
          <a:sy n="44" d="100"/>
        </p:scale>
        <p:origin x="2792" y="40"/>
      </p:cViewPr>
      <p:guideLst>
        <p:guide orient="horz" pos="3109"/>
        <p:guide pos="2123"/>
      </p:guideLst>
    </p:cSldViewPr>
  </p:notesViewPr>
  <p:gridSpacing cx="72008" cy="72008"/>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customXml/item2.xml" Type="http://schemas.openxmlformats.org/officeDocument/2006/relationships/customXml"/><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 Target="../customXml/item3.xml" Type="http://schemas.openxmlformats.org/officeDocument/2006/relationships/customXml"/><Relationship Id="rId30" Target="slides/slide26.xml" Type="http://schemas.openxmlformats.org/officeDocument/2006/relationships/slide"/><Relationship Id="rId31" Target="slides/slide27.xml" Type="http://schemas.openxmlformats.org/officeDocument/2006/relationships/slide"/><Relationship Id="rId32" Target="slides/slide28.xml" Type="http://schemas.openxmlformats.org/officeDocument/2006/relationships/slide"/><Relationship Id="rId33" Target="slides/slide29.xml" Type="http://schemas.openxmlformats.org/officeDocument/2006/relationships/slide"/><Relationship Id="rId34" Target="slides/slide30.xml" Type="http://schemas.openxmlformats.org/officeDocument/2006/relationships/slide"/><Relationship Id="rId35" Target="slides/slide31.xml" Type="http://schemas.openxmlformats.org/officeDocument/2006/relationships/slide"/><Relationship Id="rId36" Target="slides/slide32.xml" Type="http://schemas.openxmlformats.org/officeDocument/2006/relationships/slide"/><Relationship Id="rId37" Target="slides/slide33.xml" Type="http://schemas.openxmlformats.org/officeDocument/2006/relationships/slide"/><Relationship Id="rId38" Target="slides/slide34.xml" Type="http://schemas.openxmlformats.org/officeDocument/2006/relationships/slide"/><Relationship Id="rId39" Target="slides/slide35.xml" Type="http://schemas.openxmlformats.org/officeDocument/2006/relationships/slide"/><Relationship Id="rId4" Target="slideMasters/slideMaster1.xml" Type="http://schemas.openxmlformats.org/officeDocument/2006/relationships/slideMaster"/><Relationship Id="rId40" Target="slides/slide36.xml" Type="http://schemas.openxmlformats.org/officeDocument/2006/relationships/slide"/><Relationship Id="rId41" Target="slides/slide37.xml" Type="http://schemas.openxmlformats.org/officeDocument/2006/relationships/slide"/><Relationship Id="rId42" Target="slides/slide38.xml" Type="http://schemas.openxmlformats.org/officeDocument/2006/relationships/slide"/><Relationship Id="rId43" Target="slides/slide39.xml" Type="http://schemas.openxmlformats.org/officeDocument/2006/relationships/slide"/><Relationship Id="rId44" Target="slides/slide40.xml" Type="http://schemas.openxmlformats.org/officeDocument/2006/relationships/slide"/><Relationship Id="rId45" Target="slides/slide41.xml" Type="http://schemas.openxmlformats.org/officeDocument/2006/relationships/slide"/><Relationship Id="rId46" Target="slides/slide42.xml" Type="http://schemas.openxmlformats.org/officeDocument/2006/relationships/slide"/><Relationship Id="rId47" Target="slides/slide43.xml" Type="http://schemas.openxmlformats.org/officeDocument/2006/relationships/slide"/><Relationship Id="rId48" Target="slides/slide44.xml" Type="http://schemas.openxmlformats.org/officeDocument/2006/relationships/slide"/><Relationship Id="rId49" Target="notesMasters/notesMaster1.xml" Type="http://schemas.openxmlformats.org/officeDocument/2006/relationships/notesMaster"/><Relationship Id="rId5" Target="slides/slide1.xml" Type="http://schemas.openxmlformats.org/officeDocument/2006/relationships/slide"/><Relationship Id="rId50" Target="handoutMasters/handoutMaster1.xml" Type="http://schemas.openxmlformats.org/officeDocument/2006/relationships/handoutMaster"/><Relationship Id="rId51" Target="tags/tag1.xml" Type="http://schemas.openxmlformats.org/officeDocument/2006/relationships/tags"/><Relationship Id="rId52" Target="commentAuthors.xml" Type="http://schemas.openxmlformats.org/officeDocument/2006/relationships/commentAuthors"/><Relationship Id="rId53" Target="presProps.xml" Type="http://schemas.openxmlformats.org/officeDocument/2006/relationships/presProps"/><Relationship Id="rId54" Target="viewProps.xml" Type="http://schemas.openxmlformats.org/officeDocument/2006/relationships/viewProps"/><Relationship Id="rId55" Target="theme/theme1.xml" Type="http://schemas.openxmlformats.org/officeDocument/2006/relationships/theme"/><Relationship Id="rId56" Target="tableStyles.xml" Type="http://schemas.openxmlformats.org/officeDocument/2006/relationships/tableStyles"/><Relationship Id="rId57" Target="revisionInfo.xml" Type="http://schemas.microsoft.com/office/2015/10/relationships/revisionInfo"/><Relationship Id="rId6" Target="slides/slide2.xml" Type="http://schemas.openxmlformats.org/officeDocument/2006/relationships/slide"/><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816B0EA-605F-93D7-39F0-81B5351CBD96}"/>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082020AA-84DF-58D5-8790-DB6330F4FC7E}"/>
              </a:ext>
            </a:extLst>
          </p:cNvPr>
          <p:cNvSpPr>
            <a:spLocks noGrp="1"/>
          </p:cNvSpPr>
          <p:nvPr>
            <p:ph type="dt" sz="quarter" idx="1"/>
          </p:nvPr>
        </p:nvSpPr>
        <p:spPr>
          <a:xfrm>
            <a:off x="3816350" y="0"/>
            <a:ext cx="2919413" cy="495300"/>
          </a:xfrm>
          <a:prstGeom prst="rect">
            <a:avLst/>
          </a:prstGeom>
        </p:spPr>
        <p:txBody>
          <a:bodyPr vert="horz" lIns="91440" tIns="45720" rIns="91440" bIns="45720" rtlCol="0"/>
          <a:lstStyle>
            <a:lvl1pPr algn="r">
              <a:defRPr sz="1200"/>
            </a:lvl1pPr>
          </a:lstStyle>
          <a:p>
            <a:fld id="{58C3486E-560F-42C7-9A2E-5E06E912FF77}" type="datetimeFigureOut">
              <a:rPr kumimoji="1" lang="ja-JP" altLang="en-US" smtClean="0"/>
              <a:t>2025/10/3</a:t>
            </a:fld>
            <a:endParaRPr kumimoji="1" lang="ja-JP" altLang="en-US"/>
          </a:p>
        </p:txBody>
      </p:sp>
      <p:sp>
        <p:nvSpPr>
          <p:cNvPr id="4" name="フッター プレースホルダー 3">
            <a:extLst>
              <a:ext uri="{FF2B5EF4-FFF2-40B4-BE49-F238E27FC236}">
                <a16:creationId xmlns:a16="http://schemas.microsoft.com/office/drawing/2014/main" id="{82D54757-D501-3AB4-4AD8-0670A2C51C41}"/>
              </a:ext>
            </a:extLst>
          </p:cNvPr>
          <p:cNvSpPr>
            <a:spLocks noGrp="1"/>
          </p:cNvSpPr>
          <p:nvPr>
            <p:ph type="ftr" sz="quarter" idx="2"/>
          </p:nvPr>
        </p:nvSpPr>
        <p:spPr>
          <a:xfrm>
            <a:off x="0" y="9374188"/>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168A8B26-88AF-105C-113C-56AEE447B71A}"/>
              </a:ext>
            </a:extLst>
          </p:cNvPr>
          <p:cNvSpPr>
            <a:spLocks noGrp="1"/>
          </p:cNvSpPr>
          <p:nvPr>
            <p:ph type="sldNum" sz="quarter" idx="3"/>
          </p:nvPr>
        </p:nvSpPr>
        <p:spPr>
          <a:xfrm>
            <a:off x="3816350" y="9374188"/>
            <a:ext cx="2919413" cy="495300"/>
          </a:xfrm>
          <a:prstGeom prst="rect">
            <a:avLst/>
          </a:prstGeom>
        </p:spPr>
        <p:txBody>
          <a:bodyPr vert="horz" lIns="91440" tIns="45720" rIns="91440" bIns="45720" rtlCol="0" anchor="b"/>
          <a:lstStyle>
            <a:lvl1pPr algn="r">
              <a:defRPr sz="1200"/>
            </a:lvl1pPr>
          </a:lstStyle>
          <a:p>
            <a:fld id="{0DCE52BE-B243-4E2D-A943-258BB10BE6C1}" type="slidenum">
              <a:rPr kumimoji="1" lang="ja-JP" altLang="en-US" smtClean="0"/>
              <a:t>‹#›</a:t>
            </a:fld>
            <a:endParaRPr kumimoji="1" lang="ja-JP" altLang="en-US"/>
          </a:p>
        </p:txBody>
      </p:sp>
    </p:spTree>
    <p:extLst>
      <p:ext uri="{BB962C8B-B14F-4D97-AF65-F5344CB8AC3E}">
        <p14:creationId xmlns:p14="http://schemas.microsoft.com/office/powerpoint/2010/main" val="4270208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519" cy="495188"/>
          </a:xfrm>
          <a:prstGeom prst="rect">
            <a:avLst/>
          </a:prstGeom>
        </p:spPr>
        <p:txBody>
          <a:bodyPr vert="horz" lIns="90332" tIns="45166" rIns="90332" bIns="45166"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4" y="2"/>
            <a:ext cx="2919519" cy="495188"/>
          </a:xfrm>
          <a:prstGeom prst="rect">
            <a:avLst/>
          </a:prstGeom>
        </p:spPr>
        <p:txBody>
          <a:bodyPr vert="horz" lIns="90332" tIns="45166" rIns="90332" bIns="45166"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2025/10/3</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32" tIns="45166" rIns="90332" bIns="45166" rtlCol="0" anchor="ctr"/>
          <a:lstStyle/>
          <a:p>
            <a:endParaRPr lang="ja-JP" altLang="en-US" dirty="0"/>
          </a:p>
        </p:txBody>
      </p:sp>
      <p:sp>
        <p:nvSpPr>
          <p:cNvPr id="5" name="ノート プレースホルダー 4"/>
          <p:cNvSpPr>
            <a:spLocks noGrp="1"/>
          </p:cNvSpPr>
          <p:nvPr>
            <p:ph type="body" sz="quarter" idx="3"/>
          </p:nvPr>
        </p:nvSpPr>
        <p:spPr>
          <a:xfrm>
            <a:off x="384379" y="4614210"/>
            <a:ext cx="5968590" cy="4760092"/>
          </a:xfrm>
          <a:prstGeom prst="rect">
            <a:avLst/>
          </a:prstGeom>
        </p:spPr>
        <p:txBody>
          <a:bodyPr vert="horz" lIns="90332" tIns="45166" rIns="90332" bIns="4516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374303"/>
            <a:ext cx="2919519" cy="495187"/>
          </a:xfrm>
          <a:prstGeom prst="rect">
            <a:avLst/>
          </a:prstGeom>
        </p:spPr>
        <p:txBody>
          <a:bodyPr vert="horz" lIns="90332" tIns="45166" rIns="90332" bIns="45166"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4" y="9374303"/>
            <a:ext cx="2919519" cy="495187"/>
          </a:xfrm>
          <a:prstGeom prst="rect">
            <a:avLst/>
          </a:prstGeom>
        </p:spPr>
        <p:txBody>
          <a:bodyPr vert="horz" lIns="90332" tIns="45166" rIns="90332" bIns="45166"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79984060-2140-DBBA-CC68-2896E881DBFF}"/>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25768E73-D34B-4FD3-E927-CD30FCEE85A8}"/>
              </a:ext>
            </a:extLst>
          </p:cNvPr>
          <p:cNvSpPr>
            <a:spLocks noGrp="1" noRot="1" noChangeAspect="1"/>
          </p:cNvSpPr>
          <p:nvPr>
            <p:ph type="sldImg"/>
          </p:nvPr>
        </p:nvSpPr>
        <p:spPr/>
      </p:sp>
    </p:spTree>
    <p:extLst>
      <p:ext uri="{BB962C8B-B14F-4D97-AF65-F5344CB8AC3E}">
        <p14:creationId xmlns:p14="http://schemas.microsoft.com/office/powerpoint/2010/main" val="3320180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A1512BBF-71C4-1449-4C52-EA668D204B8B}"/>
              </a:ext>
            </a:extLst>
          </p:cNvPr>
          <p:cNvSpPr>
            <a:spLocks noGrp="1" noRot="1" noChangeAspect="1"/>
          </p:cNvSpPr>
          <p:nvPr>
            <p:ph type="sldImg"/>
          </p:nvPr>
        </p:nvSpPr>
        <p:spPr/>
      </p:sp>
    </p:spTree>
    <p:extLst>
      <p:ext uri="{BB962C8B-B14F-4D97-AF65-F5344CB8AC3E}">
        <p14:creationId xmlns:p14="http://schemas.microsoft.com/office/powerpoint/2010/main" val="3361814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8EAEED46-E981-363F-B35F-3F0B31BA14FC}"/>
              </a:ext>
            </a:extLst>
          </p:cNvPr>
          <p:cNvSpPr>
            <a:spLocks noGrp="1" noRot="1" noChangeAspect="1"/>
          </p:cNvSpPr>
          <p:nvPr>
            <p:ph type="sldImg"/>
          </p:nvPr>
        </p:nvSpPr>
        <p:spPr/>
      </p:sp>
    </p:spTree>
    <p:extLst>
      <p:ext uri="{BB962C8B-B14F-4D97-AF65-F5344CB8AC3E}">
        <p14:creationId xmlns:p14="http://schemas.microsoft.com/office/powerpoint/2010/main" val="4245450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A7A44429-BDF6-57A3-4749-07A90F4DBBA6}"/>
              </a:ext>
            </a:extLst>
          </p:cNvPr>
          <p:cNvSpPr>
            <a:spLocks noGrp="1" noRot="1" noChangeAspect="1"/>
          </p:cNvSpPr>
          <p:nvPr>
            <p:ph type="sldImg"/>
          </p:nvPr>
        </p:nvSpPr>
        <p:spPr/>
      </p:sp>
    </p:spTree>
    <p:extLst>
      <p:ext uri="{BB962C8B-B14F-4D97-AF65-F5344CB8AC3E}">
        <p14:creationId xmlns:p14="http://schemas.microsoft.com/office/powerpoint/2010/main" val="2450403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F4E72723-FFF2-BC71-DE33-CF91C89EC952}"/>
              </a:ext>
            </a:extLst>
          </p:cNvPr>
          <p:cNvSpPr>
            <a:spLocks noGrp="1" noRot="1" noChangeAspect="1"/>
          </p:cNvSpPr>
          <p:nvPr>
            <p:ph type="sldImg"/>
          </p:nvPr>
        </p:nvSpPr>
        <p:spPr/>
      </p:sp>
    </p:spTree>
    <p:extLst>
      <p:ext uri="{BB962C8B-B14F-4D97-AF65-F5344CB8AC3E}">
        <p14:creationId xmlns:p14="http://schemas.microsoft.com/office/powerpoint/2010/main" val="4036898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F9723162-EB48-0560-6BBA-B7E3EFA702B3}"/>
              </a:ext>
            </a:extLst>
          </p:cNvPr>
          <p:cNvSpPr>
            <a:spLocks noGrp="1" noRot="1" noChangeAspect="1"/>
          </p:cNvSpPr>
          <p:nvPr>
            <p:ph type="sldImg"/>
          </p:nvPr>
        </p:nvSpPr>
        <p:spPr/>
      </p:sp>
    </p:spTree>
    <p:extLst>
      <p:ext uri="{BB962C8B-B14F-4D97-AF65-F5344CB8AC3E}">
        <p14:creationId xmlns:p14="http://schemas.microsoft.com/office/powerpoint/2010/main" val="4228479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8EB56762-C571-3E5B-A709-FD713ADA54D7}"/>
              </a:ext>
            </a:extLst>
          </p:cNvPr>
          <p:cNvSpPr>
            <a:spLocks noGrp="1" noRot="1" noChangeAspect="1"/>
          </p:cNvSpPr>
          <p:nvPr>
            <p:ph type="sldImg"/>
          </p:nvPr>
        </p:nvSpPr>
        <p:spPr/>
      </p:sp>
    </p:spTree>
    <p:extLst>
      <p:ext uri="{BB962C8B-B14F-4D97-AF65-F5344CB8AC3E}">
        <p14:creationId xmlns:p14="http://schemas.microsoft.com/office/powerpoint/2010/main" val="2900142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D373696B-1A31-AF56-0707-6BB33DB44388}"/>
              </a:ext>
            </a:extLst>
          </p:cNvPr>
          <p:cNvSpPr>
            <a:spLocks noGrp="1" noRot="1" noChangeAspect="1"/>
          </p:cNvSpPr>
          <p:nvPr>
            <p:ph type="sldImg"/>
          </p:nvPr>
        </p:nvSpPr>
        <p:spPr/>
      </p:sp>
    </p:spTree>
    <p:extLst>
      <p:ext uri="{BB962C8B-B14F-4D97-AF65-F5344CB8AC3E}">
        <p14:creationId xmlns:p14="http://schemas.microsoft.com/office/powerpoint/2010/main" val="1553884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96AF80EB-5DED-2272-155B-A39D0A7AF3AA}"/>
              </a:ext>
            </a:extLst>
          </p:cNvPr>
          <p:cNvSpPr>
            <a:spLocks noGrp="1" noRot="1" noChangeAspect="1"/>
          </p:cNvSpPr>
          <p:nvPr>
            <p:ph type="sldImg"/>
          </p:nvPr>
        </p:nvSpPr>
        <p:spPr/>
      </p:sp>
    </p:spTree>
    <p:extLst>
      <p:ext uri="{BB962C8B-B14F-4D97-AF65-F5344CB8AC3E}">
        <p14:creationId xmlns:p14="http://schemas.microsoft.com/office/powerpoint/2010/main" val="1911921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7D568EC4-9F3C-16C4-AA77-4DF62FD2A9C2}"/>
              </a:ext>
            </a:extLst>
          </p:cNvPr>
          <p:cNvSpPr>
            <a:spLocks noGrp="1" noRot="1" noChangeAspect="1"/>
          </p:cNvSpPr>
          <p:nvPr>
            <p:ph type="sldImg"/>
          </p:nvPr>
        </p:nvSpPr>
        <p:spPr/>
      </p:sp>
    </p:spTree>
    <p:extLst>
      <p:ext uri="{BB962C8B-B14F-4D97-AF65-F5344CB8AC3E}">
        <p14:creationId xmlns:p14="http://schemas.microsoft.com/office/powerpoint/2010/main" val="165064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B8104D7D-2BBB-EB21-AD0C-4563F48AC0C9}"/>
              </a:ext>
            </a:extLst>
          </p:cNvPr>
          <p:cNvSpPr>
            <a:spLocks noGrp="1" noRot="1" noChangeAspect="1"/>
          </p:cNvSpPr>
          <p:nvPr>
            <p:ph type="sldImg"/>
          </p:nvPr>
        </p:nvSpPr>
        <p:spPr/>
      </p:sp>
    </p:spTree>
    <p:extLst>
      <p:ext uri="{BB962C8B-B14F-4D97-AF65-F5344CB8AC3E}">
        <p14:creationId xmlns:p14="http://schemas.microsoft.com/office/powerpoint/2010/main" val="390872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1E2ECAE7-E142-46AA-DE52-66478FA1830C}"/>
              </a:ext>
            </a:extLst>
          </p:cNvPr>
          <p:cNvSpPr>
            <a:spLocks noGrp="1" noRot="1" noChangeAspect="1"/>
          </p:cNvSpPr>
          <p:nvPr>
            <p:ph type="sldImg"/>
          </p:nvPr>
        </p:nvSpPr>
        <p:spPr/>
      </p:sp>
    </p:spTree>
    <p:extLst>
      <p:ext uri="{BB962C8B-B14F-4D97-AF65-F5344CB8AC3E}">
        <p14:creationId xmlns:p14="http://schemas.microsoft.com/office/powerpoint/2010/main" val="1262496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990F5AAF-69EB-DB57-51B9-A29AB40A2F1E}"/>
              </a:ext>
            </a:extLst>
          </p:cNvPr>
          <p:cNvSpPr>
            <a:spLocks noGrp="1" noRot="1" noChangeAspect="1"/>
          </p:cNvSpPr>
          <p:nvPr>
            <p:ph type="sldImg"/>
          </p:nvPr>
        </p:nvSpPr>
        <p:spPr/>
      </p:sp>
    </p:spTree>
    <p:extLst>
      <p:ext uri="{BB962C8B-B14F-4D97-AF65-F5344CB8AC3E}">
        <p14:creationId xmlns:p14="http://schemas.microsoft.com/office/powerpoint/2010/main" val="2868061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6FED804B-E313-BA83-32DF-F6074F8EA443}"/>
              </a:ext>
            </a:extLst>
          </p:cNvPr>
          <p:cNvSpPr>
            <a:spLocks noGrp="1" noRot="1" noChangeAspect="1"/>
          </p:cNvSpPr>
          <p:nvPr>
            <p:ph type="sldImg"/>
          </p:nvPr>
        </p:nvSpPr>
        <p:spPr/>
      </p:sp>
    </p:spTree>
    <p:extLst>
      <p:ext uri="{BB962C8B-B14F-4D97-AF65-F5344CB8AC3E}">
        <p14:creationId xmlns:p14="http://schemas.microsoft.com/office/powerpoint/2010/main" val="1107889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C68499DF-77C9-6683-2C56-F426186CD3C0}"/>
              </a:ext>
            </a:extLst>
          </p:cNvPr>
          <p:cNvSpPr>
            <a:spLocks noGrp="1" noRot="1" noChangeAspect="1"/>
          </p:cNvSpPr>
          <p:nvPr>
            <p:ph type="sldImg"/>
          </p:nvPr>
        </p:nvSpPr>
        <p:spPr/>
      </p:sp>
    </p:spTree>
    <p:extLst>
      <p:ext uri="{BB962C8B-B14F-4D97-AF65-F5344CB8AC3E}">
        <p14:creationId xmlns:p14="http://schemas.microsoft.com/office/powerpoint/2010/main" val="4225469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171CBBC0-7F67-6FC7-1052-FCBBA7B505DD}"/>
              </a:ext>
            </a:extLst>
          </p:cNvPr>
          <p:cNvSpPr>
            <a:spLocks noGrp="1" noRot="1" noChangeAspect="1"/>
          </p:cNvSpPr>
          <p:nvPr>
            <p:ph type="sldImg"/>
          </p:nvPr>
        </p:nvSpPr>
        <p:spPr/>
      </p:sp>
    </p:spTree>
    <p:extLst>
      <p:ext uri="{BB962C8B-B14F-4D97-AF65-F5344CB8AC3E}">
        <p14:creationId xmlns:p14="http://schemas.microsoft.com/office/powerpoint/2010/main" val="4292003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04797DCC-AE37-F43D-D819-5BBBBA5ECBF5}"/>
              </a:ext>
            </a:extLst>
          </p:cNvPr>
          <p:cNvSpPr>
            <a:spLocks noGrp="1" noRot="1" noChangeAspect="1"/>
          </p:cNvSpPr>
          <p:nvPr>
            <p:ph type="sldImg"/>
          </p:nvPr>
        </p:nvSpPr>
        <p:spPr/>
      </p:sp>
    </p:spTree>
    <p:extLst>
      <p:ext uri="{BB962C8B-B14F-4D97-AF65-F5344CB8AC3E}">
        <p14:creationId xmlns:p14="http://schemas.microsoft.com/office/powerpoint/2010/main" val="3751300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7" name="スライド イメージ プレースホルダー 6">
            <a:extLst>
              <a:ext uri="{FF2B5EF4-FFF2-40B4-BE49-F238E27FC236}">
                <a16:creationId xmlns:a16="http://schemas.microsoft.com/office/drawing/2014/main" id="{49B38F92-4007-7FE8-123D-F420DAA9D63E}"/>
              </a:ext>
            </a:extLst>
          </p:cNvPr>
          <p:cNvSpPr>
            <a:spLocks noGrp="1" noRot="1" noChangeAspect="1"/>
          </p:cNvSpPr>
          <p:nvPr>
            <p:ph type="sldImg"/>
          </p:nvPr>
        </p:nvSpPr>
        <p:spPr/>
      </p:sp>
    </p:spTree>
    <p:extLst>
      <p:ext uri="{BB962C8B-B14F-4D97-AF65-F5344CB8AC3E}">
        <p14:creationId xmlns:p14="http://schemas.microsoft.com/office/powerpoint/2010/main" val="238887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9176786B-0D38-3246-8412-4602494D7C9C}"/>
              </a:ext>
            </a:extLst>
          </p:cNvPr>
          <p:cNvSpPr>
            <a:spLocks noGrp="1" noRot="1" noChangeAspect="1"/>
          </p:cNvSpPr>
          <p:nvPr>
            <p:ph type="sldImg"/>
          </p:nvPr>
        </p:nvSpPr>
        <p:spPr/>
      </p:sp>
    </p:spTree>
    <p:extLst>
      <p:ext uri="{BB962C8B-B14F-4D97-AF65-F5344CB8AC3E}">
        <p14:creationId xmlns:p14="http://schemas.microsoft.com/office/powerpoint/2010/main" val="2360977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F9A92284-6F7B-B1AD-8D52-C4A428452A4F}"/>
              </a:ext>
            </a:extLst>
          </p:cNvPr>
          <p:cNvSpPr>
            <a:spLocks noGrp="1" noRot="1" noChangeAspect="1"/>
          </p:cNvSpPr>
          <p:nvPr>
            <p:ph type="sldImg"/>
          </p:nvPr>
        </p:nvSpPr>
        <p:spPr/>
      </p:sp>
    </p:spTree>
    <p:extLst>
      <p:ext uri="{BB962C8B-B14F-4D97-AF65-F5344CB8AC3E}">
        <p14:creationId xmlns:p14="http://schemas.microsoft.com/office/powerpoint/2010/main" val="2346929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24B5FE20-E5FB-F212-2995-1C145400D165}"/>
              </a:ext>
            </a:extLst>
          </p:cNvPr>
          <p:cNvSpPr>
            <a:spLocks noGrp="1" noRot="1" noChangeAspect="1"/>
          </p:cNvSpPr>
          <p:nvPr>
            <p:ph type="sldImg"/>
          </p:nvPr>
        </p:nvSpPr>
        <p:spPr/>
      </p:sp>
    </p:spTree>
    <p:extLst>
      <p:ext uri="{BB962C8B-B14F-4D97-AF65-F5344CB8AC3E}">
        <p14:creationId xmlns:p14="http://schemas.microsoft.com/office/powerpoint/2010/main" val="52564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E4A51E57-34C6-7530-9AC8-022F864FB3E0}"/>
              </a:ext>
            </a:extLst>
          </p:cNvPr>
          <p:cNvSpPr>
            <a:spLocks noGrp="1" noRot="1" noChangeAspect="1"/>
          </p:cNvSpPr>
          <p:nvPr>
            <p:ph type="sldImg"/>
          </p:nvPr>
        </p:nvSpPr>
        <p:spPr/>
      </p:sp>
    </p:spTree>
    <p:extLst>
      <p:ext uri="{BB962C8B-B14F-4D97-AF65-F5344CB8AC3E}">
        <p14:creationId xmlns:p14="http://schemas.microsoft.com/office/powerpoint/2010/main" val="1700546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4BAC7A82-1122-85D5-7FEF-F3421963D1C1}"/>
              </a:ext>
            </a:extLst>
          </p:cNvPr>
          <p:cNvSpPr>
            <a:spLocks noGrp="1" noRot="1" noChangeAspect="1"/>
          </p:cNvSpPr>
          <p:nvPr>
            <p:ph type="sldImg"/>
          </p:nvPr>
        </p:nvSpPr>
        <p:spPr/>
      </p:sp>
    </p:spTree>
    <p:extLst>
      <p:ext uri="{BB962C8B-B14F-4D97-AF65-F5344CB8AC3E}">
        <p14:creationId xmlns:p14="http://schemas.microsoft.com/office/powerpoint/2010/main" val="1433226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8B8ECF99-A273-048C-6378-B32FA6136E42}"/>
              </a:ext>
            </a:extLst>
          </p:cNvPr>
          <p:cNvSpPr>
            <a:spLocks noGrp="1" noRot="1" noChangeAspect="1"/>
          </p:cNvSpPr>
          <p:nvPr>
            <p:ph type="sldImg"/>
          </p:nvPr>
        </p:nvSpPr>
        <p:spPr/>
      </p:sp>
    </p:spTree>
    <p:extLst>
      <p:ext uri="{BB962C8B-B14F-4D97-AF65-F5344CB8AC3E}">
        <p14:creationId xmlns:p14="http://schemas.microsoft.com/office/powerpoint/2010/main" val="1516001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051BBD32-59CA-B961-C571-57016EA4CE03}"/>
              </a:ext>
            </a:extLst>
          </p:cNvPr>
          <p:cNvSpPr>
            <a:spLocks noGrp="1" noRot="1" noChangeAspect="1"/>
          </p:cNvSpPr>
          <p:nvPr>
            <p:ph type="sldImg"/>
          </p:nvPr>
        </p:nvSpPr>
        <p:spPr/>
      </p:sp>
    </p:spTree>
    <p:extLst>
      <p:ext uri="{BB962C8B-B14F-4D97-AF65-F5344CB8AC3E}">
        <p14:creationId xmlns:p14="http://schemas.microsoft.com/office/powerpoint/2010/main" val="1073348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6C6091EF-114A-2178-AA82-646E90B617A6}"/>
              </a:ext>
            </a:extLst>
          </p:cNvPr>
          <p:cNvSpPr>
            <a:spLocks noGrp="1" noRot="1" noChangeAspect="1"/>
          </p:cNvSpPr>
          <p:nvPr>
            <p:ph type="sldImg"/>
          </p:nvPr>
        </p:nvSpPr>
        <p:spPr/>
      </p:sp>
    </p:spTree>
    <p:extLst>
      <p:ext uri="{BB962C8B-B14F-4D97-AF65-F5344CB8AC3E}">
        <p14:creationId xmlns:p14="http://schemas.microsoft.com/office/powerpoint/2010/main" val="1920914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073D4179-6ED1-79FE-4B39-F2970129DF0B}"/>
              </a:ext>
            </a:extLst>
          </p:cNvPr>
          <p:cNvSpPr>
            <a:spLocks noGrp="1" noRot="1" noChangeAspect="1"/>
          </p:cNvSpPr>
          <p:nvPr>
            <p:ph type="sldImg"/>
          </p:nvPr>
        </p:nvSpPr>
        <p:spPr/>
      </p:sp>
    </p:spTree>
    <p:extLst>
      <p:ext uri="{BB962C8B-B14F-4D97-AF65-F5344CB8AC3E}">
        <p14:creationId xmlns:p14="http://schemas.microsoft.com/office/powerpoint/2010/main" val="439260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3F7789E9-AF33-6CF0-B7C4-5B6A8095C197}"/>
              </a:ext>
            </a:extLst>
          </p:cNvPr>
          <p:cNvSpPr>
            <a:spLocks noGrp="1" noRot="1" noChangeAspect="1"/>
          </p:cNvSpPr>
          <p:nvPr>
            <p:ph type="sldImg"/>
          </p:nvPr>
        </p:nvSpPr>
        <p:spPr/>
      </p:sp>
    </p:spTree>
    <p:extLst>
      <p:ext uri="{BB962C8B-B14F-4D97-AF65-F5344CB8AC3E}">
        <p14:creationId xmlns:p14="http://schemas.microsoft.com/office/powerpoint/2010/main" val="3965754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46308FA8-108D-C384-2443-3CFE5CDC15C6}"/>
              </a:ext>
            </a:extLst>
          </p:cNvPr>
          <p:cNvSpPr>
            <a:spLocks noGrp="1" noRot="1" noChangeAspect="1"/>
          </p:cNvSpPr>
          <p:nvPr>
            <p:ph type="sldImg"/>
          </p:nvPr>
        </p:nvSpPr>
        <p:spPr/>
      </p:sp>
    </p:spTree>
    <p:extLst>
      <p:ext uri="{BB962C8B-B14F-4D97-AF65-F5344CB8AC3E}">
        <p14:creationId xmlns:p14="http://schemas.microsoft.com/office/powerpoint/2010/main" val="3207455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220ABDC1-DE74-0B13-4E11-6CFAB02FADE5}"/>
              </a:ext>
            </a:extLst>
          </p:cNvPr>
          <p:cNvSpPr>
            <a:spLocks noGrp="1" noRot="1" noChangeAspect="1"/>
          </p:cNvSpPr>
          <p:nvPr>
            <p:ph type="sldImg"/>
          </p:nvPr>
        </p:nvSpPr>
        <p:spPr/>
      </p:sp>
    </p:spTree>
    <p:extLst>
      <p:ext uri="{BB962C8B-B14F-4D97-AF65-F5344CB8AC3E}">
        <p14:creationId xmlns:p14="http://schemas.microsoft.com/office/powerpoint/2010/main" val="3120605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EA932C9A-8802-8F36-B32E-64DA9533231E}"/>
              </a:ext>
            </a:extLst>
          </p:cNvPr>
          <p:cNvSpPr>
            <a:spLocks noGrp="1" noRot="1" noChangeAspect="1"/>
          </p:cNvSpPr>
          <p:nvPr>
            <p:ph type="sldImg"/>
          </p:nvPr>
        </p:nvSpPr>
        <p:spPr/>
      </p:sp>
    </p:spTree>
    <p:extLst>
      <p:ext uri="{BB962C8B-B14F-4D97-AF65-F5344CB8AC3E}">
        <p14:creationId xmlns:p14="http://schemas.microsoft.com/office/powerpoint/2010/main" val="3753979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A6005560-DA6F-B94B-1977-A409D08E8741}"/>
              </a:ext>
            </a:extLst>
          </p:cNvPr>
          <p:cNvSpPr>
            <a:spLocks noGrp="1" noRot="1" noChangeAspect="1"/>
          </p:cNvSpPr>
          <p:nvPr>
            <p:ph type="sldImg"/>
          </p:nvPr>
        </p:nvSpPr>
        <p:spPr/>
      </p:sp>
    </p:spTree>
    <p:extLst>
      <p:ext uri="{BB962C8B-B14F-4D97-AF65-F5344CB8AC3E}">
        <p14:creationId xmlns:p14="http://schemas.microsoft.com/office/powerpoint/2010/main" val="688311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DD148CE7-2324-8CF8-80AE-FCCC41790808}"/>
              </a:ext>
            </a:extLst>
          </p:cNvPr>
          <p:cNvSpPr>
            <a:spLocks noGrp="1" noRot="1" noChangeAspect="1"/>
          </p:cNvSpPr>
          <p:nvPr>
            <p:ph type="sldImg"/>
          </p:nvPr>
        </p:nvSpPr>
        <p:spPr/>
      </p:sp>
    </p:spTree>
    <p:extLst>
      <p:ext uri="{BB962C8B-B14F-4D97-AF65-F5344CB8AC3E}">
        <p14:creationId xmlns:p14="http://schemas.microsoft.com/office/powerpoint/2010/main" val="2933357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31227EF5-95A5-E789-BC97-501A60A53281}"/>
              </a:ext>
            </a:extLst>
          </p:cNvPr>
          <p:cNvSpPr>
            <a:spLocks noGrp="1" noRot="1" noChangeAspect="1"/>
          </p:cNvSpPr>
          <p:nvPr>
            <p:ph type="sldImg"/>
          </p:nvPr>
        </p:nvSpPr>
        <p:spPr/>
      </p:sp>
    </p:spTree>
    <p:extLst>
      <p:ext uri="{BB962C8B-B14F-4D97-AF65-F5344CB8AC3E}">
        <p14:creationId xmlns:p14="http://schemas.microsoft.com/office/powerpoint/2010/main" val="1184588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7" name="スライド イメージ プレースホルダー 6">
            <a:extLst>
              <a:ext uri="{FF2B5EF4-FFF2-40B4-BE49-F238E27FC236}">
                <a16:creationId xmlns:a16="http://schemas.microsoft.com/office/drawing/2014/main" id="{766A18D7-A15F-D895-621C-5063481DBD72}"/>
              </a:ext>
            </a:extLst>
          </p:cNvPr>
          <p:cNvSpPr>
            <a:spLocks noGrp="1" noRot="1" noChangeAspect="1"/>
          </p:cNvSpPr>
          <p:nvPr>
            <p:ph type="sldImg"/>
          </p:nvPr>
        </p:nvSpPr>
        <p:spPr/>
      </p:sp>
    </p:spTree>
    <p:extLst>
      <p:ext uri="{BB962C8B-B14F-4D97-AF65-F5344CB8AC3E}">
        <p14:creationId xmlns:p14="http://schemas.microsoft.com/office/powerpoint/2010/main" val="120188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2F27591-7F0A-AD30-A4AC-E49D07025F9E}"/>
              </a:ext>
            </a:extLst>
          </p:cNvPr>
          <p:cNvSpPr>
            <a:spLocks noGrp="1" noRot="1" noChangeAspect="1"/>
          </p:cNvSpPr>
          <p:nvPr>
            <p:ph type="sldImg"/>
          </p:nvPr>
        </p:nvSpPr>
        <p:spPr/>
      </p:sp>
    </p:spTree>
    <p:extLst>
      <p:ext uri="{BB962C8B-B14F-4D97-AF65-F5344CB8AC3E}">
        <p14:creationId xmlns:p14="http://schemas.microsoft.com/office/powerpoint/2010/main" val="3865017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9E360687-2872-99BC-3468-EDE850EE3C5B}"/>
              </a:ext>
            </a:extLst>
          </p:cNvPr>
          <p:cNvSpPr>
            <a:spLocks noGrp="1" noRot="1" noChangeAspect="1"/>
          </p:cNvSpPr>
          <p:nvPr>
            <p:ph type="sldImg"/>
          </p:nvPr>
        </p:nvSpPr>
        <p:spPr/>
      </p:sp>
    </p:spTree>
    <p:extLst>
      <p:ext uri="{BB962C8B-B14F-4D97-AF65-F5344CB8AC3E}">
        <p14:creationId xmlns:p14="http://schemas.microsoft.com/office/powerpoint/2010/main" val="1344998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44</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E3EF79F-8EFB-3A6C-9B22-8E999AA16EF7}"/>
              </a:ext>
            </a:extLst>
          </p:cNvPr>
          <p:cNvSpPr>
            <a:spLocks noGrp="1" noRot="1" noChangeAspect="1"/>
          </p:cNvSpPr>
          <p:nvPr>
            <p:ph type="sldImg"/>
          </p:nvPr>
        </p:nvSpPr>
        <p:spPr/>
      </p:sp>
    </p:spTree>
    <p:extLst>
      <p:ext uri="{BB962C8B-B14F-4D97-AF65-F5344CB8AC3E}">
        <p14:creationId xmlns:p14="http://schemas.microsoft.com/office/powerpoint/2010/main" val="735796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11" name="スライド イメージ プレースホルダー 10">
            <a:extLst>
              <a:ext uri="{FF2B5EF4-FFF2-40B4-BE49-F238E27FC236}">
                <a16:creationId xmlns:a16="http://schemas.microsoft.com/office/drawing/2014/main" id="{39E12248-7DCF-2801-4E04-3BEA5E00EE63}"/>
              </a:ext>
            </a:extLst>
          </p:cNvPr>
          <p:cNvSpPr>
            <a:spLocks noGrp="1" noRot="1" noChangeAspect="1"/>
          </p:cNvSpPr>
          <p:nvPr>
            <p:ph type="sldImg"/>
          </p:nvPr>
        </p:nvSpPr>
        <p:spPr/>
      </p:sp>
    </p:spTree>
    <p:extLst>
      <p:ext uri="{BB962C8B-B14F-4D97-AF65-F5344CB8AC3E}">
        <p14:creationId xmlns:p14="http://schemas.microsoft.com/office/powerpoint/2010/main" val="3899129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23C03461-E695-79C3-A2CB-3F139E977FDB}"/>
              </a:ext>
            </a:extLst>
          </p:cNvPr>
          <p:cNvSpPr>
            <a:spLocks noGrp="1" noRot="1" noChangeAspect="1"/>
          </p:cNvSpPr>
          <p:nvPr>
            <p:ph type="sldImg"/>
          </p:nvPr>
        </p:nvSpPr>
        <p:spPr/>
      </p:sp>
    </p:spTree>
    <p:extLst>
      <p:ext uri="{BB962C8B-B14F-4D97-AF65-F5344CB8AC3E}">
        <p14:creationId xmlns:p14="http://schemas.microsoft.com/office/powerpoint/2010/main" val="3257722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7" name="スライド イメージ プレースホルダー 6">
            <a:extLst>
              <a:ext uri="{FF2B5EF4-FFF2-40B4-BE49-F238E27FC236}">
                <a16:creationId xmlns:a16="http://schemas.microsoft.com/office/drawing/2014/main" id="{5EC4F16C-BB07-E8A1-D718-09CCFF9E8FBD}"/>
              </a:ext>
            </a:extLst>
          </p:cNvPr>
          <p:cNvSpPr>
            <a:spLocks noGrp="1" noRot="1" noChangeAspect="1"/>
          </p:cNvSpPr>
          <p:nvPr>
            <p:ph type="sldImg"/>
          </p:nvPr>
        </p:nvSpPr>
        <p:spPr/>
      </p:sp>
    </p:spTree>
    <p:extLst>
      <p:ext uri="{BB962C8B-B14F-4D97-AF65-F5344CB8AC3E}">
        <p14:creationId xmlns:p14="http://schemas.microsoft.com/office/powerpoint/2010/main" val="3236613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14190037-9812-4234-6730-9C06D6D50C30}"/>
              </a:ext>
            </a:extLst>
          </p:cNvPr>
          <p:cNvSpPr>
            <a:spLocks noGrp="1" noRot="1" noChangeAspect="1"/>
          </p:cNvSpPr>
          <p:nvPr>
            <p:ph type="sldImg"/>
          </p:nvPr>
        </p:nvSpPr>
        <p:spPr/>
      </p:sp>
    </p:spTree>
    <p:extLst>
      <p:ext uri="{BB962C8B-B14F-4D97-AF65-F5344CB8AC3E}">
        <p14:creationId xmlns:p14="http://schemas.microsoft.com/office/powerpoint/2010/main" val="2672181734"/>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jpeg" Type="http://schemas.openxmlformats.org/officeDocument/2006/relationships/image"/></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theme/theme1.xml" Type="http://schemas.openxmlformats.org/officeDocument/2006/relationships/theme"/><Relationship Id="rId11" Target="../tags/tag2.xml" Type="http://schemas.openxmlformats.org/officeDocument/2006/relationships/tags"/><Relationship Id="rId12" Target="../embeddings/oleObject1.bin" Type="http://schemas.openxmlformats.org/officeDocument/2006/relationships/oleObject"/><Relationship Id="rId13" Target="../media/image1.e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tags/tag8.xml" Type="http://schemas.openxmlformats.org/officeDocument/2006/relationships/tags"/><Relationship Id="rId2" Target="../slideLayouts/slideLayout4.xml" Type="http://schemas.openxmlformats.org/officeDocument/2006/relationships/slideLayout"/><Relationship Id="rId3" Target="../notesSlides/notesSlide10.xml" Type="http://schemas.openxmlformats.org/officeDocument/2006/relationships/notesSlide"/><Relationship Id="rId4" Target="../media/image17.jpg" Type="http://schemas.openxmlformats.org/officeDocument/2006/relationships/image"/><Relationship Id="rId5" Target="../media/image18.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1.xml.rels><?xml version="1.0" encoding="UTF-8" standalone="yes"?><Relationships xmlns="http://schemas.openxmlformats.org/package/2006/relationships"><Relationship Id="rId1" Target="../tags/tag9.xml" Type="http://schemas.openxmlformats.org/officeDocument/2006/relationships/tags"/><Relationship Id="rId2" Target="../slideLayouts/slideLayout4.xml" Type="http://schemas.openxmlformats.org/officeDocument/2006/relationships/slideLayout"/><Relationship Id="rId3" Target="../notesSlides/notesSlide11.xml" Type="http://schemas.openxmlformats.org/officeDocument/2006/relationships/notesSlide"/><Relationship Id="rId4" Target="../media/image19.jpg" Type="http://schemas.openxmlformats.org/officeDocument/2006/relationships/image"/><Relationship Id="rId5" Target="../media/image20.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2.xml.rels><?xml version="1.0" encoding="UTF-8" standalone="yes"?><Relationships xmlns="http://schemas.openxmlformats.org/package/2006/relationships"><Relationship Id="rId1" Target="../tags/tag10.xml" Type="http://schemas.openxmlformats.org/officeDocument/2006/relationships/tags"/><Relationship Id="rId2" Target="../slideLayouts/slideLayout4.xml" Type="http://schemas.openxmlformats.org/officeDocument/2006/relationships/slideLayout"/><Relationship Id="rId3" Target="../notesSlides/notesSlide12.xml" Type="http://schemas.openxmlformats.org/officeDocument/2006/relationships/notesSlide"/><Relationship Id="rId4" Target="../media/image21.png" Type="http://schemas.openxmlformats.org/officeDocument/2006/relationships/image"/><Relationship Id="rId5" Target="../media/image22.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23.png" Type="http://schemas.openxmlformats.org/officeDocument/2006/relationships/image"/></Relationships>
</file>

<file path=ppt/slides/_rels/slide13.xml.rels><?xml version="1.0" encoding="UTF-8" standalone="yes"?><Relationships xmlns="http://schemas.openxmlformats.org/package/2006/relationships"><Relationship Id="rId1" Target="../tags/tag11.xml" Type="http://schemas.openxmlformats.org/officeDocument/2006/relationships/tags"/><Relationship Id="rId2" Target="../slideLayouts/slideLayout4.xml" Type="http://schemas.openxmlformats.org/officeDocument/2006/relationships/slideLayout"/><Relationship Id="rId3" Target="../notesSlides/notesSlide13.xml" Type="http://schemas.openxmlformats.org/officeDocument/2006/relationships/notesSlide"/><Relationship Id="rId4" Target="../media/image24.png" Type="http://schemas.openxmlformats.org/officeDocument/2006/relationships/image"/><Relationship Id="rId5" Target="../media/image25.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4.xml.rels><?xml version="1.0" encoding="UTF-8" standalone="yes"?><Relationships xmlns="http://schemas.openxmlformats.org/package/2006/relationships"><Relationship Id="rId1" Target="../tags/tag12.xml" Type="http://schemas.openxmlformats.org/officeDocument/2006/relationships/tags"/><Relationship Id="rId2" Target="../slideLayouts/slideLayout4.xml" Type="http://schemas.openxmlformats.org/officeDocument/2006/relationships/slideLayout"/><Relationship Id="rId3" Target="../notesSlides/notesSlide14.xml" Type="http://schemas.openxmlformats.org/officeDocument/2006/relationships/notesSlide"/><Relationship Id="rId4" Target="../media/image26.png" Type="http://schemas.openxmlformats.org/officeDocument/2006/relationships/image"/><Relationship Id="rId5" Target="../media/image27.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5.xml.rels><?xml version="1.0" encoding="UTF-8" standalone="yes"?><Relationships xmlns="http://schemas.openxmlformats.org/package/2006/relationships"><Relationship Id="rId1" Target="../tags/tag13.xml" Type="http://schemas.openxmlformats.org/officeDocument/2006/relationships/tags"/><Relationship Id="rId2" Target="../slideLayouts/slideLayout4.xml" Type="http://schemas.openxmlformats.org/officeDocument/2006/relationships/slideLayout"/><Relationship Id="rId3" Target="../notesSlides/notesSlide15.xml" Type="http://schemas.openxmlformats.org/officeDocument/2006/relationships/notesSlide"/><Relationship Id="rId4" Target="../media/image28.jpg" Type="http://schemas.openxmlformats.org/officeDocument/2006/relationships/image"/><Relationship Id="rId5" Target="../media/image29.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30.jpeg" Type="http://schemas.openxmlformats.org/officeDocument/2006/relationships/image"/><Relationship Id="rId9" Target="../media/image31.png" Type="http://schemas.openxmlformats.org/officeDocument/2006/relationships/image"/></Relationships>
</file>

<file path=ppt/slides/_rels/slide16.xml.rels><?xml version="1.0" encoding="UTF-8" standalone="yes"?><Relationships xmlns="http://schemas.openxmlformats.org/package/2006/relationships"><Relationship Id="rId1" Target="../tags/tag14.xml" Type="http://schemas.openxmlformats.org/officeDocument/2006/relationships/tags"/><Relationship Id="rId2" Target="../slideLayouts/slideLayout4.xml" Type="http://schemas.openxmlformats.org/officeDocument/2006/relationships/slideLayout"/><Relationship Id="rId3" Target="../notesSlides/notesSlide16.xml" Type="http://schemas.openxmlformats.org/officeDocument/2006/relationships/notesSlide"/><Relationship Id="rId4" Target="../media/image32.png" Type="http://schemas.openxmlformats.org/officeDocument/2006/relationships/image"/><Relationship Id="rId5" Target="../media/image33.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30.jpeg" Type="http://schemas.openxmlformats.org/officeDocument/2006/relationships/image"/></Relationships>
</file>

<file path=ppt/slides/_rels/slide17.xml.rels><?xml version="1.0" encoding="UTF-8" standalone="yes"?><Relationships xmlns="http://schemas.openxmlformats.org/package/2006/relationships"><Relationship Id="rId1" Target="../tags/tag15.xml" Type="http://schemas.openxmlformats.org/officeDocument/2006/relationships/tags"/><Relationship Id="rId2" Target="../slideLayouts/slideLayout4.xml" Type="http://schemas.openxmlformats.org/officeDocument/2006/relationships/slideLayout"/><Relationship Id="rId3" Target="../notesSlides/notesSlide17.xml" Type="http://schemas.openxmlformats.org/officeDocument/2006/relationships/notesSlide"/><Relationship Id="rId4" Target="../media/image34.jpg" Type="http://schemas.openxmlformats.org/officeDocument/2006/relationships/image"/><Relationship Id="rId5" Target="../media/image35.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8.xml.rels><?xml version="1.0" encoding="UTF-8" standalone="yes"?><Relationships xmlns="http://schemas.openxmlformats.org/package/2006/relationships"><Relationship Id="rId1" Target="../tags/tag16.xml" Type="http://schemas.openxmlformats.org/officeDocument/2006/relationships/tags"/><Relationship Id="rId2" Target="../slideLayouts/slideLayout4.xml" Type="http://schemas.openxmlformats.org/officeDocument/2006/relationships/slideLayout"/><Relationship Id="rId3" Target="../notesSlides/notesSlide18.xml" Type="http://schemas.openxmlformats.org/officeDocument/2006/relationships/notesSlide"/><Relationship Id="rId4" Target="../media/image36.png" Type="http://schemas.openxmlformats.org/officeDocument/2006/relationships/image"/><Relationship Id="rId5" Target="../media/image37.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9.xml.rels><?xml version="1.0" encoding="UTF-8" standalone="yes"?><Relationships xmlns="http://schemas.openxmlformats.org/package/2006/relationships"><Relationship Id="rId1" Target="../tags/tag17.xml" Type="http://schemas.openxmlformats.org/officeDocument/2006/relationships/tags"/><Relationship Id="rId2" Target="../slideLayouts/slideLayout4.xml" Type="http://schemas.openxmlformats.org/officeDocument/2006/relationships/slideLayout"/><Relationship Id="rId3" Target="../notesSlides/notesSlide19.xml" Type="http://schemas.openxmlformats.org/officeDocument/2006/relationships/notesSlide"/><Relationship Id="rId4" Target="../media/image38.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tags/tag18.xml" Type="http://schemas.openxmlformats.org/officeDocument/2006/relationships/tags"/><Relationship Id="rId2" Target="../slideLayouts/slideLayout4.xml" Type="http://schemas.openxmlformats.org/officeDocument/2006/relationships/slideLayout"/><Relationship Id="rId3" Target="../notesSlides/notesSlide20.xml" Type="http://schemas.openxmlformats.org/officeDocument/2006/relationships/notesSlide"/><Relationship Id="rId4" Target="../media/image39.png" Type="http://schemas.openxmlformats.org/officeDocument/2006/relationships/image"/><Relationship Id="rId5" Target="../media/image40.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36.png" Type="http://schemas.openxmlformats.org/officeDocument/2006/relationships/image"/></Relationships>
</file>

<file path=ppt/slides/_rels/slide21.xml.rels><?xml version="1.0" encoding="UTF-8" standalone="yes"?><Relationships xmlns="http://schemas.openxmlformats.org/package/2006/relationships"><Relationship Id="rId1" Target="../tags/tag19.xml" Type="http://schemas.openxmlformats.org/officeDocument/2006/relationships/tags"/><Relationship Id="rId2" Target="../slideLayouts/slideLayout4.xml" Type="http://schemas.openxmlformats.org/officeDocument/2006/relationships/slideLayout"/><Relationship Id="rId3" Target="../notesSlides/notesSlide21.xml" Type="http://schemas.openxmlformats.org/officeDocument/2006/relationships/notesSlide"/><Relationship Id="rId4" Target="../media/image41.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22.xml.rels><?xml version="1.0" encoding="UTF-8" standalone="yes"?><Relationships xmlns="http://schemas.openxmlformats.org/package/2006/relationships"><Relationship Id="rId1" Target="../tags/tag20.xml" Type="http://schemas.openxmlformats.org/officeDocument/2006/relationships/tags"/><Relationship Id="rId2" Target="../slideLayouts/slideLayout4.xml" Type="http://schemas.openxmlformats.org/officeDocument/2006/relationships/slideLayout"/><Relationship Id="rId3" Target="../notesSlides/notesSlide22.xml" Type="http://schemas.openxmlformats.org/officeDocument/2006/relationships/notesSlide"/><Relationship Id="rId4" Target="../media/image42.jpg" Type="http://schemas.openxmlformats.org/officeDocument/2006/relationships/image"/><Relationship Id="rId5" Target="../media/image43.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44.jpeg" Type="http://schemas.openxmlformats.org/officeDocument/2006/relationships/image"/></Relationships>
</file>

<file path=ppt/slides/_rels/slide23.xml.rels><?xml version="1.0" encoding="UTF-8" standalone="yes"?><Relationships xmlns="http://schemas.openxmlformats.org/package/2006/relationships"><Relationship Id="rId1" Target="../tags/tag21.xml" Type="http://schemas.openxmlformats.org/officeDocument/2006/relationships/tags"/><Relationship Id="rId2" Target="../slideLayouts/slideLayout4.xml" Type="http://schemas.openxmlformats.org/officeDocument/2006/relationships/slideLayout"/><Relationship Id="rId3" Target="../notesSlides/notesSlide23.xml" Type="http://schemas.openxmlformats.org/officeDocument/2006/relationships/notesSlide"/><Relationship Id="rId4" Target="../media/image45.jpg" Type="http://schemas.openxmlformats.org/officeDocument/2006/relationships/image"/><Relationship Id="rId5" Target="../media/image46.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4.xml.rels><?xml version="1.0" encoding="UTF-8" standalone="yes"?><Relationships xmlns="http://schemas.openxmlformats.org/package/2006/relationships"><Relationship Id="rId1" Target="../tags/tag22.xml" Type="http://schemas.openxmlformats.org/officeDocument/2006/relationships/tags"/><Relationship Id="rId2" Target="../slideLayouts/slideLayout4.xml" Type="http://schemas.openxmlformats.org/officeDocument/2006/relationships/slideLayout"/><Relationship Id="rId3" Target="../notesSlides/notesSlide24.xml" Type="http://schemas.openxmlformats.org/officeDocument/2006/relationships/notesSlide"/><Relationship Id="rId4" Target="../media/image47.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25.xml.rels><?xml version="1.0" encoding="UTF-8" standalone="yes"?><Relationships xmlns="http://schemas.openxmlformats.org/package/2006/relationships"><Relationship Id="rId1" Target="../tags/tag23.xml" Type="http://schemas.openxmlformats.org/officeDocument/2006/relationships/tags"/><Relationship Id="rId2" Target="../slideLayouts/slideLayout4.xml" Type="http://schemas.openxmlformats.org/officeDocument/2006/relationships/slideLayout"/><Relationship Id="rId3" Target="../notesSlides/notesSlide25.xml" Type="http://schemas.openxmlformats.org/officeDocument/2006/relationships/notesSlide"/><Relationship Id="rId4" Target="../media/image48.png" Type="http://schemas.openxmlformats.org/officeDocument/2006/relationships/image"/><Relationship Id="rId5" Target="../media/image49.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36.png" Type="http://schemas.openxmlformats.org/officeDocument/2006/relationships/image"/></Relationships>
</file>

<file path=ppt/slides/_rels/slide26.xml.rels><?xml version="1.0" encoding="UTF-8" standalone="yes"?><Relationships xmlns="http://schemas.openxmlformats.org/package/2006/relationships"><Relationship Id="rId1" Target="../tags/tag24.xml" Type="http://schemas.openxmlformats.org/officeDocument/2006/relationships/tags"/><Relationship Id="rId2" Target="../slideLayouts/slideLayout4.xml" Type="http://schemas.openxmlformats.org/officeDocument/2006/relationships/slideLayout"/><Relationship Id="rId3" Target="../notesSlides/notesSlide26.xml" Type="http://schemas.openxmlformats.org/officeDocument/2006/relationships/notesSlide"/><Relationship Id="rId4" Target="../media/image50.emf" Type="http://schemas.openxmlformats.org/officeDocument/2006/relationships/image"/><Relationship Id="rId5" Target="../media/image51.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7.xml" Type="http://schemas.openxmlformats.org/officeDocument/2006/relationships/notesSlide"/></Relationships>
</file>

<file path=ppt/slides/_rels/slide28.xml.rels><?xml version="1.0" encoding="UTF-8" standalone="yes"?><Relationships xmlns="http://schemas.openxmlformats.org/package/2006/relationships"><Relationship Id="rId1" Target="../tags/tag25.xml" Type="http://schemas.openxmlformats.org/officeDocument/2006/relationships/tags"/><Relationship Id="rId2" Target="../slideLayouts/slideLayout4.xml" Type="http://schemas.openxmlformats.org/officeDocument/2006/relationships/slideLayout"/><Relationship Id="rId3" Target="../notesSlides/notesSlide28.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s>
</file>

<file path=ppt/slides/_rels/slide29.xml.rels><?xml version="1.0" encoding="UTF-8" standalone="yes"?><Relationships xmlns="http://schemas.openxmlformats.org/package/2006/relationships"><Relationship Id="rId1" Target="../tags/tag26.xml" Type="http://schemas.openxmlformats.org/officeDocument/2006/relationships/tags"/><Relationship Id="rId2" Target="../slideLayouts/slideLayout4.xml" Type="http://schemas.openxmlformats.org/officeDocument/2006/relationships/slideLayout"/><Relationship Id="rId3" Target="../notesSlides/notesSlide29.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 Id="rId6" Target="../media/image52.jp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s>
</file>

<file path=ppt/slides/_rels/slide30.xml.rels><?xml version="1.0" encoding="UTF-8" standalone="yes"?><Relationships xmlns="http://schemas.openxmlformats.org/package/2006/relationships"><Relationship Id="rId1" Target="../tags/tag27.xml" Type="http://schemas.openxmlformats.org/officeDocument/2006/relationships/tags"/><Relationship Id="rId2" Target="../slideLayouts/slideLayout4.xml" Type="http://schemas.openxmlformats.org/officeDocument/2006/relationships/slideLayout"/><Relationship Id="rId3" Target="../notesSlides/notesSlide30.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 Id="rId6" Target="../media/image53.png" Type="http://schemas.openxmlformats.org/officeDocument/2006/relationships/image"/><Relationship Id="rId7" Target="../media/image52.jpg" Type="http://schemas.openxmlformats.org/officeDocument/2006/relationships/image"/><Relationship Id="rId8" Target="../media/image54.jpg" Type="http://schemas.openxmlformats.org/officeDocument/2006/relationships/image"/><Relationship Id="rId9" Target="../media/image55.png" Type="http://schemas.openxmlformats.org/officeDocument/2006/relationships/image"/></Relationships>
</file>

<file path=ppt/slides/_rels/slide31.xml.rels><?xml version="1.0" encoding="UTF-8" standalone="yes"?><Relationships xmlns="http://schemas.openxmlformats.org/package/2006/relationships"><Relationship Id="rId1" Target="../tags/tag28.xml" Type="http://schemas.openxmlformats.org/officeDocument/2006/relationships/tags"/><Relationship Id="rId2" Target="../slideLayouts/slideLayout4.xml" Type="http://schemas.openxmlformats.org/officeDocument/2006/relationships/slideLayout"/><Relationship Id="rId3" Target="../notesSlides/notesSlide31.xml" Type="http://schemas.openxmlformats.org/officeDocument/2006/relationships/notesSlide"/><Relationship Id="rId4" Target="../media/image56.jpg" Type="http://schemas.openxmlformats.org/officeDocument/2006/relationships/image"/><Relationship Id="rId5" Target="../media/image57.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58.png" Type="http://schemas.openxmlformats.org/officeDocument/2006/relationships/image"/></Relationships>
</file>

<file path=ppt/slides/_rels/slide32.xml.rels><?xml version="1.0" encoding="UTF-8" standalone="yes"?><Relationships xmlns="http://schemas.openxmlformats.org/package/2006/relationships"><Relationship Id="rId1" Target="../tags/tag29.xml" Type="http://schemas.openxmlformats.org/officeDocument/2006/relationships/tags"/><Relationship Id="rId2" Target="../slideLayouts/slideLayout4.xml" Type="http://schemas.openxmlformats.org/officeDocument/2006/relationships/slideLayout"/><Relationship Id="rId3" Target="../notesSlides/notesSlide32.xml" Type="http://schemas.openxmlformats.org/officeDocument/2006/relationships/notesSlide"/><Relationship Id="rId4" Target="../media/image59.jpe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33.xml.rels><?xml version="1.0" encoding="UTF-8" standalone="yes"?><Relationships xmlns="http://schemas.openxmlformats.org/package/2006/relationships"><Relationship Id="rId1" Target="../tags/tag30.xml" Type="http://schemas.openxmlformats.org/officeDocument/2006/relationships/tags"/><Relationship Id="rId2" Target="../slideLayouts/slideLayout4.xml" Type="http://schemas.openxmlformats.org/officeDocument/2006/relationships/slideLayout"/><Relationship Id="rId3" Target="../notesSlides/notesSlide33.xml" Type="http://schemas.openxmlformats.org/officeDocument/2006/relationships/notesSlide"/><Relationship Id="rId4" Target="../media/image60.jpeg" Type="http://schemas.openxmlformats.org/officeDocument/2006/relationships/image"/><Relationship Id="rId5" Target="../media/image61.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4.xml.rels><?xml version="1.0" encoding="UTF-8" standalone="yes"?><Relationships xmlns="http://schemas.openxmlformats.org/package/2006/relationships"><Relationship Id="rId1" Target="../tags/tag31.xml" Type="http://schemas.openxmlformats.org/officeDocument/2006/relationships/tags"/><Relationship Id="rId2" Target="../slideLayouts/slideLayout4.xml" Type="http://schemas.openxmlformats.org/officeDocument/2006/relationships/slideLayout"/><Relationship Id="rId3" Target="../notesSlides/notesSlide34.xml" Type="http://schemas.openxmlformats.org/officeDocument/2006/relationships/notesSlide"/><Relationship Id="rId4" Target="../media/image62.jpg" Type="http://schemas.openxmlformats.org/officeDocument/2006/relationships/image"/><Relationship Id="rId5" Target="../media/image63.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5.xml.rels><?xml version="1.0" encoding="UTF-8" standalone="yes"?><Relationships xmlns="http://schemas.openxmlformats.org/package/2006/relationships"><Relationship Id="rId1" Target="../tags/tag32.xml" Type="http://schemas.openxmlformats.org/officeDocument/2006/relationships/tags"/><Relationship Id="rId2" Target="../slideLayouts/slideLayout4.xml" Type="http://schemas.openxmlformats.org/officeDocument/2006/relationships/slideLayout"/><Relationship Id="rId3" Target="../notesSlides/notesSlide35.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 Id="rId6" Target="../media/image64.jpg" Type="http://schemas.openxmlformats.org/officeDocument/2006/relationships/image"/></Relationships>
</file>

<file path=ppt/slides/_rels/slide36.xml.rels><?xml version="1.0" encoding="UTF-8" standalone="yes"?><Relationships xmlns="http://schemas.openxmlformats.org/package/2006/relationships"><Relationship Id="rId1" Target="../tags/tag33.xml" Type="http://schemas.openxmlformats.org/officeDocument/2006/relationships/tags"/><Relationship Id="rId2" Target="../slideLayouts/slideLayout4.xml" Type="http://schemas.openxmlformats.org/officeDocument/2006/relationships/slideLayout"/><Relationship Id="rId3" Target="../notesSlides/notesSlide36.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 Id="rId6" Target="../media/image65.jpg" Type="http://schemas.openxmlformats.org/officeDocument/2006/relationships/image"/></Relationships>
</file>

<file path=ppt/slides/_rels/slide37.xml.rels><?xml version="1.0" encoding="UTF-8" standalone="yes"?><Relationships xmlns="http://schemas.openxmlformats.org/package/2006/relationships"><Relationship Id="rId1" Target="../tags/tag34.xml" Type="http://schemas.openxmlformats.org/officeDocument/2006/relationships/tags"/><Relationship Id="rId2" Target="../slideLayouts/slideLayout4.xml" Type="http://schemas.openxmlformats.org/officeDocument/2006/relationships/slideLayout"/><Relationship Id="rId3" Target="../notesSlides/notesSlide37.xml" Type="http://schemas.openxmlformats.org/officeDocument/2006/relationships/notesSlide"/><Relationship Id="rId4" Target="../media/image66.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38.xml.rels><?xml version="1.0" encoding="UTF-8" standalone="yes"?><Relationships xmlns="http://schemas.openxmlformats.org/package/2006/relationships"><Relationship Id="rId1" Target="../tags/tag35.xml" Type="http://schemas.openxmlformats.org/officeDocument/2006/relationships/tags"/><Relationship Id="rId2" Target="../slideLayouts/slideLayout4.xml" Type="http://schemas.openxmlformats.org/officeDocument/2006/relationships/slideLayout"/><Relationship Id="rId3" Target="../notesSlides/notesSlide38.xml" Type="http://schemas.openxmlformats.org/officeDocument/2006/relationships/notesSlide"/><Relationship Id="rId4" Target="../media/image67.jpg" Type="http://schemas.openxmlformats.org/officeDocument/2006/relationships/image"/><Relationship Id="rId5" Target="../media/image66.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9.xml.rels><?xml version="1.0" encoding="UTF-8" standalone="yes"?><Relationships xmlns="http://schemas.openxmlformats.org/package/2006/relationships"><Relationship Id="rId1" Target="../tags/tag36.xml" Type="http://schemas.openxmlformats.org/officeDocument/2006/relationships/tags"/><Relationship Id="rId2" Target="../slideLayouts/slideLayout4.xml" Type="http://schemas.openxmlformats.org/officeDocument/2006/relationships/slideLayout"/><Relationship Id="rId3" Target="../notesSlides/notesSlide39.xml" Type="http://schemas.openxmlformats.org/officeDocument/2006/relationships/notesSlide"/><Relationship Id="rId4" Target="../media/image68.jpg" Type="http://schemas.openxmlformats.org/officeDocument/2006/relationships/image"/><Relationship Id="rId5" Target="../media/image69.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70.jpeg" Type="http://schemas.openxmlformats.org/officeDocument/2006/relationships/image"/></Relationships>
</file>

<file path=ppt/slides/_rels/slide4.xml.rels><?xml version="1.0" encoding="UTF-8" standalone="yes"?><Relationships xmlns="http://schemas.openxmlformats.org/package/2006/relationships"><Relationship Id="rId1" Target="../tags/tag3.xml" Type="http://schemas.openxmlformats.org/officeDocument/2006/relationships/tags"/><Relationship Id="rId2" Target="../slideLayouts/slideLayout4.xml" Type="http://schemas.openxmlformats.org/officeDocument/2006/relationships/slideLayout"/><Relationship Id="rId3" Target="../notesSlides/notesSlide4.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s>
</file>

<file path=ppt/slides/_rels/slide40.xml.rels><?xml version="1.0" encoding="UTF-8" standalone="yes"?><Relationships xmlns="http://schemas.openxmlformats.org/package/2006/relationships"><Relationship Id="rId1" Target="../tags/tag37.xml" Type="http://schemas.openxmlformats.org/officeDocument/2006/relationships/tags"/><Relationship Id="rId2" Target="../slideLayouts/slideLayout4.xml" Type="http://schemas.openxmlformats.org/officeDocument/2006/relationships/slideLayout"/><Relationship Id="rId3" Target="../notesSlides/notesSlide40.xml" Type="http://schemas.openxmlformats.org/officeDocument/2006/relationships/notesSlide"/><Relationship Id="rId4" Target="../media/image71.jpg" Type="http://schemas.openxmlformats.org/officeDocument/2006/relationships/image"/><Relationship Id="rId5" Target="../media/image72.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41.xml.rels><?xml version="1.0" encoding="UTF-8" standalone="yes"?><Relationships xmlns="http://schemas.openxmlformats.org/package/2006/relationships"><Relationship Id="rId1" Target="../tags/tag38.xml" Type="http://schemas.openxmlformats.org/officeDocument/2006/relationships/tags"/><Relationship Id="rId2" Target="../slideLayouts/slideLayout4.xml" Type="http://schemas.openxmlformats.org/officeDocument/2006/relationships/slideLayout"/><Relationship Id="rId3" Target="../notesSlides/notesSlide41.xml" Type="http://schemas.openxmlformats.org/officeDocument/2006/relationships/notesSlide"/><Relationship Id="rId4" Target="../media/image73.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42.xml.rels><?xml version="1.0" encoding="UTF-8" standalone="yes"?><Relationships xmlns="http://schemas.openxmlformats.org/package/2006/relationships"><Relationship Id="rId1" Target="../tags/tag39.xml" Type="http://schemas.openxmlformats.org/officeDocument/2006/relationships/tags"/><Relationship Id="rId2" Target="../slideLayouts/slideLayout4.xml" Type="http://schemas.openxmlformats.org/officeDocument/2006/relationships/slideLayout"/><Relationship Id="rId3" Target="../notesSlides/notesSlide42.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s>
</file>

<file path=ppt/slides/_rels/slide43.xml.rels><?xml version="1.0" encoding="UTF-8" standalone="yes"?><Relationships xmlns="http://schemas.openxmlformats.org/package/2006/relationships"><Relationship Id="rId1" Target="../tags/tag40.xml" Type="http://schemas.openxmlformats.org/officeDocument/2006/relationships/tags"/><Relationship Id="rId2" Target="../slideLayouts/slideLayout4.xml" Type="http://schemas.openxmlformats.org/officeDocument/2006/relationships/slideLayout"/><Relationship Id="rId3" Target="../notesSlides/notesSlide43.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s>
</file>

<file path=ppt/slides/_rels/slide44.xml.rels><?xml version="1.0" encoding="UTF-8" standalone="yes"?><Relationships xmlns="http://schemas.openxmlformats.org/package/2006/relationships"><Relationship Id="rId1" Target="../tags/tag41.xml" Type="http://schemas.openxmlformats.org/officeDocument/2006/relationships/tags"/><Relationship Id="rId10" Target="../diagrams/drawing1.xml" Type="http://schemas.microsoft.com/office/2007/relationships/diagramDrawing"/><Relationship Id="rId2" Target="../slideLayouts/slideLayout4.xml" Type="http://schemas.openxmlformats.org/officeDocument/2006/relationships/slideLayout"/><Relationship Id="rId3" Target="../notesSlides/notesSlide44.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diagrams/data1.xml" Type="http://schemas.openxmlformats.org/officeDocument/2006/relationships/diagramData"/><Relationship Id="rId7" Target="../diagrams/layout1.xml" Type="http://schemas.openxmlformats.org/officeDocument/2006/relationships/diagramLayout"/><Relationship Id="rId8" Target="../diagrams/quickStyle1.xml" Type="http://schemas.openxmlformats.org/officeDocument/2006/relationships/diagramQuickStyle"/><Relationship Id="rId9" Target="../diagrams/colors1.xml" Type="http://schemas.openxmlformats.org/officeDocument/2006/relationships/diagramColors"/></Relationships>
</file>

<file path=ppt/slides/_rels/slide5.xml.rels><?xml version="1.0" encoding="UTF-8" standalone="yes"?><Relationships xmlns="http://schemas.openxmlformats.org/package/2006/relationships"><Relationship Id="rId1" Target="../tags/tag4.xml" Type="http://schemas.openxmlformats.org/officeDocument/2006/relationships/tags"/><Relationship Id="rId2" Target="../slideLayouts/slideLayout4.xml" Type="http://schemas.openxmlformats.org/officeDocument/2006/relationships/slideLayout"/><Relationship Id="rId3" Target="../notesSlides/notesSlide5.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s>
</file>

<file path=ppt/slides/_rels/slide6.xml.rels><?xml version="1.0" encoding="UTF-8" standalone="yes"?><Relationships xmlns="http://schemas.openxmlformats.org/package/2006/relationships"><Relationship Id="rId1" Target="../tags/tag5.xml" Type="http://schemas.openxmlformats.org/officeDocument/2006/relationships/tags"/><Relationship Id="rId10" Target="../media/image7.png" Type="http://schemas.openxmlformats.org/officeDocument/2006/relationships/image"/><Relationship Id="rId11" Target="../media/image8.png" Type="http://schemas.openxmlformats.org/officeDocument/2006/relationships/image"/><Relationship Id="rId2" Target="../slideLayouts/slideLayout4.xml" Type="http://schemas.openxmlformats.org/officeDocument/2006/relationships/slideLayout"/><Relationship Id="rId3" Target="../notesSlides/notesSlide6.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media/image3.png" Type="http://schemas.openxmlformats.org/officeDocument/2006/relationships/image"/><Relationship Id="rId7" Target="../media/image4.png" Type="http://schemas.openxmlformats.org/officeDocument/2006/relationships/image"/><Relationship Id="rId8" Target="../media/image5.png" Type="http://schemas.openxmlformats.org/officeDocument/2006/relationships/image"/><Relationship Id="rId9" Target="../media/image6.png" Type="http://schemas.openxmlformats.org/officeDocument/2006/relationships/image"/></Relationships>
</file>

<file path=ppt/slides/_rels/slide7.xml.rels><?xml version="1.0" encoding="UTF-8" standalone="yes"?><Relationships xmlns="http://schemas.openxmlformats.org/package/2006/relationships"><Relationship Id="rId1" Target="../tags/tag6.xml" Type="http://schemas.openxmlformats.org/officeDocument/2006/relationships/tags"/><Relationship Id="rId10" Target="../media/image13.jpeg" Type="http://schemas.openxmlformats.org/officeDocument/2006/relationships/image"/><Relationship Id="rId2" Target="../slideLayouts/slideLayout4.xml" Type="http://schemas.openxmlformats.org/officeDocument/2006/relationships/slideLayout"/><Relationship Id="rId3" Target="../notesSlides/notesSlide7.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media/image9.png" Type="http://schemas.openxmlformats.org/officeDocument/2006/relationships/image"/><Relationship Id="rId7" Target="../media/image10.png" Type="http://schemas.openxmlformats.org/officeDocument/2006/relationships/image"/><Relationship Id="rId8" Target="../media/image11.png" Type="http://schemas.openxmlformats.org/officeDocument/2006/relationships/image"/><Relationship Id="rId9" Target="../media/image12.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8.xml" Type="http://schemas.openxmlformats.org/officeDocument/2006/relationships/notesSlide"/></Relationships>
</file>

<file path=ppt/slides/_rels/slide9.xml.rels><?xml version="1.0" encoding="UTF-8" standalone="yes"?><Relationships xmlns="http://schemas.openxmlformats.org/package/2006/relationships"><Relationship Id="rId1" Target="../tags/tag7.xml" Type="http://schemas.openxmlformats.org/officeDocument/2006/relationships/tags"/><Relationship Id="rId2" Target="../slideLayouts/slideLayout4.xml" Type="http://schemas.openxmlformats.org/officeDocument/2006/relationships/slideLayout"/><Relationship Id="rId3" Target="../notesSlides/notesSlide9.xml" Type="http://schemas.openxmlformats.org/officeDocument/2006/relationships/notesSlide"/><Relationship Id="rId4" Target="../media/image14.png" Type="http://schemas.openxmlformats.org/officeDocument/2006/relationships/image"/><Relationship Id="rId5" Target="../media/image15.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16.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117935"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kumimoji="1"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年１１月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000" dirty="0">
                <a:solidFill>
                  <a:srgbClr val="4472C4"/>
                </a:solidFill>
                <a:latin typeface="BIZ UDPゴシック" panose="020B0400000000000000" pitchFamily="50" charset="-128"/>
                <a:ea typeface="BIZ UDPゴシック" panose="020B0400000000000000" pitchFamily="50" charset="-128"/>
              </a:rPr>
              <a:t>ハザードマップポータルサイトで様々な災害のリスクを確認しよう</a:t>
            </a:r>
          </a:p>
        </p:txBody>
      </p:sp>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電子機器, キーボード が含まれている画像&#10;&#10;自動的に生成された説明">
            <a:extLst>
              <a:ext uri="{FF2B5EF4-FFF2-40B4-BE49-F238E27FC236}">
                <a16:creationId xmlns:a16="http://schemas.microsoft.com/office/drawing/2014/main" id="{A67CC311-1653-EA89-FDD0-96F8C3FBC906}"/>
              </a:ext>
            </a:extLst>
          </p:cNvPr>
          <p:cNvPicPr>
            <a:picLocks noChangeAspect="1"/>
          </p:cNvPicPr>
          <p:nvPr/>
        </p:nvPicPr>
        <p:blipFill>
          <a:blip r:embed="rId4"/>
          <a:stretch>
            <a:fillRect/>
          </a:stretch>
        </p:blipFill>
        <p:spPr>
          <a:xfrm>
            <a:off x="5739535" y="2348899"/>
            <a:ext cx="1993847" cy="4320001"/>
          </a:xfrm>
          <a:prstGeom prst="rect">
            <a:avLst/>
          </a:prstGeom>
          <a:ln>
            <a:solidFill>
              <a:schemeClr val="tx1"/>
            </a:solidFill>
          </a:ln>
        </p:spPr>
      </p:pic>
      <p:pic>
        <p:nvPicPr>
          <p:cNvPr id="16" name="図 15" descr="文字の書かれた紙&#10;&#10;自動的に生成された説明">
            <a:extLst>
              <a:ext uri="{FF2B5EF4-FFF2-40B4-BE49-F238E27FC236}">
                <a16:creationId xmlns:a16="http://schemas.microsoft.com/office/drawing/2014/main" id="{3B110449-7109-2DC2-5B35-F20B22F0E444}"/>
              </a:ext>
            </a:extLst>
          </p:cNvPr>
          <p:cNvPicPr>
            <a:picLocks noChangeAspect="1"/>
          </p:cNvPicPr>
          <p:nvPr/>
        </p:nvPicPr>
        <p:blipFill>
          <a:blip r:embed="rId5"/>
          <a:stretch>
            <a:fillRect/>
          </a:stretch>
        </p:blipFill>
        <p:spPr>
          <a:xfrm>
            <a:off x="1423006" y="2348899"/>
            <a:ext cx="1993847"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ハザードマップポータルサイトを検索しましょう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2775767" cy="646331"/>
          </a:xfrm>
          <a:prstGeom prst="rect">
            <a:avLst/>
          </a:prstGeom>
          <a:noFill/>
        </p:spPr>
        <p:txBody>
          <a:bodyPr wrap="square" lIns="91440" tIns="45720" rIns="91440" bIns="45720" rtlCol="0" anchor="t">
            <a:spAutoFit/>
          </a:bodyPr>
          <a:lstStyle/>
          <a:p>
            <a:r>
              <a:rPr lang="ja-JP" altLang="en-US" dirty="0">
                <a:latin typeface="BIZ UDPゴシック" panose="020B0400000000000000" pitchFamily="50" charset="-128"/>
                <a:ea typeface="BIZ UDPゴシック" panose="020B0400000000000000" pitchFamily="50" charset="-128"/>
              </a:rPr>
              <a:t>「ハザードマップポータルサイト」と入力します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画面右下のボタン　　　を</a:t>
            </a:r>
            <a:br>
              <a:rPr lang="en-US" altLang="ja-JP" sz="1800" dirty="0">
                <a:solidFill>
                  <a:prstClr val="black"/>
                </a:solidFill>
                <a:latin typeface="BIZ UDPゴシック" panose="020B0400000000000000" pitchFamily="50" charset="-128"/>
                <a:ea typeface="BIZ UDPゴシック" panose="020B0400000000000000" pitchFamily="50" charset="-128"/>
              </a:rPr>
            </a:b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427933" y="2481754"/>
            <a:ext cx="1982132"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pic>
        <p:nvPicPr>
          <p:cNvPr id="30" name="図 29" descr="電子機器, キーボード が含まれている画像&#10;&#10;自動的に生成された説明">
            <a:extLst>
              <a:ext uri="{FF2B5EF4-FFF2-40B4-BE49-F238E27FC236}">
                <a16:creationId xmlns:a16="http://schemas.microsoft.com/office/drawing/2014/main" id="{FED2751F-EEF7-ECA5-ADD6-BDDD86F728CA}"/>
              </a:ext>
            </a:extLst>
          </p:cNvPr>
          <p:cNvPicPr>
            <a:picLocks noChangeAspect="1"/>
          </p:cNvPicPr>
          <p:nvPr/>
        </p:nvPicPr>
        <p:blipFill rotWithShape="1">
          <a:blip r:embed="rId4"/>
          <a:srcRect l="85099" t="86431" r="4504" b="9106"/>
          <a:stretch/>
        </p:blipFill>
        <p:spPr>
          <a:xfrm>
            <a:off x="7573656" y="1613045"/>
            <a:ext cx="284821" cy="264932"/>
          </a:xfrm>
          <a:prstGeom prst="rect">
            <a:avLst/>
          </a:prstGeom>
          <a:ln>
            <a:noFill/>
          </a:ln>
        </p:spPr>
      </p:pic>
      <p:sp>
        <p:nvSpPr>
          <p:cNvPr id="33" name="四角形: 角を丸くする 32">
            <a:extLst>
              <a:ext uri="{FF2B5EF4-FFF2-40B4-BE49-F238E27FC236}">
                <a16:creationId xmlns:a16="http://schemas.microsoft.com/office/drawing/2014/main" id="{3B65F716-17C1-E999-49A1-77AE830C5BF8}"/>
              </a:ext>
            </a:extLst>
          </p:cNvPr>
          <p:cNvSpPr/>
          <p:nvPr/>
        </p:nvSpPr>
        <p:spPr>
          <a:xfrm>
            <a:off x="7311899" y="5982329"/>
            <a:ext cx="443825" cy="41542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2098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テキスト&#10;&#10;自動的に生成された説明">
            <a:extLst>
              <a:ext uri="{FF2B5EF4-FFF2-40B4-BE49-F238E27FC236}">
                <a16:creationId xmlns:a16="http://schemas.microsoft.com/office/drawing/2014/main" id="{F415C807-5851-FDDA-AD72-674739364471}"/>
              </a:ext>
            </a:extLst>
          </p:cNvPr>
          <p:cNvPicPr>
            <a:picLocks noChangeAspect="1"/>
          </p:cNvPicPr>
          <p:nvPr/>
        </p:nvPicPr>
        <p:blipFill>
          <a:blip r:embed="rId4"/>
          <a:stretch>
            <a:fillRect/>
          </a:stretch>
        </p:blipFill>
        <p:spPr>
          <a:xfrm>
            <a:off x="5739534" y="2348899"/>
            <a:ext cx="1993847" cy="4320002"/>
          </a:xfrm>
          <a:prstGeom prst="rect">
            <a:avLst/>
          </a:prstGeom>
          <a:ln>
            <a:solidFill>
              <a:schemeClr val="tx1"/>
            </a:solidFill>
          </a:ln>
        </p:spPr>
      </p:pic>
      <p:pic>
        <p:nvPicPr>
          <p:cNvPr id="18" name="図 17" descr="テキスト, 手紙&#10;&#10;自動的に生成された説明">
            <a:extLst>
              <a:ext uri="{FF2B5EF4-FFF2-40B4-BE49-F238E27FC236}">
                <a16:creationId xmlns:a16="http://schemas.microsoft.com/office/drawing/2014/main" id="{A8C49930-E525-DD3A-EDF0-87E3360D80DD}"/>
              </a:ext>
            </a:extLst>
          </p:cNvPr>
          <p:cNvPicPr>
            <a:picLocks noChangeAspect="1"/>
          </p:cNvPicPr>
          <p:nvPr/>
        </p:nvPicPr>
        <p:blipFill>
          <a:blip r:embed="rId5"/>
          <a:stretch>
            <a:fillRect/>
          </a:stretch>
        </p:blipFill>
        <p:spPr>
          <a:xfrm>
            <a:off x="1427933" y="2348899"/>
            <a:ext cx="1993845"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ハザードマップポータルサイトを検索しましょう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14406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検索結果から「ハザードマップポータルサイト」を押します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ハザードマップポータルサイト</a:t>
            </a:r>
            <a:r>
              <a:rPr lang="ja-JP" altLang="en-US" dirty="0">
                <a:solidFill>
                  <a:prstClr val="black"/>
                </a:solidFill>
                <a:latin typeface="BIZ UDPゴシック" panose="020B0400000000000000" pitchFamily="50" charset="-128"/>
                <a:ea typeface="BIZ UDPゴシック" panose="020B0400000000000000" pitchFamily="50" charset="-128"/>
              </a:rPr>
              <a:t>が</a:t>
            </a:r>
            <a:r>
              <a:rPr lang="ja-JP" altLang="en-US" sz="1800" dirty="0">
                <a:solidFill>
                  <a:prstClr val="black"/>
                </a:solidFill>
                <a:latin typeface="BIZ UDPゴシック" panose="020B0400000000000000" pitchFamily="50" charset="-128"/>
                <a:ea typeface="BIZ UDPゴシック" panose="020B0400000000000000" pitchFamily="50" charset="-128"/>
              </a:rPr>
              <a:t>表示されます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439646" y="4081373"/>
            <a:ext cx="1932390" cy="43717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Tree>
    <p:extLst>
      <p:ext uri="{BB962C8B-B14F-4D97-AF65-F5344CB8AC3E}">
        <p14:creationId xmlns:p14="http://schemas.microsoft.com/office/powerpoint/2010/main" val="2555493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0EF944D5-AF32-F98B-F0CE-B11BB6E3B6C0}"/>
              </a:ext>
            </a:extLst>
          </p:cNvPr>
          <p:cNvPicPr>
            <a:picLocks noChangeAspect="1"/>
          </p:cNvPicPr>
          <p:nvPr/>
        </p:nvPicPr>
        <p:blipFill>
          <a:blip r:embed="rId4"/>
          <a:stretch>
            <a:fillRect/>
          </a:stretch>
        </p:blipFill>
        <p:spPr>
          <a:xfrm>
            <a:off x="5434620" y="2388242"/>
            <a:ext cx="2450804" cy="4346825"/>
          </a:xfrm>
          <a:prstGeom prst="rect">
            <a:avLst/>
          </a:prstGeom>
        </p:spPr>
      </p:pic>
      <p:pic>
        <p:nvPicPr>
          <p:cNvPr id="25" name="Picture 2">
            <a:extLst>
              <a:ext uri="{FF2B5EF4-FFF2-40B4-BE49-F238E27FC236}">
                <a16:creationId xmlns:a16="http://schemas.microsoft.com/office/drawing/2014/main" id="{2FDE82B6-14D9-CC9D-78E3-8433D7D44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2438"/>
            <a:ext cx="2428785" cy="431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Safari </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で検索しましょう</a:t>
            </a:r>
          </a:p>
        </p:txBody>
      </p:sp>
      <p:sp>
        <p:nvSpPr>
          <p:cNvPr id="28" name="四角形: 角を丸くする 27">
            <a:extLst>
              <a:ext uri="{FF2B5EF4-FFF2-40B4-BE49-F238E27FC236}">
                <a16:creationId xmlns:a16="http://schemas.microsoft.com/office/drawing/2014/main" id="{31680218-2935-FCB4-C17A-7A4AC10BBEE5}"/>
              </a:ext>
            </a:extLst>
          </p:cNvPr>
          <p:cNvSpPr/>
          <p:nvPr/>
        </p:nvSpPr>
        <p:spPr>
          <a:xfrm>
            <a:off x="1914325" y="6214706"/>
            <a:ext cx="504000" cy="422558"/>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06FBE179-40D4-C8FB-4886-5ED99BE46C7F}"/>
              </a:ext>
            </a:extLst>
          </p:cNvPr>
          <p:cNvSpPr/>
          <p:nvPr/>
        </p:nvSpPr>
        <p:spPr>
          <a:xfrm>
            <a:off x="5582354" y="6126834"/>
            <a:ext cx="2178070" cy="28303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D08D1ABE-286D-32D5-466C-BAE3009F377D}"/>
              </a:ext>
            </a:extLst>
          </p:cNvPr>
          <p:cNvPicPr>
            <a:picLocks noChangeAspect="1"/>
          </p:cNvPicPr>
          <p:nvPr/>
        </p:nvPicPr>
        <p:blipFill>
          <a:blip r:embed="rId8"/>
          <a:srcRect l="4277" t="4303" r="5920" b="5894"/>
          <a:stretch>
            <a:fillRect/>
          </a:stretch>
        </p:blipFill>
        <p:spPr>
          <a:xfrm>
            <a:off x="2328739" y="1561875"/>
            <a:ext cx="369456" cy="369456"/>
          </a:xfrm>
          <a:custGeom>
            <a:avLst/>
            <a:gdLst>
              <a:gd name="connsiteX0" fmla="*/ 161860 w 756000"/>
              <a:gd name="connsiteY0" fmla="*/ 0 h 756000"/>
              <a:gd name="connsiteX1" fmla="*/ 594140 w 756000"/>
              <a:gd name="connsiteY1" fmla="*/ 0 h 756000"/>
              <a:gd name="connsiteX2" fmla="*/ 756000 w 756000"/>
              <a:gd name="connsiteY2" fmla="*/ 161860 h 756000"/>
              <a:gd name="connsiteX3" fmla="*/ 756000 w 756000"/>
              <a:gd name="connsiteY3" fmla="*/ 594140 h 756000"/>
              <a:gd name="connsiteX4" fmla="*/ 594140 w 756000"/>
              <a:gd name="connsiteY4" fmla="*/ 756000 h 756000"/>
              <a:gd name="connsiteX5" fmla="*/ 161860 w 756000"/>
              <a:gd name="connsiteY5" fmla="*/ 756000 h 756000"/>
              <a:gd name="connsiteX6" fmla="*/ 0 w 756000"/>
              <a:gd name="connsiteY6" fmla="*/ 594140 h 756000"/>
              <a:gd name="connsiteX7" fmla="*/ 0 w 756000"/>
              <a:gd name="connsiteY7" fmla="*/ 161860 h 756000"/>
              <a:gd name="connsiteX8" fmla="*/ 161860 w 756000"/>
              <a:gd name="connsiteY8" fmla="*/ 0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000" h="756000">
                <a:moveTo>
                  <a:pt x="161860" y="0"/>
                </a:moveTo>
                <a:lnTo>
                  <a:pt x="594140" y="0"/>
                </a:lnTo>
                <a:cubicBezTo>
                  <a:pt x="683533" y="0"/>
                  <a:pt x="756000" y="72467"/>
                  <a:pt x="756000" y="161860"/>
                </a:cubicBezTo>
                <a:lnTo>
                  <a:pt x="756000" y="594140"/>
                </a:lnTo>
                <a:cubicBezTo>
                  <a:pt x="756000" y="683533"/>
                  <a:pt x="683533" y="756000"/>
                  <a:pt x="594140" y="756000"/>
                </a:cubicBezTo>
                <a:lnTo>
                  <a:pt x="161860" y="756000"/>
                </a:lnTo>
                <a:cubicBezTo>
                  <a:pt x="72467" y="756000"/>
                  <a:pt x="0" y="683533"/>
                  <a:pt x="0" y="594140"/>
                </a:cubicBezTo>
                <a:lnTo>
                  <a:pt x="0" y="161860"/>
                </a:lnTo>
                <a:cubicBezTo>
                  <a:pt x="0" y="72467"/>
                  <a:pt x="72467" y="0"/>
                  <a:pt x="161860" y="0"/>
                </a:cubicBezTo>
                <a:close/>
              </a:path>
            </a:pathLst>
          </a:custGeom>
        </p:spPr>
      </p:pic>
    </p:spTree>
    <p:extLst>
      <p:ext uri="{BB962C8B-B14F-4D97-AF65-F5344CB8AC3E}">
        <p14:creationId xmlns:p14="http://schemas.microsoft.com/office/powerpoint/2010/main" val="895365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5CE6978-1E60-8F8E-6367-77EA1766CCCD}"/>
              </a:ext>
            </a:extLst>
          </p:cNvPr>
          <p:cNvPicPr>
            <a:picLocks noChangeAspect="1"/>
          </p:cNvPicPr>
          <p:nvPr/>
        </p:nvPicPr>
        <p:blipFill>
          <a:blip r:embed="rId4"/>
          <a:stretch>
            <a:fillRect/>
          </a:stretch>
        </p:blipFill>
        <p:spPr>
          <a:xfrm>
            <a:off x="5449699" y="2404957"/>
            <a:ext cx="2428785" cy="4317480"/>
          </a:xfrm>
          <a:prstGeom prst="rect">
            <a:avLst/>
          </a:prstGeom>
          <a:ln>
            <a:solidFill>
              <a:schemeClr val="tx1"/>
            </a:solidFill>
          </a:ln>
        </p:spPr>
      </p:pic>
      <p:pic>
        <p:nvPicPr>
          <p:cNvPr id="16" name="図 15">
            <a:extLst>
              <a:ext uri="{FF2B5EF4-FFF2-40B4-BE49-F238E27FC236}">
                <a16:creationId xmlns:a16="http://schemas.microsoft.com/office/drawing/2014/main" id="{398D98B9-6113-7548-6B5B-FB2D93813431}"/>
              </a:ext>
            </a:extLst>
          </p:cNvPr>
          <p:cNvPicPr>
            <a:picLocks noChangeAspect="1"/>
          </p:cNvPicPr>
          <p:nvPr/>
        </p:nvPicPr>
        <p:blipFill>
          <a:blip r:embed="rId5"/>
          <a:stretch>
            <a:fillRect/>
          </a:stretch>
        </p:blipFill>
        <p:spPr>
          <a:xfrm>
            <a:off x="1236330" y="2404956"/>
            <a:ext cx="2428785" cy="431748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7531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画面右下の「開く」を押します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で検索しましょう</a:t>
            </a:r>
          </a:p>
        </p:txBody>
      </p:sp>
      <p:sp>
        <p:nvSpPr>
          <p:cNvPr id="28" name="四角形: 角を丸くする 27">
            <a:extLst>
              <a:ext uri="{FF2B5EF4-FFF2-40B4-BE49-F238E27FC236}">
                <a16:creationId xmlns:a16="http://schemas.microsoft.com/office/drawing/2014/main" id="{31680218-2935-FCB4-C17A-7A4AC10BBEE5}"/>
              </a:ext>
            </a:extLst>
          </p:cNvPr>
          <p:cNvSpPr/>
          <p:nvPr/>
        </p:nvSpPr>
        <p:spPr>
          <a:xfrm>
            <a:off x="1331527" y="4696832"/>
            <a:ext cx="2220553" cy="319668"/>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06FBE179-40D4-C8FB-4886-5ED99BE46C7F}"/>
              </a:ext>
            </a:extLst>
          </p:cNvPr>
          <p:cNvSpPr/>
          <p:nvPr/>
        </p:nvSpPr>
        <p:spPr>
          <a:xfrm>
            <a:off x="7315395" y="5985317"/>
            <a:ext cx="611189" cy="75075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73949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9CB58DBC-478D-9615-18DA-B4ABD017356A}"/>
              </a:ext>
            </a:extLst>
          </p:cNvPr>
          <p:cNvPicPr>
            <a:picLocks noChangeAspect="1"/>
          </p:cNvPicPr>
          <p:nvPr/>
        </p:nvPicPr>
        <p:blipFill>
          <a:blip r:embed="rId4"/>
          <a:stretch>
            <a:fillRect/>
          </a:stretch>
        </p:blipFill>
        <p:spPr>
          <a:xfrm>
            <a:off x="5449699" y="2404958"/>
            <a:ext cx="2428784" cy="4317479"/>
          </a:xfrm>
          <a:prstGeom prst="rect">
            <a:avLst/>
          </a:prstGeom>
          <a:ln>
            <a:solidFill>
              <a:schemeClr val="tx1"/>
            </a:solidFill>
          </a:ln>
        </p:spPr>
      </p:pic>
      <p:pic>
        <p:nvPicPr>
          <p:cNvPr id="24" name="図 23">
            <a:extLst>
              <a:ext uri="{FF2B5EF4-FFF2-40B4-BE49-F238E27FC236}">
                <a16:creationId xmlns:a16="http://schemas.microsoft.com/office/drawing/2014/main" id="{A92B1671-61C8-C321-0AE4-ECCC4A9732EE}"/>
              </a:ext>
            </a:extLst>
          </p:cNvPr>
          <p:cNvPicPr>
            <a:picLocks noChangeAspect="1"/>
          </p:cNvPicPr>
          <p:nvPr/>
        </p:nvPicPr>
        <p:blipFill>
          <a:blip r:embed="rId5"/>
          <a:stretch>
            <a:fillRect/>
          </a:stretch>
        </p:blipFill>
        <p:spPr>
          <a:xfrm>
            <a:off x="1236331" y="2404956"/>
            <a:ext cx="2428784" cy="431747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検索結果から「ハザードマップポータルサイト」を押します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ハザードマップポータルサイトが表示されます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で検索しましょう</a:t>
            </a:r>
          </a:p>
        </p:txBody>
      </p:sp>
      <p:sp>
        <p:nvSpPr>
          <p:cNvPr id="28" name="四角形: 角を丸くする 27">
            <a:extLst>
              <a:ext uri="{FF2B5EF4-FFF2-40B4-BE49-F238E27FC236}">
                <a16:creationId xmlns:a16="http://schemas.microsoft.com/office/drawing/2014/main" id="{31680218-2935-FCB4-C17A-7A4AC10BBEE5}"/>
              </a:ext>
            </a:extLst>
          </p:cNvPr>
          <p:cNvSpPr/>
          <p:nvPr/>
        </p:nvSpPr>
        <p:spPr>
          <a:xfrm>
            <a:off x="1236331" y="3596293"/>
            <a:ext cx="2428784" cy="104209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696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文字の書かれた紙&#10;&#10;自動的に生成された説明">
            <a:extLst>
              <a:ext uri="{FF2B5EF4-FFF2-40B4-BE49-F238E27FC236}">
                <a16:creationId xmlns:a16="http://schemas.microsoft.com/office/drawing/2014/main" id="{94FF8109-876D-0757-5FDF-8C1632D3622A}"/>
              </a:ext>
            </a:extLst>
          </p:cNvPr>
          <p:cNvPicPr>
            <a:picLocks noGrp="1" noRot="1" noChangeAspect="1" noMove="1" noResize="1" noEditPoints="1" noAdjustHandles="1" noChangeArrowheads="1" noChangeShapeType="1" noCrop="1"/>
          </p:cNvPicPr>
          <p:nvPr/>
        </p:nvPicPr>
        <p:blipFill>
          <a:blip r:embed="rId4"/>
          <a:stretch>
            <a:fillRect/>
          </a:stretch>
        </p:blipFill>
        <p:spPr>
          <a:xfrm>
            <a:off x="5667162" y="2406593"/>
            <a:ext cx="1952618" cy="4230672"/>
          </a:xfrm>
          <a:prstGeom prst="rect">
            <a:avLst/>
          </a:prstGeom>
          <a:ln>
            <a:solidFill>
              <a:schemeClr val="tx1"/>
            </a:solidFill>
          </a:ln>
        </p:spPr>
      </p:pic>
      <p:pic>
        <p:nvPicPr>
          <p:cNvPr id="24" name="図 23" descr="テキスト&#10;&#10;自動的に生成された説明">
            <a:extLst>
              <a:ext uri="{FF2B5EF4-FFF2-40B4-BE49-F238E27FC236}">
                <a16:creationId xmlns:a16="http://schemas.microsoft.com/office/drawing/2014/main" id="{87AE149E-FFE4-96B2-EA74-BEC6D8B60717}"/>
              </a:ext>
            </a:extLst>
          </p:cNvPr>
          <p:cNvPicPr>
            <a:picLocks noChangeAspect="1"/>
          </p:cNvPicPr>
          <p:nvPr/>
        </p:nvPicPr>
        <p:blipFill>
          <a:blip r:embed="rId5"/>
          <a:stretch>
            <a:fillRect/>
          </a:stretch>
        </p:blipFill>
        <p:spPr>
          <a:xfrm>
            <a:off x="1477069" y="2406593"/>
            <a:ext cx="1952618" cy="423067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4287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画面右上の３つの点のボタン</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　　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でブックマークをしましょう</a:t>
            </a:r>
          </a:p>
        </p:txBody>
      </p:sp>
      <p:sp>
        <p:nvSpPr>
          <p:cNvPr id="7" name="四角形: 角を丸くする 6">
            <a:extLst>
              <a:ext uri="{FF2B5EF4-FFF2-40B4-BE49-F238E27FC236}">
                <a16:creationId xmlns:a16="http://schemas.microsoft.com/office/drawing/2014/main" id="{0072FB61-3B31-BF72-83AA-AEEC29A3A996}"/>
              </a:ext>
            </a:extLst>
          </p:cNvPr>
          <p:cNvSpPr/>
          <p:nvPr/>
        </p:nvSpPr>
        <p:spPr>
          <a:xfrm>
            <a:off x="3175816" y="2569066"/>
            <a:ext cx="252000" cy="288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3" name="Picture 2">
            <a:extLst>
              <a:ext uri="{FF2B5EF4-FFF2-40B4-BE49-F238E27FC236}">
                <a16:creationId xmlns:a16="http://schemas.microsoft.com/office/drawing/2014/main" id="{D32E6E13-61A5-4639-8F34-558936C61E4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86341" t="4416" b="89669"/>
          <a:stretch/>
        </p:blipFill>
        <p:spPr bwMode="auto">
          <a:xfrm>
            <a:off x="2171706" y="1998303"/>
            <a:ext cx="239229" cy="214988"/>
          </a:xfrm>
          <a:prstGeom prst="rect">
            <a:avLst/>
          </a:prstGeom>
          <a:solidFill>
            <a:schemeClr val="bg1"/>
          </a:solidFill>
          <a:ln>
            <a:noFill/>
          </a:ln>
        </p:spPr>
      </p:pic>
      <p:sp>
        <p:nvSpPr>
          <p:cNvPr id="27" name="四角形: 角を丸くする 26">
            <a:extLst>
              <a:ext uri="{FF2B5EF4-FFF2-40B4-BE49-F238E27FC236}">
                <a16:creationId xmlns:a16="http://schemas.microsoft.com/office/drawing/2014/main" id="{9770C972-7417-2147-07CD-86FF0D057BB1}"/>
              </a:ext>
            </a:extLst>
          </p:cNvPr>
          <p:cNvSpPr/>
          <p:nvPr/>
        </p:nvSpPr>
        <p:spPr>
          <a:xfrm>
            <a:off x="6522437" y="2625234"/>
            <a:ext cx="172080" cy="23363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8" name="Picture 6">
            <a:extLst>
              <a:ext uri="{FF2B5EF4-FFF2-40B4-BE49-F238E27FC236}">
                <a16:creationId xmlns:a16="http://schemas.microsoft.com/office/drawing/2014/main" id="{B5D8E310-B25E-E8FD-3846-2F61EA7D9A9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686686" y="1580700"/>
            <a:ext cx="287775" cy="287775"/>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6F7C1893-516E-E526-9A33-6593A3DD429F}"/>
              </a:ext>
            </a:extLst>
          </p:cNvPr>
          <p:cNvSpPr txBox="1"/>
          <p:nvPr/>
        </p:nvSpPr>
        <p:spPr>
          <a:xfrm>
            <a:off x="7765121" y="894700"/>
            <a:ext cx="137888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971593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A93EC5C-5849-5EFC-A661-DD4386C099A8}"/>
              </a:ext>
            </a:extLst>
          </p:cNvPr>
          <p:cNvPicPr>
            <a:picLocks noChangeAspect="1"/>
          </p:cNvPicPr>
          <p:nvPr/>
        </p:nvPicPr>
        <p:blipFill>
          <a:blip r:embed="rId4"/>
          <a:stretch>
            <a:fillRect/>
          </a:stretch>
        </p:blipFill>
        <p:spPr>
          <a:xfrm>
            <a:off x="5649335" y="2384067"/>
            <a:ext cx="1975275" cy="4255377"/>
          </a:xfrm>
          <a:prstGeom prst="rect">
            <a:avLst/>
          </a:prstGeom>
        </p:spPr>
      </p:pic>
      <p:pic>
        <p:nvPicPr>
          <p:cNvPr id="3" name="図 2">
            <a:extLst>
              <a:ext uri="{FF2B5EF4-FFF2-40B4-BE49-F238E27FC236}">
                <a16:creationId xmlns:a16="http://schemas.microsoft.com/office/drawing/2014/main" id="{70EB9E5D-27B2-A299-F951-DF9BC9F7B31C}"/>
              </a:ext>
            </a:extLst>
          </p:cNvPr>
          <p:cNvPicPr>
            <a:picLocks noChangeAspect="1"/>
          </p:cNvPicPr>
          <p:nvPr/>
        </p:nvPicPr>
        <p:blipFill>
          <a:blip r:embed="rId5"/>
          <a:stretch>
            <a:fillRect/>
          </a:stretch>
        </p:blipFill>
        <p:spPr>
          <a:xfrm>
            <a:off x="1463037" y="2396083"/>
            <a:ext cx="1981372" cy="4273666"/>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4287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画面右上の３つの点のボタン</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「ブックマーク」を押します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a:t>
            </a:r>
          </a:p>
        </p:txBody>
      </p:sp>
      <p:sp>
        <p:nvSpPr>
          <p:cNvPr id="7" name="四角形: 角を丸くする 6">
            <a:extLst>
              <a:ext uri="{FF2B5EF4-FFF2-40B4-BE49-F238E27FC236}">
                <a16:creationId xmlns:a16="http://schemas.microsoft.com/office/drawing/2014/main" id="{0072FB61-3B31-BF72-83AA-AEEC29A3A996}"/>
              </a:ext>
            </a:extLst>
          </p:cNvPr>
          <p:cNvSpPr/>
          <p:nvPr/>
        </p:nvSpPr>
        <p:spPr>
          <a:xfrm>
            <a:off x="3175816" y="2569066"/>
            <a:ext cx="252000" cy="288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3" name="Picture 2">
            <a:extLst>
              <a:ext uri="{FF2B5EF4-FFF2-40B4-BE49-F238E27FC236}">
                <a16:creationId xmlns:a16="http://schemas.microsoft.com/office/drawing/2014/main" id="{D32E6E13-61A5-4639-8F34-558936C61E4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86341" t="4416" b="89669"/>
          <a:stretch/>
        </p:blipFill>
        <p:spPr bwMode="auto">
          <a:xfrm>
            <a:off x="2253556" y="1994245"/>
            <a:ext cx="239229" cy="214988"/>
          </a:xfrm>
          <a:prstGeom prst="rect">
            <a:avLst/>
          </a:prstGeom>
          <a:solidFill>
            <a:schemeClr val="bg1"/>
          </a:solidFill>
          <a:ln>
            <a:noFill/>
          </a:ln>
        </p:spPr>
      </p:pic>
      <p:sp>
        <p:nvSpPr>
          <p:cNvPr id="27" name="四角形: 角を丸くする 26">
            <a:extLst>
              <a:ext uri="{FF2B5EF4-FFF2-40B4-BE49-F238E27FC236}">
                <a16:creationId xmlns:a16="http://schemas.microsoft.com/office/drawing/2014/main" id="{9770C972-7417-2147-07CD-86FF0D057BB1}"/>
              </a:ext>
            </a:extLst>
          </p:cNvPr>
          <p:cNvSpPr/>
          <p:nvPr/>
        </p:nvSpPr>
        <p:spPr>
          <a:xfrm>
            <a:off x="6161500" y="4236658"/>
            <a:ext cx="1458280" cy="32525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87832A8B-0CE9-A771-38F2-80CE80D030C4}"/>
              </a:ext>
            </a:extLst>
          </p:cNvPr>
          <p:cNvSpPr txBox="1"/>
          <p:nvPr/>
        </p:nvSpPr>
        <p:spPr>
          <a:xfrm>
            <a:off x="7765121" y="894700"/>
            <a:ext cx="137888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048124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テキスト&#10;&#10;自動的に生成された説明">
            <a:extLst>
              <a:ext uri="{FF2B5EF4-FFF2-40B4-BE49-F238E27FC236}">
                <a16:creationId xmlns:a16="http://schemas.microsoft.com/office/drawing/2014/main" id="{87274601-27DD-F763-145A-B951664D59EE}"/>
              </a:ext>
            </a:extLst>
          </p:cNvPr>
          <p:cNvPicPr>
            <a:picLocks noChangeAspect="1"/>
          </p:cNvPicPr>
          <p:nvPr/>
        </p:nvPicPr>
        <p:blipFill>
          <a:blip r:embed="rId4"/>
          <a:stretch>
            <a:fillRect/>
          </a:stretch>
        </p:blipFill>
        <p:spPr>
          <a:xfrm>
            <a:off x="5662346" y="2408357"/>
            <a:ext cx="1951804" cy="4228909"/>
          </a:xfrm>
          <a:prstGeom prst="rect">
            <a:avLst/>
          </a:prstGeom>
          <a:ln>
            <a:solidFill>
              <a:schemeClr val="tx1"/>
            </a:solidFill>
          </a:ln>
        </p:spPr>
      </p:pic>
      <p:pic>
        <p:nvPicPr>
          <p:cNvPr id="18" name="図 17" descr="グラフィカル ユーザー インターフェイス, テキスト, アプリケーション&#10;&#10;自動的に生成された説明">
            <a:extLst>
              <a:ext uri="{FF2B5EF4-FFF2-40B4-BE49-F238E27FC236}">
                <a16:creationId xmlns:a16="http://schemas.microsoft.com/office/drawing/2014/main" id="{DDF0691E-6109-823F-C9B3-D750F386938E}"/>
              </a:ext>
            </a:extLst>
          </p:cNvPr>
          <p:cNvPicPr>
            <a:picLocks noChangeAspect="1"/>
          </p:cNvPicPr>
          <p:nvPr/>
        </p:nvPicPr>
        <p:blipFill>
          <a:blip r:embed="rId5"/>
          <a:stretch>
            <a:fillRect/>
          </a:stretch>
        </p:blipFill>
        <p:spPr>
          <a:xfrm>
            <a:off x="1479810" y="2408357"/>
            <a:ext cx="1951804" cy="422890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322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開きたいページを押します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見たい画面が表示されます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a:t>
            </a:r>
          </a:p>
        </p:txBody>
      </p:sp>
      <p:sp>
        <p:nvSpPr>
          <p:cNvPr id="7" name="四角形: 角を丸くする 6">
            <a:extLst>
              <a:ext uri="{FF2B5EF4-FFF2-40B4-BE49-F238E27FC236}">
                <a16:creationId xmlns:a16="http://schemas.microsoft.com/office/drawing/2014/main" id="{0072FB61-3B31-BF72-83AA-AEEC29A3A996}"/>
              </a:ext>
            </a:extLst>
          </p:cNvPr>
          <p:cNvSpPr/>
          <p:nvPr/>
        </p:nvSpPr>
        <p:spPr>
          <a:xfrm>
            <a:off x="1569886" y="3221287"/>
            <a:ext cx="1770214" cy="53791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C9AEE41B-D5FE-1766-CFA3-EC2DBB9C3F0D}"/>
              </a:ext>
            </a:extLst>
          </p:cNvPr>
          <p:cNvSpPr txBox="1"/>
          <p:nvPr/>
        </p:nvSpPr>
        <p:spPr>
          <a:xfrm>
            <a:off x="7765121" y="894700"/>
            <a:ext cx="137888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906137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pic>
        <p:nvPicPr>
          <p:cNvPr id="5" name="図 4">
            <a:extLst>
              <a:ext uri="{FF2B5EF4-FFF2-40B4-BE49-F238E27FC236}">
                <a16:creationId xmlns:a16="http://schemas.microsoft.com/office/drawing/2014/main" id="{5C32DF1B-B6B8-53BA-F4B7-28ED183B77F2}"/>
              </a:ext>
            </a:extLst>
          </p:cNvPr>
          <p:cNvPicPr>
            <a:picLocks noChangeAspect="1"/>
          </p:cNvPicPr>
          <p:nvPr/>
        </p:nvPicPr>
        <p:blipFill rotWithShape="1">
          <a:blip r:embed="rId4"/>
          <a:srcRect l="45470" t="94278" r="45599" b="691"/>
          <a:stretch/>
        </p:blipFill>
        <p:spPr>
          <a:xfrm>
            <a:off x="2736928" y="1564932"/>
            <a:ext cx="393619" cy="393619"/>
          </a:xfrm>
          <a:custGeom>
            <a:avLst/>
            <a:gdLst>
              <a:gd name="connsiteX0" fmla="*/ 167836 w 1006997"/>
              <a:gd name="connsiteY0" fmla="*/ 0 h 1006997"/>
              <a:gd name="connsiteX1" fmla="*/ 839161 w 1006997"/>
              <a:gd name="connsiteY1" fmla="*/ 0 h 1006997"/>
              <a:gd name="connsiteX2" fmla="*/ 1006997 w 1006997"/>
              <a:gd name="connsiteY2" fmla="*/ 167836 h 1006997"/>
              <a:gd name="connsiteX3" fmla="*/ 1006997 w 1006997"/>
              <a:gd name="connsiteY3" fmla="*/ 839161 h 1006997"/>
              <a:gd name="connsiteX4" fmla="*/ 839161 w 1006997"/>
              <a:gd name="connsiteY4" fmla="*/ 1006997 h 1006997"/>
              <a:gd name="connsiteX5" fmla="*/ 167836 w 1006997"/>
              <a:gd name="connsiteY5" fmla="*/ 1006997 h 1006997"/>
              <a:gd name="connsiteX6" fmla="*/ 0 w 1006997"/>
              <a:gd name="connsiteY6" fmla="*/ 839161 h 1006997"/>
              <a:gd name="connsiteX7" fmla="*/ 0 w 1006997"/>
              <a:gd name="connsiteY7" fmla="*/ 167836 h 1006997"/>
              <a:gd name="connsiteX8" fmla="*/ 167836 w 1006997"/>
              <a:gd name="connsiteY8" fmla="*/ 0 h 100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997" h="1006997">
                <a:moveTo>
                  <a:pt x="167836" y="0"/>
                </a:moveTo>
                <a:lnTo>
                  <a:pt x="839161" y="0"/>
                </a:lnTo>
                <a:cubicBezTo>
                  <a:pt x="931854" y="0"/>
                  <a:pt x="1006997" y="75143"/>
                  <a:pt x="1006997" y="167836"/>
                </a:cubicBezTo>
                <a:lnTo>
                  <a:pt x="1006997" y="839161"/>
                </a:lnTo>
                <a:cubicBezTo>
                  <a:pt x="1006997" y="931854"/>
                  <a:pt x="931854" y="1006997"/>
                  <a:pt x="839161" y="1006997"/>
                </a:cubicBezTo>
                <a:lnTo>
                  <a:pt x="167836" y="1006997"/>
                </a:lnTo>
                <a:cubicBezTo>
                  <a:pt x="75143" y="1006997"/>
                  <a:pt x="0" y="931854"/>
                  <a:pt x="0" y="839161"/>
                </a:cubicBezTo>
                <a:lnTo>
                  <a:pt x="0" y="167836"/>
                </a:lnTo>
                <a:cubicBezTo>
                  <a:pt x="0" y="75143"/>
                  <a:pt x="75143" y="0"/>
                  <a:pt x="167836" y="0"/>
                </a:cubicBezTo>
                <a:close/>
              </a:path>
            </a:pathLst>
          </a:custGeom>
          <a:ln>
            <a:noFill/>
          </a:ln>
        </p:spPr>
      </p:pic>
      <p:pic>
        <p:nvPicPr>
          <p:cNvPr id="25" name="図 24">
            <a:extLst>
              <a:ext uri="{FF2B5EF4-FFF2-40B4-BE49-F238E27FC236}">
                <a16:creationId xmlns:a16="http://schemas.microsoft.com/office/drawing/2014/main" id="{268A5483-7A85-72E5-3EEA-0BF0C11D0BFC}"/>
              </a:ext>
            </a:extLst>
          </p:cNvPr>
          <p:cNvPicPr>
            <a:picLocks noChangeAspect="1"/>
          </p:cNvPicPr>
          <p:nvPr/>
        </p:nvPicPr>
        <p:blipFill>
          <a:blip r:embed="rId5"/>
          <a:stretch>
            <a:fillRect/>
          </a:stretch>
        </p:blipFill>
        <p:spPr>
          <a:xfrm>
            <a:off x="5460375" y="2414743"/>
            <a:ext cx="2396855" cy="4255055"/>
          </a:xfrm>
          <a:prstGeom prst="rect">
            <a:avLst/>
          </a:prstGeom>
          <a:ln>
            <a:solidFill>
              <a:schemeClr val="tx1"/>
            </a:solidFill>
          </a:ln>
        </p:spPr>
      </p:pic>
      <p:pic>
        <p:nvPicPr>
          <p:cNvPr id="24" name="図 23">
            <a:extLst>
              <a:ext uri="{FF2B5EF4-FFF2-40B4-BE49-F238E27FC236}">
                <a16:creationId xmlns:a16="http://schemas.microsoft.com/office/drawing/2014/main" id="{BB1A9AB7-CFD9-4F35-6F85-07EB3616D56D}"/>
              </a:ext>
            </a:extLst>
          </p:cNvPr>
          <p:cNvPicPr>
            <a:picLocks noChangeAspect="1"/>
          </p:cNvPicPr>
          <p:nvPr/>
        </p:nvPicPr>
        <p:blipFill>
          <a:blip r:embed="rId4"/>
          <a:stretch>
            <a:fillRect/>
          </a:stretch>
        </p:blipFill>
        <p:spPr>
          <a:xfrm>
            <a:off x="1240490" y="2406592"/>
            <a:ext cx="2433439"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「ブックマークを追加」を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押します（赤枠内）</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でブックマークしましょう</a:t>
            </a:r>
          </a:p>
        </p:txBody>
      </p:sp>
      <p:sp>
        <p:nvSpPr>
          <p:cNvPr id="16" name="四角形: 角を丸くする 15">
            <a:extLst>
              <a:ext uri="{FF2B5EF4-FFF2-40B4-BE49-F238E27FC236}">
                <a16:creationId xmlns:a16="http://schemas.microsoft.com/office/drawing/2014/main" id="{E1C19D47-CACC-8D80-C144-186517E412CA}"/>
              </a:ext>
            </a:extLst>
          </p:cNvPr>
          <p:cNvSpPr/>
          <p:nvPr/>
        </p:nvSpPr>
        <p:spPr>
          <a:xfrm>
            <a:off x="5480816" y="4877519"/>
            <a:ext cx="2376414"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E6CDFB61-B76B-391C-D8D9-2259A2284AC5}"/>
              </a:ext>
            </a:extLst>
          </p:cNvPr>
          <p:cNvSpPr/>
          <p:nvPr/>
        </p:nvSpPr>
        <p:spPr>
          <a:xfrm>
            <a:off x="2256952" y="6397322"/>
            <a:ext cx="360203" cy="36000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010BF1A4-187A-3799-3FAF-FB2A16D46EE2}"/>
              </a:ext>
            </a:extLst>
          </p:cNvPr>
          <p:cNvSpPr txBox="1"/>
          <p:nvPr/>
        </p:nvSpPr>
        <p:spPr>
          <a:xfrm>
            <a:off x="7868805" y="894513"/>
            <a:ext cx="1278346"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3260922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B614680C-6FA1-8E6D-4839-986913345CC3}"/>
              </a:ext>
            </a:extLst>
          </p:cNvPr>
          <p:cNvPicPr>
            <a:picLocks noChangeAspect="1"/>
          </p:cNvPicPr>
          <p:nvPr/>
        </p:nvPicPr>
        <p:blipFill>
          <a:blip r:embed="rId4"/>
          <a:stretch>
            <a:fillRect/>
          </a:stretch>
        </p:blipFill>
        <p:spPr>
          <a:xfrm>
            <a:off x="3352954" y="2409540"/>
            <a:ext cx="2433437"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「保存」を押します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sz="2800" dirty="0"/>
              <a:t>ブックマークをしましょう</a:t>
            </a:r>
            <a:endParaRPr lang="ja-JP" altLang="en-US" dirty="0"/>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でブックマークしましょう</a:t>
            </a:r>
          </a:p>
        </p:txBody>
      </p:sp>
      <p:sp>
        <p:nvSpPr>
          <p:cNvPr id="20" name="四角形: 角を丸くする 19">
            <a:extLst>
              <a:ext uri="{FF2B5EF4-FFF2-40B4-BE49-F238E27FC236}">
                <a16:creationId xmlns:a16="http://schemas.microsoft.com/office/drawing/2014/main" id="{4588CF47-D409-2ECD-3770-9CE9D43E5602}"/>
              </a:ext>
            </a:extLst>
          </p:cNvPr>
          <p:cNvSpPr/>
          <p:nvPr/>
        </p:nvSpPr>
        <p:spPr>
          <a:xfrm>
            <a:off x="5326158" y="2700960"/>
            <a:ext cx="460233" cy="28023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B55AD294-ACAF-6481-6FB3-FBB77795A7D9}"/>
              </a:ext>
            </a:extLst>
          </p:cNvPr>
          <p:cNvSpPr txBox="1"/>
          <p:nvPr/>
        </p:nvSpPr>
        <p:spPr>
          <a:xfrm>
            <a:off x="7868805" y="894513"/>
            <a:ext cx="1278346"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2150419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chemeClr val="accent1"/>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F3FF3-9B53-647B-1EFD-9CC13128F77F}"/>
              </a:ext>
            </a:extLst>
          </p:cNvPr>
          <p:cNvSpPr/>
          <p:nvPr/>
        </p:nvSpPr>
        <p:spPr>
          <a:xfrm>
            <a:off x="2547255" y="671592"/>
            <a:ext cx="6461989"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ハザードマップとは</a:t>
            </a:r>
            <a:r>
              <a:rPr lang="en-US" altLang="ja-JP" dirty="0">
                <a:ln w="0"/>
                <a:solidFill>
                  <a:prstClr val="black"/>
                </a:solidFill>
                <a:latin typeface="BIZ UDPゴシック" panose="020B0400000000000000" pitchFamily="50" charset="-128"/>
                <a:ea typeface="BIZ UDPゴシック" panose="020B0400000000000000" pitchFamily="50" charset="-128"/>
              </a:rPr>
              <a:t>……………………………………………P2 </a:t>
            </a:r>
            <a:r>
              <a:rPr lang="ja-JP" altLang="en-US" dirty="0">
                <a:ln w="0"/>
                <a:solidFill>
                  <a:prstClr val="black"/>
                </a:solidFill>
                <a:latin typeface="BIZ UDPゴシック" panose="020B0400000000000000" pitchFamily="50" charset="-128"/>
                <a:ea typeface="BIZ UDPゴシック" panose="020B0400000000000000" pitchFamily="50" charset="-128"/>
              </a:rPr>
              <a:t>　</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ハザードマップポータルサイトとは</a:t>
            </a:r>
            <a:r>
              <a:rPr lang="en-US" altLang="ja-JP" dirty="0">
                <a:ln w="0"/>
                <a:solidFill>
                  <a:prstClr val="black"/>
                </a:solidFill>
                <a:latin typeface="BIZ UDPゴシック" panose="020B0400000000000000" pitchFamily="50" charset="-128"/>
                <a:ea typeface="BIZ UDPゴシック" panose="020B0400000000000000" pitchFamily="50" charset="-128"/>
              </a:rPr>
              <a:t>……………………………P3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ハザードマップポータルサイトでできること</a:t>
            </a:r>
            <a:r>
              <a:rPr lang="en-US" altLang="ja-JP" dirty="0">
                <a:ln w="0"/>
                <a:solidFill>
                  <a:prstClr val="black"/>
                </a:solidFill>
                <a:latin typeface="BIZ UDPゴシック" panose="020B0400000000000000" pitchFamily="50" charset="-128"/>
                <a:ea typeface="BIZ UDPゴシック" panose="020B0400000000000000" pitchFamily="50" charset="-128"/>
              </a:rPr>
              <a:t>…………………P4</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67159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1-</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a:t>
            </a: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20993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1. </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ハザードマップポータルサイトを知りましょう </a:t>
            </a:r>
          </a:p>
        </p:txBody>
      </p:sp>
      <p:sp>
        <p:nvSpPr>
          <p:cNvPr id="8" name="正方形/長方形 7">
            <a:extLst>
              <a:ext uri="{FF2B5EF4-FFF2-40B4-BE49-F238E27FC236}">
                <a16:creationId xmlns:a16="http://schemas.microsoft.com/office/drawing/2014/main" id="{AE84AAFE-B98B-E1F7-1F0D-5A1A3FBA4969}"/>
              </a:ext>
            </a:extLst>
          </p:cNvPr>
          <p:cNvSpPr/>
          <p:nvPr/>
        </p:nvSpPr>
        <p:spPr>
          <a:xfrm>
            <a:off x="2547256" y="2581993"/>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ハザードマップポータルサイトを検索しましょう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ブックマークをしましょう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……………………………………P13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ホーム画面に追加しましょう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…………………………………P20</a:t>
            </a:r>
          </a:p>
        </p:txBody>
      </p:sp>
      <p:sp>
        <p:nvSpPr>
          <p:cNvPr id="9" name="正方形/長方形 8">
            <a:extLst>
              <a:ext uri="{FF2B5EF4-FFF2-40B4-BE49-F238E27FC236}">
                <a16:creationId xmlns:a16="http://schemas.microsoft.com/office/drawing/2014/main" id="{A80D8DC4-D47C-996A-647C-B7753276A43D}"/>
              </a:ext>
            </a:extLst>
          </p:cNvPr>
          <p:cNvSpPr/>
          <p:nvPr/>
        </p:nvSpPr>
        <p:spPr>
          <a:xfrm>
            <a:off x="1871664" y="2581993"/>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2-</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p:txBody>
      </p:sp>
      <p:sp>
        <p:nvSpPr>
          <p:cNvPr id="10" name="テキスト ボックス 9">
            <a:extLst>
              <a:ext uri="{FF2B5EF4-FFF2-40B4-BE49-F238E27FC236}">
                <a16:creationId xmlns:a16="http://schemas.microsoft.com/office/drawing/2014/main" id="{B1B4D304-6A2B-8545-3E1C-AC6033AFB0BE}"/>
              </a:ext>
            </a:extLst>
          </p:cNvPr>
          <p:cNvSpPr txBox="1"/>
          <p:nvPr/>
        </p:nvSpPr>
        <p:spPr>
          <a:xfrm>
            <a:off x="1818413" y="2120338"/>
            <a:ext cx="7190827"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2. </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ハザードマップポータルサイトの準備をしましょう</a:t>
            </a:r>
          </a:p>
        </p:txBody>
      </p:sp>
      <p:sp>
        <p:nvSpPr>
          <p:cNvPr id="12" name="正方形/長方形 11">
            <a:extLst>
              <a:ext uri="{FF2B5EF4-FFF2-40B4-BE49-F238E27FC236}">
                <a16:creationId xmlns:a16="http://schemas.microsoft.com/office/drawing/2014/main" id="{D858A9A1-0EE0-922A-1E80-DE78544AC0DA}"/>
              </a:ext>
            </a:extLst>
          </p:cNvPr>
          <p:cNvSpPr/>
          <p:nvPr/>
        </p:nvSpPr>
        <p:spPr>
          <a:xfrm>
            <a:off x="2547256" y="4546887"/>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重ねるハザードマップの説明</a:t>
            </a:r>
            <a:r>
              <a:rPr lang="en-US" altLang="ja-JP" dirty="0">
                <a:ln w="0"/>
                <a:solidFill>
                  <a:prstClr val="black"/>
                </a:solidFill>
                <a:latin typeface="BIZ UDPゴシック" panose="020B0400000000000000" pitchFamily="50" charset="-128"/>
                <a:ea typeface="BIZ UDPゴシック" panose="020B0400000000000000" pitchFamily="50" charset="-128"/>
              </a:rPr>
              <a:t>………………………………P26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わがまちハザードマップの使い方</a:t>
            </a:r>
            <a:r>
              <a:rPr lang="en-US" altLang="ja-JP" dirty="0">
                <a:ln w="0"/>
                <a:solidFill>
                  <a:prstClr val="black"/>
                </a:solidFill>
                <a:latin typeface="BIZ UDPゴシック" panose="020B0400000000000000" pitchFamily="50" charset="-128"/>
                <a:ea typeface="BIZ UDPゴシック" panose="020B0400000000000000" pitchFamily="50" charset="-128"/>
              </a:rPr>
              <a:t>…………………………P33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ハザードマップポータルサイトの活用方法</a:t>
            </a:r>
            <a:r>
              <a:rPr lang="en-US" altLang="ja-JP" dirty="0">
                <a:ln w="0"/>
                <a:solidFill>
                  <a:prstClr val="black"/>
                </a:solidFill>
                <a:latin typeface="BIZ UDPゴシック" panose="020B0400000000000000" pitchFamily="50" charset="-128"/>
                <a:ea typeface="BIZ UDPゴシック" panose="020B0400000000000000" pitchFamily="50" charset="-128"/>
              </a:rPr>
              <a:t>…………………P38</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よくある質問</a:t>
            </a:r>
            <a:r>
              <a:rPr lang="en-US" altLang="ja-JP" dirty="0">
                <a:ln w="0"/>
                <a:solidFill>
                  <a:prstClr val="black"/>
                </a:solidFill>
                <a:latin typeface="BIZ UDPゴシック" panose="020B0400000000000000" pitchFamily="50" charset="-128"/>
                <a:ea typeface="BIZ UDPゴシック" panose="020B0400000000000000" pitchFamily="50" charset="-128"/>
              </a:rPr>
              <a:t>…………………………………………………P40</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問い合わせ先</a:t>
            </a:r>
            <a:r>
              <a:rPr lang="en-US" altLang="ja-JP" dirty="0">
                <a:ln w="0"/>
                <a:solidFill>
                  <a:prstClr val="black"/>
                </a:solidFill>
                <a:latin typeface="BIZ UDPゴシック" panose="020B0400000000000000" pitchFamily="50" charset="-128"/>
                <a:ea typeface="BIZ UDPゴシック" panose="020B0400000000000000" pitchFamily="50" charset="-128"/>
              </a:rPr>
              <a:t>…………………………………………………P41</a:t>
            </a:r>
          </a:p>
        </p:txBody>
      </p:sp>
      <p:sp>
        <p:nvSpPr>
          <p:cNvPr id="13" name="正方形/長方形 12">
            <a:extLst>
              <a:ext uri="{FF2B5EF4-FFF2-40B4-BE49-F238E27FC236}">
                <a16:creationId xmlns:a16="http://schemas.microsoft.com/office/drawing/2014/main" id="{8EC94AF1-B55B-B3B3-ED2C-5581D32EC26A}"/>
              </a:ext>
            </a:extLst>
          </p:cNvPr>
          <p:cNvSpPr/>
          <p:nvPr/>
        </p:nvSpPr>
        <p:spPr>
          <a:xfrm>
            <a:off x="1871664" y="4546887"/>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3-B</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3-E</a:t>
            </a:r>
          </a:p>
          <a:p>
            <a:pPr>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AED606E7-08FF-C69B-66C9-922616787F3A}"/>
              </a:ext>
            </a:extLst>
          </p:cNvPr>
          <p:cNvSpPr txBox="1"/>
          <p:nvPr/>
        </p:nvSpPr>
        <p:spPr>
          <a:xfrm>
            <a:off x="1818414" y="4095990"/>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3. </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ハザードマップポータルサイトを活用しよう</a:t>
            </a:r>
          </a:p>
        </p:txBody>
      </p:sp>
    </p:spTree>
    <p:extLst>
      <p:ext uri="{BB962C8B-B14F-4D97-AF65-F5344CB8AC3E}">
        <p14:creationId xmlns:p14="http://schemas.microsoft.com/office/powerpoint/2010/main" val="673990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4BA67A5-F7E6-7FCB-E723-555505FCDB32}"/>
              </a:ext>
            </a:extLst>
          </p:cNvPr>
          <p:cNvPicPr>
            <a:picLocks noChangeAspect="1"/>
          </p:cNvPicPr>
          <p:nvPr/>
        </p:nvPicPr>
        <p:blipFill>
          <a:blip r:embed="rId4"/>
          <a:stretch>
            <a:fillRect/>
          </a:stretch>
        </p:blipFill>
        <p:spPr>
          <a:xfrm>
            <a:off x="5435808" y="2369118"/>
            <a:ext cx="2456901" cy="4346825"/>
          </a:xfrm>
          <a:prstGeom prst="rect">
            <a:avLst/>
          </a:prstGeom>
        </p:spPr>
      </p:pic>
      <p:pic>
        <p:nvPicPr>
          <p:cNvPr id="3" name="図 2">
            <a:extLst>
              <a:ext uri="{FF2B5EF4-FFF2-40B4-BE49-F238E27FC236}">
                <a16:creationId xmlns:a16="http://schemas.microsoft.com/office/drawing/2014/main" id="{22DAB9B6-8353-427B-3A80-F45D57DDC9EE}"/>
              </a:ext>
            </a:extLst>
          </p:cNvPr>
          <p:cNvPicPr>
            <a:picLocks noChangeAspect="1"/>
          </p:cNvPicPr>
          <p:nvPr/>
        </p:nvPicPr>
        <p:blipFill>
          <a:blip r:embed="rId5"/>
          <a:stretch>
            <a:fillRect/>
          </a:stretch>
        </p:blipFill>
        <p:spPr>
          <a:xfrm>
            <a:off x="1224008" y="2382530"/>
            <a:ext cx="2444369"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開きたいページを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を押します（赤枠内）</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で保存したぺージをブックマークから開く方法です</a:t>
            </a:r>
          </a:p>
        </p:txBody>
      </p:sp>
      <p:sp>
        <p:nvSpPr>
          <p:cNvPr id="16" name="四角形: 角を丸くする 15">
            <a:extLst>
              <a:ext uri="{FF2B5EF4-FFF2-40B4-BE49-F238E27FC236}">
                <a16:creationId xmlns:a16="http://schemas.microsoft.com/office/drawing/2014/main" id="{E1C19D47-CACC-8D80-C144-186517E412CA}"/>
              </a:ext>
            </a:extLst>
          </p:cNvPr>
          <p:cNvSpPr/>
          <p:nvPr/>
        </p:nvSpPr>
        <p:spPr>
          <a:xfrm>
            <a:off x="5454466" y="5631254"/>
            <a:ext cx="2178396" cy="33320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E6CDFB61-B76B-391C-D8D9-2259A2284AC5}"/>
              </a:ext>
            </a:extLst>
          </p:cNvPr>
          <p:cNvSpPr/>
          <p:nvPr/>
        </p:nvSpPr>
        <p:spPr>
          <a:xfrm>
            <a:off x="2768119" y="6365423"/>
            <a:ext cx="360203" cy="36000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30" name="図 29">
            <a:extLst>
              <a:ext uri="{FF2B5EF4-FFF2-40B4-BE49-F238E27FC236}">
                <a16:creationId xmlns:a16="http://schemas.microsoft.com/office/drawing/2014/main" id="{88424CBE-7E1F-E8BC-CE31-D109EEE85760}"/>
              </a:ext>
            </a:extLst>
          </p:cNvPr>
          <p:cNvPicPr>
            <a:picLocks noChangeAspect="1"/>
          </p:cNvPicPr>
          <p:nvPr/>
        </p:nvPicPr>
        <p:blipFill rotWithShape="1">
          <a:blip r:embed="rId8"/>
          <a:srcRect l="66696" t="94449" r="24552" b="884"/>
          <a:stretch/>
        </p:blipFill>
        <p:spPr>
          <a:xfrm>
            <a:off x="2690669" y="1515075"/>
            <a:ext cx="486137" cy="460218"/>
          </a:xfrm>
          <a:custGeom>
            <a:avLst/>
            <a:gdLst>
              <a:gd name="connsiteX0" fmla="*/ 198703 w 1259335"/>
              <a:gd name="connsiteY0" fmla="*/ 0 h 1192193"/>
              <a:gd name="connsiteX1" fmla="*/ 1060632 w 1259335"/>
              <a:gd name="connsiteY1" fmla="*/ 0 h 1192193"/>
              <a:gd name="connsiteX2" fmla="*/ 1259335 w 1259335"/>
              <a:gd name="connsiteY2" fmla="*/ 198703 h 1192193"/>
              <a:gd name="connsiteX3" fmla="*/ 1259335 w 1259335"/>
              <a:gd name="connsiteY3" fmla="*/ 993490 h 1192193"/>
              <a:gd name="connsiteX4" fmla="*/ 1060632 w 1259335"/>
              <a:gd name="connsiteY4" fmla="*/ 1192193 h 1192193"/>
              <a:gd name="connsiteX5" fmla="*/ 198703 w 1259335"/>
              <a:gd name="connsiteY5" fmla="*/ 1192193 h 1192193"/>
              <a:gd name="connsiteX6" fmla="*/ 0 w 1259335"/>
              <a:gd name="connsiteY6" fmla="*/ 993490 h 1192193"/>
              <a:gd name="connsiteX7" fmla="*/ 0 w 1259335"/>
              <a:gd name="connsiteY7" fmla="*/ 198703 h 1192193"/>
              <a:gd name="connsiteX8" fmla="*/ 198703 w 1259335"/>
              <a:gd name="connsiteY8" fmla="*/ 0 h 119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335" h="1192193">
                <a:moveTo>
                  <a:pt x="198703" y="0"/>
                </a:moveTo>
                <a:lnTo>
                  <a:pt x="1060632" y="0"/>
                </a:lnTo>
                <a:cubicBezTo>
                  <a:pt x="1170373" y="0"/>
                  <a:pt x="1259335" y="88962"/>
                  <a:pt x="1259335" y="198703"/>
                </a:cubicBezTo>
                <a:lnTo>
                  <a:pt x="1259335" y="993490"/>
                </a:lnTo>
                <a:cubicBezTo>
                  <a:pt x="1259335" y="1103231"/>
                  <a:pt x="1170373" y="1192193"/>
                  <a:pt x="1060632" y="1192193"/>
                </a:cubicBezTo>
                <a:lnTo>
                  <a:pt x="198703" y="1192193"/>
                </a:lnTo>
                <a:cubicBezTo>
                  <a:pt x="88962" y="1192193"/>
                  <a:pt x="0" y="1103231"/>
                  <a:pt x="0" y="993490"/>
                </a:cubicBezTo>
                <a:lnTo>
                  <a:pt x="0" y="198703"/>
                </a:lnTo>
                <a:cubicBezTo>
                  <a:pt x="0" y="88962"/>
                  <a:pt x="88962" y="0"/>
                  <a:pt x="198703" y="0"/>
                </a:cubicBezTo>
                <a:close/>
              </a:path>
            </a:pathLst>
          </a:custGeom>
          <a:ln>
            <a:noFill/>
          </a:ln>
        </p:spPr>
      </p:pic>
      <p:sp>
        <p:nvSpPr>
          <p:cNvPr id="33" name="テキスト ボックス 32">
            <a:extLst>
              <a:ext uri="{FF2B5EF4-FFF2-40B4-BE49-F238E27FC236}">
                <a16:creationId xmlns:a16="http://schemas.microsoft.com/office/drawing/2014/main" id="{87C9D5B4-4800-922F-F047-8D16B3AFB4AF}"/>
              </a:ext>
            </a:extLst>
          </p:cNvPr>
          <p:cNvSpPr txBox="1"/>
          <p:nvPr/>
        </p:nvSpPr>
        <p:spPr>
          <a:xfrm>
            <a:off x="7868805" y="894513"/>
            <a:ext cx="1278346"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2160468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FD06DA5A-9398-EEC1-C9A4-722FE7D796C1}"/>
              </a:ext>
            </a:extLst>
          </p:cNvPr>
          <p:cNvPicPr>
            <a:picLocks noChangeAspect="1"/>
          </p:cNvPicPr>
          <p:nvPr/>
        </p:nvPicPr>
        <p:blipFill>
          <a:blip r:embed="rId4"/>
          <a:stretch>
            <a:fillRect/>
          </a:stretch>
        </p:blipFill>
        <p:spPr>
          <a:xfrm>
            <a:off x="3352953" y="2409540"/>
            <a:ext cx="2433437"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見たい画面が表示されます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sz="2800" dirty="0"/>
              <a:t>ブックマークをしましょう</a:t>
            </a:r>
            <a:endParaRPr lang="ja-JP" altLang="en-US" dirty="0"/>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で保存したぺージをブックマークから開く方法です</a:t>
            </a:r>
          </a:p>
        </p:txBody>
      </p:sp>
      <p:sp>
        <p:nvSpPr>
          <p:cNvPr id="20" name="テキスト ボックス 19">
            <a:extLst>
              <a:ext uri="{FF2B5EF4-FFF2-40B4-BE49-F238E27FC236}">
                <a16:creationId xmlns:a16="http://schemas.microsoft.com/office/drawing/2014/main" id="{4AD616D9-F7ED-125B-5815-4B645A4630E1}"/>
              </a:ext>
            </a:extLst>
          </p:cNvPr>
          <p:cNvSpPr txBox="1"/>
          <p:nvPr/>
        </p:nvSpPr>
        <p:spPr>
          <a:xfrm>
            <a:off x="7868805" y="894513"/>
            <a:ext cx="1278346"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994107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文字の書かれた紙&#10;&#10;自動的に生成された説明">
            <a:extLst>
              <a:ext uri="{FF2B5EF4-FFF2-40B4-BE49-F238E27FC236}">
                <a16:creationId xmlns:a16="http://schemas.microsoft.com/office/drawing/2014/main" id="{1435794E-97B1-AA72-5D96-1CB110549409}"/>
              </a:ext>
            </a:extLst>
          </p:cNvPr>
          <p:cNvPicPr>
            <a:picLocks noChangeAspect="1"/>
          </p:cNvPicPr>
          <p:nvPr/>
        </p:nvPicPr>
        <p:blipFill>
          <a:blip r:embed="rId4"/>
          <a:stretch>
            <a:fillRect/>
          </a:stretch>
        </p:blipFill>
        <p:spPr>
          <a:xfrm>
            <a:off x="5733936" y="2345118"/>
            <a:ext cx="1993847" cy="4320001"/>
          </a:xfrm>
          <a:prstGeom prst="rect">
            <a:avLst/>
          </a:prstGeom>
          <a:ln>
            <a:solidFill>
              <a:schemeClr val="tx1"/>
            </a:solidFill>
          </a:ln>
        </p:spPr>
      </p:pic>
      <p:pic>
        <p:nvPicPr>
          <p:cNvPr id="25" name="図 24" descr="テキスト&#10;&#10;自動的に生成された説明">
            <a:extLst>
              <a:ext uri="{FF2B5EF4-FFF2-40B4-BE49-F238E27FC236}">
                <a16:creationId xmlns:a16="http://schemas.microsoft.com/office/drawing/2014/main" id="{75C113C3-C3A5-5F13-9E15-026C92250BBC}"/>
              </a:ext>
            </a:extLst>
          </p:cNvPr>
          <p:cNvPicPr>
            <a:picLocks noChangeAspect="1"/>
          </p:cNvPicPr>
          <p:nvPr/>
        </p:nvPicPr>
        <p:blipFill>
          <a:blip r:embed="rId5"/>
          <a:stretch>
            <a:fillRect/>
          </a:stretch>
        </p:blipFill>
        <p:spPr>
          <a:xfrm>
            <a:off x="1427931" y="2345118"/>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ホーム画面に追加しましょう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241089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画面右上の３つの点のボタン</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「ホーム画面に追加」を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四角形: 角を丸くする 7">
            <a:extLst>
              <a:ext uri="{FF2B5EF4-FFF2-40B4-BE49-F238E27FC236}">
                <a16:creationId xmlns:a16="http://schemas.microsoft.com/office/drawing/2014/main" id="{E99E4D90-8DB8-D99B-97FC-981C0C4E6143}"/>
              </a:ext>
            </a:extLst>
          </p:cNvPr>
          <p:cNvSpPr/>
          <p:nvPr/>
        </p:nvSpPr>
        <p:spPr>
          <a:xfrm>
            <a:off x="3159993" y="2542303"/>
            <a:ext cx="250210" cy="24876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7" name="Picture 2">
            <a:extLst>
              <a:ext uri="{FF2B5EF4-FFF2-40B4-BE49-F238E27FC236}">
                <a16:creationId xmlns:a16="http://schemas.microsoft.com/office/drawing/2014/main" id="{53486D34-A9D3-40DF-68A5-1EEE22B2D97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86341" t="4416" b="89669"/>
          <a:stretch/>
        </p:blipFill>
        <p:spPr bwMode="auto">
          <a:xfrm>
            <a:off x="2306525" y="1991434"/>
            <a:ext cx="236657" cy="212677"/>
          </a:xfrm>
          <a:prstGeom prst="rect">
            <a:avLst/>
          </a:prstGeom>
          <a:solidFill>
            <a:schemeClr val="bg1"/>
          </a:solidFill>
          <a:ln>
            <a:noFill/>
          </a:ln>
        </p:spPr>
      </p:pic>
      <p:sp>
        <p:nvSpPr>
          <p:cNvPr id="29" name="四角形: 角を丸くする 28">
            <a:extLst>
              <a:ext uri="{FF2B5EF4-FFF2-40B4-BE49-F238E27FC236}">
                <a16:creationId xmlns:a16="http://schemas.microsoft.com/office/drawing/2014/main" id="{ED029248-D1E6-3FA0-9D0E-AEB909088098}"/>
              </a:ext>
            </a:extLst>
          </p:cNvPr>
          <p:cNvSpPr/>
          <p:nvPr/>
        </p:nvSpPr>
        <p:spPr>
          <a:xfrm>
            <a:off x="6271979" y="5123635"/>
            <a:ext cx="1444090" cy="24876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49750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テキスト&#10;&#10;自動的に生成された説明">
            <a:extLst>
              <a:ext uri="{FF2B5EF4-FFF2-40B4-BE49-F238E27FC236}">
                <a16:creationId xmlns:a16="http://schemas.microsoft.com/office/drawing/2014/main" id="{8565A012-F8AF-A31D-E32F-EBD2F452893E}"/>
              </a:ext>
            </a:extLst>
          </p:cNvPr>
          <p:cNvPicPr>
            <a:picLocks noChangeAspect="1"/>
          </p:cNvPicPr>
          <p:nvPr/>
        </p:nvPicPr>
        <p:blipFill>
          <a:blip r:embed="rId4"/>
          <a:stretch>
            <a:fillRect/>
          </a:stretch>
        </p:blipFill>
        <p:spPr>
          <a:xfrm>
            <a:off x="5722221" y="2345192"/>
            <a:ext cx="1993845" cy="4319998"/>
          </a:xfrm>
          <a:prstGeom prst="rect">
            <a:avLst/>
          </a:prstGeom>
          <a:ln>
            <a:solidFill>
              <a:schemeClr val="tx1"/>
            </a:solidFill>
          </a:ln>
        </p:spPr>
      </p:pic>
      <p:pic>
        <p:nvPicPr>
          <p:cNvPr id="16" name="図 15" descr="テキスト&#10;&#10;自動的に生成された説明">
            <a:extLst>
              <a:ext uri="{FF2B5EF4-FFF2-40B4-BE49-F238E27FC236}">
                <a16:creationId xmlns:a16="http://schemas.microsoft.com/office/drawing/2014/main" id="{A814E9E5-4DE7-27D1-D1DE-E313895C237E}"/>
              </a:ext>
            </a:extLst>
          </p:cNvPr>
          <p:cNvPicPr>
            <a:picLocks noChangeAspect="1"/>
          </p:cNvPicPr>
          <p:nvPr/>
        </p:nvPicPr>
        <p:blipFill>
          <a:blip r:embed="rId5"/>
          <a:stretch>
            <a:fillRect/>
          </a:stretch>
        </p:blipFill>
        <p:spPr>
          <a:xfrm>
            <a:off x="1427933" y="2345118"/>
            <a:ext cx="1993847" cy="432000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ホーム画面に追加しましょう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2410899"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「追加」を押します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「作成する」を押します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2856810" y="4901287"/>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29" name="四角形: 角を丸くする 28">
            <a:extLst>
              <a:ext uri="{FF2B5EF4-FFF2-40B4-BE49-F238E27FC236}">
                <a16:creationId xmlns:a16="http://schemas.microsoft.com/office/drawing/2014/main" id="{ED029248-D1E6-3FA0-9D0E-AEB909088098}"/>
              </a:ext>
            </a:extLst>
          </p:cNvPr>
          <p:cNvSpPr/>
          <p:nvPr/>
        </p:nvSpPr>
        <p:spPr>
          <a:xfrm>
            <a:off x="7010400" y="5123635"/>
            <a:ext cx="560174" cy="2213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8" name="サブタイトル 2">
            <a:extLst>
              <a:ext uri="{FF2B5EF4-FFF2-40B4-BE49-F238E27FC236}">
                <a16:creationId xmlns:a16="http://schemas.microsoft.com/office/drawing/2014/main" id="{948860CB-77D1-5857-0149-70C3D4042CD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Tree>
    <p:extLst>
      <p:ext uri="{BB962C8B-B14F-4D97-AF65-F5344CB8AC3E}">
        <p14:creationId xmlns:p14="http://schemas.microsoft.com/office/powerpoint/2010/main" val="826379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257CA7B0-79E5-1035-46E0-D8BE449BE06B}"/>
              </a:ext>
            </a:extLst>
          </p:cNvPr>
          <p:cNvPicPr>
            <a:picLocks noChangeAspect="1"/>
          </p:cNvPicPr>
          <p:nvPr/>
        </p:nvPicPr>
        <p:blipFill>
          <a:blip r:embed="rId4"/>
          <a:stretch>
            <a:fillRect/>
          </a:stretch>
        </p:blipFill>
        <p:spPr>
          <a:xfrm>
            <a:off x="3559976" y="2401209"/>
            <a:ext cx="2024047"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ホーム画面に追加</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されます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4" name="テキスト ボックス 3">
            <a:extLst>
              <a:ext uri="{FF2B5EF4-FFF2-40B4-BE49-F238E27FC236}">
                <a16:creationId xmlns:a16="http://schemas.microsoft.com/office/drawing/2014/main" id="{C978BE2F-8AC7-B6C3-D3EF-2AB1F42786F1}"/>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5" name="四角形: 角を丸くする 4">
            <a:extLst>
              <a:ext uri="{FF2B5EF4-FFF2-40B4-BE49-F238E27FC236}">
                <a16:creationId xmlns:a16="http://schemas.microsoft.com/office/drawing/2014/main" id="{AA5CEEF7-5150-1D9B-3F72-653D33FF291A}"/>
              </a:ext>
            </a:extLst>
          </p:cNvPr>
          <p:cNvSpPr/>
          <p:nvPr/>
        </p:nvSpPr>
        <p:spPr>
          <a:xfrm>
            <a:off x="4128176" y="4819821"/>
            <a:ext cx="443824" cy="46063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7065F807-C4E0-4938-2B4D-1E4645641DB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Tree>
    <p:extLst>
      <p:ext uri="{BB962C8B-B14F-4D97-AF65-F5344CB8AC3E}">
        <p14:creationId xmlns:p14="http://schemas.microsoft.com/office/powerpoint/2010/main" val="540425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FF534248-CCAE-C00A-724E-9D3B641726DE}"/>
              </a:ext>
            </a:extLst>
          </p:cNvPr>
          <p:cNvPicPr>
            <a:picLocks noChangeAspect="1"/>
          </p:cNvPicPr>
          <p:nvPr/>
        </p:nvPicPr>
        <p:blipFill>
          <a:blip r:embed="rId4"/>
          <a:stretch>
            <a:fillRect/>
          </a:stretch>
        </p:blipFill>
        <p:spPr>
          <a:xfrm>
            <a:off x="5449699" y="2406592"/>
            <a:ext cx="2425662" cy="4311928"/>
          </a:xfrm>
          <a:prstGeom prst="rect">
            <a:avLst/>
          </a:prstGeom>
          <a:ln>
            <a:solidFill>
              <a:schemeClr val="tx1"/>
            </a:solidFill>
          </a:ln>
        </p:spPr>
      </p:pic>
      <p:pic>
        <p:nvPicPr>
          <p:cNvPr id="25" name="図 24">
            <a:extLst>
              <a:ext uri="{FF2B5EF4-FFF2-40B4-BE49-F238E27FC236}">
                <a16:creationId xmlns:a16="http://schemas.microsoft.com/office/drawing/2014/main" id="{ECFD09B4-5531-20A3-FF41-2B8C3D468B08}"/>
              </a:ext>
            </a:extLst>
          </p:cNvPr>
          <p:cNvPicPr>
            <a:picLocks noChangeAspect="1"/>
          </p:cNvPicPr>
          <p:nvPr/>
        </p:nvPicPr>
        <p:blipFill>
          <a:blip r:embed="rId5"/>
          <a:stretch>
            <a:fillRect/>
          </a:stretch>
        </p:blipFill>
        <p:spPr>
          <a:xfrm>
            <a:off x="1242526" y="2401039"/>
            <a:ext cx="2428785" cy="431748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76471" cy="646331"/>
          </a:xfrm>
          <a:prstGeom prst="rect">
            <a:avLst/>
          </a:prstGeom>
          <a:noFill/>
        </p:spPr>
        <p:txBody>
          <a:bodyPr wrap="square" rtlCol="0" anchor="t" anchorCtr="0">
            <a:spAutoFit/>
          </a:bodyPr>
          <a:lstStyle/>
          <a:p>
            <a:r>
              <a:rPr lang="ja-JP" altLang="en-US" dirty="0">
                <a:latin typeface="BIZ UDPゴシック" panose="020B0400000000000000" pitchFamily="50" charset="-128"/>
                <a:ea typeface="BIZ UDPゴシック" panose="020B0400000000000000" pitchFamily="50" charset="-128"/>
              </a:rPr>
              <a:t>「ホーム画面に追加」を押します</a:t>
            </a:r>
            <a:endParaRPr lang="en-US" altLang="ja-JP" sz="16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
        <p:nvSpPr>
          <p:cNvPr id="6" name="四角形: 角を丸くする 5">
            <a:extLst>
              <a:ext uri="{FF2B5EF4-FFF2-40B4-BE49-F238E27FC236}">
                <a16:creationId xmlns:a16="http://schemas.microsoft.com/office/drawing/2014/main" id="{28BF8D97-8BA7-2F8C-A36B-BD47B71277E4}"/>
              </a:ext>
            </a:extLst>
          </p:cNvPr>
          <p:cNvSpPr/>
          <p:nvPr/>
        </p:nvSpPr>
        <p:spPr>
          <a:xfrm>
            <a:off x="2259225" y="6400801"/>
            <a:ext cx="376960" cy="36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12E2CFB8-449A-4348-F7C8-F0102BA98690}"/>
              </a:ext>
            </a:extLst>
          </p:cNvPr>
          <p:cNvSpPr/>
          <p:nvPr/>
        </p:nvSpPr>
        <p:spPr>
          <a:xfrm>
            <a:off x="5539198" y="5272862"/>
            <a:ext cx="2268232" cy="36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80E02C94-E5D4-821A-A62F-42758619394D}"/>
              </a:ext>
            </a:extLst>
          </p:cNvPr>
          <p:cNvPicPr>
            <a:picLocks noChangeAspect="1"/>
          </p:cNvPicPr>
          <p:nvPr/>
        </p:nvPicPr>
        <p:blipFill rotWithShape="1">
          <a:blip r:embed="rId8"/>
          <a:srcRect l="45470" t="94278" r="45599" b="691"/>
          <a:stretch/>
        </p:blipFill>
        <p:spPr>
          <a:xfrm>
            <a:off x="2740706" y="1536140"/>
            <a:ext cx="393619" cy="393619"/>
          </a:xfrm>
          <a:custGeom>
            <a:avLst/>
            <a:gdLst>
              <a:gd name="connsiteX0" fmla="*/ 167836 w 1006997"/>
              <a:gd name="connsiteY0" fmla="*/ 0 h 1006997"/>
              <a:gd name="connsiteX1" fmla="*/ 839161 w 1006997"/>
              <a:gd name="connsiteY1" fmla="*/ 0 h 1006997"/>
              <a:gd name="connsiteX2" fmla="*/ 1006997 w 1006997"/>
              <a:gd name="connsiteY2" fmla="*/ 167836 h 1006997"/>
              <a:gd name="connsiteX3" fmla="*/ 1006997 w 1006997"/>
              <a:gd name="connsiteY3" fmla="*/ 839161 h 1006997"/>
              <a:gd name="connsiteX4" fmla="*/ 839161 w 1006997"/>
              <a:gd name="connsiteY4" fmla="*/ 1006997 h 1006997"/>
              <a:gd name="connsiteX5" fmla="*/ 167836 w 1006997"/>
              <a:gd name="connsiteY5" fmla="*/ 1006997 h 1006997"/>
              <a:gd name="connsiteX6" fmla="*/ 0 w 1006997"/>
              <a:gd name="connsiteY6" fmla="*/ 839161 h 1006997"/>
              <a:gd name="connsiteX7" fmla="*/ 0 w 1006997"/>
              <a:gd name="connsiteY7" fmla="*/ 167836 h 1006997"/>
              <a:gd name="connsiteX8" fmla="*/ 167836 w 1006997"/>
              <a:gd name="connsiteY8" fmla="*/ 0 h 100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997" h="1006997">
                <a:moveTo>
                  <a:pt x="167836" y="0"/>
                </a:moveTo>
                <a:lnTo>
                  <a:pt x="839161" y="0"/>
                </a:lnTo>
                <a:cubicBezTo>
                  <a:pt x="931854" y="0"/>
                  <a:pt x="1006997" y="75143"/>
                  <a:pt x="1006997" y="167836"/>
                </a:cubicBezTo>
                <a:lnTo>
                  <a:pt x="1006997" y="839161"/>
                </a:lnTo>
                <a:cubicBezTo>
                  <a:pt x="1006997" y="931854"/>
                  <a:pt x="931854" y="1006997"/>
                  <a:pt x="839161" y="1006997"/>
                </a:cubicBezTo>
                <a:lnTo>
                  <a:pt x="167836" y="1006997"/>
                </a:lnTo>
                <a:cubicBezTo>
                  <a:pt x="75143" y="1006997"/>
                  <a:pt x="0" y="931854"/>
                  <a:pt x="0" y="839161"/>
                </a:cubicBezTo>
                <a:lnTo>
                  <a:pt x="0" y="167836"/>
                </a:lnTo>
                <a:cubicBezTo>
                  <a:pt x="0" y="75143"/>
                  <a:pt x="75143" y="0"/>
                  <a:pt x="167836" y="0"/>
                </a:cubicBezTo>
                <a:close/>
              </a:path>
            </a:pathLst>
          </a:custGeom>
          <a:ln>
            <a:noFill/>
          </a:ln>
        </p:spPr>
      </p:pic>
    </p:spTree>
    <p:extLst>
      <p:ext uri="{BB962C8B-B14F-4D97-AF65-F5344CB8AC3E}">
        <p14:creationId xmlns:p14="http://schemas.microsoft.com/office/powerpoint/2010/main" val="1710120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EC6580A9-31AA-9FBD-6BBE-8584AE9D47E4}"/>
              </a:ext>
            </a:extLst>
          </p:cNvPr>
          <p:cNvPicPr>
            <a:picLocks noChangeAspect="1"/>
          </p:cNvPicPr>
          <p:nvPr/>
        </p:nvPicPr>
        <p:blipFill>
          <a:blip r:embed="rId4"/>
          <a:stretch>
            <a:fillRect/>
          </a:stretch>
        </p:blipFill>
        <p:spPr>
          <a:xfrm>
            <a:off x="5466082" y="2402457"/>
            <a:ext cx="2425662" cy="4316063"/>
          </a:xfrm>
          <a:prstGeom prst="rect">
            <a:avLst/>
          </a:prstGeom>
          <a:ln>
            <a:solidFill>
              <a:schemeClr val="tx1"/>
            </a:solidFill>
          </a:ln>
        </p:spPr>
      </p:pic>
      <p:pic>
        <p:nvPicPr>
          <p:cNvPr id="16" name="図 15">
            <a:extLst>
              <a:ext uri="{FF2B5EF4-FFF2-40B4-BE49-F238E27FC236}">
                <a16:creationId xmlns:a16="http://schemas.microsoft.com/office/drawing/2014/main" id="{D11DB351-AFAC-1EB0-E18F-AC87C4A78B24}"/>
              </a:ext>
            </a:extLst>
          </p:cNvPr>
          <p:cNvPicPr>
            <a:picLocks noChangeAspect="1"/>
          </p:cNvPicPr>
          <p:nvPr/>
        </p:nvPicPr>
        <p:blipFill>
          <a:blip r:embed="rId5"/>
          <a:stretch>
            <a:fillRect/>
          </a:stretch>
        </p:blipFill>
        <p:spPr>
          <a:xfrm>
            <a:off x="1242526" y="2402457"/>
            <a:ext cx="2425662" cy="431192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「追加」を押します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69332"/>
          </a:xfrm>
          <a:prstGeom prst="rect">
            <a:avLst/>
          </a:prstGeom>
          <a:noFill/>
        </p:spPr>
        <p:txBody>
          <a:bodyPr wrap="square" rtlCol="0" anchor="t" anchorCtr="0">
            <a:spAutoFit/>
          </a:bodyPr>
          <a:lstStyle/>
          <a:p>
            <a:r>
              <a:rPr lang="ja-JP" altLang="en-US" dirty="0">
                <a:latin typeface="BIZ UDPゴシック" panose="020B0400000000000000" pitchFamily="50" charset="-128"/>
                <a:ea typeface="BIZ UDPゴシック" panose="020B0400000000000000" pitchFamily="50" charset="-128"/>
              </a:rPr>
              <a:t>ホーム画面に追加されます</a:t>
            </a:r>
            <a:endParaRPr lang="en-US" altLang="ja-JP"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
        <p:nvSpPr>
          <p:cNvPr id="6" name="四角形: 角を丸くする 5">
            <a:extLst>
              <a:ext uri="{FF2B5EF4-FFF2-40B4-BE49-F238E27FC236}">
                <a16:creationId xmlns:a16="http://schemas.microsoft.com/office/drawing/2014/main" id="{28BF8D97-8BA7-2F8C-A36B-BD47B71277E4}"/>
              </a:ext>
            </a:extLst>
          </p:cNvPr>
          <p:cNvSpPr/>
          <p:nvPr/>
        </p:nvSpPr>
        <p:spPr>
          <a:xfrm>
            <a:off x="3254967" y="2693923"/>
            <a:ext cx="376960" cy="36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12E2CFB8-449A-4348-F7C8-F0102BA98690}"/>
              </a:ext>
            </a:extLst>
          </p:cNvPr>
          <p:cNvSpPr/>
          <p:nvPr/>
        </p:nvSpPr>
        <p:spPr>
          <a:xfrm>
            <a:off x="5492192" y="2513923"/>
            <a:ext cx="708192" cy="65516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77179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ハザードマップポータルサイトを活用しよう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ja-JP" altLang="en-US" sz="8800" b="1" dirty="0">
                <a:solidFill>
                  <a:srgbClr val="4472C4"/>
                </a:solidFill>
                <a:latin typeface="BIZ UDPゴシック" panose="020B0400000000000000" pitchFamily="50" charset="-128"/>
                <a:ea typeface="BIZ UDPゴシック" panose="020B0400000000000000" pitchFamily="50" charset="-128"/>
              </a:rPr>
              <a:t>３</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394232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 name="サブタイトル 2">
            <a:extLst>
              <a:ext uri="{FF2B5EF4-FFF2-40B4-BE49-F238E27FC236}">
                <a16:creationId xmlns:a16="http://schemas.microsoft.com/office/drawing/2014/main" id="{45F9F00A-104C-9CD5-CE82-78A0D5C12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重ねるハザードマップについての注意事項</a:t>
            </a:r>
          </a:p>
        </p:txBody>
      </p:sp>
      <p:sp>
        <p:nvSpPr>
          <p:cNvPr id="3" name="サブタイトル 2">
            <a:extLst>
              <a:ext uri="{FF2B5EF4-FFF2-40B4-BE49-F238E27FC236}">
                <a16:creationId xmlns:a16="http://schemas.microsoft.com/office/drawing/2014/main" id="{2F41AC05-E2B5-11C5-0B0D-615CC2A6A258}"/>
              </a:ext>
            </a:extLst>
          </p:cNvPr>
          <p:cNvSpPr txBox="1">
            <a:spLocks/>
          </p:cNvSpPr>
          <p:nvPr/>
        </p:nvSpPr>
        <p:spPr>
          <a:xfrm>
            <a:off x="381649" y="1626718"/>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「重ねるハザードマップ」は国や都道府県の関係各機関など（以下、「関係機関」といいます。）が作成した災害リスク情報等をまとめて閲覧できるようにしたウェブサイトです。</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各災害リスク情報におけるメッシュの大きさ、描画方法、凡例等が関係機関の作成する災害リスク情報・ハザードマップと同一の表示でない場合や災害リスク情報が未整備の場所があります。</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2000" dirty="0">
                <a:solidFill>
                  <a:schemeClr val="accent1"/>
                </a:solidFill>
                <a:latin typeface="BIZ UDPゴシック" panose="020B0400000000000000" pitchFamily="50" charset="-128"/>
                <a:ea typeface="BIZ UDPゴシック" panose="020B0400000000000000" pitchFamily="50" charset="-128"/>
              </a:rPr>
              <a:t>最新かつ詳細な情報については各市町村が作成するハザードマップをご確認ください。</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endParaRPr lang="en-US" altLang="ja-JP" sz="20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詳細は利用規約</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をご確認ください。</a:t>
            </a:r>
          </a:p>
          <a:p>
            <a:pPr marL="0" indent="0">
              <a:lnSpc>
                <a:spcPct val="130000"/>
              </a:lnSpc>
              <a:spcBef>
                <a:spcPts val="0"/>
              </a:spcBef>
              <a:buFont typeface="Arial" panose="020B0604020202020204" pitchFamily="34" charset="0"/>
              <a:buNone/>
            </a:pPr>
            <a:r>
              <a:rPr lang="en-US" altLang="ja-JP" sz="2000" dirty="0">
                <a:latin typeface="BIZ UDPゴシック" panose="020B0400000000000000" pitchFamily="50" charset="-128"/>
                <a:ea typeface="BIZ UDPゴシック" panose="020B0400000000000000" pitchFamily="50" charset="-128"/>
              </a:rPr>
              <a:t>※https://disaportal.gsi.go.jp/hazardmapportal/hazardmap/copyright/copyright.html</a:t>
            </a: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7820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565117"/>
            <a:ext cx="2371191" cy="486326"/>
          </a:xfrm>
          <a:prstGeom prst="rect">
            <a:avLst/>
          </a:prstGeom>
          <a:solidFill>
            <a:schemeClr val="accent1"/>
          </a:solidFill>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solidFill>
                  <a:schemeClr val="bg1"/>
                </a:solidFill>
                <a:latin typeface="BIZ UDPゴシック" panose="020B0400000000000000" pitchFamily="50" charset="-128"/>
                <a:ea typeface="BIZ UDPゴシック" panose="020B0400000000000000" pitchFamily="50" charset="-128"/>
              </a:rPr>
              <a:t>   住所から探す</a:t>
            </a:r>
          </a:p>
        </p:txBody>
      </p:sp>
      <p:pic>
        <p:nvPicPr>
          <p:cNvPr id="19" name="図 18" descr="グラフィカル ユーザー インターフェイス, テキスト, アプリケーション&#10;&#10;自動的に生成された説明">
            <a:extLst>
              <a:ext uri="{FF2B5EF4-FFF2-40B4-BE49-F238E27FC236}">
                <a16:creationId xmlns:a16="http://schemas.microsoft.com/office/drawing/2014/main" id="{6906335B-CF85-4516-A126-4CD10960F2BA}"/>
              </a:ext>
            </a:extLst>
          </p:cNvPr>
          <p:cNvPicPr>
            <a:picLocks noChangeAspect="1"/>
          </p:cNvPicPr>
          <p:nvPr/>
        </p:nvPicPr>
        <p:blipFill>
          <a:blip r:embed="rId6"/>
          <a:stretch>
            <a:fillRect/>
          </a:stretch>
        </p:blipFill>
        <p:spPr>
          <a:xfrm>
            <a:off x="3437401" y="1694062"/>
            <a:ext cx="2269198" cy="4916596"/>
          </a:xfrm>
          <a:prstGeom prst="rect">
            <a:avLst/>
          </a:prstGeom>
          <a:ln>
            <a:solidFill>
              <a:schemeClr val="tx1"/>
            </a:solidFill>
          </a:ln>
        </p:spPr>
      </p:pic>
      <p:sp>
        <p:nvSpPr>
          <p:cNvPr id="20" name="サブタイトル 2">
            <a:extLst>
              <a:ext uri="{FF2B5EF4-FFF2-40B4-BE49-F238E27FC236}">
                <a16:creationId xmlns:a16="http://schemas.microsoft.com/office/drawing/2014/main" id="{8DDF92B1-0B3C-2BE1-86AD-11FF6605C639}"/>
              </a:ext>
            </a:extLst>
          </p:cNvPr>
          <p:cNvSpPr txBox="1">
            <a:spLocks/>
          </p:cNvSpPr>
          <p:nvPr/>
        </p:nvSpPr>
        <p:spPr>
          <a:xfrm>
            <a:off x="284326" y="2051442"/>
            <a:ext cx="2371192" cy="1850779"/>
          </a:xfrm>
          <a:prstGeom prst="rect">
            <a:avLst/>
          </a:prstGeom>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特定の箇所や市区町村の災害リスクを調べたい方は「住所から探す」を使ってみましょう</a:t>
            </a:r>
          </a:p>
        </p:txBody>
      </p:sp>
      <p:sp>
        <p:nvSpPr>
          <p:cNvPr id="22" name="サブタイトル 2">
            <a:extLst>
              <a:ext uri="{FF2B5EF4-FFF2-40B4-BE49-F238E27FC236}">
                <a16:creationId xmlns:a16="http://schemas.microsoft.com/office/drawing/2014/main" id="{6B60491A-52FD-C207-EF64-34F0F384F0A5}"/>
              </a:ext>
            </a:extLst>
          </p:cNvPr>
          <p:cNvSpPr txBox="1">
            <a:spLocks/>
          </p:cNvSpPr>
          <p:nvPr/>
        </p:nvSpPr>
        <p:spPr>
          <a:xfrm>
            <a:off x="284326" y="4259985"/>
            <a:ext cx="2483925" cy="486326"/>
          </a:xfrm>
          <a:prstGeom prst="rect">
            <a:avLst/>
          </a:prstGeom>
          <a:solidFill>
            <a:schemeClr val="accent1"/>
          </a:solidFill>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solidFill>
                  <a:schemeClr val="bg1"/>
                </a:solidFill>
                <a:latin typeface="BIZ UDPゴシック" panose="020B0400000000000000" pitchFamily="50" charset="-128"/>
                <a:ea typeface="BIZ UDPゴシック" panose="020B0400000000000000" pitchFamily="50" charset="-128"/>
              </a:rPr>
              <a:t>　　地図から探す</a:t>
            </a:r>
          </a:p>
        </p:txBody>
      </p:sp>
      <p:sp>
        <p:nvSpPr>
          <p:cNvPr id="23" name="サブタイトル 2">
            <a:extLst>
              <a:ext uri="{FF2B5EF4-FFF2-40B4-BE49-F238E27FC236}">
                <a16:creationId xmlns:a16="http://schemas.microsoft.com/office/drawing/2014/main" id="{F5FE570D-149D-39A1-122B-E17FD3745DAF}"/>
              </a:ext>
            </a:extLst>
          </p:cNvPr>
          <p:cNvSpPr txBox="1">
            <a:spLocks/>
          </p:cNvSpPr>
          <p:nvPr/>
        </p:nvSpPr>
        <p:spPr>
          <a:xfrm>
            <a:off x="284326" y="4746309"/>
            <a:ext cx="2483926" cy="1602593"/>
          </a:xfrm>
          <a:prstGeom prst="rect">
            <a:avLst/>
          </a:prstGeom>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地図を見ながら自由に災害リスクを調べたい方は「地図から探す」を使ってみましょう</a:t>
            </a:r>
          </a:p>
        </p:txBody>
      </p:sp>
      <p:sp>
        <p:nvSpPr>
          <p:cNvPr id="24" name="サブタイトル 2">
            <a:extLst>
              <a:ext uri="{FF2B5EF4-FFF2-40B4-BE49-F238E27FC236}">
                <a16:creationId xmlns:a16="http://schemas.microsoft.com/office/drawing/2014/main" id="{42BCE332-772B-4E31-85DD-8CACF60A9B98}"/>
              </a:ext>
            </a:extLst>
          </p:cNvPr>
          <p:cNvSpPr txBox="1">
            <a:spLocks/>
          </p:cNvSpPr>
          <p:nvPr/>
        </p:nvSpPr>
        <p:spPr>
          <a:xfrm>
            <a:off x="6375748" y="1565117"/>
            <a:ext cx="2371192" cy="486326"/>
          </a:xfrm>
          <a:prstGeom prst="rect">
            <a:avLst/>
          </a:prstGeom>
          <a:solidFill>
            <a:schemeClr val="accent1"/>
          </a:solidFill>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solidFill>
                  <a:schemeClr val="bg1"/>
                </a:solidFill>
                <a:latin typeface="BIZ UDPゴシック" panose="020B0400000000000000" pitchFamily="50" charset="-128"/>
                <a:ea typeface="BIZ UDPゴシック" panose="020B0400000000000000" pitchFamily="50" charset="-128"/>
              </a:rPr>
              <a:t>  現在地から探す</a:t>
            </a:r>
          </a:p>
        </p:txBody>
      </p:sp>
      <p:sp>
        <p:nvSpPr>
          <p:cNvPr id="25" name="サブタイトル 2">
            <a:extLst>
              <a:ext uri="{FF2B5EF4-FFF2-40B4-BE49-F238E27FC236}">
                <a16:creationId xmlns:a16="http://schemas.microsoft.com/office/drawing/2014/main" id="{2B55EFAB-9A0D-B86F-009C-79B15E93B163}"/>
              </a:ext>
            </a:extLst>
          </p:cNvPr>
          <p:cNvSpPr txBox="1">
            <a:spLocks/>
          </p:cNvSpPr>
          <p:nvPr/>
        </p:nvSpPr>
        <p:spPr>
          <a:xfrm>
            <a:off x="6375748" y="2051442"/>
            <a:ext cx="2371192" cy="1509381"/>
          </a:xfrm>
          <a:prstGeom prst="rect">
            <a:avLst/>
          </a:prstGeom>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今いる場所の災害</a:t>
            </a:r>
            <a:br>
              <a:rPr lang="en-US" altLang="ja-JP" sz="1800" dirty="0">
                <a:latin typeface="BIZ UDPゴシック" panose="020B0400000000000000" pitchFamily="50" charset="-128"/>
                <a:ea typeface="BIZ UDPゴシック" panose="020B0400000000000000" pitchFamily="50" charset="-128"/>
              </a:rPr>
            </a:br>
            <a:r>
              <a:rPr lang="ja-JP" altLang="en-US" sz="1800" dirty="0">
                <a:latin typeface="BIZ UDPゴシック" panose="020B0400000000000000" pitchFamily="50" charset="-128"/>
                <a:ea typeface="BIZ UDPゴシック" panose="020B0400000000000000" pitchFamily="50" charset="-128"/>
              </a:rPr>
              <a:t>リスクを調べたい方は「現在地から探す」を使ってみましょう</a:t>
            </a:r>
          </a:p>
        </p:txBody>
      </p:sp>
      <p:sp>
        <p:nvSpPr>
          <p:cNvPr id="26" name="サブタイトル 2">
            <a:extLst>
              <a:ext uri="{FF2B5EF4-FFF2-40B4-BE49-F238E27FC236}">
                <a16:creationId xmlns:a16="http://schemas.microsoft.com/office/drawing/2014/main" id="{DC9BF0B4-35D9-1D52-60DD-B153BA0220B0}"/>
              </a:ext>
            </a:extLst>
          </p:cNvPr>
          <p:cNvSpPr txBox="1">
            <a:spLocks/>
          </p:cNvSpPr>
          <p:nvPr/>
        </p:nvSpPr>
        <p:spPr>
          <a:xfrm>
            <a:off x="6243837" y="3983514"/>
            <a:ext cx="2708080" cy="486326"/>
          </a:xfrm>
          <a:prstGeom prst="rect">
            <a:avLst/>
          </a:prstGeom>
          <a:solidFill>
            <a:schemeClr val="accent1"/>
          </a:solidFill>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solidFill>
                  <a:schemeClr val="bg1"/>
                </a:solidFill>
                <a:latin typeface="BIZ UDPゴシック" panose="020B0400000000000000" pitchFamily="50" charset="-128"/>
                <a:ea typeface="BIZ UDPゴシック" panose="020B0400000000000000" pitchFamily="50" charset="-128"/>
              </a:rPr>
              <a:t>災害の種類から選ぶ</a:t>
            </a:r>
          </a:p>
        </p:txBody>
      </p:sp>
      <p:sp>
        <p:nvSpPr>
          <p:cNvPr id="27" name="サブタイトル 2">
            <a:extLst>
              <a:ext uri="{FF2B5EF4-FFF2-40B4-BE49-F238E27FC236}">
                <a16:creationId xmlns:a16="http://schemas.microsoft.com/office/drawing/2014/main" id="{02350F12-D529-C9AF-E2AE-70A0B14029B3}"/>
              </a:ext>
            </a:extLst>
          </p:cNvPr>
          <p:cNvSpPr txBox="1">
            <a:spLocks/>
          </p:cNvSpPr>
          <p:nvPr/>
        </p:nvSpPr>
        <p:spPr>
          <a:xfrm>
            <a:off x="6243838" y="4469839"/>
            <a:ext cx="2708080" cy="1509381"/>
          </a:xfrm>
          <a:prstGeom prst="rect">
            <a:avLst/>
          </a:prstGeom>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特にリスクを知りたい</a:t>
            </a:r>
            <a:br>
              <a:rPr lang="en-US" altLang="ja-JP" sz="1800" dirty="0">
                <a:latin typeface="BIZ UDPゴシック" panose="020B0400000000000000" pitchFamily="50" charset="-128"/>
                <a:ea typeface="BIZ UDPゴシック" panose="020B0400000000000000" pitchFamily="50" charset="-128"/>
              </a:rPr>
            </a:br>
            <a:r>
              <a:rPr lang="ja-JP" altLang="en-US" sz="1800" dirty="0">
                <a:latin typeface="BIZ UDPゴシック" panose="020B0400000000000000" pitchFamily="50" charset="-128"/>
                <a:ea typeface="BIZ UDPゴシック" panose="020B0400000000000000" pitchFamily="50" charset="-128"/>
              </a:rPr>
              <a:t>災害がある方は「災害の種類から選ぶ」を使ってみましょう</a:t>
            </a:r>
          </a:p>
        </p:txBody>
      </p:sp>
      <p:sp>
        <p:nvSpPr>
          <p:cNvPr id="28" name="四角形: 角を丸くする 27">
            <a:extLst>
              <a:ext uri="{FF2B5EF4-FFF2-40B4-BE49-F238E27FC236}">
                <a16:creationId xmlns:a16="http://schemas.microsoft.com/office/drawing/2014/main" id="{48165E6E-A726-00EC-1AFD-A13BE7651B2E}"/>
              </a:ext>
            </a:extLst>
          </p:cNvPr>
          <p:cNvSpPr/>
          <p:nvPr/>
        </p:nvSpPr>
        <p:spPr>
          <a:xfrm>
            <a:off x="3624800" y="2510870"/>
            <a:ext cx="1886651" cy="58402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577DA8DF-FC5E-130A-B771-E95FB278F76B}"/>
              </a:ext>
            </a:extLst>
          </p:cNvPr>
          <p:cNvSpPr/>
          <p:nvPr/>
        </p:nvSpPr>
        <p:spPr>
          <a:xfrm>
            <a:off x="3624799" y="3318201"/>
            <a:ext cx="1886651" cy="58402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6E4864EB-F2EF-CD52-A6A5-373C5D34CD18}"/>
              </a:ext>
            </a:extLst>
          </p:cNvPr>
          <p:cNvSpPr/>
          <p:nvPr/>
        </p:nvSpPr>
        <p:spPr>
          <a:xfrm>
            <a:off x="3624800" y="4222966"/>
            <a:ext cx="1886651" cy="140989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1" name="四角形: 角を丸くする 30">
            <a:extLst>
              <a:ext uri="{FF2B5EF4-FFF2-40B4-BE49-F238E27FC236}">
                <a16:creationId xmlns:a16="http://schemas.microsoft.com/office/drawing/2014/main" id="{DBA2EC85-723F-674C-C86C-9C254E4A1C6B}"/>
              </a:ext>
            </a:extLst>
          </p:cNvPr>
          <p:cNvSpPr/>
          <p:nvPr/>
        </p:nvSpPr>
        <p:spPr>
          <a:xfrm>
            <a:off x="3624800" y="5661596"/>
            <a:ext cx="1886651" cy="68909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40961" name="直線矢印コネクタ 40960">
            <a:extLst>
              <a:ext uri="{FF2B5EF4-FFF2-40B4-BE49-F238E27FC236}">
                <a16:creationId xmlns:a16="http://schemas.microsoft.com/office/drawing/2014/main" id="{D9D248AB-27C2-F20E-B1AF-53763D135621}"/>
              </a:ext>
            </a:extLst>
          </p:cNvPr>
          <p:cNvCxnSpPr>
            <a:cxnSpLocks/>
            <a:endCxn id="20" idx="3"/>
          </p:cNvCxnSpPr>
          <p:nvPr/>
        </p:nvCxnSpPr>
        <p:spPr>
          <a:xfrm flipH="1">
            <a:off x="2655518" y="2810312"/>
            <a:ext cx="969281" cy="166520"/>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3" name="直線矢印コネクタ 40962">
            <a:extLst>
              <a:ext uri="{FF2B5EF4-FFF2-40B4-BE49-F238E27FC236}">
                <a16:creationId xmlns:a16="http://schemas.microsoft.com/office/drawing/2014/main" id="{04F927E8-C7EA-D915-9E98-8AA4F94E388B}"/>
              </a:ext>
            </a:extLst>
          </p:cNvPr>
          <p:cNvCxnSpPr>
            <a:cxnSpLocks/>
            <a:stCxn id="25" idx="1"/>
          </p:cNvCxnSpPr>
          <p:nvPr/>
        </p:nvCxnSpPr>
        <p:spPr>
          <a:xfrm flipH="1">
            <a:off x="5508317" y="2806133"/>
            <a:ext cx="867431" cy="754690"/>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5" name="直線矢印コネクタ 40964">
            <a:extLst>
              <a:ext uri="{FF2B5EF4-FFF2-40B4-BE49-F238E27FC236}">
                <a16:creationId xmlns:a16="http://schemas.microsoft.com/office/drawing/2014/main" id="{2989E539-3C23-F303-E1B6-2E63D27ADF97}"/>
              </a:ext>
            </a:extLst>
          </p:cNvPr>
          <p:cNvCxnSpPr>
            <a:cxnSpLocks/>
            <a:endCxn id="23" idx="3"/>
          </p:cNvCxnSpPr>
          <p:nvPr/>
        </p:nvCxnSpPr>
        <p:spPr>
          <a:xfrm flipH="1">
            <a:off x="2768252" y="4889221"/>
            <a:ext cx="856546" cy="658385"/>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7" name="直線矢印コネクタ 40966">
            <a:extLst>
              <a:ext uri="{FF2B5EF4-FFF2-40B4-BE49-F238E27FC236}">
                <a16:creationId xmlns:a16="http://schemas.microsoft.com/office/drawing/2014/main" id="{C1CFEA85-DC88-2A99-AC89-9979AC144133}"/>
              </a:ext>
            </a:extLst>
          </p:cNvPr>
          <p:cNvCxnSpPr>
            <a:cxnSpLocks/>
            <a:stCxn id="27" idx="1"/>
          </p:cNvCxnSpPr>
          <p:nvPr/>
        </p:nvCxnSpPr>
        <p:spPr>
          <a:xfrm flipH="1">
            <a:off x="5508317" y="5224530"/>
            <a:ext cx="735521" cy="772909"/>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610994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600427" y="2313607"/>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ハザードマップポータルサイトを知りましょう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874406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83388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検索窓を押し「江東区」と入力し　　</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対象の地域（ここでは東京都江東区）を押し</a:t>
            </a:r>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地域から検索してみましょう</a:t>
            </a:r>
          </a:p>
        </p:txBody>
      </p:sp>
      <p:pic>
        <p:nvPicPr>
          <p:cNvPr id="23" name="図 22">
            <a:extLst>
              <a:ext uri="{FF2B5EF4-FFF2-40B4-BE49-F238E27FC236}">
                <a16:creationId xmlns:a16="http://schemas.microsoft.com/office/drawing/2014/main" id="{4CF4B78D-4A57-1CCF-40F5-353F882EB9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2984" y="1963940"/>
            <a:ext cx="295117" cy="267665"/>
          </a:xfrm>
          <a:prstGeom prst="rect">
            <a:avLst/>
          </a:prstGeom>
          <a:ln>
            <a:noFill/>
          </a:ln>
        </p:spPr>
      </p:pic>
      <p:pic>
        <p:nvPicPr>
          <p:cNvPr id="24" name="図 23" descr="グラフィカル ユーザー インターフェイス, テキスト, アプリケーション&#10;&#10;自動的に生成された説明">
            <a:extLst>
              <a:ext uri="{FF2B5EF4-FFF2-40B4-BE49-F238E27FC236}">
                <a16:creationId xmlns:a16="http://schemas.microsoft.com/office/drawing/2014/main" id="{D9329B63-8CEB-90D8-8E10-95E006E85A85}"/>
              </a:ext>
            </a:extLst>
          </p:cNvPr>
          <p:cNvPicPr>
            <a:picLocks noChangeAspect="1"/>
          </p:cNvPicPr>
          <p:nvPr/>
        </p:nvPicPr>
        <p:blipFill>
          <a:blip r:embed="rId7"/>
          <a:stretch>
            <a:fillRect/>
          </a:stretch>
        </p:blipFill>
        <p:spPr>
          <a:xfrm>
            <a:off x="1504643" y="2397108"/>
            <a:ext cx="1998223" cy="4329484"/>
          </a:xfrm>
          <a:prstGeom prst="rect">
            <a:avLst/>
          </a:prstGeom>
          <a:ln>
            <a:solidFill>
              <a:schemeClr val="tx1"/>
            </a:solidFill>
          </a:ln>
        </p:spPr>
      </p:pic>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643BAD16-A8DA-3D26-D6CB-0C5331B95DED}"/>
              </a:ext>
            </a:extLst>
          </p:cNvPr>
          <p:cNvPicPr>
            <a:picLocks noChangeAspect="1"/>
          </p:cNvPicPr>
          <p:nvPr/>
        </p:nvPicPr>
        <p:blipFill>
          <a:blip r:embed="rId8"/>
          <a:stretch>
            <a:fillRect/>
          </a:stretch>
        </p:blipFill>
        <p:spPr>
          <a:xfrm>
            <a:off x="5649015" y="2397108"/>
            <a:ext cx="1998223" cy="4329484"/>
          </a:xfrm>
          <a:prstGeom prst="rect">
            <a:avLst/>
          </a:prstGeom>
          <a:ln>
            <a:solidFill>
              <a:schemeClr val="tx1"/>
            </a:solidFill>
          </a:ln>
        </p:spPr>
      </p:pic>
      <p:pic>
        <p:nvPicPr>
          <p:cNvPr id="27" name="図 26">
            <a:extLst>
              <a:ext uri="{FF2B5EF4-FFF2-40B4-BE49-F238E27FC236}">
                <a16:creationId xmlns:a16="http://schemas.microsoft.com/office/drawing/2014/main" id="{C9641D9E-83A4-0F22-B457-153101B27CE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03389" y="1982464"/>
            <a:ext cx="234486" cy="249141"/>
          </a:xfrm>
          <a:prstGeom prst="rect">
            <a:avLst/>
          </a:prstGeom>
          <a:ln>
            <a:noFill/>
          </a:ln>
        </p:spPr>
      </p:pic>
      <p:sp>
        <p:nvSpPr>
          <p:cNvPr id="28" name="四角形: 角を丸くする 27">
            <a:extLst>
              <a:ext uri="{FF2B5EF4-FFF2-40B4-BE49-F238E27FC236}">
                <a16:creationId xmlns:a16="http://schemas.microsoft.com/office/drawing/2014/main" id="{A8EC3680-44A6-DB51-3B51-44A5AF941461}"/>
              </a:ext>
            </a:extLst>
          </p:cNvPr>
          <p:cNvSpPr/>
          <p:nvPr/>
        </p:nvSpPr>
        <p:spPr>
          <a:xfrm>
            <a:off x="1716283" y="3591983"/>
            <a:ext cx="1377645" cy="20340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9F421681-36EE-5C21-1904-48DD7875625D}"/>
              </a:ext>
            </a:extLst>
          </p:cNvPr>
          <p:cNvSpPr/>
          <p:nvPr/>
        </p:nvSpPr>
        <p:spPr>
          <a:xfrm>
            <a:off x="3093929" y="3591983"/>
            <a:ext cx="211640" cy="20340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A11C84BF-6063-6F11-A9BC-280626A84D38}"/>
              </a:ext>
            </a:extLst>
          </p:cNvPr>
          <p:cNvSpPr/>
          <p:nvPr/>
        </p:nvSpPr>
        <p:spPr>
          <a:xfrm>
            <a:off x="5641854" y="3327298"/>
            <a:ext cx="1596260" cy="164552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2" name="四角形: 角を丸くする 31">
            <a:extLst>
              <a:ext uri="{FF2B5EF4-FFF2-40B4-BE49-F238E27FC236}">
                <a16:creationId xmlns:a16="http://schemas.microsoft.com/office/drawing/2014/main" id="{5F76A58A-7398-6437-084C-D929FE85C6E5}"/>
              </a:ext>
            </a:extLst>
          </p:cNvPr>
          <p:cNvSpPr/>
          <p:nvPr/>
        </p:nvSpPr>
        <p:spPr>
          <a:xfrm>
            <a:off x="7077205" y="3069413"/>
            <a:ext cx="274409" cy="25788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88193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テキスト, 手紙&#10;&#10;自動的に生成された説明">
            <a:extLst>
              <a:ext uri="{FF2B5EF4-FFF2-40B4-BE49-F238E27FC236}">
                <a16:creationId xmlns:a16="http://schemas.microsoft.com/office/drawing/2014/main" id="{8E974B53-A92A-C531-9A44-3BA4987EA607}"/>
              </a:ext>
            </a:extLst>
          </p:cNvPr>
          <p:cNvPicPr>
            <a:picLocks noChangeAspect="1"/>
          </p:cNvPicPr>
          <p:nvPr/>
        </p:nvPicPr>
        <p:blipFill>
          <a:blip r:embed="rId4"/>
          <a:stretch>
            <a:fillRect/>
          </a:stretch>
        </p:blipFill>
        <p:spPr>
          <a:xfrm>
            <a:off x="1507272" y="2407618"/>
            <a:ext cx="1993846" cy="4320000"/>
          </a:xfrm>
          <a:prstGeom prst="rect">
            <a:avLst/>
          </a:prstGeom>
          <a:ln>
            <a:solidFill>
              <a:schemeClr val="tx1"/>
            </a:solidFill>
          </a:ln>
        </p:spPr>
      </p:pic>
      <p:pic>
        <p:nvPicPr>
          <p:cNvPr id="33" name="図 32" descr="テキスト, 手紙&#10;&#10;自動的に生成された説明">
            <a:extLst>
              <a:ext uri="{FF2B5EF4-FFF2-40B4-BE49-F238E27FC236}">
                <a16:creationId xmlns:a16="http://schemas.microsoft.com/office/drawing/2014/main" id="{C58B2AAD-9C76-8F66-451C-7BA5CD936697}"/>
              </a:ext>
            </a:extLst>
          </p:cNvPr>
          <p:cNvPicPr>
            <a:picLocks noChangeAspect="1"/>
          </p:cNvPicPr>
          <p:nvPr/>
        </p:nvPicPr>
        <p:blipFill>
          <a:blip r:embed="rId4"/>
          <a:stretch>
            <a:fillRect/>
          </a:stretch>
        </p:blipFill>
        <p:spPr>
          <a:xfrm>
            <a:off x="5650788" y="2406592"/>
            <a:ext cx="1993846" cy="4320000"/>
          </a:xfrm>
          <a:prstGeom prst="rect">
            <a:avLst/>
          </a:prstGeom>
          <a:ln>
            <a:solidFill>
              <a:schemeClr val="tx1"/>
            </a:solidFill>
          </a:ln>
        </p:spPr>
      </p:pic>
      <p:pic>
        <p:nvPicPr>
          <p:cNvPr id="18" name="図 17" descr="テキスト が含まれている画像&#10;&#10;自動的に生成された説明">
            <a:extLst>
              <a:ext uri="{FF2B5EF4-FFF2-40B4-BE49-F238E27FC236}">
                <a16:creationId xmlns:a16="http://schemas.microsoft.com/office/drawing/2014/main" id="{00BE142C-F5C3-05B1-61A5-4400FFD8D6E3}"/>
              </a:ext>
            </a:extLst>
          </p:cNvPr>
          <p:cNvPicPr>
            <a:picLocks noChangeAspect="1"/>
          </p:cNvPicPr>
          <p:nvPr/>
        </p:nvPicPr>
        <p:blipFill>
          <a:blip r:embed="rId5"/>
          <a:stretch>
            <a:fillRect/>
          </a:stretch>
        </p:blipFill>
        <p:spPr>
          <a:xfrm>
            <a:off x="5658666" y="2407618"/>
            <a:ext cx="1998224" cy="4329484"/>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833888"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33888" cy="755720"/>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調べたい災害内容を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　　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地域から検索してみましょう</a:t>
            </a:r>
          </a:p>
        </p:txBody>
      </p:sp>
      <p:sp>
        <p:nvSpPr>
          <p:cNvPr id="28" name="四角形: 角を丸くする 27">
            <a:extLst>
              <a:ext uri="{FF2B5EF4-FFF2-40B4-BE49-F238E27FC236}">
                <a16:creationId xmlns:a16="http://schemas.microsoft.com/office/drawing/2014/main" id="{A8EC3680-44A6-DB51-3B51-44A5AF941461}"/>
              </a:ext>
            </a:extLst>
          </p:cNvPr>
          <p:cNvSpPr/>
          <p:nvPr/>
        </p:nvSpPr>
        <p:spPr>
          <a:xfrm>
            <a:off x="5711392" y="3407980"/>
            <a:ext cx="1407750" cy="1418573"/>
          </a:xfrm>
          <a:prstGeom prst="roundRect">
            <a:avLst>
              <a:gd name="adj" fmla="val 7744"/>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9F421681-36EE-5C21-1904-48DD7875625D}"/>
              </a:ext>
            </a:extLst>
          </p:cNvPr>
          <p:cNvSpPr/>
          <p:nvPr/>
        </p:nvSpPr>
        <p:spPr>
          <a:xfrm>
            <a:off x="6927680" y="3182422"/>
            <a:ext cx="211640" cy="20340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A11C84BF-6063-6F11-A9BC-280626A84D38}"/>
              </a:ext>
            </a:extLst>
          </p:cNvPr>
          <p:cNvSpPr/>
          <p:nvPr/>
        </p:nvSpPr>
        <p:spPr>
          <a:xfrm>
            <a:off x="1526367" y="3100033"/>
            <a:ext cx="354986" cy="318458"/>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01CFFD25-205B-7C45-512B-901244FE21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85026" y="1996198"/>
            <a:ext cx="188201" cy="182130"/>
          </a:xfrm>
          <a:prstGeom prst="rect">
            <a:avLst/>
          </a:prstGeom>
          <a:ln>
            <a:noFill/>
          </a:ln>
        </p:spPr>
      </p:pic>
    </p:spTree>
    <p:extLst>
      <p:ext uri="{BB962C8B-B14F-4D97-AF65-F5344CB8AC3E}">
        <p14:creationId xmlns:p14="http://schemas.microsoft.com/office/powerpoint/2010/main" val="2663201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BD5C8559-4BE2-61A5-D6FE-9243F0343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923" y="2416077"/>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8" name="四角形: 角を丸くする 27">
            <a:extLst>
              <a:ext uri="{FF2B5EF4-FFF2-40B4-BE49-F238E27FC236}">
                <a16:creationId xmlns:a16="http://schemas.microsoft.com/office/drawing/2014/main" id="{A8EC3680-44A6-DB51-3B51-44A5AF941461}"/>
              </a:ext>
            </a:extLst>
          </p:cNvPr>
          <p:cNvSpPr/>
          <p:nvPr/>
        </p:nvSpPr>
        <p:spPr>
          <a:xfrm>
            <a:off x="3485787" y="3350449"/>
            <a:ext cx="1655503" cy="1487365"/>
          </a:xfrm>
          <a:prstGeom prst="roundRect">
            <a:avLst>
              <a:gd name="adj" fmla="val 937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サブタイトル 2">
            <a:extLst>
              <a:ext uri="{FF2B5EF4-FFF2-40B4-BE49-F238E27FC236}">
                <a16:creationId xmlns:a16="http://schemas.microsoft.com/office/drawing/2014/main" id="{B1EA92B8-9433-8333-1430-EE33F9E5A45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様々な機能を活用してみましょう</a:t>
            </a:r>
          </a:p>
        </p:txBody>
      </p:sp>
      <p:sp>
        <p:nvSpPr>
          <p:cNvPr id="3" name="テキスト ボックス 2">
            <a:extLst>
              <a:ext uri="{FF2B5EF4-FFF2-40B4-BE49-F238E27FC236}">
                <a16:creationId xmlns:a16="http://schemas.microsoft.com/office/drawing/2014/main" id="{D8228641-CDDB-FAB0-048D-4B6C13659DC8}"/>
              </a:ext>
            </a:extLst>
          </p:cNvPr>
          <p:cNvSpPr txBox="1"/>
          <p:nvPr/>
        </p:nvSpPr>
        <p:spPr>
          <a:xfrm>
            <a:off x="5668161" y="2682136"/>
            <a:ext cx="3170246" cy="327641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右下の</a:t>
            </a:r>
            <a:r>
              <a:rPr lang="zh-TW"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「地形分類」</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パネルは常に最上位に表示されるため、洪水・高潮等の災害リスク情報を重ね合わせても、「地形分類」の上に重ね合わせて表示ができません</a:t>
            </a:r>
            <a:endPar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重ねて表示させる場合は「地形分類」以外の表示を選択してください</a:t>
            </a:r>
          </a:p>
        </p:txBody>
      </p:sp>
      <p:sp>
        <p:nvSpPr>
          <p:cNvPr id="5" name="テキスト ボックス 4">
            <a:extLst>
              <a:ext uri="{FF2B5EF4-FFF2-40B4-BE49-F238E27FC236}">
                <a16:creationId xmlns:a16="http://schemas.microsoft.com/office/drawing/2014/main" id="{A4AF580F-3081-C868-C61B-270E8F46D890}"/>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791F04CA-CA05-1EA7-BF1C-1DF64D6F05C1}"/>
              </a:ext>
            </a:extLst>
          </p:cNvPr>
          <p:cNvSpPr txBox="1"/>
          <p:nvPr/>
        </p:nvSpPr>
        <p:spPr>
          <a:xfrm>
            <a:off x="3485787" y="1512998"/>
            <a:ext cx="355534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複数の災害種別のリスクを</a:t>
            </a:r>
            <a:b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重ねて表示させることが可能です</a:t>
            </a:r>
          </a:p>
        </p:txBody>
      </p:sp>
    </p:spTree>
    <p:extLst>
      <p:ext uri="{BB962C8B-B14F-4D97-AF65-F5344CB8AC3E}">
        <p14:creationId xmlns:p14="http://schemas.microsoft.com/office/powerpoint/2010/main" val="850998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画像のプレビュー">
            <a:extLst>
              <a:ext uri="{FF2B5EF4-FFF2-40B4-BE49-F238E27FC236}">
                <a16:creationId xmlns:a16="http://schemas.microsoft.com/office/drawing/2014/main" id="{42CFC870-64B2-B15F-9517-479B22868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748" y="2397106"/>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図 23" descr="ダイアグラム が含まれている画像&#10;&#10;自動的に生成された説明">
            <a:extLst>
              <a:ext uri="{FF2B5EF4-FFF2-40B4-BE49-F238E27FC236}">
                <a16:creationId xmlns:a16="http://schemas.microsoft.com/office/drawing/2014/main" id="{0EF1430B-50B2-D26A-A5F2-CCA28EFEBB9D}"/>
              </a:ext>
            </a:extLst>
          </p:cNvPr>
          <p:cNvPicPr>
            <a:picLocks noChangeAspect="1"/>
          </p:cNvPicPr>
          <p:nvPr/>
        </p:nvPicPr>
        <p:blipFill>
          <a:blip r:embed="rId5"/>
          <a:stretch>
            <a:fillRect/>
          </a:stretch>
        </p:blipFill>
        <p:spPr>
          <a:xfrm>
            <a:off x="5648609" y="2406592"/>
            <a:ext cx="1993845" cy="43199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9" name="サブタイトル 2">
            <a:extLst>
              <a:ext uri="{FF2B5EF4-FFF2-40B4-BE49-F238E27FC236}">
                <a16:creationId xmlns:a16="http://schemas.microsoft.com/office/drawing/2014/main" id="{B1EA92B8-9433-8333-1430-EE33F9E5A45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様々な機能を活用してみましょう</a:t>
            </a:r>
          </a:p>
        </p:txBody>
      </p:sp>
      <p:sp>
        <p:nvSpPr>
          <p:cNvPr id="5" name="テキスト ボックス 4">
            <a:extLst>
              <a:ext uri="{FF2B5EF4-FFF2-40B4-BE49-F238E27FC236}">
                <a16:creationId xmlns:a16="http://schemas.microsoft.com/office/drawing/2014/main" id="{FB6D206A-A808-5A88-EDD4-05AF7712ADD5}"/>
              </a:ext>
            </a:extLst>
          </p:cNvPr>
          <p:cNvSpPr txBox="1"/>
          <p:nvPr/>
        </p:nvSpPr>
        <p:spPr>
          <a:xfrm>
            <a:off x="130415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F9896329-5A1A-DC46-6A61-4172EFA615D2}"/>
              </a:ext>
            </a:extLst>
          </p:cNvPr>
          <p:cNvSpPr txBox="1"/>
          <p:nvPr/>
        </p:nvSpPr>
        <p:spPr>
          <a:xfrm>
            <a:off x="1827107" y="1512998"/>
            <a:ext cx="583896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地形分類を選択して任意の地点をクリックすると、土地の成り立ちと予想される自然災害リスクが表示されます</a:t>
            </a:r>
          </a:p>
        </p:txBody>
      </p:sp>
      <p:cxnSp>
        <p:nvCxnSpPr>
          <p:cNvPr id="12" name="直線矢印コネクタ 11">
            <a:extLst>
              <a:ext uri="{FF2B5EF4-FFF2-40B4-BE49-F238E27FC236}">
                <a16:creationId xmlns:a16="http://schemas.microsoft.com/office/drawing/2014/main" id="{4DC9EBB4-66D3-13B3-AC0B-811C6AB18FF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四角形: 角を丸くする 29">
            <a:extLst>
              <a:ext uri="{FF2B5EF4-FFF2-40B4-BE49-F238E27FC236}">
                <a16:creationId xmlns:a16="http://schemas.microsoft.com/office/drawing/2014/main" id="{A11C84BF-6063-6F11-A9BC-280626A84D38}"/>
              </a:ext>
            </a:extLst>
          </p:cNvPr>
          <p:cNvSpPr/>
          <p:nvPr/>
        </p:nvSpPr>
        <p:spPr>
          <a:xfrm>
            <a:off x="5593628" y="3508778"/>
            <a:ext cx="2093709" cy="1115818"/>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FB9FF7EE-C200-455E-687D-6278856A3B69}"/>
              </a:ext>
            </a:extLst>
          </p:cNvPr>
          <p:cNvSpPr/>
          <p:nvPr/>
        </p:nvSpPr>
        <p:spPr>
          <a:xfrm>
            <a:off x="2485116" y="4157929"/>
            <a:ext cx="438838" cy="541662"/>
          </a:xfrm>
          <a:prstGeom prst="roundRect">
            <a:avLst>
              <a:gd name="adj" fmla="val 937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21819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マップ&#10;&#10;自動的に生成された説明">
            <a:extLst>
              <a:ext uri="{FF2B5EF4-FFF2-40B4-BE49-F238E27FC236}">
                <a16:creationId xmlns:a16="http://schemas.microsoft.com/office/drawing/2014/main" id="{05495046-C5A7-6A53-6F32-497121790495}"/>
              </a:ext>
            </a:extLst>
          </p:cNvPr>
          <p:cNvPicPr>
            <a:picLocks noChangeAspect="1"/>
          </p:cNvPicPr>
          <p:nvPr/>
        </p:nvPicPr>
        <p:blipFill>
          <a:blip r:embed="rId4"/>
          <a:stretch>
            <a:fillRect/>
          </a:stretch>
        </p:blipFill>
        <p:spPr>
          <a:xfrm>
            <a:off x="5650788" y="2406592"/>
            <a:ext cx="1989468" cy="4310515"/>
          </a:xfrm>
          <a:prstGeom prst="rect">
            <a:avLst/>
          </a:prstGeom>
          <a:ln>
            <a:solidFill>
              <a:schemeClr val="tx1"/>
            </a:solidFill>
          </a:ln>
        </p:spPr>
      </p:pic>
      <p:pic>
        <p:nvPicPr>
          <p:cNvPr id="16" name="図 15" descr="マップ&#10;&#10;自動的に生成された説明">
            <a:extLst>
              <a:ext uri="{FF2B5EF4-FFF2-40B4-BE49-F238E27FC236}">
                <a16:creationId xmlns:a16="http://schemas.microsoft.com/office/drawing/2014/main" id="{679981CF-E6E2-326E-E8FC-508EE16BE364}"/>
              </a:ext>
            </a:extLst>
          </p:cNvPr>
          <p:cNvPicPr>
            <a:picLocks noChangeAspect="1"/>
          </p:cNvPicPr>
          <p:nvPr/>
        </p:nvPicPr>
        <p:blipFill>
          <a:blip r:embed="rId5"/>
          <a:stretch>
            <a:fillRect/>
          </a:stretch>
        </p:blipFill>
        <p:spPr>
          <a:xfrm>
            <a:off x="1496762" y="2397106"/>
            <a:ext cx="1993846"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8" name="四角形: 角を丸くする 27">
            <a:extLst>
              <a:ext uri="{FF2B5EF4-FFF2-40B4-BE49-F238E27FC236}">
                <a16:creationId xmlns:a16="http://schemas.microsoft.com/office/drawing/2014/main" id="{A8EC3680-44A6-DB51-3B51-44A5AF941461}"/>
              </a:ext>
            </a:extLst>
          </p:cNvPr>
          <p:cNvSpPr/>
          <p:nvPr/>
        </p:nvSpPr>
        <p:spPr>
          <a:xfrm>
            <a:off x="3181611" y="4421528"/>
            <a:ext cx="346658" cy="33555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A11C84BF-6063-6F11-A9BC-280626A84D38}"/>
              </a:ext>
            </a:extLst>
          </p:cNvPr>
          <p:cNvSpPr/>
          <p:nvPr/>
        </p:nvSpPr>
        <p:spPr>
          <a:xfrm>
            <a:off x="5867922" y="3941176"/>
            <a:ext cx="1201487" cy="9105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DDC75D24-65A8-6849-6E23-9BF2B38432A0}"/>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a:extLst>
              <a:ext uri="{FF2B5EF4-FFF2-40B4-BE49-F238E27FC236}">
                <a16:creationId xmlns:a16="http://schemas.microsoft.com/office/drawing/2014/main" id="{BAFF47FC-0CC6-4D0E-2F67-69F4E7CFD698}"/>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右下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赤枠内</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の避難場所を押すと避難場所が地図上に表示されます</a:t>
            </a:r>
          </a:p>
        </p:txBody>
      </p:sp>
      <p:sp>
        <p:nvSpPr>
          <p:cNvPr id="25" name="テキスト ボックス 24">
            <a:extLst>
              <a:ext uri="{FF2B5EF4-FFF2-40B4-BE49-F238E27FC236}">
                <a16:creationId xmlns:a16="http://schemas.microsoft.com/office/drawing/2014/main" id="{183D5318-AFE2-F40E-1B86-D4190C363F87}"/>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E4DA1F8B-BFBE-4244-0837-D4A7C42F4157}"/>
              </a:ext>
            </a:extLst>
          </p:cNvPr>
          <p:cNvSpPr txBox="1"/>
          <p:nvPr/>
        </p:nvSpPr>
        <p:spPr>
          <a:xfrm>
            <a:off x="5607128" y="1512998"/>
            <a:ext cx="353687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アイコンを押すと避難場所名と住所、災害種別が表示されます</a:t>
            </a:r>
          </a:p>
        </p:txBody>
      </p:sp>
      <p:sp>
        <p:nvSpPr>
          <p:cNvPr id="29" name="サブタイトル 2">
            <a:extLst>
              <a:ext uri="{FF2B5EF4-FFF2-40B4-BE49-F238E27FC236}">
                <a16:creationId xmlns:a16="http://schemas.microsoft.com/office/drawing/2014/main" id="{081B85D5-FAF1-2AC1-FB83-51E246C76B7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様々な機能を活用してみましょう</a:t>
            </a:r>
          </a:p>
        </p:txBody>
      </p:sp>
    </p:spTree>
    <p:extLst>
      <p:ext uri="{BB962C8B-B14F-4D97-AF65-F5344CB8AC3E}">
        <p14:creationId xmlns:p14="http://schemas.microsoft.com/office/powerpoint/2010/main" val="1716918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わがまちハザードマップを使ってみましょう</a:t>
            </a:r>
          </a:p>
        </p:txBody>
      </p:sp>
      <p:grpSp>
        <p:nvGrpSpPr>
          <p:cNvPr id="7" name="グループ化 6">
            <a:extLst>
              <a:ext uri="{FF2B5EF4-FFF2-40B4-BE49-F238E27FC236}">
                <a16:creationId xmlns:a16="http://schemas.microsoft.com/office/drawing/2014/main" id="{0C96DDCC-6718-85FA-7B02-8B007136BD6D}"/>
              </a:ext>
            </a:extLst>
          </p:cNvPr>
          <p:cNvGrpSpPr>
            <a:grpSpLocks noChangeAspect="1"/>
          </p:cNvGrpSpPr>
          <p:nvPr/>
        </p:nvGrpSpPr>
        <p:grpSpPr>
          <a:xfrm>
            <a:off x="120956" y="1776627"/>
            <a:ext cx="8915708" cy="4860637"/>
            <a:chOff x="566008" y="2407906"/>
            <a:chExt cx="7931518" cy="4324085"/>
          </a:xfrm>
        </p:grpSpPr>
        <p:sp>
          <p:nvSpPr>
            <p:cNvPr id="14" name="テキスト ボックス 13">
              <a:extLst>
                <a:ext uri="{FF2B5EF4-FFF2-40B4-BE49-F238E27FC236}">
                  <a16:creationId xmlns:a16="http://schemas.microsoft.com/office/drawing/2014/main" id="{DFA45860-F023-30AF-2AE8-5C140AB3B3B3}"/>
                </a:ext>
              </a:extLst>
            </p:cNvPr>
            <p:cNvSpPr txBox="1"/>
            <p:nvPr/>
          </p:nvSpPr>
          <p:spPr>
            <a:xfrm>
              <a:off x="566008" y="3035106"/>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030807" y="3036336"/>
              <a:ext cx="2300943" cy="755720"/>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確認したい都道府県を選択します</a:t>
              </a:r>
            </a:p>
          </p:txBody>
        </p:sp>
        <p:sp>
          <p:nvSpPr>
            <p:cNvPr id="19" name="テキスト ボックス 18">
              <a:extLst>
                <a:ext uri="{FF2B5EF4-FFF2-40B4-BE49-F238E27FC236}">
                  <a16:creationId xmlns:a16="http://schemas.microsoft.com/office/drawing/2014/main" id="{0DEE2B9A-FFAB-9D47-CCDC-8965E8AE85AE}"/>
                </a:ext>
              </a:extLst>
            </p:cNvPr>
            <p:cNvSpPr txBox="1"/>
            <p:nvPr/>
          </p:nvSpPr>
          <p:spPr>
            <a:xfrm>
              <a:off x="572748" y="5286707"/>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47619203-CDC8-64B7-2CEF-900148B67330}"/>
                </a:ext>
              </a:extLst>
            </p:cNvPr>
            <p:cNvSpPr txBox="1"/>
            <p:nvPr/>
          </p:nvSpPr>
          <p:spPr>
            <a:xfrm>
              <a:off x="1037563" y="5287937"/>
              <a:ext cx="2300943" cy="755720"/>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確認したい市区町村を選択します</a:t>
              </a:r>
            </a:p>
          </p:txBody>
        </p:sp>
        <p:sp>
          <p:nvSpPr>
            <p:cNvPr id="22" name="テキスト ボックス 21">
              <a:extLst>
                <a:ext uri="{FF2B5EF4-FFF2-40B4-BE49-F238E27FC236}">
                  <a16:creationId xmlns:a16="http://schemas.microsoft.com/office/drawing/2014/main" id="{C9755246-8821-C319-3AB7-740A20D9C973}"/>
                </a:ext>
              </a:extLst>
            </p:cNvPr>
            <p:cNvSpPr txBox="1"/>
            <p:nvPr/>
          </p:nvSpPr>
          <p:spPr>
            <a:xfrm>
              <a:off x="5731790" y="3036336"/>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431BD61B-33AC-FD71-1EE5-57780D83BC27}"/>
                </a:ext>
              </a:extLst>
            </p:cNvPr>
            <p:cNvSpPr txBox="1"/>
            <p:nvPr/>
          </p:nvSpPr>
          <p:spPr>
            <a:xfrm>
              <a:off x="6196583" y="3037566"/>
              <a:ext cx="2300943" cy="1115818"/>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確認したいハザードマップの種別を選択します</a:t>
              </a:r>
            </a:p>
          </p:txBody>
        </p:sp>
        <p:sp>
          <p:nvSpPr>
            <p:cNvPr id="24" name="テキスト ボックス 23">
              <a:extLst>
                <a:ext uri="{FF2B5EF4-FFF2-40B4-BE49-F238E27FC236}">
                  <a16:creationId xmlns:a16="http://schemas.microsoft.com/office/drawing/2014/main" id="{CB1E9201-8722-4E12-7C07-AFA4E8064D11}"/>
                </a:ext>
              </a:extLst>
            </p:cNvPr>
            <p:cNvSpPr txBox="1"/>
            <p:nvPr/>
          </p:nvSpPr>
          <p:spPr>
            <a:xfrm>
              <a:off x="5726213" y="5523246"/>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BB4C765A-296A-594F-161A-D2ADC891159E}"/>
                </a:ext>
              </a:extLst>
            </p:cNvPr>
            <p:cNvSpPr txBox="1"/>
            <p:nvPr/>
          </p:nvSpPr>
          <p:spPr>
            <a:xfrm>
              <a:off x="6191005" y="5524476"/>
              <a:ext cx="2300943" cy="755720"/>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「この内容で閲覧」を押します</a:t>
              </a:r>
            </a:p>
          </p:txBody>
        </p:sp>
        <p:pic>
          <p:nvPicPr>
            <p:cNvPr id="26" name="図 25" descr="マップ&#10;&#10;中程度の精度で自動的に生成された説明">
              <a:extLst>
                <a:ext uri="{FF2B5EF4-FFF2-40B4-BE49-F238E27FC236}">
                  <a16:creationId xmlns:a16="http://schemas.microsoft.com/office/drawing/2014/main" id="{0CCFE07F-577C-8F66-C566-4530BAA1AE37}"/>
                </a:ext>
              </a:extLst>
            </p:cNvPr>
            <p:cNvPicPr>
              <a:picLocks noChangeAspect="1"/>
            </p:cNvPicPr>
            <p:nvPr/>
          </p:nvPicPr>
          <p:blipFill>
            <a:blip r:embed="rId6"/>
            <a:stretch>
              <a:fillRect/>
            </a:stretch>
          </p:blipFill>
          <p:spPr>
            <a:xfrm>
              <a:off x="3574134" y="2407906"/>
              <a:ext cx="1995732" cy="4324085"/>
            </a:xfrm>
            <a:prstGeom prst="rect">
              <a:avLst/>
            </a:prstGeom>
            <a:ln>
              <a:solidFill>
                <a:schemeClr val="tx1"/>
              </a:solidFill>
            </a:ln>
          </p:spPr>
        </p:pic>
        <p:sp>
          <p:nvSpPr>
            <p:cNvPr id="27" name="四角形: 角を丸くする 26">
              <a:extLst>
                <a:ext uri="{FF2B5EF4-FFF2-40B4-BE49-F238E27FC236}">
                  <a16:creationId xmlns:a16="http://schemas.microsoft.com/office/drawing/2014/main" id="{BABA2F2C-2DA8-EE2B-0BBE-847B8CAFD7B5}"/>
                </a:ext>
              </a:extLst>
            </p:cNvPr>
            <p:cNvSpPr/>
            <p:nvPr/>
          </p:nvSpPr>
          <p:spPr>
            <a:xfrm>
              <a:off x="3789676" y="5336088"/>
              <a:ext cx="1564648" cy="24026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98FD0F58-826C-0962-5C1D-1E5C650CB220}"/>
                </a:ext>
              </a:extLst>
            </p:cNvPr>
            <p:cNvSpPr/>
            <p:nvPr/>
          </p:nvSpPr>
          <p:spPr>
            <a:xfrm>
              <a:off x="3789676" y="5576351"/>
              <a:ext cx="1564648" cy="24026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21947338-8D43-70E4-0718-D5A5F103FAF2}"/>
                </a:ext>
              </a:extLst>
            </p:cNvPr>
            <p:cNvSpPr/>
            <p:nvPr/>
          </p:nvSpPr>
          <p:spPr>
            <a:xfrm>
              <a:off x="3789676" y="5840574"/>
              <a:ext cx="1564648" cy="24026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15810278-26C9-CBA6-58F6-BBA7F7150403}"/>
                </a:ext>
              </a:extLst>
            </p:cNvPr>
            <p:cNvSpPr/>
            <p:nvPr/>
          </p:nvSpPr>
          <p:spPr>
            <a:xfrm>
              <a:off x="3911079" y="6125124"/>
              <a:ext cx="1274696" cy="24026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40960" name="直線矢印コネクタ 40959">
              <a:extLst>
                <a:ext uri="{FF2B5EF4-FFF2-40B4-BE49-F238E27FC236}">
                  <a16:creationId xmlns:a16="http://schemas.microsoft.com/office/drawing/2014/main" id="{4A7A3350-2E8E-E74C-6A4D-4790B82B72EB}"/>
                </a:ext>
              </a:extLst>
            </p:cNvPr>
            <p:cNvCxnSpPr>
              <a:cxnSpLocks/>
              <a:endCxn id="21" idx="2"/>
            </p:cNvCxnSpPr>
            <p:nvPr/>
          </p:nvCxnSpPr>
          <p:spPr>
            <a:xfrm flipH="1" flipV="1">
              <a:off x="2181283" y="3792056"/>
              <a:ext cx="2009057" cy="168598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3" name="直線矢印コネクタ 40962">
              <a:extLst>
                <a:ext uri="{FF2B5EF4-FFF2-40B4-BE49-F238E27FC236}">
                  <a16:creationId xmlns:a16="http://schemas.microsoft.com/office/drawing/2014/main" id="{80863999-19E1-36E4-E157-DDFE30755F96}"/>
                </a:ext>
              </a:extLst>
            </p:cNvPr>
            <p:cNvCxnSpPr>
              <a:cxnSpLocks/>
              <a:stCxn id="28" idx="1"/>
              <a:endCxn id="20" idx="3"/>
            </p:cNvCxnSpPr>
            <p:nvPr/>
          </p:nvCxnSpPr>
          <p:spPr>
            <a:xfrm flipH="1" flipV="1">
              <a:off x="3338506" y="5665797"/>
              <a:ext cx="451170" cy="30685"/>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5" name="直線矢印コネクタ 40964">
              <a:extLst>
                <a:ext uri="{FF2B5EF4-FFF2-40B4-BE49-F238E27FC236}">
                  <a16:creationId xmlns:a16="http://schemas.microsoft.com/office/drawing/2014/main" id="{9BB776D5-FCDB-CE09-F9BC-B87BC75F616A}"/>
                </a:ext>
              </a:extLst>
            </p:cNvPr>
            <p:cNvCxnSpPr>
              <a:cxnSpLocks/>
              <a:stCxn id="22" idx="2"/>
            </p:cNvCxnSpPr>
            <p:nvPr/>
          </p:nvCxnSpPr>
          <p:spPr>
            <a:xfrm flipH="1">
              <a:off x="4959277" y="3621111"/>
              <a:ext cx="1004909" cy="233810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7" name="直線矢印コネクタ 40966">
              <a:extLst>
                <a:ext uri="{FF2B5EF4-FFF2-40B4-BE49-F238E27FC236}">
                  <a16:creationId xmlns:a16="http://schemas.microsoft.com/office/drawing/2014/main" id="{A1D4A4C7-0E5E-7D0C-27A6-0F72D4A7E4C7}"/>
                </a:ext>
              </a:extLst>
            </p:cNvPr>
            <p:cNvCxnSpPr>
              <a:cxnSpLocks/>
              <a:stCxn id="24" idx="1"/>
            </p:cNvCxnSpPr>
            <p:nvPr/>
          </p:nvCxnSpPr>
          <p:spPr>
            <a:xfrm flipH="1">
              <a:off x="4823232" y="5815634"/>
              <a:ext cx="902983" cy="429621"/>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4125966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06532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市区町村のハザードマップが表示されます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該当のハザードマップがある場合</a:t>
            </a:r>
          </a:p>
        </p:txBody>
      </p:sp>
      <p:pic>
        <p:nvPicPr>
          <p:cNvPr id="19" name="図 18" descr="テキスト&#10;&#10;自動的に生成された説明">
            <a:extLst>
              <a:ext uri="{FF2B5EF4-FFF2-40B4-BE49-F238E27FC236}">
                <a16:creationId xmlns:a16="http://schemas.microsoft.com/office/drawing/2014/main" id="{873EE2DC-5371-363D-6A3D-E2DC9C5B4798}"/>
              </a:ext>
            </a:extLst>
          </p:cNvPr>
          <p:cNvPicPr>
            <a:picLocks noChangeAspect="1"/>
          </p:cNvPicPr>
          <p:nvPr/>
        </p:nvPicPr>
        <p:blipFill>
          <a:blip r:embed="rId6"/>
          <a:stretch>
            <a:fillRect/>
          </a:stretch>
        </p:blipFill>
        <p:spPr>
          <a:xfrm>
            <a:off x="3575077" y="2416076"/>
            <a:ext cx="1993846" cy="4320000"/>
          </a:xfrm>
          <a:prstGeom prst="rect">
            <a:avLst/>
          </a:prstGeom>
          <a:ln>
            <a:solidFill>
              <a:schemeClr val="tx1"/>
            </a:solidFill>
          </a:ln>
        </p:spPr>
      </p:pic>
    </p:spTree>
    <p:extLst>
      <p:ext uri="{BB962C8B-B14F-4D97-AF65-F5344CB8AC3E}">
        <p14:creationId xmlns:p14="http://schemas.microsoft.com/office/powerpoint/2010/main" val="816438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グラフィカル ユーザー インターフェイス, アプリケーション&#10;&#10;自動的に生成された説明">
            <a:extLst>
              <a:ext uri="{FF2B5EF4-FFF2-40B4-BE49-F238E27FC236}">
                <a16:creationId xmlns:a16="http://schemas.microsoft.com/office/drawing/2014/main" id="{3305DE74-6B49-D753-4EBE-807D77527A1B}"/>
              </a:ext>
            </a:extLst>
          </p:cNvPr>
          <p:cNvPicPr>
            <a:picLocks noChangeAspect="1"/>
          </p:cNvPicPr>
          <p:nvPr/>
        </p:nvPicPr>
        <p:blipFill>
          <a:blip r:embed="rId4"/>
          <a:stretch>
            <a:fillRect/>
          </a:stretch>
        </p:blipFill>
        <p:spPr>
          <a:xfrm>
            <a:off x="5651204" y="2406592"/>
            <a:ext cx="1993846" cy="4319999"/>
          </a:xfrm>
          <a:prstGeom prst="rect">
            <a:avLst/>
          </a:prstGeom>
          <a:ln>
            <a:solidFill>
              <a:schemeClr val="tx1"/>
            </a:solidFill>
          </a:ln>
        </p:spPr>
      </p:pic>
      <p:pic>
        <p:nvPicPr>
          <p:cNvPr id="23" name="図 22" descr="グラフィカル ユーザー インターフェイス, アプリケーション&#10;&#10;自動的に生成された説明">
            <a:extLst>
              <a:ext uri="{FF2B5EF4-FFF2-40B4-BE49-F238E27FC236}">
                <a16:creationId xmlns:a16="http://schemas.microsoft.com/office/drawing/2014/main" id="{F8B6EE4D-A3C4-6B44-1731-DDF1873626FA}"/>
              </a:ext>
            </a:extLst>
          </p:cNvPr>
          <p:cNvPicPr>
            <a:picLocks noChangeAspect="1"/>
          </p:cNvPicPr>
          <p:nvPr/>
        </p:nvPicPr>
        <p:blipFill>
          <a:blip r:embed="rId4"/>
          <a:stretch>
            <a:fillRect/>
          </a:stretch>
        </p:blipFill>
        <p:spPr>
          <a:xfrm>
            <a:off x="1459995" y="24065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市区町村が公開している</a:t>
            </a:r>
            <a:b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ハザードマップが表示されます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9036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見たいハザードマップの「リンクを開く」を押せば表示されます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該当のハザードマップがない場合</a:t>
            </a:r>
          </a:p>
        </p:txBody>
      </p:sp>
      <p:sp>
        <p:nvSpPr>
          <p:cNvPr id="25" name="四角形: 角を丸くする 24">
            <a:extLst>
              <a:ext uri="{FF2B5EF4-FFF2-40B4-BE49-F238E27FC236}">
                <a16:creationId xmlns:a16="http://schemas.microsoft.com/office/drawing/2014/main" id="{BC82ACFD-3595-1EBA-5A0B-F644E18F910A}"/>
              </a:ext>
            </a:extLst>
          </p:cNvPr>
          <p:cNvSpPr/>
          <p:nvPr/>
        </p:nvSpPr>
        <p:spPr>
          <a:xfrm>
            <a:off x="5997099" y="3255112"/>
            <a:ext cx="1647951" cy="2377750"/>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99568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10;&#10;自動的に生成された説明">
            <a:extLst>
              <a:ext uri="{FF2B5EF4-FFF2-40B4-BE49-F238E27FC236}">
                <a16:creationId xmlns:a16="http://schemas.microsoft.com/office/drawing/2014/main" id="{DFB5588F-6443-E039-9BA3-4ADE7E5779C7}"/>
              </a:ext>
            </a:extLst>
          </p:cNvPr>
          <p:cNvPicPr>
            <a:picLocks noChangeAspect="1"/>
          </p:cNvPicPr>
          <p:nvPr/>
        </p:nvPicPr>
        <p:blipFill>
          <a:blip r:embed="rId4"/>
          <a:stretch>
            <a:fillRect/>
          </a:stretch>
        </p:blipFill>
        <p:spPr>
          <a:xfrm>
            <a:off x="5648478" y="2416079"/>
            <a:ext cx="1993845" cy="4319997"/>
          </a:xfrm>
          <a:prstGeom prst="rect">
            <a:avLst/>
          </a:prstGeom>
          <a:ln>
            <a:solidFill>
              <a:schemeClr val="tx1"/>
            </a:solidFill>
          </a:ln>
        </p:spPr>
      </p:pic>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BA7F5106-EF85-191D-7072-E5C42CC6B65D}"/>
              </a:ext>
            </a:extLst>
          </p:cNvPr>
          <p:cNvPicPr>
            <a:picLocks noChangeAspect="1"/>
          </p:cNvPicPr>
          <p:nvPr/>
        </p:nvPicPr>
        <p:blipFill>
          <a:blip r:embed="rId5"/>
          <a:stretch>
            <a:fillRect/>
          </a:stretch>
        </p:blipFill>
        <p:spPr>
          <a:xfrm>
            <a:off x="1459896" y="2406592"/>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画面右上の「地域選択」を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9036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確認したい別地域を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別の市区町村のハザードマップも閲覧する方法</a:t>
            </a:r>
          </a:p>
        </p:txBody>
      </p:sp>
      <p:sp>
        <p:nvSpPr>
          <p:cNvPr id="25" name="四角形: 角を丸くする 24">
            <a:extLst>
              <a:ext uri="{FF2B5EF4-FFF2-40B4-BE49-F238E27FC236}">
                <a16:creationId xmlns:a16="http://schemas.microsoft.com/office/drawing/2014/main" id="{BC82ACFD-3595-1EBA-5A0B-F644E18F910A}"/>
              </a:ext>
            </a:extLst>
          </p:cNvPr>
          <p:cNvSpPr/>
          <p:nvPr/>
        </p:nvSpPr>
        <p:spPr>
          <a:xfrm>
            <a:off x="5733262" y="4389211"/>
            <a:ext cx="1344896" cy="280065"/>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EC13532E-4035-1E31-9E57-58055341933A}"/>
              </a:ext>
            </a:extLst>
          </p:cNvPr>
          <p:cNvSpPr/>
          <p:nvPr/>
        </p:nvSpPr>
        <p:spPr>
          <a:xfrm>
            <a:off x="3118206" y="3345400"/>
            <a:ext cx="323961" cy="133089"/>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94805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マップ&#10;&#10;自動的に生成された説明">
            <a:extLst>
              <a:ext uri="{FF2B5EF4-FFF2-40B4-BE49-F238E27FC236}">
                <a16:creationId xmlns:a16="http://schemas.microsoft.com/office/drawing/2014/main" id="{0A078D87-1814-30D3-EA87-651480B313CE}"/>
              </a:ext>
            </a:extLst>
          </p:cNvPr>
          <p:cNvPicPr>
            <a:picLocks noChangeAspect="1"/>
          </p:cNvPicPr>
          <p:nvPr/>
        </p:nvPicPr>
        <p:blipFill>
          <a:blip r:embed="rId4"/>
          <a:stretch>
            <a:fillRect/>
          </a:stretch>
        </p:blipFill>
        <p:spPr>
          <a:xfrm>
            <a:off x="5648478" y="2406590"/>
            <a:ext cx="1993845" cy="4319998"/>
          </a:xfrm>
          <a:prstGeom prst="rect">
            <a:avLst/>
          </a:prstGeom>
          <a:ln>
            <a:solidFill>
              <a:schemeClr val="tx1"/>
            </a:solidFill>
          </a:ln>
        </p:spPr>
      </p:pic>
      <p:pic>
        <p:nvPicPr>
          <p:cNvPr id="23" name="図 22" descr="グラフィカル ユーザー インターフェイス, アプリケーション&#10;&#10;自動的に生成された説明">
            <a:extLst>
              <a:ext uri="{FF2B5EF4-FFF2-40B4-BE49-F238E27FC236}">
                <a16:creationId xmlns:a16="http://schemas.microsoft.com/office/drawing/2014/main" id="{FA592B78-8EDE-DD94-12A1-0FA24C7B68D6}"/>
              </a:ext>
            </a:extLst>
          </p:cNvPr>
          <p:cNvPicPr>
            <a:picLocks noChangeAspect="1"/>
          </p:cNvPicPr>
          <p:nvPr/>
        </p:nvPicPr>
        <p:blipFill>
          <a:blip r:embed="rId5"/>
          <a:stretch>
            <a:fillRect/>
          </a:stretch>
        </p:blipFill>
        <p:spPr>
          <a:xfrm>
            <a:off x="1466521" y="2406592"/>
            <a:ext cx="1993845" cy="4319996"/>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63838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ハザードマップが一覧で表示されます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25254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地図から直接地域を押す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ことで一覧を表示可能です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別の市区町村のハザードマップも閲覧する方法</a:t>
            </a:r>
          </a:p>
        </p:txBody>
      </p:sp>
      <p:sp>
        <p:nvSpPr>
          <p:cNvPr id="24" name="四角形: 角を丸くする 23">
            <a:extLst>
              <a:ext uri="{FF2B5EF4-FFF2-40B4-BE49-F238E27FC236}">
                <a16:creationId xmlns:a16="http://schemas.microsoft.com/office/drawing/2014/main" id="{51F9011C-56B0-36BC-EA90-05B6D99EDA63}"/>
              </a:ext>
            </a:extLst>
          </p:cNvPr>
          <p:cNvSpPr/>
          <p:nvPr/>
        </p:nvSpPr>
        <p:spPr>
          <a:xfrm>
            <a:off x="1888267" y="3371125"/>
            <a:ext cx="1468708" cy="2203862"/>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9" name="図 28">
            <a:extLst>
              <a:ext uri="{FF2B5EF4-FFF2-40B4-BE49-F238E27FC236}">
                <a16:creationId xmlns:a16="http://schemas.microsoft.com/office/drawing/2014/main" id="{99D04FED-863F-6AE0-D72D-0A2F6F830F17}"/>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812440">
            <a:off x="6573625" y="5208037"/>
            <a:ext cx="473301" cy="540000"/>
          </a:xfrm>
          <a:prstGeom prst="rect">
            <a:avLst/>
          </a:prstGeom>
        </p:spPr>
      </p:pic>
    </p:spTree>
    <p:extLst>
      <p:ext uri="{BB962C8B-B14F-4D97-AF65-F5344CB8AC3E}">
        <p14:creationId xmlns:p14="http://schemas.microsoft.com/office/powerpoint/2010/main" val="37611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ハザードマップとは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solidFill>
                  <a:schemeClr val="accent1"/>
                </a:solidFill>
                <a:latin typeface="BIZ UDPゴシック" panose="020B0400000000000000" pitchFamily="50" charset="-128"/>
                <a:ea typeface="BIZ UDPゴシック" panose="020B0400000000000000" pitchFamily="50" charset="-128"/>
              </a:rPr>
              <a:t>ハザードマップとは</a:t>
            </a:r>
            <a:r>
              <a:rPr lang="ja-JP" altLang="en-US" sz="2200" dirty="0">
                <a:latin typeface="BIZ UDPゴシック" panose="020B0400000000000000" pitchFamily="50" charset="-128"/>
                <a:ea typeface="BIZ UDPゴシック" panose="020B0400000000000000" pitchFamily="50" charset="-128"/>
              </a:rPr>
              <a:t>、一般的に、自然災害による被害の軽減や防災対策に使用する目的で、被災想定区域や避難場所・避難経路などの防災関係施設の位置などを表示した地図で、</a:t>
            </a:r>
            <a:r>
              <a:rPr lang="ja-JP" altLang="en-US" sz="2200" dirty="0">
                <a:solidFill>
                  <a:schemeClr val="accent1"/>
                </a:solidFill>
                <a:latin typeface="BIZ UDPゴシック" panose="020B0400000000000000" pitchFamily="50" charset="-128"/>
                <a:ea typeface="BIZ UDPゴシック" panose="020B0400000000000000" pitchFamily="50" charset="-128"/>
              </a:rPr>
              <a:t>災害が発生したときに危険と思われる箇所や避難場所などを地図にまとめたもの</a:t>
            </a:r>
            <a:r>
              <a:rPr lang="ja-JP" altLang="en-US" sz="2200" dirty="0">
                <a:latin typeface="BIZ UDPゴシック" panose="020B0400000000000000" pitchFamily="50" charset="-128"/>
                <a:ea typeface="BIZ UDPゴシック" panose="020B0400000000000000" pitchFamily="50" charset="-128"/>
              </a:rPr>
              <a:t>です。</a:t>
            </a:r>
          </a:p>
        </p:txBody>
      </p:sp>
      <p:sp>
        <p:nvSpPr>
          <p:cNvPr id="3" name="正方形/長方形 2">
            <a:extLst>
              <a:ext uri="{FF2B5EF4-FFF2-40B4-BE49-F238E27FC236}">
                <a16:creationId xmlns:a16="http://schemas.microsoft.com/office/drawing/2014/main" id="{68718970-F666-E013-F078-E3CF4282D16D}"/>
              </a:ext>
            </a:extLst>
          </p:cNvPr>
          <p:cNvSpPr/>
          <p:nvPr/>
        </p:nvSpPr>
        <p:spPr>
          <a:xfrm>
            <a:off x="397387" y="3069055"/>
            <a:ext cx="4246623" cy="3308597"/>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 name="グループ化 3">
            <a:extLst>
              <a:ext uri="{FF2B5EF4-FFF2-40B4-BE49-F238E27FC236}">
                <a16:creationId xmlns:a16="http://schemas.microsoft.com/office/drawing/2014/main" id="{C00D62D1-4237-E0C2-76A1-1B2F4EBD471A}"/>
              </a:ext>
            </a:extLst>
          </p:cNvPr>
          <p:cNvGrpSpPr/>
          <p:nvPr/>
        </p:nvGrpSpPr>
        <p:grpSpPr>
          <a:xfrm>
            <a:off x="4644010" y="4288619"/>
            <a:ext cx="4248014" cy="869469"/>
            <a:chOff x="5520841" y="4594554"/>
            <a:chExt cx="3799329" cy="676420"/>
          </a:xfrm>
          <a:solidFill>
            <a:schemeClr val="accent1"/>
          </a:solidFill>
        </p:grpSpPr>
        <p:sp>
          <p:nvSpPr>
            <p:cNvPr id="8" name="テキスト ボックス 7">
              <a:extLst>
                <a:ext uri="{FF2B5EF4-FFF2-40B4-BE49-F238E27FC236}">
                  <a16:creationId xmlns:a16="http://schemas.microsoft.com/office/drawing/2014/main" id="{5806F05A-430C-BB9C-FAA3-6435EE3538A5}"/>
                </a:ext>
              </a:extLst>
            </p:cNvPr>
            <p:cNvSpPr txBox="1"/>
            <p:nvPr/>
          </p:nvSpPr>
          <p:spPr>
            <a:xfrm>
              <a:off x="6271462" y="4594554"/>
              <a:ext cx="3048708" cy="676420"/>
            </a:xfrm>
            <a:prstGeom prst="rect">
              <a:avLst/>
            </a:prstGeom>
            <a:noFill/>
            <a:ln w="19050">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nSpc>
                  <a:spcPct val="130000"/>
                </a:lnSpc>
              </a:pPr>
              <a:r>
                <a:rPr kumimoji="1" lang="ja-JP" altLang="en-US" sz="2000" dirty="0">
                  <a:solidFill>
                    <a:schemeClr val="tx1"/>
                  </a:solidFill>
                  <a:latin typeface="BIZ UDPゴシック" panose="020B0400000000000000" pitchFamily="50" charset="-128"/>
                  <a:ea typeface="BIZ UDPゴシック" panose="020B0400000000000000" pitchFamily="50" charset="-128"/>
                </a:rPr>
                <a:t>災害の種類によって</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nSpc>
                  <a:spcPct val="130000"/>
                </a:lnSpc>
              </a:pPr>
              <a:r>
                <a:rPr kumimoji="1" lang="ja-JP" altLang="en-US" sz="2000" dirty="0">
                  <a:solidFill>
                    <a:schemeClr val="tx1"/>
                  </a:solidFill>
                  <a:latin typeface="BIZ UDPゴシック" panose="020B0400000000000000" pitchFamily="50" charset="-128"/>
                  <a:ea typeface="BIZ UDPゴシック" panose="020B0400000000000000" pitchFamily="50" charset="-128"/>
                </a:rPr>
                <a:t>ハザードマップも異なります</a:t>
              </a:r>
              <a:endParaRPr kumimoji="1" lang="ja-JP" altLang="en-US" sz="2000" dirty="0">
                <a:solidFill>
                  <a:schemeClr val="tx1"/>
                </a:solidFill>
                <a:latin typeface="メイリオ" panose="020B0604030504040204" pitchFamily="50" charset="-128"/>
                <a:ea typeface="メイリオ" panose="020B0604030504040204" pitchFamily="50" charset="-128"/>
              </a:endParaRPr>
            </a:p>
          </p:txBody>
        </p:sp>
        <p:cxnSp>
          <p:nvCxnSpPr>
            <p:cNvPr id="9" name="直線コネクタ 8">
              <a:extLst>
                <a:ext uri="{FF2B5EF4-FFF2-40B4-BE49-F238E27FC236}">
                  <a16:creationId xmlns:a16="http://schemas.microsoft.com/office/drawing/2014/main" id="{68F8A5B3-C065-1938-4262-72803DA373DA}"/>
                </a:ext>
              </a:extLst>
            </p:cNvPr>
            <p:cNvCxnSpPr>
              <a:cxnSpLocks/>
              <a:stCxn id="3" idx="3"/>
              <a:endCxn id="8" idx="1"/>
            </p:cNvCxnSpPr>
            <p:nvPr/>
          </p:nvCxnSpPr>
          <p:spPr>
            <a:xfrm>
              <a:off x="5520841" y="4932764"/>
              <a:ext cx="750621"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2" name="字幕 14">
            <a:extLst>
              <a:ext uri="{FF2B5EF4-FFF2-40B4-BE49-F238E27FC236}">
                <a16:creationId xmlns:a16="http://schemas.microsoft.com/office/drawing/2014/main" id="{62F1BB5E-1DD5-D73B-1866-D01FB16DC7FB}"/>
              </a:ext>
            </a:extLst>
          </p:cNvPr>
          <p:cNvSpPr txBox="1">
            <a:spLocks/>
          </p:cNvSpPr>
          <p:nvPr/>
        </p:nvSpPr>
        <p:spPr>
          <a:xfrm>
            <a:off x="776807" y="3126406"/>
            <a:ext cx="3697870" cy="325124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solidFill>
                  <a:schemeClr val="accent1"/>
                </a:solidFill>
                <a:latin typeface="BIZ UDPゴシック" panose="020B0400000000000000" pitchFamily="50" charset="-128"/>
                <a:ea typeface="BIZ UDPゴシック" panose="020B0400000000000000" pitchFamily="50" charset="-128"/>
              </a:rPr>
              <a:t>ハザードマップの例</a:t>
            </a:r>
            <a:endParaRPr lang="en-US" altLang="ja-JP" sz="20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2000" b="0" dirty="0">
                <a:latin typeface="BIZ UDPゴシック" panose="020B0400000000000000" pitchFamily="50" charset="-128"/>
                <a:ea typeface="BIZ UDPゴシック" panose="020B0400000000000000" pitchFamily="50" charset="-128"/>
              </a:rPr>
              <a:t>　・洪水ハザードマップ</a:t>
            </a:r>
            <a:endParaRPr lang="en-US" altLang="ja-JP" sz="2000" b="0" dirty="0">
              <a:latin typeface="BIZ UDPゴシック" panose="020B0400000000000000" pitchFamily="50" charset="-128"/>
              <a:ea typeface="BIZ UDPゴシック" panose="020B0400000000000000" pitchFamily="50" charset="-128"/>
            </a:endParaRPr>
          </a:p>
          <a:p>
            <a:pPr>
              <a:lnSpc>
                <a:spcPct val="130000"/>
              </a:lnSpc>
            </a:pPr>
            <a:r>
              <a:rPr lang="ja-JP" altLang="en-US" sz="2000" b="0" dirty="0">
                <a:latin typeface="BIZ UDPゴシック" panose="020B0400000000000000" pitchFamily="50" charset="-128"/>
                <a:ea typeface="BIZ UDPゴシック" panose="020B0400000000000000" pitchFamily="50" charset="-128"/>
              </a:rPr>
              <a:t>　・高潮ハザードマップ</a:t>
            </a:r>
            <a:endParaRPr lang="en-US" altLang="ja-JP" sz="2000" b="0" dirty="0">
              <a:latin typeface="BIZ UDPゴシック" panose="020B0400000000000000" pitchFamily="50" charset="-128"/>
              <a:ea typeface="BIZ UDPゴシック" panose="020B0400000000000000" pitchFamily="50" charset="-128"/>
            </a:endParaRPr>
          </a:p>
          <a:p>
            <a:pPr>
              <a:lnSpc>
                <a:spcPct val="130000"/>
              </a:lnSpc>
            </a:pPr>
            <a:r>
              <a:rPr lang="ja-JP" altLang="en-US" sz="2000" b="0" dirty="0">
                <a:latin typeface="BIZ UDPゴシック" panose="020B0400000000000000" pitchFamily="50" charset="-128"/>
                <a:ea typeface="BIZ UDPゴシック" panose="020B0400000000000000" pitchFamily="50" charset="-128"/>
              </a:rPr>
              <a:t>　・津波ハザードマップ</a:t>
            </a:r>
            <a:endParaRPr lang="en-US" altLang="ja-JP" sz="2000" b="0" dirty="0">
              <a:latin typeface="BIZ UDPゴシック" panose="020B0400000000000000" pitchFamily="50" charset="-128"/>
              <a:ea typeface="BIZ UDPゴシック" panose="020B0400000000000000" pitchFamily="50" charset="-128"/>
            </a:endParaRPr>
          </a:p>
          <a:p>
            <a:pPr>
              <a:lnSpc>
                <a:spcPct val="130000"/>
              </a:lnSpc>
            </a:pPr>
            <a:r>
              <a:rPr lang="ja-JP" altLang="en-US" sz="2000" b="0" dirty="0">
                <a:latin typeface="BIZ UDPゴシック" panose="020B0400000000000000" pitchFamily="50" charset="-128"/>
                <a:ea typeface="BIZ UDPゴシック" panose="020B0400000000000000" pitchFamily="50" charset="-128"/>
              </a:rPr>
              <a:t>　・土砂災害ハザードマップ</a:t>
            </a:r>
            <a:endParaRPr lang="en-US" altLang="ja-JP" sz="2000" b="0" dirty="0">
              <a:latin typeface="BIZ UDPゴシック" panose="020B0400000000000000" pitchFamily="50" charset="-128"/>
              <a:ea typeface="BIZ UDPゴシック" panose="020B0400000000000000" pitchFamily="50" charset="-128"/>
            </a:endParaRPr>
          </a:p>
          <a:p>
            <a:pPr>
              <a:lnSpc>
                <a:spcPct val="130000"/>
              </a:lnSpc>
            </a:pPr>
            <a:r>
              <a:rPr lang="ja-JP" altLang="en-US" sz="2000" b="0" dirty="0">
                <a:latin typeface="BIZ UDPゴシック" panose="020B0400000000000000" pitchFamily="50" charset="-128"/>
                <a:ea typeface="BIZ UDPゴシック" panose="020B0400000000000000" pitchFamily="50" charset="-128"/>
              </a:rPr>
              <a:t>　・火山ハザードマップ</a:t>
            </a:r>
            <a:endParaRPr lang="en-US" altLang="ja-JP" sz="20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13047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D05EDECB-9BBE-8130-D6F8-6A0CE870E9C9}"/>
              </a:ext>
            </a:extLst>
          </p:cNvPr>
          <p:cNvPicPr>
            <a:picLocks noChangeAspect="1"/>
          </p:cNvPicPr>
          <p:nvPr/>
        </p:nvPicPr>
        <p:blipFill>
          <a:blip r:embed="rId4"/>
          <a:stretch>
            <a:fillRect/>
          </a:stretch>
        </p:blipFill>
        <p:spPr>
          <a:xfrm>
            <a:off x="5648478" y="2406590"/>
            <a:ext cx="1991543" cy="4315010"/>
          </a:xfrm>
          <a:prstGeom prst="rect">
            <a:avLst/>
          </a:prstGeom>
          <a:ln>
            <a:solidFill>
              <a:schemeClr val="tx1"/>
            </a:solidFill>
          </a:ln>
        </p:spPr>
      </p:pic>
      <p:pic>
        <p:nvPicPr>
          <p:cNvPr id="16" name="図 15" descr="テキスト, 手紙&#10;&#10;自動的に生成された説明">
            <a:extLst>
              <a:ext uri="{FF2B5EF4-FFF2-40B4-BE49-F238E27FC236}">
                <a16:creationId xmlns:a16="http://schemas.microsoft.com/office/drawing/2014/main" id="{982B7909-FD5B-BB91-CA29-C3D6B784C33E}"/>
              </a:ext>
            </a:extLst>
          </p:cNvPr>
          <p:cNvPicPr>
            <a:picLocks noChangeAspect="1"/>
          </p:cNvPicPr>
          <p:nvPr/>
        </p:nvPicPr>
        <p:blipFill>
          <a:blip r:embed="rId5"/>
          <a:stretch>
            <a:fillRect/>
          </a:stretch>
        </p:blipFill>
        <p:spPr>
          <a:xfrm>
            <a:off x="1468822" y="2406592"/>
            <a:ext cx="1991543" cy="431500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災害リスク情報が表示された画面で青文字を押します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03916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確認したいハザードマップの「リンクを開く」を押します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ハザードマップポータルサイトの活用方法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5" y="1099580"/>
            <a:ext cx="8533997"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重ねるハザードマップとわがまちハザードマップを連携した活用方法</a:t>
            </a:r>
          </a:p>
        </p:txBody>
      </p:sp>
      <p:sp>
        <p:nvSpPr>
          <p:cNvPr id="24" name="四角形: 角を丸くする 23">
            <a:extLst>
              <a:ext uri="{FF2B5EF4-FFF2-40B4-BE49-F238E27FC236}">
                <a16:creationId xmlns:a16="http://schemas.microsoft.com/office/drawing/2014/main" id="{51F9011C-56B0-36BC-EA90-05B6D99EDA63}"/>
              </a:ext>
            </a:extLst>
          </p:cNvPr>
          <p:cNvSpPr/>
          <p:nvPr/>
        </p:nvSpPr>
        <p:spPr>
          <a:xfrm>
            <a:off x="1501677" y="4589283"/>
            <a:ext cx="1191419" cy="295868"/>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E055854B-9C02-D304-7C99-32E9805868DC}"/>
              </a:ext>
            </a:extLst>
          </p:cNvPr>
          <p:cNvSpPr/>
          <p:nvPr/>
        </p:nvSpPr>
        <p:spPr>
          <a:xfrm>
            <a:off x="6048539" y="3429000"/>
            <a:ext cx="1479603" cy="2203862"/>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05801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テキスト, 手紙&#10;&#10;自動的に生成された説明">
            <a:extLst>
              <a:ext uri="{FF2B5EF4-FFF2-40B4-BE49-F238E27FC236}">
                <a16:creationId xmlns:a16="http://schemas.microsoft.com/office/drawing/2014/main" id="{09BC28C7-9D59-0442-175C-32879CCF8287}"/>
              </a:ext>
            </a:extLst>
          </p:cNvPr>
          <p:cNvPicPr>
            <a:picLocks noChangeAspect="1"/>
          </p:cNvPicPr>
          <p:nvPr/>
        </p:nvPicPr>
        <p:blipFill>
          <a:blip r:embed="rId4"/>
          <a:stretch>
            <a:fillRect/>
          </a:stretch>
        </p:blipFill>
        <p:spPr>
          <a:xfrm>
            <a:off x="3580451" y="2411992"/>
            <a:ext cx="1983097" cy="429671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140481"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市区町村のハザードマップが表示されます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ハザードマップポータルサイトの活用方法</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9" name="サブタイトル 2">
            <a:extLst>
              <a:ext uri="{FF2B5EF4-FFF2-40B4-BE49-F238E27FC236}">
                <a16:creationId xmlns:a16="http://schemas.microsoft.com/office/drawing/2014/main" id="{E2F0A0DC-803C-B8DE-E8A0-1826B5C50435}"/>
              </a:ext>
            </a:extLst>
          </p:cNvPr>
          <p:cNvSpPr txBox="1">
            <a:spLocks/>
          </p:cNvSpPr>
          <p:nvPr/>
        </p:nvSpPr>
        <p:spPr>
          <a:xfrm>
            <a:off x="284325" y="1099580"/>
            <a:ext cx="8533997"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重ねるハザードマップとわがまちハザードマップを連携した活用方法</a:t>
            </a:r>
          </a:p>
        </p:txBody>
      </p:sp>
    </p:spTree>
    <p:extLst>
      <p:ext uri="{BB962C8B-B14F-4D97-AF65-F5344CB8AC3E}">
        <p14:creationId xmlns:p14="http://schemas.microsoft.com/office/powerpoint/2010/main" val="1310481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3-D</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よくある質問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3615" y="921812"/>
            <a:ext cx="8576769" cy="583661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solidFill>
                  <a:schemeClr val="accent1"/>
                </a:solidFill>
                <a:latin typeface="BIZ UDPゴシック" panose="020B0400000000000000" pitchFamily="50" charset="-128"/>
                <a:ea typeface="BIZ UDPゴシック" panose="020B0400000000000000" pitchFamily="50" charset="-128"/>
              </a:rPr>
              <a:t>質問</a:t>
            </a:r>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「重ねるハザードマップ」に掲載しているデータの配信はしていますか</a:t>
            </a:r>
            <a:endParaRPr lang="ja-JP" altLang="en-US"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回答</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「重ねるハザードマップ」で使用しているデータの配信についてはハザードマップポータルサイトのトップページから“利用規約ほか→オープンデータ配信”をご覧ください。</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br>
              <a:rPr lang="en-US" altLang="ja-JP" sz="1800" dirty="0">
                <a:latin typeface="BIZ UDPゴシック" panose="020B0400000000000000" pitchFamily="50" charset="-128"/>
                <a:ea typeface="BIZ UDPゴシック" panose="020B0400000000000000" pitchFamily="50" charset="-128"/>
              </a:rPr>
            </a:br>
            <a:r>
              <a:rPr lang="ja-JP" altLang="en-US" sz="1800" dirty="0">
                <a:solidFill>
                  <a:schemeClr val="accent1"/>
                </a:solidFill>
                <a:latin typeface="BIZ UDPゴシック" panose="020B0400000000000000" pitchFamily="50" charset="-128"/>
                <a:ea typeface="BIZ UDPゴシック" panose="020B0400000000000000" pitchFamily="50" charset="-128"/>
              </a:rPr>
              <a:t>質問</a:t>
            </a:r>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表示がうまくいかない・機能が動作しない</a:t>
            </a:r>
            <a:endParaRPr lang="ja-JP" altLang="en-US"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回答</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重ねるハザードマップの機能が正しく表示されない場合、ブラウザのキャッシュを削除することで解消する可能性があります。</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800" dirty="0">
                <a:solidFill>
                  <a:schemeClr val="accent1"/>
                </a:solidFill>
                <a:latin typeface="BIZ UDPゴシック" panose="020B0400000000000000" pitchFamily="50" charset="-128"/>
                <a:ea typeface="BIZ UDPゴシック" panose="020B0400000000000000" pitchFamily="50" charset="-128"/>
              </a:rPr>
              <a:t>質問</a:t>
            </a:r>
            <a:r>
              <a:rPr lang="en-US" altLang="ja-JP" sz="1800" dirty="0">
                <a:solidFill>
                  <a:schemeClr val="accent1"/>
                </a:solidFill>
                <a:latin typeface="BIZ UDPゴシック" panose="020B0400000000000000" pitchFamily="50" charset="-128"/>
                <a:ea typeface="BIZ UDPゴシック" panose="020B0400000000000000" pitchFamily="50" charset="-128"/>
              </a:rPr>
              <a:t>3.</a:t>
            </a:r>
            <a:r>
              <a:rPr lang="ja-JP" altLang="en-US" sz="1800" dirty="0">
                <a:solidFill>
                  <a:schemeClr val="accent1"/>
                </a:solidFill>
                <a:latin typeface="BIZ UDPゴシック" panose="020B0400000000000000" pitchFamily="50" charset="-128"/>
                <a:ea typeface="BIZ UDPゴシック" panose="020B0400000000000000" pitchFamily="50" charset="-128"/>
              </a:rPr>
              <a:t>印刷機能や作図機能・ファイル読み込み機能が表示されない。</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回答</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一部の機能につきましては、小さい画面での操作を想定しておりません。</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br>
              <a:rPr lang="en-US" altLang="ja-JP" sz="1800" dirty="0">
                <a:latin typeface="BIZ UDPゴシック" panose="020B0400000000000000" pitchFamily="50" charset="-128"/>
                <a:ea typeface="BIZ UDPゴシック" panose="020B0400000000000000" pitchFamily="50" charset="-128"/>
              </a:rPr>
            </a:br>
            <a:r>
              <a:rPr lang="ja-JP" altLang="en-US" sz="1800" dirty="0">
                <a:latin typeface="BIZ UDPゴシック" panose="020B0400000000000000" pitchFamily="50" charset="-128"/>
                <a:ea typeface="BIZ UDPゴシック" panose="020B0400000000000000" pitchFamily="50" charset="-128"/>
              </a:rPr>
              <a:t>キャッシュの削除でも問題が解決しない場合、お手数ですが、不具合の詳細についてお問い合わせフォームよりご連絡いただけますと幸いです。</a:t>
            </a: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お問い合わせの際は、正しく表示されない場所（経緯度や住所）と災害リスク情報、もしくは画面の</a:t>
            </a:r>
            <a:r>
              <a:rPr lang="en-US" altLang="ja-JP" sz="1800" dirty="0">
                <a:latin typeface="BIZ UDPゴシック" panose="020B0400000000000000" pitchFamily="50" charset="-128"/>
                <a:ea typeface="BIZ UDPゴシック" panose="020B0400000000000000" pitchFamily="50" charset="-128"/>
              </a:rPr>
              <a:t>URL</a:t>
            </a:r>
            <a:r>
              <a:rPr lang="ja-JP" altLang="en-US" sz="1800" dirty="0">
                <a:latin typeface="BIZ UDPゴシック" panose="020B0400000000000000" pitchFamily="50" charset="-128"/>
                <a:ea typeface="BIZ UDPゴシック" panose="020B0400000000000000" pitchFamily="50" charset="-128"/>
              </a:rPr>
              <a:t>欄をコピーしてお知らせいただけますと、調査の参考となります。</a:t>
            </a:r>
          </a:p>
        </p:txBody>
      </p:sp>
    </p:spTree>
    <p:extLst>
      <p:ext uri="{BB962C8B-B14F-4D97-AF65-F5344CB8AC3E}">
        <p14:creationId xmlns:p14="http://schemas.microsoft.com/office/powerpoint/2010/main" val="3570879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3-E</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問い合わせ先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41</a:t>
            </a: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426238" y="1440310"/>
            <a:ext cx="8291524" cy="4674739"/>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ハザードマップポータルサイト</a:t>
            </a:r>
          </a:p>
          <a:p>
            <a:pPr marL="0" indent="0">
              <a:lnSpc>
                <a:spcPct val="130000"/>
              </a:lnSpc>
              <a:spcBef>
                <a:spcPts val="0"/>
              </a:spcBef>
              <a:buFont typeface="Arial" panose="020B0604020202020204" pitchFamily="34" charset="0"/>
              <a:buNone/>
            </a:pPr>
            <a:r>
              <a:rPr lang="en-US" altLang="ja-JP" sz="2400" dirty="0">
                <a:latin typeface="BIZ UDPゴシック" panose="020B0400000000000000" pitchFamily="50" charset="-128"/>
                <a:ea typeface="BIZ UDPゴシック" panose="020B0400000000000000" pitchFamily="50" charset="-128"/>
              </a:rPr>
              <a:t>https://disaportal.gsi.go.jp/index.html</a:t>
            </a:r>
          </a:p>
          <a:p>
            <a:pPr marL="0" indent="0">
              <a:lnSpc>
                <a:spcPct val="130000"/>
              </a:lnSpc>
              <a:spcBef>
                <a:spcPts val="0"/>
              </a:spcBef>
              <a:buFont typeface="Arial" panose="020B0604020202020204" pitchFamily="34" charset="0"/>
              <a:buNone/>
            </a:pP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国土交通省　水管理・国土保全局　防災課</a:t>
            </a: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　 〒</a:t>
            </a:r>
            <a:r>
              <a:rPr lang="en-US" altLang="ja-JP" sz="2400" dirty="0">
                <a:latin typeface="BIZ UDPゴシック" panose="020B0400000000000000" pitchFamily="50" charset="-128"/>
                <a:ea typeface="BIZ UDPゴシック" panose="020B0400000000000000" pitchFamily="50" charset="-128"/>
              </a:rPr>
              <a:t>100-8918 </a:t>
            </a:r>
            <a:r>
              <a:rPr lang="ja-JP" altLang="en-US" sz="2400" dirty="0">
                <a:latin typeface="BIZ UDPゴシック" panose="020B0400000000000000" pitchFamily="50" charset="-128"/>
                <a:ea typeface="BIZ UDPゴシック" panose="020B0400000000000000" pitchFamily="50" charset="-128"/>
              </a:rPr>
              <a:t>東京都千代田区霞が関</a:t>
            </a:r>
            <a:r>
              <a:rPr lang="en-US" altLang="ja-JP" sz="2400" dirty="0">
                <a:latin typeface="BIZ UDPゴシック" panose="020B0400000000000000" pitchFamily="50" charset="-128"/>
                <a:ea typeface="BIZ UDPゴシック" panose="020B0400000000000000" pitchFamily="50" charset="-128"/>
              </a:rPr>
              <a:t>2-1-3</a:t>
            </a: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　　 </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代表電話</a:t>
            </a:r>
            <a:r>
              <a:rPr lang="en-US" altLang="ja-JP" sz="2400" dirty="0">
                <a:latin typeface="BIZ UDPゴシック" panose="020B0400000000000000" pitchFamily="50" charset="-128"/>
                <a:ea typeface="BIZ UDPゴシック" panose="020B0400000000000000" pitchFamily="50" charset="-128"/>
              </a:rPr>
              <a:t>) 03-5253-8111</a:t>
            </a:r>
          </a:p>
          <a:p>
            <a:pPr marL="0" indent="0">
              <a:lnSpc>
                <a:spcPct val="130000"/>
              </a:lnSpc>
              <a:spcBef>
                <a:spcPts val="0"/>
              </a:spcBef>
              <a:buFont typeface="Arial" panose="020B0604020202020204" pitchFamily="34" charset="0"/>
              <a:buNone/>
            </a:pP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国土交通省　国土地理院 応用地理部 地理情報処理課</a:t>
            </a: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　　〒</a:t>
            </a:r>
            <a:r>
              <a:rPr lang="en-US" altLang="ja-JP" sz="2400" dirty="0">
                <a:latin typeface="BIZ UDPゴシック" panose="020B0400000000000000" pitchFamily="50" charset="-128"/>
                <a:ea typeface="BIZ UDPゴシック" panose="020B0400000000000000" pitchFamily="50" charset="-128"/>
              </a:rPr>
              <a:t>305-0811 </a:t>
            </a:r>
            <a:r>
              <a:rPr lang="ja-JP" altLang="en-US" sz="2400" dirty="0">
                <a:latin typeface="BIZ UDPゴシック" panose="020B0400000000000000" pitchFamily="50" charset="-128"/>
                <a:ea typeface="BIZ UDPゴシック" panose="020B0400000000000000" pitchFamily="50" charset="-128"/>
              </a:rPr>
              <a:t>茨城県つくば市北郷</a:t>
            </a:r>
            <a:r>
              <a:rPr lang="en-US" altLang="ja-JP" sz="2400" dirty="0">
                <a:latin typeface="BIZ UDPゴシック" panose="020B0400000000000000" pitchFamily="50" charset="-128"/>
                <a:ea typeface="BIZ UDPゴシック" panose="020B0400000000000000" pitchFamily="50" charset="-128"/>
              </a:rPr>
              <a:t>1</a:t>
            </a:r>
            <a:r>
              <a:rPr lang="ja-JP" altLang="en-US" sz="2400" dirty="0">
                <a:latin typeface="BIZ UDPゴシック" panose="020B0400000000000000" pitchFamily="50" charset="-128"/>
                <a:ea typeface="BIZ UDPゴシック" panose="020B0400000000000000" pitchFamily="50" charset="-128"/>
              </a:rPr>
              <a:t>番</a:t>
            </a: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　　</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代表電話</a:t>
            </a:r>
            <a:r>
              <a:rPr lang="en-US" altLang="ja-JP" sz="2400" dirty="0">
                <a:latin typeface="BIZ UDPゴシック" panose="020B0400000000000000" pitchFamily="50" charset="-128"/>
                <a:ea typeface="BIZ UDPゴシック" panose="020B0400000000000000" pitchFamily="50" charset="-128"/>
              </a:rPr>
              <a:t>) 029-864-1111</a:t>
            </a:r>
          </a:p>
        </p:txBody>
      </p:sp>
    </p:spTree>
    <p:extLst>
      <p:ext uri="{BB962C8B-B14F-4D97-AF65-F5344CB8AC3E}">
        <p14:creationId xmlns:p14="http://schemas.microsoft.com/office/powerpoint/2010/main" val="1579426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ハザードマップポータルサイトとは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846858"/>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災害から命を守るためには、身のまわりでどんな災害が起こる危険性があるのか、どこへ避難すればよいのか事前に備えておく必要があります。</a:t>
            </a:r>
          </a:p>
        </p:txBody>
      </p:sp>
      <p:sp>
        <p:nvSpPr>
          <p:cNvPr id="3" name="二等辺三角形 2">
            <a:extLst>
              <a:ext uri="{FF2B5EF4-FFF2-40B4-BE49-F238E27FC236}">
                <a16:creationId xmlns:a16="http://schemas.microsoft.com/office/drawing/2014/main" id="{E8A31C37-99CD-4060-6863-ADF2C96B7F2A}"/>
              </a:ext>
            </a:extLst>
          </p:cNvPr>
          <p:cNvSpPr/>
          <p:nvPr/>
        </p:nvSpPr>
        <p:spPr>
          <a:xfrm rot="10800000">
            <a:off x="3491880" y="2161571"/>
            <a:ext cx="2160240" cy="36004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5B021298-7AA3-9F96-7E5C-87000144A6E8}"/>
              </a:ext>
            </a:extLst>
          </p:cNvPr>
          <p:cNvSpPr txBox="1"/>
          <p:nvPr/>
        </p:nvSpPr>
        <p:spPr>
          <a:xfrm>
            <a:off x="284327" y="2546130"/>
            <a:ext cx="8607700" cy="1229567"/>
          </a:xfrm>
          <a:prstGeom prst="rect">
            <a:avLst/>
          </a:prstGeom>
          <a:noFill/>
        </p:spPr>
        <p:txBody>
          <a:bodyPr wrap="square" rtlCol="0">
            <a:spAutoFit/>
          </a:bodyPr>
          <a:lstStyle/>
          <a:p>
            <a:pPr>
              <a:lnSpc>
                <a:spcPct val="130000"/>
              </a:lnSpc>
            </a:pPr>
            <a:r>
              <a:rPr lang="ja-JP" altLang="en-US" sz="2000" dirty="0">
                <a:latin typeface="BIZ UDPゴシック" panose="020B0400000000000000" pitchFamily="50" charset="-128"/>
                <a:ea typeface="BIZ UDPゴシック" panose="020B0400000000000000" pitchFamily="50" charset="-128"/>
              </a:rPr>
              <a:t>国土交通省では、防災に役立つ様々なリスク情報や全国の市区町村が</a:t>
            </a:r>
            <a:endParaRPr lang="en-US" altLang="ja-JP" sz="2000" dirty="0">
              <a:latin typeface="BIZ UDPゴシック" panose="020B0400000000000000" pitchFamily="50" charset="-128"/>
              <a:ea typeface="BIZ UDPゴシック" panose="020B0400000000000000" pitchFamily="50"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rPr>
              <a:t>作成したハザードマップをより便利により簡単に活用できるよう、</a:t>
            </a:r>
            <a:endParaRPr lang="en-US" altLang="ja-JP" sz="2000" dirty="0">
              <a:latin typeface="BIZ UDPゴシック" panose="020B0400000000000000" pitchFamily="50" charset="-128"/>
              <a:ea typeface="BIZ UDPゴシック" panose="020B0400000000000000" pitchFamily="50" charset="-128"/>
            </a:endParaRPr>
          </a:p>
          <a:p>
            <a:pPr>
              <a:lnSpc>
                <a:spcPct val="130000"/>
              </a:lnSpc>
            </a:pPr>
            <a:r>
              <a:rPr lang="ja-JP" altLang="en-US" sz="2000" u="sng" dirty="0">
                <a:solidFill>
                  <a:schemeClr val="accent1"/>
                </a:solidFill>
                <a:latin typeface="BIZ UDPゴシック" panose="020B0400000000000000" pitchFamily="50" charset="-128"/>
                <a:ea typeface="BIZ UDPゴシック" panose="020B0400000000000000" pitchFamily="50" charset="-128"/>
              </a:rPr>
              <a:t>「ハザードマップポータルサイト」</a:t>
            </a:r>
            <a:r>
              <a:rPr lang="ja-JP" altLang="en-US" sz="2000" dirty="0">
                <a:latin typeface="BIZ UDPゴシック" panose="020B0400000000000000" pitchFamily="50" charset="-128"/>
                <a:ea typeface="BIZ UDPゴシック" panose="020B0400000000000000" pitchFamily="50" charset="-128"/>
              </a:rPr>
              <a:t>を公開しています。</a:t>
            </a:r>
            <a:endParaRPr lang="en-US" altLang="ja-JP" sz="20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CFA00430-1382-27BC-3770-C331ACDEEDC5}"/>
              </a:ext>
            </a:extLst>
          </p:cNvPr>
          <p:cNvSpPr txBox="1"/>
          <p:nvPr/>
        </p:nvSpPr>
        <p:spPr>
          <a:xfrm>
            <a:off x="3131839" y="4346615"/>
            <a:ext cx="4896535" cy="755720"/>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災害リスク情報や防災に役立つ情報を、</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一つの地図に重ねて閲覧できる</a:t>
            </a:r>
            <a:r>
              <a:rPr kumimoji="1" lang="en-US" altLang="ja-JP" dirty="0">
                <a:latin typeface="BIZ UDPゴシック" panose="020B0400000000000000" pitchFamily="50" charset="-128"/>
                <a:ea typeface="BIZ UDPゴシック" panose="020B0400000000000000" pitchFamily="50" charset="-128"/>
              </a:rPr>
              <a:t>WEB</a:t>
            </a:r>
            <a:r>
              <a:rPr kumimoji="1" lang="ja-JP" altLang="en-US" dirty="0">
                <a:latin typeface="BIZ UDPゴシック" panose="020B0400000000000000" pitchFamily="50" charset="-128"/>
                <a:ea typeface="BIZ UDPゴシック" panose="020B0400000000000000" pitchFamily="50" charset="-128"/>
              </a:rPr>
              <a:t>サービス</a:t>
            </a:r>
          </a:p>
        </p:txBody>
      </p:sp>
      <p:sp>
        <p:nvSpPr>
          <p:cNvPr id="9" name="四角形: 角を丸くする 8">
            <a:extLst>
              <a:ext uri="{FF2B5EF4-FFF2-40B4-BE49-F238E27FC236}">
                <a16:creationId xmlns:a16="http://schemas.microsoft.com/office/drawing/2014/main" id="{AEC0842B-90E7-C051-1F0C-CCEB3B59F380}"/>
              </a:ext>
            </a:extLst>
          </p:cNvPr>
          <p:cNvSpPr/>
          <p:nvPr/>
        </p:nvSpPr>
        <p:spPr>
          <a:xfrm>
            <a:off x="2987824" y="4216643"/>
            <a:ext cx="4896540" cy="10156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dirty="0"/>
          </a:p>
        </p:txBody>
      </p:sp>
      <p:sp>
        <p:nvSpPr>
          <p:cNvPr id="12" name="テキスト ボックス 11">
            <a:extLst>
              <a:ext uri="{FF2B5EF4-FFF2-40B4-BE49-F238E27FC236}">
                <a16:creationId xmlns:a16="http://schemas.microsoft.com/office/drawing/2014/main" id="{F4543E01-9DBF-4C1A-5A4C-7A4A6108FD25}"/>
              </a:ext>
            </a:extLst>
          </p:cNvPr>
          <p:cNvSpPr txBox="1"/>
          <p:nvPr/>
        </p:nvSpPr>
        <p:spPr>
          <a:xfrm>
            <a:off x="1979712" y="3850613"/>
            <a:ext cx="2592288" cy="429348"/>
          </a:xfrm>
          <a:prstGeom prst="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rPr>
              <a:t>重ねるハザードマップ</a:t>
            </a:r>
          </a:p>
        </p:txBody>
      </p:sp>
      <p:sp>
        <p:nvSpPr>
          <p:cNvPr id="13" name="四角形: 角を丸くする 12">
            <a:extLst>
              <a:ext uri="{FF2B5EF4-FFF2-40B4-BE49-F238E27FC236}">
                <a16:creationId xmlns:a16="http://schemas.microsoft.com/office/drawing/2014/main" id="{10B20CF1-95A1-57A3-4C33-77719342183D}"/>
              </a:ext>
            </a:extLst>
          </p:cNvPr>
          <p:cNvSpPr/>
          <p:nvPr/>
        </p:nvSpPr>
        <p:spPr>
          <a:xfrm>
            <a:off x="2987824" y="5781721"/>
            <a:ext cx="4896540" cy="10156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dirty="0"/>
          </a:p>
        </p:txBody>
      </p:sp>
      <p:sp>
        <p:nvSpPr>
          <p:cNvPr id="14" name="テキスト ボックス 13">
            <a:extLst>
              <a:ext uri="{FF2B5EF4-FFF2-40B4-BE49-F238E27FC236}">
                <a16:creationId xmlns:a16="http://schemas.microsoft.com/office/drawing/2014/main" id="{8A7C33FD-3B89-5F80-EFEE-2B438A55D599}"/>
              </a:ext>
            </a:extLst>
          </p:cNvPr>
          <p:cNvSpPr txBox="1"/>
          <p:nvPr/>
        </p:nvSpPr>
        <p:spPr>
          <a:xfrm>
            <a:off x="1979712" y="5421252"/>
            <a:ext cx="2852063" cy="429348"/>
          </a:xfrm>
          <a:prstGeom prst="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rPr>
              <a:t>わがまちハザードマップ</a:t>
            </a:r>
          </a:p>
        </p:txBody>
      </p:sp>
      <p:sp>
        <p:nvSpPr>
          <p:cNvPr id="15" name="テキスト ボックス 14">
            <a:extLst>
              <a:ext uri="{FF2B5EF4-FFF2-40B4-BE49-F238E27FC236}">
                <a16:creationId xmlns:a16="http://schemas.microsoft.com/office/drawing/2014/main" id="{E03771A8-AFDA-7B7A-FB40-EE4592E74AC1}"/>
              </a:ext>
            </a:extLst>
          </p:cNvPr>
          <p:cNvSpPr txBox="1"/>
          <p:nvPr/>
        </p:nvSpPr>
        <p:spPr>
          <a:xfrm>
            <a:off x="3156664" y="5917577"/>
            <a:ext cx="4414847"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各市区町村作成のハザードマップを見つけやすくまとめた</a:t>
            </a:r>
            <a:r>
              <a:rPr lang="en-US" altLang="ja-JP" dirty="0">
                <a:latin typeface="BIZ UDPゴシック" panose="020B0400000000000000" pitchFamily="50" charset="-128"/>
                <a:ea typeface="BIZ UDPゴシック" panose="020B0400000000000000" pitchFamily="50" charset="-128"/>
              </a:rPr>
              <a:t>WEB</a:t>
            </a:r>
            <a:r>
              <a:rPr lang="ja-JP" altLang="en-US" dirty="0">
                <a:latin typeface="BIZ UDPゴシック" panose="020B0400000000000000" pitchFamily="50" charset="-128"/>
                <a:ea typeface="BIZ UDPゴシック" panose="020B0400000000000000" pitchFamily="50" charset="-128"/>
              </a:rPr>
              <a:t>サービス</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16" name="グループ化 15">
            <a:extLst>
              <a:ext uri="{FF2B5EF4-FFF2-40B4-BE49-F238E27FC236}">
                <a16:creationId xmlns:a16="http://schemas.microsoft.com/office/drawing/2014/main" id="{6B47FD6F-A065-4480-9687-58D1CA9ED176}"/>
              </a:ext>
            </a:extLst>
          </p:cNvPr>
          <p:cNvGrpSpPr/>
          <p:nvPr/>
        </p:nvGrpSpPr>
        <p:grpSpPr>
          <a:xfrm>
            <a:off x="1316976" y="3715921"/>
            <a:ext cx="662736" cy="1957331"/>
            <a:chOff x="1316976" y="3830221"/>
            <a:chExt cx="662736" cy="1957331"/>
          </a:xfrm>
        </p:grpSpPr>
        <p:grpSp>
          <p:nvGrpSpPr>
            <p:cNvPr id="18" name="グループ化 17">
              <a:extLst>
                <a:ext uri="{FF2B5EF4-FFF2-40B4-BE49-F238E27FC236}">
                  <a16:creationId xmlns:a16="http://schemas.microsoft.com/office/drawing/2014/main" id="{05AD5FB9-A3DC-B8A3-B9E3-5FDC7BAD1765}"/>
                </a:ext>
              </a:extLst>
            </p:cNvPr>
            <p:cNvGrpSpPr/>
            <p:nvPr/>
          </p:nvGrpSpPr>
          <p:grpSpPr>
            <a:xfrm>
              <a:off x="1316976" y="3830221"/>
              <a:ext cx="662736" cy="1957331"/>
              <a:chOff x="1316976" y="3830221"/>
              <a:chExt cx="662736" cy="1957331"/>
            </a:xfrm>
          </p:grpSpPr>
          <p:cxnSp>
            <p:nvCxnSpPr>
              <p:cNvPr id="22" name="直線コネクタ 21">
                <a:extLst>
                  <a:ext uri="{FF2B5EF4-FFF2-40B4-BE49-F238E27FC236}">
                    <a16:creationId xmlns:a16="http://schemas.microsoft.com/office/drawing/2014/main" id="{BC7109CE-617D-3331-DE9A-93BF26999978}"/>
                  </a:ext>
                </a:extLst>
              </p:cNvPr>
              <p:cNvCxnSpPr>
                <a:cxnSpLocks/>
              </p:cNvCxnSpPr>
              <p:nvPr/>
            </p:nvCxnSpPr>
            <p:spPr>
              <a:xfrm>
                <a:off x="1331640" y="3830221"/>
                <a:ext cx="0" cy="186553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3EA62BF-3571-7D64-DF88-8E687C1EE22E}"/>
                  </a:ext>
                </a:extLst>
              </p:cNvPr>
              <p:cNvCxnSpPr>
                <a:cxnSpLocks/>
                <a:endCxn id="14" idx="1"/>
              </p:cNvCxnSpPr>
              <p:nvPr/>
            </p:nvCxnSpPr>
            <p:spPr>
              <a:xfrm>
                <a:off x="1316976" y="5695753"/>
                <a:ext cx="662736" cy="9179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1" name="直線コネクタ 20">
              <a:extLst>
                <a:ext uri="{FF2B5EF4-FFF2-40B4-BE49-F238E27FC236}">
                  <a16:creationId xmlns:a16="http://schemas.microsoft.com/office/drawing/2014/main" id="{5525B8E7-A139-D807-7F04-245A7AD20B5B}"/>
                </a:ext>
              </a:extLst>
            </p:cNvPr>
            <p:cNvCxnSpPr>
              <a:cxnSpLocks/>
              <a:endCxn id="12" idx="1"/>
            </p:cNvCxnSpPr>
            <p:nvPr/>
          </p:nvCxnSpPr>
          <p:spPr>
            <a:xfrm>
              <a:off x="1316976" y="4151762"/>
              <a:ext cx="662736" cy="6515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4510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ハザードマップポータルサイトでできること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127814" y="1032238"/>
            <a:ext cx="8888371" cy="10532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「重ねるハザードマップ」とは、災害のリスクや防災に役立つ様々な情報を</a:t>
            </a:r>
            <a:r>
              <a:rPr lang="en-US" altLang="ja-JP" sz="2200" b="0" dirty="0">
                <a:latin typeface="BIZ UDPゴシック" panose="020B0400000000000000" pitchFamily="50" charset="-128"/>
                <a:ea typeface="BIZ UDPゴシック" panose="020B0400000000000000" pitchFamily="50" charset="-128"/>
              </a:rPr>
              <a:t>1</a:t>
            </a:r>
            <a:r>
              <a:rPr lang="ja-JP" altLang="en-US" sz="2200" b="0" dirty="0">
                <a:latin typeface="BIZ UDPゴシック" panose="020B0400000000000000" pitchFamily="50" charset="-128"/>
                <a:ea typeface="BIZ UDPゴシック" panose="020B0400000000000000" pitchFamily="50" charset="-128"/>
              </a:rPr>
              <a:t>つの地図に重ねて表示することができるサービスです。</a:t>
            </a:r>
            <a:endParaRPr lang="en-US" altLang="ja-JP" sz="2200"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0" name="図 9" descr="グラフィカル ユーザー インターフェイス, アプリケーション, マップ&#10;&#10;自動的に生成された説明">
            <a:extLst>
              <a:ext uri="{FF2B5EF4-FFF2-40B4-BE49-F238E27FC236}">
                <a16:creationId xmlns:a16="http://schemas.microsoft.com/office/drawing/2014/main" id="{FB659363-DBE2-0657-302E-C106840FFBA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283" t="13153" r="1760" b="7207"/>
          <a:stretch/>
        </p:blipFill>
        <p:spPr>
          <a:xfrm>
            <a:off x="5548006" y="3373506"/>
            <a:ext cx="3225366" cy="2487199"/>
          </a:xfrm>
          <a:prstGeom prst="rect">
            <a:avLst/>
          </a:prstGeom>
          <a:ln>
            <a:solidFill>
              <a:schemeClr val="tx1"/>
            </a:solidFill>
          </a:ln>
        </p:spPr>
      </p:pic>
      <p:sp>
        <p:nvSpPr>
          <p:cNvPr id="11" name="円形吹き出し 125">
            <a:extLst>
              <a:ext uri="{FF2B5EF4-FFF2-40B4-BE49-F238E27FC236}">
                <a16:creationId xmlns:a16="http://schemas.microsoft.com/office/drawing/2014/main" id="{34496A91-D112-E043-9DCD-9AB00B075E72}"/>
              </a:ext>
            </a:extLst>
          </p:cNvPr>
          <p:cNvSpPr/>
          <p:nvPr/>
        </p:nvSpPr>
        <p:spPr>
          <a:xfrm>
            <a:off x="5621904" y="2333393"/>
            <a:ext cx="3077570" cy="860708"/>
          </a:xfrm>
          <a:prstGeom prst="wedgeEllipseCallout">
            <a:avLst>
              <a:gd name="adj1" fmla="val -1000"/>
              <a:gd name="adj2" fmla="val 9284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2000" dirty="0">
                <a:solidFill>
                  <a:schemeClr val="tx1"/>
                </a:solidFill>
                <a:latin typeface="BIZ UDPゴシック" panose="020B0400000000000000" pitchFamily="50" charset="-128"/>
                <a:ea typeface="BIZ UDPゴシック" panose="020B0400000000000000" pitchFamily="50" charset="-128"/>
              </a:rPr>
              <a:t>１つの地図に</a:t>
            </a:r>
            <a:endParaRPr lang="en-US" altLang="ja-JP" sz="2000" dirty="0">
              <a:solidFill>
                <a:schemeClr val="tx1"/>
              </a:solidFill>
              <a:latin typeface="BIZ UDPゴシック" panose="020B0400000000000000" pitchFamily="50" charset="-128"/>
              <a:ea typeface="BIZ UDPゴシック" panose="020B0400000000000000" pitchFamily="50" charset="-128"/>
            </a:endParaRPr>
          </a:p>
          <a:p>
            <a:pPr algn="ctr">
              <a:lnSpc>
                <a:spcPct val="130000"/>
              </a:lnSpc>
            </a:pPr>
            <a:r>
              <a:rPr lang="ja-JP" altLang="en-US" sz="2000" dirty="0">
                <a:solidFill>
                  <a:schemeClr val="tx1"/>
                </a:solidFill>
                <a:latin typeface="BIZ UDPゴシック" panose="020B0400000000000000" pitchFamily="50" charset="-128"/>
                <a:ea typeface="BIZ UDPゴシック" panose="020B0400000000000000" pitchFamily="50" charset="-128"/>
              </a:rPr>
              <a:t>重ねて表示</a:t>
            </a:r>
            <a:endParaRPr lang="en-US" altLang="ja-JP" sz="2000" dirty="0">
              <a:solidFill>
                <a:schemeClr val="tx1"/>
              </a:solidFill>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71B168CE-E8FC-0622-3E0F-8DF538953713}"/>
              </a:ext>
            </a:extLst>
          </p:cNvPr>
          <p:cNvGrpSpPr/>
          <p:nvPr/>
        </p:nvGrpSpPr>
        <p:grpSpPr>
          <a:xfrm>
            <a:off x="379661" y="2278880"/>
            <a:ext cx="5217018" cy="4036139"/>
            <a:chOff x="441731" y="1923713"/>
            <a:chExt cx="5217018" cy="4341163"/>
          </a:xfrm>
        </p:grpSpPr>
        <p:sp>
          <p:nvSpPr>
            <p:cNvPr id="13" name="二等辺三角形 12">
              <a:extLst>
                <a:ext uri="{FF2B5EF4-FFF2-40B4-BE49-F238E27FC236}">
                  <a16:creationId xmlns:a16="http://schemas.microsoft.com/office/drawing/2014/main" id="{EA6F648D-6458-2E30-3C13-B43EAFB03E5A}"/>
                </a:ext>
              </a:extLst>
            </p:cNvPr>
            <p:cNvSpPr/>
            <p:nvPr/>
          </p:nvSpPr>
          <p:spPr>
            <a:xfrm rot="5400000">
              <a:off x="4844558" y="4198988"/>
              <a:ext cx="1363273" cy="265108"/>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b="1" dirty="0">
                <a:solidFill>
                  <a:schemeClr val="accent1">
                    <a:lumMod val="75000"/>
                  </a:schemeClr>
                </a:solidFill>
              </a:endParaRPr>
            </a:p>
          </p:txBody>
        </p:sp>
        <p:grpSp>
          <p:nvGrpSpPr>
            <p:cNvPr id="14" name="グループ化 13">
              <a:extLst>
                <a:ext uri="{FF2B5EF4-FFF2-40B4-BE49-F238E27FC236}">
                  <a16:creationId xmlns:a16="http://schemas.microsoft.com/office/drawing/2014/main" id="{C5C63844-2D07-1959-B792-8907E1F2A655}"/>
                </a:ext>
              </a:extLst>
            </p:cNvPr>
            <p:cNvGrpSpPr/>
            <p:nvPr/>
          </p:nvGrpSpPr>
          <p:grpSpPr>
            <a:xfrm>
              <a:off x="441731" y="1923713"/>
              <a:ext cx="4933459" cy="4341163"/>
              <a:chOff x="441731" y="1923713"/>
              <a:chExt cx="4933459" cy="4341163"/>
            </a:xfrm>
          </p:grpSpPr>
          <p:pic>
            <p:nvPicPr>
              <p:cNvPr id="15" name="Picture 8">
                <a:extLst>
                  <a:ext uri="{FF2B5EF4-FFF2-40B4-BE49-F238E27FC236}">
                    <a16:creationId xmlns:a16="http://schemas.microsoft.com/office/drawing/2014/main" id="{60B6D587-770F-9BAD-C032-6377D39ADC0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09424" y="5184767"/>
                <a:ext cx="1019617" cy="10196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12802F10-DFFD-57EE-3350-875A080AED9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83631" y="5170998"/>
                <a:ext cx="1043167" cy="1025634"/>
              </a:xfrm>
              <a:prstGeom prst="rect">
                <a:avLst/>
              </a:prstGeom>
              <a:noFill/>
              <a:extLst>
                <a:ext uri="{909E8E84-426E-40DD-AFC4-6F175D3DCCD1}">
                  <a14:hiddenFill xmlns:a14="http://schemas.microsoft.com/office/drawing/2010/main">
                    <a:solidFill>
                      <a:srgbClr val="FFFFFF"/>
                    </a:solidFill>
                  </a14:hiddenFill>
                </a:ext>
              </a:extLst>
            </p:spPr>
          </p:pic>
          <p:sp>
            <p:nvSpPr>
              <p:cNvPr id="18" name="字幕 14">
                <a:extLst>
                  <a:ext uri="{FF2B5EF4-FFF2-40B4-BE49-F238E27FC236}">
                    <a16:creationId xmlns:a16="http://schemas.microsoft.com/office/drawing/2014/main" id="{617C1DD4-BB1B-FAB0-C601-1D6374A55190}"/>
                  </a:ext>
                </a:extLst>
              </p:cNvPr>
              <p:cNvSpPr txBox="1">
                <a:spLocks/>
              </p:cNvSpPr>
              <p:nvPr/>
            </p:nvSpPr>
            <p:spPr>
              <a:xfrm>
                <a:off x="441731" y="2418011"/>
                <a:ext cx="3469835"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285750" indent="-285750">
                  <a:lnSpc>
                    <a:spcPct val="130000"/>
                  </a:lnSpc>
                  <a:buFont typeface="Wingdings" panose="05000000000000000000" pitchFamily="2" charset="2"/>
                  <a:buChar char="l"/>
                </a:pPr>
                <a:r>
                  <a:rPr lang="ja-JP" altLang="en-US" sz="2000" b="0" dirty="0">
                    <a:latin typeface="BIZ UDPゴシック" panose="020B0400000000000000" pitchFamily="50" charset="-128"/>
                    <a:ea typeface="BIZ UDPゴシック" panose="020B0400000000000000" pitchFamily="50" charset="-128"/>
                  </a:rPr>
                  <a:t>災害のリスクに関する情報</a:t>
                </a:r>
              </a:p>
            </p:txBody>
          </p:sp>
          <p:sp>
            <p:nvSpPr>
              <p:cNvPr id="21" name="字幕 14">
                <a:extLst>
                  <a:ext uri="{FF2B5EF4-FFF2-40B4-BE49-F238E27FC236}">
                    <a16:creationId xmlns:a16="http://schemas.microsoft.com/office/drawing/2014/main" id="{5FBD4B56-2112-C1F6-F0A4-393059B0033C}"/>
                  </a:ext>
                </a:extLst>
              </p:cNvPr>
              <p:cNvSpPr txBox="1">
                <a:spLocks/>
              </p:cNvSpPr>
              <p:nvPr/>
            </p:nvSpPr>
            <p:spPr>
              <a:xfrm>
                <a:off x="510127" y="4339262"/>
                <a:ext cx="3236806"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285750" indent="-285750">
                  <a:lnSpc>
                    <a:spcPct val="130000"/>
                  </a:lnSpc>
                  <a:buFont typeface="Wingdings" panose="05000000000000000000" pitchFamily="2" charset="2"/>
                  <a:buChar char="l"/>
                </a:pPr>
                <a:r>
                  <a:rPr lang="ja-JP" altLang="en-US" sz="2000" b="0" dirty="0">
                    <a:latin typeface="BIZ UDPゴシック" panose="020B0400000000000000" pitchFamily="50" charset="-128"/>
                    <a:ea typeface="BIZ UDPゴシック" panose="020B0400000000000000" pitchFamily="50" charset="-128"/>
                  </a:rPr>
                  <a:t>防災に役立つ情報</a:t>
                </a:r>
              </a:p>
            </p:txBody>
          </p:sp>
          <p:grpSp>
            <p:nvGrpSpPr>
              <p:cNvPr id="22" name="グループ化 21">
                <a:extLst>
                  <a:ext uri="{FF2B5EF4-FFF2-40B4-BE49-F238E27FC236}">
                    <a16:creationId xmlns:a16="http://schemas.microsoft.com/office/drawing/2014/main" id="{F97A8356-A325-214B-8106-9C16312E4155}"/>
                  </a:ext>
                </a:extLst>
              </p:cNvPr>
              <p:cNvGrpSpPr/>
              <p:nvPr/>
            </p:nvGrpSpPr>
            <p:grpSpPr>
              <a:xfrm>
                <a:off x="962065" y="2805092"/>
                <a:ext cx="949373" cy="1377403"/>
                <a:chOff x="974749" y="2971924"/>
                <a:chExt cx="949373" cy="1377403"/>
              </a:xfrm>
            </p:grpSpPr>
            <p:pic>
              <p:nvPicPr>
                <p:cNvPr id="35" name="Picture 2">
                  <a:extLst>
                    <a:ext uri="{FF2B5EF4-FFF2-40B4-BE49-F238E27FC236}">
                      <a16:creationId xmlns:a16="http://schemas.microsoft.com/office/drawing/2014/main" id="{2BDEFD95-5C09-9F04-3EF9-31DB9D1F5D0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74749" y="3399954"/>
                  <a:ext cx="949373" cy="949373"/>
                </a:xfrm>
                <a:prstGeom prst="rect">
                  <a:avLst/>
                </a:prstGeom>
                <a:noFill/>
                <a:extLst>
                  <a:ext uri="{909E8E84-426E-40DD-AFC4-6F175D3DCCD1}">
                    <a14:hiddenFill xmlns:a14="http://schemas.microsoft.com/office/drawing/2010/main">
                      <a:solidFill>
                        <a:srgbClr val="FFFFFF"/>
                      </a:solidFill>
                    </a14:hiddenFill>
                  </a:ext>
                </a:extLst>
              </p:spPr>
            </p:pic>
            <p:sp>
              <p:nvSpPr>
                <p:cNvPr id="36" name="字幕 14">
                  <a:extLst>
                    <a:ext uri="{FF2B5EF4-FFF2-40B4-BE49-F238E27FC236}">
                      <a16:creationId xmlns:a16="http://schemas.microsoft.com/office/drawing/2014/main" id="{051B86AD-881D-F849-D37B-245D5AE24C68}"/>
                    </a:ext>
                  </a:extLst>
                </p:cNvPr>
                <p:cNvSpPr txBox="1">
                  <a:spLocks/>
                </p:cNvSpPr>
                <p:nvPr/>
              </p:nvSpPr>
              <p:spPr>
                <a:xfrm>
                  <a:off x="1090312" y="2971924"/>
                  <a:ext cx="750383"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洪水</a:t>
                  </a:r>
                </a:p>
              </p:txBody>
            </p:sp>
          </p:grpSp>
          <p:grpSp>
            <p:nvGrpSpPr>
              <p:cNvPr id="23" name="グループ化 22">
                <a:extLst>
                  <a:ext uri="{FF2B5EF4-FFF2-40B4-BE49-F238E27FC236}">
                    <a16:creationId xmlns:a16="http://schemas.microsoft.com/office/drawing/2014/main" id="{F9A04D58-602D-D395-07B8-3D5E941B440C}"/>
                  </a:ext>
                </a:extLst>
              </p:cNvPr>
              <p:cNvGrpSpPr/>
              <p:nvPr/>
            </p:nvGrpSpPr>
            <p:grpSpPr>
              <a:xfrm>
                <a:off x="3796958" y="2783603"/>
                <a:ext cx="1326983" cy="1403775"/>
                <a:chOff x="2219745" y="2937793"/>
                <a:chExt cx="1326983" cy="1403775"/>
              </a:xfrm>
            </p:grpSpPr>
            <p:pic>
              <p:nvPicPr>
                <p:cNvPr id="33" name="Picture 4">
                  <a:extLst>
                    <a:ext uri="{FF2B5EF4-FFF2-40B4-BE49-F238E27FC236}">
                      <a16:creationId xmlns:a16="http://schemas.microsoft.com/office/drawing/2014/main" id="{85E6C08C-0B5D-02DE-5BBB-A1E1460894B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334354" y="3392196"/>
                  <a:ext cx="949373" cy="949372"/>
                </a:xfrm>
                <a:prstGeom prst="rect">
                  <a:avLst/>
                </a:prstGeom>
                <a:noFill/>
                <a:extLst>
                  <a:ext uri="{909E8E84-426E-40DD-AFC4-6F175D3DCCD1}">
                    <a14:hiddenFill xmlns:a14="http://schemas.microsoft.com/office/drawing/2010/main">
                      <a:solidFill>
                        <a:srgbClr val="FFFFFF"/>
                      </a:solidFill>
                    </a14:hiddenFill>
                  </a:ext>
                </a:extLst>
              </p:spPr>
            </p:pic>
            <p:sp>
              <p:nvSpPr>
                <p:cNvPr id="34" name="字幕 14">
                  <a:extLst>
                    <a:ext uri="{FF2B5EF4-FFF2-40B4-BE49-F238E27FC236}">
                      <a16:creationId xmlns:a16="http://schemas.microsoft.com/office/drawing/2014/main" id="{F418EFBA-CDDB-8158-644F-B3316C469B37}"/>
                    </a:ext>
                  </a:extLst>
                </p:cNvPr>
                <p:cNvSpPr txBox="1">
                  <a:spLocks/>
                </p:cNvSpPr>
                <p:nvPr/>
              </p:nvSpPr>
              <p:spPr>
                <a:xfrm>
                  <a:off x="2219745" y="2937793"/>
                  <a:ext cx="1326983"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土砂災害</a:t>
                  </a:r>
                </a:p>
              </p:txBody>
            </p:sp>
          </p:grpSp>
          <p:grpSp>
            <p:nvGrpSpPr>
              <p:cNvPr id="25" name="グループ化 24">
                <a:extLst>
                  <a:ext uri="{FF2B5EF4-FFF2-40B4-BE49-F238E27FC236}">
                    <a16:creationId xmlns:a16="http://schemas.microsoft.com/office/drawing/2014/main" id="{AA2F6F9F-A91D-9D56-4381-C1E6BCBF21FB}"/>
                  </a:ext>
                </a:extLst>
              </p:cNvPr>
              <p:cNvGrpSpPr/>
              <p:nvPr/>
            </p:nvGrpSpPr>
            <p:grpSpPr>
              <a:xfrm>
                <a:off x="2292127" y="2787012"/>
                <a:ext cx="1326983" cy="1390652"/>
                <a:chOff x="3450569" y="2954994"/>
                <a:chExt cx="1326983" cy="1390652"/>
              </a:xfrm>
            </p:grpSpPr>
            <p:pic>
              <p:nvPicPr>
                <p:cNvPr id="31" name="Picture 6">
                  <a:extLst>
                    <a:ext uri="{FF2B5EF4-FFF2-40B4-BE49-F238E27FC236}">
                      <a16:creationId xmlns:a16="http://schemas.microsoft.com/office/drawing/2014/main" id="{3A11A1C8-174D-5E77-F366-89F347F2460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641953" y="3396273"/>
                  <a:ext cx="949373" cy="949373"/>
                </a:xfrm>
                <a:prstGeom prst="rect">
                  <a:avLst/>
                </a:prstGeom>
                <a:noFill/>
                <a:extLst>
                  <a:ext uri="{909E8E84-426E-40DD-AFC4-6F175D3DCCD1}">
                    <a14:hiddenFill xmlns:a14="http://schemas.microsoft.com/office/drawing/2010/main">
                      <a:solidFill>
                        <a:srgbClr val="FFFFFF"/>
                      </a:solidFill>
                    </a14:hiddenFill>
                  </a:ext>
                </a:extLst>
              </p:spPr>
            </p:pic>
            <p:sp>
              <p:nvSpPr>
                <p:cNvPr id="32" name="字幕 14">
                  <a:extLst>
                    <a:ext uri="{FF2B5EF4-FFF2-40B4-BE49-F238E27FC236}">
                      <a16:creationId xmlns:a16="http://schemas.microsoft.com/office/drawing/2014/main" id="{112B81DA-476A-2949-8DC6-E7E6D7FCD5A4}"/>
                    </a:ext>
                  </a:extLst>
                </p:cNvPr>
                <p:cNvSpPr txBox="1">
                  <a:spLocks/>
                </p:cNvSpPr>
                <p:nvPr/>
              </p:nvSpPr>
              <p:spPr>
                <a:xfrm>
                  <a:off x="3450569" y="2954994"/>
                  <a:ext cx="1326983"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津波・高潮</a:t>
                  </a:r>
                </a:p>
              </p:txBody>
            </p:sp>
          </p:grpSp>
          <p:sp>
            <p:nvSpPr>
              <p:cNvPr id="26" name="四角形: 角を丸くする 25">
                <a:extLst>
                  <a:ext uri="{FF2B5EF4-FFF2-40B4-BE49-F238E27FC236}">
                    <a16:creationId xmlns:a16="http://schemas.microsoft.com/office/drawing/2014/main" id="{FD2B40BC-11BC-3062-8309-DD653062265B}"/>
                  </a:ext>
                </a:extLst>
              </p:cNvPr>
              <p:cNvSpPr/>
              <p:nvPr/>
            </p:nvSpPr>
            <p:spPr>
              <a:xfrm>
                <a:off x="444558" y="2286000"/>
                <a:ext cx="4930632" cy="3978876"/>
              </a:xfrm>
              <a:prstGeom prst="roundRect">
                <a:avLst>
                  <a:gd name="adj" fmla="val 6609"/>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四角形: 角を丸くする 26">
                <a:extLst>
                  <a:ext uri="{FF2B5EF4-FFF2-40B4-BE49-F238E27FC236}">
                    <a16:creationId xmlns:a16="http://schemas.microsoft.com/office/drawing/2014/main" id="{46E252A9-2652-7416-FAFB-3CEE9BE06033}"/>
                  </a:ext>
                </a:extLst>
              </p:cNvPr>
              <p:cNvSpPr/>
              <p:nvPr/>
            </p:nvSpPr>
            <p:spPr>
              <a:xfrm>
                <a:off x="1598603" y="1923713"/>
                <a:ext cx="2517335" cy="542089"/>
              </a:xfrm>
              <a:prstGeom prst="round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ja-JP" altLang="en-US" sz="2000" dirty="0">
                    <a:solidFill>
                      <a:schemeClr val="accent1"/>
                    </a:solidFill>
                    <a:latin typeface="BIZ UDPゴシック" panose="020B0400000000000000" pitchFamily="50" charset="-128"/>
                    <a:ea typeface="BIZ UDPゴシック" panose="020B0400000000000000" pitchFamily="50" charset="-128"/>
                  </a:rPr>
                  <a:t>表示できる主な情報</a:t>
                </a:r>
              </a:p>
            </p:txBody>
          </p:sp>
          <p:sp>
            <p:nvSpPr>
              <p:cNvPr id="28" name="字幕 14">
                <a:extLst>
                  <a:ext uri="{FF2B5EF4-FFF2-40B4-BE49-F238E27FC236}">
                    <a16:creationId xmlns:a16="http://schemas.microsoft.com/office/drawing/2014/main" id="{40542515-6FA2-D962-660A-44556C3FAE0D}"/>
                  </a:ext>
                </a:extLst>
              </p:cNvPr>
              <p:cNvSpPr txBox="1">
                <a:spLocks/>
              </p:cNvSpPr>
              <p:nvPr/>
            </p:nvSpPr>
            <p:spPr>
              <a:xfrm>
                <a:off x="828549" y="4680908"/>
                <a:ext cx="1779951"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道路防災情報</a:t>
                </a:r>
              </a:p>
            </p:txBody>
          </p:sp>
          <p:sp>
            <p:nvSpPr>
              <p:cNvPr id="29" name="字幕 14">
                <a:extLst>
                  <a:ext uri="{FF2B5EF4-FFF2-40B4-BE49-F238E27FC236}">
                    <a16:creationId xmlns:a16="http://schemas.microsoft.com/office/drawing/2014/main" id="{FE3568FD-70EB-AFD7-7597-9E1030AD9366}"/>
                  </a:ext>
                </a:extLst>
              </p:cNvPr>
              <p:cNvSpPr txBox="1">
                <a:spLocks/>
              </p:cNvSpPr>
              <p:nvPr/>
            </p:nvSpPr>
            <p:spPr>
              <a:xfrm>
                <a:off x="2599261" y="4680908"/>
                <a:ext cx="1946791"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土地の成り立ち</a:t>
                </a:r>
              </a:p>
            </p:txBody>
          </p:sp>
          <p:sp>
            <p:nvSpPr>
              <p:cNvPr id="30" name="字幕 14">
                <a:extLst>
                  <a:ext uri="{FF2B5EF4-FFF2-40B4-BE49-F238E27FC236}">
                    <a16:creationId xmlns:a16="http://schemas.microsoft.com/office/drawing/2014/main" id="{BB232AA1-7191-A164-A44E-5097A5A80E8D}"/>
                  </a:ext>
                </a:extLst>
              </p:cNvPr>
              <p:cNvSpPr txBox="1">
                <a:spLocks/>
              </p:cNvSpPr>
              <p:nvPr/>
            </p:nvSpPr>
            <p:spPr>
              <a:xfrm>
                <a:off x="4572000" y="5707478"/>
                <a:ext cx="755276"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など</a:t>
                </a:r>
              </a:p>
            </p:txBody>
          </p:sp>
        </p:grpSp>
      </p:grpSp>
    </p:spTree>
    <p:extLst>
      <p:ext uri="{BB962C8B-B14F-4D97-AF65-F5344CB8AC3E}">
        <p14:creationId xmlns:p14="http://schemas.microsoft.com/office/powerpoint/2010/main" val="3425164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ハザードマップポータルサイトでできること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127812" y="982597"/>
            <a:ext cx="9003488" cy="10532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「わがまちハザードマップ」では、全国の市区町村が作成した</a:t>
            </a:r>
            <a:br>
              <a:rPr lang="en-US" altLang="ja-JP" b="0" dirty="0">
                <a:latin typeface="BIZ UDPゴシック" panose="020B0400000000000000" pitchFamily="50" charset="-128"/>
                <a:ea typeface="BIZ UDPゴシック" panose="020B0400000000000000" pitchFamily="50" charset="-128"/>
              </a:rPr>
            </a:br>
            <a:r>
              <a:rPr lang="ja-JP" altLang="en-US" b="0" dirty="0">
                <a:latin typeface="BIZ UDPゴシック" panose="020B0400000000000000" pitchFamily="50" charset="-128"/>
                <a:ea typeface="BIZ UDPゴシック" panose="020B0400000000000000" pitchFamily="50" charset="-128"/>
              </a:rPr>
              <a:t>ハザードマップを地図や災害種別から一括で検索し、閲覧することができます。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56" name="四角形: 角を丸くする 55">
            <a:extLst>
              <a:ext uri="{FF2B5EF4-FFF2-40B4-BE49-F238E27FC236}">
                <a16:creationId xmlns:a16="http://schemas.microsoft.com/office/drawing/2014/main" id="{D6CDB484-3A35-C351-7B11-799ABE96330D}"/>
              </a:ext>
            </a:extLst>
          </p:cNvPr>
          <p:cNvSpPr/>
          <p:nvPr/>
        </p:nvSpPr>
        <p:spPr>
          <a:xfrm>
            <a:off x="2727206" y="2387995"/>
            <a:ext cx="3549461" cy="476529"/>
          </a:xfrm>
          <a:prstGeom prst="round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ja-JP" altLang="en-US" sz="1900" dirty="0">
                <a:solidFill>
                  <a:schemeClr val="accent1"/>
                </a:solidFill>
                <a:latin typeface="BIZ UDPゴシック" panose="020B0400000000000000" pitchFamily="50" charset="-128"/>
                <a:ea typeface="BIZ UDPゴシック" panose="020B0400000000000000" pitchFamily="50" charset="-128"/>
              </a:rPr>
              <a:t>検索できる主な情報</a:t>
            </a:r>
          </a:p>
        </p:txBody>
      </p:sp>
      <p:sp>
        <p:nvSpPr>
          <p:cNvPr id="77" name="テキスト ボックス 76">
            <a:extLst>
              <a:ext uri="{FF2B5EF4-FFF2-40B4-BE49-F238E27FC236}">
                <a16:creationId xmlns:a16="http://schemas.microsoft.com/office/drawing/2014/main" id="{E573E6FA-4865-9CB9-A783-6641186D8EC3}"/>
              </a:ext>
            </a:extLst>
          </p:cNvPr>
          <p:cNvSpPr txBox="1"/>
          <p:nvPr/>
        </p:nvSpPr>
        <p:spPr>
          <a:xfrm>
            <a:off x="3513662" y="1914465"/>
            <a:ext cx="5455340" cy="395621"/>
          </a:xfrm>
          <a:prstGeom prst="rect">
            <a:avLst/>
          </a:prstGeom>
          <a:noFill/>
        </p:spPr>
        <p:txBody>
          <a:bodyPr wrap="none" rtlCol="0">
            <a:spAutoFit/>
          </a:bodyPr>
          <a:lstStyle/>
          <a:p>
            <a:pPr>
              <a:lnSpc>
                <a:spcPct val="130000"/>
              </a:lnSpc>
            </a:pPr>
            <a:r>
              <a:rPr kumimoji="1" lang="en-US" altLang="ja-JP" dirty="0">
                <a:solidFill>
                  <a:schemeClr val="accent1"/>
                </a:solidFill>
                <a:latin typeface="BIZ UDPゴシック" panose="020B0400000000000000" pitchFamily="50" charset="-128"/>
                <a:ea typeface="BIZ UDPゴシック" panose="020B0400000000000000" pitchFamily="50"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rPr>
              <a:t>閲覧の際には、各市町村の</a:t>
            </a:r>
            <a:r>
              <a:rPr kumimoji="1" lang="en-US" altLang="ja-JP" dirty="0">
                <a:solidFill>
                  <a:schemeClr val="accent1"/>
                </a:solidFill>
                <a:latin typeface="BIZ UDPゴシック" panose="020B0400000000000000" pitchFamily="50" charset="-128"/>
                <a:ea typeface="BIZ UDPゴシック" panose="020B0400000000000000" pitchFamily="50" charset="-128"/>
              </a:rPr>
              <a:t>HP</a:t>
            </a:r>
            <a:r>
              <a:rPr kumimoji="1" lang="ja-JP" altLang="en-US" dirty="0">
                <a:solidFill>
                  <a:schemeClr val="accent1"/>
                </a:solidFill>
                <a:latin typeface="BIZ UDPゴシック" panose="020B0400000000000000" pitchFamily="50" charset="-128"/>
                <a:ea typeface="BIZ UDPゴシック" panose="020B0400000000000000" pitchFamily="50" charset="-128"/>
              </a:rPr>
              <a:t>に遷移（移動）します</a:t>
            </a:r>
          </a:p>
        </p:txBody>
      </p:sp>
      <p:pic>
        <p:nvPicPr>
          <p:cNvPr id="59" name="図 58">
            <a:extLst>
              <a:ext uri="{FF2B5EF4-FFF2-40B4-BE49-F238E27FC236}">
                <a16:creationId xmlns:a16="http://schemas.microsoft.com/office/drawing/2014/main" id="{44B5A1CE-152C-88CC-3766-284BCEF18D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5010"/>
          <a:stretch/>
        </p:blipFill>
        <p:spPr>
          <a:xfrm>
            <a:off x="526294" y="3319524"/>
            <a:ext cx="2340000" cy="1245492"/>
          </a:xfrm>
          <a:prstGeom prst="rect">
            <a:avLst/>
          </a:prstGeom>
          <a:ln>
            <a:solidFill>
              <a:schemeClr val="tx1"/>
            </a:solidFill>
          </a:ln>
        </p:spPr>
      </p:pic>
      <p:sp>
        <p:nvSpPr>
          <p:cNvPr id="60" name="テキスト ボックス 59">
            <a:extLst>
              <a:ext uri="{FF2B5EF4-FFF2-40B4-BE49-F238E27FC236}">
                <a16:creationId xmlns:a16="http://schemas.microsoft.com/office/drawing/2014/main" id="{36F27D5F-805E-6F60-DD5F-8F8EE713231A}"/>
              </a:ext>
            </a:extLst>
          </p:cNvPr>
          <p:cNvSpPr txBox="1"/>
          <p:nvPr/>
        </p:nvSpPr>
        <p:spPr>
          <a:xfrm>
            <a:off x="300720" y="4540907"/>
            <a:ext cx="2791149"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東京都江東区洪水ハザードマップ</a:t>
            </a:r>
          </a:p>
        </p:txBody>
      </p:sp>
      <p:sp>
        <p:nvSpPr>
          <p:cNvPr id="10" name="テキスト ボックス 9">
            <a:extLst>
              <a:ext uri="{FF2B5EF4-FFF2-40B4-BE49-F238E27FC236}">
                <a16:creationId xmlns:a16="http://schemas.microsoft.com/office/drawing/2014/main" id="{DA293BA4-F603-0B77-93FD-96CE68F77405}"/>
              </a:ext>
            </a:extLst>
          </p:cNvPr>
          <p:cNvSpPr txBox="1"/>
          <p:nvPr/>
        </p:nvSpPr>
        <p:spPr>
          <a:xfrm>
            <a:off x="526294" y="2944261"/>
            <a:ext cx="2340000" cy="39562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洪水ハザードマップ</a:t>
            </a:r>
          </a:p>
        </p:txBody>
      </p:sp>
      <p:pic>
        <p:nvPicPr>
          <p:cNvPr id="63" name="図 62" descr="グラフィカル ユーザー インターフェイス, マップ&#10;&#10;自動的に生成された説明">
            <a:extLst>
              <a:ext uri="{FF2B5EF4-FFF2-40B4-BE49-F238E27FC236}">
                <a16:creationId xmlns:a16="http://schemas.microsoft.com/office/drawing/2014/main" id="{89CEABF4-CB77-BAA4-502C-BEB12B4F78D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4221" t="33838" r="5711" b="24379"/>
          <a:stretch/>
        </p:blipFill>
        <p:spPr>
          <a:xfrm>
            <a:off x="3405348" y="3331616"/>
            <a:ext cx="2340000" cy="1220861"/>
          </a:xfrm>
          <a:prstGeom prst="rect">
            <a:avLst/>
          </a:prstGeom>
          <a:ln>
            <a:solidFill>
              <a:schemeClr val="tx1"/>
            </a:solidFill>
          </a:ln>
        </p:spPr>
      </p:pic>
      <p:sp>
        <p:nvSpPr>
          <p:cNvPr id="64" name="テキスト ボックス 63">
            <a:extLst>
              <a:ext uri="{FF2B5EF4-FFF2-40B4-BE49-F238E27FC236}">
                <a16:creationId xmlns:a16="http://schemas.microsoft.com/office/drawing/2014/main" id="{65863AA4-51EA-EAEC-59CF-2C788F95A897}"/>
              </a:ext>
            </a:extLst>
          </p:cNvPr>
          <p:cNvSpPr txBox="1"/>
          <p:nvPr/>
        </p:nvSpPr>
        <p:spPr>
          <a:xfrm>
            <a:off x="3168776" y="4517863"/>
            <a:ext cx="2791149"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山口県下関市高潮ハザードマップ</a:t>
            </a:r>
          </a:p>
        </p:txBody>
      </p:sp>
      <p:sp>
        <p:nvSpPr>
          <p:cNvPr id="11" name="テキスト ボックス 10">
            <a:extLst>
              <a:ext uri="{FF2B5EF4-FFF2-40B4-BE49-F238E27FC236}">
                <a16:creationId xmlns:a16="http://schemas.microsoft.com/office/drawing/2014/main" id="{15FD17B0-634D-EA55-DFFD-F398FA957549}"/>
              </a:ext>
            </a:extLst>
          </p:cNvPr>
          <p:cNvSpPr txBox="1"/>
          <p:nvPr/>
        </p:nvSpPr>
        <p:spPr>
          <a:xfrm>
            <a:off x="3394350" y="2928373"/>
            <a:ext cx="2340000" cy="39562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高潮ハザードマップ</a:t>
            </a:r>
          </a:p>
        </p:txBody>
      </p:sp>
      <p:sp>
        <p:nvSpPr>
          <p:cNvPr id="67" name="テキスト ボックス 66">
            <a:extLst>
              <a:ext uri="{FF2B5EF4-FFF2-40B4-BE49-F238E27FC236}">
                <a16:creationId xmlns:a16="http://schemas.microsoft.com/office/drawing/2014/main" id="{CD4795EE-5B26-5A81-C1DA-B85049DD7D9D}"/>
              </a:ext>
            </a:extLst>
          </p:cNvPr>
          <p:cNvSpPr txBox="1"/>
          <p:nvPr/>
        </p:nvSpPr>
        <p:spPr>
          <a:xfrm>
            <a:off x="5922528" y="4515251"/>
            <a:ext cx="3012363"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北海道白老町樽前山火山防災マップ</a:t>
            </a:r>
          </a:p>
        </p:txBody>
      </p:sp>
      <p:pic>
        <p:nvPicPr>
          <p:cNvPr id="68" name="図 67" descr="グラフィカル ユーザー インターフェイス が含まれている画像&#10;&#10;自動的に生成された説明">
            <a:extLst>
              <a:ext uri="{FF2B5EF4-FFF2-40B4-BE49-F238E27FC236}">
                <a16:creationId xmlns:a16="http://schemas.microsoft.com/office/drawing/2014/main" id="{76575995-C9F5-EEF2-1FC2-2607D59AFF9C}"/>
              </a:ext>
            </a:extLst>
          </p:cNvPr>
          <p:cNvPicPr>
            <a:picLocks/>
          </p:cNvPicPr>
          <p:nvPr/>
        </p:nvPicPr>
        <p:blipFill rotWithShape="1">
          <a:blip r:embed="rId8" cstate="screen">
            <a:extLst>
              <a:ext uri="{28A0092B-C50C-407E-A947-70E740481C1C}">
                <a14:useLocalDpi xmlns:a14="http://schemas.microsoft.com/office/drawing/2010/main"/>
              </a:ext>
            </a:extLst>
          </a:blip>
          <a:srcRect l="8078" t="33838" r="52819" b="35350"/>
          <a:stretch/>
        </p:blipFill>
        <p:spPr>
          <a:xfrm>
            <a:off x="6258709" y="3315982"/>
            <a:ext cx="2340000" cy="1224000"/>
          </a:xfrm>
          <a:prstGeom prst="rect">
            <a:avLst/>
          </a:prstGeom>
          <a:ln>
            <a:solidFill>
              <a:schemeClr val="tx1"/>
            </a:solidFill>
          </a:ln>
        </p:spPr>
      </p:pic>
      <p:sp>
        <p:nvSpPr>
          <p:cNvPr id="12" name="テキスト ボックス 11">
            <a:extLst>
              <a:ext uri="{FF2B5EF4-FFF2-40B4-BE49-F238E27FC236}">
                <a16:creationId xmlns:a16="http://schemas.microsoft.com/office/drawing/2014/main" id="{BA1828E4-8E50-9589-14DB-C2E13C2094B4}"/>
              </a:ext>
            </a:extLst>
          </p:cNvPr>
          <p:cNvSpPr txBox="1"/>
          <p:nvPr/>
        </p:nvSpPr>
        <p:spPr>
          <a:xfrm>
            <a:off x="6258709" y="2921233"/>
            <a:ext cx="2340000" cy="39562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火山ハザードマップ</a:t>
            </a:r>
          </a:p>
        </p:txBody>
      </p:sp>
      <p:grpSp>
        <p:nvGrpSpPr>
          <p:cNvPr id="24" name="グループ化 23">
            <a:extLst>
              <a:ext uri="{FF2B5EF4-FFF2-40B4-BE49-F238E27FC236}">
                <a16:creationId xmlns:a16="http://schemas.microsoft.com/office/drawing/2014/main" id="{4C34DCC8-F71B-3F2A-932E-440AB85B3AE1}"/>
              </a:ext>
            </a:extLst>
          </p:cNvPr>
          <p:cNvGrpSpPr/>
          <p:nvPr/>
        </p:nvGrpSpPr>
        <p:grpSpPr>
          <a:xfrm>
            <a:off x="1321530" y="4807136"/>
            <a:ext cx="6503188" cy="1989226"/>
            <a:chOff x="1512671" y="4837286"/>
            <a:chExt cx="6503188" cy="1989226"/>
          </a:xfrm>
        </p:grpSpPr>
        <p:pic>
          <p:nvPicPr>
            <p:cNvPr id="71" name="Picture 12" descr="C:\Users\numata\Desktop\winshot保存\WS0268.bmp">
              <a:extLst>
                <a:ext uri="{FF2B5EF4-FFF2-40B4-BE49-F238E27FC236}">
                  <a16:creationId xmlns:a16="http://schemas.microsoft.com/office/drawing/2014/main" id="{57B59E77-F840-7507-C448-C52327517FE7}"/>
                </a:ext>
              </a:extLst>
            </p:cNvPr>
            <p:cNvPicPr>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07550" y="5230886"/>
              <a:ext cx="2340000" cy="1224000"/>
            </a:xfrm>
            <a:prstGeom prst="rect">
              <a:avLst/>
            </a:prstGeom>
            <a:noFill/>
            <a:ln>
              <a:solidFill>
                <a:schemeClr val="tx1"/>
              </a:solidFill>
            </a:ln>
          </p:spPr>
        </p:pic>
        <p:sp>
          <p:nvSpPr>
            <p:cNvPr id="72" name="テキスト ボックス 71">
              <a:extLst>
                <a:ext uri="{FF2B5EF4-FFF2-40B4-BE49-F238E27FC236}">
                  <a16:creationId xmlns:a16="http://schemas.microsoft.com/office/drawing/2014/main" id="{532D2AE5-105F-C2CA-761A-70737756C387}"/>
                </a:ext>
              </a:extLst>
            </p:cNvPr>
            <p:cNvSpPr txBox="1"/>
            <p:nvPr/>
          </p:nvSpPr>
          <p:spPr>
            <a:xfrm>
              <a:off x="1512671" y="6518735"/>
              <a:ext cx="3329758"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栃木県宇都宮市土砂災害ハザードマップ</a:t>
              </a:r>
            </a:p>
          </p:txBody>
        </p:sp>
        <p:sp>
          <p:nvSpPr>
            <p:cNvPr id="13" name="テキスト ボックス 12">
              <a:extLst>
                <a:ext uri="{FF2B5EF4-FFF2-40B4-BE49-F238E27FC236}">
                  <a16:creationId xmlns:a16="http://schemas.microsoft.com/office/drawing/2014/main" id="{0D17D6BE-BC5C-BF3E-E224-14734F8113F8}"/>
                </a:ext>
              </a:extLst>
            </p:cNvPr>
            <p:cNvSpPr txBox="1"/>
            <p:nvPr/>
          </p:nvSpPr>
          <p:spPr>
            <a:xfrm>
              <a:off x="1781976" y="4837286"/>
              <a:ext cx="2791148" cy="39562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土砂災害ハザードマップ</a:t>
              </a:r>
            </a:p>
          </p:txBody>
        </p:sp>
        <p:pic>
          <p:nvPicPr>
            <p:cNvPr id="75" name="Picture 11" descr="C:\Users\numata\Desktop\winshot保存\WS0267.bmp">
              <a:extLst>
                <a:ext uri="{FF2B5EF4-FFF2-40B4-BE49-F238E27FC236}">
                  <a16:creationId xmlns:a16="http://schemas.microsoft.com/office/drawing/2014/main" id="{EC3972FF-A65A-0B04-3FD7-D96EB835907E}"/>
                </a:ext>
              </a:extLst>
            </p:cNvPr>
            <p:cNvPicPr>
              <a:picLocks noChangeArrowheads="1"/>
            </p:cNvPicPr>
            <p:nvPr/>
          </p:nvPicPr>
          <p:blipFill rotWithShape="1">
            <a:blip r:embed="rId10" cstate="screen">
              <a:extLst>
                <a:ext uri="{28A0092B-C50C-407E-A947-70E740481C1C}">
                  <a14:useLocalDpi xmlns:a14="http://schemas.microsoft.com/office/drawing/2010/main"/>
                </a:ext>
              </a:extLst>
            </a:blip>
            <a:srcRect t="9476" b="7770"/>
            <a:stretch/>
          </p:blipFill>
          <p:spPr bwMode="auto">
            <a:xfrm>
              <a:off x="5450284" y="5230886"/>
              <a:ext cx="2340000" cy="1224000"/>
            </a:xfrm>
            <a:prstGeom prst="rect">
              <a:avLst/>
            </a:prstGeom>
            <a:noFill/>
            <a:ln>
              <a:solidFill>
                <a:schemeClr val="tx1"/>
              </a:solidFill>
            </a:ln>
          </p:spPr>
        </p:pic>
        <p:sp>
          <p:nvSpPr>
            <p:cNvPr id="76" name="テキスト ボックス 75">
              <a:extLst>
                <a:ext uri="{FF2B5EF4-FFF2-40B4-BE49-F238E27FC236}">
                  <a16:creationId xmlns:a16="http://schemas.microsoft.com/office/drawing/2014/main" id="{AC4042B4-91AA-856E-E5D7-E29A3B4F14C9}"/>
                </a:ext>
              </a:extLst>
            </p:cNvPr>
            <p:cNvSpPr txBox="1"/>
            <p:nvPr/>
          </p:nvSpPr>
          <p:spPr>
            <a:xfrm>
              <a:off x="5224710" y="6518735"/>
              <a:ext cx="2791149"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高知県高知市津波ハザードマップ</a:t>
              </a:r>
            </a:p>
          </p:txBody>
        </p:sp>
        <p:sp>
          <p:nvSpPr>
            <p:cNvPr id="14" name="テキスト ボックス 13">
              <a:extLst>
                <a:ext uri="{FF2B5EF4-FFF2-40B4-BE49-F238E27FC236}">
                  <a16:creationId xmlns:a16="http://schemas.microsoft.com/office/drawing/2014/main" id="{A00FB56C-FD8D-DDCA-9629-84A814062BFE}"/>
                </a:ext>
              </a:extLst>
            </p:cNvPr>
            <p:cNvSpPr txBox="1"/>
            <p:nvPr/>
          </p:nvSpPr>
          <p:spPr>
            <a:xfrm>
              <a:off x="5450284" y="4837286"/>
              <a:ext cx="2340000" cy="39562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津波ハザードマップ</a:t>
              </a:r>
            </a:p>
          </p:txBody>
        </p:sp>
      </p:grpSp>
    </p:spTree>
    <p:extLst>
      <p:ext uri="{BB962C8B-B14F-4D97-AF65-F5344CB8AC3E}">
        <p14:creationId xmlns:p14="http://schemas.microsoft.com/office/powerpoint/2010/main" val="882422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640114" y="2313608"/>
            <a:ext cx="6910997"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ハザードマップポータル</a:t>
            </a:r>
            <a:endParaRPr lang="en-US" altLang="ja-JP" sz="4400"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サイトの準備をしましょう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２</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1138569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5A92EDBE-185F-D8D1-ED8B-949E72B1EB6B}"/>
              </a:ext>
            </a:extLst>
          </p:cNvPr>
          <p:cNvPicPr>
            <a:picLocks noChangeAspect="1"/>
          </p:cNvPicPr>
          <p:nvPr/>
        </p:nvPicPr>
        <p:blipFill>
          <a:blip r:embed="rId4"/>
          <a:stretch>
            <a:fillRect/>
          </a:stretch>
        </p:blipFill>
        <p:spPr>
          <a:xfrm>
            <a:off x="5717936" y="2334661"/>
            <a:ext cx="2017951" cy="4340728"/>
          </a:xfrm>
          <a:prstGeom prst="rect">
            <a:avLst/>
          </a:prstGeom>
        </p:spPr>
      </p:pic>
      <p:pic>
        <p:nvPicPr>
          <p:cNvPr id="27" name="図 26" descr="背景パターン&#10;&#10;自動的に生成された説明">
            <a:extLst>
              <a:ext uri="{FF2B5EF4-FFF2-40B4-BE49-F238E27FC236}">
                <a16:creationId xmlns:a16="http://schemas.microsoft.com/office/drawing/2014/main" id="{5F5F90EC-FF68-5A13-2207-CB2B454A650D}"/>
              </a:ext>
            </a:extLst>
          </p:cNvPr>
          <p:cNvPicPr>
            <a:picLocks noChangeAspect="1"/>
          </p:cNvPicPr>
          <p:nvPr/>
        </p:nvPicPr>
        <p:blipFill>
          <a:blip r:embed="rId5"/>
          <a:stretch>
            <a:fillRect/>
          </a:stretch>
        </p:blipFill>
        <p:spPr>
          <a:xfrm>
            <a:off x="1424824" y="2348309"/>
            <a:ext cx="1994119" cy="432059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ハザードマップポータルサイトを検索しましょう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69332"/>
          </a:xfrm>
          <a:prstGeom prst="rect">
            <a:avLst/>
          </a:prstGeom>
          <a:noFill/>
        </p:spPr>
        <p:txBody>
          <a:bodyPr wrap="square" lIns="91440" tIns="45720" rIns="91440" bIns="45720" rtlCol="0" anchor="t">
            <a:spAutoFit/>
          </a:bodyPr>
          <a:lstStyle/>
          <a:p>
            <a:r>
              <a:rPr lang="en-US" altLang="ja-JP" dirty="0">
                <a:latin typeface="BIZ UDPゴシック" panose="020B0400000000000000" pitchFamily="50" charset="-128"/>
                <a:ea typeface="BIZ UDPゴシック" panose="020B0400000000000000" pitchFamily="50" charset="-128"/>
              </a:rPr>
              <a:t>Chrome</a:t>
            </a:r>
            <a:r>
              <a:rPr lang="ja-JP" altLang="en-US" dirty="0">
                <a:latin typeface="BIZ UDPゴシック" panose="020B0400000000000000" pitchFamily="50" charset="-128"/>
                <a:ea typeface="BIZ UDPゴシック" panose="020B0400000000000000" pitchFamily="50" charset="-128"/>
              </a:rPr>
              <a:t>　　　を押します</a:t>
            </a:r>
            <a:endParaRPr lang="en-US" altLang="ja-JP"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2636123" y="5943600"/>
            <a:ext cx="345834" cy="42545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pic>
        <p:nvPicPr>
          <p:cNvPr id="25" name="図 24" descr="アイコン&#10;&#10;中程度の精度で自動的に生成された説明">
            <a:extLst>
              <a:ext uri="{FF2B5EF4-FFF2-40B4-BE49-F238E27FC236}">
                <a16:creationId xmlns:a16="http://schemas.microsoft.com/office/drawing/2014/main" id="{A6CA7FAA-8ACB-4C0C-8778-FF3266C98B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39011" y="1512998"/>
            <a:ext cx="395074" cy="395074"/>
          </a:xfrm>
          <a:prstGeom prst="rect">
            <a:avLst/>
          </a:prstGeom>
        </p:spPr>
      </p:pic>
      <p:sp>
        <p:nvSpPr>
          <p:cNvPr id="32" name="四角形: 角を丸くする 31">
            <a:extLst>
              <a:ext uri="{FF2B5EF4-FFF2-40B4-BE49-F238E27FC236}">
                <a16:creationId xmlns:a16="http://schemas.microsoft.com/office/drawing/2014/main" id="{820172AA-3CC7-336B-8FEB-BA46A614F3EE}"/>
              </a:ext>
            </a:extLst>
          </p:cNvPr>
          <p:cNvSpPr/>
          <p:nvPr/>
        </p:nvSpPr>
        <p:spPr>
          <a:xfrm>
            <a:off x="5875634" y="3285724"/>
            <a:ext cx="1706265"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143663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c23fec77-1f23-433b-b54b-3158c30b0fa3" xsi:nil="true"/>
    <TaxCatchAll xmlns="956f8374-eac6-4c01-9e9a-c7d7573af740" xsi:nil="true"/>
    <lcf76f155ced4ddcb4097134ff3c332f xmlns="c23fec77-1f23-433b-b54b-3158c30b0fa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314d706d4a484fe7dec4c48c0c727a32">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36acf314f04ac0dee4af1caab1f68fe6"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2.xml><?xml version="1.0" encoding="utf-8"?>
<ds:datastoreItem xmlns:ds="http://schemas.openxmlformats.org/officeDocument/2006/customXml" ds:itemID="{9E0E30DB-0415-4458-A9FB-7FC2791A2620}">
  <ds:schemaRefs>
    <ds:schemaRef ds:uri="2c894bec-798d-4cf3-95d8-8ea6401a7b86"/>
    <ds:schemaRef ds:uri="http://schemas.microsoft.com/office/2006/documentManagement/types"/>
    <ds:schemaRef ds:uri="http://purl.org/dc/dcmitype/"/>
    <ds:schemaRef ds:uri="http://www.w3.org/XML/1998/namespace"/>
    <ds:schemaRef ds:uri="http://purl.org/dc/terms/"/>
    <ds:schemaRef ds:uri="079a4871-f4a2-4665-9954-203da50962a5"/>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97F647DA-6163-4855-AF81-1A1F8F5C34D6}"/>
</file>

<file path=docProps/app.xml><?xml version="1.0" encoding="utf-8"?>
<Properties xmlns="http://schemas.openxmlformats.org/officeDocument/2006/extended-properties" xmlns:vt="http://schemas.openxmlformats.org/officeDocument/2006/docPropsVTypes">
  <Template>Office Theme</Template>
  <Words>2271</Words>
  <PresentationFormat>画面に合わせる (4:3)</PresentationFormat>
  <Paragraphs>492</Paragraphs>
  <Slides>44</Slides>
  <Notes>44</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44</vt:i4>
      </vt:variant>
    </vt:vector>
  </HeadingPairs>
  <TitlesOfParts>
    <vt:vector size="52" baseType="lpstr">
      <vt:lpstr>BIZ UDPゴシック</vt:lpstr>
      <vt:lpstr>メイリオ</vt:lpstr>
      <vt:lpstr>游ゴシック</vt:lpstr>
      <vt:lpstr>Abadi</vt:lpstr>
      <vt:lpstr>Arial</vt:lpstr>
      <vt:lpstr>Wingdings</vt:lpstr>
      <vt:lpstr>ホワイト</vt:lpstr>
      <vt:lpstr>think-cell スライド</vt:lpstr>
      <vt:lpstr>PowerPoint プレゼンテーション</vt:lpstr>
      <vt:lpstr>PowerPoint プレゼンテーション</vt:lpstr>
      <vt:lpstr>PowerPoint プレゼンテーション</vt:lpstr>
      <vt:lpstr>1-A</vt:lpstr>
      <vt:lpstr>1-B</vt:lpstr>
      <vt:lpstr>1-C</vt:lpstr>
      <vt:lpstr>1-C</vt:lpstr>
      <vt:lpstr>PowerPoint プレゼンテーション</vt:lpstr>
      <vt:lpstr>ハザードマップポータルサイトを検索しましょう</vt:lpstr>
      <vt:lpstr>ハザードマップポータルサイトを検索しましょう</vt:lpstr>
      <vt:lpstr>ハザードマップポータルサイトを検索しましょう</vt:lpstr>
      <vt:lpstr>ハザードマップポータルサイトを検索しましょう</vt:lpstr>
      <vt:lpstr>ハザードマップポータルサイトを検索しましょう</vt:lpstr>
      <vt:lpstr>ハザードマップポータルサイトを検索しましょう</vt:lpstr>
      <vt:lpstr>ブックマークをしましょう</vt:lpstr>
      <vt:lpstr>ブックマークをしましょう</vt:lpstr>
      <vt:lpstr>ブックマークをしましょう</vt:lpstr>
      <vt:lpstr>ブックマークをしましょう</vt:lpstr>
      <vt:lpstr>ブックマークをしましょう</vt:lpstr>
      <vt:lpstr>ブックマークをしましょう</vt:lpstr>
      <vt:lpstr>ブックマークをしましょう</vt:lpstr>
      <vt:lpstr>ホーム画面に追加しましょう</vt:lpstr>
      <vt:lpstr>ホーム画面に追加しましょう</vt:lpstr>
      <vt:lpstr>ホーム画面に追加しましょう</vt:lpstr>
      <vt:lpstr>ホーム画面に追加しましょう</vt:lpstr>
      <vt:lpstr>ホーム画面に追加しましょう</vt:lpstr>
      <vt:lpstr>PowerPoint プレゼンテーション</vt:lpstr>
      <vt:lpstr>重ねるハザードマップの説明</vt:lpstr>
      <vt:lpstr>重ねるハザードマップの説明</vt:lpstr>
      <vt:lpstr>重ねるハザードマップの説明</vt:lpstr>
      <vt:lpstr>重ねるハザードマップの説明</vt:lpstr>
      <vt:lpstr>重ねるハザードマップの説明</vt:lpstr>
      <vt:lpstr>重ねるハザードマップの説明</vt:lpstr>
      <vt:lpstr>重ねるハザードマップの説明</vt:lpstr>
      <vt:lpstr>わがまちハザードマップの使い方</vt:lpstr>
      <vt:lpstr>わがまちハザードマップの使い方</vt:lpstr>
      <vt:lpstr>わがまちハザードマップの使い方</vt:lpstr>
      <vt:lpstr>わがまちハザードマップの使い方</vt:lpstr>
      <vt:lpstr>わがまちハザードマップの使い方</vt:lpstr>
      <vt:lpstr>ハザードマップポータルサイトの活用方法</vt:lpstr>
      <vt:lpstr>ハザードマップポータルサイトの活用方法</vt:lpstr>
      <vt:lpstr>3-D</vt:lpstr>
      <vt:lpstr>3-E</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