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56"/>
  </p:notesMasterIdLst>
  <p:sldIdLst>
    <p:sldId id="327" r:id="rId5"/>
    <p:sldId id="1028" r:id="rId6"/>
    <p:sldId id="1029" r:id="rId7"/>
    <p:sldId id="1030" r:id="rId8"/>
    <p:sldId id="1031" r:id="rId9"/>
    <p:sldId id="1032" r:id="rId10"/>
    <p:sldId id="1033" r:id="rId11"/>
    <p:sldId id="1034" r:id="rId12"/>
    <p:sldId id="1035" r:id="rId13"/>
    <p:sldId id="1036" r:id="rId14"/>
    <p:sldId id="1037" r:id="rId15"/>
    <p:sldId id="1038" r:id="rId16"/>
    <p:sldId id="1039" r:id="rId17"/>
    <p:sldId id="1040" r:id="rId18"/>
    <p:sldId id="1041" r:id="rId19"/>
    <p:sldId id="1042" r:id="rId20"/>
    <p:sldId id="1043" r:id="rId21"/>
    <p:sldId id="1044" r:id="rId22"/>
    <p:sldId id="1045" r:id="rId23"/>
    <p:sldId id="1046" r:id="rId24"/>
    <p:sldId id="1047" r:id="rId25"/>
    <p:sldId id="1048" r:id="rId26"/>
    <p:sldId id="1049" r:id="rId27"/>
    <p:sldId id="1050" r:id="rId28"/>
    <p:sldId id="1051" r:id="rId29"/>
    <p:sldId id="1052" r:id="rId30"/>
    <p:sldId id="1053" r:id="rId31"/>
    <p:sldId id="1054" r:id="rId32"/>
    <p:sldId id="1055" r:id="rId33"/>
    <p:sldId id="1056" r:id="rId34"/>
    <p:sldId id="1057" r:id="rId35"/>
    <p:sldId id="1058" r:id="rId36"/>
    <p:sldId id="1059" r:id="rId37"/>
    <p:sldId id="1060" r:id="rId38"/>
    <p:sldId id="1061" r:id="rId39"/>
    <p:sldId id="1062" r:id="rId40"/>
    <p:sldId id="1063" r:id="rId41"/>
    <p:sldId id="1073" r:id="rId42"/>
    <p:sldId id="1064" r:id="rId43"/>
    <p:sldId id="1065" r:id="rId44"/>
    <p:sldId id="1066" r:id="rId45"/>
    <p:sldId id="1067" r:id="rId46"/>
    <p:sldId id="1068" r:id="rId47"/>
    <p:sldId id="1069" r:id="rId48"/>
    <p:sldId id="1070" r:id="rId49"/>
    <p:sldId id="1074" r:id="rId50"/>
    <p:sldId id="1075" r:id="rId51"/>
    <p:sldId id="1077" r:id="rId52"/>
    <p:sldId id="1076" r:id="rId53"/>
    <p:sldId id="1072" r:id="rId54"/>
    <p:sldId id="1107" r:id="rId55"/>
  </p:sldIdLst>
  <p:sldSz cx="9144000" cy="6858000" type="screen4x3"/>
  <p:notesSz cx="6635750" cy="9767888"/>
  <p:custDataLst>
    <p:tags r:id="rId57"/>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7CF"/>
    <a:srgbClr val="FF3300"/>
    <a:srgbClr val="ED7D31"/>
    <a:srgbClr val="1A1A1D"/>
    <a:srgbClr val="323332"/>
    <a:srgbClr val="2FD159"/>
    <a:srgbClr val="1A1A25"/>
    <a:srgbClr val="4472C4"/>
    <a:srgbClr val="00965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14323-22D4-411D-93F2-7E50BC4BE2A2}" v="1" dt="2025-03-13T01:13:22.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1" autoAdjust="0"/>
    <p:restoredTop sz="94300" autoAdjust="0"/>
  </p:normalViewPr>
  <p:slideViewPr>
    <p:cSldViewPr snapToGrid="0" snapToObjects="1">
      <p:cViewPr varScale="1">
        <p:scale>
          <a:sx n="65" d="100"/>
          <a:sy n="65" d="100"/>
        </p:scale>
        <p:origin x="1184" y="5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786"/>
    </p:cViewPr>
  </p:sorterViewPr>
  <p:notesViewPr>
    <p:cSldViewPr snapToGrid="0" snapToObjects="1" showGuides="1">
      <p:cViewPr varScale="1">
        <p:scale>
          <a:sx n="44" d="100"/>
          <a:sy n="44" d="100"/>
        </p:scale>
        <p:origin x="2804" y="52"/>
      </p:cViewPr>
      <p:guideLst>
        <p:guide orient="horz" pos="3077"/>
        <p:guide pos="2091"/>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slides/slide39.xml" Type="http://schemas.openxmlformats.org/officeDocument/2006/relationships/slide"/><Relationship Id="rId44" Target="slides/slide40.xml" Type="http://schemas.openxmlformats.org/officeDocument/2006/relationships/slide"/><Relationship Id="rId45" Target="slides/slide41.xml" Type="http://schemas.openxmlformats.org/officeDocument/2006/relationships/slide"/><Relationship Id="rId46" Target="slides/slide42.xml" Type="http://schemas.openxmlformats.org/officeDocument/2006/relationships/slide"/><Relationship Id="rId47" Target="slides/slide43.xml" Type="http://schemas.openxmlformats.org/officeDocument/2006/relationships/slide"/><Relationship Id="rId48" Target="slides/slide44.xml" Type="http://schemas.openxmlformats.org/officeDocument/2006/relationships/slide"/><Relationship Id="rId49" Target="slides/slide45.xml" Type="http://schemas.openxmlformats.org/officeDocument/2006/relationships/slide"/><Relationship Id="rId5" Target="slides/slide1.xml" Type="http://schemas.openxmlformats.org/officeDocument/2006/relationships/slide"/><Relationship Id="rId50" Target="slides/slide46.xml" Type="http://schemas.openxmlformats.org/officeDocument/2006/relationships/slide"/><Relationship Id="rId51" Target="slides/slide47.xml" Type="http://schemas.openxmlformats.org/officeDocument/2006/relationships/slide"/><Relationship Id="rId52" Target="slides/slide48.xml" Type="http://schemas.openxmlformats.org/officeDocument/2006/relationships/slide"/><Relationship Id="rId53" Target="slides/slide49.xml" Type="http://schemas.openxmlformats.org/officeDocument/2006/relationships/slide"/><Relationship Id="rId54" Target="slides/slide50.xml" Type="http://schemas.openxmlformats.org/officeDocument/2006/relationships/slide"/><Relationship Id="rId55" Target="slides/slide51.xml" Type="http://schemas.openxmlformats.org/officeDocument/2006/relationships/slide"/><Relationship Id="rId56" Target="notesMasters/notesMaster1.xml" Type="http://schemas.openxmlformats.org/officeDocument/2006/relationships/notesMaster"/><Relationship Id="rId57" Target="tags/tag1.xml" Type="http://schemas.openxmlformats.org/officeDocument/2006/relationships/tags"/><Relationship Id="rId58" Target="commentAuthors.xml" Type="http://schemas.openxmlformats.org/officeDocument/2006/relationships/commentAuthors"/><Relationship Id="rId59" Target="presProps.xml" Type="http://schemas.openxmlformats.org/officeDocument/2006/relationships/presProps"/><Relationship Id="rId6" Target="slides/slide2.xml" Type="http://schemas.openxmlformats.org/officeDocument/2006/relationships/slide"/><Relationship Id="rId60" Target="viewProps.xml" Type="http://schemas.openxmlformats.org/officeDocument/2006/relationships/viewProps"/><Relationship Id="rId61" Target="theme/theme1.xml" Type="http://schemas.openxmlformats.org/officeDocument/2006/relationships/theme"/><Relationship Id="rId62" Target="tableStyles.xml" Type="http://schemas.openxmlformats.org/officeDocument/2006/relationships/tableStyles"/><Relationship Id="rId63" Target="revisionInfo.xml" Type="http://schemas.microsoft.com/office/2015/10/relationships/revisionInfo"/><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875492" cy="490090"/>
          </a:xfrm>
          <a:prstGeom prst="rect">
            <a:avLst/>
          </a:prstGeom>
        </p:spPr>
        <p:txBody>
          <a:bodyPr vert="horz" lIns="89221" tIns="44610" rIns="89221" bIns="44610"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758725" y="2"/>
            <a:ext cx="2875492" cy="490090"/>
          </a:xfrm>
          <a:prstGeom prst="rect">
            <a:avLst/>
          </a:prstGeom>
        </p:spPr>
        <p:txBody>
          <a:bodyPr vert="horz" lIns="89221" tIns="44610" rIns="89221" bIns="44610"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a:t>
            </a:fld>
            <a:endParaRPr lang="ja-JP" altLang="en-US" dirty="0"/>
          </a:p>
        </p:txBody>
      </p:sp>
      <p:sp>
        <p:nvSpPr>
          <p:cNvPr id="4" name="スライド イメージ プレースホルダー 3"/>
          <p:cNvSpPr>
            <a:spLocks noGrp="1" noRot="1" noChangeAspect="1"/>
          </p:cNvSpPr>
          <p:nvPr>
            <p:ph type="sldImg" idx="2"/>
          </p:nvPr>
        </p:nvSpPr>
        <p:spPr>
          <a:xfrm>
            <a:off x="690563" y="576263"/>
            <a:ext cx="5254625" cy="3941762"/>
          </a:xfrm>
          <a:prstGeom prst="rect">
            <a:avLst/>
          </a:prstGeom>
          <a:noFill/>
          <a:ln w="12700">
            <a:solidFill>
              <a:prstClr val="black"/>
            </a:solidFill>
          </a:ln>
        </p:spPr>
        <p:txBody>
          <a:bodyPr vert="horz" lIns="89221" tIns="44610" rIns="89221" bIns="44610" rtlCol="0" anchor="ctr"/>
          <a:lstStyle/>
          <a:p>
            <a:endParaRPr lang="ja-JP" altLang="en-US" dirty="0"/>
          </a:p>
        </p:txBody>
      </p:sp>
      <p:sp>
        <p:nvSpPr>
          <p:cNvPr id="5" name="ノート プレースホルダー 4"/>
          <p:cNvSpPr>
            <a:spLocks noGrp="1"/>
          </p:cNvSpPr>
          <p:nvPr>
            <p:ph type="body" sz="quarter" idx="3"/>
          </p:nvPr>
        </p:nvSpPr>
        <p:spPr>
          <a:xfrm>
            <a:off x="378583" y="4566710"/>
            <a:ext cx="5878583" cy="4711090"/>
          </a:xfrm>
          <a:prstGeom prst="rect">
            <a:avLst/>
          </a:prstGeom>
        </p:spPr>
        <p:txBody>
          <a:bodyPr vert="horz" lIns="89221" tIns="44610" rIns="89221" bIns="4461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277801"/>
            <a:ext cx="2875492" cy="490089"/>
          </a:xfrm>
          <a:prstGeom prst="rect">
            <a:avLst/>
          </a:prstGeom>
        </p:spPr>
        <p:txBody>
          <a:bodyPr vert="horz" lIns="89221" tIns="44610" rIns="89221" bIns="44610"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758725" y="9277801"/>
            <a:ext cx="2875492" cy="490089"/>
          </a:xfrm>
          <a:prstGeom prst="rect">
            <a:avLst/>
          </a:prstGeom>
        </p:spPr>
        <p:txBody>
          <a:bodyPr vert="horz" lIns="89221" tIns="44610" rIns="89221" bIns="44610"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ADEB9979-F733-3FBB-4D82-565D01C21CEC}"/>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6A3971E3-2AD6-ED3E-8B7F-57E14AA97FA0}"/>
              </a:ext>
            </a:extLst>
          </p:cNvPr>
          <p:cNvSpPr>
            <a:spLocks noGrp="1" noRot="1" noChangeAspect="1"/>
          </p:cNvSpPr>
          <p:nvPr>
            <p:ph type="sldImg"/>
          </p:nvPr>
        </p:nvSpPr>
        <p:spPr/>
      </p:sp>
    </p:spTree>
    <p:extLst>
      <p:ext uri="{BB962C8B-B14F-4D97-AF65-F5344CB8AC3E}">
        <p14:creationId xmlns:p14="http://schemas.microsoft.com/office/powerpoint/2010/main" val="2467244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FCDF6F2A-DF20-8133-DC15-E4437879812B}"/>
              </a:ext>
            </a:extLst>
          </p:cNvPr>
          <p:cNvSpPr>
            <a:spLocks noGrp="1" noRot="1" noChangeAspect="1"/>
          </p:cNvSpPr>
          <p:nvPr>
            <p:ph type="sldImg"/>
          </p:nvPr>
        </p:nvSpPr>
        <p:spPr/>
      </p:sp>
    </p:spTree>
    <p:extLst>
      <p:ext uri="{BB962C8B-B14F-4D97-AF65-F5344CB8AC3E}">
        <p14:creationId xmlns:p14="http://schemas.microsoft.com/office/powerpoint/2010/main" val="424961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20757A26-BEF6-820C-FE93-9C0D34AE560E}"/>
              </a:ext>
            </a:extLst>
          </p:cNvPr>
          <p:cNvSpPr>
            <a:spLocks noGrp="1" noRot="1" noChangeAspect="1"/>
          </p:cNvSpPr>
          <p:nvPr>
            <p:ph type="sldImg"/>
          </p:nvPr>
        </p:nvSpPr>
        <p:spPr/>
      </p:sp>
    </p:spTree>
    <p:extLst>
      <p:ext uri="{BB962C8B-B14F-4D97-AF65-F5344CB8AC3E}">
        <p14:creationId xmlns:p14="http://schemas.microsoft.com/office/powerpoint/2010/main" val="4747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261E3666-CA50-7463-EC7F-FEAE80CF5ADE}"/>
              </a:ext>
            </a:extLst>
          </p:cNvPr>
          <p:cNvSpPr>
            <a:spLocks noGrp="1" noRot="1" noChangeAspect="1"/>
          </p:cNvSpPr>
          <p:nvPr>
            <p:ph type="sldImg"/>
          </p:nvPr>
        </p:nvSpPr>
        <p:spPr/>
      </p:sp>
    </p:spTree>
    <p:extLst>
      <p:ext uri="{BB962C8B-B14F-4D97-AF65-F5344CB8AC3E}">
        <p14:creationId xmlns:p14="http://schemas.microsoft.com/office/powerpoint/2010/main" val="2690959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05AE9407-8932-BEA1-5E25-81D6D2474F1C}"/>
              </a:ext>
            </a:extLst>
          </p:cNvPr>
          <p:cNvSpPr>
            <a:spLocks noGrp="1" noRot="1" noChangeAspect="1"/>
          </p:cNvSpPr>
          <p:nvPr>
            <p:ph type="sldImg"/>
          </p:nvPr>
        </p:nvSpPr>
        <p:spPr/>
      </p:sp>
    </p:spTree>
    <p:extLst>
      <p:ext uri="{BB962C8B-B14F-4D97-AF65-F5344CB8AC3E}">
        <p14:creationId xmlns:p14="http://schemas.microsoft.com/office/powerpoint/2010/main" val="419631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0220B498-3508-2185-071B-45E9E206E2F9}"/>
              </a:ext>
            </a:extLst>
          </p:cNvPr>
          <p:cNvSpPr>
            <a:spLocks noGrp="1" noRot="1" noChangeAspect="1"/>
          </p:cNvSpPr>
          <p:nvPr>
            <p:ph type="sldImg"/>
          </p:nvPr>
        </p:nvSpPr>
        <p:spPr/>
      </p:sp>
    </p:spTree>
    <p:extLst>
      <p:ext uri="{BB962C8B-B14F-4D97-AF65-F5344CB8AC3E}">
        <p14:creationId xmlns:p14="http://schemas.microsoft.com/office/powerpoint/2010/main" val="190705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76DBBD31-507F-BC09-8DD6-BC5BBCE34655}"/>
              </a:ext>
            </a:extLst>
          </p:cNvPr>
          <p:cNvSpPr>
            <a:spLocks noGrp="1" noRot="1" noChangeAspect="1"/>
          </p:cNvSpPr>
          <p:nvPr>
            <p:ph type="sldImg"/>
          </p:nvPr>
        </p:nvSpPr>
        <p:spPr/>
      </p:sp>
    </p:spTree>
    <p:extLst>
      <p:ext uri="{BB962C8B-B14F-4D97-AF65-F5344CB8AC3E}">
        <p14:creationId xmlns:p14="http://schemas.microsoft.com/office/powerpoint/2010/main" val="327366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DC291322-958A-9DD3-76EE-B285BA0DDD71}"/>
              </a:ext>
            </a:extLst>
          </p:cNvPr>
          <p:cNvSpPr>
            <a:spLocks noGrp="1" noRot="1" noChangeAspect="1"/>
          </p:cNvSpPr>
          <p:nvPr>
            <p:ph type="sldImg"/>
          </p:nvPr>
        </p:nvSpPr>
        <p:spPr/>
      </p:sp>
    </p:spTree>
    <p:extLst>
      <p:ext uri="{BB962C8B-B14F-4D97-AF65-F5344CB8AC3E}">
        <p14:creationId xmlns:p14="http://schemas.microsoft.com/office/powerpoint/2010/main" val="1372801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9E980CB9-6F2B-D75E-45CF-773EC8A048EB}"/>
              </a:ext>
            </a:extLst>
          </p:cNvPr>
          <p:cNvSpPr>
            <a:spLocks noGrp="1" noRot="1" noChangeAspect="1"/>
          </p:cNvSpPr>
          <p:nvPr>
            <p:ph type="sldImg"/>
          </p:nvPr>
        </p:nvSpPr>
        <p:spPr/>
      </p:sp>
    </p:spTree>
    <p:extLst>
      <p:ext uri="{BB962C8B-B14F-4D97-AF65-F5344CB8AC3E}">
        <p14:creationId xmlns:p14="http://schemas.microsoft.com/office/powerpoint/2010/main" val="174934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F7B00A54-BF95-6184-867C-3FBD7A6FF4B7}"/>
              </a:ext>
            </a:extLst>
          </p:cNvPr>
          <p:cNvSpPr>
            <a:spLocks noGrp="1" noRot="1" noChangeAspect="1"/>
          </p:cNvSpPr>
          <p:nvPr>
            <p:ph type="sldImg"/>
          </p:nvPr>
        </p:nvSpPr>
        <p:spPr/>
      </p:sp>
    </p:spTree>
    <p:extLst>
      <p:ext uri="{BB962C8B-B14F-4D97-AF65-F5344CB8AC3E}">
        <p14:creationId xmlns:p14="http://schemas.microsoft.com/office/powerpoint/2010/main" val="181946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6B12DE0-FB2A-3141-161E-C4B671C694D0}"/>
              </a:ext>
            </a:extLst>
          </p:cNvPr>
          <p:cNvSpPr>
            <a:spLocks noGrp="1" noRot="1" noChangeAspect="1"/>
          </p:cNvSpPr>
          <p:nvPr>
            <p:ph type="sldImg"/>
          </p:nvPr>
        </p:nvSpPr>
        <p:spPr/>
      </p:sp>
    </p:spTree>
    <p:extLst>
      <p:ext uri="{BB962C8B-B14F-4D97-AF65-F5344CB8AC3E}">
        <p14:creationId xmlns:p14="http://schemas.microsoft.com/office/powerpoint/2010/main" val="4126306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BCDAD1F0-C18F-4FB3-1793-9050C0600AD8}"/>
              </a:ext>
            </a:extLst>
          </p:cNvPr>
          <p:cNvSpPr>
            <a:spLocks noGrp="1" noRot="1" noChangeAspect="1"/>
          </p:cNvSpPr>
          <p:nvPr>
            <p:ph type="sldImg"/>
          </p:nvPr>
        </p:nvSpPr>
        <p:spPr/>
      </p:sp>
    </p:spTree>
    <p:extLst>
      <p:ext uri="{BB962C8B-B14F-4D97-AF65-F5344CB8AC3E}">
        <p14:creationId xmlns:p14="http://schemas.microsoft.com/office/powerpoint/2010/main" val="119904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D4CC379E-AD90-6843-91D4-02D7F242666A}"/>
              </a:ext>
            </a:extLst>
          </p:cNvPr>
          <p:cNvSpPr>
            <a:spLocks noGrp="1" noRot="1" noChangeAspect="1"/>
          </p:cNvSpPr>
          <p:nvPr>
            <p:ph type="sldImg"/>
          </p:nvPr>
        </p:nvSpPr>
        <p:spPr/>
      </p:sp>
    </p:spTree>
    <p:extLst>
      <p:ext uri="{BB962C8B-B14F-4D97-AF65-F5344CB8AC3E}">
        <p14:creationId xmlns:p14="http://schemas.microsoft.com/office/powerpoint/2010/main" val="3445454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FD67FEED-9D18-9BCE-8963-52E071E51E17}"/>
              </a:ext>
            </a:extLst>
          </p:cNvPr>
          <p:cNvSpPr>
            <a:spLocks noGrp="1" noRot="1" noChangeAspect="1"/>
          </p:cNvSpPr>
          <p:nvPr>
            <p:ph type="sldImg"/>
          </p:nvPr>
        </p:nvSpPr>
        <p:spPr/>
      </p:sp>
    </p:spTree>
    <p:extLst>
      <p:ext uri="{BB962C8B-B14F-4D97-AF65-F5344CB8AC3E}">
        <p14:creationId xmlns:p14="http://schemas.microsoft.com/office/powerpoint/2010/main" val="73519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D4D66A50-3CE3-BC43-DEC7-AA07C1E8A4D7}"/>
              </a:ext>
            </a:extLst>
          </p:cNvPr>
          <p:cNvSpPr>
            <a:spLocks noGrp="1" noRot="1" noChangeAspect="1"/>
          </p:cNvSpPr>
          <p:nvPr>
            <p:ph type="sldImg"/>
          </p:nvPr>
        </p:nvSpPr>
        <p:spPr/>
      </p:sp>
    </p:spTree>
    <p:extLst>
      <p:ext uri="{BB962C8B-B14F-4D97-AF65-F5344CB8AC3E}">
        <p14:creationId xmlns:p14="http://schemas.microsoft.com/office/powerpoint/2010/main" val="153818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CA817EF6-94A6-C6B9-7140-56DBE3185E15}"/>
              </a:ext>
            </a:extLst>
          </p:cNvPr>
          <p:cNvSpPr>
            <a:spLocks noGrp="1" noRot="1" noChangeAspect="1"/>
          </p:cNvSpPr>
          <p:nvPr>
            <p:ph type="sldImg"/>
          </p:nvPr>
        </p:nvSpPr>
        <p:spPr/>
      </p:sp>
    </p:spTree>
    <p:extLst>
      <p:ext uri="{BB962C8B-B14F-4D97-AF65-F5344CB8AC3E}">
        <p14:creationId xmlns:p14="http://schemas.microsoft.com/office/powerpoint/2010/main" val="4233964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029DB2F4-4187-7276-F6CC-498030AE3E07}"/>
              </a:ext>
            </a:extLst>
          </p:cNvPr>
          <p:cNvSpPr>
            <a:spLocks noGrp="1" noRot="1" noChangeAspect="1"/>
          </p:cNvSpPr>
          <p:nvPr>
            <p:ph type="sldImg"/>
          </p:nvPr>
        </p:nvSpPr>
        <p:spPr/>
      </p:sp>
    </p:spTree>
    <p:extLst>
      <p:ext uri="{BB962C8B-B14F-4D97-AF65-F5344CB8AC3E}">
        <p14:creationId xmlns:p14="http://schemas.microsoft.com/office/powerpoint/2010/main" val="33017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91A64935-FA00-5876-10B0-6A2CCF099248}"/>
              </a:ext>
            </a:extLst>
          </p:cNvPr>
          <p:cNvSpPr>
            <a:spLocks noGrp="1" noRot="1" noChangeAspect="1"/>
          </p:cNvSpPr>
          <p:nvPr>
            <p:ph type="sldImg"/>
          </p:nvPr>
        </p:nvSpPr>
        <p:spPr/>
      </p:sp>
    </p:spTree>
    <p:extLst>
      <p:ext uri="{BB962C8B-B14F-4D97-AF65-F5344CB8AC3E}">
        <p14:creationId xmlns:p14="http://schemas.microsoft.com/office/powerpoint/2010/main" val="2050110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607FA517-3320-E173-C4CD-E92D2A367647}"/>
              </a:ext>
            </a:extLst>
          </p:cNvPr>
          <p:cNvSpPr>
            <a:spLocks noGrp="1" noRot="1" noChangeAspect="1"/>
          </p:cNvSpPr>
          <p:nvPr>
            <p:ph type="sldImg"/>
          </p:nvPr>
        </p:nvSpPr>
        <p:spPr/>
      </p:sp>
    </p:spTree>
    <p:extLst>
      <p:ext uri="{BB962C8B-B14F-4D97-AF65-F5344CB8AC3E}">
        <p14:creationId xmlns:p14="http://schemas.microsoft.com/office/powerpoint/2010/main" val="2687543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0BB1882A-82A5-1C3E-B89C-E061A96D2294}"/>
              </a:ext>
            </a:extLst>
          </p:cNvPr>
          <p:cNvSpPr>
            <a:spLocks noGrp="1" noRot="1" noChangeAspect="1"/>
          </p:cNvSpPr>
          <p:nvPr>
            <p:ph type="sldImg"/>
          </p:nvPr>
        </p:nvSpPr>
        <p:spPr/>
      </p:sp>
    </p:spTree>
    <p:extLst>
      <p:ext uri="{BB962C8B-B14F-4D97-AF65-F5344CB8AC3E}">
        <p14:creationId xmlns:p14="http://schemas.microsoft.com/office/powerpoint/2010/main" val="3640044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48543025-965E-89B9-9385-1DABD4A7A19F}"/>
              </a:ext>
            </a:extLst>
          </p:cNvPr>
          <p:cNvSpPr>
            <a:spLocks noGrp="1" noRot="1" noChangeAspect="1"/>
          </p:cNvSpPr>
          <p:nvPr>
            <p:ph type="sldImg"/>
          </p:nvPr>
        </p:nvSpPr>
        <p:spPr/>
      </p:sp>
    </p:spTree>
    <p:extLst>
      <p:ext uri="{BB962C8B-B14F-4D97-AF65-F5344CB8AC3E}">
        <p14:creationId xmlns:p14="http://schemas.microsoft.com/office/powerpoint/2010/main" val="3376814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E4F8F60D-48DB-060F-4E45-14B21061AD2E}"/>
              </a:ext>
            </a:extLst>
          </p:cNvPr>
          <p:cNvSpPr>
            <a:spLocks noGrp="1" noRot="1" noChangeAspect="1"/>
          </p:cNvSpPr>
          <p:nvPr>
            <p:ph type="sldImg"/>
          </p:nvPr>
        </p:nvSpPr>
        <p:spPr/>
      </p:sp>
    </p:spTree>
    <p:extLst>
      <p:ext uri="{BB962C8B-B14F-4D97-AF65-F5344CB8AC3E}">
        <p14:creationId xmlns:p14="http://schemas.microsoft.com/office/powerpoint/2010/main" val="2460930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7DEE76AD-145D-D9D1-E8DE-9F184B04CF94}"/>
              </a:ext>
            </a:extLst>
          </p:cNvPr>
          <p:cNvSpPr>
            <a:spLocks noGrp="1" noRot="1" noChangeAspect="1"/>
          </p:cNvSpPr>
          <p:nvPr>
            <p:ph type="sldImg"/>
          </p:nvPr>
        </p:nvSpPr>
        <p:spPr/>
      </p:sp>
    </p:spTree>
    <p:extLst>
      <p:ext uri="{BB962C8B-B14F-4D97-AF65-F5344CB8AC3E}">
        <p14:creationId xmlns:p14="http://schemas.microsoft.com/office/powerpoint/2010/main" val="1324264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910630C-2F0C-61E5-2691-DD36E2F3F4B4}"/>
              </a:ext>
            </a:extLst>
          </p:cNvPr>
          <p:cNvSpPr>
            <a:spLocks noGrp="1" noRot="1" noChangeAspect="1"/>
          </p:cNvSpPr>
          <p:nvPr>
            <p:ph type="sldImg"/>
          </p:nvPr>
        </p:nvSpPr>
        <p:spPr/>
      </p:sp>
    </p:spTree>
    <p:extLst>
      <p:ext uri="{BB962C8B-B14F-4D97-AF65-F5344CB8AC3E}">
        <p14:creationId xmlns:p14="http://schemas.microsoft.com/office/powerpoint/2010/main" val="1878116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1ECF5D8F-6927-2394-86E6-98B5B67D94CC}"/>
              </a:ext>
            </a:extLst>
          </p:cNvPr>
          <p:cNvSpPr>
            <a:spLocks noGrp="1" noRot="1" noChangeAspect="1"/>
          </p:cNvSpPr>
          <p:nvPr>
            <p:ph type="sldImg"/>
          </p:nvPr>
        </p:nvSpPr>
        <p:spPr/>
      </p:sp>
    </p:spTree>
    <p:extLst>
      <p:ext uri="{BB962C8B-B14F-4D97-AF65-F5344CB8AC3E}">
        <p14:creationId xmlns:p14="http://schemas.microsoft.com/office/powerpoint/2010/main" val="403432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636A41BC-8071-69BF-4781-6117B9248A27}"/>
              </a:ext>
            </a:extLst>
          </p:cNvPr>
          <p:cNvSpPr>
            <a:spLocks noGrp="1" noRot="1" noChangeAspect="1"/>
          </p:cNvSpPr>
          <p:nvPr>
            <p:ph type="sldImg"/>
          </p:nvPr>
        </p:nvSpPr>
        <p:spPr/>
      </p:sp>
    </p:spTree>
    <p:extLst>
      <p:ext uri="{BB962C8B-B14F-4D97-AF65-F5344CB8AC3E}">
        <p14:creationId xmlns:p14="http://schemas.microsoft.com/office/powerpoint/2010/main" val="294749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B899420C-E617-AFCF-7F9E-9D5A20126D82}"/>
              </a:ext>
            </a:extLst>
          </p:cNvPr>
          <p:cNvSpPr>
            <a:spLocks noGrp="1" noRot="1" noChangeAspect="1"/>
          </p:cNvSpPr>
          <p:nvPr>
            <p:ph type="sldImg"/>
          </p:nvPr>
        </p:nvSpPr>
        <p:spPr/>
      </p:sp>
    </p:spTree>
    <p:extLst>
      <p:ext uri="{BB962C8B-B14F-4D97-AF65-F5344CB8AC3E}">
        <p14:creationId xmlns:p14="http://schemas.microsoft.com/office/powerpoint/2010/main" val="2713926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658D2905-C2D6-6661-1582-DCF5727BC0D9}"/>
              </a:ext>
            </a:extLst>
          </p:cNvPr>
          <p:cNvSpPr>
            <a:spLocks noGrp="1" noRot="1" noChangeAspect="1"/>
          </p:cNvSpPr>
          <p:nvPr>
            <p:ph type="sldImg"/>
          </p:nvPr>
        </p:nvSpPr>
        <p:spPr/>
      </p:sp>
    </p:spTree>
    <p:extLst>
      <p:ext uri="{BB962C8B-B14F-4D97-AF65-F5344CB8AC3E}">
        <p14:creationId xmlns:p14="http://schemas.microsoft.com/office/powerpoint/2010/main" val="1780383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16EA3F97-4235-9D11-16DA-4F24B3FD8D0F}"/>
              </a:ext>
            </a:extLst>
          </p:cNvPr>
          <p:cNvSpPr>
            <a:spLocks noGrp="1" noRot="1" noChangeAspect="1"/>
          </p:cNvSpPr>
          <p:nvPr>
            <p:ph type="sldImg"/>
          </p:nvPr>
        </p:nvSpPr>
        <p:spPr/>
      </p:sp>
    </p:spTree>
    <p:extLst>
      <p:ext uri="{BB962C8B-B14F-4D97-AF65-F5344CB8AC3E}">
        <p14:creationId xmlns:p14="http://schemas.microsoft.com/office/powerpoint/2010/main" val="3540936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4FF0ED7E-DB49-5345-B407-51C9893177F4}"/>
              </a:ext>
            </a:extLst>
          </p:cNvPr>
          <p:cNvSpPr>
            <a:spLocks noGrp="1" noRot="1" noChangeAspect="1"/>
          </p:cNvSpPr>
          <p:nvPr>
            <p:ph type="sldImg"/>
          </p:nvPr>
        </p:nvSpPr>
        <p:spPr/>
      </p:sp>
    </p:spTree>
    <p:extLst>
      <p:ext uri="{BB962C8B-B14F-4D97-AF65-F5344CB8AC3E}">
        <p14:creationId xmlns:p14="http://schemas.microsoft.com/office/powerpoint/2010/main" val="4112696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9E0BD290-4BEB-CE79-E46B-30B5828C999C}"/>
              </a:ext>
            </a:extLst>
          </p:cNvPr>
          <p:cNvSpPr>
            <a:spLocks noGrp="1" noRot="1" noChangeAspect="1"/>
          </p:cNvSpPr>
          <p:nvPr>
            <p:ph type="sldImg"/>
          </p:nvPr>
        </p:nvSpPr>
        <p:spPr/>
      </p:sp>
    </p:spTree>
    <p:extLst>
      <p:ext uri="{BB962C8B-B14F-4D97-AF65-F5344CB8AC3E}">
        <p14:creationId xmlns:p14="http://schemas.microsoft.com/office/powerpoint/2010/main" val="4228443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59966E6C-C9E8-DB5E-224A-CD35160362AE}"/>
              </a:ext>
            </a:extLst>
          </p:cNvPr>
          <p:cNvSpPr>
            <a:spLocks noGrp="1" noRot="1" noChangeAspect="1"/>
          </p:cNvSpPr>
          <p:nvPr>
            <p:ph type="sldImg"/>
          </p:nvPr>
        </p:nvSpPr>
        <p:spPr/>
      </p:sp>
    </p:spTree>
    <p:extLst>
      <p:ext uri="{BB962C8B-B14F-4D97-AF65-F5344CB8AC3E}">
        <p14:creationId xmlns:p14="http://schemas.microsoft.com/office/powerpoint/2010/main" val="368305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270F128-0972-5D52-208C-A91BB7050A67}"/>
              </a:ext>
            </a:extLst>
          </p:cNvPr>
          <p:cNvSpPr>
            <a:spLocks noGrp="1" noRot="1" noChangeAspect="1"/>
          </p:cNvSpPr>
          <p:nvPr>
            <p:ph type="sldImg"/>
          </p:nvPr>
        </p:nvSpPr>
        <p:spPr/>
      </p:sp>
    </p:spTree>
    <p:extLst>
      <p:ext uri="{BB962C8B-B14F-4D97-AF65-F5344CB8AC3E}">
        <p14:creationId xmlns:p14="http://schemas.microsoft.com/office/powerpoint/2010/main" val="3706506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E1225C3B-B539-689F-0FD5-EA17A8AE7FEE}"/>
              </a:ext>
            </a:extLst>
          </p:cNvPr>
          <p:cNvSpPr>
            <a:spLocks noGrp="1" noRot="1" noChangeAspect="1"/>
          </p:cNvSpPr>
          <p:nvPr>
            <p:ph type="sldImg"/>
          </p:nvPr>
        </p:nvSpPr>
        <p:spPr/>
      </p:sp>
    </p:spTree>
    <p:extLst>
      <p:ext uri="{BB962C8B-B14F-4D97-AF65-F5344CB8AC3E}">
        <p14:creationId xmlns:p14="http://schemas.microsoft.com/office/powerpoint/2010/main" val="1310377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10" name="スライド イメージ プレースホルダー 9">
            <a:extLst>
              <a:ext uri="{FF2B5EF4-FFF2-40B4-BE49-F238E27FC236}">
                <a16:creationId xmlns:a16="http://schemas.microsoft.com/office/drawing/2014/main" id="{B7F66C30-3FC6-1849-012A-78C4587E7145}"/>
              </a:ext>
            </a:extLst>
          </p:cNvPr>
          <p:cNvSpPr>
            <a:spLocks noGrp="1" noRot="1" noChangeAspect="1"/>
          </p:cNvSpPr>
          <p:nvPr>
            <p:ph type="sldImg"/>
          </p:nvPr>
        </p:nvSpPr>
        <p:spPr/>
      </p:sp>
    </p:spTree>
    <p:extLst>
      <p:ext uri="{BB962C8B-B14F-4D97-AF65-F5344CB8AC3E}">
        <p14:creationId xmlns:p14="http://schemas.microsoft.com/office/powerpoint/2010/main" val="3914233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24D80580-C424-722E-6C90-B17FCC205D2F}"/>
              </a:ext>
            </a:extLst>
          </p:cNvPr>
          <p:cNvSpPr>
            <a:spLocks noGrp="1" noRot="1" noChangeAspect="1"/>
          </p:cNvSpPr>
          <p:nvPr>
            <p:ph type="sldImg"/>
          </p:nvPr>
        </p:nvSpPr>
        <p:spPr/>
      </p:sp>
    </p:spTree>
    <p:extLst>
      <p:ext uri="{BB962C8B-B14F-4D97-AF65-F5344CB8AC3E}">
        <p14:creationId xmlns:p14="http://schemas.microsoft.com/office/powerpoint/2010/main" val="3192502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8BE24316-7CB1-9619-125A-D40574ECA133}"/>
              </a:ext>
            </a:extLst>
          </p:cNvPr>
          <p:cNvSpPr>
            <a:spLocks noGrp="1" noRot="1" noChangeAspect="1"/>
          </p:cNvSpPr>
          <p:nvPr>
            <p:ph type="sldImg"/>
          </p:nvPr>
        </p:nvSpPr>
        <p:spPr/>
      </p:sp>
    </p:spTree>
    <p:extLst>
      <p:ext uri="{BB962C8B-B14F-4D97-AF65-F5344CB8AC3E}">
        <p14:creationId xmlns:p14="http://schemas.microsoft.com/office/powerpoint/2010/main" val="1175522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10" name="スライド イメージ プレースホルダー 9">
            <a:extLst>
              <a:ext uri="{FF2B5EF4-FFF2-40B4-BE49-F238E27FC236}">
                <a16:creationId xmlns:a16="http://schemas.microsoft.com/office/drawing/2014/main" id="{EA6DA1BF-04D8-3E8C-03C0-755E3CD3FEA0}"/>
              </a:ext>
            </a:extLst>
          </p:cNvPr>
          <p:cNvSpPr>
            <a:spLocks noGrp="1" noRot="1" noChangeAspect="1"/>
          </p:cNvSpPr>
          <p:nvPr>
            <p:ph type="sldImg"/>
          </p:nvPr>
        </p:nvSpPr>
        <p:spPr/>
      </p:sp>
    </p:spTree>
    <p:extLst>
      <p:ext uri="{BB962C8B-B14F-4D97-AF65-F5344CB8AC3E}">
        <p14:creationId xmlns:p14="http://schemas.microsoft.com/office/powerpoint/2010/main" val="286160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404AB338-6827-4370-0248-0FA5AA6F3E3A}"/>
              </a:ext>
            </a:extLst>
          </p:cNvPr>
          <p:cNvSpPr>
            <a:spLocks noGrp="1" noRot="1" noChangeAspect="1"/>
          </p:cNvSpPr>
          <p:nvPr>
            <p:ph type="sldImg"/>
          </p:nvPr>
        </p:nvSpPr>
        <p:spPr/>
      </p:sp>
    </p:spTree>
    <p:extLst>
      <p:ext uri="{BB962C8B-B14F-4D97-AF65-F5344CB8AC3E}">
        <p14:creationId xmlns:p14="http://schemas.microsoft.com/office/powerpoint/2010/main" val="3310842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E66911B4-3D8C-5936-726A-35E14264917E}"/>
              </a:ext>
            </a:extLst>
          </p:cNvPr>
          <p:cNvSpPr>
            <a:spLocks noGrp="1" noRot="1" noChangeAspect="1"/>
          </p:cNvSpPr>
          <p:nvPr>
            <p:ph type="sldImg"/>
          </p:nvPr>
        </p:nvSpPr>
        <p:spPr/>
      </p:sp>
    </p:spTree>
    <p:extLst>
      <p:ext uri="{BB962C8B-B14F-4D97-AF65-F5344CB8AC3E}">
        <p14:creationId xmlns:p14="http://schemas.microsoft.com/office/powerpoint/2010/main" val="911875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4547C20D-5718-8D5C-41D9-FAFD85A713AA}"/>
              </a:ext>
            </a:extLst>
          </p:cNvPr>
          <p:cNvSpPr>
            <a:spLocks noGrp="1" noRot="1" noChangeAspect="1"/>
          </p:cNvSpPr>
          <p:nvPr>
            <p:ph type="sldImg"/>
          </p:nvPr>
        </p:nvSpPr>
        <p:spPr/>
      </p:sp>
    </p:spTree>
    <p:extLst>
      <p:ext uri="{BB962C8B-B14F-4D97-AF65-F5344CB8AC3E}">
        <p14:creationId xmlns:p14="http://schemas.microsoft.com/office/powerpoint/2010/main" val="970881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933A3936-5F15-C7A2-58C6-4A43BDAEF4FA}"/>
              </a:ext>
            </a:extLst>
          </p:cNvPr>
          <p:cNvSpPr>
            <a:spLocks noGrp="1" noRot="1" noChangeAspect="1"/>
          </p:cNvSpPr>
          <p:nvPr>
            <p:ph type="sldImg"/>
          </p:nvPr>
        </p:nvSpPr>
        <p:spPr/>
      </p:sp>
    </p:spTree>
    <p:extLst>
      <p:ext uri="{BB962C8B-B14F-4D97-AF65-F5344CB8AC3E}">
        <p14:creationId xmlns:p14="http://schemas.microsoft.com/office/powerpoint/2010/main" val="3483791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FAB5F16B-3BCE-78F6-868B-1B75D34D9A8C}"/>
              </a:ext>
            </a:extLst>
          </p:cNvPr>
          <p:cNvSpPr>
            <a:spLocks noGrp="1" noRot="1" noChangeAspect="1"/>
          </p:cNvSpPr>
          <p:nvPr>
            <p:ph type="sldImg"/>
          </p:nvPr>
        </p:nvSpPr>
        <p:spPr/>
      </p:sp>
    </p:spTree>
    <p:extLst>
      <p:ext uri="{BB962C8B-B14F-4D97-AF65-F5344CB8AC3E}">
        <p14:creationId xmlns:p14="http://schemas.microsoft.com/office/powerpoint/2010/main" val="413611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537B502-D7CD-7B07-DE26-74B5535F7C30}"/>
              </a:ext>
            </a:extLst>
          </p:cNvPr>
          <p:cNvSpPr>
            <a:spLocks noGrp="1" noRot="1" noChangeAspect="1"/>
          </p:cNvSpPr>
          <p:nvPr>
            <p:ph type="sldImg"/>
          </p:nvPr>
        </p:nvSpPr>
        <p:spPr/>
      </p:sp>
    </p:spTree>
    <p:extLst>
      <p:ext uri="{BB962C8B-B14F-4D97-AF65-F5344CB8AC3E}">
        <p14:creationId xmlns:p14="http://schemas.microsoft.com/office/powerpoint/2010/main" val="3558653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11" name="スライド イメージ プレースホルダー 10">
            <a:extLst>
              <a:ext uri="{FF2B5EF4-FFF2-40B4-BE49-F238E27FC236}">
                <a16:creationId xmlns:a16="http://schemas.microsoft.com/office/drawing/2014/main" id="{1BD9FA43-9C4E-D24F-04D1-90F8515C8111}"/>
              </a:ext>
            </a:extLst>
          </p:cNvPr>
          <p:cNvSpPr>
            <a:spLocks noGrp="1" noRot="1" noChangeAspect="1"/>
          </p:cNvSpPr>
          <p:nvPr>
            <p:ph type="sldImg"/>
          </p:nvPr>
        </p:nvSpPr>
        <p:spPr/>
      </p:sp>
    </p:spTree>
    <p:extLst>
      <p:ext uri="{BB962C8B-B14F-4D97-AF65-F5344CB8AC3E}">
        <p14:creationId xmlns:p14="http://schemas.microsoft.com/office/powerpoint/2010/main" val="2685457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51</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35D841F-E44C-77E1-6D8D-F4D8310E4248}"/>
              </a:ext>
            </a:extLst>
          </p:cNvPr>
          <p:cNvSpPr>
            <a:spLocks noGrp="1" noRot="1" noChangeAspect="1"/>
          </p:cNvSpPr>
          <p:nvPr>
            <p:ph type="sldImg"/>
          </p:nvPr>
        </p:nvSpPr>
        <p:spPr/>
      </p:sp>
    </p:spTree>
    <p:extLst>
      <p:ext uri="{BB962C8B-B14F-4D97-AF65-F5344CB8AC3E}">
        <p14:creationId xmlns:p14="http://schemas.microsoft.com/office/powerpoint/2010/main" val="23811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9840F78A-4395-BBFF-1C7A-4A7D4CF7EFBF}"/>
              </a:ext>
            </a:extLst>
          </p:cNvPr>
          <p:cNvSpPr>
            <a:spLocks noGrp="1" noRot="1" noChangeAspect="1"/>
          </p:cNvSpPr>
          <p:nvPr>
            <p:ph type="sldImg"/>
          </p:nvPr>
        </p:nvSpPr>
        <p:spPr/>
      </p:sp>
    </p:spTree>
    <p:extLst>
      <p:ext uri="{BB962C8B-B14F-4D97-AF65-F5344CB8AC3E}">
        <p14:creationId xmlns:p14="http://schemas.microsoft.com/office/powerpoint/2010/main" val="113316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D4CFE972-A830-C8E5-C050-6EF5692FCAA5}"/>
              </a:ext>
            </a:extLst>
          </p:cNvPr>
          <p:cNvSpPr>
            <a:spLocks noGrp="1" noRot="1" noChangeAspect="1"/>
          </p:cNvSpPr>
          <p:nvPr>
            <p:ph type="sldImg"/>
          </p:nvPr>
        </p:nvSpPr>
        <p:spPr/>
      </p:sp>
    </p:spTree>
    <p:extLst>
      <p:ext uri="{BB962C8B-B14F-4D97-AF65-F5344CB8AC3E}">
        <p14:creationId xmlns:p14="http://schemas.microsoft.com/office/powerpoint/2010/main" val="4120061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855BC806-070A-E76F-D013-2EBB15D462C8}"/>
              </a:ext>
            </a:extLst>
          </p:cNvPr>
          <p:cNvSpPr>
            <a:spLocks noGrp="1" noRot="1" noChangeAspect="1"/>
          </p:cNvSpPr>
          <p:nvPr>
            <p:ph type="sldImg"/>
          </p:nvPr>
        </p:nvSpPr>
        <p:spPr/>
      </p:sp>
    </p:spTree>
    <p:extLst>
      <p:ext uri="{BB962C8B-B14F-4D97-AF65-F5344CB8AC3E}">
        <p14:creationId xmlns:p14="http://schemas.microsoft.com/office/powerpoint/2010/main" val="3558539713"/>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jpeg"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11" Target="../tags/tag2.xml" Type="http://schemas.openxmlformats.org/officeDocument/2006/relationships/tags"/><Relationship Id="rId12" Target="../embeddings/oleObject1.bin" Type="http://schemas.openxmlformats.org/officeDocument/2006/relationships/oleObject"/><Relationship Id="rId13" Target="../media/image1.e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tags/tag8.xml" Type="http://schemas.openxmlformats.org/officeDocument/2006/relationships/tags"/><Relationship Id="rId2" Target="../slideLayouts/slideLayout4.xml" Type="http://schemas.openxmlformats.org/officeDocument/2006/relationships/slideLayout"/><Relationship Id="rId3" Target="../notesSlides/notesSlide10.xml" Type="http://schemas.openxmlformats.org/officeDocument/2006/relationships/notesSlide"/><Relationship Id="rId4" Target="../media/image16.jpg" Type="http://schemas.openxmlformats.org/officeDocument/2006/relationships/image"/><Relationship Id="rId5" Target="../media/image17.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1.xml.rels><?xml version="1.0" encoding="UTF-8" standalone="yes"?><Relationships xmlns="http://schemas.openxmlformats.org/package/2006/relationships"><Relationship Id="rId1" Target="../tags/tag9.xml" Type="http://schemas.openxmlformats.org/officeDocument/2006/relationships/tags"/><Relationship Id="rId2" Target="../slideLayouts/slideLayout4.xml" Type="http://schemas.openxmlformats.org/officeDocument/2006/relationships/slideLayout"/><Relationship Id="rId3" Target="../notesSlides/notesSlide11.xml" Type="http://schemas.openxmlformats.org/officeDocument/2006/relationships/notesSlide"/><Relationship Id="rId4" Target="../media/image18.png" Type="http://schemas.openxmlformats.org/officeDocument/2006/relationships/image"/><Relationship Id="rId5" Target="../media/image19.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0.png" Type="http://schemas.openxmlformats.org/officeDocument/2006/relationships/image"/></Relationships>
</file>

<file path=ppt/slides/_rels/slide12.xml.rels><?xml version="1.0" encoding="UTF-8" standalone="yes"?><Relationships xmlns="http://schemas.openxmlformats.org/package/2006/relationships"><Relationship Id="rId1" Target="../tags/tag10.xml" Type="http://schemas.openxmlformats.org/officeDocument/2006/relationships/tags"/><Relationship Id="rId2" Target="../slideLayouts/slideLayout4.xml" Type="http://schemas.openxmlformats.org/officeDocument/2006/relationships/slideLayout"/><Relationship Id="rId3" Target="../notesSlides/notesSlide12.xml" Type="http://schemas.openxmlformats.org/officeDocument/2006/relationships/notesSlide"/><Relationship Id="rId4" Target="../media/image21.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13.xml.rels><?xml version="1.0" encoding="UTF-8" standalone="yes"?><Relationships xmlns="http://schemas.openxmlformats.org/package/2006/relationships"><Relationship Id="rId1" Target="../tags/tag11.xml" Type="http://schemas.openxmlformats.org/officeDocument/2006/relationships/tags"/><Relationship Id="rId2" Target="../slideLayouts/slideLayout4.xml" Type="http://schemas.openxmlformats.org/officeDocument/2006/relationships/slideLayout"/><Relationship Id="rId3" Target="../notesSlides/notesSlide13.xml" Type="http://schemas.openxmlformats.org/officeDocument/2006/relationships/notesSlide"/><Relationship Id="rId4" Target="../media/image22.png" Type="http://schemas.openxmlformats.org/officeDocument/2006/relationships/image"/><Relationship Id="rId5" Target="../media/image23.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4.xml.rels><?xml version="1.0" encoding="UTF-8" standalone="yes"?><Relationships xmlns="http://schemas.openxmlformats.org/package/2006/relationships"><Relationship Id="rId1" Target="../tags/tag12.xml" Type="http://schemas.openxmlformats.org/officeDocument/2006/relationships/tags"/><Relationship Id="rId2" Target="../slideLayouts/slideLayout4.xml" Type="http://schemas.openxmlformats.org/officeDocument/2006/relationships/slideLayout"/><Relationship Id="rId3" Target="../notesSlides/notesSlide14.xml" Type="http://schemas.openxmlformats.org/officeDocument/2006/relationships/notesSlide"/><Relationship Id="rId4" Target="../media/image24.jpg" Type="http://schemas.openxmlformats.org/officeDocument/2006/relationships/image"/><Relationship Id="rId5" Target="../media/image25.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6.jpeg" Type="http://schemas.openxmlformats.org/officeDocument/2006/relationships/image"/><Relationship Id="rId9" Target="../media/image27.png" Type="http://schemas.openxmlformats.org/officeDocument/2006/relationships/image"/></Relationships>
</file>

<file path=ppt/slides/_rels/slide15.xml.rels><?xml version="1.0" encoding="UTF-8" standalone="yes"?><Relationships xmlns="http://schemas.openxmlformats.org/package/2006/relationships"><Relationship Id="rId1" Target="../tags/tag13.xml" Type="http://schemas.openxmlformats.org/officeDocument/2006/relationships/tags"/><Relationship Id="rId2" Target="../slideLayouts/slideLayout4.xml" Type="http://schemas.openxmlformats.org/officeDocument/2006/relationships/slideLayout"/><Relationship Id="rId3" Target="../notesSlides/notesSlide15.xml" Type="http://schemas.openxmlformats.org/officeDocument/2006/relationships/notesSlide"/><Relationship Id="rId4" Target="../media/image28.png" Type="http://schemas.openxmlformats.org/officeDocument/2006/relationships/image"/><Relationship Id="rId5" Target="../media/image29.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6.jpeg" Type="http://schemas.openxmlformats.org/officeDocument/2006/relationships/image"/></Relationships>
</file>

<file path=ppt/slides/_rels/slide16.xml.rels><?xml version="1.0" encoding="UTF-8" standalone="yes"?><Relationships xmlns="http://schemas.openxmlformats.org/package/2006/relationships"><Relationship Id="rId1" Target="../tags/tag14.xml" Type="http://schemas.openxmlformats.org/officeDocument/2006/relationships/tags"/><Relationship Id="rId2" Target="../slideLayouts/slideLayout4.xml" Type="http://schemas.openxmlformats.org/officeDocument/2006/relationships/slideLayout"/><Relationship Id="rId3" Target="../notesSlides/notesSlide16.xml" Type="http://schemas.openxmlformats.org/officeDocument/2006/relationships/notesSlide"/><Relationship Id="rId4" Target="../media/image30.jpg" Type="http://schemas.openxmlformats.org/officeDocument/2006/relationships/image"/><Relationship Id="rId5" Target="../media/image31.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7.xml.rels><?xml version="1.0" encoding="UTF-8" standalone="yes"?><Relationships xmlns="http://schemas.openxmlformats.org/package/2006/relationships"><Relationship Id="rId1" Target="../tags/tag15.xml" Type="http://schemas.openxmlformats.org/officeDocument/2006/relationships/tags"/><Relationship Id="rId2" Target="../slideLayouts/slideLayout4.xml" Type="http://schemas.openxmlformats.org/officeDocument/2006/relationships/slideLayout"/><Relationship Id="rId3" Target="../notesSlides/notesSlide17.xml" Type="http://schemas.openxmlformats.org/officeDocument/2006/relationships/notesSlide"/><Relationship Id="rId4" Target="../media/image32.png" Type="http://schemas.openxmlformats.org/officeDocument/2006/relationships/image"/><Relationship Id="rId5" Target="../media/image33.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8.xml.rels><?xml version="1.0" encoding="UTF-8" standalone="yes"?><Relationships xmlns="http://schemas.openxmlformats.org/package/2006/relationships"><Relationship Id="rId1" Target="../tags/tag16.xml" Type="http://schemas.openxmlformats.org/officeDocument/2006/relationships/tags"/><Relationship Id="rId2" Target="../slideLayouts/slideLayout4.xml" Type="http://schemas.openxmlformats.org/officeDocument/2006/relationships/slideLayout"/><Relationship Id="rId3" Target="../notesSlides/notesSlide18.xml" Type="http://schemas.openxmlformats.org/officeDocument/2006/relationships/notesSlide"/><Relationship Id="rId4" Target="../media/image34.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19.xml.rels><?xml version="1.0" encoding="UTF-8" standalone="yes"?><Relationships xmlns="http://schemas.openxmlformats.org/package/2006/relationships"><Relationship Id="rId1" Target="../tags/tag17.xml" Type="http://schemas.openxmlformats.org/officeDocument/2006/relationships/tags"/><Relationship Id="rId2" Target="../slideLayouts/slideLayout4.xml" Type="http://schemas.openxmlformats.org/officeDocument/2006/relationships/slideLayout"/><Relationship Id="rId3" Target="../notesSlides/notesSlide19.xml" Type="http://schemas.openxmlformats.org/officeDocument/2006/relationships/notesSlide"/><Relationship Id="rId4" Target="../media/image35.png" Type="http://schemas.openxmlformats.org/officeDocument/2006/relationships/image"/><Relationship Id="rId5" Target="../media/image36.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tags/tag18.xml" Type="http://schemas.openxmlformats.org/officeDocument/2006/relationships/tags"/><Relationship Id="rId2" Target="../slideLayouts/slideLayout4.xml" Type="http://schemas.openxmlformats.org/officeDocument/2006/relationships/slideLayout"/><Relationship Id="rId3" Target="../notesSlides/notesSlide20.xml" Type="http://schemas.openxmlformats.org/officeDocument/2006/relationships/notesSlide"/><Relationship Id="rId4" Target="../media/image33.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1.xml.rels><?xml version="1.0" encoding="UTF-8" standalone="yes"?><Relationships xmlns="http://schemas.openxmlformats.org/package/2006/relationships"><Relationship Id="rId1" Target="../tags/tag19.xml" Type="http://schemas.openxmlformats.org/officeDocument/2006/relationships/tags"/><Relationship Id="rId2" Target="../slideLayouts/slideLayout4.xml" Type="http://schemas.openxmlformats.org/officeDocument/2006/relationships/slideLayout"/><Relationship Id="rId3" Target="../notesSlides/notesSlide21.xml" Type="http://schemas.openxmlformats.org/officeDocument/2006/relationships/notesSlide"/><Relationship Id="rId4" Target="../media/image37.jpg" Type="http://schemas.openxmlformats.org/officeDocument/2006/relationships/image"/><Relationship Id="rId5" Target="../media/image38.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39.jpeg" Type="http://schemas.openxmlformats.org/officeDocument/2006/relationships/image"/></Relationships>
</file>

<file path=ppt/slides/_rels/slide22.xml.rels><?xml version="1.0" encoding="UTF-8" standalone="yes"?><Relationships xmlns="http://schemas.openxmlformats.org/package/2006/relationships"><Relationship Id="rId1" Target="../tags/tag20.xml" Type="http://schemas.openxmlformats.org/officeDocument/2006/relationships/tags"/><Relationship Id="rId2" Target="../slideLayouts/slideLayout4.xml" Type="http://schemas.openxmlformats.org/officeDocument/2006/relationships/slideLayout"/><Relationship Id="rId3" Target="../notesSlides/notesSlide22.xml" Type="http://schemas.openxmlformats.org/officeDocument/2006/relationships/notesSlide"/><Relationship Id="rId4" Target="../media/image40.jpg" Type="http://schemas.openxmlformats.org/officeDocument/2006/relationships/image"/><Relationship Id="rId5" Target="../media/image41.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3.xml.rels><?xml version="1.0" encoding="UTF-8" standalone="yes"?><Relationships xmlns="http://schemas.openxmlformats.org/package/2006/relationships"><Relationship Id="rId1" Target="../tags/tag21.xml" Type="http://schemas.openxmlformats.org/officeDocument/2006/relationships/tags"/><Relationship Id="rId2" Target="../slideLayouts/slideLayout4.xml" Type="http://schemas.openxmlformats.org/officeDocument/2006/relationships/slideLayout"/><Relationship Id="rId3" Target="../notesSlides/notesSlide23.xml" Type="http://schemas.openxmlformats.org/officeDocument/2006/relationships/notesSlide"/><Relationship Id="rId4" Target="../media/image42.jpg" Type="http://schemas.openxmlformats.org/officeDocument/2006/relationships/image"/><Relationship Id="rId5" Target="../media/image43.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4.xml.rels><?xml version="1.0" encoding="UTF-8" standalone="yes"?><Relationships xmlns="http://schemas.openxmlformats.org/package/2006/relationships"><Relationship Id="rId1" Target="../tags/tag22.xml" Type="http://schemas.openxmlformats.org/officeDocument/2006/relationships/tags"/><Relationship Id="rId2" Target="../slideLayouts/slideLayout4.xml" Type="http://schemas.openxmlformats.org/officeDocument/2006/relationships/slideLayout"/><Relationship Id="rId3" Target="../notesSlides/notesSlide24.xml" Type="http://schemas.openxmlformats.org/officeDocument/2006/relationships/notesSlide"/><Relationship Id="rId4" Target="../media/image44.png" Type="http://schemas.openxmlformats.org/officeDocument/2006/relationships/image"/><Relationship Id="rId5" Target="../media/image45.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33.png" Type="http://schemas.openxmlformats.org/officeDocument/2006/relationships/image"/></Relationships>
</file>

<file path=ppt/slides/_rels/slide25.xml.rels><?xml version="1.0" encoding="UTF-8" standalone="yes"?><Relationships xmlns="http://schemas.openxmlformats.org/package/2006/relationships"><Relationship Id="rId1" Target="../tags/tag23.xml" Type="http://schemas.openxmlformats.org/officeDocument/2006/relationships/tags"/><Relationship Id="rId2" Target="../slideLayouts/slideLayout4.xml" Type="http://schemas.openxmlformats.org/officeDocument/2006/relationships/slideLayout"/><Relationship Id="rId3" Target="../notesSlides/notesSlide25.xml" Type="http://schemas.openxmlformats.org/officeDocument/2006/relationships/notesSlide"/><Relationship Id="rId4" Target="../media/image46.png" Type="http://schemas.openxmlformats.org/officeDocument/2006/relationships/image"/><Relationship Id="rId5" Target="../media/image47.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s>
</file>

<file path=ppt/slides/_rels/slide27.xml.rels><?xml version="1.0" encoding="UTF-8" standalone="yes"?><Relationships xmlns="http://schemas.openxmlformats.org/package/2006/relationships"><Relationship Id="rId1" Target="../tags/tag24.xml" Type="http://schemas.openxmlformats.org/officeDocument/2006/relationships/tags"/><Relationship Id="rId2" Target="../slideLayouts/slideLayout4.xml" Type="http://schemas.openxmlformats.org/officeDocument/2006/relationships/slideLayout"/><Relationship Id="rId3" Target="../notesSlides/notesSlide27.xml" Type="http://schemas.openxmlformats.org/officeDocument/2006/relationships/notesSlide"/><Relationship Id="rId4" Target="../media/image38.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8.xml.rels><?xml version="1.0" encoding="UTF-8" standalone="yes"?><Relationships xmlns="http://schemas.openxmlformats.org/package/2006/relationships"><Relationship Id="rId1" Target="../tags/tag25.xml" Type="http://schemas.openxmlformats.org/officeDocument/2006/relationships/tags"/><Relationship Id="rId2" Target="../slideLayouts/slideLayout4.xml" Type="http://schemas.openxmlformats.org/officeDocument/2006/relationships/slideLayout"/><Relationship Id="rId3" Target="../notesSlides/notesSlide28.xml" Type="http://schemas.openxmlformats.org/officeDocument/2006/relationships/notesSlide"/><Relationship Id="rId4" Target="../media/image38.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9.xml.rels><?xml version="1.0" encoding="UTF-8" standalone="yes"?><Relationships xmlns="http://schemas.openxmlformats.org/package/2006/relationships"><Relationship Id="rId1" Target="../tags/tag26.xml" Type="http://schemas.openxmlformats.org/officeDocument/2006/relationships/tags"/><Relationship Id="rId2" Target="../slideLayouts/slideLayout4.xml" Type="http://schemas.openxmlformats.org/officeDocument/2006/relationships/slideLayout"/><Relationship Id="rId3" Target="../notesSlides/notesSlide29.xml" Type="http://schemas.openxmlformats.org/officeDocument/2006/relationships/notesSlide"/><Relationship Id="rId4" Target="../media/image48.jpg" Type="http://schemas.openxmlformats.org/officeDocument/2006/relationships/image"/><Relationship Id="rId5" Target="../media/image49.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5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tags/tag27.xml" Type="http://schemas.openxmlformats.org/officeDocument/2006/relationships/tags"/><Relationship Id="rId2" Target="../slideLayouts/slideLayout4.xml" Type="http://schemas.openxmlformats.org/officeDocument/2006/relationships/slideLayout"/><Relationship Id="rId3" Target="../notesSlides/notesSlide30.xml" Type="http://schemas.openxmlformats.org/officeDocument/2006/relationships/notesSlide"/><Relationship Id="rId4" Target="../media/image51.jpg" Type="http://schemas.openxmlformats.org/officeDocument/2006/relationships/image"/><Relationship Id="rId5" Target="../media/image52.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1.xml.rels><?xml version="1.0" encoding="UTF-8" standalone="yes"?><Relationships xmlns="http://schemas.openxmlformats.org/package/2006/relationships"><Relationship Id="rId1" Target="../tags/tag28.xml" Type="http://schemas.openxmlformats.org/officeDocument/2006/relationships/tags"/><Relationship Id="rId2" Target="../slideLayouts/slideLayout4.xml" Type="http://schemas.openxmlformats.org/officeDocument/2006/relationships/slideLayout"/><Relationship Id="rId3" Target="../notesSlides/notesSlide31.xml" Type="http://schemas.openxmlformats.org/officeDocument/2006/relationships/notesSlide"/><Relationship Id="rId4" Target="../media/image53.png" Type="http://schemas.openxmlformats.org/officeDocument/2006/relationships/image"/><Relationship Id="rId5" Target="../media/image54.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50.png" Type="http://schemas.openxmlformats.org/officeDocument/2006/relationships/image"/></Relationships>
</file>

<file path=ppt/slides/_rels/slide32.xml.rels><?xml version="1.0" encoding="UTF-8" standalone="yes"?><Relationships xmlns="http://schemas.openxmlformats.org/package/2006/relationships"><Relationship Id="rId1" Target="../tags/tag29.xml" Type="http://schemas.openxmlformats.org/officeDocument/2006/relationships/tags"/><Relationship Id="rId2" Target="../slideLayouts/slideLayout4.xml" Type="http://schemas.openxmlformats.org/officeDocument/2006/relationships/slideLayout"/><Relationship Id="rId3" Target="../notesSlides/notesSlide32.xml" Type="http://schemas.openxmlformats.org/officeDocument/2006/relationships/notesSlide"/><Relationship Id="rId4" Target="../media/image55.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33.xml.rels><?xml version="1.0" encoding="UTF-8" standalone="yes"?><Relationships xmlns="http://schemas.openxmlformats.org/package/2006/relationships"><Relationship Id="rId1" Target="../tags/tag30.xml" Type="http://schemas.openxmlformats.org/officeDocument/2006/relationships/tags"/><Relationship Id="rId2" Target="../slideLayouts/slideLayout4.xml" Type="http://schemas.openxmlformats.org/officeDocument/2006/relationships/slideLayout"/><Relationship Id="rId3" Target="../notesSlides/notesSlide33.xml" Type="http://schemas.openxmlformats.org/officeDocument/2006/relationships/notesSlide"/><Relationship Id="rId4" Target="../media/image56.jpg" Type="http://schemas.openxmlformats.org/officeDocument/2006/relationships/image"/><Relationship Id="rId5" Target="../media/image57.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4.xml.rels><?xml version="1.0" encoding="UTF-8" standalone="yes"?><Relationships xmlns="http://schemas.openxmlformats.org/package/2006/relationships"><Relationship Id="rId1" Target="../tags/tag31.xml" Type="http://schemas.openxmlformats.org/officeDocument/2006/relationships/tags"/><Relationship Id="rId2" Target="../slideLayouts/slideLayout4.xml" Type="http://schemas.openxmlformats.org/officeDocument/2006/relationships/slideLayout"/><Relationship Id="rId3" Target="../notesSlides/notesSlide34.xml" Type="http://schemas.openxmlformats.org/officeDocument/2006/relationships/notesSlide"/><Relationship Id="rId4" Target="../media/image58.jpg" Type="http://schemas.openxmlformats.org/officeDocument/2006/relationships/image"/><Relationship Id="rId5" Target="../media/image59.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60.png" Type="http://schemas.openxmlformats.org/officeDocument/2006/relationships/image"/></Relationships>
</file>

<file path=ppt/slides/_rels/slide35.xml.rels><?xml version="1.0" encoding="UTF-8" standalone="yes"?><Relationships xmlns="http://schemas.openxmlformats.org/package/2006/relationships"><Relationship Id="rId1" Target="../tags/tag32.xml" Type="http://schemas.openxmlformats.org/officeDocument/2006/relationships/tags"/><Relationship Id="rId2" Target="../slideLayouts/slideLayout4.xml" Type="http://schemas.openxmlformats.org/officeDocument/2006/relationships/slideLayout"/><Relationship Id="rId3" Target="../notesSlides/notesSlide35.xml" Type="http://schemas.openxmlformats.org/officeDocument/2006/relationships/notesSlide"/><Relationship Id="rId4" Target="../media/image61.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36.xml.rels><?xml version="1.0" encoding="UTF-8" standalone="yes"?><Relationships xmlns="http://schemas.openxmlformats.org/package/2006/relationships"><Relationship Id="rId1" Target="../tags/tag33.xml" Type="http://schemas.openxmlformats.org/officeDocument/2006/relationships/tags"/><Relationship Id="rId2" Target="../slideLayouts/slideLayout4.xml" Type="http://schemas.openxmlformats.org/officeDocument/2006/relationships/slideLayout"/><Relationship Id="rId3" Target="../notesSlides/notesSlide36.xml" Type="http://schemas.openxmlformats.org/officeDocument/2006/relationships/notesSlide"/><Relationship Id="rId4" Target="../media/image62.jpg" Type="http://schemas.openxmlformats.org/officeDocument/2006/relationships/image"/><Relationship Id="rId5" Target="../media/image63.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64.png" Type="http://schemas.openxmlformats.org/officeDocument/2006/relationships/image"/></Relationships>
</file>

<file path=ppt/slides/_rels/slide37.xml.rels><?xml version="1.0" encoding="UTF-8" standalone="yes"?><Relationships xmlns="http://schemas.openxmlformats.org/package/2006/relationships"><Relationship Id="rId1" Target="../tags/tag34.xml" Type="http://schemas.openxmlformats.org/officeDocument/2006/relationships/tags"/><Relationship Id="rId2" Target="../slideLayouts/slideLayout4.xml" Type="http://schemas.openxmlformats.org/officeDocument/2006/relationships/slideLayout"/><Relationship Id="rId3" Target="../notesSlides/notesSlide37.xml" Type="http://schemas.openxmlformats.org/officeDocument/2006/relationships/notesSlide"/><Relationship Id="rId4" Target="../media/image65.jpg" Type="http://schemas.openxmlformats.org/officeDocument/2006/relationships/image"/><Relationship Id="rId5" Target="../media/image66.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67.png" Type="http://schemas.openxmlformats.org/officeDocument/2006/relationships/image"/></Relationships>
</file>

<file path=ppt/slides/_rels/slide38.xml.rels><?xml version="1.0" encoding="UTF-8" standalone="yes"?><Relationships xmlns="http://schemas.openxmlformats.org/package/2006/relationships"><Relationship Id="rId1" Target="../tags/tag35.xml" Type="http://schemas.openxmlformats.org/officeDocument/2006/relationships/tags"/><Relationship Id="rId2" Target="../slideLayouts/slideLayout4.xml" Type="http://schemas.openxmlformats.org/officeDocument/2006/relationships/slideLayout"/><Relationship Id="rId3" Target="../notesSlides/notesSlide38.xml" Type="http://schemas.openxmlformats.org/officeDocument/2006/relationships/notesSlide"/><Relationship Id="rId4" Target="../media/image68.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39.xml.rels><?xml version="1.0" encoding="UTF-8" standalone="yes"?><Relationships xmlns="http://schemas.openxmlformats.org/package/2006/relationships"><Relationship Id="rId1" Target="../tags/tag36.xml" Type="http://schemas.openxmlformats.org/officeDocument/2006/relationships/tags"/><Relationship Id="rId2" Target="../slideLayouts/slideLayout4.xml" Type="http://schemas.openxmlformats.org/officeDocument/2006/relationships/slideLayout"/><Relationship Id="rId3" Target="../notesSlides/notesSlide39.xml" Type="http://schemas.openxmlformats.org/officeDocument/2006/relationships/notesSlide"/><Relationship Id="rId4" Target="../media/image69.jpg" Type="http://schemas.openxmlformats.org/officeDocument/2006/relationships/image"/><Relationship Id="rId5" Target="../media/image70.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64.png" Type="http://schemas.openxmlformats.org/officeDocument/2006/relationships/image"/></Relationships>
</file>

<file path=ppt/slides/_rels/slide4.xml.rels><?xml version="1.0" encoding="UTF-8" standalone="yes"?><Relationships xmlns="http://schemas.openxmlformats.org/package/2006/relationships"><Relationship Id="rId1" Target="../tags/tag3.xml" Type="http://schemas.openxmlformats.org/officeDocument/2006/relationships/tags"/><Relationship Id="rId2" Target="../slideLayouts/slideLayout4.xml" Type="http://schemas.openxmlformats.org/officeDocument/2006/relationships/slideLayout"/><Relationship Id="rId3" Target="../notesSlides/notesSlide4.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3.jpeg" Type="http://schemas.openxmlformats.org/officeDocument/2006/relationships/image"/><Relationship Id="rId7" Target="../media/image4.jpeg" Type="http://schemas.openxmlformats.org/officeDocument/2006/relationships/image"/></Relationships>
</file>

<file path=ppt/slides/_rels/slide40.xml.rels><?xml version="1.0" encoding="UTF-8" standalone="yes"?><Relationships xmlns="http://schemas.openxmlformats.org/package/2006/relationships"><Relationship Id="rId1" Target="../tags/tag37.xml" Type="http://schemas.openxmlformats.org/officeDocument/2006/relationships/tags"/><Relationship Id="rId2" Target="../slideLayouts/slideLayout4.xml" Type="http://schemas.openxmlformats.org/officeDocument/2006/relationships/slideLayout"/><Relationship Id="rId3" Target="../notesSlides/notesSlide40.xml" Type="http://schemas.openxmlformats.org/officeDocument/2006/relationships/notesSlide"/><Relationship Id="rId4" Target="../media/image71.jpg" Type="http://schemas.openxmlformats.org/officeDocument/2006/relationships/image"/><Relationship Id="rId5" Target="../media/image72.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1.xml.rels><?xml version="1.0" encoding="UTF-8" standalone="yes"?><Relationships xmlns="http://schemas.openxmlformats.org/package/2006/relationships"><Relationship Id="rId1" Target="../tags/tag38.xml" Type="http://schemas.openxmlformats.org/officeDocument/2006/relationships/tags"/><Relationship Id="rId2" Target="../slideLayouts/slideLayout4.xml" Type="http://schemas.openxmlformats.org/officeDocument/2006/relationships/slideLayout"/><Relationship Id="rId3" Target="../notesSlides/notesSlide41.xml" Type="http://schemas.openxmlformats.org/officeDocument/2006/relationships/notesSlide"/><Relationship Id="rId4" Target="../media/image73.jpg" Type="http://schemas.openxmlformats.org/officeDocument/2006/relationships/image"/><Relationship Id="rId5" Target="../media/image74.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75.png" Type="http://schemas.openxmlformats.org/officeDocument/2006/relationships/image"/></Relationships>
</file>

<file path=ppt/slides/_rels/slide42.xml.rels><?xml version="1.0" encoding="UTF-8" standalone="yes"?><Relationships xmlns="http://schemas.openxmlformats.org/package/2006/relationships"><Relationship Id="rId1" Target="../tags/tag39.xml" Type="http://schemas.openxmlformats.org/officeDocument/2006/relationships/tags"/><Relationship Id="rId2" Target="../slideLayouts/slideLayout4.xml" Type="http://schemas.openxmlformats.org/officeDocument/2006/relationships/slideLayout"/><Relationship Id="rId3" Target="../notesSlides/notesSlide42.xml" Type="http://schemas.openxmlformats.org/officeDocument/2006/relationships/notesSlide"/><Relationship Id="rId4" Target="../media/image76.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43.xml.rels><?xml version="1.0" encoding="UTF-8" standalone="yes"?><Relationships xmlns="http://schemas.openxmlformats.org/package/2006/relationships"><Relationship Id="rId1" Target="../tags/tag40.xml" Type="http://schemas.openxmlformats.org/officeDocument/2006/relationships/tags"/><Relationship Id="rId2" Target="../slideLayouts/slideLayout4.xml" Type="http://schemas.openxmlformats.org/officeDocument/2006/relationships/slideLayout"/><Relationship Id="rId3" Target="../notesSlides/notesSlide43.xml" Type="http://schemas.openxmlformats.org/officeDocument/2006/relationships/notesSlide"/><Relationship Id="rId4" Target="../media/image77.jpg" Type="http://schemas.openxmlformats.org/officeDocument/2006/relationships/image"/><Relationship Id="rId5" Target="../media/image78.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4.xml.rels><?xml version="1.0" encoding="UTF-8" standalone="yes"?><Relationships xmlns="http://schemas.openxmlformats.org/package/2006/relationships"><Relationship Id="rId1" Target="../tags/tag41.xml" Type="http://schemas.openxmlformats.org/officeDocument/2006/relationships/tags"/><Relationship Id="rId2" Target="../slideLayouts/slideLayout4.xml" Type="http://schemas.openxmlformats.org/officeDocument/2006/relationships/slideLayout"/><Relationship Id="rId3" Target="../notesSlides/notesSlide44.xml" Type="http://schemas.openxmlformats.org/officeDocument/2006/relationships/notesSlide"/><Relationship Id="rId4" Target="../media/image79.jpg" Type="http://schemas.openxmlformats.org/officeDocument/2006/relationships/image"/><Relationship Id="rId5" Target="../media/image80.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5.xml.rels><?xml version="1.0" encoding="UTF-8" standalone="yes"?><Relationships xmlns="http://schemas.openxmlformats.org/package/2006/relationships"><Relationship Id="rId1" Target="../tags/tag42.xml" Type="http://schemas.openxmlformats.org/officeDocument/2006/relationships/tags"/><Relationship Id="rId2" Target="../slideLayouts/slideLayout4.xml" Type="http://schemas.openxmlformats.org/officeDocument/2006/relationships/slideLayout"/><Relationship Id="rId3" Target="../notesSlides/notesSlide45.xml" Type="http://schemas.openxmlformats.org/officeDocument/2006/relationships/notesSlide"/><Relationship Id="rId4" Target="../media/image81.jpg" Type="http://schemas.openxmlformats.org/officeDocument/2006/relationships/image"/><Relationship Id="rId5" Target="../media/image82.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6.xml.rels><?xml version="1.0" encoding="UTF-8" standalone="yes"?><Relationships xmlns="http://schemas.openxmlformats.org/package/2006/relationships"><Relationship Id="rId1" Target="../tags/tag43.xml" Type="http://schemas.openxmlformats.org/officeDocument/2006/relationships/tags"/><Relationship Id="rId2" Target="../slideLayouts/slideLayout4.xml" Type="http://schemas.openxmlformats.org/officeDocument/2006/relationships/slideLayout"/><Relationship Id="rId3" Target="../notesSlides/notesSlide46.xml" Type="http://schemas.openxmlformats.org/officeDocument/2006/relationships/notesSlide"/><Relationship Id="rId4" Target="../media/image77.jpg" Type="http://schemas.openxmlformats.org/officeDocument/2006/relationships/image"/><Relationship Id="rId5" Target="../media/image78.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7.xml.rels><?xml version="1.0" encoding="UTF-8" standalone="yes"?><Relationships xmlns="http://schemas.openxmlformats.org/package/2006/relationships"><Relationship Id="rId1" Target="../tags/tag44.xml" Type="http://schemas.openxmlformats.org/officeDocument/2006/relationships/tags"/><Relationship Id="rId2" Target="../slideLayouts/slideLayout4.xml" Type="http://schemas.openxmlformats.org/officeDocument/2006/relationships/slideLayout"/><Relationship Id="rId3" Target="../notesSlides/notesSlide47.xml" Type="http://schemas.openxmlformats.org/officeDocument/2006/relationships/notesSlide"/><Relationship Id="rId4" Target="../media/image83.jpeg" Type="http://schemas.openxmlformats.org/officeDocument/2006/relationships/image"/><Relationship Id="rId5" Target="../media/image84.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64.png" Type="http://schemas.openxmlformats.org/officeDocument/2006/relationships/image"/></Relationships>
</file>

<file path=ppt/slides/_rels/slide48.xml.rels><?xml version="1.0" encoding="UTF-8" standalone="yes"?><Relationships xmlns="http://schemas.openxmlformats.org/package/2006/relationships"><Relationship Id="rId1" Target="../tags/tag45.xml" Type="http://schemas.openxmlformats.org/officeDocument/2006/relationships/tags"/><Relationship Id="rId2" Target="../slideLayouts/slideLayout4.xml" Type="http://schemas.openxmlformats.org/officeDocument/2006/relationships/slideLayout"/><Relationship Id="rId3" Target="../notesSlides/notesSlide48.xml" Type="http://schemas.openxmlformats.org/officeDocument/2006/relationships/notesSlide"/><Relationship Id="rId4" Target="../media/image85.jpeg" Type="http://schemas.openxmlformats.org/officeDocument/2006/relationships/image"/><Relationship Id="rId5" Target="../media/image86.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9.xml.rels><?xml version="1.0" encoding="UTF-8" standalone="yes"?><Relationships xmlns="http://schemas.openxmlformats.org/package/2006/relationships"><Relationship Id="rId1" Target="../tags/tag46.xml" Type="http://schemas.openxmlformats.org/officeDocument/2006/relationships/tags"/><Relationship Id="rId2" Target="../slideLayouts/slideLayout4.xml" Type="http://schemas.openxmlformats.org/officeDocument/2006/relationships/slideLayout"/><Relationship Id="rId3" Target="../notesSlides/notesSlide49.xml" Type="http://schemas.openxmlformats.org/officeDocument/2006/relationships/notesSlide"/><Relationship Id="rId4" Target="../media/image87.jpeg" Type="http://schemas.openxmlformats.org/officeDocument/2006/relationships/image"/><Relationship Id="rId5" Target="../media/image88.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xml.rels><?xml version="1.0" encoding="UTF-8" standalone="yes"?><Relationships xmlns="http://schemas.openxmlformats.org/package/2006/relationships"><Relationship Id="rId1" Target="../tags/tag4.xml" Type="http://schemas.openxmlformats.org/officeDocument/2006/relationships/tags"/><Relationship Id="rId2" Target="../slideLayouts/slideLayout4.xml" Type="http://schemas.openxmlformats.org/officeDocument/2006/relationships/slideLayout"/><Relationship Id="rId3" Target="../notesSlides/notesSlide5.xml" Type="http://schemas.openxmlformats.org/officeDocument/2006/relationships/notesSlide"/><Relationship Id="rId4" Target="../media/image5.jpeg" Type="http://schemas.openxmlformats.org/officeDocument/2006/relationships/image"/><Relationship Id="rId5" Target="../embeddings/oleObject2.bin" Type="http://schemas.openxmlformats.org/officeDocument/2006/relationships/oleObject"/><Relationship Id="rId6" Target="../media/image1.emf" Type="http://schemas.openxmlformats.org/officeDocument/2006/relationships/image"/><Relationship Id="rId7" Target="../media/image6.jpeg" Type="http://schemas.openxmlformats.org/officeDocument/2006/relationships/image"/><Relationship Id="rId8" Target="../media/image7.jpeg" Type="http://schemas.openxmlformats.org/officeDocument/2006/relationships/image"/><Relationship Id="rId9" Target="../media/image8.jpeg" Type="http://schemas.openxmlformats.org/officeDocument/2006/relationships/image"/></Relationships>
</file>

<file path=ppt/slides/_rels/slide50.xml.rels><?xml version="1.0" encoding="UTF-8" standalone="yes"?><Relationships xmlns="http://schemas.openxmlformats.org/package/2006/relationships"><Relationship Id="rId1" Target="../tags/tag47.xml" Type="http://schemas.openxmlformats.org/officeDocument/2006/relationships/tags"/><Relationship Id="rId2" Target="../slideLayouts/slideLayout4.xml" Type="http://schemas.openxmlformats.org/officeDocument/2006/relationships/slideLayout"/><Relationship Id="rId3" Target="../notesSlides/notesSlide50.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51.xml.rels><?xml version="1.0" encoding="UTF-8" standalone="yes"?><Relationships xmlns="http://schemas.openxmlformats.org/package/2006/relationships"><Relationship Id="rId1" Target="../tags/tag48.xml" Type="http://schemas.openxmlformats.org/officeDocument/2006/relationships/tags"/><Relationship Id="rId10" Target="../diagrams/drawing1.xml" Type="http://schemas.microsoft.com/office/2007/relationships/diagramDrawing"/><Relationship Id="rId2" Target="../slideLayouts/slideLayout4.xml" Type="http://schemas.openxmlformats.org/officeDocument/2006/relationships/slideLayout"/><Relationship Id="rId3" Target="../notesSlides/notesSlide51.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6.xml.rels><?xml version="1.0" encoding="UTF-8" standalone="yes"?><Relationships xmlns="http://schemas.openxmlformats.org/package/2006/relationships"><Relationship Id="rId1" Target="../tags/tag5.xml" Type="http://schemas.openxmlformats.org/officeDocument/2006/relationships/tags"/><Relationship Id="rId2" Target="../slideLayouts/slideLayout4.xml" Type="http://schemas.openxmlformats.org/officeDocument/2006/relationships/slideLayout"/><Relationship Id="rId3" Target="../notesSlides/notesSlide6.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9.jpeg" Type="http://schemas.openxmlformats.org/officeDocument/2006/relationships/image"/><Relationship Id="rId7"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s>
</file>

<file path=ppt/slides/_rels/slide8.xml.rels><?xml version="1.0" encoding="UTF-8" standalone="yes"?><Relationships xmlns="http://schemas.openxmlformats.org/package/2006/relationships"><Relationship Id="rId1" Target="../tags/tag6.xml" Type="http://schemas.openxmlformats.org/officeDocument/2006/relationships/tags"/><Relationship Id="rId2" Target="../slideLayouts/slideLayout4.xml" Type="http://schemas.openxmlformats.org/officeDocument/2006/relationships/slideLayout"/><Relationship Id="rId3" Target="../notesSlides/notesSlide8.xml" Type="http://schemas.openxmlformats.org/officeDocument/2006/relationships/notesSlide"/><Relationship Id="rId4" Target="../media/image11.png" Type="http://schemas.openxmlformats.org/officeDocument/2006/relationships/image"/><Relationship Id="rId5" Target="../media/image12.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tags/tag7.xml" Type="http://schemas.openxmlformats.org/officeDocument/2006/relationships/tags"/><Relationship Id="rId2" Target="../slideLayouts/slideLayout4.xml" Type="http://schemas.openxmlformats.org/officeDocument/2006/relationships/slideLayout"/><Relationship Id="rId3" Target="../notesSlides/notesSlide9.xml" Type="http://schemas.openxmlformats.org/officeDocument/2006/relationships/notesSlide"/><Relationship Id="rId4" Target="../media/image14.jpg" Type="http://schemas.openxmlformats.org/officeDocument/2006/relationships/image"/><Relationship Id="rId5" Target="../media/image15.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en-US" altLang="ja-JP" sz="1200" b="1" dirty="0">
                <a:latin typeface="BIZ UDPゴシック" panose="020B0400000000000000" pitchFamily="50" charset="-128"/>
                <a:ea typeface="BIZ UDPゴシック" panose="020B0400000000000000" pitchFamily="50" charset="-128"/>
                <a:cs typeface="Meiryo" charset="-128"/>
              </a:rPr>
              <a:t>11</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70003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地理院地図を使って</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身近な土地の情報を知ろう</a:t>
            </a: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B0E0D22D-7649-705B-F07F-9919A2F77D05}"/>
              </a:ext>
            </a:extLst>
          </p:cNvPr>
          <p:cNvPicPr>
            <a:picLocks noChangeAspect="1"/>
          </p:cNvPicPr>
          <p:nvPr/>
        </p:nvPicPr>
        <p:blipFill>
          <a:blip r:embed="rId4"/>
          <a:stretch>
            <a:fillRect/>
          </a:stretch>
        </p:blipFill>
        <p:spPr>
          <a:xfrm>
            <a:off x="5722224" y="2351826"/>
            <a:ext cx="1993844" cy="4319995"/>
          </a:xfrm>
          <a:prstGeom prst="rect">
            <a:avLst/>
          </a:prstGeom>
          <a:ln>
            <a:solidFill>
              <a:schemeClr val="tx1"/>
            </a:solidFill>
          </a:ln>
        </p:spPr>
      </p:pic>
      <p:pic>
        <p:nvPicPr>
          <p:cNvPr id="5" name="図 4" descr="文字の書かれた紙&#10;&#10;中程度の精度で自動的に生成された説明">
            <a:extLst>
              <a:ext uri="{FF2B5EF4-FFF2-40B4-BE49-F238E27FC236}">
                <a16:creationId xmlns:a16="http://schemas.microsoft.com/office/drawing/2014/main" id="{374236ED-4D03-CBA0-7D9E-B42BC4A96649}"/>
              </a:ext>
            </a:extLst>
          </p:cNvPr>
          <p:cNvPicPr>
            <a:picLocks noChangeAspect="1"/>
          </p:cNvPicPr>
          <p:nvPr/>
        </p:nvPicPr>
        <p:blipFill>
          <a:blip r:embed="rId5"/>
          <a:stretch>
            <a:fillRect/>
          </a:stretch>
        </p:blipFill>
        <p:spPr>
          <a:xfrm>
            <a:off x="1427933" y="2344188"/>
            <a:ext cx="1993844" cy="431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地理院地図を検索しましょう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地理院地図が表示されます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427933" y="3731911"/>
            <a:ext cx="1961414" cy="111193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テキスト ボックス 7">
            <a:extLst>
              <a:ext uri="{FF2B5EF4-FFF2-40B4-BE49-F238E27FC236}">
                <a16:creationId xmlns:a16="http://schemas.microsoft.com/office/drawing/2014/main" id="{E3039522-B39B-452B-C2B8-34885EAC5183}"/>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63013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5D4CA2A-B7DD-9012-09EC-8B79217BDDE2}"/>
              </a:ext>
            </a:extLst>
          </p:cNvPr>
          <p:cNvPicPr>
            <a:picLocks noChangeAspect="1"/>
          </p:cNvPicPr>
          <p:nvPr/>
        </p:nvPicPr>
        <p:blipFill>
          <a:blip r:embed="rId4"/>
          <a:stretch>
            <a:fillRect/>
          </a:stretch>
        </p:blipFill>
        <p:spPr>
          <a:xfrm>
            <a:off x="5438690" y="2396545"/>
            <a:ext cx="2450804" cy="4340728"/>
          </a:xfrm>
          <a:prstGeom prst="rect">
            <a:avLst/>
          </a:prstGeom>
        </p:spPr>
      </p:pic>
      <p:pic>
        <p:nvPicPr>
          <p:cNvPr id="4" name="図 3">
            <a:extLst>
              <a:ext uri="{FF2B5EF4-FFF2-40B4-BE49-F238E27FC236}">
                <a16:creationId xmlns:a16="http://schemas.microsoft.com/office/drawing/2014/main" id="{90EB7D1F-DBEE-7D9C-4FC0-B8C4ECD80B9B}"/>
              </a:ext>
            </a:extLst>
          </p:cNvPr>
          <p:cNvPicPr>
            <a:picLocks noChangeAspect="1"/>
          </p:cNvPicPr>
          <p:nvPr/>
        </p:nvPicPr>
        <p:blipFill>
          <a:blip r:embed="rId5"/>
          <a:stretch>
            <a:fillRect/>
          </a:stretch>
        </p:blipFill>
        <p:spPr>
          <a:xfrm>
            <a:off x="1241109" y="2406593"/>
            <a:ext cx="2430202"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6651"/>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18204" y="6191957"/>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607129" y="6058856"/>
            <a:ext cx="2152914"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0D794C41-EE9B-2B6D-24FB-49F9E50C8C5F}"/>
              </a:ext>
            </a:extLst>
          </p:cNvPr>
          <p:cNvPicPr>
            <a:picLocks noChangeAspect="1"/>
          </p:cNvPicPr>
          <p:nvPr/>
        </p:nvPicPr>
        <p:blipFill>
          <a:blip r:embed="rId8"/>
          <a:srcRect l="4277" t="4303" r="5920" b="5894"/>
          <a:stretch>
            <a:fillRect/>
          </a:stretch>
        </p:blipFill>
        <p:spPr>
          <a:xfrm>
            <a:off x="2352968" y="1574142"/>
            <a:ext cx="334477" cy="334477"/>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
        <p:nvSpPr>
          <p:cNvPr id="7" name="テキスト ボックス 6">
            <a:extLst>
              <a:ext uri="{FF2B5EF4-FFF2-40B4-BE49-F238E27FC236}">
                <a16:creationId xmlns:a16="http://schemas.microsoft.com/office/drawing/2014/main" id="{43D0516D-818A-E589-5EB7-4476736141ED}"/>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1" name="サブタイトル 2">
            <a:extLst>
              <a:ext uri="{FF2B5EF4-FFF2-40B4-BE49-F238E27FC236}">
                <a16:creationId xmlns:a16="http://schemas.microsoft.com/office/drawing/2014/main" id="{AB5D430A-849F-F8FA-5421-EBB10AE2D2B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spTree>
    <p:extLst>
      <p:ext uri="{BB962C8B-B14F-4D97-AF65-F5344CB8AC3E}">
        <p14:creationId xmlns:p14="http://schemas.microsoft.com/office/powerpoint/2010/main" val="303102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0F59908-446F-8117-F5EC-78551BD27420}"/>
              </a:ext>
            </a:extLst>
          </p:cNvPr>
          <p:cNvPicPr>
            <a:picLocks noChangeAspect="1"/>
          </p:cNvPicPr>
          <p:nvPr/>
        </p:nvPicPr>
        <p:blipFill>
          <a:blip r:embed="rId4"/>
          <a:stretch>
            <a:fillRect/>
          </a:stretch>
        </p:blipFill>
        <p:spPr>
          <a:xfrm>
            <a:off x="5436718" y="2409420"/>
            <a:ext cx="2428786" cy="4317483"/>
          </a:xfrm>
          <a:prstGeom prst="rect">
            <a:avLst/>
          </a:prstGeom>
          <a:ln>
            <a:solidFill>
              <a:schemeClr val="tx1"/>
            </a:solidFill>
          </a:ln>
        </p:spPr>
      </p:pic>
      <p:pic>
        <p:nvPicPr>
          <p:cNvPr id="2" name="図 1">
            <a:extLst>
              <a:ext uri="{FF2B5EF4-FFF2-40B4-BE49-F238E27FC236}">
                <a16:creationId xmlns:a16="http://schemas.microsoft.com/office/drawing/2014/main" id="{1F5A5241-1D80-9F77-659C-5EADECBA5435}"/>
              </a:ext>
            </a:extLst>
          </p:cNvPr>
          <p:cNvPicPr>
            <a:picLocks noChangeAspect="1"/>
          </p:cNvPicPr>
          <p:nvPr/>
        </p:nvPicPr>
        <p:blipFill>
          <a:blip r:embed="rId4"/>
          <a:stretch>
            <a:fillRect/>
          </a:stretch>
        </p:blipFill>
        <p:spPr>
          <a:xfrm>
            <a:off x="1241109" y="2409280"/>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画面右下の「開く」を押</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392691" y="2960796"/>
            <a:ext cx="2116628" cy="2890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7364627" y="5975342"/>
            <a:ext cx="513550" cy="7639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C59E4DCB-FFD7-A2F9-6E4C-126EEEC1C1F9}"/>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5" name="サブタイトル 2">
            <a:extLst>
              <a:ext uri="{FF2B5EF4-FFF2-40B4-BE49-F238E27FC236}">
                <a16:creationId xmlns:a16="http://schemas.microsoft.com/office/drawing/2014/main" id="{6BD17F36-479C-66D6-629C-7F3170352E7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spTree>
    <p:extLst>
      <p:ext uri="{BB962C8B-B14F-4D97-AF65-F5344CB8AC3E}">
        <p14:creationId xmlns:p14="http://schemas.microsoft.com/office/powerpoint/2010/main" val="2818253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14A4D3F-3DB2-7E39-3724-9B7148464975}"/>
              </a:ext>
            </a:extLst>
          </p:cNvPr>
          <p:cNvPicPr>
            <a:picLocks noChangeAspect="1"/>
          </p:cNvPicPr>
          <p:nvPr/>
        </p:nvPicPr>
        <p:blipFill>
          <a:blip r:embed="rId4"/>
          <a:stretch>
            <a:fillRect/>
          </a:stretch>
        </p:blipFill>
        <p:spPr>
          <a:xfrm>
            <a:off x="5436716" y="2409278"/>
            <a:ext cx="2428786" cy="4317483"/>
          </a:xfrm>
          <a:prstGeom prst="rect">
            <a:avLst/>
          </a:prstGeom>
          <a:ln>
            <a:solidFill>
              <a:schemeClr val="tx1"/>
            </a:solidFill>
          </a:ln>
        </p:spPr>
      </p:pic>
      <p:pic>
        <p:nvPicPr>
          <p:cNvPr id="4" name="図 3">
            <a:extLst>
              <a:ext uri="{FF2B5EF4-FFF2-40B4-BE49-F238E27FC236}">
                <a16:creationId xmlns:a16="http://schemas.microsoft.com/office/drawing/2014/main" id="{C370A12F-74A6-4A4A-7774-2F4B4A9EBA4A}"/>
              </a:ext>
            </a:extLst>
          </p:cNvPr>
          <p:cNvPicPr>
            <a:picLocks noChangeAspect="1"/>
          </p:cNvPicPr>
          <p:nvPr/>
        </p:nvPicPr>
        <p:blipFill>
          <a:blip r:embed="rId5"/>
          <a:stretch>
            <a:fillRect/>
          </a:stretch>
        </p:blipFill>
        <p:spPr>
          <a:xfrm>
            <a:off x="1236612" y="2409279"/>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607574"/>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地理院地図が表示されます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236611" y="3590990"/>
            <a:ext cx="2428785" cy="101808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 name="テキスト ボックス 1">
            <a:extLst>
              <a:ext uri="{FF2B5EF4-FFF2-40B4-BE49-F238E27FC236}">
                <a16:creationId xmlns:a16="http://schemas.microsoft.com/office/drawing/2014/main" id="{92628D81-FA4B-DE2F-6631-0D1AC5B79DDA}"/>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3" name="サブタイトル 2">
            <a:extLst>
              <a:ext uri="{FF2B5EF4-FFF2-40B4-BE49-F238E27FC236}">
                <a16:creationId xmlns:a16="http://schemas.microsoft.com/office/drawing/2014/main" id="{1D438935-4D0F-3406-42D1-9ABBF0DA9E3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spTree>
    <p:extLst>
      <p:ext uri="{BB962C8B-B14F-4D97-AF65-F5344CB8AC3E}">
        <p14:creationId xmlns:p14="http://schemas.microsoft.com/office/powerpoint/2010/main" val="3780896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10;&#10;自動的に生成された説明">
            <a:extLst>
              <a:ext uri="{FF2B5EF4-FFF2-40B4-BE49-F238E27FC236}">
                <a16:creationId xmlns:a16="http://schemas.microsoft.com/office/drawing/2014/main" id="{508F19F8-0610-7693-B023-3C4CC00662D7}"/>
              </a:ext>
            </a:extLst>
          </p:cNvPr>
          <p:cNvPicPr>
            <a:picLocks noChangeAspect="1"/>
          </p:cNvPicPr>
          <p:nvPr/>
        </p:nvPicPr>
        <p:blipFill>
          <a:blip r:embed="rId4"/>
          <a:stretch>
            <a:fillRect/>
          </a:stretch>
        </p:blipFill>
        <p:spPr>
          <a:xfrm>
            <a:off x="5660779" y="2406592"/>
            <a:ext cx="1993845" cy="4320000"/>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BCC1E3CE-E211-1612-77BB-2815D2D5FF45}"/>
              </a:ext>
            </a:extLst>
          </p:cNvPr>
          <p:cNvPicPr>
            <a:picLocks noChangeAspect="1"/>
          </p:cNvPicPr>
          <p:nvPr/>
        </p:nvPicPr>
        <p:blipFill>
          <a:blip r:embed="rId5"/>
          <a:stretch>
            <a:fillRect/>
          </a:stretch>
        </p:blipFill>
        <p:spPr>
          <a:xfrm>
            <a:off x="1412435" y="24065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461226" y="2625294"/>
            <a:ext cx="321707" cy="2566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ボタン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星形のボタン　　</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50973" y="2639356"/>
            <a:ext cx="255308" cy="1903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でブックマークをしましょう</a:t>
            </a:r>
          </a:p>
        </p:txBody>
      </p:sp>
      <p:pic>
        <p:nvPicPr>
          <p:cNvPr id="4" name="Picture 2">
            <a:extLst>
              <a:ext uri="{FF2B5EF4-FFF2-40B4-BE49-F238E27FC236}">
                <a16:creationId xmlns:a16="http://schemas.microsoft.com/office/drawing/2014/main" id="{CE0E95CD-3580-FD1D-DCB6-CA3CC9CC1DB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171597" y="1979529"/>
            <a:ext cx="263152" cy="236487"/>
          </a:xfrm>
          <a:prstGeom prst="rect">
            <a:avLst/>
          </a:prstGeom>
          <a:solidFill>
            <a:schemeClr val="bg1"/>
          </a:solidFill>
          <a:ln>
            <a:solidFill>
              <a:schemeClr val="bg2">
                <a:lumMod val="90000"/>
              </a:schemeClr>
            </a:solidFill>
          </a:ln>
        </p:spPr>
      </p:pic>
      <p:pic>
        <p:nvPicPr>
          <p:cNvPr id="5" name="Picture 6">
            <a:extLst>
              <a:ext uri="{FF2B5EF4-FFF2-40B4-BE49-F238E27FC236}">
                <a16:creationId xmlns:a16="http://schemas.microsoft.com/office/drawing/2014/main" id="{E734F5DB-48A7-B781-F730-15AD64A0F4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88870" y="1583141"/>
            <a:ext cx="316553" cy="31655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673C4C30-ED4D-550E-FE9F-100B5764AC4F}"/>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5701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FD1E9E1-A428-C6E7-33CB-F8048D3D357F}"/>
              </a:ext>
            </a:extLst>
          </p:cNvPr>
          <p:cNvPicPr>
            <a:picLocks noChangeAspect="1"/>
          </p:cNvPicPr>
          <p:nvPr/>
        </p:nvPicPr>
        <p:blipFill>
          <a:blip r:embed="rId4"/>
          <a:stretch>
            <a:fillRect/>
          </a:stretch>
        </p:blipFill>
        <p:spPr>
          <a:xfrm>
            <a:off x="5649334" y="2404386"/>
            <a:ext cx="2005272" cy="4320000"/>
          </a:xfrm>
          <a:prstGeom prst="rect">
            <a:avLst/>
          </a:prstGeom>
        </p:spPr>
      </p:pic>
      <p:pic>
        <p:nvPicPr>
          <p:cNvPr id="5" name="図 4">
            <a:extLst>
              <a:ext uri="{FF2B5EF4-FFF2-40B4-BE49-F238E27FC236}">
                <a16:creationId xmlns:a16="http://schemas.microsoft.com/office/drawing/2014/main" id="{E5F0B74A-6DDF-6F20-9FC8-12AF2CD28F8E}"/>
              </a:ext>
            </a:extLst>
          </p:cNvPr>
          <p:cNvPicPr>
            <a:picLocks noChangeAspect="1"/>
          </p:cNvPicPr>
          <p:nvPr/>
        </p:nvPicPr>
        <p:blipFill>
          <a:blip r:embed="rId5"/>
          <a:stretch>
            <a:fillRect/>
          </a:stretch>
        </p:blipFill>
        <p:spPr>
          <a:xfrm>
            <a:off x="1413002" y="2404386"/>
            <a:ext cx="2002853"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177517" y="4337597"/>
            <a:ext cx="1409533" cy="2566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ボタン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40813" y="2624802"/>
            <a:ext cx="255308" cy="1903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pic>
        <p:nvPicPr>
          <p:cNvPr id="4" name="Picture 2">
            <a:extLst>
              <a:ext uri="{FF2B5EF4-FFF2-40B4-BE49-F238E27FC236}">
                <a16:creationId xmlns:a16="http://schemas.microsoft.com/office/drawing/2014/main" id="{CE0E95CD-3580-FD1D-DCB6-CA3CC9CC1DB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171597" y="1979529"/>
            <a:ext cx="263152" cy="236487"/>
          </a:xfrm>
          <a:prstGeom prst="rect">
            <a:avLst/>
          </a:prstGeom>
          <a:solidFill>
            <a:schemeClr val="bg1"/>
          </a:solidFill>
          <a:ln>
            <a:solidFill>
              <a:schemeClr val="bg2">
                <a:lumMod val="90000"/>
              </a:schemeClr>
            </a:solidFill>
          </a:ln>
        </p:spPr>
      </p:pic>
      <p:sp>
        <p:nvSpPr>
          <p:cNvPr id="10" name="テキスト ボックス 9">
            <a:extLst>
              <a:ext uri="{FF2B5EF4-FFF2-40B4-BE49-F238E27FC236}">
                <a16:creationId xmlns:a16="http://schemas.microsoft.com/office/drawing/2014/main" id="{94D47434-32D0-4683-1EA7-7CAB56E43DE6}"/>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71737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マップ&#10;&#10;自動的に生成された説明">
            <a:extLst>
              <a:ext uri="{FF2B5EF4-FFF2-40B4-BE49-F238E27FC236}">
                <a16:creationId xmlns:a16="http://schemas.microsoft.com/office/drawing/2014/main" id="{016274DF-4C70-E867-F192-B62CD77CBEDF}"/>
              </a:ext>
            </a:extLst>
          </p:cNvPr>
          <p:cNvPicPr>
            <a:picLocks noChangeAspect="1"/>
          </p:cNvPicPr>
          <p:nvPr/>
        </p:nvPicPr>
        <p:blipFill>
          <a:blip r:embed="rId4"/>
          <a:stretch>
            <a:fillRect/>
          </a:stretch>
        </p:blipFill>
        <p:spPr>
          <a:xfrm>
            <a:off x="5660780" y="2393527"/>
            <a:ext cx="1993845" cy="4319997"/>
          </a:xfrm>
          <a:prstGeom prst="rect">
            <a:avLst/>
          </a:prstGeom>
          <a:ln>
            <a:solidFill>
              <a:schemeClr val="tx1"/>
            </a:solidFill>
          </a:ln>
        </p:spPr>
      </p:pic>
      <p:pic>
        <p:nvPicPr>
          <p:cNvPr id="2" name="図 1" descr="グラフィカル ユーザー インターフェイス, アプリケーション&#10;&#10;自動的に生成された説明">
            <a:extLst>
              <a:ext uri="{FF2B5EF4-FFF2-40B4-BE49-F238E27FC236}">
                <a16:creationId xmlns:a16="http://schemas.microsoft.com/office/drawing/2014/main" id="{BB8BD65E-4F4B-5D3A-D818-A7F52C1D6CC1}"/>
              </a:ext>
            </a:extLst>
          </p:cNvPr>
          <p:cNvPicPr>
            <a:picLocks noChangeAspect="1"/>
          </p:cNvPicPr>
          <p:nvPr/>
        </p:nvPicPr>
        <p:blipFill>
          <a:blip r:embed="rId5"/>
          <a:stretch>
            <a:fillRect/>
          </a:stretch>
        </p:blipFill>
        <p:spPr>
          <a:xfrm>
            <a:off x="1412435" y="2393527"/>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開きたいページを押します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見たい画面が表示されます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506051" y="3251015"/>
            <a:ext cx="1805560" cy="46836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4" name="テキスト ボックス 3">
            <a:extLst>
              <a:ext uri="{FF2B5EF4-FFF2-40B4-BE49-F238E27FC236}">
                <a16:creationId xmlns:a16="http://schemas.microsoft.com/office/drawing/2014/main" id="{4D177DB0-65BF-8855-9F12-B0075A04F4A2}"/>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36609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95F7226-CE93-4C47-FAF2-31D02162141F}"/>
              </a:ext>
            </a:extLst>
          </p:cNvPr>
          <p:cNvPicPr>
            <a:picLocks noChangeAspect="1"/>
          </p:cNvPicPr>
          <p:nvPr/>
        </p:nvPicPr>
        <p:blipFill>
          <a:blip r:embed="rId4"/>
          <a:stretch>
            <a:fillRect/>
          </a:stretch>
        </p:blipFill>
        <p:spPr>
          <a:xfrm>
            <a:off x="5442601" y="2397128"/>
            <a:ext cx="2430201" cy="4319999"/>
          </a:xfrm>
          <a:prstGeom prst="rect">
            <a:avLst/>
          </a:prstGeom>
          <a:ln>
            <a:solidFill>
              <a:schemeClr val="tx1"/>
            </a:solidFill>
          </a:ln>
        </p:spPr>
      </p:pic>
      <p:pic>
        <p:nvPicPr>
          <p:cNvPr id="3" name="図 2">
            <a:extLst>
              <a:ext uri="{FF2B5EF4-FFF2-40B4-BE49-F238E27FC236}">
                <a16:creationId xmlns:a16="http://schemas.microsoft.com/office/drawing/2014/main" id="{38E7D061-A796-881E-846C-551941A2D600}"/>
              </a:ext>
            </a:extLst>
          </p:cNvPr>
          <p:cNvPicPr>
            <a:picLocks noChangeAspect="1"/>
          </p:cNvPicPr>
          <p:nvPr/>
        </p:nvPicPr>
        <p:blipFill>
          <a:blip r:embed="rId5"/>
          <a:stretch>
            <a:fillRect/>
          </a:stretch>
        </p:blipFill>
        <p:spPr>
          <a:xfrm>
            <a:off x="1196647" y="2397128"/>
            <a:ext cx="2430202"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243449" y="6415033"/>
            <a:ext cx="31348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でブックマークをしましょう</a:t>
            </a:r>
          </a:p>
        </p:txBody>
      </p:sp>
      <p:pic>
        <p:nvPicPr>
          <p:cNvPr id="4" name="図 3">
            <a:extLst>
              <a:ext uri="{FF2B5EF4-FFF2-40B4-BE49-F238E27FC236}">
                <a16:creationId xmlns:a16="http://schemas.microsoft.com/office/drawing/2014/main" id="{E62E75D7-724B-1C50-D472-B50AB5861242}"/>
              </a:ext>
            </a:extLst>
          </p:cNvPr>
          <p:cNvPicPr>
            <a:picLocks noChangeAspect="1"/>
          </p:cNvPicPr>
          <p:nvPr/>
        </p:nvPicPr>
        <p:blipFill rotWithShape="1">
          <a:blip r:embed="rId5"/>
          <a:srcRect l="45528" t="94261" r="45478" b="1111"/>
          <a:stretch/>
        </p:blipFill>
        <p:spPr>
          <a:xfrm>
            <a:off x="2681268" y="1577573"/>
            <a:ext cx="377873" cy="345652"/>
          </a:xfrm>
          <a:prstGeom prst="rect">
            <a:avLst/>
          </a:prstGeom>
          <a:ln>
            <a:noFill/>
          </a:ln>
        </p:spPr>
      </p:pic>
      <p:sp>
        <p:nvSpPr>
          <p:cNvPr id="7" name="四角形: 角を丸くする 6">
            <a:extLst>
              <a:ext uri="{FF2B5EF4-FFF2-40B4-BE49-F238E27FC236}">
                <a16:creationId xmlns:a16="http://schemas.microsoft.com/office/drawing/2014/main" id="{BD0EFE84-75D9-AB94-9431-021042FE2CA2}"/>
              </a:ext>
            </a:extLst>
          </p:cNvPr>
          <p:cNvSpPr/>
          <p:nvPr/>
        </p:nvSpPr>
        <p:spPr>
          <a:xfrm>
            <a:off x="5556785" y="4937496"/>
            <a:ext cx="2203257"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A13AD8A7-CF18-0BC3-09D6-18268769682C}"/>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501930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61CB55A-5B38-ED3A-B2FC-4699269612B5}"/>
              </a:ext>
            </a:extLst>
          </p:cNvPr>
          <p:cNvPicPr>
            <a:picLocks noChangeAspect="1"/>
          </p:cNvPicPr>
          <p:nvPr/>
        </p:nvPicPr>
        <p:blipFill>
          <a:blip r:embed="rId4"/>
          <a:stretch>
            <a:fillRect/>
          </a:stretch>
        </p:blipFill>
        <p:spPr>
          <a:xfrm>
            <a:off x="3351452" y="2411992"/>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362832" y="2688053"/>
            <a:ext cx="417406"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でブックマークをしましょう</a:t>
            </a:r>
          </a:p>
        </p:txBody>
      </p:sp>
      <p:sp>
        <p:nvSpPr>
          <p:cNvPr id="2" name="テキスト ボックス 1">
            <a:extLst>
              <a:ext uri="{FF2B5EF4-FFF2-40B4-BE49-F238E27FC236}">
                <a16:creationId xmlns:a16="http://schemas.microsoft.com/office/drawing/2014/main" id="{7453DF6F-3212-A75D-78AC-A2AE48151547}"/>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3658084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0CF1A0C-0A8B-1D03-EB2E-2EEF8999C422}"/>
              </a:ext>
            </a:extLst>
          </p:cNvPr>
          <p:cNvPicPr>
            <a:picLocks noChangeAspect="1"/>
          </p:cNvPicPr>
          <p:nvPr/>
        </p:nvPicPr>
        <p:blipFill>
          <a:blip r:embed="rId4"/>
          <a:stretch>
            <a:fillRect/>
          </a:stretch>
        </p:blipFill>
        <p:spPr>
          <a:xfrm>
            <a:off x="5435808" y="2389437"/>
            <a:ext cx="2456901" cy="4346825"/>
          </a:xfrm>
          <a:prstGeom prst="rect">
            <a:avLst/>
          </a:prstGeom>
        </p:spPr>
      </p:pic>
      <p:pic>
        <p:nvPicPr>
          <p:cNvPr id="6" name="図 5">
            <a:extLst>
              <a:ext uri="{FF2B5EF4-FFF2-40B4-BE49-F238E27FC236}">
                <a16:creationId xmlns:a16="http://schemas.microsoft.com/office/drawing/2014/main" id="{BA947066-C6EE-D50A-F120-BF880C5299C5}"/>
              </a:ext>
            </a:extLst>
          </p:cNvPr>
          <p:cNvPicPr>
            <a:picLocks noChangeAspect="1"/>
          </p:cNvPicPr>
          <p:nvPr/>
        </p:nvPicPr>
        <p:blipFill>
          <a:blip r:embed="rId5"/>
          <a:stretch>
            <a:fillRect/>
          </a:stretch>
        </p:blipFill>
        <p:spPr>
          <a:xfrm>
            <a:off x="1192640" y="2392690"/>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761609" y="6412333"/>
            <a:ext cx="31348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454676" y="5645472"/>
            <a:ext cx="2203257"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84DF5A2-8262-F6F7-B123-019628297491}"/>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pic>
        <p:nvPicPr>
          <p:cNvPr id="16" name="図 15">
            <a:extLst>
              <a:ext uri="{FF2B5EF4-FFF2-40B4-BE49-F238E27FC236}">
                <a16:creationId xmlns:a16="http://schemas.microsoft.com/office/drawing/2014/main" id="{D91DDD1D-DE8B-6E4A-7AFB-660D6D9BBBFB}"/>
              </a:ext>
            </a:extLst>
          </p:cNvPr>
          <p:cNvPicPr>
            <a:picLocks noChangeAspect="1"/>
          </p:cNvPicPr>
          <p:nvPr/>
        </p:nvPicPr>
        <p:blipFill rotWithShape="1">
          <a:blip r:embed="rId5"/>
          <a:srcRect l="65614" t="94332" r="23579" b="1905"/>
          <a:stretch/>
        </p:blipFill>
        <p:spPr>
          <a:xfrm>
            <a:off x="2666749" y="1624484"/>
            <a:ext cx="381599" cy="234830"/>
          </a:xfrm>
          <a:prstGeom prst="rect">
            <a:avLst/>
          </a:prstGeom>
        </p:spPr>
      </p:pic>
    </p:spTree>
    <p:extLst>
      <p:ext uri="{BB962C8B-B14F-4D97-AF65-F5344CB8AC3E}">
        <p14:creationId xmlns:p14="http://schemas.microsoft.com/office/powerpoint/2010/main" val="1594872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6" y="720961"/>
            <a:ext cx="6229226"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20962"/>
            <a:ext cx="675592" cy="461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9306"/>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1.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地理院地図を知りましょう </a:t>
            </a:r>
          </a:p>
        </p:txBody>
      </p:sp>
      <p:sp>
        <p:nvSpPr>
          <p:cNvPr id="8" name="正方形/長方形 7">
            <a:extLst>
              <a:ext uri="{FF2B5EF4-FFF2-40B4-BE49-F238E27FC236}">
                <a16:creationId xmlns:a16="http://schemas.microsoft.com/office/drawing/2014/main" id="{464FBE3A-94D0-AA21-C214-418604DAE1F0}"/>
              </a:ext>
            </a:extLst>
          </p:cNvPr>
          <p:cNvSpPr/>
          <p:nvPr/>
        </p:nvSpPr>
        <p:spPr>
          <a:xfrm>
            <a:off x="2547256" y="1669957"/>
            <a:ext cx="6229226" cy="1246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ブックマークをしましょう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a:t>
            </a:r>
            <a:r>
              <a:rPr lang="en-US" altLang="ja-JP" dirty="0">
                <a:ln w="0"/>
                <a:solidFill>
                  <a:prstClr val="black"/>
                </a:solidFill>
                <a:latin typeface="BIZ UDPゴシック" panose="020B0400000000000000" pitchFamily="50" charset="-128"/>
                <a:ea typeface="BIZ UDPゴシック" panose="020B0400000000000000" pitchFamily="50" charset="-128"/>
              </a:rPr>
              <a:t>9</a:t>
            </a:r>
          </a:p>
        </p:txBody>
      </p:sp>
      <p:sp>
        <p:nvSpPr>
          <p:cNvPr id="9" name="正方形/長方形 8">
            <a:extLst>
              <a:ext uri="{FF2B5EF4-FFF2-40B4-BE49-F238E27FC236}">
                <a16:creationId xmlns:a16="http://schemas.microsoft.com/office/drawing/2014/main" id="{9ED095C7-ED7F-566A-A264-E05B2602E96D}"/>
              </a:ext>
            </a:extLst>
          </p:cNvPr>
          <p:cNvSpPr/>
          <p:nvPr/>
        </p:nvSpPr>
        <p:spPr>
          <a:xfrm>
            <a:off x="1871664" y="1657114"/>
            <a:ext cx="675592" cy="1543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0" name="テキスト ボックス 9">
            <a:extLst>
              <a:ext uri="{FF2B5EF4-FFF2-40B4-BE49-F238E27FC236}">
                <a16:creationId xmlns:a16="http://schemas.microsoft.com/office/drawing/2014/main" id="{7BC79459-BF0B-B2C9-1269-F8EBE4700841}"/>
              </a:ext>
            </a:extLst>
          </p:cNvPr>
          <p:cNvSpPr txBox="1"/>
          <p:nvPr/>
        </p:nvSpPr>
        <p:spPr>
          <a:xfrm>
            <a:off x="1818414" y="1195459"/>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2.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地理院地図の準備をしましょう</a:t>
            </a:r>
          </a:p>
        </p:txBody>
      </p:sp>
      <p:sp>
        <p:nvSpPr>
          <p:cNvPr id="12" name="正方形/長方形 11">
            <a:extLst>
              <a:ext uri="{FF2B5EF4-FFF2-40B4-BE49-F238E27FC236}">
                <a16:creationId xmlns:a16="http://schemas.microsoft.com/office/drawing/2014/main" id="{96F92038-6C59-AC9B-2633-05455DD1FBCA}"/>
              </a:ext>
            </a:extLst>
          </p:cNvPr>
          <p:cNvSpPr/>
          <p:nvPr/>
        </p:nvSpPr>
        <p:spPr>
          <a:xfrm>
            <a:off x="2547256" y="3523470"/>
            <a:ext cx="6229226" cy="293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地理院地図の基本画面</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a:t>
            </a:r>
            <a:r>
              <a:rPr lang="en-US" altLang="ja-JP" dirty="0">
                <a:ln w="0"/>
                <a:solidFill>
                  <a:prstClr val="black"/>
                </a:solidFill>
                <a:latin typeface="BIZ UDPゴシック" panose="020B0400000000000000" pitchFamily="50" charset="-128"/>
                <a:ea typeface="BIZ UDPゴシック" panose="020B0400000000000000" pitchFamily="50" charset="-128"/>
              </a:rPr>
              <a:t>5</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地理院地図の操作方法</a:t>
            </a:r>
            <a:r>
              <a:rPr lang="en-US" altLang="ja-JP" dirty="0">
                <a:ln w="0"/>
                <a:solidFill>
                  <a:prstClr val="black"/>
                </a:solidFill>
                <a:latin typeface="BIZ UDPゴシック" panose="020B0400000000000000" pitchFamily="50" charset="-128"/>
                <a:ea typeface="BIZ UDPゴシック" panose="020B0400000000000000" pitchFamily="50" charset="-128"/>
              </a:rPr>
              <a:t>……………………………………P26</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現在位置を表示してみよう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………………………………P27</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緯度・経度・標高を調べてみよう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a:t>
            </a:r>
            <a:r>
              <a:rPr lang="en-US" altLang="ja-JP" dirty="0">
                <a:ln w="0"/>
                <a:solidFill>
                  <a:prstClr val="black"/>
                </a:solidFill>
                <a:latin typeface="BIZ UDPゴシック" panose="020B0400000000000000" pitchFamily="50" charset="-128"/>
                <a:ea typeface="BIZ UDPゴシック" panose="020B0400000000000000" pitchFamily="50" charset="-128"/>
              </a:rPr>
              <a:t>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「地図」ボタンを使ってみよう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a:t>
            </a:r>
            <a:r>
              <a:rPr lang="en-US" altLang="ja-JP" dirty="0">
                <a:ln w="0"/>
                <a:solidFill>
                  <a:prstClr val="black"/>
                </a:solidFill>
                <a:latin typeface="BIZ UDPゴシック" panose="020B0400000000000000" pitchFamily="50" charset="-128"/>
                <a:ea typeface="BIZ UDPゴシック" panose="020B0400000000000000" pitchFamily="50" charset="-128"/>
              </a:rPr>
              <a:t>4</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「ツール」ボタンを使ってみよう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４</a:t>
            </a:r>
            <a:r>
              <a:rPr lang="en-US" altLang="ja-JP" dirty="0">
                <a:ln w="0"/>
                <a:solidFill>
                  <a:prstClr val="black"/>
                </a:solidFill>
                <a:latin typeface="BIZ UDPゴシック" panose="020B0400000000000000" pitchFamily="50" charset="-128"/>
                <a:ea typeface="BIZ UDPゴシック" panose="020B0400000000000000" pitchFamily="50" charset="-128"/>
              </a:rPr>
              <a:t>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４</a:t>
            </a:r>
            <a:r>
              <a:rPr lang="en-US" altLang="ja-JP" dirty="0">
                <a:ln w="0"/>
                <a:solidFill>
                  <a:prstClr val="black"/>
                </a:solidFill>
                <a:latin typeface="BIZ UDPゴシック" panose="020B0400000000000000" pitchFamily="50" charset="-128"/>
                <a:ea typeface="BIZ UDPゴシック" panose="020B0400000000000000" pitchFamily="50" charset="-128"/>
              </a:rPr>
              <a:t>8</a:t>
            </a:r>
          </a:p>
        </p:txBody>
      </p:sp>
      <p:sp>
        <p:nvSpPr>
          <p:cNvPr id="13" name="正方形/長方形 12">
            <a:extLst>
              <a:ext uri="{FF2B5EF4-FFF2-40B4-BE49-F238E27FC236}">
                <a16:creationId xmlns:a16="http://schemas.microsoft.com/office/drawing/2014/main" id="{ED8C2969-6DC5-0411-E3F0-B0DC8724A5AE}"/>
              </a:ext>
            </a:extLst>
          </p:cNvPr>
          <p:cNvSpPr/>
          <p:nvPr/>
        </p:nvSpPr>
        <p:spPr>
          <a:xfrm>
            <a:off x="1868146" y="3523470"/>
            <a:ext cx="675592" cy="3088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-C</a:t>
            </a:r>
            <a:br>
              <a:rPr lang="en-US" altLang="ja-JP" dirty="0">
                <a:ln w="0"/>
                <a:solidFill>
                  <a:schemeClr val="tx1"/>
                </a:solidFill>
                <a:latin typeface="BIZ UDPゴシック" panose="020B0400000000000000" pitchFamily="50" charset="-128"/>
                <a:ea typeface="BIZ UDPゴシック" panose="020B0400000000000000" pitchFamily="50" charset="-128"/>
              </a:rPr>
            </a:b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-D</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-E</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-F</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-G</a:t>
            </a:r>
          </a:p>
        </p:txBody>
      </p:sp>
      <p:sp>
        <p:nvSpPr>
          <p:cNvPr id="14" name="テキスト ボックス 13">
            <a:extLst>
              <a:ext uri="{FF2B5EF4-FFF2-40B4-BE49-F238E27FC236}">
                <a16:creationId xmlns:a16="http://schemas.microsoft.com/office/drawing/2014/main" id="{C1901057-0097-BFBE-43D8-6A89E8D201A6}"/>
              </a:ext>
            </a:extLst>
          </p:cNvPr>
          <p:cNvSpPr txBox="1"/>
          <p:nvPr/>
        </p:nvSpPr>
        <p:spPr>
          <a:xfrm>
            <a:off x="1818414" y="304897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3.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地理院地図を活用してみよう</a:t>
            </a:r>
          </a:p>
        </p:txBody>
      </p:sp>
    </p:spTree>
    <p:extLst>
      <p:ext uri="{BB962C8B-B14F-4D97-AF65-F5344CB8AC3E}">
        <p14:creationId xmlns:p14="http://schemas.microsoft.com/office/powerpoint/2010/main" val="324126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7F29F56-CE67-B419-D654-DD68C9ADF4CA}"/>
              </a:ext>
            </a:extLst>
          </p:cNvPr>
          <p:cNvPicPr>
            <a:picLocks noChangeAspect="1"/>
          </p:cNvPicPr>
          <p:nvPr/>
        </p:nvPicPr>
        <p:blipFill>
          <a:blip r:embed="rId4"/>
          <a:stretch>
            <a:fillRect/>
          </a:stretch>
        </p:blipFill>
        <p:spPr>
          <a:xfrm>
            <a:off x="3357607" y="2400561"/>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2" name="テキスト ボックス 1">
            <a:extLst>
              <a:ext uri="{FF2B5EF4-FFF2-40B4-BE49-F238E27FC236}">
                <a16:creationId xmlns:a16="http://schemas.microsoft.com/office/drawing/2014/main" id="{E033B0D3-4499-55E8-C8AB-A712C063E1B2}"/>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45784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10;&#10;中程度の精度で自動的に生成された説明">
            <a:extLst>
              <a:ext uri="{FF2B5EF4-FFF2-40B4-BE49-F238E27FC236}">
                <a16:creationId xmlns:a16="http://schemas.microsoft.com/office/drawing/2014/main" id="{A2045204-A485-7D79-98FB-737A659BC3AA}"/>
              </a:ext>
            </a:extLst>
          </p:cNvPr>
          <p:cNvPicPr>
            <a:picLocks noChangeAspect="1"/>
          </p:cNvPicPr>
          <p:nvPr/>
        </p:nvPicPr>
        <p:blipFill>
          <a:blip r:embed="rId4"/>
          <a:stretch>
            <a:fillRect/>
          </a:stretch>
        </p:blipFill>
        <p:spPr>
          <a:xfrm>
            <a:off x="5661353" y="2399623"/>
            <a:ext cx="1992694" cy="4317503"/>
          </a:xfrm>
          <a:prstGeom prst="rect">
            <a:avLst/>
          </a:prstGeom>
          <a:ln>
            <a:solidFill>
              <a:schemeClr val="tx1"/>
            </a:solidFill>
          </a:ln>
        </p:spPr>
      </p:pic>
      <p:pic>
        <p:nvPicPr>
          <p:cNvPr id="3" name="図 2" descr="マップ&#10;&#10;自動的に生成された説明">
            <a:extLst>
              <a:ext uri="{FF2B5EF4-FFF2-40B4-BE49-F238E27FC236}">
                <a16:creationId xmlns:a16="http://schemas.microsoft.com/office/drawing/2014/main" id="{E607B51A-C7DE-37AB-B474-31695ED5DE33}"/>
              </a:ext>
            </a:extLst>
          </p:cNvPr>
          <p:cNvPicPr>
            <a:picLocks noChangeAspect="1"/>
          </p:cNvPicPr>
          <p:nvPr/>
        </p:nvPicPr>
        <p:blipFill>
          <a:blip r:embed="rId5"/>
          <a:stretch>
            <a:fillRect/>
          </a:stretch>
        </p:blipFill>
        <p:spPr>
          <a:xfrm>
            <a:off x="1412435" y="2399623"/>
            <a:ext cx="1992694" cy="43175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54172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254172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091645" y="2546427"/>
            <a:ext cx="31348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6199337" y="5154844"/>
            <a:ext cx="144235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4" name="Picture 2">
            <a:extLst>
              <a:ext uri="{FF2B5EF4-FFF2-40B4-BE49-F238E27FC236}">
                <a16:creationId xmlns:a16="http://schemas.microsoft.com/office/drawing/2014/main" id="{C6736FE2-0739-F9A1-A3EB-4FF60921115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276353" y="2000292"/>
            <a:ext cx="216943" cy="194962"/>
          </a:xfrm>
          <a:prstGeom prst="rect">
            <a:avLst/>
          </a:prstGeom>
          <a:solidFill>
            <a:schemeClr val="bg1"/>
          </a:solidFill>
          <a:ln>
            <a:solidFill>
              <a:schemeClr val="tx1">
                <a:lumMod val="65000"/>
                <a:lumOff val="35000"/>
              </a:schemeClr>
            </a:solidFill>
          </a:ln>
        </p:spPr>
      </p:pic>
      <p:sp>
        <p:nvSpPr>
          <p:cNvPr id="6" name="テキスト ボックス 5">
            <a:extLst>
              <a:ext uri="{FF2B5EF4-FFF2-40B4-BE49-F238E27FC236}">
                <a16:creationId xmlns:a16="http://schemas.microsoft.com/office/drawing/2014/main" id="{55862ED4-6353-4874-0098-1C694820B3C9}"/>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85283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1F30CA16-615B-5F54-A0C8-102CDAB757C4}"/>
              </a:ext>
            </a:extLst>
          </p:cNvPr>
          <p:cNvPicPr>
            <a:picLocks noChangeAspect="1"/>
          </p:cNvPicPr>
          <p:nvPr/>
        </p:nvPicPr>
        <p:blipFill>
          <a:blip r:embed="rId4"/>
          <a:stretch>
            <a:fillRect/>
          </a:stretch>
        </p:blipFill>
        <p:spPr>
          <a:xfrm>
            <a:off x="5661353" y="2399623"/>
            <a:ext cx="1992694" cy="4317503"/>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F8E40497-CA8E-CCA9-EF65-77D61698BE4F}"/>
              </a:ext>
            </a:extLst>
          </p:cNvPr>
          <p:cNvPicPr>
            <a:picLocks noChangeAspect="1"/>
          </p:cNvPicPr>
          <p:nvPr/>
        </p:nvPicPr>
        <p:blipFill>
          <a:blip r:embed="rId5"/>
          <a:stretch>
            <a:fillRect/>
          </a:stretch>
        </p:blipFill>
        <p:spPr>
          <a:xfrm>
            <a:off x="1400079" y="2399623"/>
            <a:ext cx="1992694" cy="431750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54172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「ショートカットを作成」を押します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12344" y="1512998"/>
            <a:ext cx="2541727"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「追加」を押します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502310" y="5619385"/>
            <a:ext cx="1759874" cy="7196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7010387" y="4950059"/>
            <a:ext cx="514878"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0F003E8-9D22-1D27-E9C7-5E4036D3C951}"/>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193749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 マップ&#10;&#10;自動的に生成された説明">
            <a:extLst>
              <a:ext uri="{FF2B5EF4-FFF2-40B4-BE49-F238E27FC236}">
                <a16:creationId xmlns:a16="http://schemas.microsoft.com/office/drawing/2014/main" id="{A06A18DF-87D8-C858-E1CA-CD2B49608818}"/>
              </a:ext>
            </a:extLst>
          </p:cNvPr>
          <p:cNvPicPr>
            <a:picLocks noChangeAspect="1"/>
          </p:cNvPicPr>
          <p:nvPr/>
        </p:nvPicPr>
        <p:blipFill>
          <a:blip r:embed="rId4"/>
          <a:stretch>
            <a:fillRect/>
          </a:stretch>
        </p:blipFill>
        <p:spPr>
          <a:xfrm>
            <a:off x="5661353" y="2387439"/>
            <a:ext cx="1992692" cy="4317499"/>
          </a:xfrm>
          <a:prstGeom prst="rect">
            <a:avLst/>
          </a:prstGeom>
          <a:ln>
            <a:solidFill>
              <a:schemeClr val="tx1"/>
            </a:solidFill>
          </a:ln>
        </p:spPr>
      </p:pic>
      <p:pic>
        <p:nvPicPr>
          <p:cNvPr id="3" name="図 2" descr="グラフィカル ユーザー インターフェイス, テキスト&#10;&#10;中程度の精度で自動的に生成された説明">
            <a:extLst>
              <a:ext uri="{FF2B5EF4-FFF2-40B4-BE49-F238E27FC236}">
                <a16:creationId xmlns:a16="http://schemas.microsoft.com/office/drawing/2014/main" id="{67A142AB-77D4-0C05-A838-219D2CF3ACC2}"/>
              </a:ext>
            </a:extLst>
          </p:cNvPr>
          <p:cNvPicPr>
            <a:picLocks noChangeAspect="1"/>
          </p:cNvPicPr>
          <p:nvPr/>
        </p:nvPicPr>
        <p:blipFill>
          <a:blip r:embed="rId5"/>
          <a:stretch>
            <a:fillRect/>
          </a:stretch>
        </p:blipFill>
        <p:spPr>
          <a:xfrm>
            <a:off x="1385900" y="2387439"/>
            <a:ext cx="1992694" cy="43175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54172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12998"/>
            <a:ext cx="303185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ホーム画面へ追加されます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577997" y="5191980"/>
            <a:ext cx="597689" cy="3067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6154251" y="4325292"/>
            <a:ext cx="514878" cy="4490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0D9C4E6-4C91-CD75-0381-2E3423043A70}"/>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439288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167957D-EF75-77A6-2191-8309A18E8EB4}"/>
              </a:ext>
            </a:extLst>
          </p:cNvPr>
          <p:cNvPicPr>
            <a:picLocks noChangeAspect="1"/>
          </p:cNvPicPr>
          <p:nvPr/>
        </p:nvPicPr>
        <p:blipFill>
          <a:blip r:embed="rId4"/>
          <a:stretch>
            <a:fillRect/>
          </a:stretch>
        </p:blipFill>
        <p:spPr>
          <a:xfrm>
            <a:off x="5441690" y="2381716"/>
            <a:ext cx="2432017" cy="4323226"/>
          </a:xfrm>
          <a:prstGeom prst="rect">
            <a:avLst/>
          </a:prstGeom>
          <a:ln>
            <a:solidFill>
              <a:schemeClr val="tx1"/>
            </a:solidFill>
          </a:ln>
        </p:spPr>
      </p:pic>
      <p:pic>
        <p:nvPicPr>
          <p:cNvPr id="2" name="図 1">
            <a:extLst>
              <a:ext uri="{FF2B5EF4-FFF2-40B4-BE49-F238E27FC236}">
                <a16:creationId xmlns:a16="http://schemas.microsoft.com/office/drawing/2014/main" id="{A143F128-8904-BEFE-7C9C-3BE2D7169920}"/>
              </a:ext>
            </a:extLst>
          </p:cNvPr>
          <p:cNvPicPr>
            <a:picLocks noChangeAspect="1"/>
          </p:cNvPicPr>
          <p:nvPr/>
        </p:nvPicPr>
        <p:blipFill>
          <a:blip r:embed="rId5"/>
          <a:stretch>
            <a:fillRect/>
          </a:stretch>
        </p:blipFill>
        <p:spPr>
          <a:xfrm>
            <a:off x="1167847" y="2381716"/>
            <a:ext cx="2432017" cy="432322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36651"/>
            <a:ext cx="239483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182581" y="6412664"/>
            <a:ext cx="399981" cy="3067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537852" y="5225652"/>
            <a:ext cx="2209833" cy="4490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446391F1-6B21-345B-47EC-93B7266CBFDF}"/>
              </a:ext>
            </a:extLst>
          </p:cNvPr>
          <p:cNvPicPr>
            <a:picLocks noChangeAspect="1"/>
          </p:cNvPicPr>
          <p:nvPr/>
        </p:nvPicPr>
        <p:blipFill rotWithShape="1">
          <a:blip r:embed="rId8"/>
          <a:srcRect l="45528" t="94261" r="45478" b="1111"/>
          <a:stretch/>
        </p:blipFill>
        <p:spPr>
          <a:xfrm>
            <a:off x="2681268" y="1577573"/>
            <a:ext cx="377873" cy="345652"/>
          </a:xfrm>
          <a:prstGeom prst="rect">
            <a:avLst/>
          </a:prstGeom>
          <a:ln>
            <a:noFill/>
          </a:ln>
        </p:spPr>
      </p:pic>
      <p:sp>
        <p:nvSpPr>
          <p:cNvPr id="3" name="テキスト ボックス 2">
            <a:extLst>
              <a:ext uri="{FF2B5EF4-FFF2-40B4-BE49-F238E27FC236}">
                <a16:creationId xmlns:a16="http://schemas.microsoft.com/office/drawing/2014/main" id="{9DA961E3-5702-672E-70E0-D6B148382B54}"/>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121609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556F25B-87B3-3767-5094-3E0DFA423850}"/>
              </a:ext>
            </a:extLst>
          </p:cNvPr>
          <p:cNvPicPr>
            <a:picLocks noChangeAspect="1"/>
          </p:cNvPicPr>
          <p:nvPr/>
        </p:nvPicPr>
        <p:blipFill>
          <a:blip r:embed="rId4"/>
          <a:stretch>
            <a:fillRect/>
          </a:stretch>
        </p:blipFill>
        <p:spPr>
          <a:xfrm>
            <a:off x="1166562" y="2381716"/>
            <a:ext cx="2432017" cy="4323225"/>
          </a:xfrm>
          <a:prstGeom prst="rect">
            <a:avLst/>
          </a:prstGeom>
          <a:ln>
            <a:solidFill>
              <a:schemeClr val="tx1"/>
            </a:solidFill>
          </a:ln>
        </p:spPr>
      </p:pic>
      <p:pic>
        <p:nvPicPr>
          <p:cNvPr id="3" name="図 2">
            <a:extLst>
              <a:ext uri="{FF2B5EF4-FFF2-40B4-BE49-F238E27FC236}">
                <a16:creationId xmlns:a16="http://schemas.microsoft.com/office/drawing/2014/main" id="{72883662-A764-3292-3259-ACC5B778D92F}"/>
              </a:ext>
            </a:extLst>
          </p:cNvPr>
          <p:cNvPicPr>
            <a:picLocks noChangeAspect="1"/>
          </p:cNvPicPr>
          <p:nvPr/>
        </p:nvPicPr>
        <p:blipFill>
          <a:blip r:embed="rId5"/>
          <a:stretch>
            <a:fillRect/>
          </a:stretch>
        </p:blipFill>
        <p:spPr>
          <a:xfrm>
            <a:off x="5456890" y="2445355"/>
            <a:ext cx="2432016" cy="432322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7" y="1512998"/>
            <a:ext cx="2899635"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ホーム画面へ追加されます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86241" y="2680440"/>
            <a:ext cx="399981" cy="3067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514992" y="2534843"/>
            <a:ext cx="615813" cy="75205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6DEC748F-0981-F073-BDC3-60FBEC02868C}"/>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93374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活用してみよう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３</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039152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7A1E9D34-2288-1311-58FC-6B17F5DE8380}"/>
              </a:ext>
            </a:extLst>
          </p:cNvPr>
          <p:cNvPicPr>
            <a:picLocks noChangeAspect="1"/>
          </p:cNvPicPr>
          <p:nvPr/>
        </p:nvPicPr>
        <p:blipFill>
          <a:blip r:embed="rId4"/>
          <a:stretch>
            <a:fillRect/>
          </a:stretch>
        </p:blipFill>
        <p:spPr>
          <a:xfrm>
            <a:off x="3489340" y="1672097"/>
            <a:ext cx="2165318" cy="469152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 name="テキスト ボックス 20">
            <a:extLst>
              <a:ext uri="{FF2B5EF4-FFF2-40B4-BE49-F238E27FC236}">
                <a16:creationId xmlns:a16="http://schemas.microsoft.com/office/drawing/2014/main" id="{ABAC9FB8-BB58-939D-63EB-581C277E449C}"/>
              </a:ext>
            </a:extLst>
          </p:cNvPr>
          <p:cNvSpPr txBox="1"/>
          <p:nvPr/>
        </p:nvSpPr>
        <p:spPr>
          <a:xfrm>
            <a:off x="3678441" y="1223371"/>
            <a:ext cx="1787117" cy="395621"/>
          </a:xfrm>
          <a:prstGeom prst="rect">
            <a:avLst/>
          </a:prstGeom>
          <a:noFill/>
        </p:spPr>
        <p:txBody>
          <a:bodyPr wrap="square" lIns="91440" tIns="45720" rIns="91440" bIns="45720" rtlCol="0" anchor="t">
            <a:spAutoFit/>
          </a:bodyPr>
          <a:lstStyle/>
          <a:p>
            <a:pPr algn="ct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基本の画面構成</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198094" y="2145644"/>
            <a:ext cx="263775"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地理院地図の基本画面</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5" name="テキスト ボックス 4">
            <a:extLst>
              <a:ext uri="{FF2B5EF4-FFF2-40B4-BE49-F238E27FC236}">
                <a16:creationId xmlns:a16="http://schemas.microsoft.com/office/drawing/2014/main" id="{A2401E41-28C4-070E-8686-E66B55A55998}"/>
              </a:ext>
            </a:extLst>
          </p:cNvPr>
          <p:cNvSpPr txBox="1"/>
          <p:nvPr/>
        </p:nvSpPr>
        <p:spPr>
          <a:xfrm>
            <a:off x="6033956" y="1353524"/>
            <a:ext cx="2616979"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メニューボタン</a:t>
            </a:r>
          </a:p>
        </p:txBody>
      </p:sp>
      <p:sp>
        <p:nvSpPr>
          <p:cNvPr id="6" name="テキスト ボックス 5">
            <a:extLst>
              <a:ext uri="{FF2B5EF4-FFF2-40B4-BE49-F238E27FC236}">
                <a16:creationId xmlns:a16="http://schemas.microsoft.com/office/drawing/2014/main" id="{C1F8D43C-807F-5D69-01D5-83E4324F87EB}"/>
              </a:ext>
            </a:extLst>
          </p:cNvPr>
          <p:cNvSpPr txBox="1"/>
          <p:nvPr/>
        </p:nvSpPr>
        <p:spPr>
          <a:xfrm>
            <a:off x="6032752" y="1749145"/>
            <a:ext cx="2619387" cy="1836015"/>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「共有・設定・ツール」が表示されます。ツールからは、断面図や３</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D</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表示など、様々な機能を利用することができます。</a:t>
            </a:r>
          </a:p>
        </p:txBody>
      </p:sp>
      <p:sp>
        <p:nvSpPr>
          <p:cNvPr id="7" name="テキスト ボックス 6">
            <a:extLst>
              <a:ext uri="{FF2B5EF4-FFF2-40B4-BE49-F238E27FC236}">
                <a16:creationId xmlns:a16="http://schemas.microsoft.com/office/drawing/2014/main" id="{9C7B691C-9232-10E3-EC23-50B81160F8E8}"/>
              </a:ext>
            </a:extLst>
          </p:cNvPr>
          <p:cNvSpPr txBox="1"/>
          <p:nvPr/>
        </p:nvSpPr>
        <p:spPr>
          <a:xfrm>
            <a:off x="6032752" y="4389205"/>
            <a:ext cx="2619387"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コンテキストメニュー</a:t>
            </a:r>
          </a:p>
        </p:txBody>
      </p:sp>
      <p:sp>
        <p:nvSpPr>
          <p:cNvPr id="8" name="テキスト ボックス 7">
            <a:extLst>
              <a:ext uri="{FF2B5EF4-FFF2-40B4-BE49-F238E27FC236}">
                <a16:creationId xmlns:a16="http://schemas.microsoft.com/office/drawing/2014/main" id="{6DC258C0-C2AF-3C6B-E902-3C6606FA3896}"/>
              </a:ext>
            </a:extLst>
          </p:cNvPr>
          <p:cNvSpPr txBox="1"/>
          <p:nvPr/>
        </p:nvSpPr>
        <p:spPr>
          <a:xfrm>
            <a:off x="6032752" y="4776422"/>
            <a:ext cx="2619387" cy="1475917"/>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表示している地図の中心部の「住所・緯度経度・標高等」を確認することができます。</a:t>
            </a:r>
          </a:p>
        </p:txBody>
      </p:sp>
      <p:sp>
        <p:nvSpPr>
          <p:cNvPr id="16" name="テキスト ボックス 15">
            <a:extLst>
              <a:ext uri="{FF2B5EF4-FFF2-40B4-BE49-F238E27FC236}">
                <a16:creationId xmlns:a16="http://schemas.microsoft.com/office/drawing/2014/main" id="{10279EF9-EFDE-B5AE-C32D-034DA0A8B714}"/>
              </a:ext>
            </a:extLst>
          </p:cNvPr>
          <p:cNvSpPr txBox="1"/>
          <p:nvPr/>
        </p:nvSpPr>
        <p:spPr>
          <a:xfrm>
            <a:off x="257736" y="1353524"/>
            <a:ext cx="2835427"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検索バー</a:t>
            </a:r>
          </a:p>
        </p:txBody>
      </p:sp>
      <p:sp>
        <p:nvSpPr>
          <p:cNvPr id="17" name="テキスト ボックス 16">
            <a:extLst>
              <a:ext uri="{FF2B5EF4-FFF2-40B4-BE49-F238E27FC236}">
                <a16:creationId xmlns:a16="http://schemas.microsoft.com/office/drawing/2014/main" id="{45B79284-CAB8-5A81-9BD4-88A0A0469F59}"/>
              </a:ext>
            </a:extLst>
          </p:cNvPr>
          <p:cNvSpPr txBox="1"/>
          <p:nvPr/>
        </p:nvSpPr>
        <p:spPr>
          <a:xfrm>
            <a:off x="257735" y="1749145"/>
            <a:ext cx="2835428" cy="2196114"/>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気になる場所の地名や住所などを入力すると、検索結果が表示されますので、目当ての場所を選択すると、そこの地図を表示できます。</a:t>
            </a:r>
          </a:p>
        </p:txBody>
      </p:sp>
      <p:sp>
        <p:nvSpPr>
          <p:cNvPr id="18" name="テキスト ボックス 17">
            <a:extLst>
              <a:ext uri="{FF2B5EF4-FFF2-40B4-BE49-F238E27FC236}">
                <a16:creationId xmlns:a16="http://schemas.microsoft.com/office/drawing/2014/main" id="{B3BA0AE2-4184-25FB-4B52-024B27B3493F}"/>
              </a:ext>
            </a:extLst>
          </p:cNvPr>
          <p:cNvSpPr txBox="1"/>
          <p:nvPr/>
        </p:nvSpPr>
        <p:spPr>
          <a:xfrm>
            <a:off x="257734" y="4017857"/>
            <a:ext cx="2835428"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「地図」ボタン</a:t>
            </a:r>
          </a:p>
        </p:txBody>
      </p:sp>
      <p:sp>
        <p:nvSpPr>
          <p:cNvPr id="19" name="テキスト ボックス 18">
            <a:extLst>
              <a:ext uri="{FF2B5EF4-FFF2-40B4-BE49-F238E27FC236}">
                <a16:creationId xmlns:a16="http://schemas.microsoft.com/office/drawing/2014/main" id="{AC532395-4CB9-BBA3-483D-B740E0EA1EFC}"/>
              </a:ext>
            </a:extLst>
          </p:cNvPr>
          <p:cNvSpPr txBox="1"/>
          <p:nvPr/>
        </p:nvSpPr>
        <p:spPr>
          <a:xfrm>
            <a:off x="257734" y="4416323"/>
            <a:ext cx="2835428" cy="2196114"/>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様々な種類の地図や航空写真等を選択することができます。見たい項目を選択すると、地図上にその項目を重ね合わせて、表示します。</a:t>
            </a:r>
          </a:p>
        </p:txBody>
      </p:sp>
      <p:sp>
        <p:nvSpPr>
          <p:cNvPr id="20" name="四角形: 角を丸くする 19">
            <a:extLst>
              <a:ext uri="{FF2B5EF4-FFF2-40B4-BE49-F238E27FC236}">
                <a16:creationId xmlns:a16="http://schemas.microsoft.com/office/drawing/2014/main" id="{35E0F980-D4C9-8B86-41A8-07DFB1279BB4}"/>
              </a:ext>
            </a:extLst>
          </p:cNvPr>
          <p:cNvSpPr/>
          <p:nvPr/>
        </p:nvSpPr>
        <p:spPr>
          <a:xfrm>
            <a:off x="3636431" y="2138290"/>
            <a:ext cx="1470204"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39E9660F-7099-54A3-8E05-66C61717B981}"/>
              </a:ext>
            </a:extLst>
          </p:cNvPr>
          <p:cNvSpPr/>
          <p:nvPr/>
        </p:nvSpPr>
        <p:spPr>
          <a:xfrm>
            <a:off x="3423200" y="5808047"/>
            <a:ext cx="1993847"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AE9851CA-6BC3-A311-1424-C17596047E56}"/>
              </a:ext>
            </a:extLst>
          </p:cNvPr>
          <p:cNvSpPr/>
          <p:nvPr/>
        </p:nvSpPr>
        <p:spPr>
          <a:xfrm>
            <a:off x="3523693" y="2458456"/>
            <a:ext cx="353653" cy="3544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5" name="直線矢印コネクタ 24">
            <a:extLst>
              <a:ext uri="{FF2B5EF4-FFF2-40B4-BE49-F238E27FC236}">
                <a16:creationId xmlns:a16="http://schemas.microsoft.com/office/drawing/2014/main" id="{A14050AA-C89A-400C-4E4A-BDB360343F5F}"/>
              </a:ext>
            </a:extLst>
          </p:cNvPr>
          <p:cNvCxnSpPr>
            <a:cxnSpLocks/>
            <a:stCxn id="3" idx="3"/>
            <a:endCxn id="6" idx="1"/>
          </p:cNvCxnSpPr>
          <p:nvPr/>
        </p:nvCxnSpPr>
        <p:spPr>
          <a:xfrm>
            <a:off x="5461869" y="2308628"/>
            <a:ext cx="570883" cy="35852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27" name="直線矢印コネクタ 26">
            <a:extLst>
              <a:ext uri="{FF2B5EF4-FFF2-40B4-BE49-F238E27FC236}">
                <a16:creationId xmlns:a16="http://schemas.microsoft.com/office/drawing/2014/main" id="{CB45D782-7CBD-1525-B44A-05245B4CF513}"/>
              </a:ext>
            </a:extLst>
          </p:cNvPr>
          <p:cNvCxnSpPr>
            <a:cxnSpLocks/>
            <a:stCxn id="17" idx="3"/>
            <a:endCxn id="20" idx="1"/>
          </p:cNvCxnSpPr>
          <p:nvPr/>
        </p:nvCxnSpPr>
        <p:spPr>
          <a:xfrm flipV="1">
            <a:off x="3093163" y="2301274"/>
            <a:ext cx="543268" cy="545928"/>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31" name="直線矢印コネクタ 30">
            <a:extLst>
              <a:ext uri="{FF2B5EF4-FFF2-40B4-BE49-F238E27FC236}">
                <a16:creationId xmlns:a16="http://schemas.microsoft.com/office/drawing/2014/main" id="{B66DFBA7-0CA0-13D4-5723-A5BA4A492DBD}"/>
              </a:ext>
            </a:extLst>
          </p:cNvPr>
          <p:cNvCxnSpPr>
            <a:cxnSpLocks/>
            <a:stCxn id="19" idx="3"/>
            <a:endCxn id="23" idx="2"/>
          </p:cNvCxnSpPr>
          <p:nvPr/>
        </p:nvCxnSpPr>
        <p:spPr>
          <a:xfrm flipV="1">
            <a:off x="3093162" y="2812912"/>
            <a:ext cx="607358" cy="2701468"/>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4D54A9A6-F62E-8505-9423-A755DA93A6F4}"/>
              </a:ext>
            </a:extLst>
          </p:cNvPr>
          <p:cNvCxnSpPr>
            <a:cxnSpLocks/>
            <a:stCxn id="22" idx="3"/>
            <a:endCxn id="8" idx="1"/>
          </p:cNvCxnSpPr>
          <p:nvPr/>
        </p:nvCxnSpPr>
        <p:spPr>
          <a:xfrm flipV="1">
            <a:off x="5417047" y="5514381"/>
            <a:ext cx="615705" cy="45665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910731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7D0E6A93-4827-F18C-A6D0-9EC3D38E250B}"/>
              </a:ext>
            </a:extLst>
          </p:cNvPr>
          <p:cNvPicPr>
            <a:picLocks noChangeAspect="1"/>
          </p:cNvPicPr>
          <p:nvPr/>
        </p:nvPicPr>
        <p:blipFill>
          <a:blip r:embed="rId4"/>
          <a:stretch>
            <a:fillRect/>
          </a:stretch>
        </p:blipFill>
        <p:spPr>
          <a:xfrm>
            <a:off x="5646369" y="2459677"/>
            <a:ext cx="1961521" cy="4249961"/>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6E20B2DC-D505-CE17-C236-C6CF5324167A}"/>
              </a:ext>
            </a:extLst>
          </p:cNvPr>
          <p:cNvPicPr>
            <a:picLocks noChangeAspect="1"/>
          </p:cNvPicPr>
          <p:nvPr/>
        </p:nvPicPr>
        <p:blipFill>
          <a:blip r:embed="rId4"/>
          <a:stretch>
            <a:fillRect/>
          </a:stretch>
        </p:blipFill>
        <p:spPr>
          <a:xfrm>
            <a:off x="1444572" y="2406592"/>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地理院地図の操作方法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cxnSp>
        <p:nvCxnSpPr>
          <p:cNvPr id="5" name="直線矢印コネクタ 4">
            <a:extLst>
              <a:ext uri="{FF2B5EF4-FFF2-40B4-BE49-F238E27FC236}">
                <a16:creationId xmlns:a16="http://schemas.microsoft.com/office/drawing/2014/main" id="{B6336589-A590-104D-7430-AC68FE1B15ED}"/>
              </a:ext>
            </a:extLst>
          </p:cNvPr>
          <p:cNvCxnSpPr>
            <a:cxnSpLocks/>
          </p:cNvCxnSpPr>
          <p:nvPr/>
        </p:nvCxnSpPr>
        <p:spPr>
          <a:xfrm flipV="1">
            <a:off x="1953365" y="4269995"/>
            <a:ext cx="750280" cy="445737"/>
          </a:xfrm>
          <a:prstGeom prst="straightConnector1">
            <a:avLst/>
          </a:prstGeom>
          <a:ln w="38100">
            <a:solidFill>
              <a:srgbClr val="0B57C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A4EF772A-70B3-0501-4A0E-0D5AC528A4D9}"/>
              </a:ext>
            </a:extLst>
          </p:cNvPr>
          <p:cNvGrpSpPr/>
          <p:nvPr/>
        </p:nvGrpSpPr>
        <p:grpSpPr>
          <a:xfrm>
            <a:off x="6230332" y="4096863"/>
            <a:ext cx="793594" cy="792000"/>
            <a:chOff x="8298345" y="4178551"/>
            <a:chExt cx="793594" cy="792000"/>
          </a:xfrm>
        </p:grpSpPr>
        <p:cxnSp>
          <p:nvCxnSpPr>
            <p:cNvPr id="10" name="直線矢印コネクタ 9">
              <a:extLst>
                <a:ext uri="{FF2B5EF4-FFF2-40B4-BE49-F238E27FC236}">
                  <a16:creationId xmlns:a16="http://schemas.microsoft.com/office/drawing/2014/main" id="{EBEC156C-96C2-D890-FB37-65349511A5E2}"/>
                </a:ext>
              </a:extLst>
            </p:cNvPr>
            <p:cNvCxnSpPr>
              <a:cxnSpLocks/>
            </p:cNvCxnSpPr>
            <p:nvPr/>
          </p:nvCxnSpPr>
          <p:spPr>
            <a:xfrm flipV="1">
              <a:off x="8695142" y="4178551"/>
              <a:ext cx="0" cy="792000"/>
            </a:xfrm>
            <a:prstGeom prst="straightConnector1">
              <a:avLst/>
            </a:prstGeom>
            <a:ln w="38100">
              <a:solidFill>
                <a:srgbClr val="0B57C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4EC6D1A1-620E-0761-F287-EFD4CB2CC554}"/>
                </a:ext>
              </a:extLst>
            </p:cNvPr>
            <p:cNvCxnSpPr>
              <a:cxnSpLocks/>
            </p:cNvCxnSpPr>
            <p:nvPr/>
          </p:nvCxnSpPr>
          <p:spPr>
            <a:xfrm>
              <a:off x="8298345" y="4574551"/>
              <a:ext cx="793594" cy="0"/>
            </a:xfrm>
            <a:prstGeom prst="straightConnector1">
              <a:avLst/>
            </a:prstGeom>
            <a:ln w="41275">
              <a:solidFill>
                <a:srgbClr val="0B57CF"/>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4B79C9C2-9FC9-BBBE-18FE-D8AB3886BBDA}"/>
              </a:ext>
            </a:extLst>
          </p:cNvPr>
          <p:cNvSpPr txBox="1"/>
          <p:nvPr/>
        </p:nvSpPr>
        <p:spPr>
          <a:xfrm>
            <a:off x="1412435" y="1512998"/>
            <a:ext cx="3309011"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指で「広げる・つまむ」と地図を拡大・縮小することができます</a:t>
            </a:r>
          </a:p>
        </p:txBody>
      </p:sp>
      <p:sp>
        <p:nvSpPr>
          <p:cNvPr id="6" name="テキスト ボックス 5">
            <a:extLst>
              <a:ext uri="{FF2B5EF4-FFF2-40B4-BE49-F238E27FC236}">
                <a16:creationId xmlns:a16="http://schemas.microsoft.com/office/drawing/2014/main" id="{526DEED7-53E9-B1FF-18E1-DCBC502A091F}"/>
              </a:ext>
            </a:extLst>
          </p:cNvPr>
          <p:cNvSpPr txBox="1"/>
          <p:nvPr/>
        </p:nvSpPr>
        <p:spPr>
          <a:xfrm>
            <a:off x="5633177" y="1512998"/>
            <a:ext cx="289963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指を上下左右に動かすと</a:t>
            </a:r>
          </a:p>
          <a:p>
            <a:pPr>
              <a:lnSpc>
                <a:spcPct val="130000"/>
              </a:lnSpc>
            </a:pPr>
            <a:r>
              <a:rPr lang="ja-JP" altLang="en-US" sz="1800" dirty="0">
                <a:latin typeface="BIZ UDPゴシック" panose="020B0400000000000000" pitchFamily="50" charset="-128"/>
                <a:ea typeface="BIZ UDPゴシック" panose="020B0400000000000000" pitchFamily="50" charset="-128"/>
              </a:rPr>
              <a:t>地図を移動できます</a:t>
            </a:r>
          </a:p>
        </p:txBody>
      </p:sp>
      <p:sp>
        <p:nvSpPr>
          <p:cNvPr id="17" name="サブタイトル 2">
            <a:extLst>
              <a:ext uri="{FF2B5EF4-FFF2-40B4-BE49-F238E27FC236}">
                <a16:creationId xmlns:a16="http://schemas.microsoft.com/office/drawing/2014/main" id="{CCDD6FDC-6E84-3F52-81AD-8F1D9EB82A0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スマートフォンでの地理院地図の基本的な操作方法です</a:t>
            </a:r>
          </a:p>
        </p:txBody>
      </p:sp>
    </p:spTree>
    <p:extLst>
      <p:ext uri="{BB962C8B-B14F-4D97-AF65-F5344CB8AC3E}">
        <p14:creationId xmlns:p14="http://schemas.microsoft.com/office/powerpoint/2010/main" val="2939146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 マップ&#10;&#10;自動的に生成された説明">
            <a:extLst>
              <a:ext uri="{FF2B5EF4-FFF2-40B4-BE49-F238E27FC236}">
                <a16:creationId xmlns:a16="http://schemas.microsoft.com/office/drawing/2014/main" id="{95293723-D789-BFB7-0A49-08424C73402B}"/>
              </a:ext>
            </a:extLst>
          </p:cNvPr>
          <p:cNvPicPr>
            <a:picLocks noChangeAspect="1"/>
          </p:cNvPicPr>
          <p:nvPr/>
        </p:nvPicPr>
        <p:blipFill>
          <a:blip r:embed="rId4"/>
          <a:stretch>
            <a:fillRect/>
          </a:stretch>
        </p:blipFill>
        <p:spPr>
          <a:xfrm>
            <a:off x="5722222" y="2348311"/>
            <a:ext cx="1993846" cy="4319998"/>
          </a:xfrm>
          <a:prstGeom prst="rect">
            <a:avLst/>
          </a:prstGeom>
          <a:ln>
            <a:solidFill>
              <a:schemeClr val="tx1"/>
            </a:solidFill>
          </a:ln>
        </p:spPr>
      </p:pic>
      <p:pic>
        <p:nvPicPr>
          <p:cNvPr id="8" name="図 7" descr="マップ&#10;&#10;自動的に生成された説明">
            <a:extLst>
              <a:ext uri="{FF2B5EF4-FFF2-40B4-BE49-F238E27FC236}">
                <a16:creationId xmlns:a16="http://schemas.microsoft.com/office/drawing/2014/main" id="{BA5106C6-E62E-1174-CDFD-480AA857C119}"/>
              </a:ext>
            </a:extLst>
          </p:cNvPr>
          <p:cNvPicPr>
            <a:picLocks noChangeAspect="1"/>
          </p:cNvPicPr>
          <p:nvPr/>
        </p:nvPicPr>
        <p:blipFill>
          <a:blip r:embed="rId5"/>
          <a:stretch>
            <a:fillRect/>
          </a:stretch>
        </p:blipFill>
        <p:spPr>
          <a:xfrm>
            <a:off x="1427933" y="2348310"/>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現在位置を表示してみよう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20179"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「アプリの使用時のみ」を押します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7749305" y="899585"/>
            <a:ext cx="1399255"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055052" y="5878343"/>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927132" y="5340187"/>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pic>
        <p:nvPicPr>
          <p:cNvPr id="7" name="図 6">
            <a:extLst>
              <a:ext uri="{FF2B5EF4-FFF2-40B4-BE49-F238E27FC236}">
                <a16:creationId xmlns:a16="http://schemas.microsoft.com/office/drawing/2014/main" id="{3813AD3C-E6CD-DEEE-429D-AFEE33CC7D0A}"/>
              </a:ext>
            </a:extLst>
          </p:cNvPr>
          <p:cNvPicPr>
            <a:picLocks noChangeAspect="1"/>
          </p:cNvPicPr>
          <p:nvPr/>
        </p:nvPicPr>
        <p:blipFill rotWithShape="1">
          <a:blip r:embed="rId8"/>
          <a:srcRect l="8571" t="-1" b="4326"/>
          <a:stretch/>
        </p:blipFill>
        <p:spPr>
          <a:xfrm>
            <a:off x="2716678" y="1586408"/>
            <a:ext cx="355434" cy="318799"/>
          </a:xfrm>
          <a:prstGeom prst="rect">
            <a:avLst/>
          </a:prstGeom>
        </p:spPr>
      </p:pic>
    </p:spTree>
    <p:extLst>
      <p:ext uri="{BB962C8B-B14F-4D97-AF65-F5344CB8AC3E}">
        <p14:creationId xmlns:p14="http://schemas.microsoft.com/office/powerpoint/2010/main" val="81455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5" name="サブタイトル 2">
            <a:extLst>
              <a:ext uri="{FF2B5EF4-FFF2-40B4-BE49-F238E27FC236}">
                <a16:creationId xmlns:a16="http://schemas.microsoft.com/office/drawing/2014/main" id="{0769CCB5-6BFA-1929-A464-EFE200972A2A}"/>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知りましょう</a:t>
            </a:r>
          </a:p>
        </p:txBody>
      </p:sp>
      <p:sp>
        <p:nvSpPr>
          <p:cNvPr id="6" name="テキスト ボックス 5">
            <a:extLst>
              <a:ext uri="{FF2B5EF4-FFF2-40B4-BE49-F238E27FC236}">
                <a16:creationId xmlns:a16="http://schemas.microsoft.com/office/drawing/2014/main" id="{9AA23A3D-77F3-62AD-5BA8-C7B5D4515669}"/>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39018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マップ&#10;&#10;自動的に生成された説明">
            <a:extLst>
              <a:ext uri="{FF2B5EF4-FFF2-40B4-BE49-F238E27FC236}">
                <a16:creationId xmlns:a16="http://schemas.microsoft.com/office/drawing/2014/main" id="{F09A0688-04FA-FB13-784D-0D13C0EA89D2}"/>
              </a:ext>
            </a:extLst>
          </p:cNvPr>
          <p:cNvPicPr>
            <a:picLocks noChangeAspect="1"/>
          </p:cNvPicPr>
          <p:nvPr/>
        </p:nvPicPr>
        <p:blipFill>
          <a:blip r:embed="rId4"/>
          <a:stretch>
            <a:fillRect/>
          </a:stretch>
        </p:blipFill>
        <p:spPr>
          <a:xfrm>
            <a:off x="5722222" y="2348311"/>
            <a:ext cx="1993846" cy="4319999"/>
          </a:xfrm>
          <a:prstGeom prst="rect">
            <a:avLst/>
          </a:prstGeom>
          <a:ln>
            <a:solidFill>
              <a:schemeClr val="tx1"/>
            </a:solidFill>
          </a:ln>
        </p:spPr>
      </p:pic>
      <p:pic>
        <p:nvPicPr>
          <p:cNvPr id="12" name="図 11" descr="文字の書かれた紙&#10;&#10;自動的に生成された説明">
            <a:extLst>
              <a:ext uri="{FF2B5EF4-FFF2-40B4-BE49-F238E27FC236}">
                <a16:creationId xmlns:a16="http://schemas.microsoft.com/office/drawing/2014/main" id="{641585FF-44B4-BE9C-D658-C39045FE446F}"/>
              </a:ext>
            </a:extLst>
          </p:cNvPr>
          <p:cNvPicPr>
            <a:picLocks noChangeAspect="1"/>
          </p:cNvPicPr>
          <p:nvPr/>
        </p:nvPicPr>
        <p:blipFill>
          <a:blip r:embed="rId5"/>
          <a:stretch>
            <a:fillRect/>
          </a:stretch>
        </p:blipFill>
        <p:spPr>
          <a:xfrm>
            <a:off x="1427933" y="2348311"/>
            <a:ext cx="1993846" cy="431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現在位置を表示してみよう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ON</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8654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現在地が表示されれば完了です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7749305" y="899585"/>
            <a:ext cx="1399255"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522863" y="4731845"/>
            <a:ext cx="696891"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Tree>
    <p:extLst>
      <p:ext uri="{BB962C8B-B14F-4D97-AF65-F5344CB8AC3E}">
        <p14:creationId xmlns:p14="http://schemas.microsoft.com/office/powerpoint/2010/main" val="2801881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50A2E7A-9D92-517E-2633-718D1F3B0D3B}"/>
              </a:ext>
            </a:extLst>
          </p:cNvPr>
          <p:cNvPicPr>
            <a:picLocks noChangeAspect="1"/>
          </p:cNvPicPr>
          <p:nvPr/>
        </p:nvPicPr>
        <p:blipFill>
          <a:blip r:embed="rId4"/>
          <a:stretch>
            <a:fillRect/>
          </a:stretch>
        </p:blipFill>
        <p:spPr>
          <a:xfrm>
            <a:off x="5449699" y="2409110"/>
            <a:ext cx="2428785" cy="4317482"/>
          </a:xfrm>
          <a:prstGeom prst="rect">
            <a:avLst/>
          </a:prstGeom>
          <a:ln>
            <a:solidFill>
              <a:schemeClr val="tx1"/>
            </a:solidFill>
          </a:ln>
        </p:spPr>
      </p:pic>
      <p:pic>
        <p:nvPicPr>
          <p:cNvPr id="5" name="図 4">
            <a:extLst>
              <a:ext uri="{FF2B5EF4-FFF2-40B4-BE49-F238E27FC236}">
                <a16:creationId xmlns:a16="http://schemas.microsoft.com/office/drawing/2014/main" id="{0511FE36-8122-9076-C340-CAC6B9FD4A78}"/>
              </a:ext>
            </a:extLst>
          </p:cNvPr>
          <p:cNvPicPr>
            <a:picLocks noChangeAspect="1"/>
          </p:cNvPicPr>
          <p:nvPr/>
        </p:nvPicPr>
        <p:blipFill>
          <a:blip r:embed="rId5"/>
          <a:stretch>
            <a:fillRect/>
          </a:stretch>
        </p:blipFill>
        <p:spPr>
          <a:xfrm>
            <a:off x="1242526" y="2406592"/>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274539" y="6104237"/>
            <a:ext cx="372057" cy="356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現在位置を表示してみよう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6664091" y="5012809"/>
            <a:ext cx="848817" cy="23881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F46DF999-4742-6E1F-ABF3-F3A63C192F7C}"/>
              </a:ext>
            </a:extLst>
          </p:cNvPr>
          <p:cNvPicPr>
            <a:picLocks noChangeAspect="1"/>
          </p:cNvPicPr>
          <p:nvPr/>
        </p:nvPicPr>
        <p:blipFill rotWithShape="1">
          <a:blip r:embed="rId8"/>
          <a:srcRect l="8571" t="-1" b="4326"/>
          <a:stretch/>
        </p:blipFill>
        <p:spPr>
          <a:xfrm>
            <a:off x="2716678" y="1586408"/>
            <a:ext cx="355434" cy="318799"/>
          </a:xfrm>
          <a:prstGeom prst="rect">
            <a:avLst/>
          </a:prstGeom>
        </p:spPr>
      </p:pic>
      <p:sp>
        <p:nvSpPr>
          <p:cNvPr id="7" name="テキスト ボックス 6">
            <a:extLst>
              <a:ext uri="{FF2B5EF4-FFF2-40B4-BE49-F238E27FC236}">
                <a16:creationId xmlns:a16="http://schemas.microsoft.com/office/drawing/2014/main" id="{964ABD29-4AB7-A752-7DC4-86E16EF2D825}"/>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　　　を押します</a:t>
            </a:r>
          </a:p>
        </p:txBody>
      </p:sp>
      <p:sp>
        <p:nvSpPr>
          <p:cNvPr id="10" name="テキスト ボックス 9">
            <a:extLst>
              <a:ext uri="{FF2B5EF4-FFF2-40B4-BE49-F238E27FC236}">
                <a16:creationId xmlns:a16="http://schemas.microsoft.com/office/drawing/2014/main" id="{7CDC129A-529C-34FB-03BA-28954E96DCE2}"/>
              </a:ext>
            </a:extLst>
          </p:cNvPr>
          <p:cNvSpPr txBox="1"/>
          <p:nvPr/>
        </p:nvSpPr>
        <p:spPr>
          <a:xfrm>
            <a:off x="5607129" y="1512998"/>
            <a:ext cx="2820179"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「許可」を押します</a:t>
            </a:r>
          </a:p>
        </p:txBody>
      </p:sp>
    </p:spTree>
    <p:extLst>
      <p:ext uri="{BB962C8B-B14F-4D97-AF65-F5344CB8AC3E}">
        <p14:creationId xmlns:p14="http://schemas.microsoft.com/office/powerpoint/2010/main" val="2754342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5B9DCA3-5BA2-2EAE-1CDB-CE28DED491FE}"/>
              </a:ext>
            </a:extLst>
          </p:cNvPr>
          <p:cNvPicPr>
            <a:picLocks noChangeAspect="1"/>
          </p:cNvPicPr>
          <p:nvPr/>
        </p:nvPicPr>
        <p:blipFill>
          <a:blip r:embed="rId4"/>
          <a:stretch>
            <a:fillRect/>
          </a:stretch>
        </p:blipFill>
        <p:spPr>
          <a:xfrm>
            <a:off x="3356191" y="2411992"/>
            <a:ext cx="2430202"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現在地が表示されれば完了です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現在位置を表示してみよう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sp>
        <p:nvSpPr>
          <p:cNvPr id="2" name="テキスト ボックス 1">
            <a:extLst>
              <a:ext uri="{FF2B5EF4-FFF2-40B4-BE49-F238E27FC236}">
                <a16:creationId xmlns:a16="http://schemas.microsoft.com/office/drawing/2014/main" id="{CEABBC4E-9C38-A99C-F65E-0F41F4D62642}"/>
              </a:ext>
            </a:extLst>
          </p:cNvPr>
          <p:cNvSpPr txBox="1"/>
          <p:nvPr/>
        </p:nvSpPr>
        <p:spPr>
          <a:xfrm>
            <a:off x="7966496" y="894700"/>
            <a:ext cx="117750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3133140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の画面&#10;&#10;中程度の精度で自動的に生成された説明">
            <a:extLst>
              <a:ext uri="{FF2B5EF4-FFF2-40B4-BE49-F238E27FC236}">
                <a16:creationId xmlns:a16="http://schemas.microsoft.com/office/drawing/2014/main" id="{E4252B33-AD75-7F88-5F07-AB58C9B54AD1}"/>
              </a:ext>
            </a:extLst>
          </p:cNvPr>
          <p:cNvPicPr>
            <a:picLocks noChangeAspect="1"/>
          </p:cNvPicPr>
          <p:nvPr/>
        </p:nvPicPr>
        <p:blipFill>
          <a:blip r:embed="rId4"/>
          <a:stretch>
            <a:fillRect/>
          </a:stretch>
        </p:blipFill>
        <p:spPr>
          <a:xfrm>
            <a:off x="5652849" y="2406589"/>
            <a:ext cx="1993848" cy="4320003"/>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F707C90E-5DD1-7591-015A-982829714324}"/>
              </a:ext>
            </a:extLst>
          </p:cNvPr>
          <p:cNvPicPr>
            <a:picLocks noChangeAspect="1"/>
          </p:cNvPicPr>
          <p:nvPr/>
        </p:nvPicPr>
        <p:blipFill>
          <a:blip r:embed="rId5"/>
          <a:stretch>
            <a:fillRect/>
          </a:stretch>
        </p:blipFill>
        <p:spPr>
          <a:xfrm>
            <a:off x="1444697" y="2406591"/>
            <a:ext cx="1993848"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839015" y="2869071"/>
            <a:ext cx="1216693"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「台東区役所」と入力します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617688" y="2869070"/>
            <a:ext cx="122436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Tree>
    <p:extLst>
      <p:ext uri="{BB962C8B-B14F-4D97-AF65-F5344CB8AC3E}">
        <p14:creationId xmlns:p14="http://schemas.microsoft.com/office/powerpoint/2010/main" val="3942735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マップ&#10;&#10;自動的に生成された説明">
            <a:extLst>
              <a:ext uri="{FF2B5EF4-FFF2-40B4-BE49-F238E27FC236}">
                <a16:creationId xmlns:a16="http://schemas.microsoft.com/office/drawing/2014/main" id="{2FF97E9B-A9D8-2DDC-1731-FA040862FC8C}"/>
              </a:ext>
            </a:extLst>
          </p:cNvPr>
          <p:cNvPicPr>
            <a:picLocks noChangeAspect="1"/>
          </p:cNvPicPr>
          <p:nvPr/>
        </p:nvPicPr>
        <p:blipFill>
          <a:blip r:embed="rId4"/>
          <a:stretch>
            <a:fillRect/>
          </a:stretch>
        </p:blipFill>
        <p:spPr>
          <a:xfrm>
            <a:off x="5662558" y="2406587"/>
            <a:ext cx="1993848" cy="4320004"/>
          </a:xfrm>
          <a:prstGeom prst="rect">
            <a:avLst/>
          </a:prstGeom>
          <a:ln>
            <a:solidFill>
              <a:schemeClr val="tx1"/>
            </a:solidFill>
          </a:ln>
        </p:spPr>
      </p:pic>
      <p:pic>
        <p:nvPicPr>
          <p:cNvPr id="5" name="図 4" descr="パソコンの画面&#10;&#10;自動的に生成された説明">
            <a:extLst>
              <a:ext uri="{FF2B5EF4-FFF2-40B4-BE49-F238E27FC236}">
                <a16:creationId xmlns:a16="http://schemas.microsoft.com/office/drawing/2014/main" id="{7A135D80-666C-2E62-E309-C8273472C3E8}"/>
              </a:ext>
            </a:extLst>
          </p:cNvPr>
          <p:cNvPicPr>
            <a:picLocks noChangeAspect="1"/>
          </p:cNvPicPr>
          <p:nvPr/>
        </p:nvPicPr>
        <p:blipFill>
          <a:blip r:embed="rId5"/>
          <a:stretch>
            <a:fillRect/>
          </a:stretch>
        </p:blipFill>
        <p:spPr>
          <a:xfrm>
            <a:off x="1444697" y="2406588"/>
            <a:ext cx="1993848" cy="43200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07129" y="6240287"/>
            <a:ext cx="274687"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該当するものを選択し、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バツ印を押します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画面左下の　　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517000" y="3861256"/>
            <a:ext cx="122436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115DCA57-B5BE-81B8-BF73-A1C42C984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0349" y="1597754"/>
            <a:ext cx="274039" cy="283173"/>
          </a:xfrm>
          <a:prstGeom prst="rect">
            <a:avLst/>
          </a:prstGeom>
        </p:spPr>
      </p:pic>
    </p:spTree>
    <p:extLst>
      <p:ext uri="{BB962C8B-B14F-4D97-AF65-F5344CB8AC3E}">
        <p14:creationId xmlns:p14="http://schemas.microsoft.com/office/powerpoint/2010/main" val="3080814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10694A07-565F-9617-1E89-89F782DBDCD2}"/>
              </a:ext>
            </a:extLst>
          </p:cNvPr>
          <p:cNvPicPr>
            <a:picLocks noChangeAspect="1"/>
          </p:cNvPicPr>
          <p:nvPr/>
        </p:nvPicPr>
        <p:blipFill>
          <a:blip r:embed="rId4"/>
          <a:stretch>
            <a:fillRect/>
          </a:stretch>
        </p:blipFill>
        <p:spPr>
          <a:xfrm>
            <a:off x="3575077" y="2407856"/>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40928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緯度・経度・標高が表示されれば完了です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
        <p:nvSpPr>
          <p:cNvPr id="5" name="四角形: 角を丸くする 4">
            <a:extLst>
              <a:ext uri="{FF2B5EF4-FFF2-40B4-BE49-F238E27FC236}">
                <a16:creationId xmlns:a16="http://schemas.microsoft.com/office/drawing/2014/main" id="{79ACE342-00DC-06FC-69FA-9F1C7DF8E76B}"/>
              </a:ext>
            </a:extLst>
          </p:cNvPr>
          <p:cNvSpPr/>
          <p:nvPr/>
        </p:nvSpPr>
        <p:spPr>
          <a:xfrm>
            <a:off x="3575077" y="5783257"/>
            <a:ext cx="1993846" cy="70186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92224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13AE95E6-F58B-933B-6D2B-F88FCDC1A3AE}"/>
              </a:ext>
            </a:extLst>
          </p:cNvPr>
          <p:cNvPicPr>
            <a:picLocks noChangeAspect="1"/>
          </p:cNvPicPr>
          <p:nvPr/>
        </p:nvPicPr>
        <p:blipFill>
          <a:blip r:embed="rId4"/>
          <a:stretch>
            <a:fillRect/>
          </a:stretch>
        </p:blipFill>
        <p:spPr>
          <a:xfrm>
            <a:off x="5655078" y="2406590"/>
            <a:ext cx="1993846" cy="4320001"/>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62529B3B-D524-2517-1DBF-AD9446A79324}"/>
              </a:ext>
            </a:extLst>
          </p:cNvPr>
          <p:cNvPicPr>
            <a:picLocks noChangeAspect="1"/>
          </p:cNvPicPr>
          <p:nvPr/>
        </p:nvPicPr>
        <p:blipFill>
          <a:blip r:embed="rId5"/>
          <a:stretch>
            <a:fillRect/>
          </a:stretch>
        </p:blipFill>
        <p:spPr>
          <a:xfrm>
            <a:off x="1444697" y="2406587"/>
            <a:ext cx="1993846"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73028" y="3952037"/>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見たい場所を表示した状態で左上の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「年代別の写真」を押します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3113903"/>
            <a:ext cx="371746" cy="33981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250D42BE-1CDC-84CC-29C5-E9C509EC14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51281" y="1940183"/>
            <a:ext cx="324156" cy="328535"/>
          </a:xfrm>
          <a:prstGeom prst="rect">
            <a:avLst/>
          </a:prstGeom>
        </p:spPr>
      </p:pic>
    </p:spTree>
    <p:extLst>
      <p:ext uri="{BB962C8B-B14F-4D97-AF65-F5344CB8AC3E}">
        <p14:creationId xmlns:p14="http://schemas.microsoft.com/office/powerpoint/2010/main" val="626728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5C7DB36F-2455-78C1-B325-9E2F1D9C7219}"/>
              </a:ext>
            </a:extLst>
          </p:cNvPr>
          <p:cNvPicPr>
            <a:picLocks noChangeAspect="1"/>
          </p:cNvPicPr>
          <p:nvPr/>
        </p:nvPicPr>
        <p:blipFill>
          <a:blip r:embed="rId4"/>
          <a:stretch>
            <a:fillRect/>
          </a:stretch>
        </p:blipFill>
        <p:spPr>
          <a:xfrm>
            <a:off x="5655078" y="2406591"/>
            <a:ext cx="1993846" cy="4320000"/>
          </a:xfrm>
          <a:prstGeom prst="rect">
            <a:avLst/>
          </a:prstGeom>
          <a:ln>
            <a:solidFill>
              <a:schemeClr val="tx1"/>
            </a:solidFill>
          </a:ln>
        </p:spPr>
      </p:pic>
      <p:pic>
        <p:nvPicPr>
          <p:cNvPr id="5" name="図 4" descr="マップ&#10;&#10;自動的に生成された説明">
            <a:extLst>
              <a:ext uri="{FF2B5EF4-FFF2-40B4-BE49-F238E27FC236}">
                <a16:creationId xmlns:a16="http://schemas.microsoft.com/office/drawing/2014/main" id="{97741969-1B2F-2C25-FE8C-E0A7EC0AD457}"/>
              </a:ext>
            </a:extLst>
          </p:cNvPr>
          <p:cNvPicPr>
            <a:picLocks noChangeAspect="1"/>
          </p:cNvPicPr>
          <p:nvPr/>
        </p:nvPicPr>
        <p:blipFill>
          <a:blip r:embed="rId5"/>
          <a:stretch>
            <a:fillRect/>
          </a:stretch>
        </p:blipFill>
        <p:spPr>
          <a:xfrm>
            <a:off x="1432339" y="2406586"/>
            <a:ext cx="1993847"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724048" y="3089189"/>
            <a:ext cx="344017"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見たい年代を押します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589529" y="1513375"/>
            <a:ext cx="33798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選択した年代の空中写真が表示されたら　　　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4967415"/>
            <a:ext cx="1113152" cy="21624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F2A17DD0-61F5-3B21-7632-BC9E70B3CF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74035" y="1973460"/>
            <a:ext cx="233395" cy="242922"/>
          </a:xfrm>
          <a:prstGeom prst="rect">
            <a:avLst/>
          </a:prstGeom>
        </p:spPr>
      </p:pic>
    </p:spTree>
    <p:extLst>
      <p:ext uri="{BB962C8B-B14F-4D97-AF65-F5344CB8AC3E}">
        <p14:creationId xmlns:p14="http://schemas.microsoft.com/office/powerpoint/2010/main" val="1868761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03648D12-C22F-6C92-FA3A-2AE84330E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77" y="2407856"/>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090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航空写真が表示されれば完了です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6" name="タイトル 1">
            <a:extLst>
              <a:ext uri="{FF2B5EF4-FFF2-40B4-BE49-F238E27FC236}">
                <a16:creationId xmlns:a16="http://schemas.microsoft.com/office/drawing/2014/main" id="{1514AA75-9547-4FAB-AD21-2B257E0C6C26}"/>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7" name="タイトル 1">
            <a:extLst>
              <a:ext uri="{FF2B5EF4-FFF2-40B4-BE49-F238E27FC236}">
                <a16:creationId xmlns:a16="http://schemas.microsoft.com/office/drawing/2014/main" id="{151B3D1B-8020-8EAD-FD5B-1E9D6AB2D6B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8" name="サブタイトル 2">
            <a:extLst>
              <a:ext uri="{FF2B5EF4-FFF2-40B4-BE49-F238E27FC236}">
                <a16:creationId xmlns:a16="http://schemas.microsoft.com/office/drawing/2014/main" id="{5DB3F6E6-AAFE-86C0-C978-A06498CA23F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Tree>
    <p:extLst>
      <p:ext uri="{BB962C8B-B14F-4D97-AF65-F5344CB8AC3E}">
        <p14:creationId xmlns:p14="http://schemas.microsoft.com/office/powerpoint/2010/main" val="603943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ダイアグラム&#10;&#10;自動的に生成された説明">
            <a:extLst>
              <a:ext uri="{FF2B5EF4-FFF2-40B4-BE49-F238E27FC236}">
                <a16:creationId xmlns:a16="http://schemas.microsoft.com/office/drawing/2014/main" id="{A9CA3171-9E66-871B-123B-CF6A93C43B4A}"/>
              </a:ext>
            </a:extLst>
          </p:cNvPr>
          <p:cNvPicPr>
            <a:picLocks noChangeAspect="1"/>
          </p:cNvPicPr>
          <p:nvPr/>
        </p:nvPicPr>
        <p:blipFill>
          <a:blip r:embed="rId4"/>
          <a:stretch>
            <a:fillRect/>
          </a:stretch>
        </p:blipFill>
        <p:spPr>
          <a:xfrm>
            <a:off x="5649795" y="2406590"/>
            <a:ext cx="1993846" cy="4319998"/>
          </a:xfrm>
          <a:prstGeom prst="rect">
            <a:avLst/>
          </a:prstGeom>
          <a:ln>
            <a:solidFill>
              <a:schemeClr val="tx1"/>
            </a:solidFill>
          </a:ln>
        </p:spPr>
      </p:pic>
      <p:pic>
        <p:nvPicPr>
          <p:cNvPr id="5" name="図 4" descr="マップ&#10;&#10;中程度の精度で自動的に生成された説明">
            <a:extLst>
              <a:ext uri="{FF2B5EF4-FFF2-40B4-BE49-F238E27FC236}">
                <a16:creationId xmlns:a16="http://schemas.microsoft.com/office/drawing/2014/main" id="{9BFA2C5B-A4B6-4EDD-59F1-E01EA9B6E6B6}"/>
              </a:ext>
            </a:extLst>
          </p:cNvPr>
          <p:cNvPicPr>
            <a:picLocks noChangeAspect="1"/>
          </p:cNvPicPr>
          <p:nvPr/>
        </p:nvPicPr>
        <p:blipFill>
          <a:blip r:embed="rId5"/>
          <a:stretch>
            <a:fillRect/>
          </a:stretch>
        </p:blipFill>
        <p:spPr>
          <a:xfrm>
            <a:off x="1435454" y="2406591"/>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5535" y="4730513"/>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見たい場所を表示した状態で左上の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9795" y="1513375"/>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「災害伝承・避難場所」を押します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3113903"/>
            <a:ext cx="371746" cy="33981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pic>
        <p:nvPicPr>
          <p:cNvPr id="4" name="図 3">
            <a:extLst>
              <a:ext uri="{FF2B5EF4-FFF2-40B4-BE49-F238E27FC236}">
                <a16:creationId xmlns:a16="http://schemas.microsoft.com/office/drawing/2014/main" id="{250D42BE-1CDC-84CC-29C5-E9C509EC14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8316" y="1940183"/>
            <a:ext cx="324156" cy="328535"/>
          </a:xfrm>
          <a:prstGeom prst="rect">
            <a:avLst/>
          </a:prstGeom>
        </p:spPr>
      </p:pic>
      <p:sp>
        <p:nvSpPr>
          <p:cNvPr id="2" name="サブタイトル 2">
            <a:extLst>
              <a:ext uri="{FF2B5EF4-FFF2-40B4-BE49-F238E27FC236}">
                <a16:creationId xmlns:a16="http://schemas.microsoft.com/office/drawing/2014/main" id="{23215A7D-5A10-12B1-22BF-670CF66CB51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35025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12322" y="1059363"/>
            <a:ext cx="8519355"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solidFill>
                  <a:schemeClr val="accent1"/>
                </a:solidFill>
                <a:latin typeface="BIZ UDPゴシック" panose="020B0400000000000000" pitchFamily="50" charset="-128"/>
                <a:ea typeface="BIZ UDPゴシック" panose="020B0400000000000000" pitchFamily="50" charset="-128"/>
              </a:rPr>
              <a:t>「地理院地図」</a:t>
            </a:r>
            <a:r>
              <a:rPr lang="ja-JP" altLang="en-US" sz="2200" b="0" dirty="0">
                <a:latin typeface="BIZ UDPゴシック" panose="020B0400000000000000" pitchFamily="50" charset="-128"/>
                <a:ea typeface="BIZ UDPゴシック" panose="020B0400000000000000" pitchFamily="50" charset="-128"/>
              </a:rPr>
              <a:t>は、地形図、写真、標高、地形分類など、国土地理院が捉えた</a:t>
            </a:r>
            <a:r>
              <a:rPr lang="ja-JP" altLang="en-US" sz="2200" b="0" dirty="0">
                <a:solidFill>
                  <a:schemeClr val="accent1"/>
                </a:solidFill>
                <a:latin typeface="BIZ UDPゴシック" panose="020B0400000000000000" pitchFamily="50" charset="-128"/>
                <a:ea typeface="BIZ UDPゴシック" panose="020B0400000000000000" pitchFamily="50" charset="-128"/>
              </a:rPr>
              <a:t>日本の国土の様子を発信するウェブ地図</a:t>
            </a:r>
            <a:r>
              <a:rPr lang="ja-JP" altLang="en-US" sz="2200" b="0" dirty="0">
                <a:latin typeface="BIZ UDPゴシック" panose="020B0400000000000000" pitchFamily="50" charset="-128"/>
                <a:ea typeface="BIZ UDPゴシック" panose="020B0400000000000000" pitchFamily="50" charset="-128"/>
              </a:rPr>
              <a:t>です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正確な日本の姿をスマートフォンでも簡単に見ることができます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5017DACF-A3E2-C3E7-4661-3EB1703F5701}"/>
              </a:ext>
            </a:extLst>
          </p:cNvPr>
          <p:cNvSpPr/>
          <p:nvPr/>
        </p:nvSpPr>
        <p:spPr>
          <a:xfrm>
            <a:off x="1158286" y="2857755"/>
            <a:ext cx="2674818" cy="391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最新の道路を見る</a:t>
            </a:r>
          </a:p>
        </p:txBody>
      </p:sp>
      <p:sp>
        <p:nvSpPr>
          <p:cNvPr id="11" name="正方形/長方形 10">
            <a:extLst>
              <a:ext uri="{FF2B5EF4-FFF2-40B4-BE49-F238E27FC236}">
                <a16:creationId xmlns:a16="http://schemas.microsoft.com/office/drawing/2014/main" id="{A85B41F7-EFE5-6079-1B37-FBAAA9B63A36}"/>
              </a:ext>
            </a:extLst>
          </p:cNvPr>
          <p:cNvSpPr/>
          <p:nvPr/>
        </p:nvSpPr>
        <p:spPr>
          <a:xfrm>
            <a:off x="1158286" y="5041594"/>
            <a:ext cx="3890500" cy="391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土地の凹凸や標高が分かる</a:t>
            </a:r>
          </a:p>
        </p:txBody>
      </p:sp>
      <p:sp>
        <p:nvSpPr>
          <p:cNvPr id="12" name="テキスト ボックス 11">
            <a:extLst>
              <a:ext uri="{FF2B5EF4-FFF2-40B4-BE49-F238E27FC236}">
                <a16:creationId xmlns:a16="http://schemas.microsoft.com/office/drawing/2014/main" id="{5C1603C8-EFC9-F107-1C74-4505F065D38A}"/>
              </a:ext>
            </a:extLst>
          </p:cNvPr>
          <p:cNvSpPr txBox="1"/>
          <p:nvPr/>
        </p:nvSpPr>
        <p:spPr>
          <a:xfrm>
            <a:off x="1158286" y="3295317"/>
            <a:ext cx="3960440"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高速道路や国道等を</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開通後速やかに地図</a:t>
            </a:r>
            <a:r>
              <a:rPr lang="ja-JP" altLang="en-US" dirty="0">
                <a:latin typeface="BIZ UDPゴシック" panose="020B0400000000000000" pitchFamily="50" charset="-128"/>
                <a:ea typeface="BIZ UDPゴシック" panose="020B0400000000000000" pitchFamily="50" charset="-128"/>
              </a:rPr>
              <a:t>で確認できます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77B8199F-953C-1B76-CEF7-3DFFD7903487}"/>
              </a:ext>
            </a:extLst>
          </p:cNvPr>
          <p:cNvSpPr txBox="1"/>
          <p:nvPr/>
        </p:nvSpPr>
        <p:spPr>
          <a:xfrm>
            <a:off x="1158286" y="5430023"/>
            <a:ext cx="4751023"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標高で色分けされた色別標高図を見ることで、身近な場所の高低差を確認できます</a:t>
            </a:r>
          </a:p>
        </p:txBody>
      </p:sp>
      <p:pic>
        <p:nvPicPr>
          <p:cNvPr id="14" name="図 13" descr="マップ&#10;&#10;自動的に生成された説明">
            <a:extLst>
              <a:ext uri="{FF2B5EF4-FFF2-40B4-BE49-F238E27FC236}">
                <a16:creationId xmlns:a16="http://schemas.microsoft.com/office/drawing/2014/main" id="{C042B515-2361-26CE-E653-644B4CA6EE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69474" y="4621529"/>
            <a:ext cx="1611484" cy="2090466"/>
          </a:xfrm>
          <a:prstGeom prst="rect">
            <a:avLst/>
          </a:prstGeom>
          <a:ln>
            <a:solidFill>
              <a:schemeClr val="tx1"/>
            </a:solidFill>
          </a:ln>
        </p:spPr>
      </p:pic>
      <p:pic>
        <p:nvPicPr>
          <p:cNvPr id="15" name="図 14" descr="マップ&#10;&#10;自動的に生成された説明">
            <a:extLst>
              <a:ext uri="{FF2B5EF4-FFF2-40B4-BE49-F238E27FC236}">
                <a16:creationId xmlns:a16="http://schemas.microsoft.com/office/drawing/2014/main" id="{687C4ECF-03C9-2812-E7B1-D7FC2C61E6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69475" y="2594583"/>
            <a:ext cx="1611485" cy="1881528"/>
          </a:xfrm>
          <a:prstGeom prst="rect">
            <a:avLst/>
          </a:prstGeom>
          <a:ln>
            <a:solidFill>
              <a:schemeClr val="tx1"/>
            </a:solidFill>
          </a:ln>
        </p:spPr>
      </p:pic>
    </p:spTree>
    <p:extLst>
      <p:ext uri="{BB962C8B-B14F-4D97-AF65-F5344CB8AC3E}">
        <p14:creationId xmlns:p14="http://schemas.microsoft.com/office/powerpoint/2010/main" val="2288387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7166FE2-F751-B41D-BAAA-5D48E40A6BCF}"/>
              </a:ext>
            </a:extLst>
          </p:cNvPr>
          <p:cNvPicPr>
            <a:picLocks noChangeAspect="1"/>
          </p:cNvPicPr>
          <p:nvPr/>
        </p:nvPicPr>
        <p:blipFill>
          <a:blip r:embed="rId4"/>
          <a:stretch>
            <a:fillRect/>
          </a:stretch>
        </p:blipFill>
        <p:spPr>
          <a:xfrm>
            <a:off x="5649795" y="2406588"/>
            <a:ext cx="1993846" cy="4320000"/>
          </a:xfrm>
          <a:prstGeom prst="rect">
            <a:avLst/>
          </a:prstGeom>
          <a:ln>
            <a:solidFill>
              <a:schemeClr val="tx1"/>
            </a:solidFill>
          </a:ln>
        </p:spPr>
      </p:pic>
      <p:pic>
        <p:nvPicPr>
          <p:cNvPr id="2" name="図 1" descr="ダイアグラム が含まれている画像&#10;&#10;自動的に生成された説明">
            <a:extLst>
              <a:ext uri="{FF2B5EF4-FFF2-40B4-BE49-F238E27FC236}">
                <a16:creationId xmlns:a16="http://schemas.microsoft.com/office/drawing/2014/main" id="{440A60B3-7FA3-C691-2205-05C3B4091841}"/>
              </a:ext>
            </a:extLst>
          </p:cNvPr>
          <p:cNvPicPr>
            <a:picLocks noChangeAspect="1"/>
          </p:cNvPicPr>
          <p:nvPr/>
        </p:nvPicPr>
        <p:blipFill>
          <a:blip r:embed="rId5"/>
          <a:stretch>
            <a:fillRect/>
          </a:stretch>
        </p:blipFill>
        <p:spPr>
          <a:xfrm>
            <a:off x="1437517" y="2406589"/>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5535" y="3679096"/>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「自然災害伝承碑」を押します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9795" y="1513375"/>
            <a:ext cx="3015233"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「自然災害伝承碑（すべて）」を押します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7516" y="3766482"/>
            <a:ext cx="1169759" cy="31489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4" name="サブタイトル 2">
            <a:extLst>
              <a:ext uri="{FF2B5EF4-FFF2-40B4-BE49-F238E27FC236}">
                <a16:creationId xmlns:a16="http://schemas.microsoft.com/office/drawing/2014/main" id="{E4950D42-3ACA-3584-F877-17CC4CD2240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1593328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低い精度で自動的に生成された説明">
            <a:extLst>
              <a:ext uri="{FF2B5EF4-FFF2-40B4-BE49-F238E27FC236}">
                <a16:creationId xmlns:a16="http://schemas.microsoft.com/office/drawing/2014/main" id="{6B3C8073-FA90-0A8E-10BF-CDEC23DC072A}"/>
              </a:ext>
            </a:extLst>
          </p:cNvPr>
          <p:cNvPicPr>
            <a:picLocks noChangeAspect="1"/>
          </p:cNvPicPr>
          <p:nvPr/>
        </p:nvPicPr>
        <p:blipFill>
          <a:blip r:embed="rId4"/>
          <a:stretch>
            <a:fillRect/>
          </a:stretch>
        </p:blipFill>
        <p:spPr>
          <a:xfrm>
            <a:off x="5652128" y="2406588"/>
            <a:ext cx="1993846" cy="4319999"/>
          </a:xfrm>
          <a:prstGeom prst="rect">
            <a:avLst/>
          </a:prstGeom>
          <a:ln>
            <a:solidFill>
              <a:schemeClr val="tx1"/>
            </a:solidFill>
          </a:ln>
        </p:spPr>
      </p:pic>
      <p:pic>
        <p:nvPicPr>
          <p:cNvPr id="4" name="図 3" descr="ダイアグラム&#10;&#10;中程度の精度で自動的に生成された説明">
            <a:extLst>
              <a:ext uri="{FF2B5EF4-FFF2-40B4-BE49-F238E27FC236}">
                <a16:creationId xmlns:a16="http://schemas.microsoft.com/office/drawing/2014/main" id="{A045FC59-3E0D-382B-0682-58209D9C277C}"/>
              </a:ext>
            </a:extLst>
          </p:cNvPr>
          <p:cNvPicPr>
            <a:picLocks noChangeAspect="1"/>
          </p:cNvPicPr>
          <p:nvPr/>
        </p:nvPicPr>
        <p:blipFill>
          <a:blip r:embed="rId5"/>
          <a:stretch>
            <a:fillRect/>
          </a:stretch>
        </p:blipFill>
        <p:spPr>
          <a:xfrm>
            <a:off x="1437516" y="2406589"/>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756366" y="4919805"/>
            <a:ext cx="188132"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自然災害伝承碑の記号</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　　　で表示されます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9795" y="1513375"/>
            <a:ext cx="3421299"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知りたい伝承碑の記号を押すと、碑銘と写真が表示されます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594089" y="4081372"/>
            <a:ext cx="837274" cy="167686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pic>
        <p:nvPicPr>
          <p:cNvPr id="5" name="図 4">
            <a:extLst>
              <a:ext uri="{FF2B5EF4-FFF2-40B4-BE49-F238E27FC236}">
                <a16:creationId xmlns:a16="http://schemas.microsoft.com/office/drawing/2014/main" id="{CB5C8AD5-EDAC-9ABC-E2BE-307B79DA2CB5}"/>
              </a:ext>
            </a:extLst>
          </p:cNvPr>
          <p:cNvPicPr>
            <a:picLocks noChangeAspect="1"/>
          </p:cNvPicPr>
          <p:nvPr/>
        </p:nvPicPr>
        <p:blipFill>
          <a:blip r:embed="rId8"/>
          <a:stretch>
            <a:fillRect/>
          </a:stretch>
        </p:blipFill>
        <p:spPr>
          <a:xfrm>
            <a:off x="1851552" y="1964404"/>
            <a:ext cx="266737" cy="266737"/>
          </a:xfrm>
          <a:prstGeom prst="rect">
            <a:avLst/>
          </a:prstGeom>
        </p:spPr>
      </p:pic>
      <p:sp>
        <p:nvSpPr>
          <p:cNvPr id="2" name="サブタイトル 2">
            <a:extLst>
              <a:ext uri="{FF2B5EF4-FFF2-40B4-BE49-F238E27FC236}">
                <a16:creationId xmlns:a16="http://schemas.microsoft.com/office/drawing/2014/main" id="{D424EAC8-0221-8F46-B391-6E342175278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1515797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10;&#10;中程度の精度で自動的に生成された説明">
            <a:extLst>
              <a:ext uri="{FF2B5EF4-FFF2-40B4-BE49-F238E27FC236}">
                <a16:creationId xmlns:a16="http://schemas.microsoft.com/office/drawing/2014/main" id="{D19C8F0F-E776-2AF4-DF73-59C15840BD0F}"/>
              </a:ext>
            </a:extLst>
          </p:cNvPr>
          <p:cNvPicPr>
            <a:picLocks noChangeAspect="1"/>
          </p:cNvPicPr>
          <p:nvPr/>
        </p:nvPicPr>
        <p:blipFill>
          <a:blip r:embed="rId4"/>
          <a:stretch>
            <a:fillRect/>
          </a:stretch>
        </p:blipFill>
        <p:spPr>
          <a:xfrm>
            <a:off x="3575077"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02771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写真を押すと、伝承内容</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や災害名など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詳しい説明が表示されます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サブタイトル 2">
            <a:extLst>
              <a:ext uri="{FF2B5EF4-FFF2-40B4-BE49-F238E27FC236}">
                <a16:creationId xmlns:a16="http://schemas.microsoft.com/office/drawing/2014/main" id="{DF202CC6-7472-D293-B764-A4AD46C0BD3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834303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635AFA94-0171-79B3-6D2A-7F212A243DB0}"/>
              </a:ext>
            </a:extLst>
          </p:cNvPr>
          <p:cNvPicPr>
            <a:picLocks noChangeAspect="1"/>
          </p:cNvPicPr>
          <p:nvPr/>
        </p:nvPicPr>
        <p:blipFill>
          <a:blip r:embed="rId4"/>
          <a:stretch>
            <a:fillRect/>
          </a:stretch>
        </p:blipFill>
        <p:spPr>
          <a:xfrm>
            <a:off x="5652850" y="2406592"/>
            <a:ext cx="1993846" cy="4319999"/>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BFE9D182-F39F-D419-90FC-F201765953A6}"/>
              </a:ext>
            </a:extLst>
          </p:cNvPr>
          <p:cNvPicPr>
            <a:picLocks noChangeAspect="1"/>
          </p:cNvPicPr>
          <p:nvPr/>
        </p:nvPicPr>
        <p:blipFill>
          <a:blip r:embed="rId5"/>
          <a:stretch>
            <a:fillRect/>
          </a:stretch>
        </p:blipFill>
        <p:spPr>
          <a:xfrm>
            <a:off x="1459994" y="2406592"/>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89921" y="4082718"/>
            <a:ext cx="1724134"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検索バーに「富士山」と入力します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検索結果から「富士山」を選択し、バツ印を押します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38774" y="2893784"/>
            <a:ext cx="110328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10" name="四角形: 角を丸くする 9">
            <a:extLst>
              <a:ext uri="{FF2B5EF4-FFF2-40B4-BE49-F238E27FC236}">
                <a16:creationId xmlns:a16="http://schemas.microsoft.com/office/drawing/2014/main" id="{0ADCC0FF-2090-268C-7F2F-33E9E5633DF8}"/>
              </a:ext>
            </a:extLst>
          </p:cNvPr>
          <p:cNvSpPr/>
          <p:nvPr/>
        </p:nvSpPr>
        <p:spPr>
          <a:xfrm>
            <a:off x="7191032" y="3094179"/>
            <a:ext cx="210666" cy="21670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08480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D967C4A6-8DAD-502E-D27D-3B482F976739}"/>
              </a:ext>
            </a:extLst>
          </p:cNvPr>
          <p:cNvPicPr>
            <a:picLocks noChangeAspect="1"/>
          </p:cNvPicPr>
          <p:nvPr/>
        </p:nvPicPr>
        <p:blipFill>
          <a:blip r:embed="rId4"/>
          <a:stretch>
            <a:fillRect/>
          </a:stretch>
        </p:blipFill>
        <p:spPr>
          <a:xfrm>
            <a:off x="5657730" y="2406592"/>
            <a:ext cx="1993844" cy="4319995"/>
          </a:xfrm>
          <a:prstGeom prst="rect">
            <a:avLst/>
          </a:prstGeom>
          <a:ln>
            <a:solidFill>
              <a:schemeClr val="tx1"/>
            </a:solidFill>
          </a:ln>
        </p:spPr>
      </p:pic>
      <p:pic>
        <p:nvPicPr>
          <p:cNvPr id="5" name="図 4" descr="マップ&#10;&#10;自動的に生成された説明">
            <a:extLst>
              <a:ext uri="{FF2B5EF4-FFF2-40B4-BE49-F238E27FC236}">
                <a16:creationId xmlns:a16="http://schemas.microsoft.com/office/drawing/2014/main" id="{F209B757-7E45-F62E-D018-34C19CFB878C}"/>
              </a:ext>
            </a:extLst>
          </p:cNvPr>
          <p:cNvPicPr>
            <a:picLocks noChangeAspect="1"/>
          </p:cNvPicPr>
          <p:nvPr/>
        </p:nvPicPr>
        <p:blipFill>
          <a:blip r:embed="rId5"/>
          <a:stretch>
            <a:fillRect/>
          </a:stretch>
        </p:blipFill>
        <p:spPr>
          <a:xfrm>
            <a:off x="1459995" y="2406592"/>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165156" y="4961200"/>
            <a:ext cx="518849"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160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右上の三本線のボタンを押し、「ツール」を選択します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1605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表示される各種のツールの中から「３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036234" y="2893784"/>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3228131" y="3080951"/>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66638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マップ&#10;&#10;自動的に生成された説明">
            <a:extLst>
              <a:ext uri="{FF2B5EF4-FFF2-40B4-BE49-F238E27FC236}">
                <a16:creationId xmlns:a16="http://schemas.microsoft.com/office/drawing/2014/main" id="{2752E825-7732-9710-1F7B-79AFD774C56E}"/>
              </a:ext>
            </a:extLst>
          </p:cNvPr>
          <p:cNvPicPr>
            <a:picLocks noChangeAspect="1"/>
          </p:cNvPicPr>
          <p:nvPr/>
        </p:nvPicPr>
        <p:blipFill>
          <a:blip r:embed="rId4"/>
          <a:stretch>
            <a:fillRect/>
          </a:stretch>
        </p:blipFill>
        <p:spPr>
          <a:xfrm>
            <a:off x="5656471" y="2461678"/>
            <a:ext cx="1993843" cy="4319994"/>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F7537CDD-AF34-55B1-015C-83565A6B3CDF}"/>
              </a:ext>
            </a:extLst>
          </p:cNvPr>
          <p:cNvPicPr>
            <a:picLocks noChangeAspect="1"/>
          </p:cNvPicPr>
          <p:nvPr/>
        </p:nvPicPr>
        <p:blipFill>
          <a:blip r:embed="rId5"/>
          <a:stretch>
            <a:fillRect/>
          </a:stretch>
        </p:blipFill>
        <p:spPr>
          <a:xfrm>
            <a:off x="1459995" y="2410673"/>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0829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作成する範囲を「大・小・カスタム」から選択します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25254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ページが移動し、富士山が３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2263623" y="4955060"/>
            <a:ext cx="309820" cy="2950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1FC4DFE-232C-DFBC-1337-CAD01DE01AEE}"/>
              </a:ext>
            </a:extLst>
          </p:cNvPr>
          <p:cNvSpPr txBox="1"/>
          <p:nvPr/>
        </p:nvSpPr>
        <p:spPr>
          <a:xfrm>
            <a:off x="3516467" y="4795750"/>
            <a:ext cx="169275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ここでは「小」を選択</a:t>
            </a:r>
          </a:p>
        </p:txBody>
      </p:sp>
    </p:spTree>
    <p:extLst>
      <p:ext uri="{BB962C8B-B14F-4D97-AF65-F5344CB8AC3E}">
        <p14:creationId xmlns:p14="http://schemas.microsoft.com/office/powerpoint/2010/main" val="1181450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635AFA94-0171-79B3-6D2A-7F212A243DB0}"/>
              </a:ext>
            </a:extLst>
          </p:cNvPr>
          <p:cNvPicPr>
            <a:picLocks noChangeAspect="1"/>
          </p:cNvPicPr>
          <p:nvPr/>
        </p:nvPicPr>
        <p:blipFill>
          <a:blip r:embed="rId4"/>
          <a:stretch>
            <a:fillRect/>
          </a:stretch>
        </p:blipFill>
        <p:spPr>
          <a:xfrm>
            <a:off x="5652850" y="2406592"/>
            <a:ext cx="1993846" cy="4319999"/>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BFE9D182-F39F-D419-90FC-F201765953A6}"/>
              </a:ext>
            </a:extLst>
          </p:cNvPr>
          <p:cNvPicPr>
            <a:picLocks noChangeAspect="1"/>
          </p:cNvPicPr>
          <p:nvPr/>
        </p:nvPicPr>
        <p:blipFill>
          <a:blip r:embed="rId5"/>
          <a:stretch>
            <a:fillRect/>
          </a:stretch>
        </p:blipFill>
        <p:spPr>
          <a:xfrm>
            <a:off x="1459994" y="2406592"/>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89921" y="4082718"/>
            <a:ext cx="1724134"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検索バーに「富士山」と入力します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検索結果から「富士山」を選択し、バツ印を押します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38774" y="2893784"/>
            <a:ext cx="110328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
        <p:nvSpPr>
          <p:cNvPr id="10" name="四角形: 角を丸くする 9">
            <a:extLst>
              <a:ext uri="{FF2B5EF4-FFF2-40B4-BE49-F238E27FC236}">
                <a16:creationId xmlns:a16="http://schemas.microsoft.com/office/drawing/2014/main" id="{0ADCC0FF-2090-268C-7F2F-33E9E5633DF8}"/>
              </a:ext>
            </a:extLst>
          </p:cNvPr>
          <p:cNvSpPr/>
          <p:nvPr/>
        </p:nvSpPr>
        <p:spPr>
          <a:xfrm>
            <a:off x="7191032" y="3094179"/>
            <a:ext cx="210666" cy="21670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07100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画像のプレビュー">
            <a:extLst>
              <a:ext uri="{FF2B5EF4-FFF2-40B4-BE49-F238E27FC236}">
                <a16:creationId xmlns:a16="http://schemas.microsoft.com/office/drawing/2014/main" id="{84E4A906-DEA2-AE54-CDF0-6EF6FB03F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725" y="24065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画像のプレビュー">
            <a:extLst>
              <a:ext uri="{FF2B5EF4-FFF2-40B4-BE49-F238E27FC236}">
                <a16:creationId xmlns:a16="http://schemas.microsoft.com/office/drawing/2014/main" id="{F94CF10A-4D03-9CD1-D79E-54194DFFA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639" y="24065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16054"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左上の　　　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16054"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写真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61638" y="3112563"/>
            <a:ext cx="367161" cy="32745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pic>
        <p:nvPicPr>
          <p:cNvPr id="2" name="図 1">
            <a:extLst>
              <a:ext uri="{FF2B5EF4-FFF2-40B4-BE49-F238E27FC236}">
                <a16:creationId xmlns:a16="http://schemas.microsoft.com/office/drawing/2014/main" id="{936A4093-6FAD-E618-E2F8-1ED24E4783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46959" y="1554588"/>
            <a:ext cx="324156" cy="328535"/>
          </a:xfrm>
          <a:prstGeom prst="rect">
            <a:avLst/>
          </a:prstGeom>
        </p:spPr>
      </p:pic>
      <p:sp>
        <p:nvSpPr>
          <p:cNvPr id="4" name="四角形: 角を丸くする 3">
            <a:extLst>
              <a:ext uri="{FF2B5EF4-FFF2-40B4-BE49-F238E27FC236}">
                <a16:creationId xmlns:a16="http://schemas.microsoft.com/office/drawing/2014/main" id="{DAEF0E86-F876-66CE-99C9-463A3069490A}"/>
              </a:ext>
            </a:extLst>
          </p:cNvPr>
          <p:cNvSpPr/>
          <p:nvPr/>
        </p:nvSpPr>
        <p:spPr>
          <a:xfrm>
            <a:off x="6476192" y="3074654"/>
            <a:ext cx="367161" cy="32745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Picture 4" descr="画像のプレビュー">
            <a:extLst>
              <a:ext uri="{FF2B5EF4-FFF2-40B4-BE49-F238E27FC236}">
                <a16:creationId xmlns:a16="http://schemas.microsoft.com/office/drawing/2014/main" id="{D0C20387-6509-E32C-725B-DC2031204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34" t="16479" r="43364" b="78450"/>
          <a:stretch/>
        </p:blipFill>
        <p:spPr bwMode="auto">
          <a:xfrm>
            <a:off x="6223484" y="1569141"/>
            <a:ext cx="351806" cy="3360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サブタイトル 2">
            <a:extLst>
              <a:ext uri="{FF2B5EF4-FFF2-40B4-BE49-F238E27FC236}">
                <a16:creationId xmlns:a16="http://schemas.microsoft.com/office/drawing/2014/main" id="{DC87581F-5DE5-9D97-F2FF-C5CD0A3AFA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631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画像のプレビュー">
            <a:extLst>
              <a:ext uri="{FF2B5EF4-FFF2-40B4-BE49-F238E27FC236}">
                <a16:creationId xmlns:a16="http://schemas.microsoft.com/office/drawing/2014/main" id="{273B57CA-5A90-E706-E92D-8F4A2CCE9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174" y="24091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0" name="Picture 2" descr="画像のプレビュー">
            <a:extLst>
              <a:ext uri="{FF2B5EF4-FFF2-40B4-BE49-F238E27FC236}">
                <a16:creationId xmlns:a16="http://schemas.microsoft.com/office/drawing/2014/main" id="{7464074A-2FC1-C720-C2AF-62DBA27F2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445" y="24091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165156" y="4961200"/>
            <a:ext cx="518849"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160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右上の三本線のボタンを押し、「ツール」を選択します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1605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表示される各種のツールの中から「３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036234" y="2893784"/>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3228131" y="3080951"/>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116C04BD-959C-F8C7-3E77-9581F7C565E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3005626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画像のプレビュー">
            <a:extLst>
              <a:ext uri="{FF2B5EF4-FFF2-40B4-BE49-F238E27FC236}">
                <a16:creationId xmlns:a16="http://schemas.microsoft.com/office/drawing/2014/main" id="{27B6A0E5-B348-661C-0729-ED6DAA19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262" y="2410673"/>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4" name="Picture 2" descr="画像のプレビュー">
            <a:extLst>
              <a:ext uri="{FF2B5EF4-FFF2-40B4-BE49-F238E27FC236}">
                <a16:creationId xmlns:a16="http://schemas.microsoft.com/office/drawing/2014/main" id="{A5B818A4-5E0A-D6F4-865D-BDFE2A927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841" y="2410673"/>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0829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作成する範囲を「大・小・カスタム」から選択します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25254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ページが移動し、富士山が３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モデルで表示されます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2263623" y="4955060"/>
            <a:ext cx="309820" cy="2950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1FC4DFE-232C-DFBC-1337-CAD01DE01AEE}"/>
              </a:ext>
            </a:extLst>
          </p:cNvPr>
          <p:cNvSpPr txBox="1"/>
          <p:nvPr/>
        </p:nvSpPr>
        <p:spPr>
          <a:xfrm>
            <a:off x="3516467" y="4795750"/>
            <a:ext cx="169275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ここでは「小」を選択</a:t>
            </a:r>
          </a:p>
        </p:txBody>
      </p:sp>
      <p:sp>
        <p:nvSpPr>
          <p:cNvPr id="3" name="サブタイトル 2">
            <a:extLst>
              <a:ext uri="{FF2B5EF4-FFF2-40B4-BE49-F238E27FC236}">
                <a16:creationId xmlns:a16="http://schemas.microsoft.com/office/drawing/2014/main" id="{418405D2-A751-0626-8812-B7D67D4F6AA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2162110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18ECF729-5354-FA46-8778-D6A6B02B9B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822343" y="4161316"/>
            <a:ext cx="1836505" cy="22152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61B9C842-7B5A-7DEA-B54A-870FC2540140}"/>
              </a:ext>
            </a:extLst>
          </p:cNvPr>
          <p:cNvSpPr/>
          <p:nvPr/>
        </p:nvSpPr>
        <p:spPr>
          <a:xfrm>
            <a:off x="527735" y="3749542"/>
            <a:ext cx="2964145" cy="391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kumimoji="1" lang="ja-JP" altLang="en-US" dirty="0">
                <a:latin typeface="BIZ UDPゴシック" panose="020B0400000000000000" pitchFamily="50" charset="-128"/>
                <a:ea typeface="BIZ UDPゴシック" panose="020B0400000000000000" pitchFamily="50" charset="-128"/>
              </a:rPr>
              <a:t>防災について歴史から学ぶ</a:t>
            </a:r>
          </a:p>
        </p:txBody>
      </p:sp>
      <p:sp>
        <p:nvSpPr>
          <p:cNvPr id="5" name="正方形/長方形 4">
            <a:extLst>
              <a:ext uri="{FF2B5EF4-FFF2-40B4-BE49-F238E27FC236}">
                <a16:creationId xmlns:a16="http://schemas.microsoft.com/office/drawing/2014/main" id="{C6E35FB0-10C8-3824-78A5-4DD526BBE632}"/>
              </a:ext>
            </a:extLst>
          </p:cNvPr>
          <p:cNvSpPr/>
          <p:nvPr/>
        </p:nvSpPr>
        <p:spPr>
          <a:xfrm>
            <a:off x="539552" y="1412776"/>
            <a:ext cx="3168352" cy="3895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戦前～現在の空中写真を見る</a:t>
            </a:r>
          </a:p>
        </p:txBody>
      </p:sp>
      <p:sp>
        <p:nvSpPr>
          <p:cNvPr id="7" name="テキスト ボックス 6">
            <a:extLst>
              <a:ext uri="{FF2B5EF4-FFF2-40B4-BE49-F238E27FC236}">
                <a16:creationId xmlns:a16="http://schemas.microsoft.com/office/drawing/2014/main" id="{7B287162-0D46-E3F1-65C2-DC8D7F2AA134}"/>
              </a:ext>
            </a:extLst>
          </p:cNvPr>
          <p:cNvSpPr txBox="1"/>
          <p:nvPr/>
        </p:nvSpPr>
        <p:spPr>
          <a:xfrm>
            <a:off x="501232" y="4234256"/>
            <a:ext cx="3494120" cy="2196114"/>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災害発生時の空中写真や、被災状況を示した地図を見ることができます</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また防災に役立つ「自然災害伝承碑」の情報も見ることができます</a:t>
            </a:r>
            <a:r>
              <a:rPr kumimoji="1" lang="ja-JP" altLang="en-US" dirty="0">
                <a:solidFill>
                  <a:schemeClr val="accent1"/>
                </a:solidFill>
                <a:latin typeface="BIZ UDPゴシック" panose="020B0400000000000000" pitchFamily="50" charset="-128"/>
                <a:ea typeface="BIZ UDPゴシック" panose="020B0400000000000000" pitchFamily="50" charset="-128"/>
              </a:rPr>
              <a:t>（</a:t>
            </a:r>
            <a:r>
              <a:rPr kumimoji="1" lang="en-US" altLang="ja-JP" dirty="0">
                <a:solidFill>
                  <a:schemeClr val="accent1"/>
                </a:solidFill>
                <a:latin typeface="BIZ UDPゴシック" panose="020B0400000000000000" pitchFamily="50" charset="-128"/>
                <a:ea typeface="BIZ UDPゴシック" panose="020B0400000000000000" pitchFamily="50" charset="-128"/>
              </a:rPr>
              <a:t>p37</a:t>
            </a:r>
            <a:r>
              <a:rPr kumimoji="1" lang="ja-JP" altLang="en-US" dirty="0">
                <a:solidFill>
                  <a:schemeClr val="accent1"/>
                </a:solidFill>
                <a:latin typeface="BIZ UDPゴシック" panose="020B0400000000000000" pitchFamily="50" charset="-128"/>
                <a:ea typeface="BIZ UDPゴシック" panose="020B0400000000000000" pitchFamily="50" charset="-128"/>
              </a:rPr>
              <a:t>へ）</a:t>
            </a:r>
          </a:p>
        </p:txBody>
      </p:sp>
      <p:sp>
        <p:nvSpPr>
          <p:cNvPr id="8" name="テキスト ボックス 7">
            <a:extLst>
              <a:ext uri="{FF2B5EF4-FFF2-40B4-BE49-F238E27FC236}">
                <a16:creationId xmlns:a16="http://schemas.microsoft.com/office/drawing/2014/main" id="{52033D0E-2C33-4781-BE64-C191DA1CA887}"/>
              </a:ext>
            </a:extLst>
          </p:cNvPr>
          <p:cNvSpPr txBox="1"/>
          <p:nvPr/>
        </p:nvSpPr>
        <p:spPr>
          <a:xfrm>
            <a:off x="527735" y="1912990"/>
            <a:ext cx="3467617"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第二次世界大戦前から現在までの様々な年代の空中写真を見ることができます</a:t>
            </a:r>
            <a:r>
              <a:rPr kumimoji="1" lang="ja-JP" altLang="en-US" dirty="0">
                <a:solidFill>
                  <a:schemeClr val="accent1"/>
                </a:solidFill>
                <a:latin typeface="BIZ UDPゴシック" panose="020B0400000000000000" pitchFamily="50" charset="-128"/>
                <a:ea typeface="BIZ UDPゴシック" panose="020B0400000000000000" pitchFamily="50" charset="-128"/>
              </a:rPr>
              <a:t>（</a:t>
            </a:r>
            <a:r>
              <a:rPr kumimoji="1" lang="en-US" altLang="ja-JP" dirty="0">
                <a:solidFill>
                  <a:schemeClr val="accent1"/>
                </a:solidFill>
                <a:latin typeface="BIZ UDPゴシック" panose="020B0400000000000000" pitchFamily="50" charset="-128"/>
                <a:ea typeface="BIZ UDPゴシック" panose="020B0400000000000000" pitchFamily="50" charset="-128"/>
              </a:rPr>
              <a:t>p34</a:t>
            </a:r>
            <a:r>
              <a:rPr kumimoji="1" lang="ja-JP" altLang="en-US" dirty="0">
                <a:solidFill>
                  <a:schemeClr val="accent1"/>
                </a:solidFill>
                <a:latin typeface="BIZ UDPゴシック" panose="020B0400000000000000" pitchFamily="50" charset="-128"/>
                <a:ea typeface="BIZ UDPゴシック" panose="020B0400000000000000" pitchFamily="50" charset="-128"/>
              </a:rPr>
              <a:t>へ）</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D60349E0-7DFD-44D6-D554-683D7C92BE2C}"/>
              </a:ext>
            </a:extLst>
          </p:cNvPr>
          <p:cNvGrpSpPr>
            <a:grpSpLocks noChangeAspect="1"/>
          </p:cNvGrpSpPr>
          <p:nvPr/>
        </p:nvGrpSpPr>
        <p:grpSpPr>
          <a:xfrm>
            <a:off x="4299187" y="1412776"/>
            <a:ext cx="4323030" cy="4964688"/>
            <a:chOff x="5012235" y="1891610"/>
            <a:chExt cx="3567461" cy="4096972"/>
          </a:xfrm>
        </p:grpSpPr>
        <p:pic>
          <p:nvPicPr>
            <p:cNvPr id="9" name="図 8" descr="マップ&#10;&#10;自動的に生成された説明">
              <a:extLst>
                <a:ext uri="{FF2B5EF4-FFF2-40B4-BE49-F238E27FC236}">
                  <a16:creationId xmlns:a16="http://schemas.microsoft.com/office/drawing/2014/main" id="{19B6A104-68A4-FF20-748B-E4D2B968A8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12235" y="4160521"/>
              <a:ext cx="1697187" cy="1828061"/>
            </a:xfrm>
            <a:prstGeom prst="rect">
              <a:avLst/>
            </a:prstGeom>
            <a:ln>
              <a:solidFill>
                <a:schemeClr val="tx1"/>
              </a:solidFill>
            </a:ln>
          </p:spPr>
        </p:pic>
        <p:pic>
          <p:nvPicPr>
            <p:cNvPr id="16" name="図 15" descr="回路 が含まれている画像&#10;&#10;自動的に生成された説明">
              <a:extLst>
                <a:ext uri="{FF2B5EF4-FFF2-40B4-BE49-F238E27FC236}">
                  <a16:creationId xmlns:a16="http://schemas.microsoft.com/office/drawing/2014/main" id="{A2464B32-6C5D-9724-1AC6-79EA3984EB5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12235" y="1891610"/>
              <a:ext cx="1697187" cy="1828061"/>
            </a:xfrm>
            <a:prstGeom prst="rect">
              <a:avLst/>
            </a:prstGeom>
            <a:ln>
              <a:solidFill>
                <a:schemeClr val="tx1"/>
              </a:solidFill>
            </a:ln>
          </p:spPr>
        </p:pic>
        <p:pic>
          <p:nvPicPr>
            <p:cNvPr id="18" name="図 17" descr="地図と文字の白黒写真&#10;&#10;中程度の精度で自動的に生成された説明">
              <a:extLst>
                <a:ext uri="{FF2B5EF4-FFF2-40B4-BE49-F238E27FC236}">
                  <a16:creationId xmlns:a16="http://schemas.microsoft.com/office/drawing/2014/main" id="{624B70FD-AC60-B77D-DE6E-DA05EBC5106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86393" y="1891611"/>
              <a:ext cx="1493303" cy="1828061"/>
            </a:xfrm>
            <a:prstGeom prst="rect">
              <a:avLst/>
            </a:prstGeom>
            <a:ln>
              <a:solidFill>
                <a:schemeClr val="tx1"/>
              </a:solidFill>
            </a:ln>
          </p:spPr>
        </p:pic>
      </p:grpSp>
      <p:sp>
        <p:nvSpPr>
          <p:cNvPr id="10" name="吹き出し: 角を丸めた四角形 9">
            <a:extLst>
              <a:ext uri="{FF2B5EF4-FFF2-40B4-BE49-F238E27FC236}">
                <a16:creationId xmlns:a16="http://schemas.microsoft.com/office/drawing/2014/main" id="{D7CDE63C-297C-83F8-CC90-45B2443C55DE}"/>
              </a:ext>
            </a:extLst>
          </p:cNvPr>
          <p:cNvSpPr/>
          <p:nvPr/>
        </p:nvSpPr>
        <p:spPr>
          <a:xfrm>
            <a:off x="6966303" y="4452966"/>
            <a:ext cx="1502249" cy="495495"/>
          </a:xfrm>
          <a:prstGeom prst="wedgeRoundRect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浸水範囲が色付きで表現されている</a:t>
            </a:r>
          </a:p>
        </p:txBody>
      </p:sp>
    </p:spTree>
    <p:extLst>
      <p:ext uri="{BB962C8B-B14F-4D97-AF65-F5344CB8AC3E}">
        <p14:creationId xmlns:p14="http://schemas.microsoft.com/office/powerpoint/2010/main" val="568505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3-G</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3" name="テキスト ボックス 2">
            <a:extLst>
              <a:ext uri="{FF2B5EF4-FFF2-40B4-BE49-F238E27FC236}">
                <a16:creationId xmlns:a16="http://schemas.microsoft.com/office/drawing/2014/main" id="{E3DC1238-0440-53FA-79FB-3BCBFBC1B3DF}"/>
              </a:ext>
            </a:extLst>
          </p:cNvPr>
          <p:cNvSpPr txBox="1"/>
          <p:nvPr/>
        </p:nvSpPr>
        <p:spPr>
          <a:xfrm>
            <a:off x="738571" y="1472466"/>
            <a:ext cx="7666857" cy="4337854"/>
          </a:xfrm>
          <a:prstGeom prst="rect">
            <a:avLst/>
          </a:prstGeom>
          <a:noFill/>
        </p:spPr>
        <p:txBody>
          <a:bodyPr wrap="square" lIns="91440" tIns="45720" rIns="91440" bIns="45720" anchor="t">
            <a:spAutoFit/>
          </a:bodyPr>
          <a:lstStyle/>
          <a:p>
            <a:pPr>
              <a:lnSpc>
                <a:spcPct val="130000"/>
              </a:lnSpc>
            </a:pPr>
            <a:r>
              <a:rPr lang="ja-JP" altLang="en-US" sz="2400" dirty="0">
                <a:effectLst/>
                <a:latin typeface="BIZ UDPゴシック" panose="020B0400000000000000" pitchFamily="50" charset="-128"/>
                <a:ea typeface="BIZ UDPゴシック" panose="020B0400000000000000" pitchFamily="50" charset="-128"/>
              </a:rPr>
              <a:t>問</a:t>
            </a:r>
            <a:r>
              <a:rPr lang="ja-JP" altLang="en-US" sz="2400" dirty="0">
                <a:latin typeface="BIZ UDPゴシック" panose="020B0400000000000000" pitchFamily="50" charset="-128"/>
                <a:ea typeface="BIZ UDPゴシック" panose="020B0400000000000000" pitchFamily="50" charset="-128"/>
              </a:rPr>
              <a:t>い</a:t>
            </a:r>
            <a:r>
              <a:rPr lang="ja-JP" altLang="en-US" sz="2400" dirty="0">
                <a:effectLst/>
                <a:latin typeface="BIZ UDPゴシック" panose="020B0400000000000000" pitchFamily="50" charset="-128"/>
                <a:ea typeface="BIZ UDPゴシック" panose="020B0400000000000000" pitchFamily="50" charset="-128"/>
              </a:rPr>
              <a:t>合</a:t>
            </a:r>
            <a:r>
              <a:rPr lang="ja-JP" altLang="en-US" sz="2400" dirty="0">
                <a:latin typeface="BIZ UDPゴシック" panose="020B0400000000000000" pitchFamily="50" charset="-128"/>
                <a:ea typeface="BIZ UDPゴシック" panose="020B0400000000000000" pitchFamily="50" charset="-128"/>
              </a:rPr>
              <a:t>わせ</a:t>
            </a:r>
            <a:r>
              <a:rPr lang="ja-JP" altLang="en-US" sz="2400" dirty="0">
                <a:effectLst/>
                <a:latin typeface="BIZ UDPゴシック" panose="020B0400000000000000" pitchFamily="50" charset="-128"/>
                <a:ea typeface="BIZ UDPゴシック" panose="020B0400000000000000" pitchFamily="50" charset="-128"/>
              </a:rPr>
              <a:t>窓口一覧のウェブページがあります。</a:t>
            </a: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URL</a:t>
            </a:r>
            <a:r>
              <a:rPr lang="ja-JP" altLang="en-US" sz="2400" dirty="0">
                <a:effectLst/>
                <a:latin typeface="BIZ UDPゴシック" panose="020B0400000000000000" pitchFamily="50" charset="-128"/>
                <a:ea typeface="BIZ UDPゴシック" panose="020B0400000000000000" pitchFamily="50" charset="-128"/>
              </a:rPr>
              <a:t>は以下</a:t>
            </a:r>
            <a:r>
              <a:rPr lang="ja-JP" altLang="en-US" sz="2400" dirty="0">
                <a:latin typeface="BIZ UDPゴシック" panose="020B0400000000000000" pitchFamily="50" charset="-128"/>
                <a:ea typeface="BIZ UDPゴシック" panose="020B0400000000000000" pitchFamily="50" charset="-128"/>
              </a:rPr>
              <a:t>のとおり</a:t>
            </a:r>
            <a:r>
              <a:rPr lang="ja-JP" altLang="en-US" sz="2400" dirty="0">
                <a:effectLst/>
                <a:latin typeface="BIZ UDPゴシック" panose="020B0400000000000000" pitchFamily="50" charset="-128"/>
                <a:ea typeface="BIZ UDPゴシック" panose="020B0400000000000000" pitchFamily="50" charset="-128"/>
              </a:rPr>
              <a:t>です。</a:t>
            </a: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地理院地図の使い方</a:t>
            </a:r>
            <a:r>
              <a:rPr lang="en-US" altLang="ja-JP" sz="2400" dirty="0">
                <a:effectLst/>
                <a:latin typeface="BIZ UDPゴシック" panose="020B0400000000000000" pitchFamily="50" charset="-128"/>
                <a:ea typeface="BIZ UDPゴシック" panose="020B0400000000000000" pitchFamily="50" charset="-128"/>
              </a:rPr>
              <a:t>】</a:t>
            </a: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https://maps.gsi.go.jp/help/intro/index.html</a:t>
            </a:r>
          </a:p>
          <a:p>
            <a:pPr>
              <a:lnSpc>
                <a:spcPct val="130000"/>
              </a:lnSpc>
            </a:pPr>
            <a:br>
              <a:rPr lang="ja-JP" altLang="en-US" sz="2400" dirty="0">
                <a:effectLst/>
                <a:latin typeface="BIZ UDPゴシック" panose="020B0400000000000000" pitchFamily="50" charset="-128"/>
                <a:ea typeface="BIZ UDPゴシック" panose="020B0400000000000000" pitchFamily="50" charset="-128"/>
              </a:rPr>
            </a:br>
            <a:r>
              <a:rPr lang="en-US" altLang="ja-JP" sz="2400" dirty="0">
                <a:effectLst/>
                <a:latin typeface="BIZ UDPゴシック" panose="020B0400000000000000" pitchFamily="50" charset="-128"/>
                <a:ea typeface="BIZ UDPゴシック" panose="020B0400000000000000" pitchFamily="50" charset="-128"/>
              </a:rPr>
              <a:t>【</a:t>
            </a:r>
            <a:r>
              <a:rPr lang="ja-JP" altLang="en-US" sz="2400" dirty="0">
                <a:effectLst/>
                <a:latin typeface="BIZ UDPゴシック" panose="020B0400000000000000" pitchFamily="50" charset="-128"/>
                <a:ea typeface="BIZ UDPゴシック" panose="020B0400000000000000" pitchFamily="50" charset="-128"/>
              </a:rPr>
              <a:t>国土地理院　問い合わせ窓口一覧</a:t>
            </a:r>
            <a:r>
              <a:rPr lang="en-US" altLang="ja-JP" sz="2400" dirty="0">
                <a:effectLst/>
                <a:latin typeface="BIZ UDPゴシック" panose="020B0400000000000000" pitchFamily="50" charset="-128"/>
                <a:ea typeface="BIZ UDPゴシック" panose="020B0400000000000000" pitchFamily="50" charset="-128"/>
              </a:rPr>
              <a:t>】</a:t>
            </a:r>
            <a:br>
              <a:rPr lang="en-US" altLang="ja-JP" sz="2400" dirty="0">
                <a:effectLst/>
                <a:latin typeface="BIZ UDPゴシック" panose="020B0400000000000000" pitchFamily="50" charset="-128"/>
                <a:ea typeface="BIZ UDPゴシック" panose="020B0400000000000000" pitchFamily="50" charset="-128"/>
              </a:rPr>
            </a:br>
            <a:r>
              <a:rPr lang="en-US" altLang="ja-JP" sz="2400" dirty="0">
                <a:effectLst/>
                <a:latin typeface="BIZ UDPゴシック" panose="020B0400000000000000" pitchFamily="50" charset="-128"/>
                <a:ea typeface="BIZ UDPゴシック" panose="020B0400000000000000" pitchFamily="50" charset="-128"/>
              </a:rPr>
              <a:t>https://www.gsi.go.jp/contactTop.html</a:t>
            </a:r>
          </a:p>
          <a:p>
            <a:pPr>
              <a:lnSpc>
                <a:spcPct val="130000"/>
              </a:lnSpc>
            </a:pPr>
            <a:endParaRPr lang="en-US" altLang="ja-JP" sz="2400" dirty="0">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98808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69A3EFA0-F80F-8280-8307-3F2E27FEC855}"/>
              </a:ext>
            </a:extLst>
          </p:cNvPr>
          <p:cNvSpPr/>
          <p:nvPr/>
        </p:nvSpPr>
        <p:spPr>
          <a:xfrm>
            <a:off x="565461" y="1175736"/>
            <a:ext cx="3282168" cy="391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dirty="0">
                <a:latin typeface="BIZ UDPゴシック" panose="020B0400000000000000" pitchFamily="50" charset="-128"/>
                <a:ea typeface="BIZ UDPゴシック" panose="020B0400000000000000" pitchFamily="50" charset="-128"/>
              </a:rPr>
              <a:t>身近な場所の防災情報を知る</a:t>
            </a:r>
            <a:endParaRPr kumimoji="1" lang="ja-JP" altLang="en-US"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687CD5E-0C36-F280-8D54-962034B57BA8}"/>
              </a:ext>
            </a:extLst>
          </p:cNvPr>
          <p:cNvSpPr txBox="1"/>
          <p:nvPr/>
        </p:nvSpPr>
        <p:spPr>
          <a:xfrm>
            <a:off x="433971" y="1584550"/>
            <a:ext cx="8691099" cy="646331"/>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身の回りの土地の成り立ちや、それによる自然災害のリスクを地図上で確認できます</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また身近な場所の指定緊急避難場所等、防災に役立つ施設情報も確認できます</a:t>
            </a:r>
            <a:endParaRPr kumimoji="1" lang="en-US" altLang="ja-JP" dirty="0">
              <a:latin typeface="BIZ UDPゴシック" panose="020B0400000000000000" pitchFamily="50" charset="-128"/>
              <a:ea typeface="BIZ UDPゴシック" panose="020B0400000000000000" pitchFamily="50" charset="-128"/>
            </a:endParaRPr>
          </a:p>
        </p:txBody>
      </p:sp>
      <p:pic>
        <p:nvPicPr>
          <p:cNvPr id="11" name="図 10" descr="マップ&#10;&#10;自動的に生成された説明">
            <a:extLst>
              <a:ext uri="{FF2B5EF4-FFF2-40B4-BE49-F238E27FC236}">
                <a16:creationId xmlns:a16="http://schemas.microsoft.com/office/drawing/2014/main" id="{5C300B27-89B7-E5CC-B344-E4938BF8C20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85055" y="2713727"/>
            <a:ext cx="1944217" cy="2881080"/>
          </a:xfrm>
          <a:prstGeom prst="rect">
            <a:avLst/>
          </a:prstGeom>
          <a:ln>
            <a:solidFill>
              <a:schemeClr val="tx1"/>
            </a:solidFill>
          </a:ln>
        </p:spPr>
      </p:pic>
      <p:pic>
        <p:nvPicPr>
          <p:cNvPr id="12" name="図 11" descr="マップ&#10;&#10;自動的に生成された説明">
            <a:extLst>
              <a:ext uri="{FF2B5EF4-FFF2-40B4-BE49-F238E27FC236}">
                <a16:creationId xmlns:a16="http://schemas.microsoft.com/office/drawing/2014/main" id="{61B78187-5422-9143-5554-B9CE8249041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23728" y="2713727"/>
            <a:ext cx="1944218" cy="2881080"/>
          </a:xfrm>
          <a:prstGeom prst="rect">
            <a:avLst/>
          </a:prstGeom>
          <a:ln>
            <a:solidFill>
              <a:schemeClr val="tx1"/>
            </a:solidFill>
          </a:ln>
        </p:spPr>
      </p:pic>
      <p:sp>
        <p:nvSpPr>
          <p:cNvPr id="13" name="テキスト ボックス 12">
            <a:extLst>
              <a:ext uri="{FF2B5EF4-FFF2-40B4-BE49-F238E27FC236}">
                <a16:creationId xmlns:a16="http://schemas.microsoft.com/office/drawing/2014/main" id="{D8361324-346A-BACC-4931-9C900A4050ED}"/>
              </a:ext>
            </a:extLst>
          </p:cNvPr>
          <p:cNvSpPr txBox="1"/>
          <p:nvPr/>
        </p:nvSpPr>
        <p:spPr>
          <a:xfrm>
            <a:off x="1488424" y="5660923"/>
            <a:ext cx="3210576" cy="307777"/>
          </a:xfrm>
          <a:prstGeom prst="rect">
            <a:avLst/>
          </a:prstGeom>
          <a:noFill/>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地形分類（ベクトルタイル提供実験）</a:t>
            </a:r>
          </a:p>
        </p:txBody>
      </p:sp>
      <p:sp>
        <p:nvSpPr>
          <p:cNvPr id="14" name="テキスト ボックス 13">
            <a:extLst>
              <a:ext uri="{FF2B5EF4-FFF2-40B4-BE49-F238E27FC236}">
                <a16:creationId xmlns:a16="http://schemas.microsoft.com/office/drawing/2014/main" id="{1C4563C8-87A6-3BB0-4E7A-D7B929E22643}"/>
              </a:ext>
            </a:extLst>
          </p:cNvPr>
          <p:cNvSpPr txBox="1"/>
          <p:nvPr/>
        </p:nvSpPr>
        <p:spPr>
          <a:xfrm>
            <a:off x="5183189" y="5660923"/>
            <a:ext cx="1747947" cy="307777"/>
          </a:xfrm>
          <a:prstGeom prst="rect">
            <a:avLst/>
          </a:prstGeom>
          <a:noFill/>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指定緊急避難場所</a:t>
            </a:r>
          </a:p>
        </p:txBody>
      </p:sp>
      <p:sp>
        <p:nvSpPr>
          <p:cNvPr id="15" name="テキスト ボックス 14">
            <a:extLst>
              <a:ext uri="{FF2B5EF4-FFF2-40B4-BE49-F238E27FC236}">
                <a16:creationId xmlns:a16="http://schemas.microsoft.com/office/drawing/2014/main" id="{751E190A-E3CB-FE8B-8741-0B8219648DCF}"/>
              </a:ext>
            </a:extLst>
          </p:cNvPr>
          <p:cNvSpPr txBox="1"/>
          <p:nvPr/>
        </p:nvSpPr>
        <p:spPr>
          <a:xfrm>
            <a:off x="543621" y="6021288"/>
            <a:ext cx="8255011" cy="430887"/>
          </a:xfrm>
          <a:prstGeom prst="rect">
            <a:avLst/>
          </a:prstGeom>
          <a:noFill/>
        </p:spPr>
        <p:txBody>
          <a:bodyPr wrap="square" rtlCol="0">
            <a:spAutoFit/>
          </a:bodyPr>
          <a:lstStyle/>
          <a:p>
            <a:pPr algn="ctr"/>
            <a:r>
              <a:rPr kumimoji="1" lang="ja-JP" altLang="en-US" sz="2200" dirty="0">
                <a:latin typeface="BIZ UDPゴシック" panose="020B0400000000000000" pitchFamily="50" charset="-128"/>
                <a:ea typeface="BIZ UDPゴシック" panose="020B0400000000000000" pitchFamily="50" charset="-128"/>
              </a:rPr>
              <a:t>本講座では、地理院地図の機能の一部を実際に使ってみましょう</a:t>
            </a:r>
            <a:endParaRPr kumimoji="1" lang="en-US" altLang="ja-JP" sz="2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8464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２</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65845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5E62859-3DB7-AF9D-0C71-8EF2E72212AB}"/>
              </a:ext>
            </a:extLst>
          </p:cNvPr>
          <p:cNvPicPr>
            <a:picLocks noChangeAspect="1"/>
          </p:cNvPicPr>
          <p:nvPr/>
        </p:nvPicPr>
        <p:blipFill>
          <a:blip r:embed="rId4"/>
          <a:stretch>
            <a:fillRect/>
          </a:stretch>
        </p:blipFill>
        <p:spPr>
          <a:xfrm>
            <a:off x="5711369" y="2335596"/>
            <a:ext cx="2017951" cy="4340728"/>
          </a:xfrm>
          <a:prstGeom prst="rect">
            <a:avLst/>
          </a:prstGeom>
        </p:spPr>
      </p:pic>
      <p:pic>
        <p:nvPicPr>
          <p:cNvPr id="8" name="図 7" descr="背景パターン&#10;&#10;自動的に生成された説明">
            <a:extLst>
              <a:ext uri="{FF2B5EF4-FFF2-40B4-BE49-F238E27FC236}">
                <a16:creationId xmlns:a16="http://schemas.microsoft.com/office/drawing/2014/main" id="{53A73975-11A3-6ABA-E3BB-4F9851D9D5DA}"/>
              </a:ext>
            </a:extLst>
          </p:cNvPr>
          <p:cNvPicPr>
            <a:picLocks noChangeAspect="1"/>
          </p:cNvPicPr>
          <p:nvPr/>
        </p:nvPicPr>
        <p:blipFill>
          <a:blip r:embed="rId5"/>
          <a:stretch>
            <a:fillRect/>
          </a:stretch>
        </p:blipFill>
        <p:spPr>
          <a:xfrm>
            <a:off x="1427932" y="2345122"/>
            <a:ext cx="1993845" cy="431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地理院地図を検索しましょう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Chrome</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627791" y="5977197"/>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927132" y="3281243"/>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pic>
        <p:nvPicPr>
          <p:cNvPr id="7" name="図 6" descr="アイコン&#10;&#10;中程度の精度で自動的に生成された説明">
            <a:extLst>
              <a:ext uri="{FF2B5EF4-FFF2-40B4-BE49-F238E27FC236}">
                <a16:creationId xmlns:a16="http://schemas.microsoft.com/office/drawing/2014/main" id="{ACA44C05-6DBB-3C88-724D-F29DE5A951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36448" y="1526863"/>
            <a:ext cx="401067" cy="401067"/>
          </a:xfrm>
          <a:prstGeom prst="rect">
            <a:avLst/>
          </a:prstGeom>
        </p:spPr>
      </p:pic>
      <p:sp>
        <p:nvSpPr>
          <p:cNvPr id="12" name="テキスト ボックス 11">
            <a:extLst>
              <a:ext uri="{FF2B5EF4-FFF2-40B4-BE49-F238E27FC236}">
                <a16:creationId xmlns:a16="http://schemas.microsoft.com/office/drawing/2014/main" id="{3A907A67-E61B-1566-2F63-824E238EA760}"/>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55315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電子機器, キーボード が含まれている画像&#10;&#10;自動的に生成された説明">
            <a:extLst>
              <a:ext uri="{FF2B5EF4-FFF2-40B4-BE49-F238E27FC236}">
                <a16:creationId xmlns:a16="http://schemas.microsoft.com/office/drawing/2014/main" id="{D5997B48-D8ED-BE74-D01C-692C0C212B7C}"/>
              </a:ext>
            </a:extLst>
          </p:cNvPr>
          <p:cNvPicPr>
            <a:picLocks noChangeAspect="1"/>
          </p:cNvPicPr>
          <p:nvPr/>
        </p:nvPicPr>
        <p:blipFill>
          <a:blip r:embed="rId4"/>
          <a:stretch>
            <a:fillRect/>
          </a:stretch>
        </p:blipFill>
        <p:spPr>
          <a:xfrm>
            <a:off x="5722224" y="2351826"/>
            <a:ext cx="1993844" cy="4319994"/>
          </a:xfrm>
          <a:prstGeom prst="rect">
            <a:avLst/>
          </a:prstGeom>
          <a:ln>
            <a:solidFill>
              <a:schemeClr val="tx1"/>
            </a:solidFill>
          </a:ln>
        </p:spPr>
      </p:pic>
      <p:pic>
        <p:nvPicPr>
          <p:cNvPr id="12" name="図 11" descr="電子機器, キーボード が含まれている画像&#10;&#10;自動的に生成された説明">
            <a:extLst>
              <a:ext uri="{FF2B5EF4-FFF2-40B4-BE49-F238E27FC236}">
                <a16:creationId xmlns:a16="http://schemas.microsoft.com/office/drawing/2014/main" id="{0C95991A-38FE-E86C-6061-79B9151F39B3}"/>
              </a:ext>
            </a:extLst>
          </p:cNvPr>
          <p:cNvPicPr>
            <a:picLocks noChangeAspect="1"/>
          </p:cNvPicPr>
          <p:nvPr/>
        </p:nvPicPr>
        <p:blipFill>
          <a:blip r:embed="rId5"/>
          <a:stretch>
            <a:fillRect/>
          </a:stretch>
        </p:blipFill>
        <p:spPr>
          <a:xfrm>
            <a:off x="1427931" y="2351823"/>
            <a:ext cx="1993845" cy="431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地理院地図を検索しましょう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で地理院地図を検索しましょう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　　　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701035" y="2495517"/>
            <a:ext cx="1425224" cy="34946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7321510" y="5994643"/>
            <a:ext cx="394558"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pic>
        <p:nvPicPr>
          <p:cNvPr id="19" name="図 18" descr="電子機器, キーボード が含まれている画像&#10;&#10;自動的に生成された説明">
            <a:extLst>
              <a:ext uri="{FF2B5EF4-FFF2-40B4-BE49-F238E27FC236}">
                <a16:creationId xmlns:a16="http://schemas.microsoft.com/office/drawing/2014/main" id="{E10E1D30-557C-89A4-59BE-F81CB885DFCF}"/>
              </a:ext>
            </a:extLst>
          </p:cNvPr>
          <p:cNvPicPr>
            <a:picLocks noChangeAspect="1"/>
          </p:cNvPicPr>
          <p:nvPr/>
        </p:nvPicPr>
        <p:blipFill rotWithShape="1">
          <a:blip r:embed="rId4"/>
          <a:srcRect l="81812" t="84816" r="1315" b="7807"/>
          <a:stretch/>
        </p:blipFill>
        <p:spPr>
          <a:xfrm>
            <a:off x="7551285" y="1587308"/>
            <a:ext cx="329563" cy="312187"/>
          </a:xfrm>
          <a:prstGeom prst="rect">
            <a:avLst/>
          </a:prstGeom>
          <a:ln>
            <a:noFill/>
          </a:ln>
        </p:spPr>
      </p:pic>
      <p:sp>
        <p:nvSpPr>
          <p:cNvPr id="5" name="テキスト ボックス 4">
            <a:extLst>
              <a:ext uri="{FF2B5EF4-FFF2-40B4-BE49-F238E27FC236}">
                <a16:creationId xmlns:a16="http://schemas.microsoft.com/office/drawing/2014/main" id="{30466390-09D7-C63A-B94A-D3E506550FDD}"/>
              </a:ext>
            </a:extLst>
          </p:cNvPr>
          <p:cNvSpPr txBox="1"/>
          <p:nvPr/>
        </p:nvSpPr>
        <p:spPr>
          <a:xfrm>
            <a:off x="7729320" y="894700"/>
            <a:ext cx="141161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452525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0E30DB-0415-4458-A9FB-7FC2791A2620}">
  <ds:schemaRefs>
    <ds:schemaRef ds:uri="http://purl.org/dc/elements/1.1/"/>
    <ds:schemaRef ds:uri="2c894bec-798d-4cf3-95d8-8ea6401a7b86"/>
    <ds:schemaRef ds:uri="http://schemas.openxmlformats.org/package/2006/metadata/core-properties"/>
    <ds:schemaRef ds:uri="http://schemas.microsoft.com/office/2006/documentManagement/types"/>
    <ds:schemaRef ds:uri="http://purl.org/dc/dcmitype/"/>
    <ds:schemaRef ds:uri="http://purl.org/dc/terms/"/>
    <ds:schemaRef ds:uri="http://schemas.microsoft.com/office/infopath/2007/PartnerControls"/>
    <ds:schemaRef ds:uri="http://schemas.microsoft.com/office/2006/metadata/properties"/>
    <ds:schemaRef ds:uri="079a4871-f4a2-4665-9954-203da50962a5"/>
    <ds:schemaRef ds:uri="http://www.w3.org/XML/1998/namespace"/>
  </ds:schemaRefs>
</ds:datastoreItem>
</file>

<file path=customXml/itemProps2.xml><?xml version="1.0" encoding="utf-8"?>
<ds:datastoreItem xmlns:ds="http://schemas.openxmlformats.org/officeDocument/2006/customXml" ds:itemID="{7C7379B7-2759-44DC-8697-0FBC98E6511D}"/>
</file>

<file path=customXml/itemProps3.xml><?xml version="1.0" encoding="utf-8"?>
<ds:datastoreItem xmlns:ds="http://schemas.openxmlformats.org/officeDocument/2006/customXml" ds:itemID="{82A59DCD-4DBB-444D-A7B9-AF6BABE5E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Words>2354</Words>
  <PresentationFormat>画面に合わせる (4:3)</PresentationFormat>
  <Paragraphs>532</Paragraphs>
  <Slides>51</Slides>
  <Notes>51</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51</vt:i4>
      </vt:variant>
    </vt:vector>
  </HeadingPairs>
  <TitlesOfParts>
    <vt:vector size="56" baseType="lpstr">
      <vt:lpstr>BIZ UDPゴシック</vt:lpstr>
      <vt:lpstr>Abadi</vt:lpstr>
      <vt:lpstr>Arial</vt:lpstr>
      <vt:lpstr>ホワイト</vt:lpstr>
      <vt:lpstr>think-cell スライド</vt:lpstr>
      <vt:lpstr>PowerPoint プレゼンテーション</vt:lpstr>
      <vt:lpstr>PowerPoint プレゼンテーション</vt:lpstr>
      <vt:lpstr>PowerPoint プレゼンテーション</vt:lpstr>
      <vt:lpstr>1-A</vt:lpstr>
      <vt:lpstr>1-A</vt:lpstr>
      <vt:lpstr>1-A</vt:lpstr>
      <vt:lpstr>PowerPoint プレゼンテーション</vt:lpstr>
      <vt:lpstr>地理院地図を検索しましょう</vt:lpstr>
      <vt:lpstr>地理院地図を検索しましょう</vt:lpstr>
      <vt:lpstr>地理院地図を検索しましょう</vt:lpstr>
      <vt:lpstr>地理院地図を検索しましょう</vt:lpstr>
      <vt:lpstr>地理院地図を検索しましょう</vt:lpstr>
      <vt:lpstr>地理院地図を検索しましょう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ホーム画面に追加しましょう</vt:lpstr>
      <vt:lpstr>ホーム画面に追加しましょう</vt:lpstr>
      <vt:lpstr>ホーム画面に追加しましょう</vt:lpstr>
      <vt:lpstr>ホーム画面に追加しましょう</vt:lpstr>
      <vt:lpstr>ホーム画面に追加しましょう</vt:lpstr>
      <vt:lpstr>PowerPoint プレゼンテーション</vt:lpstr>
      <vt:lpstr>地理院地図の基本画面</vt:lpstr>
      <vt:lpstr>地理院地図の操作方法</vt:lpstr>
      <vt:lpstr>現在位置を表示してみよう</vt:lpstr>
      <vt:lpstr>現在位置を表示してみよう</vt:lpstr>
      <vt:lpstr>現在位置を表示してみよう</vt:lpstr>
      <vt:lpstr>現在位置を表示してみよう</vt:lpstr>
      <vt:lpstr>緯度・経度・標高を調べてみよう</vt:lpstr>
      <vt:lpstr>緯度・経度・標高を調べてみよう</vt:lpstr>
      <vt:lpstr>緯度・経度・標高を調べてみよう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3-G</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