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presentationml.tags+xml" PartName="/ppt/tags/tag49.xml"/>
  <Override ContentType="application/vnd.openxmlformats-officedocument.presentationml.tags+xml" PartName="/ppt/tags/tag50.xml"/>
  <Override ContentType="application/vnd.openxmlformats-officedocument.presentationml.tags+xml" PartName="/ppt/tags/tag51.xml"/>
  <Override ContentType="application/vnd.openxmlformats-officedocument.presentationml.tags+xml" PartName="/ppt/tags/tag52.xml"/>
  <Override ContentType="application/vnd.openxmlformats-officedocument.presentationml.tags+xml" PartName="/ppt/tags/tag53.xml"/>
  <Override ContentType="application/vnd.openxmlformats-officedocument.presentationml.tags+xml" PartName="/ppt/tags/tag54.xml"/>
  <Override ContentType="application/vnd.openxmlformats-officedocument.presentationml.tags+xml" PartName="/ppt/tags/tag55.xml"/>
  <Override ContentType="application/vnd.openxmlformats-officedocument.presentationml.tags+xml" PartName="/ppt/tags/tag56.xml"/>
  <Override ContentType="application/vnd.openxmlformats-officedocument.presentationml.tags+xml" PartName="/ppt/tags/tag57.xml"/>
  <Override ContentType="application/vnd.openxmlformats-officedocument.presentationml.tags+xml" PartName="/ppt/tags/tag58.xml"/>
  <Override ContentType="application/vnd.openxmlformats-officedocument.presentationml.tags+xml" PartName="/ppt/tags/tag59.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68"/>
  </p:notesMasterIdLst>
  <p:sldIdLst>
    <p:sldId id="327" r:id="rId5"/>
    <p:sldId id="1026" r:id="rId6"/>
    <p:sldId id="1025" r:id="rId7"/>
    <p:sldId id="1028" r:id="rId8"/>
    <p:sldId id="1029" r:id="rId9"/>
    <p:sldId id="1108" r:id="rId10"/>
    <p:sldId id="1027" r:id="rId11"/>
    <p:sldId id="1030" r:id="rId12"/>
    <p:sldId id="1032" r:id="rId13"/>
    <p:sldId id="1033" r:id="rId14"/>
    <p:sldId id="1034" r:id="rId15"/>
    <p:sldId id="1035" r:id="rId16"/>
    <p:sldId id="1036" r:id="rId17"/>
    <p:sldId id="1037" r:id="rId18"/>
    <p:sldId id="1031" r:id="rId19"/>
    <p:sldId id="1038" r:id="rId20"/>
    <p:sldId id="1039" r:id="rId21"/>
    <p:sldId id="1040" r:id="rId22"/>
    <p:sldId id="1085" r:id="rId23"/>
    <p:sldId id="1086" r:id="rId24"/>
    <p:sldId id="1044" r:id="rId25"/>
    <p:sldId id="1045" r:id="rId26"/>
    <p:sldId id="1054" r:id="rId27"/>
    <p:sldId id="1047" r:id="rId28"/>
    <p:sldId id="1048" r:id="rId29"/>
    <p:sldId id="1049" r:id="rId30"/>
    <p:sldId id="1050" r:id="rId31"/>
    <p:sldId id="1051" r:id="rId32"/>
    <p:sldId id="1052" r:id="rId33"/>
    <p:sldId id="1053" r:id="rId34"/>
    <p:sldId id="1056" r:id="rId35"/>
    <p:sldId id="1055" r:id="rId36"/>
    <p:sldId id="1057" r:id="rId37"/>
    <p:sldId id="1058" r:id="rId38"/>
    <p:sldId id="1059" r:id="rId39"/>
    <p:sldId id="1060" r:id="rId40"/>
    <p:sldId id="1061" r:id="rId41"/>
    <p:sldId id="1062" r:id="rId42"/>
    <p:sldId id="1063" r:id="rId43"/>
    <p:sldId id="1064" r:id="rId44"/>
    <p:sldId id="1065" r:id="rId45"/>
    <p:sldId id="1066" r:id="rId46"/>
    <p:sldId id="1067" r:id="rId47"/>
    <p:sldId id="1068" r:id="rId48"/>
    <p:sldId id="1069" r:id="rId49"/>
    <p:sldId id="1070" r:id="rId50"/>
    <p:sldId id="1071" r:id="rId51"/>
    <p:sldId id="343" r:id="rId52"/>
    <p:sldId id="1072" r:id="rId53"/>
    <p:sldId id="1147" r:id="rId54"/>
    <p:sldId id="1073" r:id="rId55"/>
    <p:sldId id="1075" r:id="rId56"/>
    <p:sldId id="1076" r:id="rId57"/>
    <p:sldId id="1077" r:id="rId58"/>
    <p:sldId id="1078" r:id="rId59"/>
    <p:sldId id="1079" r:id="rId60"/>
    <p:sldId id="1080" r:id="rId61"/>
    <p:sldId id="1087" r:id="rId62"/>
    <p:sldId id="1088" r:id="rId63"/>
    <p:sldId id="1089" r:id="rId64"/>
    <p:sldId id="1081" r:id="rId65"/>
    <p:sldId id="1082" r:id="rId66"/>
    <p:sldId id="1148" r:id="rId67"/>
  </p:sldIdLst>
  <p:sldSz cx="9144000" cy="6858000" type="screen4x3"/>
  <p:notesSz cx="6807200" cy="9939338"/>
  <p:custDataLst>
    <p:tags r:id="rId6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58FFD-405B-4123-B47A-3FFEFB21F580}" v="1" dt="2025-10-29T09:46:00.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61361" autoAdjust="0"/>
  </p:normalViewPr>
  <p:slideViewPr>
    <p:cSldViewPr snapToGrid="0" snapToObjects="1">
      <p:cViewPr varScale="1">
        <p:scale>
          <a:sx n="48" d="100"/>
          <a:sy n="48" d="100"/>
        </p:scale>
        <p:origin x="1860" y="3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76" d="100"/>
          <a:sy n="76" d="100"/>
        </p:scale>
        <p:origin x="4062" y="108"/>
      </p:cViewPr>
      <p:guideLst>
        <p:guide orient="horz" pos="3131"/>
        <p:guide pos="2145"/>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slides/slide38.xml" Type="http://schemas.openxmlformats.org/officeDocument/2006/relationships/slide"/><Relationship Id="rId43" Target="slides/slide39.xml" Type="http://schemas.openxmlformats.org/officeDocument/2006/relationships/slide"/><Relationship Id="rId44" Target="slides/slide40.xml" Type="http://schemas.openxmlformats.org/officeDocument/2006/relationships/slide"/><Relationship Id="rId45" Target="slides/slide41.xml" Type="http://schemas.openxmlformats.org/officeDocument/2006/relationships/slide"/><Relationship Id="rId46" Target="slides/slide42.xml" Type="http://schemas.openxmlformats.org/officeDocument/2006/relationships/slide"/><Relationship Id="rId47" Target="slides/slide43.xml" Type="http://schemas.openxmlformats.org/officeDocument/2006/relationships/slide"/><Relationship Id="rId48" Target="slides/slide44.xml" Type="http://schemas.openxmlformats.org/officeDocument/2006/relationships/slide"/><Relationship Id="rId49" Target="slides/slide45.xml" Type="http://schemas.openxmlformats.org/officeDocument/2006/relationships/slide"/><Relationship Id="rId5" Target="slides/slide1.xml" Type="http://schemas.openxmlformats.org/officeDocument/2006/relationships/slide"/><Relationship Id="rId50" Target="slides/slide46.xml" Type="http://schemas.openxmlformats.org/officeDocument/2006/relationships/slide"/><Relationship Id="rId51" Target="slides/slide47.xml" Type="http://schemas.openxmlformats.org/officeDocument/2006/relationships/slide"/><Relationship Id="rId52" Target="slides/slide48.xml" Type="http://schemas.openxmlformats.org/officeDocument/2006/relationships/slide"/><Relationship Id="rId53" Target="slides/slide49.xml" Type="http://schemas.openxmlformats.org/officeDocument/2006/relationships/slide"/><Relationship Id="rId54" Target="slides/slide50.xml" Type="http://schemas.openxmlformats.org/officeDocument/2006/relationships/slide"/><Relationship Id="rId55" Target="slides/slide51.xml" Type="http://schemas.openxmlformats.org/officeDocument/2006/relationships/slide"/><Relationship Id="rId56" Target="slides/slide52.xml" Type="http://schemas.openxmlformats.org/officeDocument/2006/relationships/slide"/><Relationship Id="rId57" Target="slides/slide53.xml" Type="http://schemas.openxmlformats.org/officeDocument/2006/relationships/slide"/><Relationship Id="rId58" Target="slides/slide54.xml" Type="http://schemas.openxmlformats.org/officeDocument/2006/relationships/slide"/><Relationship Id="rId59" Target="slides/slide55.xml" Type="http://schemas.openxmlformats.org/officeDocument/2006/relationships/slide"/><Relationship Id="rId6" Target="slides/slide2.xml" Type="http://schemas.openxmlformats.org/officeDocument/2006/relationships/slide"/><Relationship Id="rId60" Target="slides/slide56.xml" Type="http://schemas.openxmlformats.org/officeDocument/2006/relationships/slide"/><Relationship Id="rId61" Target="slides/slide57.xml" Type="http://schemas.openxmlformats.org/officeDocument/2006/relationships/slide"/><Relationship Id="rId62" Target="slides/slide58.xml" Type="http://schemas.openxmlformats.org/officeDocument/2006/relationships/slide"/><Relationship Id="rId63" Target="slides/slide59.xml" Type="http://schemas.openxmlformats.org/officeDocument/2006/relationships/slide"/><Relationship Id="rId64" Target="slides/slide60.xml" Type="http://schemas.openxmlformats.org/officeDocument/2006/relationships/slide"/><Relationship Id="rId65" Target="slides/slide61.xml" Type="http://schemas.openxmlformats.org/officeDocument/2006/relationships/slide"/><Relationship Id="rId66" Target="slides/slide62.xml" Type="http://schemas.openxmlformats.org/officeDocument/2006/relationships/slide"/><Relationship Id="rId67" Target="slides/slide63.xml" Type="http://schemas.openxmlformats.org/officeDocument/2006/relationships/slide"/><Relationship Id="rId68" Target="notesMasters/notesMaster1.xml" Type="http://schemas.openxmlformats.org/officeDocument/2006/relationships/notesMaster"/><Relationship Id="rId69" Target="tags/tag1.xml" Type="http://schemas.openxmlformats.org/officeDocument/2006/relationships/tags"/><Relationship Id="rId7" Target="slides/slide3.xml" Type="http://schemas.openxmlformats.org/officeDocument/2006/relationships/slide"/><Relationship Id="rId70" Target="commentAuthors.xml" Type="http://schemas.openxmlformats.org/officeDocument/2006/relationships/commentAuthors"/><Relationship Id="rId71" Target="presProps.xml" Type="http://schemas.openxmlformats.org/officeDocument/2006/relationships/presProps"/><Relationship Id="rId72" Target="viewProps.xml" Type="http://schemas.openxmlformats.org/officeDocument/2006/relationships/viewProps"/><Relationship Id="rId73" Target="theme/theme1.xml" Type="http://schemas.openxmlformats.org/officeDocument/2006/relationships/theme"/><Relationship Id="rId74" Target="tableStyles.xml" Type="http://schemas.openxmlformats.org/officeDocument/2006/relationships/tableStyles"/><Relationship Id="rId75" Target="revisionInfo.xml" Type="http://schemas.microsoft.com/office/2015/10/relationships/revisionInfo"/><Relationship Id="rId8" Target="slides/slide4.xml" Type="http://schemas.openxmlformats.org/officeDocument/2006/relationships/slide"/><Relationship Id="rId9" Target="slides/slide5.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787" cy="498692"/>
          </a:xfrm>
          <a:prstGeom prst="rect">
            <a:avLst/>
          </a:prstGeom>
        </p:spPr>
        <p:txBody>
          <a:bodyPr vert="horz" lIns="91086" tIns="45542" rIns="91086" bIns="45542"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55840" y="2"/>
            <a:ext cx="2949787" cy="498692"/>
          </a:xfrm>
          <a:prstGeom prst="rect">
            <a:avLst/>
          </a:prstGeom>
        </p:spPr>
        <p:txBody>
          <a:bodyPr vert="horz" lIns="91086" tIns="45542" rIns="91086" bIns="45542"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2025/10/30</a:t>
            </a:fld>
            <a:endParaRPr lang="ja-JP" altLang="en-US" dirty="0"/>
          </a:p>
        </p:txBody>
      </p:sp>
      <p:sp>
        <p:nvSpPr>
          <p:cNvPr id="4" name="スライド イメージ プレースホルダー 3"/>
          <p:cNvSpPr>
            <a:spLocks noGrp="1" noRot="1" noChangeAspect="1"/>
          </p:cNvSpPr>
          <p:nvPr>
            <p:ph type="sldImg" idx="2"/>
          </p:nvPr>
        </p:nvSpPr>
        <p:spPr>
          <a:xfrm>
            <a:off x="728663" y="585788"/>
            <a:ext cx="5349875" cy="4011612"/>
          </a:xfrm>
          <a:prstGeom prst="rect">
            <a:avLst/>
          </a:prstGeom>
          <a:noFill/>
          <a:ln w="12700">
            <a:solidFill>
              <a:prstClr val="black"/>
            </a:solidFill>
          </a:ln>
        </p:spPr>
        <p:txBody>
          <a:bodyPr vert="horz" lIns="91086" tIns="45542" rIns="91086" bIns="45542" rtlCol="0" anchor="ctr"/>
          <a:lstStyle/>
          <a:p>
            <a:endParaRPr lang="ja-JP" altLang="en-US" dirty="0"/>
          </a:p>
        </p:txBody>
      </p:sp>
      <p:sp>
        <p:nvSpPr>
          <p:cNvPr id="5" name="ノート プレースホルダー 4"/>
          <p:cNvSpPr>
            <a:spLocks noGrp="1"/>
          </p:cNvSpPr>
          <p:nvPr>
            <p:ph type="body" sz="quarter" idx="3"/>
          </p:nvPr>
        </p:nvSpPr>
        <p:spPr>
          <a:xfrm>
            <a:off x="388365" y="4646867"/>
            <a:ext cx="6030470" cy="4793781"/>
          </a:xfrm>
          <a:prstGeom prst="rect">
            <a:avLst/>
          </a:prstGeom>
        </p:spPr>
        <p:txBody>
          <a:bodyPr vert="horz" lIns="91086" tIns="45542" rIns="91086" bIns="4554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440649"/>
            <a:ext cx="2949787" cy="498691"/>
          </a:xfrm>
          <a:prstGeom prst="rect">
            <a:avLst/>
          </a:prstGeom>
        </p:spPr>
        <p:txBody>
          <a:bodyPr vert="horz" lIns="91086" tIns="45542" rIns="91086" bIns="45542"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40" y="9440649"/>
            <a:ext cx="2949787" cy="498691"/>
          </a:xfrm>
          <a:prstGeom prst="rect">
            <a:avLst/>
          </a:prstGeom>
        </p:spPr>
        <p:txBody>
          <a:bodyPr vert="horz" lIns="91086" tIns="45542" rIns="91086" bIns="45542"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5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6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1.xml" Type="http://schemas.openxmlformats.org/officeDocument/2006/relationships/slide"/></Relationships>
</file>

<file path=ppt/notesSlides/_rels/notesSlide6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6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1E743D97-1377-01F8-4BED-4FB53D935691}"/>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8D2CA72A-03E9-4F63-A12C-8175216BBB59}"/>
              </a:ext>
            </a:extLst>
          </p:cNvPr>
          <p:cNvSpPr>
            <a:spLocks noGrp="1" noRot="1" noChangeAspect="1"/>
          </p:cNvSpPr>
          <p:nvPr>
            <p:ph type="sldImg"/>
          </p:nvPr>
        </p:nvSpPr>
        <p:spPr/>
      </p:sp>
    </p:spTree>
    <p:extLst>
      <p:ext uri="{BB962C8B-B14F-4D97-AF65-F5344CB8AC3E}">
        <p14:creationId xmlns:p14="http://schemas.microsoft.com/office/powerpoint/2010/main" val="62641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4759CD46-74E6-36DE-170F-6D37FE04DA93}"/>
              </a:ext>
            </a:extLst>
          </p:cNvPr>
          <p:cNvSpPr>
            <a:spLocks noGrp="1" noRot="1" noChangeAspect="1"/>
          </p:cNvSpPr>
          <p:nvPr>
            <p:ph type="sldImg"/>
          </p:nvPr>
        </p:nvSpPr>
        <p:spPr/>
      </p:sp>
    </p:spTree>
    <p:extLst>
      <p:ext uri="{BB962C8B-B14F-4D97-AF65-F5344CB8AC3E}">
        <p14:creationId xmlns:p14="http://schemas.microsoft.com/office/powerpoint/2010/main" val="91266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49B9D67E-A5C2-478D-5597-8ABB4B82D8B3}"/>
              </a:ext>
            </a:extLst>
          </p:cNvPr>
          <p:cNvSpPr>
            <a:spLocks noGrp="1" noRot="1" noChangeAspect="1"/>
          </p:cNvSpPr>
          <p:nvPr>
            <p:ph type="sldImg"/>
          </p:nvPr>
        </p:nvSpPr>
        <p:spPr/>
      </p:sp>
    </p:spTree>
    <p:extLst>
      <p:ext uri="{BB962C8B-B14F-4D97-AF65-F5344CB8AC3E}">
        <p14:creationId xmlns:p14="http://schemas.microsoft.com/office/powerpoint/2010/main" val="132328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F700C70D-6DED-65C9-82A7-4C6DDA240EB0}"/>
              </a:ext>
            </a:extLst>
          </p:cNvPr>
          <p:cNvSpPr>
            <a:spLocks noGrp="1" noRot="1" noChangeAspect="1"/>
          </p:cNvSpPr>
          <p:nvPr>
            <p:ph type="sldImg"/>
          </p:nvPr>
        </p:nvSpPr>
        <p:spPr/>
      </p:sp>
    </p:spTree>
    <p:extLst>
      <p:ext uri="{BB962C8B-B14F-4D97-AF65-F5344CB8AC3E}">
        <p14:creationId xmlns:p14="http://schemas.microsoft.com/office/powerpoint/2010/main" val="1802674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FE66CF5F-5C0D-2B17-18C7-02C5337788BE}"/>
              </a:ext>
            </a:extLst>
          </p:cNvPr>
          <p:cNvSpPr>
            <a:spLocks noGrp="1" noRot="1" noChangeAspect="1"/>
          </p:cNvSpPr>
          <p:nvPr>
            <p:ph type="sldImg"/>
          </p:nvPr>
        </p:nvSpPr>
        <p:spPr/>
      </p:sp>
    </p:spTree>
    <p:extLst>
      <p:ext uri="{BB962C8B-B14F-4D97-AF65-F5344CB8AC3E}">
        <p14:creationId xmlns:p14="http://schemas.microsoft.com/office/powerpoint/2010/main" val="248414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BF9FB96C-9754-27EE-EE25-7A8CEF61D876}"/>
              </a:ext>
            </a:extLst>
          </p:cNvPr>
          <p:cNvSpPr>
            <a:spLocks noGrp="1" noRot="1" noChangeAspect="1"/>
          </p:cNvSpPr>
          <p:nvPr>
            <p:ph type="sldImg"/>
          </p:nvPr>
        </p:nvSpPr>
        <p:spPr/>
      </p:sp>
    </p:spTree>
    <p:extLst>
      <p:ext uri="{BB962C8B-B14F-4D97-AF65-F5344CB8AC3E}">
        <p14:creationId xmlns:p14="http://schemas.microsoft.com/office/powerpoint/2010/main" val="4001671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8C91D483-6B67-161B-9761-96723BDA9ACA}"/>
              </a:ext>
            </a:extLst>
          </p:cNvPr>
          <p:cNvSpPr>
            <a:spLocks noGrp="1" noRot="1" noChangeAspect="1"/>
          </p:cNvSpPr>
          <p:nvPr>
            <p:ph type="sldImg"/>
          </p:nvPr>
        </p:nvSpPr>
        <p:spPr/>
      </p:sp>
    </p:spTree>
    <p:extLst>
      <p:ext uri="{BB962C8B-B14F-4D97-AF65-F5344CB8AC3E}">
        <p14:creationId xmlns:p14="http://schemas.microsoft.com/office/powerpoint/2010/main" val="4023061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B4C1EF7F-FC3B-979C-C765-D2180689B40F}"/>
              </a:ext>
            </a:extLst>
          </p:cNvPr>
          <p:cNvSpPr>
            <a:spLocks noGrp="1" noRot="1" noChangeAspect="1"/>
          </p:cNvSpPr>
          <p:nvPr>
            <p:ph type="sldImg"/>
          </p:nvPr>
        </p:nvSpPr>
        <p:spPr/>
      </p:sp>
    </p:spTree>
    <p:extLst>
      <p:ext uri="{BB962C8B-B14F-4D97-AF65-F5344CB8AC3E}">
        <p14:creationId xmlns:p14="http://schemas.microsoft.com/office/powerpoint/2010/main" val="2014332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043DF52A-3CB6-5302-A4E7-F5D1FF98F7CC}"/>
              </a:ext>
            </a:extLst>
          </p:cNvPr>
          <p:cNvSpPr>
            <a:spLocks noGrp="1" noRot="1" noChangeAspect="1"/>
          </p:cNvSpPr>
          <p:nvPr>
            <p:ph type="sldImg"/>
          </p:nvPr>
        </p:nvSpPr>
        <p:spPr/>
      </p:sp>
    </p:spTree>
    <p:extLst>
      <p:ext uri="{BB962C8B-B14F-4D97-AF65-F5344CB8AC3E}">
        <p14:creationId xmlns:p14="http://schemas.microsoft.com/office/powerpoint/2010/main" val="1920343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FE77AC93-D06C-9178-0E0B-A07A0E7FE033}"/>
              </a:ext>
            </a:extLst>
          </p:cNvPr>
          <p:cNvSpPr>
            <a:spLocks noGrp="1" noRot="1" noChangeAspect="1"/>
          </p:cNvSpPr>
          <p:nvPr>
            <p:ph type="sldImg"/>
          </p:nvPr>
        </p:nvSpPr>
        <p:spPr/>
      </p:sp>
    </p:spTree>
    <p:extLst>
      <p:ext uri="{BB962C8B-B14F-4D97-AF65-F5344CB8AC3E}">
        <p14:creationId xmlns:p14="http://schemas.microsoft.com/office/powerpoint/2010/main" val="309315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F4C40F0D-DEAB-7F07-4D5A-6F78B07EF1AE}"/>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8F33A147-5008-37C9-95E0-1A98C754C3D0}"/>
              </a:ext>
            </a:extLst>
          </p:cNvPr>
          <p:cNvSpPr>
            <a:spLocks noGrp="1" noRot="1" noChangeAspect="1"/>
          </p:cNvSpPr>
          <p:nvPr>
            <p:ph type="sldImg"/>
          </p:nvPr>
        </p:nvSpPr>
        <p:spPr/>
      </p:sp>
    </p:spTree>
    <p:extLst>
      <p:ext uri="{BB962C8B-B14F-4D97-AF65-F5344CB8AC3E}">
        <p14:creationId xmlns:p14="http://schemas.microsoft.com/office/powerpoint/2010/main" val="1816705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D9EE0AA4-F491-3D49-6FE6-FD7D2F457859}"/>
              </a:ext>
            </a:extLst>
          </p:cNvPr>
          <p:cNvSpPr>
            <a:spLocks noGrp="1" noRot="1" noChangeAspect="1"/>
          </p:cNvSpPr>
          <p:nvPr>
            <p:ph type="sldImg"/>
          </p:nvPr>
        </p:nvSpPr>
        <p:spPr/>
      </p:sp>
    </p:spTree>
    <p:extLst>
      <p:ext uri="{BB962C8B-B14F-4D97-AF65-F5344CB8AC3E}">
        <p14:creationId xmlns:p14="http://schemas.microsoft.com/office/powerpoint/2010/main" val="2967061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75877A0B-FA01-AE15-CF2F-5AE3D1EF8E51}"/>
              </a:ext>
            </a:extLst>
          </p:cNvPr>
          <p:cNvSpPr>
            <a:spLocks noGrp="1" noRot="1" noChangeAspect="1"/>
          </p:cNvSpPr>
          <p:nvPr>
            <p:ph type="sldImg"/>
          </p:nvPr>
        </p:nvSpPr>
        <p:spPr/>
      </p:sp>
    </p:spTree>
    <p:extLst>
      <p:ext uri="{BB962C8B-B14F-4D97-AF65-F5344CB8AC3E}">
        <p14:creationId xmlns:p14="http://schemas.microsoft.com/office/powerpoint/2010/main" val="2276598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1311FA3D-BB55-495E-C47D-6AC7EB0FA221}"/>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184373AF-3EC5-673C-A833-E1F5A6E94325}"/>
              </a:ext>
            </a:extLst>
          </p:cNvPr>
          <p:cNvSpPr>
            <a:spLocks noGrp="1" noRot="1" noChangeAspect="1"/>
          </p:cNvSpPr>
          <p:nvPr>
            <p:ph type="sldImg"/>
          </p:nvPr>
        </p:nvSpPr>
        <p:spPr/>
      </p:sp>
    </p:spTree>
    <p:extLst>
      <p:ext uri="{BB962C8B-B14F-4D97-AF65-F5344CB8AC3E}">
        <p14:creationId xmlns:p14="http://schemas.microsoft.com/office/powerpoint/2010/main" val="1448107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96E08FA8-77DC-6011-A256-C934F8744A86}"/>
              </a:ext>
            </a:extLst>
          </p:cNvPr>
          <p:cNvSpPr>
            <a:spLocks noGrp="1" noRot="1" noChangeAspect="1"/>
          </p:cNvSpPr>
          <p:nvPr>
            <p:ph type="sldImg"/>
          </p:nvPr>
        </p:nvSpPr>
        <p:spPr/>
      </p:sp>
    </p:spTree>
    <p:extLst>
      <p:ext uri="{BB962C8B-B14F-4D97-AF65-F5344CB8AC3E}">
        <p14:creationId xmlns:p14="http://schemas.microsoft.com/office/powerpoint/2010/main" val="2888896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99CB2385-FC8D-80E7-3694-1ED292CD56DE}"/>
              </a:ext>
            </a:extLst>
          </p:cNvPr>
          <p:cNvSpPr>
            <a:spLocks noGrp="1" noRot="1" noChangeAspect="1"/>
          </p:cNvSpPr>
          <p:nvPr>
            <p:ph type="sldImg"/>
          </p:nvPr>
        </p:nvSpPr>
        <p:spPr/>
      </p:sp>
    </p:spTree>
    <p:extLst>
      <p:ext uri="{BB962C8B-B14F-4D97-AF65-F5344CB8AC3E}">
        <p14:creationId xmlns:p14="http://schemas.microsoft.com/office/powerpoint/2010/main" val="2597778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6EC88CA1-9982-A9EE-C28E-49B81856A240}"/>
              </a:ext>
            </a:extLst>
          </p:cNvPr>
          <p:cNvSpPr>
            <a:spLocks noGrp="1" noRot="1" noChangeAspect="1"/>
          </p:cNvSpPr>
          <p:nvPr>
            <p:ph type="sldImg"/>
          </p:nvPr>
        </p:nvSpPr>
        <p:spPr/>
      </p:sp>
    </p:spTree>
    <p:extLst>
      <p:ext uri="{BB962C8B-B14F-4D97-AF65-F5344CB8AC3E}">
        <p14:creationId xmlns:p14="http://schemas.microsoft.com/office/powerpoint/2010/main" val="9047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140D6D0F-BA7A-44E3-6A02-A4EC19B9FE3F}"/>
              </a:ext>
            </a:extLst>
          </p:cNvPr>
          <p:cNvSpPr>
            <a:spLocks noGrp="1" noRot="1" noChangeAspect="1"/>
          </p:cNvSpPr>
          <p:nvPr>
            <p:ph type="sldImg"/>
          </p:nvPr>
        </p:nvSpPr>
        <p:spPr/>
      </p:sp>
    </p:spTree>
    <p:extLst>
      <p:ext uri="{BB962C8B-B14F-4D97-AF65-F5344CB8AC3E}">
        <p14:creationId xmlns:p14="http://schemas.microsoft.com/office/powerpoint/2010/main" val="2471850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6A95F331-E31A-42E0-D6F5-AA3178BDC622}"/>
              </a:ext>
            </a:extLst>
          </p:cNvPr>
          <p:cNvSpPr>
            <a:spLocks noGrp="1" noRot="1" noChangeAspect="1"/>
          </p:cNvSpPr>
          <p:nvPr>
            <p:ph type="sldImg"/>
          </p:nvPr>
        </p:nvSpPr>
        <p:spPr/>
      </p:sp>
    </p:spTree>
    <p:extLst>
      <p:ext uri="{BB962C8B-B14F-4D97-AF65-F5344CB8AC3E}">
        <p14:creationId xmlns:p14="http://schemas.microsoft.com/office/powerpoint/2010/main" val="140927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8D116463-AB3E-5C40-FC6A-7696DAE7B2A0}"/>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EECCD5A2-DE54-6787-AA98-BF6238AD58B3}"/>
              </a:ext>
            </a:extLst>
          </p:cNvPr>
          <p:cNvSpPr>
            <a:spLocks noGrp="1" noRot="1" noChangeAspect="1"/>
          </p:cNvSpPr>
          <p:nvPr>
            <p:ph type="sldImg"/>
          </p:nvPr>
        </p:nvSpPr>
        <p:spPr/>
      </p:sp>
    </p:spTree>
    <p:extLst>
      <p:ext uri="{BB962C8B-B14F-4D97-AF65-F5344CB8AC3E}">
        <p14:creationId xmlns:p14="http://schemas.microsoft.com/office/powerpoint/2010/main" val="2065731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FE1F964C-554E-DEF0-53C3-F307C3B8F12C}"/>
              </a:ext>
            </a:extLst>
          </p:cNvPr>
          <p:cNvSpPr>
            <a:spLocks noGrp="1" noRot="1" noChangeAspect="1"/>
          </p:cNvSpPr>
          <p:nvPr>
            <p:ph type="sldImg"/>
          </p:nvPr>
        </p:nvSpPr>
        <p:spPr/>
      </p:sp>
    </p:spTree>
    <p:extLst>
      <p:ext uri="{BB962C8B-B14F-4D97-AF65-F5344CB8AC3E}">
        <p14:creationId xmlns:p14="http://schemas.microsoft.com/office/powerpoint/2010/main" val="1760710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D04FFE04-D106-BFEA-2727-0E9D1C3C5546}"/>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00C96911-C318-9F93-0817-8F4ECFC192EB}"/>
              </a:ext>
            </a:extLst>
          </p:cNvPr>
          <p:cNvSpPr>
            <a:spLocks noGrp="1" noRot="1" noChangeAspect="1"/>
          </p:cNvSpPr>
          <p:nvPr>
            <p:ph type="sldImg"/>
          </p:nvPr>
        </p:nvSpPr>
        <p:spPr/>
      </p:sp>
    </p:spTree>
    <p:extLst>
      <p:ext uri="{BB962C8B-B14F-4D97-AF65-F5344CB8AC3E}">
        <p14:creationId xmlns:p14="http://schemas.microsoft.com/office/powerpoint/2010/main" val="2080908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CFE2A0D2-34AD-128D-755A-F0491D132A36}"/>
              </a:ext>
            </a:extLst>
          </p:cNvPr>
          <p:cNvSpPr>
            <a:spLocks noGrp="1" noRot="1" noChangeAspect="1"/>
          </p:cNvSpPr>
          <p:nvPr>
            <p:ph type="sldImg"/>
          </p:nvPr>
        </p:nvSpPr>
        <p:spPr/>
      </p:sp>
    </p:spTree>
    <p:extLst>
      <p:ext uri="{BB962C8B-B14F-4D97-AF65-F5344CB8AC3E}">
        <p14:creationId xmlns:p14="http://schemas.microsoft.com/office/powerpoint/2010/main" val="1876656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A32833D8-CAB3-72A0-3EC2-FBE3567E5A4C}"/>
              </a:ext>
            </a:extLst>
          </p:cNvPr>
          <p:cNvSpPr>
            <a:spLocks noGrp="1" noRot="1" noChangeAspect="1"/>
          </p:cNvSpPr>
          <p:nvPr>
            <p:ph type="sldImg"/>
          </p:nvPr>
        </p:nvSpPr>
        <p:spPr/>
      </p:sp>
    </p:spTree>
    <p:extLst>
      <p:ext uri="{BB962C8B-B14F-4D97-AF65-F5344CB8AC3E}">
        <p14:creationId xmlns:p14="http://schemas.microsoft.com/office/powerpoint/2010/main" val="4092206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BDD2C897-4329-F988-3C8A-C4337E548528}"/>
              </a:ext>
            </a:extLst>
          </p:cNvPr>
          <p:cNvSpPr>
            <a:spLocks noGrp="1" noRot="1" noChangeAspect="1"/>
          </p:cNvSpPr>
          <p:nvPr>
            <p:ph type="sldImg"/>
          </p:nvPr>
        </p:nvSpPr>
        <p:spPr/>
      </p:sp>
    </p:spTree>
    <p:extLst>
      <p:ext uri="{BB962C8B-B14F-4D97-AF65-F5344CB8AC3E}">
        <p14:creationId xmlns:p14="http://schemas.microsoft.com/office/powerpoint/2010/main" val="2048940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5BF85F26-54AE-7245-1A1D-67ED52A10AB8}"/>
              </a:ext>
            </a:extLst>
          </p:cNvPr>
          <p:cNvSpPr>
            <a:spLocks noGrp="1" noRot="1" noChangeAspect="1"/>
          </p:cNvSpPr>
          <p:nvPr>
            <p:ph type="sldImg"/>
          </p:nvPr>
        </p:nvSpPr>
        <p:spPr/>
      </p:sp>
    </p:spTree>
    <p:extLst>
      <p:ext uri="{BB962C8B-B14F-4D97-AF65-F5344CB8AC3E}">
        <p14:creationId xmlns:p14="http://schemas.microsoft.com/office/powerpoint/2010/main" val="3056642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F3F9C8F2-2AB4-8006-2028-78166349EFC4}"/>
              </a:ext>
            </a:extLst>
          </p:cNvPr>
          <p:cNvSpPr>
            <a:spLocks noGrp="1" noRot="1" noChangeAspect="1"/>
          </p:cNvSpPr>
          <p:nvPr>
            <p:ph type="sldImg"/>
          </p:nvPr>
        </p:nvSpPr>
        <p:spPr/>
      </p:sp>
    </p:spTree>
    <p:extLst>
      <p:ext uri="{BB962C8B-B14F-4D97-AF65-F5344CB8AC3E}">
        <p14:creationId xmlns:p14="http://schemas.microsoft.com/office/powerpoint/2010/main" val="1643285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BE54C45C-B2D3-51AA-1CB2-7FEB67DF2BFA}"/>
              </a:ext>
            </a:extLst>
          </p:cNvPr>
          <p:cNvSpPr>
            <a:spLocks noGrp="1" noRot="1" noChangeAspect="1"/>
          </p:cNvSpPr>
          <p:nvPr>
            <p:ph type="sldImg"/>
          </p:nvPr>
        </p:nvSpPr>
        <p:spPr/>
      </p:sp>
    </p:spTree>
    <p:extLst>
      <p:ext uri="{BB962C8B-B14F-4D97-AF65-F5344CB8AC3E}">
        <p14:creationId xmlns:p14="http://schemas.microsoft.com/office/powerpoint/2010/main" val="90852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517FABC-E3EA-E2E8-7900-232FC414CDAC}"/>
              </a:ext>
            </a:extLst>
          </p:cNvPr>
          <p:cNvSpPr>
            <a:spLocks noGrp="1" noRot="1" noChangeAspect="1"/>
          </p:cNvSpPr>
          <p:nvPr>
            <p:ph type="sldImg"/>
          </p:nvPr>
        </p:nvSpPr>
        <p:spPr/>
      </p:sp>
    </p:spTree>
    <p:extLst>
      <p:ext uri="{BB962C8B-B14F-4D97-AF65-F5344CB8AC3E}">
        <p14:creationId xmlns:p14="http://schemas.microsoft.com/office/powerpoint/2010/main" val="3603437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53A50805-545D-D0C9-0764-EE45873BE508}"/>
              </a:ext>
            </a:extLst>
          </p:cNvPr>
          <p:cNvSpPr>
            <a:spLocks noGrp="1" noRot="1" noChangeAspect="1"/>
          </p:cNvSpPr>
          <p:nvPr>
            <p:ph type="sldImg"/>
          </p:nvPr>
        </p:nvSpPr>
        <p:spPr/>
      </p:sp>
    </p:spTree>
    <p:extLst>
      <p:ext uri="{BB962C8B-B14F-4D97-AF65-F5344CB8AC3E}">
        <p14:creationId xmlns:p14="http://schemas.microsoft.com/office/powerpoint/2010/main" val="1958638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10" name="スライド イメージ プレースホルダー 9">
            <a:extLst>
              <a:ext uri="{FF2B5EF4-FFF2-40B4-BE49-F238E27FC236}">
                <a16:creationId xmlns:a16="http://schemas.microsoft.com/office/drawing/2014/main" id="{2262A74C-A2FE-7814-C202-027DF757207B}"/>
              </a:ext>
            </a:extLst>
          </p:cNvPr>
          <p:cNvSpPr>
            <a:spLocks noGrp="1" noRot="1" noChangeAspect="1"/>
          </p:cNvSpPr>
          <p:nvPr>
            <p:ph type="sldImg"/>
          </p:nvPr>
        </p:nvSpPr>
        <p:spPr/>
      </p:sp>
    </p:spTree>
    <p:extLst>
      <p:ext uri="{BB962C8B-B14F-4D97-AF65-F5344CB8AC3E}">
        <p14:creationId xmlns:p14="http://schemas.microsoft.com/office/powerpoint/2010/main" val="2276792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28154385-9ED8-3E58-8B48-CF1AC0385897}"/>
              </a:ext>
            </a:extLst>
          </p:cNvPr>
          <p:cNvSpPr>
            <a:spLocks noGrp="1" noRot="1" noChangeAspect="1"/>
          </p:cNvSpPr>
          <p:nvPr>
            <p:ph type="sldImg"/>
          </p:nvPr>
        </p:nvSpPr>
        <p:spPr/>
      </p:sp>
    </p:spTree>
    <p:extLst>
      <p:ext uri="{BB962C8B-B14F-4D97-AF65-F5344CB8AC3E}">
        <p14:creationId xmlns:p14="http://schemas.microsoft.com/office/powerpoint/2010/main" val="2001932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178BFBE9-D9D5-20E4-A3A9-230150BCA05E}"/>
              </a:ext>
            </a:extLst>
          </p:cNvPr>
          <p:cNvSpPr>
            <a:spLocks noGrp="1" noRot="1" noChangeAspect="1"/>
          </p:cNvSpPr>
          <p:nvPr>
            <p:ph type="sldImg"/>
          </p:nvPr>
        </p:nvSpPr>
        <p:spPr/>
      </p:sp>
    </p:spTree>
    <p:extLst>
      <p:ext uri="{BB962C8B-B14F-4D97-AF65-F5344CB8AC3E}">
        <p14:creationId xmlns:p14="http://schemas.microsoft.com/office/powerpoint/2010/main" val="2227733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8D4B7F5E-CF26-A5B4-499B-7E484E86A6A6}"/>
              </a:ext>
            </a:extLst>
          </p:cNvPr>
          <p:cNvSpPr>
            <a:spLocks noGrp="1" noRot="1" noChangeAspect="1"/>
          </p:cNvSpPr>
          <p:nvPr>
            <p:ph type="sldImg"/>
          </p:nvPr>
        </p:nvSpPr>
        <p:spPr/>
      </p:sp>
    </p:spTree>
    <p:extLst>
      <p:ext uri="{BB962C8B-B14F-4D97-AF65-F5344CB8AC3E}">
        <p14:creationId xmlns:p14="http://schemas.microsoft.com/office/powerpoint/2010/main" val="1237781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0E1F301A-0BEB-AB3E-6805-9C2BD9446789}"/>
              </a:ext>
            </a:extLst>
          </p:cNvPr>
          <p:cNvSpPr>
            <a:spLocks noGrp="1" noRot="1" noChangeAspect="1"/>
          </p:cNvSpPr>
          <p:nvPr>
            <p:ph type="sldImg"/>
          </p:nvPr>
        </p:nvSpPr>
        <p:spPr/>
      </p:sp>
    </p:spTree>
    <p:extLst>
      <p:ext uri="{BB962C8B-B14F-4D97-AF65-F5344CB8AC3E}">
        <p14:creationId xmlns:p14="http://schemas.microsoft.com/office/powerpoint/2010/main" val="3301832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EDC540F1-AF52-48E7-15F3-164EB5D2A4F6}"/>
              </a:ext>
            </a:extLst>
          </p:cNvPr>
          <p:cNvSpPr>
            <a:spLocks noGrp="1" noRot="1" noChangeAspect="1"/>
          </p:cNvSpPr>
          <p:nvPr>
            <p:ph type="sldImg"/>
          </p:nvPr>
        </p:nvSpPr>
        <p:spPr/>
      </p:sp>
    </p:spTree>
    <p:extLst>
      <p:ext uri="{BB962C8B-B14F-4D97-AF65-F5344CB8AC3E}">
        <p14:creationId xmlns:p14="http://schemas.microsoft.com/office/powerpoint/2010/main" val="742211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9AFE2B0B-11C6-59E9-DD73-5A414647FBE2}"/>
              </a:ext>
            </a:extLst>
          </p:cNvPr>
          <p:cNvSpPr>
            <a:spLocks noGrp="1" noRot="1" noChangeAspect="1"/>
          </p:cNvSpPr>
          <p:nvPr>
            <p:ph type="sldImg"/>
          </p:nvPr>
        </p:nvSpPr>
        <p:spPr/>
      </p:sp>
    </p:spTree>
    <p:extLst>
      <p:ext uri="{BB962C8B-B14F-4D97-AF65-F5344CB8AC3E}">
        <p14:creationId xmlns:p14="http://schemas.microsoft.com/office/powerpoint/2010/main" val="3732012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59C42946-422C-C35F-D387-9219CA5B4045}"/>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C4FC8F4-4D38-E5AE-4C9B-E3F955E6FEEC}"/>
              </a:ext>
            </a:extLst>
          </p:cNvPr>
          <p:cNvSpPr>
            <a:spLocks noGrp="1" noRot="1" noChangeAspect="1"/>
          </p:cNvSpPr>
          <p:nvPr>
            <p:ph type="sldImg"/>
          </p:nvPr>
        </p:nvSpPr>
        <p:spPr/>
      </p:sp>
    </p:spTree>
    <p:extLst>
      <p:ext uri="{BB962C8B-B14F-4D97-AF65-F5344CB8AC3E}">
        <p14:creationId xmlns:p14="http://schemas.microsoft.com/office/powerpoint/2010/main" val="831629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EAAE70EB-DFA2-8B3C-A391-91CD40A8E87E}"/>
              </a:ext>
            </a:extLst>
          </p:cNvPr>
          <p:cNvSpPr>
            <a:spLocks noGrp="1" noRot="1" noChangeAspect="1"/>
          </p:cNvSpPr>
          <p:nvPr>
            <p:ph type="sldImg"/>
          </p:nvPr>
        </p:nvSpPr>
        <p:spPr/>
      </p:sp>
    </p:spTree>
    <p:extLst>
      <p:ext uri="{BB962C8B-B14F-4D97-AF65-F5344CB8AC3E}">
        <p14:creationId xmlns:p14="http://schemas.microsoft.com/office/powerpoint/2010/main" val="3583905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B058A0B6-012A-226A-8B6B-121FCC2789B9}"/>
              </a:ext>
            </a:extLst>
          </p:cNvPr>
          <p:cNvSpPr>
            <a:spLocks noGrp="1" noRot="1" noChangeAspect="1"/>
          </p:cNvSpPr>
          <p:nvPr>
            <p:ph type="sldImg"/>
          </p:nvPr>
        </p:nvSpPr>
        <p:spPr/>
      </p:sp>
    </p:spTree>
    <p:extLst>
      <p:ext uri="{BB962C8B-B14F-4D97-AF65-F5344CB8AC3E}">
        <p14:creationId xmlns:p14="http://schemas.microsoft.com/office/powerpoint/2010/main" val="2137632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8FFCAC1B-27CF-175C-2332-1C0C2ADDCC6A}"/>
              </a:ext>
            </a:extLst>
          </p:cNvPr>
          <p:cNvSpPr>
            <a:spLocks noGrp="1" noRot="1" noChangeAspect="1"/>
          </p:cNvSpPr>
          <p:nvPr>
            <p:ph type="sldImg"/>
          </p:nvPr>
        </p:nvSpPr>
        <p:spPr/>
      </p:sp>
    </p:spTree>
    <p:extLst>
      <p:ext uri="{BB962C8B-B14F-4D97-AF65-F5344CB8AC3E}">
        <p14:creationId xmlns:p14="http://schemas.microsoft.com/office/powerpoint/2010/main" val="4104992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F2DF669-6EC7-0E5B-5D73-15E242BAC1B1}"/>
              </a:ext>
            </a:extLst>
          </p:cNvPr>
          <p:cNvSpPr>
            <a:spLocks noGrp="1" noRot="1" noChangeAspect="1"/>
          </p:cNvSpPr>
          <p:nvPr>
            <p:ph type="sldImg"/>
          </p:nvPr>
        </p:nvSpPr>
        <p:spPr/>
      </p:sp>
    </p:spTree>
    <p:extLst>
      <p:ext uri="{BB962C8B-B14F-4D97-AF65-F5344CB8AC3E}">
        <p14:creationId xmlns:p14="http://schemas.microsoft.com/office/powerpoint/2010/main" val="4467976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0F8222B5-CA40-B1B9-6992-63CD7E275377}"/>
              </a:ext>
            </a:extLst>
          </p:cNvPr>
          <p:cNvSpPr>
            <a:spLocks noGrp="1" noRot="1" noChangeAspect="1"/>
          </p:cNvSpPr>
          <p:nvPr>
            <p:ph type="sldImg"/>
          </p:nvPr>
        </p:nvSpPr>
        <p:spPr/>
      </p:sp>
    </p:spTree>
    <p:extLst>
      <p:ext uri="{BB962C8B-B14F-4D97-AF65-F5344CB8AC3E}">
        <p14:creationId xmlns:p14="http://schemas.microsoft.com/office/powerpoint/2010/main" val="15024670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9F882C44-5412-43B9-3329-D46293FACC69}"/>
              </a:ext>
            </a:extLst>
          </p:cNvPr>
          <p:cNvSpPr>
            <a:spLocks noGrp="1" noRot="1" noChangeAspect="1"/>
          </p:cNvSpPr>
          <p:nvPr>
            <p:ph type="sldImg"/>
          </p:nvPr>
        </p:nvSpPr>
        <p:spPr/>
      </p:sp>
    </p:spTree>
    <p:extLst>
      <p:ext uri="{BB962C8B-B14F-4D97-AF65-F5344CB8AC3E}">
        <p14:creationId xmlns:p14="http://schemas.microsoft.com/office/powerpoint/2010/main" val="2223039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858B065-0975-D29A-40B5-79E4212B2104}"/>
              </a:ext>
            </a:extLst>
          </p:cNvPr>
          <p:cNvSpPr>
            <a:spLocks noGrp="1" noRot="1" noChangeAspect="1"/>
          </p:cNvSpPr>
          <p:nvPr>
            <p:ph type="sldImg"/>
          </p:nvPr>
        </p:nvSpPr>
        <p:spPr/>
      </p:sp>
    </p:spTree>
    <p:extLst>
      <p:ext uri="{BB962C8B-B14F-4D97-AF65-F5344CB8AC3E}">
        <p14:creationId xmlns:p14="http://schemas.microsoft.com/office/powerpoint/2010/main" val="1091152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CA7C93E6-FC23-8F71-619D-08949933A126}"/>
              </a:ext>
            </a:extLst>
          </p:cNvPr>
          <p:cNvSpPr>
            <a:spLocks noGrp="1" noRot="1" noChangeAspect="1"/>
          </p:cNvSpPr>
          <p:nvPr>
            <p:ph type="sldImg"/>
          </p:nvPr>
        </p:nvSpPr>
        <p:spPr/>
      </p:sp>
    </p:spTree>
    <p:extLst>
      <p:ext uri="{BB962C8B-B14F-4D97-AF65-F5344CB8AC3E}">
        <p14:creationId xmlns:p14="http://schemas.microsoft.com/office/powerpoint/2010/main" val="2462993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F20D7AB5-6CE0-4805-DFB6-A248E62A6E80}"/>
              </a:ext>
            </a:extLst>
          </p:cNvPr>
          <p:cNvSpPr>
            <a:spLocks noGrp="1" noRot="1" noChangeAspect="1"/>
          </p:cNvSpPr>
          <p:nvPr>
            <p:ph type="sldImg"/>
          </p:nvPr>
        </p:nvSpPr>
        <p:spPr/>
      </p:sp>
    </p:spTree>
    <p:extLst>
      <p:ext uri="{BB962C8B-B14F-4D97-AF65-F5344CB8AC3E}">
        <p14:creationId xmlns:p14="http://schemas.microsoft.com/office/powerpoint/2010/main" val="32817219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1BBA10CB-55DB-5F38-231C-B1B031952460}"/>
              </a:ext>
            </a:extLst>
          </p:cNvPr>
          <p:cNvSpPr>
            <a:spLocks noGrp="1" noRot="1" noChangeAspect="1"/>
          </p:cNvSpPr>
          <p:nvPr>
            <p:ph type="sldImg"/>
          </p:nvPr>
        </p:nvSpPr>
        <p:spPr/>
      </p:sp>
    </p:spTree>
    <p:extLst>
      <p:ext uri="{BB962C8B-B14F-4D97-AF65-F5344CB8AC3E}">
        <p14:creationId xmlns:p14="http://schemas.microsoft.com/office/powerpoint/2010/main" val="735426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122A18C5-7554-B56A-BD02-9A774CC3CE3C}"/>
              </a:ext>
            </a:extLst>
          </p:cNvPr>
          <p:cNvSpPr>
            <a:spLocks noGrp="1" noRot="1" noChangeAspect="1"/>
          </p:cNvSpPr>
          <p:nvPr>
            <p:ph type="sldImg"/>
          </p:nvPr>
        </p:nvSpPr>
        <p:spPr/>
      </p:sp>
    </p:spTree>
    <p:extLst>
      <p:ext uri="{BB962C8B-B14F-4D97-AF65-F5344CB8AC3E}">
        <p14:creationId xmlns:p14="http://schemas.microsoft.com/office/powerpoint/2010/main" val="31162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DB3421DB-988D-B8F3-81AA-7CFAA3225204}"/>
              </a:ext>
            </a:extLst>
          </p:cNvPr>
          <p:cNvSpPr>
            <a:spLocks noGrp="1" noRot="1" noChangeAspect="1"/>
          </p:cNvSpPr>
          <p:nvPr>
            <p:ph type="sldImg"/>
          </p:nvPr>
        </p:nvSpPr>
        <p:spPr/>
      </p:sp>
    </p:spTree>
    <p:extLst>
      <p:ext uri="{BB962C8B-B14F-4D97-AF65-F5344CB8AC3E}">
        <p14:creationId xmlns:p14="http://schemas.microsoft.com/office/powerpoint/2010/main" val="3929601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A57D2FCB-D182-C946-C13B-9A03F4F650F3}"/>
              </a:ext>
            </a:extLst>
          </p:cNvPr>
          <p:cNvSpPr>
            <a:spLocks noGrp="1" noRot="1" noChangeAspect="1"/>
          </p:cNvSpPr>
          <p:nvPr>
            <p:ph type="sldImg"/>
          </p:nvPr>
        </p:nvSpPr>
        <p:spPr/>
      </p:sp>
    </p:spTree>
    <p:extLst>
      <p:ext uri="{BB962C8B-B14F-4D97-AF65-F5344CB8AC3E}">
        <p14:creationId xmlns:p14="http://schemas.microsoft.com/office/powerpoint/2010/main" val="60048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E3BA170-B4D9-C10A-5650-6C25E88FDA05}"/>
              </a:ext>
            </a:extLst>
          </p:cNvPr>
          <p:cNvSpPr>
            <a:spLocks noGrp="1" noRot="1" noChangeAspect="1"/>
          </p:cNvSpPr>
          <p:nvPr>
            <p:ph type="sldImg"/>
          </p:nvPr>
        </p:nvSpPr>
        <p:spPr/>
      </p:sp>
    </p:spTree>
    <p:extLst>
      <p:ext uri="{BB962C8B-B14F-4D97-AF65-F5344CB8AC3E}">
        <p14:creationId xmlns:p14="http://schemas.microsoft.com/office/powerpoint/2010/main" val="1360174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91E5355-39CB-C68F-F891-C139C408F053}"/>
              </a:ext>
            </a:extLst>
          </p:cNvPr>
          <p:cNvSpPr>
            <a:spLocks noGrp="1" noRot="1" noChangeAspect="1"/>
          </p:cNvSpPr>
          <p:nvPr>
            <p:ph type="sldImg"/>
          </p:nvPr>
        </p:nvSpPr>
        <p:spPr/>
      </p:sp>
    </p:spTree>
    <p:extLst>
      <p:ext uri="{BB962C8B-B14F-4D97-AF65-F5344CB8AC3E}">
        <p14:creationId xmlns:p14="http://schemas.microsoft.com/office/powerpoint/2010/main" val="9227029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1C7AFC-CFB2-404C-A69D-ECFBCE546BF5}" type="slidenum">
              <a:rPr lang="ja-JP" altLang="en-US" smtClean="0"/>
              <a:pPr/>
              <a:t>63</a:t>
            </a:fld>
            <a:endParaRPr lang="ja-JP" altLang="en-US" dirty="0"/>
          </a:p>
        </p:txBody>
      </p:sp>
    </p:spTree>
    <p:extLst>
      <p:ext uri="{BB962C8B-B14F-4D97-AF65-F5344CB8AC3E}">
        <p14:creationId xmlns:p14="http://schemas.microsoft.com/office/powerpoint/2010/main" val="94118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0FAE9D2B-D381-403B-EB74-94B1F1554043}"/>
              </a:ext>
            </a:extLst>
          </p:cNvPr>
          <p:cNvSpPr>
            <a:spLocks noGrp="1" noRot="1" noChangeAspect="1"/>
          </p:cNvSpPr>
          <p:nvPr>
            <p:ph type="sldImg"/>
          </p:nvPr>
        </p:nvSpPr>
        <p:spPr/>
      </p:sp>
    </p:spTree>
    <p:extLst>
      <p:ext uri="{BB962C8B-B14F-4D97-AF65-F5344CB8AC3E}">
        <p14:creationId xmlns:p14="http://schemas.microsoft.com/office/powerpoint/2010/main" val="323791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A8C9E15-90A1-C3EE-235E-2EB4487641BB}"/>
              </a:ext>
            </a:extLst>
          </p:cNvPr>
          <p:cNvSpPr>
            <a:spLocks noGrp="1" noRot="1" noChangeAspect="1"/>
          </p:cNvSpPr>
          <p:nvPr>
            <p:ph type="sldImg"/>
          </p:nvPr>
        </p:nvSpPr>
        <p:spPr/>
      </p:sp>
    </p:spTree>
    <p:extLst>
      <p:ext uri="{BB962C8B-B14F-4D97-AF65-F5344CB8AC3E}">
        <p14:creationId xmlns:p14="http://schemas.microsoft.com/office/powerpoint/2010/main" val="83812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E3D9EEC9-A38C-5DA2-7DC5-C8140F842848}"/>
              </a:ext>
            </a:extLst>
          </p:cNvPr>
          <p:cNvSpPr>
            <a:spLocks noGrp="1" noRot="1" noChangeAspect="1"/>
          </p:cNvSpPr>
          <p:nvPr>
            <p:ph type="sldImg"/>
          </p:nvPr>
        </p:nvSpPr>
        <p:spPr/>
      </p:sp>
    </p:spTree>
    <p:extLst>
      <p:ext uri="{BB962C8B-B14F-4D97-AF65-F5344CB8AC3E}">
        <p14:creationId xmlns:p14="http://schemas.microsoft.com/office/powerpoint/2010/main" val="2974472780"/>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jpeg"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2025/10/30</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2025/10/30</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11" Target="../tags/tag2.xml" Type="http://schemas.openxmlformats.org/officeDocument/2006/relationships/tags"/><Relationship Id="rId12" Target="../embeddings/oleObject1.bin" Type="http://schemas.openxmlformats.org/officeDocument/2006/relationships/oleObject"/><Relationship Id="rId13" Target="../media/image1.e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2025/10/30</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tags/tag8.xml" Type="http://schemas.openxmlformats.org/officeDocument/2006/relationships/tags"/><Relationship Id="rId2" Target="../slideLayouts/slideLayout4.xml" Type="http://schemas.openxmlformats.org/officeDocument/2006/relationships/slideLayout"/><Relationship Id="rId3" Target="../notesSlides/notesSlide10.xml" Type="http://schemas.openxmlformats.org/officeDocument/2006/relationships/notesSlide"/><Relationship Id="rId4" Target="../media/image12.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11.xml.rels><?xml version="1.0" encoding="UTF-8" standalone="yes"?><Relationships xmlns="http://schemas.openxmlformats.org/package/2006/relationships"><Relationship Id="rId1" Target="../tags/tag9.xml" Type="http://schemas.openxmlformats.org/officeDocument/2006/relationships/tags"/><Relationship Id="rId2" Target="../slideLayouts/slideLayout4.xml" Type="http://schemas.openxmlformats.org/officeDocument/2006/relationships/slideLayout"/><Relationship Id="rId3" Target="../notesSlides/notesSlide11.xml" Type="http://schemas.openxmlformats.org/officeDocument/2006/relationships/notesSlide"/><Relationship Id="rId4" Target="../media/image13.jpeg" Type="http://schemas.openxmlformats.org/officeDocument/2006/relationships/image"/><Relationship Id="rId5" Target="../media/image14.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2.xml.rels><?xml version="1.0" encoding="UTF-8" standalone="yes"?><Relationships xmlns="http://schemas.openxmlformats.org/package/2006/relationships"><Relationship Id="rId1" Target="../tags/tag10.xml" Type="http://schemas.openxmlformats.org/officeDocument/2006/relationships/tags"/><Relationship Id="rId2" Target="../slideLayouts/slideLayout4.xml" Type="http://schemas.openxmlformats.org/officeDocument/2006/relationships/slideLayout"/><Relationship Id="rId3" Target="../notesSlides/notesSlide12.xml" Type="http://schemas.openxmlformats.org/officeDocument/2006/relationships/notesSlide"/><Relationship Id="rId4" Target="../media/image15.png" Type="http://schemas.openxmlformats.org/officeDocument/2006/relationships/image"/><Relationship Id="rId5" Target="../media/image16.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17.jpeg" Type="http://schemas.openxmlformats.org/officeDocument/2006/relationships/image"/></Relationships>
</file>

<file path=ppt/slides/_rels/slide13.xml.rels><?xml version="1.0" encoding="UTF-8" standalone="yes"?><Relationships xmlns="http://schemas.openxmlformats.org/package/2006/relationships"><Relationship Id="rId1" Target="../tags/tag11.xml" Type="http://schemas.openxmlformats.org/officeDocument/2006/relationships/tags"/><Relationship Id="rId2" Target="../slideLayouts/slideLayout4.xml" Type="http://schemas.openxmlformats.org/officeDocument/2006/relationships/slideLayout"/><Relationship Id="rId3" Target="../notesSlides/notesSlide13.xml" Type="http://schemas.openxmlformats.org/officeDocument/2006/relationships/notesSlide"/><Relationship Id="rId4" Target="../media/image18.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14.xml.rels><?xml version="1.0" encoding="UTF-8" standalone="yes"?><Relationships xmlns="http://schemas.openxmlformats.org/package/2006/relationships"><Relationship Id="rId1" Target="../tags/tag12.xml" Type="http://schemas.openxmlformats.org/officeDocument/2006/relationships/tags"/><Relationship Id="rId2" Target="../slideLayouts/slideLayout4.xml" Type="http://schemas.openxmlformats.org/officeDocument/2006/relationships/slideLayout"/><Relationship Id="rId3" Target="../notesSlides/notesSlide14.xml" Type="http://schemas.openxmlformats.org/officeDocument/2006/relationships/notesSlide"/><Relationship Id="rId4" Target="../media/image19.png" Type="http://schemas.openxmlformats.org/officeDocument/2006/relationships/image"/><Relationship Id="rId5" Target="../media/image20.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5.xml.rels><?xml version="1.0" encoding="UTF-8" standalone="yes"?><Relationships xmlns="http://schemas.openxmlformats.org/package/2006/relationships"><Relationship Id="rId1" Target="../tags/tag13.xml" Type="http://schemas.openxmlformats.org/officeDocument/2006/relationships/tags"/><Relationship Id="rId2" Target="../slideLayouts/slideLayout4.xml" Type="http://schemas.openxmlformats.org/officeDocument/2006/relationships/slideLayout"/><Relationship Id="rId3" Target="../notesSlides/notesSlide15.xml" Type="http://schemas.openxmlformats.org/officeDocument/2006/relationships/notesSlide"/><Relationship Id="rId4" Target="../media/image21.jpeg" Type="http://schemas.openxmlformats.org/officeDocument/2006/relationships/image"/><Relationship Id="rId5" Target="../media/image22.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6.xml.rels><?xml version="1.0" encoding="UTF-8" standalone="yes"?><Relationships xmlns="http://schemas.openxmlformats.org/package/2006/relationships"><Relationship Id="rId1" Target="../tags/tag14.xml" Type="http://schemas.openxmlformats.org/officeDocument/2006/relationships/tags"/><Relationship Id="rId2" Target="../slideLayouts/slideLayout4.xml" Type="http://schemas.openxmlformats.org/officeDocument/2006/relationships/slideLayout"/><Relationship Id="rId3" Target="../notesSlides/notesSlide16.xml" Type="http://schemas.openxmlformats.org/officeDocument/2006/relationships/notesSlide"/><Relationship Id="rId4" Target="../media/image23.jpeg" Type="http://schemas.openxmlformats.org/officeDocument/2006/relationships/image"/><Relationship Id="rId5" Target="../media/image24.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7.xml.rels><?xml version="1.0" encoding="UTF-8" standalone="yes"?><Relationships xmlns="http://schemas.openxmlformats.org/package/2006/relationships"><Relationship Id="rId1" Target="../tags/tag15.xml" Type="http://schemas.openxmlformats.org/officeDocument/2006/relationships/tags"/><Relationship Id="rId2" Target="../slideLayouts/slideLayout4.xml" Type="http://schemas.openxmlformats.org/officeDocument/2006/relationships/slideLayout"/><Relationship Id="rId3" Target="../notesSlides/notesSlide17.xml" Type="http://schemas.openxmlformats.org/officeDocument/2006/relationships/notesSlide"/><Relationship Id="rId4" Target="../media/image25.png" Type="http://schemas.openxmlformats.org/officeDocument/2006/relationships/image"/><Relationship Id="rId5" Target="../media/image26.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8.xml.rels><?xml version="1.0" encoding="UTF-8" standalone="yes"?><Relationships xmlns="http://schemas.openxmlformats.org/package/2006/relationships"><Relationship Id="rId1" Target="../tags/tag16.xml" Type="http://schemas.openxmlformats.org/officeDocument/2006/relationships/tags"/><Relationship Id="rId2" Target="../slideLayouts/slideLayout4.xml" Type="http://schemas.openxmlformats.org/officeDocument/2006/relationships/slideLayout"/><Relationship Id="rId3" Target="../notesSlides/notesSlide18.xml" Type="http://schemas.openxmlformats.org/officeDocument/2006/relationships/notesSlide"/><Relationship Id="rId4" Target="../media/image27.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28.png" Type="http://schemas.openxmlformats.org/officeDocument/2006/relationships/image"/></Relationships>
</file>

<file path=ppt/slides/_rels/slide19.xml.rels><?xml version="1.0" encoding="UTF-8" standalone="yes"?><Relationships xmlns="http://schemas.openxmlformats.org/package/2006/relationships"><Relationship Id="rId1" Target="../tags/tag17.xml" Type="http://schemas.openxmlformats.org/officeDocument/2006/relationships/tags"/><Relationship Id="rId2" Target="../slideLayouts/slideLayout4.xml" Type="http://schemas.openxmlformats.org/officeDocument/2006/relationships/slideLayout"/><Relationship Id="rId3" Target="../notesSlides/notesSlide19.xml" Type="http://schemas.openxmlformats.org/officeDocument/2006/relationships/notesSlide"/><Relationship Id="rId4" Target="../media/image29.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3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tags/tag18.xml" Type="http://schemas.openxmlformats.org/officeDocument/2006/relationships/tags"/><Relationship Id="rId2" Target="../slideLayouts/slideLayout4.xml" Type="http://schemas.openxmlformats.org/officeDocument/2006/relationships/slideLayout"/><Relationship Id="rId3" Target="../notesSlides/notesSlide20.xml" Type="http://schemas.openxmlformats.org/officeDocument/2006/relationships/notesSlide"/><Relationship Id="rId4" Target="../media/image31.png" Type="http://schemas.openxmlformats.org/officeDocument/2006/relationships/image"/><Relationship Id="rId5" Target="../media/image32.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1.xml.rels><?xml version="1.0" encoding="UTF-8" standalone="yes"?><Relationships xmlns="http://schemas.openxmlformats.org/package/2006/relationships"><Relationship Id="rId1" Target="../tags/tag19.xml" Type="http://schemas.openxmlformats.org/officeDocument/2006/relationships/tags"/><Relationship Id="rId2" Target="../slideLayouts/slideLayout4.xml" Type="http://schemas.openxmlformats.org/officeDocument/2006/relationships/slideLayout"/><Relationship Id="rId3" Target="../notesSlides/notesSlide21.xml" Type="http://schemas.openxmlformats.org/officeDocument/2006/relationships/notesSlide"/><Relationship Id="rId4" Target="../media/image33.png" Type="http://schemas.openxmlformats.org/officeDocument/2006/relationships/image"/><Relationship Id="rId5" Target="../media/image34.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2.xml.rels><?xml version="1.0" encoding="UTF-8" standalone="yes"?><Relationships xmlns="http://schemas.openxmlformats.org/package/2006/relationships"><Relationship Id="rId1" Target="../tags/tag20.xml" Type="http://schemas.openxmlformats.org/officeDocument/2006/relationships/tags"/><Relationship Id="rId2" Target="../slideLayouts/slideLayout4.xml" Type="http://schemas.openxmlformats.org/officeDocument/2006/relationships/slideLayout"/><Relationship Id="rId3" Target="../notesSlides/notesSlide22.xml" Type="http://schemas.openxmlformats.org/officeDocument/2006/relationships/notesSlide"/><Relationship Id="rId4" Target="../media/image22.jpeg" Type="http://schemas.openxmlformats.org/officeDocument/2006/relationships/image"/><Relationship Id="rId5" Target="../media/image21.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3.xml.rels><?xml version="1.0" encoding="UTF-8" standalone="yes"?><Relationships xmlns="http://schemas.openxmlformats.org/package/2006/relationships"><Relationship Id="rId1" Target="../tags/tag21.xml" Type="http://schemas.openxmlformats.org/officeDocument/2006/relationships/tags"/><Relationship Id="rId2" Target="../slideLayouts/slideLayout4.xml" Type="http://schemas.openxmlformats.org/officeDocument/2006/relationships/slideLayout"/><Relationship Id="rId3" Target="../notesSlides/notesSlide23.xml" Type="http://schemas.openxmlformats.org/officeDocument/2006/relationships/notesSlide"/><Relationship Id="rId4" Target="../media/image23.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35.jpeg" Type="http://schemas.openxmlformats.org/officeDocument/2006/relationships/image"/></Relationships>
</file>

<file path=ppt/slides/_rels/slide24.xml.rels><?xml version="1.0" encoding="UTF-8" standalone="yes"?><Relationships xmlns="http://schemas.openxmlformats.org/package/2006/relationships"><Relationship Id="rId1" Target="../tags/tag22.xml" Type="http://schemas.openxmlformats.org/officeDocument/2006/relationships/tags"/><Relationship Id="rId2" Target="../slideLayouts/slideLayout4.xml" Type="http://schemas.openxmlformats.org/officeDocument/2006/relationships/slideLayout"/><Relationship Id="rId3" Target="../notesSlides/notesSlide24.xml" Type="http://schemas.openxmlformats.org/officeDocument/2006/relationships/notesSlide"/><Relationship Id="rId4" Target="../media/image36.jpeg" Type="http://schemas.openxmlformats.org/officeDocument/2006/relationships/image"/><Relationship Id="rId5" Target="../media/image37.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5.xml.rels><?xml version="1.0" encoding="UTF-8" standalone="yes"?><Relationships xmlns="http://schemas.openxmlformats.org/package/2006/relationships"><Relationship Id="rId1" Target="../tags/tag23.xml" Type="http://schemas.openxmlformats.org/officeDocument/2006/relationships/tags"/><Relationship Id="rId2" Target="../slideLayouts/slideLayout4.xml" Type="http://schemas.openxmlformats.org/officeDocument/2006/relationships/slideLayout"/><Relationship Id="rId3" Target="../notesSlides/notesSlide25.xml" Type="http://schemas.openxmlformats.org/officeDocument/2006/relationships/notesSlide"/><Relationship Id="rId4" Target="../media/image38.jpeg" Type="http://schemas.openxmlformats.org/officeDocument/2006/relationships/image"/><Relationship Id="rId5" Target="../media/image39.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6.xml.rels><?xml version="1.0" encoding="UTF-8" standalone="yes"?><Relationships xmlns="http://schemas.openxmlformats.org/package/2006/relationships"><Relationship Id="rId1" Target="../tags/tag24.xml" Type="http://schemas.openxmlformats.org/officeDocument/2006/relationships/tags"/><Relationship Id="rId2" Target="../slideLayouts/slideLayout4.xml" Type="http://schemas.openxmlformats.org/officeDocument/2006/relationships/slideLayout"/><Relationship Id="rId3" Target="../notesSlides/notesSlide26.xml" Type="http://schemas.openxmlformats.org/officeDocument/2006/relationships/notesSlide"/><Relationship Id="rId4" Target="../media/image40.jpeg" Type="http://schemas.openxmlformats.org/officeDocument/2006/relationships/image"/><Relationship Id="rId5" Target="../media/image41.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7.xml.rels><?xml version="1.0" encoding="UTF-8" standalone="yes"?><Relationships xmlns="http://schemas.openxmlformats.org/package/2006/relationships"><Relationship Id="rId1" Target="../tags/tag25.xml" Type="http://schemas.openxmlformats.org/officeDocument/2006/relationships/tags"/><Relationship Id="rId2" Target="../slideLayouts/slideLayout4.xml" Type="http://schemas.openxmlformats.org/officeDocument/2006/relationships/slideLayout"/><Relationship Id="rId3" Target="../notesSlides/notesSlide27.xml" Type="http://schemas.openxmlformats.org/officeDocument/2006/relationships/notesSlide"/><Relationship Id="rId4" Target="../media/image42.jpeg" Type="http://schemas.openxmlformats.org/officeDocument/2006/relationships/image"/><Relationship Id="rId5" Target="../media/image43.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8.xml.rels><?xml version="1.0" encoding="UTF-8" standalone="yes"?><Relationships xmlns="http://schemas.openxmlformats.org/package/2006/relationships"><Relationship Id="rId1" Target="../tags/tag26.xml" Type="http://schemas.openxmlformats.org/officeDocument/2006/relationships/tags"/><Relationship Id="rId2" Target="../slideLayouts/slideLayout4.xml" Type="http://schemas.openxmlformats.org/officeDocument/2006/relationships/slideLayout"/><Relationship Id="rId3" Target="../notesSlides/notesSlide28.xml" Type="http://schemas.openxmlformats.org/officeDocument/2006/relationships/notesSlide"/><Relationship Id="rId4" Target="../media/image44.jpeg" Type="http://schemas.openxmlformats.org/officeDocument/2006/relationships/image"/><Relationship Id="rId5" Target="../media/image45.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9.xml.rels><?xml version="1.0" encoding="UTF-8" standalone="yes"?><Relationships xmlns="http://schemas.openxmlformats.org/package/2006/relationships"><Relationship Id="rId1" Target="../tags/tag27.xml" Type="http://schemas.openxmlformats.org/officeDocument/2006/relationships/tags"/><Relationship Id="rId2" Target="../slideLayouts/slideLayout4.xml" Type="http://schemas.openxmlformats.org/officeDocument/2006/relationships/slideLayout"/><Relationship Id="rId3" Target="../notesSlides/notesSlide29.xml" Type="http://schemas.openxmlformats.org/officeDocument/2006/relationships/notesSlide"/><Relationship Id="rId4" Target="../media/image46.jpeg" Type="http://schemas.openxmlformats.org/officeDocument/2006/relationships/image"/><Relationship Id="rId5" Target="../media/image47.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tags/tag28.xml" Type="http://schemas.openxmlformats.org/officeDocument/2006/relationships/tags"/><Relationship Id="rId2" Target="../slideLayouts/slideLayout4.xml" Type="http://schemas.openxmlformats.org/officeDocument/2006/relationships/slideLayout"/><Relationship Id="rId3" Target="../notesSlides/notesSlide30.xml" Type="http://schemas.openxmlformats.org/officeDocument/2006/relationships/notesSlide"/><Relationship Id="rId4" Target="../media/image48.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31.xml.rels><?xml version="1.0" encoding="UTF-8" standalone="yes"?><Relationships xmlns="http://schemas.openxmlformats.org/package/2006/relationships"><Relationship Id="rId1" Target="../tags/tag29.xml" Type="http://schemas.openxmlformats.org/officeDocument/2006/relationships/tags"/><Relationship Id="rId2" Target="../slideLayouts/slideLayout4.xml" Type="http://schemas.openxmlformats.org/officeDocument/2006/relationships/slideLayout"/><Relationship Id="rId3" Target="../notesSlides/notesSlide31.xml" Type="http://schemas.openxmlformats.org/officeDocument/2006/relationships/notesSlide"/><Relationship Id="rId4" Target="../media/image49.jpeg" Type="http://schemas.openxmlformats.org/officeDocument/2006/relationships/image"/><Relationship Id="rId5" Target="../media/image50.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2.xml.rels><?xml version="1.0" encoding="UTF-8" standalone="yes"?><Relationships xmlns="http://schemas.openxmlformats.org/package/2006/relationships"><Relationship Id="rId1" Target="../tags/tag30.xml" Type="http://schemas.openxmlformats.org/officeDocument/2006/relationships/tags"/><Relationship Id="rId2" Target="../slideLayouts/slideLayout4.xml" Type="http://schemas.openxmlformats.org/officeDocument/2006/relationships/slideLayout"/><Relationship Id="rId3" Target="../notesSlides/notesSlide32.xml" Type="http://schemas.openxmlformats.org/officeDocument/2006/relationships/notesSlide"/><Relationship Id="rId4" Target="../media/image51.jpeg" Type="http://schemas.openxmlformats.org/officeDocument/2006/relationships/image"/><Relationship Id="rId5" Target="../media/image52.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3.xml.rels><?xml version="1.0" encoding="UTF-8" standalone="yes"?><Relationships xmlns="http://schemas.openxmlformats.org/package/2006/relationships"><Relationship Id="rId1" Target="../tags/tag31.xml" Type="http://schemas.openxmlformats.org/officeDocument/2006/relationships/tags"/><Relationship Id="rId2" Target="../slideLayouts/slideLayout4.xml" Type="http://schemas.openxmlformats.org/officeDocument/2006/relationships/slideLayout"/><Relationship Id="rId3" Target="../notesSlides/notesSlide33.xml" Type="http://schemas.openxmlformats.org/officeDocument/2006/relationships/notesSlide"/><Relationship Id="rId4" Target="../media/image53.jpeg" Type="http://schemas.openxmlformats.org/officeDocument/2006/relationships/image"/><Relationship Id="rId5" Target="../media/image54.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4.xml.rels><?xml version="1.0" encoding="UTF-8" standalone="yes"?><Relationships xmlns="http://schemas.openxmlformats.org/package/2006/relationships"><Relationship Id="rId1" Target="../tags/tag32.xml" Type="http://schemas.openxmlformats.org/officeDocument/2006/relationships/tags"/><Relationship Id="rId2" Target="../slideLayouts/slideLayout4.xml" Type="http://schemas.openxmlformats.org/officeDocument/2006/relationships/slideLayout"/><Relationship Id="rId3" Target="../notesSlides/notesSlide34.xml" Type="http://schemas.openxmlformats.org/officeDocument/2006/relationships/notesSlide"/><Relationship Id="rId4" Target="../media/image55.jpeg" Type="http://schemas.openxmlformats.org/officeDocument/2006/relationships/image"/><Relationship Id="rId5" Target="../media/image56.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5.xml.rels><?xml version="1.0" encoding="UTF-8" standalone="yes"?><Relationships xmlns="http://schemas.openxmlformats.org/package/2006/relationships"><Relationship Id="rId1" Target="../tags/tag33.xml" Type="http://schemas.openxmlformats.org/officeDocument/2006/relationships/tags"/><Relationship Id="rId2" Target="../slideLayouts/slideLayout4.xml" Type="http://schemas.openxmlformats.org/officeDocument/2006/relationships/slideLayout"/><Relationship Id="rId3" Target="../notesSlides/notesSlide35.xml" Type="http://schemas.openxmlformats.org/officeDocument/2006/relationships/notesSlide"/><Relationship Id="rId4" Target="../media/image57.jpeg" Type="http://schemas.openxmlformats.org/officeDocument/2006/relationships/image"/><Relationship Id="rId5" Target="../media/image58.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6.xml.rels><?xml version="1.0" encoding="UTF-8" standalone="yes"?><Relationships xmlns="http://schemas.openxmlformats.org/package/2006/relationships"><Relationship Id="rId1" Target="../tags/tag34.xml" Type="http://schemas.openxmlformats.org/officeDocument/2006/relationships/tags"/><Relationship Id="rId2" Target="../slideLayouts/slideLayout4.xml" Type="http://schemas.openxmlformats.org/officeDocument/2006/relationships/slideLayout"/><Relationship Id="rId3" Target="../notesSlides/notesSlide36.xml" Type="http://schemas.openxmlformats.org/officeDocument/2006/relationships/notesSlide"/><Relationship Id="rId4" Target="../media/image59.jpeg" Type="http://schemas.openxmlformats.org/officeDocument/2006/relationships/image"/><Relationship Id="rId5" Target="../media/image60.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7.xml.rels><?xml version="1.0" encoding="UTF-8" standalone="yes"?><Relationships xmlns="http://schemas.openxmlformats.org/package/2006/relationships"><Relationship Id="rId1" Target="../tags/tag35.xml" Type="http://schemas.openxmlformats.org/officeDocument/2006/relationships/tags"/><Relationship Id="rId2" Target="../slideLayouts/slideLayout4.xml" Type="http://schemas.openxmlformats.org/officeDocument/2006/relationships/slideLayout"/><Relationship Id="rId3" Target="../notesSlides/notesSlide37.xml" Type="http://schemas.openxmlformats.org/officeDocument/2006/relationships/notesSlide"/><Relationship Id="rId4" Target="../media/image61.jpeg" Type="http://schemas.openxmlformats.org/officeDocument/2006/relationships/image"/><Relationship Id="rId5" Target="../media/image62.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8.xml.rels><?xml version="1.0" encoding="UTF-8" standalone="yes"?><Relationships xmlns="http://schemas.openxmlformats.org/package/2006/relationships"><Relationship Id="rId1" Target="../tags/tag36.xml" Type="http://schemas.openxmlformats.org/officeDocument/2006/relationships/tags"/><Relationship Id="rId2" Target="../slideLayouts/slideLayout4.xml" Type="http://schemas.openxmlformats.org/officeDocument/2006/relationships/slideLayout"/><Relationship Id="rId3" Target="../notesSlides/notesSlide38.xml" Type="http://schemas.openxmlformats.org/officeDocument/2006/relationships/notesSlide"/><Relationship Id="rId4" Target="../media/image63.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64.png" Type="http://schemas.openxmlformats.org/officeDocument/2006/relationships/image"/></Relationships>
</file>

<file path=ppt/slides/_rels/slide39.xml.rels><?xml version="1.0" encoding="UTF-8" standalone="yes"?><Relationships xmlns="http://schemas.openxmlformats.org/package/2006/relationships"><Relationship Id="rId1" Target="../tags/tag37.xml" Type="http://schemas.openxmlformats.org/officeDocument/2006/relationships/tags"/><Relationship Id="rId2" Target="../slideLayouts/slideLayout4.xml" Type="http://schemas.openxmlformats.org/officeDocument/2006/relationships/slideLayout"/><Relationship Id="rId3" Target="../notesSlides/notesSlide39.xml" Type="http://schemas.openxmlformats.org/officeDocument/2006/relationships/notesSlide"/><Relationship Id="rId4" Target="../media/image22.jpeg" Type="http://schemas.openxmlformats.org/officeDocument/2006/relationships/image"/><Relationship Id="rId5" Target="../media/image21.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xml.rels><?xml version="1.0" encoding="UTF-8" standalone="yes"?><Relationships xmlns="http://schemas.openxmlformats.org/package/2006/relationships"><Relationship Id="rId1" Target="../tags/tag3.xml" Type="http://schemas.openxmlformats.org/officeDocument/2006/relationships/tags"/><Relationship Id="rId2" Target="../slideLayouts/slideLayout4.xml" Type="http://schemas.openxmlformats.org/officeDocument/2006/relationships/slideLayout"/><Relationship Id="rId3" Target="../notesSlides/notesSlide4.xml" Type="http://schemas.openxmlformats.org/officeDocument/2006/relationships/notesSlide"/><Relationship Id="rId4" Target="../media/image6.jpeg" Type="http://schemas.openxmlformats.org/officeDocument/2006/relationships/image"/><Relationship Id="rId5" Target="../embeddings/oleObject2.bin" Type="http://schemas.openxmlformats.org/officeDocument/2006/relationships/oleObject"/><Relationship Id="rId6" Target="../media/image1.emf" Type="http://schemas.openxmlformats.org/officeDocument/2006/relationships/image"/><Relationship Id="rId7" Target="../media/image7.png" Type="http://schemas.openxmlformats.org/officeDocument/2006/relationships/image"/></Relationships>
</file>

<file path=ppt/slides/_rels/slide40.xml.rels><?xml version="1.0" encoding="UTF-8" standalone="yes"?><Relationships xmlns="http://schemas.openxmlformats.org/package/2006/relationships"><Relationship Id="rId1" Target="../tags/tag38.xml" Type="http://schemas.openxmlformats.org/officeDocument/2006/relationships/tags"/><Relationship Id="rId2" Target="../slideLayouts/slideLayout4.xml" Type="http://schemas.openxmlformats.org/officeDocument/2006/relationships/slideLayout"/><Relationship Id="rId3" Target="../notesSlides/notesSlide40.xml" Type="http://schemas.openxmlformats.org/officeDocument/2006/relationships/notesSlide"/><Relationship Id="rId4" Target="../media/image25.png" Type="http://schemas.openxmlformats.org/officeDocument/2006/relationships/image"/><Relationship Id="rId5" Target="../media/image65.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1.xml.rels><?xml version="1.0" encoding="UTF-8" standalone="yes"?><Relationships xmlns="http://schemas.openxmlformats.org/package/2006/relationships"><Relationship Id="rId1" Target="../tags/tag39.xml" Type="http://schemas.openxmlformats.org/officeDocument/2006/relationships/tags"/><Relationship Id="rId2" Target="../slideLayouts/slideLayout4.xml" Type="http://schemas.openxmlformats.org/officeDocument/2006/relationships/slideLayout"/><Relationship Id="rId3" Target="../notesSlides/notesSlide41.xml" Type="http://schemas.openxmlformats.org/officeDocument/2006/relationships/notesSlide"/><Relationship Id="rId4" Target="../media/image27.png" Type="http://schemas.openxmlformats.org/officeDocument/2006/relationships/image"/><Relationship Id="rId5" Target="../media/image26.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2.xml.rels><?xml version="1.0" encoding="UTF-8" standalone="yes"?><Relationships xmlns="http://schemas.openxmlformats.org/package/2006/relationships"><Relationship Id="rId1" Target="../tags/tag40.xml" Type="http://schemas.openxmlformats.org/officeDocument/2006/relationships/tags"/><Relationship Id="rId2" Target="../slideLayouts/slideLayout4.xml" Type="http://schemas.openxmlformats.org/officeDocument/2006/relationships/slideLayout"/><Relationship Id="rId3" Target="../notesSlides/notesSlide42.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28.png" Type="http://schemas.openxmlformats.org/officeDocument/2006/relationships/image"/><Relationship Id="rId7" Target="../media/image30.png" Type="http://schemas.openxmlformats.org/officeDocument/2006/relationships/image"/></Relationships>
</file>

<file path=ppt/slides/_rels/slide43.xml.rels><?xml version="1.0" encoding="UTF-8" standalone="yes"?><Relationships xmlns="http://schemas.openxmlformats.org/package/2006/relationships"><Relationship Id="rId1" Target="../tags/tag41.xml" Type="http://schemas.openxmlformats.org/officeDocument/2006/relationships/tags"/><Relationship Id="rId2" Target="../slideLayouts/slideLayout4.xml" Type="http://schemas.openxmlformats.org/officeDocument/2006/relationships/slideLayout"/><Relationship Id="rId3" Target="../notesSlides/notesSlide43.xml" Type="http://schemas.openxmlformats.org/officeDocument/2006/relationships/notesSlide"/><Relationship Id="rId4" Target="../media/image29.png" Type="http://schemas.openxmlformats.org/officeDocument/2006/relationships/image"/><Relationship Id="rId5" Target="../media/image32.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4.xml.rels><?xml version="1.0" encoding="UTF-8" standalone="yes"?><Relationships xmlns="http://schemas.openxmlformats.org/package/2006/relationships"><Relationship Id="rId1" Target="../tags/tag42.xml" Type="http://schemas.openxmlformats.org/officeDocument/2006/relationships/tags"/><Relationship Id="rId2" Target="../slideLayouts/slideLayout4.xml" Type="http://schemas.openxmlformats.org/officeDocument/2006/relationships/slideLayout"/><Relationship Id="rId3" Target="../notesSlides/notesSlide44.xml" Type="http://schemas.openxmlformats.org/officeDocument/2006/relationships/notesSlide"/><Relationship Id="rId4" Target="../media/image31.png" Type="http://schemas.openxmlformats.org/officeDocument/2006/relationships/image"/><Relationship Id="rId5" Target="../media/image66.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5.xml.rels><?xml version="1.0" encoding="UTF-8" standalone="yes"?><Relationships xmlns="http://schemas.openxmlformats.org/package/2006/relationships"><Relationship Id="rId1" Target="../tags/tag43.xml" Type="http://schemas.openxmlformats.org/officeDocument/2006/relationships/tags"/><Relationship Id="rId2" Target="../slideLayouts/slideLayout4.xml" Type="http://schemas.openxmlformats.org/officeDocument/2006/relationships/slideLayout"/><Relationship Id="rId3" Target="../notesSlides/notesSlide45.xml" Type="http://schemas.openxmlformats.org/officeDocument/2006/relationships/notesSlide"/><Relationship Id="rId4" Target="../media/image67.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46.xml.rels><?xml version="1.0" encoding="UTF-8" standalone="yes"?><Relationships xmlns="http://schemas.openxmlformats.org/package/2006/relationships"><Relationship Id="rId1" Target="../tags/tag44.xml" Type="http://schemas.openxmlformats.org/officeDocument/2006/relationships/tags"/><Relationship Id="rId2" Target="../slideLayouts/slideLayout4.xml" Type="http://schemas.openxmlformats.org/officeDocument/2006/relationships/slideLayout"/><Relationship Id="rId3" Target="../notesSlides/notesSlide46.xml" Type="http://schemas.openxmlformats.org/officeDocument/2006/relationships/notesSlide"/><Relationship Id="rId4" Target="../media/image22.jpeg" Type="http://schemas.openxmlformats.org/officeDocument/2006/relationships/image"/><Relationship Id="rId5" Target="../media/image21.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7.xml.rels><?xml version="1.0" encoding="UTF-8" standalone="yes"?><Relationships xmlns="http://schemas.openxmlformats.org/package/2006/relationships"><Relationship Id="rId1" Target="../tags/tag45.xml" Type="http://schemas.openxmlformats.org/officeDocument/2006/relationships/tags"/><Relationship Id="rId2" Target="../slideLayouts/slideLayout4.xml" Type="http://schemas.openxmlformats.org/officeDocument/2006/relationships/slideLayout"/><Relationship Id="rId3" Target="../notesSlides/notesSlide47.xml" Type="http://schemas.openxmlformats.org/officeDocument/2006/relationships/notesSlide"/><Relationship Id="rId4" Target="../media/image68.jpeg" Type="http://schemas.openxmlformats.org/officeDocument/2006/relationships/image"/><Relationship Id="rId5" Target="../media/image65.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8.xml" Type="http://schemas.openxmlformats.org/officeDocument/2006/relationships/notesSlide"/></Relationships>
</file>

<file path=ppt/slides/_rels/slide49.xml.rels><?xml version="1.0" encoding="UTF-8" standalone="yes"?><Relationships xmlns="http://schemas.openxmlformats.org/package/2006/relationships"><Relationship Id="rId1" Target="../tags/tag46.xml" Type="http://schemas.openxmlformats.org/officeDocument/2006/relationships/tags"/><Relationship Id="rId2" Target="../slideLayouts/slideLayout4.xml" Type="http://schemas.openxmlformats.org/officeDocument/2006/relationships/slideLayout"/><Relationship Id="rId3" Target="../notesSlides/notesSlide49.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69.png" Type="http://schemas.openxmlformats.org/officeDocument/2006/relationships/image"/><Relationship Id="rId7" Target="../media/image70.png" Type="http://schemas.openxmlformats.org/officeDocument/2006/relationships/image"/></Relationships>
</file>

<file path=ppt/slides/_rels/slide5.xml.rels><?xml version="1.0" encoding="UTF-8" standalone="yes"?><Relationships xmlns="http://schemas.openxmlformats.org/package/2006/relationships"><Relationship Id="rId1" Target="../tags/tag4.xml" Type="http://schemas.openxmlformats.org/officeDocument/2006/relationships/tags"/><Relationship Id="rId2" Target="../slideLayouts/slideLayout4.xml" Type="http://schemas.openxmlformats.org/officeDocument/2006/relationships/slideLayout"/><Relationship Id="rId3" Target="../notesSlides/notesSlide5.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50.xml.rels><?xml version="1.0" encoding="UTF-8" standalone="yes"?><Relationships xmlns="http://schemas.openxmlformats.org/package/2006/relationships"><Relationship Id="rId1" Target="../tags/tag47.xml" Type="http://schemas.openxmlformats.org/officeDocument/2006/relationships/tags"/><Relationship Id="rId2" Target="../slideLayouts/slideLayout4.xml" Type="http://schemas.openxmlformats.org/officeDocument/2006/relationships/slideLayout"/><Relationship Id="rId3" Target="../notesSlides/notesSlide50.xml" Type="http://schemas.openxmlformats.org/officeDocument/2006/relationships/notesSlide"/><Relationship Id="rId4" Target="../media/image71.jpeg" Type="http://schemas.openxmlformats.org/officeDocument/2006/relationships/image"/><Relationship Id="rId5" Target="../media/image67.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1.xml.rels><?xml version="1.0" encoding="UTF-8" standalone="yes"?><Relationships xmlns="http://schemas.openxmlformats.org/package/2006/relationships"><Relationship Id="rId1" Target="../tags/tag48.xml" Type="http://schemas.openxmlformats.org/officeDocument/2006/relationships/tags"/><Relationship Id="rId2" Target="../slideLayouts/slideLayout4.xml" Type="http://schemas.openxmlformats.org/officeDocument/2006/relationships/slideLayout"/><Relationship Id="rId3" Target="../notesSlides/notesSlide51.xml" Type="http://schemas.openxmlformats.org/officeDocument/2006/relationships/notesSlide"/><Relationship Id="rId4" Target="../media/image72.png" Type="http://schemas.openxmlformats.org/officeDocument/2006/relationships/image"/><Relationship Id="rId5" Target="../media/image73.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2.xml.rels><?xml version="1.0" encoding="UTF-8" standalone="yes"?><Relationships xmlns="http://schemas.openxmlformats.org/package/2006/relationships"><Relationship Id="rId1" Target="../tags/tag49.xml" Type="http://schemas.openxmlformats.org/officeDocument/2006/relationships/tags"/><Relationship Id="rId2" Target="../slideLayouts/slideLayout4.xml" Type="http://schemas.openxmlformats.org/officeDocument/2006/relationships/slideLayout"/><Relationship Id="rId3" Target="../notesSlides/notesSlide52.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74.png" Type="http://schemas.openxmlformats.org/officeDocument/2006/relationships/image"/><Relationship Id="rId7" Target="../media/image75.png" Type="http://schemas.openxmlformats.org/officeDocument/2006/relationships/image"/><Relationship Id="rId8" Target="../media/image76.png" Type="http://schemas.openxmlformats.org/officeDocument/2006/relationships/image"/></Relationships>
</file>

<file path=ppt/slides/_rels/slide53.xml.rels><?xml version="1.0" encoding="UTF-8" standalone="yes"?><Relationships xmlns="http://schemas.openxmlformats.org/package/2006/relationships"><Relationship Id="rId1" Target="../tags/tag50.xml" Type="http://schemas.openxmlformats.org/officeDocument/2006/relationships/tags"/><Relationship Id="rId2" Target="../slideLayouts/slideLayout4.xml" Type="http://schemas.openxmlformats.org/officeDocument/2006/relationships/slideLayout"/><Relationship Id="rId3" Target="../notesSlides/notesSlide53.xml" Type="http://schemas.openxmlformats.org/officeDocument/2006/relationships/notesSlide"/><Relationship Id="rId4" Target="../media/image71.jpeg" Type="http://schemas.openxmlformats.org/officeDocument/2006/relationships/image"/><Relationship Id="rId5" Target="../media/image67.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4.xml.rels><?xml version="1.0" encoding="UTF-8" standalone="yes"?><Relationships xmlns="http://schemas.openxmlformats.org/package/2006/relationships"><Relationship Id="rId1" Target="../tags/tag51.xml" Type="http://schemas.openxmlformats.org/officeDocument/2006/relationships/tags"/><Relationship Id="rId2" Target="../slideLayouts/slideLayout4.xml" Type="http://schemas.openxmlformats.org/officeDocument/2006/relationships/slideLayout"/><Relationship Id="rId3" Target="../notesSlides/notesSlide54.xml" Type="http://schemas.openxmlformats.org/officeDocument/2006/relationships/notesSlide"/><Relationship Id="rId4" Target="../media/image77.jpeg" Type="http://schemas.openxmlformats.org/officeDocument/2006/relationships/image"/><Relationship Id="rId5" Target="../media/image78.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5.xml.rels><?xml version="1.0" encoding="UTF-8" standalone="yes"?><Relationships xmlns="http://schemas.openxmlformats.org/package/2006/relationships"><Relationship Id="rId1" Target="../tags/tag52.xml" Type="http://schemas.openxmlformats.org/officeDocument/2006/relationships/tags"/><Relationship Id="rId2" Target="../slideLayouts/slideLayout4.xml" Type="http://schemas.openxmlformats.org/officeDocument/2006/relationships/slideLayout"/><Relationship Id="rId3" Target="../notesSlides/notesSlide55.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79.png" Type="http://schemas.openxmlformats.org/officeDocument/2006/relationships/image"/></Relationships>
</file>

<file path=ppt/slides/_rels/slide56.xml.rels><?xml version="1.0" encoding="UTF-8" standalone="yes"?><Relationships xmlns="http://schemas.openxmlformats.org/package/2006/relationships"><Relationship Id="rId1" Target="../tags/tag53.xml" Type="http://schemas.openxmlformats.org/officeDocument/2006/relationships/tags"/><Relationship Id="rId2" Target="../slideLayouts/slideLayout4.xml" Type="http://schemas.openxmlformats.org/officeDocument/2006/relationships/slideLayout"/><Relationship Id="rId3" Target="../notesSlides/notesSlide56.xml" Type="http://schemas.openxmlformats.org/officeDocument/2006/relationships/notesSlide"/><Relationship Id="rId4" Target="../media/image71.jpeg" Type="http://schemas.openxmlformats.org/officeDocument/2006/relationships/image"/><Relationship Id="rId5" Target="../media/image67.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7.xml.rels><?xml version="1.0" encoding="UTF-8" standalone="yes"?><Relationships xmlns="http://schemas.openxmlformats.org/package/2006/relationships"><Relationship Id="rId1" Target="../tags/tag54.xml" Type="http://schemas.openxmlformats.org/officeDocument/2006/relationships/tags"/><Relationship Id="rId2" Target="../slideLayouts/slideLayout4.xml" Type="http://schemas.openxmlformats.org/officeDocument/2006/relationships/slideLayout"/><Relationship Id="rId3" Target="../notesSlides/notesSlide57.xml" Type="http://schemas.openxmlformats.org/officeDocument/2006/relationships/notesSlide"/><Relationship Id="rId4" Target="../media/image80.png" Type="http://schemas.openxmlformats.org/officeDocument/2006/relationships/image"/><Relationship Id="rId5" Target="../media/image81.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8.xml.rels><?xml version="1.0" encoding="UTF-8" standalone="yes"?><Relationships xmlns="http://schemas.openxmlformats.org/package/2006/relationships"><Relationship Id="rId1" Target="../tags/tag55.xml" Type="http://schemas.openxmlformats.org/officeDocument/2006/relationships/tags"/><Relationship Id="rId2" Target="../slideLayouts/slideLayout4.xml" Type="http://schemas.openxmlformats.org/officeDocument/2006/relationships/slideLayout"/><Relationship Id="rId3" Target="../notesSlides/notesSlide58.xml" Type="http://schemas.openxmlformats.org/officeDocument/2006/relationships/notesSlide"/><Relationship Id="rId4" Target="../media/image29.png" Type="http://schemas.openxmlformats.org/officeDocument/2006/relationships/image"/><Relationship Id="rId5" Target="../media/image32.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9.xml.rels><?xml version="1.0" encoding="UTF-8" standalone="yes"?><Relationships xmlns="http://schemas.openxmlformats.org/package/2006/relationships"><Relationship Id="rId1" Target="../tags/tag56.xml" Type="http://schemas.openxmlformats.org/officeDocument/2006/relationships/tags"/><Relationship Id="rId2" Target="../slideLayouts/slideLayout4.xml" Type="http://schemas.openxmlformats.org/officeDocument/2006/relationships/slideLayout"/><Relationship Id="rId3" Target="../notesSlides/notesSlide59.xml" Type="http://schemas.openxmlformats.org/officeDocument/2006/relationships/notesSlide"/><Relationship Id="rId4" Target="../media/image31.png" Type="http://schemas.openxmlformats.org/officeDocument/2006/relationships/image"/><Relationship Id="rId5" Target="../media/image82.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6.xml.rels><?xml version="1.0" encoding="UTF-8" standalone="yes"?><Relationships xmlns="http://schemas.openxmlformats.org/package/2006/relationships"><Relationship Id="rId1" Target="../tags/tag5.xml" Type="http://schemas.openxmlformats.org/officeDocument/2006/relationships/tags"/><Relationship Id="rId2" Target="../slideLayouts/slideLayout4.xml" Type="http://schemas.openxmlformats.org/officeDocument/2006/relationships/slideLayout"/><Relationship Id="rId3" Target="../notesSlides/notesSlide6.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60.xml.rels><?xml version="1.0" encoding="UTF-8" standalone="yes"?><Relationships xmlns="http://schemas.openxmlformats.org/package/2006/relationships"><Relationship Id="rId1" Target="../tags/tag57.xml" Type="http://schemas.openxmlformats.org/officeDocument/2006/relationships/tags"/><Relationship Id="rId2" Target="../slideLayouts/slideLayout4.xml" Type="http://schemas.openxmlformats.org/officeDocument/2006/relationships/slideLayout"/><Relationship Id="rId3" Target="../notesSlides/notesSlide60.xml" Type="http://schemas.openxmlformats.org/officeDocument/2006/relationships/notesSlide"/><Relationship Id="rId4" Target="../media/image83.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61.xml.rels><?xml version="1.0" encoding="UTF-8" standalone="yes"?><Relationships xmlns="http://schemas.openxmlformats.org/package/2006/relationships"><Relationship Id="rId1" Target="../tags/tag58.xml" Type="http://schemas.openxmlformats.org/officeDocument/2006/relationships/tags"/><Relationship Id="rId2" Target="../slideLayouts/slideLayout4.xml" Type="http://schemas.openxmlformats.org/officeDocument/2006/relationships/slideLayout"/><Relationship Id="rId3" Target="../notesSlides/notesSlide61.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62.xml.rels><?xml version="1.0" encoding="UTF-8" standalone="yes"?><Relationships xmlns="http://schemas.openxmlformats.org/package/2006/relationships"><Relationship Id="rId1" Target="../tags/tag59.xml" Type="http://schemas.openxmlformats.org/officeDocument/2006/relationships/tags"/><Relationship Id="rId2" Target="../slideLayouts/slideLayout4.xml" Type="http://schemas.openxmlformats.org/officeDocument/2006/relationships/slideLayout"/><Relationship Id="rId3" Target="../notesSlides/notesSlide62.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63.xml" Type="http://schemas.openxmlformats.org/officeDocument/2006/relationships/notesSlide"/><Relationship Id="rId3" Target="../diagrams/data1.xml" Type="http://schemas.openxmlformats.org/officeDocument/2006/relationships/diagramData"/><Relationship Id="rId4" Target="../diagrams/layout1.xml" Type="http://schemas.openxmlformats.org/officeDocument/2006/relationships/diagramLayout"/><Relationship Id="rId5" Target="../diagrams/quickStyle1.xml" Type="http://schemas.openxmlformats.org/officeDocument/2006/relationships/diagramQuickStyle"/><Relationship Id="rId6" Target="../diagrams/colors1.xml" Type="http://schemas.openxmlformats.org/officeDocument/2006/relationships/diagramColors"/><Relationship Id="rId7" Target="../diagrams/drawing1.xml" Type="http://schemas.microsoft.com/office/2007/relationships/diagramDrawing"/></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s>
</file>

<file path=ppt/slides/_rels/slide8.xml.rels><?xml version="1.0" encoding="UTF-8" standalone="yes"?><Relationships xmlns="http://schemas.openxmlformats.org/package/2006/relationships"><Relationship Id="rId1" Target="../tags/tag6.xml" Type="http://schemas.openxmlformats.org/officeDocument/2006/relationships/tags"/><Relationship Id="rId2" Target="../slideLayouts/slideLayout4.xml" Type="http://schemas.openxmlformats.org/officeDocument/2006/relationships/slideLayout"/><Relationship Id="rId3" Target="../notesSlides/notesSlide8.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tags/tag7.xml" Type="http://schemas.openxmlformats.org/officeDocument/2006/relationships/tags"/><Relationship Id="rId2" Target="../slideLayouts/slideLayout4.xml" Type="http://schemas.openxmlformats.org/officeDocument/2006/relationships/slideLayout"/><Relationship Id="rId3" Target="../notesSlides/notesSlide9.xml" Type="http://schemas.openxmlformats.org/officeDocument/2006/relationships/notesSlide"/><Relationship Id="rId4" Target="../media/image9.png" Type="http://schemas.openxmlformats.org/officeDocument/2006/relationships/image"/><Relationship Id="rId5" Target="../media/image10.jpeg" Type="http://schemas.openxmlformats.org/officeDocument/2006/relationships/image"/><Relationship Id="rId6" Target="../media/image11.png" Type="http://schemas.openxmlformats.org/officeDocument/2006/relationships/image"/><Relationship Id="rId7" Target="../embeddings/oleObject3.bin" Type="http://schemas.openxmlformats.org/officeDocument/2006/relationships/oleObject"/><Relationship Id="rId8" Target="../media/image1.emf"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11</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741216"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スマホで年金の情報を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確認しよう（ねんきんネット）</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066301" y="3985846"/>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557014" y="4894027"/>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アイコン&#10;&#10;自動的に生成された説明">
            <a:extLst>
              <a:ext uri="{FF2B5EF4-FFF2-40B4-BE49-F238E27FC236}">
                <a16:creationId xmlns:a16="http://schemas.microsoft.com/office/drawing/2014/main" id="{82A33B6A-A87F-08E6-8AD3-8C0FBA93AA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440" y="5039877"/>
            <a:ext cx="2073947" cy="1441088"/>
          </a:xfrm>
          <a:prstGeom prst="rect">
            <a:avLst/>
          </a:prstGeom>
        </p:spPr>
      </p:pic>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244AD93A-B314-7419-7D2F-0ED5ABCD80B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27933" y="2348309"/>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D204351E-9B3B-E4AC-0C2A-FF99FDF888E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33937" y="2345482"/>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「ねんきんネット」の登録方法</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241244"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画面右下の「移動」を押します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35093162-2EBA-920A-261C-F906096E78E1}"/>
              </a:ext>
            </a:extLst>
          </p:cNvPr>
          <p:cNvSpPr/>
          <p:nvPr/>
        </p:nvSpPr>
        <p:spPr>
          <a:xfrm>
            <a:off x="7308023" y="6009438"/>
            <a:ext cx="443824" cy="325967"/>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4B27E5BC-C22D-0C80-D9F5-D47239EABDFB}"/>
              </a:ext>
            </a:extLst>
          </p:cNvPr>
          <p:cNvSpPr/>
          <p:nvPr/>
        </p:nvSpPr>
        <p:spPr>
          <a:xfrm>
            <a:off x="1451693" y="2477250"/>
            <a:ext cx="1921958"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6031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35AABE5D-CA5C-1D61-4D2F-486D7949718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21905" y="2348309"/>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89538DCA-5538-7DA0-020C-4FDFA1B5C9C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27933" y="2347203"/>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「ねんきんネット」の登録方法</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「ねんきんネット」が</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8710F221-D423-49AF-6E4A-05CF2EF28789}"/>
              </a:ext>
            </a:extLst>
          </p:cNvPr>
          <p:cNvSpPr/>
          <p:nvPr/>
        </p:nvSpPr>
        <p:spPr>
          <a:xfrm>
            <a:off x="1463877" y="4246768"/>
            <a:ext cx="1921958" cy="1231270"/>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33691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ACC7B8A-B8D3-7374-6CED-7BA48D3F415D}"/>
              </a:ext>
            </a:extLst>
          </p:cNvPr>
          <p:cNvPicPr>
            <a:picLocks noChangeAspect="1"/>
          </p:cNvPicPr>
          <p:nvPr/>
        </p:nvPicPr>
        <p:blipFill>
          <a:blip r:embed="rId4"/>
          <a:stretch>
            <a:fillRect/>
          </a:stretch>
        </p:blipFill>
        <p:spPr>
          <a:xfrm>
            <a:off x="5438941" y="2394354"/>
            <a:ext cx="2450804" cy="4346825"/>
          </a:xfrm>
          <a:prstGeom prst="rect">
            <a:avLst/>
          </a:prstGeom>
        </p:spPr>
      </p:pic>
      <p:pic>
        <p:nvPicPr>
          <p:cNvPr id="24" name="Picture 2">
            <a:extLst>
              <a:ext uri="{FF2B5EF4-FFF2-40B4-BE49-F238E27FC236}">
                <a16:creationId xmlns:a16="http://schemas.microsoft.com/office/drawing/2014/main" id="{A6518458-E187-3560-5C62-73AA598566D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5505383" y="6060319"/>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0DAC770D-20A6-7BCE-D61B-91001B37D041}"/>
              </a:ext>
            </a:extLst>
          </p:cNvPr>
          <p:cNvSpPr/>
          <p:nvPr/>
        </p:nvSpPr>
        <p:spPr>
          <a:xfrm>
            <a:off x="1940480" y="6178404"/>
            <a:ext cx="443824" cy="501914"/>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角丸四角形 55" descr="「Safari（サファリ）」のアイコン">
            <a:extLst>
              <a:ext uri="{FF2B5EF4-FFF2-40B4-BE49-F238E27FC236}">
                <a16:creationId xmlns:a16="http://schemas.microsoft.com/office/drawing/2014/main" id="{AF60D2C6-C5D3-C4F0-4A29-16F545EF0824}"/>
              </a:ext>
            </a:extLst>
          </p:cNvPr>
          <p:cNvSpPr>
            <a:spLocks noChangeAspect="1"/>
          </p:cNvSpPr>
          <p:nvPr/>
        </p:nvSpPr>
        <p:spPr>
          <a:xfrm>
            <a:off x="2287121" y="1527864"/>
            <a:ext cx="406185" cy="405442"/>
          </a:xfrm>
          <a:prstGeom prst="roundRect">
            <a:avLst>
              <a:gd name="adj" fmla="val 24606"/>
            </a:avLst>
          </a:prstGeom>
          <a:blipFill dpi="0" rotWithShape="1">
            <a:blip r:embed="rId8" cstate="print">
              <a:extLst>
                <a:ext uri="{28A0092B-C50C-407E-A947-70E740481C1C}">
                  <a14:useLocalDpi xmlns:a14="http://schemas.microsoft.com/office/drawing/2010/main"/>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2597229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a:extLst>
              <a:ext uri="{FF2B5EF4-FFF2-40B4-BE49-F238E27FC236}">
                <a16:creationId xmlns:a16="http://schemas.microsoft.com/office/drawing/2014/main" id="{7942A133-C8D3-6A2E-122E-93A2D13CD09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354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2215EFCE-C010-5EE4-66D6-9DC1026D9BC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597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ねっと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画面右下のボタン「開く」を押します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1308168" y="4676796"/>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AB35D827-B0F8-307D-3D1F-E1C338ACE5C3}"/>
              </a:ext>
            </a:extLst>
          </p:cNvPr>
          <p:cNvSpPr/>
          <p:nvPr/>
        </p:nvSpPr>
        <p:spPr>
          <a:xfrm>
            <a:off x="7404220" y="5991832"/>
            <a:ext cx="443824" cy="785612"/>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970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ADC6D004-471B-DFCF-0D17-D0C50F4F61A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4654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81DFA4DC-E43D-DB9C-F749-24BB847CC29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18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968963D5-9FC3-B6DB-7252-EB950BD812D2}"/>
              </a:ext>
            </a:extLst>
          </p:cNvPr>
          <p:cNvSpPr/>
          <p:nvPr/>
        </p:nvSpPr>
        <p:spPr>
          <a:xfrm>
            <a:off x="1263696" y="4218261"/>
            <a:ext cx="2370252" cy="1122036"/>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427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「ねんきんネット」が表示されます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Tree>
    <p:extLst>
      <p:ext uri="{BB962C8B-B14F-4D97-AF65-F5344CB8AC3E}">
        <p14:creationId xmlns:p14="http://schemas.microsoft.com/office/powerpoint/2010/main" val="735473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72AF20AC-4C0F-2051-E3EF-78FA8292EF4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666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52956E79-229B-588E-5C37-0FAF206B459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6196" y="240225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1248698" y="4572000"/>
            <a:ext cx="1205745" cy="994985"/>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297145" y="2490585"/>
            <a:ext cx="2610189"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1913759A-8401-C91F-5236-BBA7C1AA2949}"/>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840DC44A-4E77-9F17-F18E-F3458A1E8BB5}"/>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「新規登録」を押します</a:t>
            </a:r>
          </a:p>
        </p:txBody>
      </p:sp>
      <p:sp>
        <p:nvSpPr>
          <p:cNvPr id="28" name="テキスト ボックス 27">
            <a:extLst>
              <a:ext uri="{FF2B5EF4-FFF2-40B4-BE49-F238E27FC236}">
                <a16:creationId xmlns:a16="http://schemas.microsoft.com/office/drawing/2014/main" id="{DE8DC55B-5504-3DF9-BE09-8DF1A2F4EAD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5167F687-3223-E1F6-A5C7-372FBACAF1F6}"/>
              </a:ext>
            </a:extLst>
          </p:cNvPr>
          <p:cNvSpPr txBox="1"/>
          <p:nvPr/>
        </p:nvSpPr>
        <p:spPr>
          <a:xfrm>
            <a:off x="5607129" y="1512998"/>
            <a:ext cx="258681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画面上部の青い部分を押します</a:t>
            </a:r>
          </a:p>
        </p:txBody>
      </p:sp>
      <p:sp>
        <p:nvSpPr>
          <p:cNvPr id="30" name="サブタイトル 2">
            <a:extLst>
              <a:ext uri="{FF2B5EF4-FFF2-40B4-BE49-F238E27FC236}">
                <a16:creationId xmlns:a16="http://schemas.microsoft.com/office/drawing/2014/main" id="{3D4E1271-68CB-A7A8-E461-68848FF98910}"/>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064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964CDEE9-F7F1-2EF5-F0D8-F3161741882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3079"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FD456167-2BA4-F2B7-F776-9B89D7BE741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31032"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マイナンバーカードありを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61731" y="4318960"/>
            <a:ext cx="2334731" cy="1439460"/>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FECCD78-3F43-FE65-CA4A-B95C8F13BFAB}"/>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3069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EC75D6DB-BA2F-A151-4ED0-C3F0A6508FDD}"/>
              </a:ext>
            </a:extLst>
          </p:cNvPr>
          <p:cNvPicPr>
            <a:picLocks noChangeAspect="1"/>
          </p:cNvPicPr>
          <p:nvPr/>
        </p:nvPicPr>
        <p:blipFill>
          <a:blip r:embed="rId4"/>
          <a:stretch>
            <a:fillRect/>
          </a:stretch>
        </p:blipFill>
        <p:spPr>
          <a:xfrm>
            <a:off x="1233680" y="2355300"/>
            <a:ext cx="2432882" cy="4383621"/>
          </a:xfrm>
          <a:prstGeom prst="rect">
            <a:avLst/>
          </a:prstGeom>
        </p:spPr>
      </p:pic>
      <p:pic>
        <p:nvPicPr>
          <p:cNvPr id="10" name="図 9" descr="ダイアグラム&#10;&#10;AI によって生成されたコンテンツは間違っている可能性があります。">
            <a:extLst>
              <a:ext uri="{FF2B5EF4-FFF2-40B4-BE49-F238E27FC236}">
                <a16:creationId xmlns:a16="http://schemas.microsoft.com/office/drawing/2014/main" id="{22299FFA-33AE-556F-38FC-52A917E3080C}"/>
              </a:ext>
            </a:extLst>
          </p:cNvPr>
          <p:cNvPicPr>
            <a:picLocks noChangeAspect="1"/>
          </p:cNvPicPr>
          <p:nvPr/>
        </p:nvPicPr>
        <p:blipFill>
          <a:blip r:embed="rId5"/>
          <a:srcRect t="5714" b="14477"/>
          <a:stretch/>
        </p:blipFill>
        <p:spPr>
          <a:xfrm>
            <a:off x="5436297" y="2387111"/>
            <a:ext cx="2501216" cy="4320000"/>
          </a:xfrm>
          <a:prstGeom prst="rect">
            <a:avLst/>
          </a:prstGeom>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82268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マイナポータルの画面で「ログイン」を押します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マイナポータルの数字</a:t>
            </a:r>
            <a:r>
              <a:rPr lang="en-US" altLang="ja-JP" sz="1800" dirty="0">
                <a:solidFill>
                  <a:prstClr val="black"/>
                </a:solidFill>
                <a:latin typeface="BIZ UDPゴシック" panose="020B0400000000000000" pitchFamily="50" charset="-128"/>
                <a:ea typeface="BIZ UDPゴシック" panose="020B0400000000000000" pitchFamily="50" charset="-128"/>
              </a:rPr>
              <a:t>4</a:t>
            </a:r>
            <a:r>
              <a:rPr lang="ja-JP" altLang="en-US" sz="1800" dirty="0">
                <a:solidFill>
                  <a:prstClr val="black"/>
                </a:solidFill>
                <a:latin typeface="BIZ UDPゴシック" panose="020B0400000000000000" pitchFamily="50" charset="-128"/>
                <a:ea typeface="BIZ UDPゴシック" panose="020B0400000000000000" pitchFamily="50" charset="-128"/>
              </a:rPr>
              <a:t>桁のパスワードを入力します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1286769" y="5704114"/>
            <a:ext cx="1895004" cy="614043"/>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436297" y="4303058"/>
            <a:ext cx="2291137" cy="61415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B25A529-E06B-336A-5728-32886D0CD4A2}"/>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237531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91E16FA2-6AEE-11E1-0B97-A3C87E37BCC6}"/>
              </a:ext>
            </a:extLst>
          </p:cNvPr>
          <p:cNvPicPr>
            <a:picLocks noChangeAspect="1"/>
          </p:cNvPicPr>
          <p:nvPr/>
        </p:nvPicPr>
        <p:blipFill>
          <a:blip r:embed="rId4"/>
          <a:srcRect t="6082"/>
          <a:stretch/>
        </p:blipFill>
        <p:spPr>
          <a:xfrm>
            <a:off x="1412435" y="2404044"/>
            <a:ext cx="2125485" cy="4320000"/>
          </a:xfrm>
          <a:prstGeom prst="rect">
            <a:avLst/>
          </a:prstGeom>
          <a:ln w="12700" cap="sq">
            <a:solidFill>
              <a:srgbClr val="000000"/>
            </a:solidFill>
            <a:prstDash val="solid"/>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2878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マイナンバーカードを後ろにかざします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22035" y="6060936"/>
            <a:ext cx="2291137" cy="480828"/>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DFB8E199-2BF0-4414-942E-4BD06E4BA9C5}"/>
              </a:ext>
            </a:extLst>
          </p:cNvPr>
          <p:cNvSpPr txBox="1"/>
          <p:nvPr/>
        </p:nvSpPr>
        <p:spPr>
          <a:xfrm>
            <a:off x="3671311" y="4901010"/>
            <a:ext cx="1690635" cy="1002134"/>
          </a:xfrm>
          <a:prstGeom prst="rect">
            <a:avLst/>
          </a:prstGeom>
          <a:noFill/>
        </p:spPr>
        <p:txBody>
          <a:bodyPr wrap="square" lIns="91440" tIns="45720" rIns="91440" bIns="45720" rtlCol="0" anchor="t">
            <a:spAutoFit/>
          </a:bodyPr>
          <a:lstStyle/>
          <a:p>
            <a:pPr>
              <a:lnSpc>
                <a:spcPct val="130000"/>
              </a:lnSpc>
            </a:pPr>
            <a:r>
              <a:rPr lang="en-US" altLang="ja-JP"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マイナンバーカードの実物が必要です</a:t>
            </a:r>
          </a:p>
        </p:txBody>
      </p:sp>
      <p:sp>
        <p:nvSpPr>
          <p:cNvPr id="3" name="サブタイトル 2">
            <a:extLst>
              <a:ext uri="{FF2B5EF4-FFF2-40B4-BE49-F238E27FC236}">
                <a16:creationId xmlns:a16="http://schemas.microsoft.com/office/drawing/2014/main" id="{503D9C00-DA0A-54EF-94F4-7B8C71294497}"/>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8A2ECE82-2746-82A2-86CB-E59ED3202541}"/>
              </a:ext>
            </a:extLst>
          </p:cNvPr>
          <p:cNvPicPr>
            <a:picLocks noChangeAspect="1"/>
          </p:cNvPicPr>
          <p:nvPr/>
        </p:nvPicPr>
        <p:blipFill>
          <a:blip r:embed="rId7"/>
          <a:srcRect t="6031"/>
          <a:stretch/>
        </p:blipFill>
        <p:spPr>
          <a:xfrm>
            <a:off x="5552653" y="2401696"/>
            <a:ext cx="2125485" cy="4322348"/>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274690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C5BF154A-3E86-2A9C-6392-35A83B730C4D}"/>
              </a:ext>
            </a:extLst>
          </p:cNvPr>
          <p:cNvPicPr>
            <a:picLocks noChangeAspect="1"/>
          </p:cNvPicPr>
          <p:nvPr/>
        </p:nvPicPr>
        <p:blipFill>
          <a:blip r:embed="rId4"/>
          <a:stretch>
            <a:fillRect/>
          </a:stretch>
        </p:blipFill>
        <p:spPr>
          <a:xfrm>
            <a:off x="5450196" y="2430481"/>
            <a:ext cx="2452278" cy="434759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05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読み取りが完了したら、カードを外します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2" name="矢印: 右 1">
            <a:extLst>
              <a:ext uri="{FF2B5EF4-FFF2-40B4-BE49-F238E27FC236}">
                <a16:creationId xmlns:a16="http://schemas.microsoft.com/office/drawing/2014/main" id="{8776B10D-C010-8FE8-20FA-38902473A586}"/>
              </a:ext>
            </a:extLst>
          </p:cNvPr>
          <p:cNvSpPr/>
          <p:nvPr/>
        </p:nvSpPr>
        <p:spPr>
          <a:xfrm rot="16200000">
            <a:off x="564113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5" name="図 4" descr="テキスト, 手紙&#10;&#10;AI によって生成されたコンテンツは間違っている可能性があります。">
            <a:extLst>
              <a:ext uri="{FF2B5EF4-FFF2-40B4-BE49-F238E27FC236}">
                <a16:creationId xmlns:a16="http://schemas.microsoft.com/office/drawing/2014/main" id="{BF5A2735-5587-4391-BCF0-17452E54B5F8}"/>
              </a:ext>
            </a:extLst>
          </p:cNvPr>
          <p:cNvPicPr>
            <a:picLocks noChangeAspect="1"/>
          </p:cNvPicPr>
          <p:nvPr/>
        </p:nvPicPr>
        <p:blipFill>
          <a:blip r:embed="rId7"/>
          <a:srcRect t="12437"/>
          <a:stretch/>
        </p:blipFill>
        <p:spPr>
          <a:xfrm>
            <a:off x="1299127" y="2444281"/>
            <a:ext cx="2279744" cy="4320000"/>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68571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71363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………………………………P3</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1363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197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1.</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「ねんきんネット」について </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130046"/>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「ねんきんネット」の登録方法</a:t>
            </a:r>
            <a:r>
              <a:rPr lang="en-US" altLang="ja-JP" dirty="0">
                <a:ln w="0"/>
                <a:solidFill>
                  <a:prstClr val="black"/>
                </a:solidFill>
                <a:latin typeface="BIZ UDPゴシック" panose="020B0400000000000000" pitchFamily="50" charset="-128"/>
                <a:ea typeface="BIZ UDPゴシック" panose="020B0400000000000000" pitchFamily="50" charset="-128"/>
              </a:rPr>
              <a:t>…………………………………P6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「ねんきんネット」のログイン方法</a:t>
            </a:r>
            <a:r>
              <a:rPr lang="en-US" altLang="ja-JP" dirty="0">
                <a:ln w="0"/>
                <a:solidFill>
                  <a:prstClr val="black"/>
                </a:solidFill>
                <a:latin typeface="BIZ UDPゴシック" panose="020B0400000000000000" pitchFamily="50" charset="-128"/>
                <a:ea typeface="BIZ UDPゴシック" panose="020B0400000000000000" pitchFamily="50" charset="-128"/>
              </a:rPr>
              <a:t>……………………………P37</a:t>
            </a: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130046"/>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4" y="166839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2.</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「ねんきんネット」の登録をしよう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3548402"/>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こんな時に「ねんきんネット」</a:t>
            </a:r>
            <a:r>
              <a:rPr lang="en-US" altLang="ja-JP" dirty="0">
                <a:ln w="0"/>
                <a:solidFill>
                  <a:prstClr val="black"/>
                </a:solidFill>
                <a:latin typeface="BIZ UDPゴシック" panose="020B0400000000000000" pitchFamily="50" charset="-128"/>
                <a:ea typeface="BIZ UDPゴシック" panose="020B0400000000000000" pitchFamily="50" charset="-128"/>
              </a:rPr>
              <a:t>………………………………P47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よくあるご質問</a:t>
            </a:r>
            <a:r>
              <a:rPr lang="en-US" altLang="ja-JP" dirty="0">
                <a:ln w="0"/>
                <a:solidFill>
                  <a:prstClr val="black"/>
                </a:solidFill>
                <a:latin typeface="BIZ UDPゴシック" panose="020B0400000000000000" pitchFamily="50" charset="-128"/>
                <a:ea typeface="BIZ UDPゴシック" panose="020B0400000000000000" pitchFamily="50" charset="-128"/>
              </a:rPr>
              <a:t>………………………………………………P59</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…………………………………………………P60</a:t>
            </a: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354840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3097505"/>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「ねんきんネット」を活用してみよう </a:t>
            </a:r>
          </a:p>
        </p:txBody>
      </p:sp>
      <p:pic>
        <p:nvPicPr>
          <p:cNvPr id="6" name="図 5">
            <a:extLst>
              <a:ext uri="{FF2B5EF4-FFF2-40B4-BE49-F238E27FC236}">
                <a16:creationId xmlns:a16="http://schemas.microsoft.com/office/drawing/2014/main" id="{09F814CC-1AE3-3342-D0C3-2DC15E47E198}"/>
              </a:ext>
            </a:extLst>
          </p:cNvPr>
          <p:cNvPicPr>
            <a:picLocks noChangeAspect="1"/>
          </p:cNvPicPr>
          <p:nvPr/>
        </p:nvPicPr>
        <p:blipFill>
          <a:blip r:embed="rId3"/>
          <a:stretch>
            <a:fillRect/>
          </a:stretch>
        </p:blipFill>
        <p:spPr>
          <a:xfrm>
            <a:off x="2963435" y="5046044"/>
            <a:ext cx="4392488" cy="1775135"/>
          </a:xfrm>
          <a:prstGeom prst="rect">
            <a:avLst/>
          </a:prstGeom>
        </p:spPr>
      </p:pic>
    </p:spTree>
    <p:extLst>
      <p:ext uri="{BB962C8B-B14F-4D97-AF65-F5344CB8AC3E}">
        <p14:creationId xmlns:p14="http://schemas.microsoft.com/office/powerpoint/2010/main" val="67399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1EA308A6-4457-9FEE-156E-FE417BE23D5C}"/>
              </a:ext>
            </a:extLst>
          </p:cNvPr>
          <p:cNvPicPr>
            <a:picLocks noChangeAspect="1"/>
          </p:cNvPicPr>
          <p:nvPr/>
        </p:nvPicPr>
        <p:blipFill>
          <a:blip r:embed="rId4"/>
          <a:stretch>
            <a:fillRect/>
          </a:stretch>
        </p:blipFill>
        <p:spPr>
          <a:xfrm>
            <a:off x="5443758" y="2393741"/>
            <a:ext cx="2457820" cy="4383621"/>
          </a:xfrm>
          <a:prstGeom prst="rect">
            <a:avLst/>
          </a:prstGeom>
        </p:spPr>
      </p:pic>
      <p:pic>
        <p:nvPicPr>
          <p:cNvPr id="4" name="図 3" descr="テーブル&#10;&#10;AI によって生成されたコンテンツは間違っている可能性があります。">
            <a:extLst>
              <a:ext uri="{FF2B5EF4-FFF2-40B4-BE49-F238E27FC236}">
                <a16:creationId xmlns:a16="http://schemas.microsoft.com/office/drawing/2014/main" id="{7EF31A42-AFFE-5204-9E0E-EA6C90246C3B}"/>
              </a:ext>
            </a:extLst>
          </p:cNvPr>
          <p:cNvPicPr>
            <a:picLocks noChangeAspect="1"/>
          </p:cNvPicPr>
          <p:nvPr/>
        </p:nvPicPr>
        <p:blipFill>
          <a:blip r:embed="rId5"/>
          <a:srcRect t="10104" b="11229"/>
          <a:stretch/>
        </p:blipFill>
        <p:spPr>
          <a:xfrm>
            <a:off x="1119868" y="2444281"/>
            <a:ext cx="2537553" cy="4320000"/>
          </a:xfrm>
          <a:prstGeom prst="rect">
            <a:avLst/>
          </a:prstGeom>
          <a:ln w="12700" cap="sq">
            <a:solidFill>
              <a:srgbClr val="000000"/>
            </a:solidFill>
            <a:prstDash val="solid"/>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05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「連携をはじめる」</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5" name="四角形: 角を丸くする 4">
            <a:extLst>
              <a:ext uri="{FF2B5EF4-FFF2-40B4-BE49-F238E27FC236}">
                <a16:creationId xmlns:a16="http://schemas.microsoft.com/office/drawing/2014/main" id="{1044A309-F771-513C-6DAF-7B8362188297}"/>
              </a:ext>
            </a:extLst>
          </p:cNvPr>
          <p:cNvSpPr/>
          <p:nvPr/>
        </p:nvSpPr>
        <p:spPr>
          <a:xfrm>
            <a:off x="2312895" y="4356847"/>
            <a:ext cx="1218976" cy="71000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FC22EF16-FD4A-108B-38CF-ED2A7C288E87}"/>
              </a:ext>
            </a:extLst>
          </p:cNvPr>
          <p:cNvSpPr/>
          <p:nvPr/>
        </p:nvSpPr>
        <p:spPr>
          <a:xfrm>
            <a:off x="6981955" y="5456263"/>
            <a:ext cx="768776" cy="196922"/>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0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 Teams&#10;&#10;AI によって生成されたコンテンツは間違っている可能性があります。">
            <a:extLst>
              <a:ext uri="{FF2B5EF4-FFF2-40B4-BE49-F238E27FC236}">
                <a16:creationId xmlns:a16="http://schemas.microsoft.com/office/drawing/2014/main" id="{7FCE3456-5777-3A4D-C644-5AD880E943C2}"/>
              </a:ext>
            </a:extLst>
          </p:cNvPr>
          <p:cNvPicPr>
            <a:picLocks noChangeAspect="1"/>
          </p:cNvPicPr>
          <p:nvPr/>
        </p:nvPicPr>
        <p:blipFill>
          <a:blip r:embed="rId4"/>
          <a:srcRect t="5668" b="16080"/>
          <a:stretch/>
        </p:blipFill>
        <p:spPr>
          <a:xfrm>
            <a:off x="5428014" y="2416075"/>
            <a:ext cx="2548251" cy="4315355"/>
          </a:xfrm>
          <a:prstGeom prst="rect">
            <a:avLst/>
          </a:prstGeom>
          <a:ln w="12700" cap="sq">
            <a:solidFill>
              <a:srgbClr val="000000"/>
            </a:solidFill>
            <a:miter lim="800000"/>
          </a:ln>
          <a:effectLst/>
        </p:spPr>
      </p:pic>
      <p:pic>
        <p:nvPicPr>
          <p:cNvPr id="24" name="Picture 4">
            <a:extLst>
              <a:ext uri="{FF2B5EF4-FFF2-40B4-BE49-F238E27FC236}">
                <a16:creationId xmlns:a16="http://schemas.microsoft.com/office/drawing/2014/main" id="{7E98F1A5-CA66-674E-C606-E24CE7EFB33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8151"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「同意して次へ」を押します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9091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連携手続き完了ページが表示されます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16348" y="4765733"/>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6F69885-4F91-C470-30B7-DEA4985A3474}"/>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68957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019E0C59-E52E-E3E1-CD69-72566996A83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16413" y="2402967"/>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5E61D6E4-1499-17DB-1778-9A462753F69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6666"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四角形: 角を丸くする 2">
            <a:extLst>
              <a:ext uri="{FF2B5EF4-FFF2-40B4-BE49-F238E27FC236}">
                <a16:creationId xmlns:a16="http://schemas.microsoft.com/office/drawing/2014/main" id="{79A6A8B1-B433-035B-5B63-EBEFA1D067DB}"/>
              </a:ext>
            </a:extLst>
          </p:cNvPr>
          <p:cNvSpPr/>
          <p:nvPr/>
        </p:nvSpPr>
        <p:spPr>
          <a:xfrm>
            <a:off x="1248698" y="4572000"/>
            <a:ext cx="1205745" cy="994985"/>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7AC29485-CE62-639B-C306-8684945D7706}"/>
              </a:ext>
            </a:extLst>
          </p:cNvPr>
          <p:cNvSpPr/>
          <p:nvPr/>
        </p:nvSpPr>
        <p:spPr>
          <a:xfrm>
            <a:off x="5297145" y="2490585"/>
            <a:ext cx="2610189"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BFA110F-5068-318C-8C8C-E8087508CB2F}"/>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567831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B98567F-DD9C-BD98-B57C-15BD7B8FD2C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4043"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アクセスキー</a:t>
            </a:r>
            <a:r>
              <a:rPr lang="ja-JP" altLang="en-US" dirty="0">
                <a:solidFill>
                  <a:prstClr val="black"/>
                </a:solidFill>
                <a:latin typeface="BIZ UDPゴシック" panose="020B0400000000000000" pitchFamily="50" charset="-128"/>
                <a:ea typeface="BIZ UDPゴシック" panose="020B0400000000000000" pitchFamily="50" charset="-128"/>
              </a:rPr>
              <a:t>ありの場合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は上を、</a:t>
            </a:r>
            <a:r>
              <a:rPr lang="ja-JP" altLang="en-US" dirty="0">
                <a:solidFill>
                  <a:prstClr val="black"/>
                </a:solidFill>
                <a:latin typeface="BIZ UDPゴシック" panose="020B0400000000000000" pitchFamily="50" charset="-128"/>
                <a:ea typeface="BIZ UDPゴシック" panose="020B0400000000000000" pitchFamily="50" charset="-128"/>
              </a:rPr>
              <a:t>なしの場合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pic>
        <p:nvPicPr>
          <p:cNvPr id="6" name="Picture 2">
            <a:extLst>
              <a:ext uri="{FF2B5EF4-FFF2-40B4-BE49-F238E27FC236}">
                <a16:creationId xmlns:a16="http://schemas.microsoft.com/office/drawing/2014/main" id="{57753E9F-B777-3BED-7BAC-56F1D929327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40259"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B7AD4BC9-F959-DB05-5BA2-221CDB40018E}"/>
              </a:ext>
            </a:extLst>
          </p:cNvPr>
          <p:cNvSpPr/>
          <p:nvPr/>
        </p:nvSpPr>
        <p:spPr>
          <a:xfrm>
            <a:off x="5498250" y="3124191"/>
            <a:ext cx="2311848" cy="2004679"/>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矢印: 右 2">
            <a:extLst>
              <a:ext uri="{FF2B5EF4-FFF2-40B4-BE49-F238E27FC236}">
                <a16:creationId xmlns:a16="http://schemas.microsoft.com/office/drawing/2014/main" id="{0A2FCFE4-8923-1AFC-5EEE-9D907F31B73C}"/>
              </a:ext>
            </a:extLst>
          </p:cNvPr>
          <p:cNvSpPr/>
          <p:nvPr/>
        </p:nvSpPr>
        <p:spPr>
          <a:xfrm rot="16200000">
            <a:off x="1428048"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1" name="サブタイトル 2">
            <a:extLst>
              <a:ext uri="{FF2B5EF4-FFF2-40B4-BE49-F238E27FC236}">
                <a16:creationId xmlns:a16="http://schemas.microsoft.com/office/drawing/2014/main" id="{0C07ED89-498A-B4F1-FF89-B4887BF56770}"/>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338993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603A36F1-D5F1-B3B0-B29E-FF7027CC456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5"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6DB1BAFE-9095-A70E-DEE8-3662D6FE66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28445" y="24219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利用規約を確認し「同意する」にチェックを入れます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5734503" y="5550707"/>
            <a:ext cx="1921958"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1688627" y="4166562"/>
            <a:ext cx="1583961" cy="706227"/>
          </a:xfrm>
          <a:prstGeom prst="roundRect">
            <a:avLst>
              <a:gd name="adj" fmla="val 15861"/>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CA1DE9CD-82F6-4D55-E78D-6956D0839C4F}"/>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374627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D2FBCD82-5334-8059-31B3-E037403A351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0494"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0BA39BB4-C17C-A92A-DCB5-308CB4FA40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7318"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内容を確認し、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「閉じる」を押します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6006407" y="5608797"/>
            <a:ext cx="1245110"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A970B35A-2A07-9092-E72E-446FE5695A0E}"/>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4" name="サブタイトル 2">
            <a:extLst>
              <a:ext uri="{FF2B5EF4-FFF2-40B4-BE49-F238E27FC236}">
                <a16:creationId xmlns:a16="http://schemas.microsoft.com/office/drawing/2014/main" id="{C1459A7D-0B13-CD50-17F3-10629A98F93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55057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C87F6F74-ABF3-4770-26AA-96B02F62759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5117" y="24238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D0C01683-8F32-6546-9D61-2819EE21994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6033" y="241184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ご自身のアクセスキーを入力します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86212" y="2570101"/>
            <a:ext cx="2334315" cy="3162613"/>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DB4084F6-C2F9-6B67-5A26-1E197589ECE0}"/>
              </a:ext>
            </a:extLst>
          </p:cNvPr>
          <p:cNvSpPr/>
          <p:nvPr/>
        </p:nvSpPr>
        <p:spPr>
          <a:xfrm>
            <a:off x="1259815" y="3592214"/>
            <a:ext cx="2349663" cy="1885824"/>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DD9639BA-9A38-1B73-C3C8-FB874BBEBF33}"/>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850539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65D5B90E-A4D8-FDEB-B553-D83C9CA6084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5" y="24082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B00E3A89-BE6D-299A-4566-A98D07C9F0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731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1497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生年月日を入力し性別を選択します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02913301-C15C-BA98-7B28-AF08A10B2C30}"/>
              </a:ext>
            </a:extLst>
          </p:cNvPr>
          <p:cNvSpPr/>
          <p:nvPr/>
        </p:nvSpPr>
        <p:spPr>
          <a:xfrm>
            <a:off x="5486212" y="2570101"/>
            <a:ext cx="2334315" cy="4067163"/>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7FEFA0A-FDD1-6C89-2B44-D3CDD0FE4366}"/>
              </a:ext>
            </a:extLst>
          </p:cNvPr>
          <p:cNvSpPr/>
          <p:nvPr/>
        </p:nvSpPr>
        <p:spPr>
          <a:xfrm>
            <a:off x="1259815" y="2570101"/>
            <a:ext cx="2349663" cy="4067163"/>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2E2ADD96-4B6A-67E0-AEAD-A66BB06FA389}"/>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410234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A29DDA3-BCD5-1442-5921-8AB3984998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23761" y="240814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08DA9F99-D486-4023-AA6C-964822C866A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4838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パスワードを決め</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3387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「秘密の質問」を選択し、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「秘密の答え」を入力します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2042E2D7-36E9-7D31-B8C0-58FB1AABBB1B}"/>
              </a:ext>
            </a:extLst>
          </p:cNvPr>
          <p:cNvSpPr/>
          <p:nvPr/>
        </p:nvSpPr>
        <p:spPr>
          <a:xfrm>
            <a:off x="1259815" y="2570102"/>
            <a:ext cx="2349663" cy="3915018"/>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C8BB292E-2D18-F6DF-945D-1024B2D5652E}"/>
              </a:ext>
            </a:extLst>
          </p:cNvPr>
          <p:cNvSpPr/>
          <p:nvPr/>
        </p:nvSpPr>
        <p:spPr>
          <a:xfrm>
            <a:off x="5480704" y="2570102"/>
            <a:ext cx="2349663" cy="3478185"/>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0B9D6281-4BF4-92FE-1108-1A79409BA846}"/>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402547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BBC2E39A-25A8-CD1D-B88B-D165E011C1B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110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96C8F0BA-775A-FA48-0982-DFA1C2DC94D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3570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お知らせメール配信希望を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CC015AF2-F1B1-508E-EF06-C573B8CE185C}"/>
              </a:ext>
            </a:extLst>
          </p:cNvPr>
          <p:cNvSpPr/>
          <p:nvPr/>
        </p:nvSpPr>
        <p:spPr>
          <a:xfrm>
            <a:off x="1259815" y="4081373"/>
            <a:ext cx="2349663" cy="2152790"/>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001C5A13-F7F6-02F4-D8ED-A2D95249B034}"/>
              </a:ext>
            </a:extLst>
          </p:cNvPr>
          <p:cNvSpPr/>
          <p:nvPr/>
        </p:nvSpPr>
        <p:spPr>
          <a:xfrm>
            <a:off x="5475264" y="2577537"/>
            <a:ext cx="2349663" cy="2259158"/>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0EFAA6A-10DA-79C6-653C-1527220F2D3A}"/>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749214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29786"/>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について</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874406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93853ABA-9A97-E269-3875-535F051C646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1898"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29C8FFCA-5CB0-F778-41FE-4247F1983E6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4941"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520119" y="4610731"/>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0BA4C564-7949-C733-E149-CDD83F269A89}"/>
              </a:ext>
            </a:extLst>
          </p:cNvPr>
          <p:cNvSpPr txBox="1"/>
          <p:nvPr/>
        </p:nvSpPr>
        <p:spPr>
          <a:xfrm>
            <a:off x="7884185" y="4093442"/>
            <a:ext cx="1259816" cy="2288768"/>
          </a:xfrm>
          <a:prstGeom prst="rect">
            <a:avLst/>
          </a:prstGeom>
          <a:noFill/>
        </p:spPr>
        <p:txBody>
          <a:bodyPr wrap="square" lIns="0" rIns="0"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登録した</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メールアドレス宛にユーザ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確認用メールが送付されますので、ユーザ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を確認してログインしてください</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F7D0809-0B67-C8D1-C95E-60744603C9C4}"/>
              </a:ext>
            </a:extLst>
          </p:cNvPr>
          <p:cNvSpPr/>
          <p:nvPr/>
        </p:nvSpPr>
        <p:spPr>
          <a:xfrm>
            <a:off x="1270832" y="2589454"/>
            <a:ext cx="2349663" cy="1741914"/>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19DD229-87CD-48D7-4156-B7DCD1C5785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21771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E20CA-E595-D2F1-8929-A79EB2767D5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036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2A5DB3F-3A8E-3722-6A58-9A120A861C0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996946" y="5544079"/>
            <a:ext cx="1350622" cy="428681"/>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チェック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93120" y="4216251"/>
            <a:ext cx="1362773" cy="590417"/>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サブタイトル 2">
            <a:extLst>
              <a:ext uri="{FF2B5EF4-FFF2-40B4-BE49-F238E27FC236}">
                <a16:creationId xmlns:a16="http://schemas.microsoft.com/office/drawing/2014/main" id="{E2E2361E-DE3D-4092-D9D0-D0B74A0E47BD}"/>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96631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9BBFB0AD-51F9-B15D-D216-0BE74C94B26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1E860A-F465-4931-4371-45878870178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238959" y="5664425"/>
            <a:ext cx="890124" cy="308335"/>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「閉じる」を押します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矢印: 右 1">
            <a:extLst>
              <a:ext uri="{FF2B5EF4-FFF2-40B4-BE49-F238E27FC236}">
                <a16:creationId xmlns:a16="http://schemas.microsoft.com/office/drawing/2014/main" id="{B924F5F2-8F2C-E6CF-7B9E-36568B3051D8}"/>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サブタイトル 2">
            <a:extLst>
              <a:ext uri="{FF2B5EF4-FFF2-40B4-BE49-F238E27FC236}">
                <a16:creationId xmlns:a16="http://schemas.microsoft.com/office/drawing/2014/main" id="{AF0DF614-8E07-5E01-C6E8-47ADD90E8B0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183626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6114C-2E3F-CB47-198B-E4F564A1A45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268CE2A-40CC-96AE-1FA1-A4309FFA8FB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13436" y="5135777"/>
            <a:ext cx="2281953" cy="611885"/>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下から上にスクロール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矢印: 右 4">
            <a:extLst>
              <a:ext uri="{FF2B5EF4-FFF2-40B4-BE49-F238E27FC236}">
                <a16:creationId xmlns:a16="http://schemas.microsoft.com/office/drawing/2014/main" id="{5500EC6A-471D-4706-18CD-5070EFC6C0E5}"/>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サブタイトル 2">
            <a:extLst>
              <a:ext uri="{FF2B5EF4-FFF2-40B4-BE49-F238E27FC236}">
                <a16:creationId xmlns:a16="http://schemas.microsoft.com/office/drawing/2014/main" id="{C88E7D2C-B899-9DCA-153A-E2DF649B6AE6}"/>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155626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927FDE5D-D852-2191-8197-C242424642B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263E5DA-0CB9-2763-FC2A-A6348763497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34952" y="3762797"/>
            <a:ext cx="2281953" cy="199562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123056"/>
            <a:ext cx="2281953" cy="351420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D8F0D9B-A64B-9348-FED6-B5E6923F4924}"/>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49598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E7119521-379D-E918-8EE6-F7578A98421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09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45E89BB-F232-3441-DF3E-DECC21DD516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864581"/>
            <a:ext cx="2428786" cy="23385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性別を選択します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郵便番号と都道府県を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2929318"/>
            <a:ext cx="2293108" cy="7120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3A01350-7167-BD00-2BCF-84034270D41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4066047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AA7FA48-D817-EAA9-0F06-FF8BFD73EE6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F6035223-A68E-50BF-1849-22453F90ABC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387994"/>
            <a:ext cx="2428786" cy="23385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住所を入力します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お客様設定パスワードを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5361186"/>
            <a:ext cx="2293108" cy="7120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784D8620-3327-483A-CF11-ED9E0D0A6A75}"/>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84414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A9963C6-89C4-05BE-F8F8-555ACB4D218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276ACD9C-20CD-AA8A-1A5C-523EDFA24E0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151214"/>
            <a:ext cx="2428786" cy="77683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メール配信希望を選択します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981281"/>
            <a:ext cx="2293108" cy="2092003"/>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D4638A34-4568-B361-7F90-E67DCC78265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4205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3833978-FEDC-3B1D-94A8-29723082A3B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E3C14E1B-EF56-A6AD-BA17-E70A4962F5B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580092"/>
            <a:ext cx="2428786" cy="45315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242524" y="2935280"/>
            <a:ext cx="2428786" cy="1410142"/>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1" name="図 10" descr="郵便ポストの前にいるマイナちゃんのイラスト">
            <a:extLst>
              <a:ext uri="{FF2B5EF4-FFF2-40B4-BE49-F238E27FC236}">
                <a16:creationId xmlns:a16="http://schemas.microsoft.com/office/drawing/2014/main" id="{D2793ED4-7863-3873-1B80-3EB010E47F9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806795" y="5365892"/>
            <a:ext cx="1425400" cy="1360700"/>
          </a:xfrm>
          <a:prstGeom prst="rect">
            <a:avLst/>
          </a:prstGeom>
        </p:spPr>
      </p:pic>
      <p:sp>
        <p:nvSpPr>
          <p:cNvPr id="16" name="テキスト ボックス 15">
            <a:extLst>
              <a:ext uri="{FF2B5EF4-FFF2-40B4-BE49-F238E27FC236}">
                <a16:creationId xmlns:a16="http://schemas.microsoft.com/office/drawing/2014/main" id="{A7E68A3D-E4D0-170C-301B-2F29778EACDC}"/>
              </a:ext>
            </a:extLst>
          </p:cNvPr>
          <p:cNvSpPr txBox="1"/>
          <p:nvPr/>
        </p:nvSpPr>
        <p:spPr>
          <a:xfrm>
            <a:off x="7894872" y="3287430"/>
            <a:ext cx="1249128" cy="2008691"/>
          </a:xfrm>
          <a:prstGeom prst="rect">
            <a:avLst/>
          </a:prstGeom>
          <a:noFill/>
        </p:spPr>
        <p:txBody>
          <a:bodyPr wrap="square"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後日ユーザ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が郵送されますので、</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そのユーザ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を使ってログインしてください</a:t>
            </a:r>
          </a:p>
        </p:txBody>
      </p:sp>
      <p:sp>
        <p:nvSpPr>
          <p:cNvPr id="6" name="サブタイトル 2">
            <a:extLst>
              <a:ext uri="{FF2B5EF4-FFF2-40B4-BE49-F238E27FC236}">
                <a16:creationId xmlns:a16="http://schemas.microsoft.com/office/drawing/2014/main" id="{2F4444BD-9F39-59EC-2BB0-1AA62C83D94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592439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E1D1681-647A-646C-F6F6-E54492CC4E8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6A926F4-55E6-F67C-76A0-D43D0AAE29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497555"/>
            <a:ext cx="2428786" cy="45315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2412567" y="4520694"/>
            <a:ext cx="1258743" cy="11275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7B2616B-BAB8-91BC-C7D8-2EE803FAD813}"/>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「ログイン」を押します</a:t>
            </a:r>
          </a:p>
        </p:txBody>
      </p:sp>
      <p:sp>
        <p:nvSpPr>
          <p:cNvPr id="5" name="テキスト ボックス 4">
            <a:extLst>
              <a:ext uri="{FF2B5EF4-FFF2-40B4-BE49-F238E27FC236}">
                <a16:creationId xmlns:a16="http://schemas.microsoft.com/office/drawing/2014/main" id="{377E2B05-E08B-3ADA-949C-324059BF06A9}"/>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1" name="サブタイトル 2">
            <a:extLst>
              <a:ext uri="{FF2B5EF4-FFF2-40B4-BE49-F238E27FC236}">
                <a16:creationId xmlns:a16="http://schemas.microsoft.com/office/drawing/2014/main" id="{9FB2BA4B-DD03-B51A-A2F8-564669664804}"/>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3376490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マイナちゃんのイラスト">
            <a:extLst>
              <a:ext uri="{FF2B5EF4-FFF2-40B4-BE49-F238E27FC236}">
                <a16:creationId xmlns:a16="http://schemas.microsoft.com/office/drawing/2014/main" id="{EF4DED71-A1F1-B848-B941-EE1D3B4E17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094" y="3955362"/>
            <a:ext cx="1041194" cy="1522676"/>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53358"/>
            <a:ext cx="8354257"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「ねんきんネット」は、年金記録の確認、年金見込額の試算、通知書の閲覧等、年金情報の確認や年金に関する各種手続きが行えるサービスです。</a:t>
            </a:r>
            <a:r>
              <a:rPr lang="en-US" altLang="ja-JP" sz="2200" b="0" dirty="0">
                <a:latin typeface="BIZ UDPゴシック" panose="020B0400000000000000" pitchFamily="50" charset="-128"/>
                <a:ea typeface="BIZ UDPゴシック" panose="020B0400000000000000" pitchFamily="50" charset="-128"/>
              </a:rPr>
              <a:t>24</a:t>
            </a:r>
            <a:r>
              <a:rPr lang="ja-JP" altLang="en-US" sz="2200" b="0" dirty="0">
                <a:latin typeface="BIZ UDPゴシック" panose="020B0400000000000000" pitchFamily="50" charset="-128"/>
                <a:ea typeface="BIZ UDPゴシック" panose="020B0400000000000000" pitchFamily="50" charset="-128"/>
              </a:rPr>
              <a:t>時間いつでもどこでも、スマートフォンやパソコンからご利用いただけます。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マイナポータルと連携させることでマイナポータルからも簡単にアクセスが可能になっています。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A1AAD8D7-C81D-12E9-3B84-3BB7A04C3711}"/>
              </a:ext>
            </a:extLst>
          </p:cNvPr>
          <p:cNvPicPr>
            <a:picLocks noChangeAspect="1"/>
          </p:cNvPicPr>
          <p:nvPr/>
        </p:nvPicPr>
        <p:blipFill rotWithShape="1">
          <a:blip r:embed="rId7"/>
          <a:srcRect l="4824" t="12139" r="4034" b="10019"/>
          <a:stretch/>
        </p:blipFill>
        <p:spPr>
          <a:xfrm>
            <a:off x="1913877" y="3720130"/>
            <a:ext cx="5316245" cy="1836521"/>
          </a:xfrm>
          <a:prstGeom prst="rect">
            <a:avLst/>
          </a:prstGeom>
        </p:spPr>
      </p:pic>
      <p:sp>
        <p:nvSpPr>
          <p:cNvPr id="24" name="字幕 14">
            <a:extLst>
              <a:ext uri="{FF2B5EF4-FFF2-40B4-BE49-F238E27FC236}">
                <a16:creationId xmlns:a16="http://schemas.microsoft.com/office/drawing/2014/main" id="{E924DA48-6A7A-CDFA-1C4B-11B834FDB64E}"/>
              </a:ext>
            </a:extLst>
          </p:cNvPr>
          <p:cNvSpPr txBox="1">
            <a:spLocks/>
          </p:cNvSpPr>
          <p:nvPr/>
        </p:nvSpPr>
        <p:spPr>
          <a:xfrm>
            <a:off x="332640" y="5619304"/>
            <a:ext cx="8474808" cy="8701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a:t>
            </a:r>
            <a:r>
              <a:rPr lang="ja-JP" altLang="en-US" sz="1800" b="0" dirty="0">
                <a:solidFill>
                  <a:srgbClr val="4472C4"/>
                </a:solidFill>
                <a:latin typeface="BIZ UDPゴシック" panose="020B0400000000000000" pitchFamily="50" charset="-128"/>
                <a:ea typeface="BIZ UDPゴシック" panose="020B0400000000000000" pitchFamily="50" charset="-128"/>
              </a:rPr>
              <a:t>マイナポータルから利用登録する場合、初回利用登録が可能な時間帯は平日</a:t>
            </a:r>
            <a:r>
              <a:rPr lang="en-US" altLang="ja-JP" sz="1800" b="0" dirty="0">
                <a:solidFill>
                  <a:srgbClr val="4472C4"/>
                </a:solidFill>
                <a:latin typeface="BIZ UDPゴシック" panose="020B0400000000000000" pitchFamily="50" charset="-128"/>
                <a:ea typeface="BIZ UDPゴシック" panose="020B0400000000000000" pitchFamily="50" charset="-128"/>
              </a:rPr>
              <a:t>8</a:t>
            </a:r>
            <a:r>
              <a:rPr lang="ja-JP" altLang="en-US" sz="1800" b="0" dirty="0">
                <a:solidFill>
                  <a:srgbClr val="4472C4"/>
                </a:solidFill>
                <a:latin typeface="BIZ UDPゴシック" panose="020B0400000000000000" pitchFamily="50" charset="-128"/>
                <a:ea typeface="BIZ UDPゴシック" panose="020B0400000000000000" pitchFamily="50" charset="-128"/>
              </a:rPr>
              <a:t>時から</a:t>
            </a:r>
            <a:r>
              <a:rPr lang="en-US" altLang="ja-JP" sz="1800" b="0" dirty="0">
                <a:solidFill>
                  <a:srgbClr val="4472C4"/>
                </a:solidFill>
                <a:latin typeface="BIZ UDPゴシック" panose="020B0400000000000000" pitchFamily="50" charset="-128"/>
                <a:ea typeface="BIZ UDPゴシック" panose="020B0400000000000000" pitchFamily="50" charset="-128"/>
              </a:rPr>
              <a:t>23</a:t>
            </a:r>
            <a:r>
              <a:rPr lang="ja-JP" altLang="en-US" sz="1800" b="0" dirty="0">
                <a:solidFill>
                  <a:srgbClr val="4472C4"/>
                </a:solidFill>
                <a:latin typeface="BIZ UDPゴシック" panose="020B0400000000000000" pitchFamily="50" charset="-128"/>
                <a:ea typeface="BIZ UDPゴシック" panose="020B0400000000000000" pitchFamily="50" charset="-128"/>
              </a:rPr>
              <a:t>時までとなっており、時間帯によっては連携に時間がかかる場合があります</a:t>
            </a:r>
            <a:endParaRPr lang="ja-JP" altLang="en-US" sz="18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83427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E870DBDC-E8B0-C053-B763-29D1FD5292C8}"/>
              </a:ext>
            </a:extLst>
          </p:cNvPr>
          <p:cNvPicPr>
            <a:picLocks noChangeAspect="1"/>
          </p:cNvPicPr>
          <p:nvPr/>
        </p:nvPicPr>
        <p:blipFill>
          <a:blip r:embed="rId4"/>
          <a:stretch>
            <a:fillRect/>
          </a:stretch>
        </p:blipFill>
        <p:spPr>
          <a:xfrm>
            <a:off x="5465512" y="2398221"/>
            <a:ext cx="2432882" cy="4383621"/>
          </a:xfrm>
          <a:prstGeom prst="rect">
            <a:avLst/>
          </a:prstGeom>
        </p:spPr>
      </p:pic>
      <p:pic>
        <p:nvPicPr>
          <p:cNvPr id="2" name="Picture 2">
            <a:extLst>
              <a:ext uri="{FF2B5EF4-FFF2-40B4-BE49-F238E27FC236}">
                <a16:creationId xmlns:a16="http://schemas.microsoft.com/office/drawing/2014/main" id="{6636AB1B-D891-EBDB-3C2D-EA12CF36203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35813" y="5775671"/>
            <a:ext cx="1879886" cy="546000"/>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513212" y="4758117"/>
            <a:ext cx="1901628" cy="46764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4BAAB94-1823-80F3-8F76-BB2E629820BE}"/>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「マイナポータルからログイン」を押します</a:t>
            </a:r>
          </a:p>
        </p:txBody>
      </p:sp>
      <p:sp>
        <p:nvSpPr>
          <p:cNvPr id="6" name="テキスト ボックス 5">
            <a:extLst>
              <a:ext uri="{FF2B5EF4-FFF2-40B4-BE49-F238E27FC236}">
                <a16:creationId xmlns:a16="http://schemas.microsoft.com/office/drawing/2014/main" id="{69B21A48-43FD-5330-3FBA-A1883698F5BC}"/>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「ログイン」を押します</a:t>
            </a:r>
          </a:p>
        </p:txBody>
      </p:sp>
      <p:sp>
        <p:nvSpPr>
          <p:cNvPr id="16" name="サブタイトル 2">
            <a:extLst>
              <a:ext uri="{FF2B5EF4-FFF2-40B4-BE49-F238E27FC236}">
                <a16:creationId xmlns:a16="http://schemas.microsoft.com/office/drawing/2014/main" id="{AAFB4243-9940-CA98-F6A2-C341530F43D1}"/>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82566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09C3AD12-38EC-FEE6-3EBA-21B3D6FBE1F6}"/>
              </a:ext>
            </a:extLst>
          </p:cNvPr>
          <p:cNvPicPr>
            <a:picLocks noChangeAspect="1"/>
          </p:cNvPicPr>
          <p:nvPr/>
        </p:nvPicPr>
        <p:blipFill>
          <a:blip r:embed="rId4"/>
          <a:srcRect t="6082"/>
          <a:stretch/>
        </p:blipFill>
        <p:spPr>
          <a:xfrm>
            <a:off x="5715733" y="2412619"/>
            <a:ext cx="2125485" cy="4320000"/>
          </a:xfrm>
          <a:prstGeom prst="rect">
            <a:avLst/>
          </a:prstGeom>
          <a:ln w="12700" cap="sq">
            <a:solidFill>
              <a:srgbClr val="000000"/>
            </a:solidFill>
            <a:prstDash val="solid"/>
            <a:miter lim="800000"/>
          </a:ln>
          <a:effectLst/>
        </p:spPr>
      </p:pic>
      <p:pic>
        <p:nvPicPr>
          <p:cNvPr id="10" name="図 9" descr="ダイアグラム&#10;&#10;AI によって生成されたコンテンツは間違っている可能性があります。">
            <a:extLst>
              <a:ext uri="{FF2B5EF4-FFF2-40B4-BE49-F238E27FC236}">
                <a16:creationId xmlns:a16="http://schemas.microsoft.com/office/drawing/2014/main" id="{B5A51BB8-FC7B-E9A7-A64A-E001B6D91D35}"/>
              </a:ext>
            </a:extLst>
          </p:cNvPr>
          <p:cNvPicPr>
            <a:picLocks noChangeAspect="1"/>
          </p:cNvPicPr>
          <p:nvPr/>
        </p:nvPicPr>
        <p:blipFill>
          <a:blip r:embed="rId5"/>
          <a:srcRect t="5714" b="14477"/>
          <a:stretch/>
        </p:blipFill>
        <p:spPr>
          <a:xfrm>
            <a:off x="1153131" y="2412619"/>
            <a:ext cx="2501216" cy="4320000"/>
          </a:xfrm>
          <a:prstGeom prst="rect">
            <a:avLst/>
          </a:prstGeom>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33178" y="6102704"/>
            <a:ext cx="2314320" cy="444011"/>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167479" y="4319920"/>
            <a:ext cx="2188670" cy="62253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30AF2C9-7F3F-8DE6-B428-E24D5E69C118}"/>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桁の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パスワードを入力</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9761AE6-F1A2-C9C0-99F5-D2F104D3F4FE}"/>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「読み取り開始」を押します</a:t>
            </a:r>
          </a:p>
        </p:txBody>
      </p:sp>
      <p:sp>
        <p:nvSpPr>
          <p:cNvPr id="16" name="サブタイトル 2">
            <a:extLst>
              <a:ext uri="{FF2B5EF4-FFF2-40B4-BE49-F238E27FC236}">
                <a16:creationId xmlns:a16="http://schemas.microsoft.com/office/drawing/2014/main" id="{E9A0C283-58EF-4D30-2CBA-CF165B654FDB}"/>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11" name="テキスト ボックス 10">
            <a:extLst>
              <a:ext uri="{FF2B5EF4-FFF2-40B4-BE49-F238E27FC236}">
                <a16:creationId xmlns:a16="http://schemas.microsoft.com/office/drawing/2014/main" id="{FA275397-CE66-5E77-37F4-43DCB3DDEBC9}"/>
              </a:ext>
            </a:extLst>
          </p:cNvPr>
          <p:cNvSpPr txBox="1"/>
          <p:nvPr/>
        </p:nvSpPr>
        <p:spPr>
          <a:xfrm>
            <a:off x="3700444" y="4319920"/>
            <a:ext cx="1743111" cy="2308324"/>
          </a:xfrm>
          <a:prstGeom prst="rect">
            <a:avLst/>
          </a:prstGeom>
          <a:noFill/>
        </p:spPr>
        <p:txBody>
          <a:bodyPr wrap="square">
            <a:spAutoFit/>
          </a:bodyPr>
          <a:lstStyle/>
          <a:p>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iPhone</a:t>
            </a:r>
            <a:r>
              <a:rPr lang="ja-JP" altLang="en-US" sz="1600" dirty="0">
                <a:solidFill>
                  <a:schemeClr val="accent1"/>
                </a:solidFill>
                <a:latin typeface="BIZ UDPゴシック" panose="020B0400000000000000" pitchFamily="50" charset="-128"/>
                <a:ea typeface="BIZ UDPゴシック" panose="020B0400000000000000" pitchFamily="50" charset="-128"/>
              </a:rPr>
              <a:t>のマイナンバーカード」機能を利用している方はマイナンバーカードの</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r>
              <a:rPr lang="ja-JP" altLang="en-US" sz="1600" dirty="0">
                <a:solidFill>
                  <a:schemeClr val="accent1"/>
                </a:solidFill>
                <a:latin typeface="BIZ UDPゴシック" panose="020B0400000000000000" pitchFamily="50" charset="-128"/>
                <a:ea typeface="BIZ UDPゴシック" panose="020B0400000000000000" pitchFamily="50" charset="-128"/>
              </a:rPr>
              <a:t>読み取りが不要になり、</a:t>
            </a:r>
            <a:r>
              <a:rPr lang="ja-JP" altLang="en-US" sz="1600" b="0" i="0" dirty="0">
                <a:solidFill>
                  <a:schemeClr val="accent1"/>
                </a:solidFill>
                <a:effectLst/>
                <a:latin typeface="BIZ UDPゴシック" panose="020B0400000000000000" pitchFamily="50" charset="-128"/>
                <a:ea typeface="BIZ UDPゴシック" panose="020B0400000000000000" pitchFamily="50" charset="-128"/>
              </a:rPr>
              <a:t>顔や指紋だけでログインすることもできます</a:t>
            </a:r>
            <a:endParaRPr lang="ja-JP" altLang="en-US" sz="16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69027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3" name="テキスト ボックス 2">
            <a:extLst>
              <a:ext uri="{FF2B5EF4-FFF2-40B4-BE49-F238E27FC236}">
                <a16:creationId xmlns:a16="http://schemas.microsoft.com/office/drawing/2014/main" id="{C3D998CE-835E-0BDC-B939-B188FE45CDF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後ろにかざします</a:t>
            </a:r>
          </a:p>
        </p:txBody>
      </p:sp>
      <p:sp>
        <p:nvSpPr>
          <p:cNvPr id="4" name="テキスト ボックス 3">
            <a:extLst>
              <a:ext uri="{FF2B5EF4-FFF2-40B4-BE49-F238E27FC236}">
                <a16:creationId xmlns:a16="http://schemas.microsoft.com/office/drawing/2014/main" id="{8FE084D7-B34B-015C-0B77-4FEC9526DF9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読み取り完了後、</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カードを外します</a:t>
            </a:r>
          </a:p>
        </p:txBody>
      </p:sp>
      <p:sp>
        <p:nvSpPr>
          <p:cNvPr id="10" name="サブタイトル 2">
            <a:extLst>
              <a:ext uri="{FF2B5EF4-FFF2-40B4-BE49-F238E27FC236}">
                <a16:creationId xmlns:a16="http://schemas.microsoft.com/office/drawing/2014/main" id="{80DC3471-1F5D-968C-8F42-4591F288E032}"/>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pic>
        <p:nvPicPr>
          <p:cNvPr id="7" name="図 6"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72F0D38A-59F7-4ABA-11DE-1C8284B72336}"/>
              </a:ext>
            </a:extLst>
          </p:cNvPr>
          <p:cNvPicPr>
            <a:picLocks noChangeAspect="1"/>
          </p:cNvPicPr>
          <p:nvPr/>
        </p:nvPicPr>
        <p:blipFill>
          <a:blip r:embed="rId6"/>
          <a:srcRect t="6031"/>
          <a:stretch/>
        </p:blipFill>
        <p:spPr>
          <a:xfrm>
            <a:off x="1394174" y="2412619"/>
            <a:ext cx="2125485" cy="4322348"/>
          </a:xfrm>
          <a:prstGeom prst="rect">
            <a:avLst/>
          </a:prstGeom>
          <a:ln w="12700" cap="sq">
            <a:solidFill>
              <a:srgbClr val="000000"/>
            </a:solidFill>
            <a:prstDash val="solid"/>
            <a:miter lim="800000"/>
          </a:ln>
          <a:effectLst/>
        </p:spPr>
      </p:pic>
      <p:pic>
        <p:nvPicPr>
          <p:cNvPr id="11" name="図 10" descr="テキスト, 手紙&#10;&#10;AI によって生成されたコンテンツは間違っている可能性があります。">
            <a:extLst>
              <a:ext uri="{FF2B5EF4-FFF2-40B4-BE49-F238E27FC236}">
                <a16:creationId xmlns:a16="http://schemas.microsoft.com/office/drawing/2014/main" id="{7929E63A-1BB3-12AE-A924-B275E5AE9730}"/>
              </a:ext>
            </a:extLst>
          </p:cNvPr>
          <p:cNvPicPr>
            <a:picLocks noChangeAspect="1"/>
          </p:cNvPicPr>
          <p:nvPr/>
        </p:nvPicPr>
        <p:blipFill>
          <a:blip r:embed="rId7"/>
          <a:srcRect t="12437"/>
          <a:stretch/>
        </p:blipFill>
        <p:spPr>
          <a:xfrm>
            <a:off x="5547211" y="2444281"/>
            <a:ext cx="2279744" cy="4320000"/>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1450015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DB4771DD-5ED0-429C-5A64-D82F99E52AC8}"/>
              </a:ext>
            </a:extLst>
          </p:cNvPr>
          <p:cNvPicPr>
            <a:picLocks noChangeAspect="1"/>
          </p:cNvPicPr>
          <p:nvPr/>
        </p:nvPicPr>
        <p:blipFill>
          <a:blip r:embed="rId4"/>
          <a:stretch>
            <a:fillRect/>
          </a:stretch>
        </p:blipFill>
        <p:spPr>
          <a:xfrm>
            <a:off x="1198526" y="2397722"/>
            <a:ext cx="2452278" cy="4347599"/>
          </a:xfrm>
          <a:prstGeom prst="rect">
            <a:avLst/>
          </a:prstGeom>
        </p:spPr>
      </p:pic>
      <p:pic>
        <p:nvPicPr>
          <p:cNvPr id="6" name="図 5" descr="テーブル&#10;&#10;AI によって生成されたコンテンツは間違っている可能性があります。">
            <a:extLst>
              <a:ext uri="{FF2B5EF4-FFF2-40B4-BE49-F238E27FC236}">
                <a16:creationId xmlns:a16="http://schemas.microsoft.com/office/drawing/2014/main" id="{C219676F-419C-A537-BD4E-F5C44A2AFA3D}"/>
              </a:ext>
            </a:extLst>
          </p:cNvPr>
          <p:cNvPicPr>
            <a:picLocks noChangeAspect="1"/>
          </p:cNvPicPr>
          <p:nvPr/>
        </p:nvPicPr>
        <p:blipFill>
          <a:blip r:embed="rId5"/>
          <a:srcRect t="10104" b="11229"/>
          <a:stretch/>
        </p:blipFill>
        <p:spPr>
          <a:xfrm>
            <a:off x="5471625" y="2411522"/>
            <a:ext cx="2537553" cy="4320000"/>
          </a:xfrm>
          <a:prstGeom prst="rect">
            <a:avLst/>
          </a:prstGeom>
          <a:ln w="12700" cap="sq">
            <a:solidFill>
              <a:srgbClr val="000000"/>
            </a:solidFill>
            <a:prstDash val="solid"/>
            <a:miter lim="800000"/>
          </a:ln>
          <a:effec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「年金」を押します</a:t>
            </a:r>
          </a:p>
        </p:txBody>
      </p:sp>
      <p:sp>
        <p:nvSpPr>
          <p:cNvPr id="10" name="サブタイトル 2">
            <a:extLst>
              <a:ext uri="{FF2B5EF4-FFF2-40B4-BE49-F238E27FC236}">
                <a16:creationId xmlns:a16="http://schemas.microsoft.com/office/drawing/2014/main" id="{043423FE-33DA-F8CA-C7EA-E0CAA4F9521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717323" y="4340888"/>
            <a:ext cx="1125415" cy="669611"/>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48200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BAE99E31-06A1-C2EC-E1C3-984C4F99E5DB}"/>
              </a:ext>
            </a:extLst>
          </p:cNvPr>
          <p:cNvPicPr>
            <a:picLocks noChangeAspect="1"/>
          </p:cNvPicPr>
          <p:nvPr/>
        </p:nvPicPr>
        <p:blipFill>
          <a:blip r:embed="rId4"/>
          <a:stretch>
            <a:fillRect/>
          </a:stretch>
        </p:blipFill>
        <p:spPr>
          <a:xfrm>
            <a:off x="1224836" y="2393741"/>
            <a:ext cx="2457820" cy="4383621"/>
          </a:xfrm>
          <a:prstGeom prst="rect">
            <a:avLst/>
          </a:prstGeom>
        </p:spPr>
      </p:pic>
      <p:pic>
        <p:nvPicPr>
          <p:cNvPr id="6" name="図 5" descr="テキスト&#10;&#10;AI によって生成されたコンテンツは間違っている可能性があります。">
            <a:extLst>
              <a:ext uri="{FF2B5EF4-FFF2-40B4-BE49-F238E27FC236}">
                <a16:creationId xmlns:a16="http://schemas.microsoft.com/office/drawing/2014/main" id="{5EC3CE1B-C810-7563-AD83-413EA66A1F0A}"/>
              </a:ext>
            </a:extLst>
          </p:cNvPr>
          <p:cNvPicPr>
            <a:picLocks noChangeAspect="1"/>
          </p:cNvPicPr>
          <p:nvPr/>
        </p:nvPicPr>
        <p:blipFill>
          <a:blip r:embed="rId5"/>
          <a:srcRect b="17801"/>
          <a:stretch/>
        </p:blipFill>
        <p:spPr>
          <a:xfrm>
            <a:off x="5464853" y="2411762"/>
            <a:ext cx="2429000" cy="4320857"/>
          </a:xfrm>
          <a:prstGeom prst="rect">
            <a:avLst/>
          </a:prstGeom>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22259" y="4869787"/>
            <a:ext cx="2318870" cy="3603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「関連情報」から「ねんきんネット</a:t>
            </a:r>
            <a:r>
              <a:rPr lang="en-US" altLang="ja-JP" sz="1800" dirty="0">
                <a:solidFill>
                  <a:prstClr val="black"/>
                </a:solidFill>
                <a:latin typeface="BIZ UDPゴシック" panose="020B0400000000000000" pitchFamily="50" charset="-128"/>
                <a:ea typeface="BIZ UDPゴシック" panose="020B0400000000000000" pitchFamily="50" charset="-128"/>
              </a:rPr>
              <a:t>TOP</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9D810FF5-7FBB-21D4-721F-5093D8F149E7}"/>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902482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227018-70A1-FD5A-ADDC-2A8BC4FAE8A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37625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5" name="サブタイトル 2">
            <a:extLst>
              <a:ext uri="{FF2B5EF4-FFF2-40B4-BE49-F238E27FC236}">
                <a16:creationId xmlns:a16="http://schemas.microsoft.com/office/drawing/2014/main" id="{4777789F-A17F-B02A-8481-C7F29CF8127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2327521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9227310-BC1D-EC85-52C9-E3CCA264E8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4592"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62396D8-118C-D5E3-CA9A-22BC006CE5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7917"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29E86EC1-0E63-BA0F-B00E-53AB03C5C9F6}"/>
              </a:ext>
            </a:extLst>
          </p:cNvPr>
          <p:cNvSpPr/>
          <p:nvPr/>
        </p:nvSpPr>
        <p:spPr>
          <a:xfrm>
            <a:off x="2377246" y="4572619"/>
            <a:ext cx="1289457" cy="104325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64592" y="2507192"/>
            <a:ext cx="2360406" cy="41341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0ACD86C-B0D1-8EC7-1E99-2D70E30BCBB0}"/>
              </a:ext>
            </a:extLst>
          </p:cNvPr>
          <p:cNvSpPr txBox="1"/>
          <p:nvPr/>
        </p:nvSpPr>
        <p:spPr>
          <a:xfrm>
            <a:off x="1412435" y="1512998"/>
            <a:ext cx="343388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「ログイン」を押します</a:t>
            </a:r>
          </a:p>
        </p:txBody>
      </p:sp>
      <p:sp>
        <p:nvSpPr>
          <p:cNvPr id="5" name="テキスト ボックス 4">
            <a:extLst>
              <a:ext uri="{FF2B5EF4-FFF2-40B4-BE49-F238E27FC236}">
                <a16:creationId xmlns:a16="http://schemas.microsoft.com/office/drawing/2014/main" id="{460006DB-8F2F-8B6F-F00C-7A021722140A}"/>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0" name="サブタイトル 2">
            <a:extLst>
              <a:ext uri="{FF2B5EF4-FFF2-40B4-BE49-F238E27FC236}">
                <a16:creationId xmlns:a16="http://schemas.microsoft.com/office/drawing/2014/main" id="{7A568BD1-2B96-5AB2-F39A-8D0BBA89CB66}"/>
              </a:ext>
            </a:extLst>
          </p:cNvPr>
          <p:cNvSpPr txBox="1">
            <a:spLocks/>
          </p:cNvSpPr>
          <p:nvPr/>
        </p:nvSpPr>
        <p:spPr>
          <a:xfrm>
            <a:off x="5972176" y="881384"/>
            <a:ext cx="3171826"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2526208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36C9001-BC21-58FC-E09A-F1733B32F14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1B1B2C7-2F1D-DB61-F000-175A5EBF595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46586" y="3094929"/>
            <a:ext cx="2412602" cy="161463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FFFEA5B2-E36B-F045-8943-5A27CBCB823C}"/>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4" name="テキスト ボックス 3">
            <a:extLst>
              <a:ext uri="{FF2B5EF4-FFF2-40B4-BE49-F238E27FC236}">
                <a16:creationId xmlns:a16="http://schemas.microsoft.com/office/drawing/2014/main" id="{8B988FCC-2F51-AECB-1DD4-01905F4F8171}"/>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ユーザ</a:t>
            </a:r>
            <a:r>
              <a:rPr lang="en-US" altLang="ja-JP" sz="1800" dirty="0">
                <a:solidFill>
                  <a:prstClr val="black"/>
                </a:solidFill>
                <a:latin typeface="BIZ UDPゴシック" panose="020B0400000000000000" pitchFamily="50" charset="-128"/>
                <a:ea typeface="BIZ UDPゴシック" panose="020B0400000000000000" pitchFamily="50" charset="-128"/>
              </a:rPr>
              <a:t>ID</a:t>
            </a:r>
            <a:r>
              <a:rPr lang="ja-JP" altLang="en-US" sz="1800" dirty="0">
                <a:solidFill>
                  <a:prstClr val="black"/>
                </a:solidFill>
                <a:latin typeface="BIZ UDPゴシック" panose="020B0400000000000000" pitchFamily="50" charset="-128"/>
                <a:ea typeface="BIZ UDPゴシック" panose="020B0400000000000000" pitchFamily="50" charset="-128"/>
              </a:rPr>
              <a:t>とパスワードを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a:t>
            </a:r>
            <a:r>
              <a:rPr lang="ja-JP" altLang="en-US" dirty="0">
                <a:solidFill>
                  <a:prstClr val="black"/>
                </a:solidFill>
                <a:latin typeface="BIZ UDPゴシック" panose="020B0400000000000000" pitchFamily="50" charset="-128"/>
                <a:ea typeface="BIZ UDPゴシック" panose="020B0400000000000000" pitchFamily="50" charset="-128"/>
              </a:rPr>
              <a:t>、「ログイン」を押します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矢印: 右 6">
            <a:extLst>
              <a:ext uri="{FF2B5EF4-FFF2-40B4-BE49-F238E27FC236}">
                <a16:creationId xmlns:a16="http://schemas.microsoft.com/office/drawing/2014/main" id="{C4C9B3CB-68B6-A074-77B6-E0CBF41DF69B}"/>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6" name="四角形: 角を丸くする 15">
            <a:extLst>
              <a:ext uri="{FF2B5EF4-FFF2-40B4-BE49-F238E27FC236}">
                <a16:creationId xmlns:a16="http://schemas.microsoft.com/office/drawing/2014/main" id="{FBD70C06-9DEB-887B-7E89-C81D69A3B86A}"/>
              </a:ext>
            </a:extLst>
          </p:cNvPr>
          <p:cNvSpPr/>
          <p:nvPr/>
        </p:nvSpPr>
        <p:spPr>
          <a:xfrm>
            <a:off x="6147832" y="5211905"/>
            <a:ext cx="995246" cy="489649"/>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F577A7DA-5DE4-4261-272C-B9155D851186}"/>
              </a:ext>
            </a:extLst>
          </p:cNvPr>
          <p:cNvSpPr txBox="1">
            <a:spLocks/>
          </p:cNvSpPr>
          <p:nvPr/>
        </p:nvSpPr>
        <p:spPr>
          <a:xfrm>
            <a:off x="5972176" y="881384"/>
            <a:ext cx="3171826"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3259227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13608"/>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活用してみよう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4222912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4" y="1227947"/>
            <a:ext cx="8237612" cy="1340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ここからは実際に「ねんきんネット」を活用していきます。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どんな場面で「ねんきんネット」を使うと便利でしょうか。</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ED3F0B0-766B-312E-3A5B-E2D002CCD6D3}"/>
              </a:ext>
            </a:extLst>
          </p:cNvPr>
          <p:cNvSpPr txBox="1"/>
          <p:nvPr/>
        </p:nvSpPr>
        <p:spPr>
          <a:xfrm>
            <a:off x="251520" y="2390770"/>
            <a:ext cx="7800001" cy="523220"/>
          </a:xfrm>
          <a:prstGeom prst="rect">
            <a:avLst/>
          </a:prstGeom>
          <a:noFill/>
        </p:spPr>
        <p:txBody>
          <a:bodyPr wrap="square" rtlCol="0">
            <a:spAutoFit/>
          </a:bodyPr>
          <a:lstStyle/>
          <a:p>
            <a:r>
              <a:rPr lang="ja-JP" altLang="en-US" sz="2800" b="1" i="0" dirty="0">
                <a:solidFill>
                  <a:schemeClr val="accent1"/>
                </a:solidFill>
                <a:effectLst/>
                <a:latin typeface="BIZ UDPゴシック" panose="020B0400000000000000" pitchFamily="50" charset="-128"/>
                <a:ea typeface="BIZ UDPゴシック" panose="020B0400000000000000" pitchFamily="50" charset="-128"/>
              </a:rPr>
              <a:t>自分の年金記録を確認したい</a:t>
            </a:r>
          </a:p>
        </p:txBody>
      </p:sp>
      <p:sp>
        <p:nvSpPr>
          <p:cNvPr id="11" name="テキスト ボックス 10">
            <a:extLst>
              <a:ext uri="{FF2B5EF4-FFF2-40B4-BE49-F238E27FC236}">
                <a16:creationId xmlns:a16="http://schemas.microsoft.com/office/drawing/2014/main" id="{F0093B8B-46D2-95BD-CB7D-AC538F6F4211}"/>
              </a:ext>
            </a:extLst>
          </p:cNvPr>
          <p:cNvSpPr txBox="1"/>
          <p:nvPr/>
        </p:nvSpPr>
        <p:spPr>
          <a:xfrm>
            <a:off x="578218" y="2924381"/>
            <a:ext cx="7800001" cy="829458"/>
          </a:xfrm>
          <a:prstGeom prst="rect">
            <a:avLst/>
          </a:prstGeom>
          <a:noFill/>
        </p:spPr>
        <p:txBody>
          <a:bodyPr wrap="square" rtlCol="0">
            <a:spAutoFit/>
          </a:bodyPr>
          <a:lstStyle/>
          <a:p>
            <a:pPr>
              <a:lnSpc>
                <a:spcPct val="130000"/>
              </a:lnSpc>
            </a:pPr>
            <a:r>
              <a:rPr lang="ja-JP" altLang="en-US" sz="2000" i="0" dirty="0">
                <a:effectLst/>
                <a:latin typeface="BIZ UDPゴシック" panose="020B0400000000000000" pitchFamily="50" charset="-128"/>
                <a:ea typeface="BIZ UDPゴシック" panose="020B0400000000000000" pitchFamily="50" charset="-128"/>
              </a:rPr>
              <a:t>→「</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ネット」ではパソコンやスマートフォンから、</a:t>
            </a:r>
            <a:br>
              <a:rPr lang="en-US" altLang="ja-JP" sz="2000" dirty="0">
                <a:latin typeface="BIZ UDPゴシック" panose="020B0400000000000000" pitchFamily="50" charset="-128"/>
                <a:ea typeface="BIZ UDPゴシック" panose="020B0400000000000000" pitchFamily="50" charset="-128"/>
              </a:rPr>
            </a:br>
            <a:r>
              <a:rPr lang="en-US" altLang="ja-JP" sz="2000" i="0" dirty="0">
                <a:effectLst/>
                <a:latin typeface="BIZ UDPゴシック" panose="020B0400000000000000" pitchFamily="50" charset="-128"/>
                <a:ea typeface="BIZ UDPゴシック" panose="020B0400000000000000" pitchFamily="50" charset="-128"/>
              </a:rPr>
              <a:t>24</a:t>
            </a:r>
            <a:r>
              <a:rPr lang="ja-JP" altLang="en-US" sz="2000" i="0" dirty="0">
                <a:effectLst/>
                <a:latin typeface="BIZ UDPゴシック" panose="020B0400000000000000" pitchFamily="50" charset="-128"/>
                <a:ea typeface="BIZ UDPゴシック" panose="020B0400000000000000" pitchFamily="50" charset="-128"/>
              </a:rPr>
              <a:t>時間いつでも</a:t>
            </a: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最新の年金記録</a:t>
            </a:r>
            <a:r>
              <a:rPr lang="ja-JP" altLang="en-US" sz="2000" i="0" dirty="0">
                <a:effectLst/>
                <a:latin typeface="BIZ UDPゴシック" panose="020B0400000000000000" pitchFamily="50" charset="-128"/>
                <a:ea typeface="BIZ UDPゴシック" panose="020B0400000000000000" pitchFamily="50" charset="-128"/>
              </a:rPr>
              <a:t>を簡単に確認できます。</a:t>
            </a:r>
          </a:p>
        </p:txBody>
      </p:sp>
      <p:pic>
        <p:nvPicPr>
          <p:cNvPr id="12" name="図 11">
            <a:extLst>
              <a:ext uri="{FF2B5EF4-FFF2-40B4-BE49-F238E27FC236}">
                <a16:creationId xmlns:a16="http://schemas.microsoft.com/office/drawing/2014/main" id="{0D664555-6C0F-0EF5-D33D-CD7FD9139936}"/>
              </a:ext>
            </a:extLst>
          </p:cNvPr>
          <p:cNvPicPr>
            <a:picLocks noChangeAspect="1"/>
          </p:cNvPicPr>
          <p:nvPr/>
        </p:nvPicPr>
        <p:blipFill rotWithShape="1">
          <a:blip r:embed="rId6"/>
          <a:srcRect l="3444" t="2500" r="4249"/>
          <a:stretch/>
        </p:blipFill>
        <p:spPr>
          <a:xfrm>
            <a:off x="4096583" y="3874932"/>
            <a:ext cx="4636963" cy="2236380"/>
          </a:xfrm>
          <a:prstGeom prst="rect">
            <a:avLst/>
          </a:prstGeom>
        </p:spPr>
      </p:pic>
      <p:sp>
        <p:nvSpPr>
          <p:cNvPr id="15" name="テキスト ボックス 14">
            <a:extLst>
              <a:ext uri="{FF2B5EF4-FFF2-40B4-BE49-F238E27FC236}">
                <a16:creationId xmlns:a16="http://schemas.microsoft.com/office/drawing/2014/main" id="{E6F92513-B905-3FE7-B77A-55859EADDAEC}"/>
              </a:ext>
            </a:extLst>
          </p:cNvPr>
          <p:cNvSpPr txBox="1"/>
          <p:nvPr/>
        </p:nvSpPr>
        <p:spPr>
          <a:xfrm>
            <a:off x="158289" y="4552570"/>
            <a:ext cx="3938294" cy="1836015"/>
          </a:xfrm>
          <a:prstGeom prst="rect">
            <a:avLst/>
          </a:prstGeom>
          <a:noFill/>
          <a:ln>
            <a:solidFill>
              <a:schemeClr val="tx1"/>
            </a:solidFill>
          </a:ln>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国民年金保険料を納付していない期間や厚生年金保険の標準報酬月額に大幅な変更があるなど、特にご確認いただきたい年金記録がある月は、アイコンでわかりやすく表示。</a:t>
            </a:r>
            <a:endPar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70EF8C2A-8516-D384-5D33-1B4F0CAACDB1}"/>
              </a:ext>
            </a:extLst>
          </p:cNvPr>
          <p:cNvSpPr txBox="1"/>
          <p:nvPr/>
        </p:nvSpPr>
        <p:spPr>
          <a:xfrm>
            <a:off x="5759925" y="3907498"/>
            <a:ext cx="2787175" cy="369332"/>
          </a:xfrm>
          <a:prstGeom prst="rect">
            <a:avLst/>
          </a:prstGeom>
          <a:noFill/>
        </p:spPr>
        <p:txBody>
          <a:bodyPr wrap="square" rtlCol="0">
            <a:spAutoFit/>
          </a:bodyPr>
          <a:lstStyle/>
          <a:p>
            <a:r>
              <a:rPr lang="en-US" altLang="ja-JP"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年金記録の一覧の一例</a:t>
            </a:r>
            <a:endParaRPr kumimoji="1"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endParaRPr>
          </a:p>
        </p:txBody>
      </p:sp>
      <p:cxnSp>
        <p:nvCxnSpPr>
          <p:cNvPr id="22" name="直線矢印コネクタ 21">
            <a:extLst>
              <a:ext uri="{FF2B5EF4-FFF2-40B4-BE49-F238E27FC236}">
                <a16:creationId xmlns:a16="http://schemas.microsoft.com/office/drawing/2014/main" id="{5002637B-BCD5-4BDE-4327-AA07597ABF4B}"/>
              </a:ext>
            </a:extLst>
          </p:cNvPr>
          <p:cNvCxnSpPr>
            <a:cxnSpLocks/>
          </p:cNvCxnSpPr>
          <p:nvPr/>
        </p:nvCxnSpPr>
        <p:spPr>
          <a:xfrm flipV="1">
            <a:off x="4096583" y="5466302"/>
            <a:ext cx="2242848" cy="0"/>
          </a:xfrm>
          <a:prstGeom prst="straightConnector1">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pic>
        <p:nvPicPr>
          <p:cNvPr id="8" name="図 7" descr="アイコン&#10;&#10;自動的に生成された説明">
            <a:extLst>
              <a:ext uri="{FF2B5EF4-FFF2-40B4-BE49-F238E27FC236}">
                <a16:creationId xmlns:a16="http://schemas.microsoft.com/office/drawing/2014/main" id="{5C06AB46-4EFD-5E44-44F1-E84B90377B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267775">
            <a:off x="8039669" y="1987225"/>
            <a:ext cx="510608" cy="937751"/>
          </a:xfrm>
          <a:prstGeom prst="rect">
            <a:avLst/>
          </a:prstGeom>
        </p:spPr>
      </p:pic>
    </p:spTree>
    <p:extLst>
      <p:ext uri="{BB962C8B-B14F-4D97-AF65-F5344CB8AC3E}">
        <p14:creationId xmlns:p14="http://schemas.microsoft.com/office/powerpoint/2010/main" val="246030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9" y="1558704"/>
            <a:ext cx="8577190" cy="51532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600" b="0" i="0" dirty="0">
                <a:solidFill>
                  <a:schemeClr val="accent1"/>
                </a:solidFill>
                <a:effectLst/>
                <a:latin typeface="BIZ UDPゴシック" panose="020B0400000000000000" pitchFamily="50" charset="-128"/>
                <a:ea typeface="BIZ UDPゴシック" panose="020B0400000000000000" pitchFamily="50" charset="-128"/>
              </a:rPr>
              <a:t>○ご自身の年金記録の確認</a:t>
            </a:r>
            <a:endParaRPr lang="en-US" altLang="ja-JP" sz="16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100" b="0" dirty="0">
                <a:latin typeface="BIZ UDPゴシック" panose="020B0400000000000000" pitchFamily="50" charset="-128"/>
                <a:ea typeface="BIZ UDPゴシック" panose="020B0400000000000000" pitchFamily="50" charset="-128"/>
              </a:rPr>
              <a:t>24</a:t>
            </a:r>
            <a:r>
              <a:rPr lang="ja-JP" altLang="en-US" sz="1100" b="0" dirty="0">
                <a:latin typeface="BIZ UDPゴシック" panose="020B0400000000000000" pitchFamily="50" charset="-128"/>
                <a:ea typeface="BIZ UDPゴシック" panose="020B0400000000000000" pitchFamily="50" charset="-128"/>
              </a:rPr>
              <a:t>時間いつでも最新の年金記録を確認できます。</a:t>
            </a:r>
            <a:endParaRPr lang="en-US" altLang="ja-JP" sz="11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i="0" dirty="0">
                <a:solidFill>
                  <a:schemeClr val="accent1"/>
                </a:solidFill>
                <a:effectLst/>
                <a:latin typeface="BIZ UDPゴシック" panose="020B0400000000000000" pitchFamily="50" charset="-128"/>
                <a:ea typeface="BIZ UDPゴシック" panose="020B0400000000000000" pitchFamily="50" charset="-128"/>
              </a:rPr>
              <a:t>○将来の年金見込額の試算</a:t>
            </a:r>
            <a:endParaRPr lang="en-US" altLang="ja-JP" sz="16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i="0" dirty="0">
                <a:effectLst/>
                <a:latin typeface="BIZ UDPゴシック" panose="020B0400000000000000" pitchFamily="50" charset="-128"/>
                <a:ea typeface="BIZ UDPゴシック" panose="020B0400000000000000" pitchFamily="50" charset="-128"/>
              </a:rPr>
              <a:t>さまざまな条件を設定することで、将来受け取る老齢年金の見込額が試算できます。</a:t>
            </a:r>
            <a:endParaRPr lang="en-US" altLang="ja-JP" sz="11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9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○追納等可能月数と金額の確認</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国民年金保険料等が未納の期間や、学生納付特例制度等が適用されている期間と</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その金額を確認することができます。</a:t>
            </a:r>
            <a:endParaRPr lang="en-US" altLang="ja-JP" sz="11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○通知書の再交付申請</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日本年金機構から送付している様々な通知書の再交付を申請することができます。</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solidFill>
                  <a:schemeClr val="accent1"/>
                </a:solidFill>
                <a:latin typeface="BIZ UDPゴシック" panose="020B0400000000000000" pitchFamily="50" charset="-128"/>
                <a:ea typeface="BIZ UDPゴシック" panose="020B0400000000000000" pitchFamily="50" charset="-128"/>
              </a:rPr>
              <a:t>▶対象の通知書</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社会保険料（国民年金保険料）控除証明書</a:t>
            </a: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公的年金等の源泉徴収票</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年金額改定通知書</a:t>
            </a: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年金振込通知書</a:t>
            </a:r>
            <a:endParaRPr lang="en-US" altLang="zh-TW"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支給額変更通知書</a:t>
            </a:r>
            <a:endParaRPr lang="en-US" altLang="zh-TW" sz="11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zh-TW" sz="9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○電子版「ねんきん定期便」の確認</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毎年誕生月に送付される「ねんきん定期便」を確認できます。</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100" b="0" dirty="0">
                <a:latin typeface="BIZ UDPゴシック" panose="020B0400000000000000" pitchFamily="50" charset="-128"/>
                <a:ea typeface="BIZ UDPゴシック" panose="020B0400000000000000" pitchFamily="50" charset="-128"/>
              </a:rPr>
              <a:t>※</a:t>
            </a:r>
            <a:r>
              <a:rPr lang="ja-JP" altLang="en-US" sz="1100" b="0" dirty="0">
                <a:latin typeface="BIZ UDPゴシック" panose="020B0400000000000000" pitchFamily="50" charset="-128"/>
                <a:ea typeface="BIZ UDPゴシック" panose="020B0400000000000000" pitchFamily="50" charset="-128"/>
              </a:rPr>
              <a:t>ねんきん定期便はペーパーレス化登録（ハガキの定期便の郵送停止）をすることも可能です。</a:t>
            </a:r>
            <a:endParaRPr lang="en-US" altLang="ja-JP" sz="1100" b="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71A5B5F-F67A-8CAB-DA53-0B126857C8BD}"/>
              </a:ext>
            </a:extLst>
          </p:cNvPr>
          <p:cNvSpPr txBox="1"/>
          <p:nvPr/>
        </p:nvSpPr>
        <p:spPr>
          <a:xfrm>
            <a:off x="4187827" y="1297931"/>
            <a:ext cx="4211409"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（こちらで紹介している機能は一部です）</a:t>
            </a:r>
          </a:p>
        </p:txBody>
      </p:sp>
    </p:spTree>
    <p:extLst>
      <p:ext uri="{BB962C8B-B14F-4D97-AF65-F5344CB8AC3E}">
        <p14:creationId xmlns:p14="http://schemas.microsoft.com/office/powerpoint/2010/main" val="3452183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2091443-A9DB-B5A6-3029-7FF3DBCDFE9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7D0D0F-6719-CCD5-5E5E-E6EE14D1149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632235"/>
            <a:ext cx="283419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「年金記録を確認する」を押します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35828" y="2630428"/>
            <a:ext cx="2412602" cy="735859"/>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0F2BC11C-B0A0-BBB6-3389-93430CD2A1CC}"/>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3765014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E1BC9B-9576-B349-DEEA-7FD5D2C314DA}"/>
              </a:ext>
            </a:extLst>
          </p:cNvPr>
          <p:cNvPicPr>
            <a:picLocks noChangeAspect="1"/>
          </p:cNvPicPr>
          <p:nvPr/>
        </p:nvPicPr>
        <p:blipFill>
          <a:blip r:embed="rId4"/>
          <a:stretch>
            <a:fillRect/>
          </a:stretch>
        </p:blipFill>
        <p:spPr>
          <a:xfrm>
            <a:off x="5426205" y="2426583"/>
            <a:ext cx="2450804" cy="4346825"/>
          </a:xfrm>
          <a:prstGeom prst="rect">
            <a:avLst/>
          </a:prstGeom>
        </p:spPr>
      </p:pic>
      <p:pic>
        <p:nvPicPr>
          <p:cNvPr id="7" name="Picture 4">
            <a:extLst>
              <a:ext uri="{FF2B5EF4-FFF2-40B4-BE49-F238E27FC236}">
                <a16:creationId xmlns:a16="http://schemas.microsoft.com/office/drawing/2014/main" id="{F00D53A3-82AE-2872-4094-1875D14ED3F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28007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「一覧で年金記録を確認する」</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3280072"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年金記録が表示されます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年金記録を見てみましょう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1143191" y="3897085"/>
            <a:ext cx="2590605" cy="30845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93035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59860"/>
            <a:ext cx="7924997" cy="1107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年金振込通知書などの様々な通知をスマホや</a:t>
            </a:r>
            <a:endParaRPr lang="en-US" altLang="ja-JP" sz="28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パソコンから確認したい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EC9432E-A301-D0C6-65A5-2DEF98A29033}"/>
              </a:ext>
            </a:extLst>
          </p:cNvPr>
          <p:cNvSpPr txBox="1"/>
          <p:nvPr/>
        </p:nvSpPr>
        <p:spPr>
          <a:xfrm>
            <a:off x="305361" y="2238012"/>
            <a:ext cx="8533278" cy="1115818"/>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→「ねんきんネット」では年金受給者の方を対象にしている「年金振込通知書」や、国民年金および厚生年金に加入している方（被保険者）を対象にしている「ねんきん定期便」などの</a:t>
            </a:r>
            <a:r>
              <a:rPr lang="ja-JP" altLang="en-US" i="0" u="sng" dirty="0">
                <a:solidFill>
                  <a:schemeClr val="accent1"/>
                </a:solidFill>
                <a:effectLst/>
                <a:latin typeface="BIZ UDPゴシック" panose="020B0400000000000000" pitchFamily="50" charset="-128"/>
                <a:ea typeface="BIZ UDPゴシック" panose="020B0400000000000000" pitchFamily="50" charset="-128"/>
              </a:rPr>
              <a:t>各種通知書をご自身のスマートフォンやパソコンで見ることができます</a:t>
            </a:r>
            <a:r>
              <a:rPr lang="ja-JP" altLang="en-US" i="0" dirty="0">
                <a:effectLst/>
                <a:latin typeface="BIZ UDPゴシック" panose="020B0400000000000000" pitchFamily="50" charset="-128"/>
                <a:ea typeface="BIZ UDPゴシック" panose="020B0400000000000000" pitchFamily="50" charset="-128"/>
              </a:rPr>
              <a:t>。</a:t>
            </a:r>
          </a:p>
        </p:txBody>
      </p:sp>
      <p:pic>
        <p:nvPicPr>
          <p:cNvPr id="11" name="図 10">
            <a:extLst>
              <a:ext uri="{FF2B5EF4-FFF2-40B4-BE49-F238E27FC236}">
                <a16:creationId xmlns:a16="http://schemas.microsoft.com/office/drawing/2014/main" id="{96B66BB2-1533-7FF6-84A0-797951E03768}"/>
              </a:ext>
            </a:extLst>
          </p:cNvPr>
          <p:cNvPicPr>
            <a:picLocks noChangeAspect="1"/>
          </p:cNvPicPr>
          <p:nvPr/>
        </p:nvPicPr>
        <p:blipFill rotWithShape="1">
          <a:blip r:embed="rId6"/>
          <a:srcRect b="62033"/>
          <a:stretch/>
        </p:blipFill>
        <p:spPr>
          <a:xfrm>
            <a:off x="341687" y="3872290"/>
            <a:ext cx="5454621" cy="2158109"/>
          </a:xfrm>
          <a:prstGeom prst="rect">
            <a:avLst/>
          </a:prstGeom>
        </p:spPr>
      </p:pic>
      <p:sp>
        <p:nvSpPr>
          <p:cNvPr id="14" name="テキスト ボックス 13">
            <a:extLst>
              <a:ext uri="{FF2B5EF4-FFF2-40B4-BE49-F238E27FC236}">
                <a16:creationId xmlns:a16="http://schemas.microsoft.com/office/drawing/2014/main" id="{33F07978-1FDE-26B0-2CD6-93A0CDA516C4}"/>
              </a:ext>
            </a:extLst>
          </p:cNvPr>
          <p:cNvSpPr txBox="1"/>
          <p:nvPr/>
        </p:nvSpPr>
        <p:spPr>
          <a:xfrm>
            <a:off x="5681382" y="3476803"/>
            <a:ext cx="3329387" cy="1477328"/>
          </a:xfrm>
          <a:prstGeom prst="rect">
            <a:avLst/>
          </a:prstGeom>
          <a:noFill/>
          <a:ln>
            <a:solidFill>
              <a:schemeClr val="tx1"/>
            </a:solidFill>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確認した各種通知書は</a:t>
            </a:r>
            <a:r>
              <a:rPr lang="en-US" altLang="ja-JP" dirty="0">
                <a:latin typeface="BIZ UDPゴシック" panose="020B0400000000000000" pitchFamily="50" charset="-128"/>
                <a:ea typeface="BIZ UDPゴシック" panose="020B0400000000000000" pitchFamily="50" charset="-128"/>
                <a:cs typeface="Arial" panose="020B0604020202020204" pitchFamily="34" charset="0"/>
              </a:rPr>
              <a:t>PDF</a:t>
            </a: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ファイルにして保存、印刷する</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ことが可能。</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rPr>
              <a:t>通知をいつでも確認でき、紙で管理する必要がなくなります。</a:t>
            </a:r>
          </a:p>
        </p:txBody>
      </p:sp>
      <p:pic>
        <p:nvPicPr>
          <p:cNvPr id="15" name="図 14">
            <a:extLst>
              <a:ext uri="{FF2B5EF4-FFF2-40B4-BE49-F238E27FC236}">
                <a16:creationId xmlns:a16="http://schemas.microsoft.com/office/drawing/2014/main" id="{33385795-2B6F-41DD-A153-F021130D0E0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6253" b="6263"/>
          <a:stretch/>
        </p:blipFill>
        <p:spPr>
          <a:xfrm>
            <a:off x="7110750" y="5101356"/>
            <a:ext cx="1368153" cy="1354126"/>
          </a:xfrm>
          <a:prstGeom prst="rect">
            <a:avLst/>
          </a:prstGeom>
        </p:spPr>
      </p:pic>
      <p:pic>
        <p:nvPicPr>
          <p:cNvPr id="16" name="図 15">
            <a:extLst>
              <a:ext uri="{FF2B5EF4-FFF2-40B4-BE49-F238E27FC236}">
                <a16:creationId xmlns:a16="http://schemas.microsoft.com/office/drawing/2014/main" id="{7DD44284-A32B-C63C-1E11-5CC78AB05C4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66561" y="5445224"/>
            <a:ext cx="958176" cy="859963"/>
          </a:xfrm>
          <a:prstGeom prst="rect">
            <a:avLst/>
          </a:prstGeom>
        </p:spPr>
      </p:pic>
      <p:cxnSp>
        <p:nvCxnSpPr>
          <p:cNvPr id="18" name="直線矢印コネクタ 17">
            <a:extLst>
              <a:ext uri="{FF2B5EF4-FFF2-40B4-BE49-F238E27FC236}">
                <a16:creationId xmlns:a16="http://schemas.microsoft.com/office/drawing/2014/main" id="{6301B10E-3DA9-6017-CAC7-45344D8E277C}"/>
              </a:ext>
            </a:extLst>
          </p:cNvPr>
          <p:cNvCxnSpPr>
            <a:cxnSpLocks/>
            <a:endCxn id="14" idx="1"/>
          </p:cNvCxnSpPr>
          <p:nvPr/>
        </p:nvCxnSpPr>
        <p:spPr>
          <a:xfrm flipV="1">
            <a:off x="4954790" y="4215467"/>
            <a:ext cx="726592" cy="1473451"/>
          </a:xfrm>
          <a:prstGeom prst="straightConnector1">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522303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0112AA-DFA6-AE5E-0C04-321846F92C1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A0F7919-B769-BDC9-AC91-1EFD41050E7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250241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「通知書を確認する」を押します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5457864" y="4143784"/>
            <a:ext cx="2412602" cy="82472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矢印: 右 4">
            <a:extLst>
              <a:ext uri="{FF2B5EF4-FFF2-40B4-BE49-F238E27FC236}">
                <a16:creationId xmlns:a16="http://schemas.microsoft.com/office/drawing/2014/main" id="{F1BF0826-F37D-C524-FB63-E7EA14CE7259}"/>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084477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10;&#10;自動的に生成された説明">
            <a:extLst>
              <a:ext uri="{FF2B5EF4-FFF2-40B4-BE49-F238E27FC236}">
                <a16:creationId xmlns:a16="http://schemas.microsoft.com/office/drawing/2014/main" id="{D7697821-6952-86E0-567B-AE394F4E44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5679" y="2414919"/>
            <a:ext cx="2428786" cy="4320000"/>
          </a:xfrm>
          <a:prstGeom prst="rect">
            <a:avLst/>
          </a:prstGeom>
          <a:ln>
            <a:solidFill>
              <a:schemeClr val="tx1"/>
            </a:solidFill>
          </a:ln>
        </p:spPr>
      </p:pic>
      <p:pic>
        <p:nvPicPr>
          <p:cNvPr id="5" name="Picture 3">
            <a:extLst>
              <a:ext uri="{FF2B5EF4-FFF2-40B4-BE49-F238E27FC236}">
                <a16:creationId xmlns:a16="http://schemas.microsoft.com/office/drawing/2014/main" id="{4733AE06-1002-5568-441D-7D584143062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スクロールすると自分が現在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確認できる通知が表示されます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1" y="1512998"/>
            <a:ext cx="2808599"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確認したい通知の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「ダウンロード」を押します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3" name="矢印: 右 2">
            <a:extLst>
              <a:ext uri="{FF2B5EF4-FFF2-40B4-BE49-F238E27FC236}">
                <a16:creationId xmlns:a16="http://schemas.microsoft.com/office/drawing/2014/main" id="{8FAA287D-8AD2-EBCC-352A-260FB783EA22}"/>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6465536" y="3235583"/>
            <a:ext cx="1278542" cy="38155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06905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7"/>
            <a:ext cx="7005225" cy="6850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年金に関する届出をオンラインで行いたい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DE7BE22F-2E8B-2583-2CC2-88D6BA3307F9}"/>
              </a:ext>
            </a:extLst>
          </p:cNvPr>
          <p:cNvSpPr txBox="1"/>
          <p:nvPr/>
        </p:nvSpPr>
        <p:spPr>
          <a:xfrm>
            <a:off x="387816" y="1765239"/>
            <a:ext cx="8374797" cy="755720"/>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→「ねんきんネット」を利用すると日本年金機構への届出をパソコンや</a:t>
            </a: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pPr>
            <a:r>
              <a:rPr lang="ja-JP" altLang="en-US" i="0" dirty="0">
                <a:effectLst/>
                <a:latin typeface="BIZ UDPゴシック" panose="020B0400000000000000" pitchFamily="50" charset="-128"/>
                <a:ea typeface="BIZ UDPゴシック" panose="020B0400000000000000" pitchFamily="50" charset="-128"/>
              </a:rPr>
              <a:t>スマートフォンからオンラインで行うことができます。</a:t>
            </a:r>
          </a:p>
        </p:txBody>
      </p:sp>
      <p:sp>
        <p:nvSpPr>
          <p:cNvPr id="8" name="テキスト ボックス 7">
            <a:extLst>
              <a:ext uri="{FF2B5EF4-FFF2-40B4-BE49-F238E27FC236}">
                <a16:creationId xmlns:a16="http://schemas.microsoft.com/office/drawing/2014/main" id="{813B719D-F85F-A6B2-B59D-FAC79F563879}"/>
              </a:ext>
            </a:extLst>
          </p:cNvPr>
          <p:cNvSpPr txBox="1"/>
          <p:nvPr/>
        </p:nvSpPr>
        <p:spPr>
          <a:xfrm>
            <a:off x="508863" y="2678475"/>
            <a:ext cx="8374797" cy="829458"/>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ご利用対象者</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indent="-265113">
              <a:lnSpc>
                <a:spcPct val="130000"/>
              </a:lnSpc>
            </a:pPr>
            <a:r>
              <a:rPr lang="ja-JP" altLang="en-US" sz="2000" i="0" dirty="0">
                <a:effectLst/>
                <a:latin typeface="BIZ UDPゴシック" panose="020B0400000000000000" pitchFamily="50" charset="-128"/>
                <a:ea typeface="BIZ UDPゴシック" panose="020B0400000000000000" pitchFamily="50" charset="-128"/>
              </a:rPr>
              <a:t>　･･･マイナポータルから「</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ネット」を利用している方</a:t>
            </a:r>
          </a:p>
        </p:txBody>
      </p:sp>
      <p:sp>
        <p:nvSpPr>
          <p:cNvPr id="9" name="テキスト ボックス 8">
            <a:extLst>
              <a:ext uri="{FF2B5EF4-FFF2-40B4-BE49-F238E27FC236}">
                <a16:creationId xmlns:a16="http://schemas.microsoft.com/office/drawing/2014/main" id="{C0DB8C66-D141-54F1-A815-2872D1A70CE0}"/>
              </a:ext>
            </a:extLst>
          </p:cNvPr>
          <p:cNvSpPr txBox="1"/>
          <p:nvPr/>
        </p:nvSpPr>
        <p:spPr>
          <a:xfrm>
            <a:off x="508862" y="3646233"/>
            <a:ext cx="8374797" cy="1482265"/>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電子申請が可能な届書</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a:lnSpc>
                <a:spcPct val="130000"/>
              </a:lnSpc>
            </a:pPr>
            <a:r>
              <a:rPr lang="ja-JP" altLang="en-US" sz="2000" i="0" dirty="0">
                <a:effectLst/>
                <a:latin typeface="BIZ UDPゴシック" panose="020B0400000000000000" pitchFamily="50" charset="-128"/>
                <a:ea typeface="BIZ UDPゴシック" panose="020B0400000000000000" pitchFamily="50" charset="-128"/>
              </a:rPr>
              <a:t>･･･公的年金等の受給者の扶養親族等申告書</a:t>
            </a:r>
            <a:endParaRPr lang="en-US" altLang="ja-JP" sz="2000" dirty="0">
              <a:latin typeface="BIZ UDPゴシック" panose="020B0400000000000000" pitchFamily="50" charset="-128"/>
              <a:ea typeface="BIZ UDPゴシック" panose="020B0400000000000000" pitchFamily="50" charset="-128"/>
            </a:endParaRPr>
          </a:p>
          <a:p>
            <a:pPr marL="628650">
              <a:lnSpc>
                <a:spcPct val="130000"/>
              </a:lnSpc>
            </a:pPr>
            <a:r>
              <a:rPr lang="ja-JP" altLang="en-US" sz="1600" dirty="0">
                <a:latin typeface="BIZ UDPゴシック" panose="020B0400000000000000" pitchFamily="50" charset="-128"/>
                <a:ea typeface="BIZ UDPゴシック" panose="020B0400000000000000" pitchFamily="50" charset="-128"/>
              </a:rPr>
              <a:t>（源泉徴収される際に、各種の控除（障害者控除や配偶者控除）を受けることを         申告するための申告書）</a:t>
            </a:r>
            <a:endParaRPr lang="ja-JP" altLang="en-US" sz="1600" i="0" dirty="0">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2931E703-216D-D7EB-F44C-B915B9C59B18}"/>
              </a:ext>
            </a:extLst>
          </p:cNvPr>
          <p:cNvSpPr txBox="1"/>
          <p:nvPr/>
        </p:nvSpPr>
        <p:spPr>
          <a:xfrm>
            <a:off x="2147632" y="5266799"/>
            <a:ext cx="6744395" cy="1115818"/>
          </a:xfrm>
          <a:prstGeom prst="rect">
            <a:avLst/>
          </a:prstGeom>
          <a:noFill/>
        </p:spPr>
        <p:txBody>
          <a:bodyPr wrap="square" rtlCol="0">
            <a:spAutoFit/>
          </a:bodyPr>
          <a:lstStyle/>
          <a:p>
            <a:pPr marL="176213" indent="-176213">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届出の電子申請には、マイナポータルからのログインが必要です</a:t>
            </a:r>
            <a:br>
              <a:rPr kumimoji="1" lang="en-US" altLang="ja-JP" dirty="0">
                <a:solidFill>
                  <a:schemeClr val="accent1"/>
                </a:solidFill>
                <a:latin typeface="BIZ UDPゴシック" panose="020B0400000000000000" pitchFamily="50" charset="-128"/>
                <a:ea typeface="BIZ UDPゴシック" panose="020B0400000000000000" pitchFamily="50" charset="-128"/>
              </a:rPr>
            </a:br>
            <a:r>
              <a:rPr kumimoji="1" lang="ja-JP" altLang="en-US" dirty="0">
                <a:solidFill>
                  <a:schemeClr val="accent1"/>
                </a:solidFill>
                <a:latin typeface="BIZ UDPゴシック" panose="020B0400000000000000" pitchFamily="50" charset="-128"/>
                <a:ea typeface="BIZ UDPゴシック" panose="020B0400000000000000" pitchFamily="50" charset="-128"/>
              </a:rPr>
              <a:t>ユーザ</a:t>
            </a:r>
            <a:r>
              <a:rPr kumimoji="1" lang="en-US" altLang="ja-JP" dirty="0">
                <a:solidFill>
                  <a:schemeClr val="accent1"/>
                </a:solidFill>
                <a:latin typeface="BIZ UDPゴシック" panose="020B0400000000000000" pitchFamily="50" charset="-128"/>
                <a:ea typeface="BIZ UDPゴシック" panose="020B0400000000000000" pitchFamily="50" charset="-128"/>
              </a:rPr>
              <a:t>ID</a:t>
            </a:r>
            <a:r>
              <a:rPr kumimoji="1" lang="ja-JP" altLang="en-US" dirty="0">
                <a:solidFill>
                  <a:schemeClr val="accent1"/>
                </a:solidFill>
                <a:latin typeface="BIZ UDPゴシック" panose="020B0400000000000000" pitchFamily="50" charset="-128"/>
                <a:ea typeface="BIZ UDPゴシック" panose="020B0400000000000000" pitchFamily="50" charset="-128"/>
              </a:rPr>
              <a:t>を用いて「ねんきんネット」からログインしている方は利用することができません</a:t>
            </a:r>
          </a:p>
        </p:txBody>
      </p:sp>
      <p:pic>
        <p:nvPicPr>
          <p:cNvPr id="11" name="図 10" descr="挿絵, 時計 が含まれている画像&#10;&#10;自動的に生成された説明">
            <a:extLst>
              <a:ext uri="{FF2B5EF4-FFF2-40B4-BE49-F238E27FC236}">
                <a16:creationId xmlns:a16="http://schemas.microsoft.com/office/drawing/2014/main" id="{D5264D59-63A2-7D55-6307-B37A61290F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863" y="5266799"/>
            <a:ext cx="1552077" cy="1120533"/>
          </a:xfrm>
          <a:prstGeom prst="rect">
            <a:avLst/>
          </a:prstGeom>
        </p:spPr>
      </p:pic>
    </p:spTree>
    <p:extLst>
      <p:ext uri="{BB962C8B-B14F-4D97-AF65-F5344CB8AC3E}">
        <p14:creationId xmlns:p14="http://schemas.microsoft.com/office/powerpoint/2010/main" val="3170279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2D7D9C2-4B60-0FA7-BC98-2D787C15B00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373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1EEDC44-682F-151B-1651-A68918E23FF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336812" y="5035553"/>
            <a:ext cx="1431542" cy="65314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「届書を電子申請する」を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7" name="テキスト ボックス 6">
            <a:extLst>
              <a:ext uri="{FF2B5EF4-FFF2-40B4-BE49-F238E27FC236}">
                <a16:creationId xmlns:a16="http://schemas.microsoft.com/office/drawing/2014/main" id="{C014060A-A37B-1473-5294-E5BA2CCABFE0}"/>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 name="矢印: 右 1">
            <a:extLst>
              <a:ext uri="{FF2B5EF4-FFF2-40B4-BE49-F238E27FC236}">
                <a16:creationId xmlns:a16="http://schemas.microsoft.com/office/drawing/2014/main" id="{3FEB320B-5DC1-8E42-117D-2A89256A0F6F}"/>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401038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0F70B2-1EDE-5D43-6747-0D1366CEE64D}"/>
              </a:ext>
            </a:extLst>
          </p:cNvPr>
          <p:cNvPicPr>
            <a:picLocks noChangeAspect="1"/>
          </p:cNvPicPr>
          <p:nvPr/>
        </p:nvPicPr>
        <p:blipFill>
          <a:blip r:embed="rId4"/>
          <a:stretch>
            <a:fillRect/>
          </a:stretch>
        </p:blipFill>
        <p:spPr>
          <a:xfrm>
            <a:off x="5426004" y="2397896"/>
            <a:ext cx="2456901" cy="4340728"/>
          </a:xfrm>
          <a:prstGeom prst="rect">
            <a:avLst/>
          </a:prstGeom>
        </p:spPr>
      </p:pic>
      <p:pic>
        <p:nvPicPr>
          <p:cNvPr id="2" name="Picture 2">
            <a:extLst>
              <a:ext uri="{FF2B5EF4-FFF2-40B4-BE49-F238E27FC236}">
                <a16:creationId xmlns:a16="http://schemas.microsoft.com/office/drawing/2014/main" id="{9EC44839-B348-2FDC-3635-67726FA3CCF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050354" y="5603909"/>
            <a:ext cx="1208202" cy="499400"/>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「申請する届書を選択する」を押します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「届書を作成する」を押します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10" name="四角形: 角を丸くする 9">
            <a:extLst>
              <a:ext uri="{FF2B5EF4-FFF2-40B4-BE49-F238E27FC236}">
                <a16:creationId xmlns:a16="http://schemas.microsoft.com/office/drawing/2014/main" id="{04B4FC36-1ED8-F448-9AB7-70778DDE1C2D}"/>
              </a:ext>
            </a:extLst>
          </p:cNvPr>
          <p:cNvSpPr/>
          <p:nvPr/>
        </p:nvSpPr>
        <p:spPr>
          <a:xfrm>
            <a:off x="1741148" y="3982239"/>
            <a:ext cx="1431542" cy="65314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94DC113-82E3-70CC-88AB-FF9A4053F21B}"/>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2048089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97172520-5C80-44A0-E56F-35D07339CADC}"/>
              </a:ext>
            </a:extLst>
          </p:cNvPr>
          <p:cNvPicPr>
            <a:picLocks noChangeAspect="1"/>
          </p:cNvPicPr>
          <p:nvPr/>
        </p:nvPicPr>
        <p:blipFill>
          <a:blip r:embed="rId4"/>
          <a:stretch>
            <a:fillRect/>
          </a:stretch>
        </p:blipFill>
        <p:spPr>
          <a:xfrm>
            <a:off x="1185169" y="2397722"/>
            <a:ext cx="2452278" cy="4347599"/>
          </a:xfrm>
          <a:prstGeom prst="rect">
            <a:avLst/>
          </a:prstGeom>
        </p:spPr>
      </p:pic>
      <p:pic>
        <p:nvPicPr>
          <p:cNvPr id="4" name="図 3" descr="テーブル&#10;&#10;AI によって生成されたコンテンツは間違っている可能性があります。">
            <a:extLst>
              <a:ext uri="{FF2B5EF4-FFF2-40B4-BE49-F238E27FC236}">
                <a16:creationId xmlns:a16="http://schemas.microsoft.com/office/drawing/2014/main" id="{2423F57C-B701-125D-F316-04DA9260788E}"/>
              </a:ext>
            </a:extLst>
          </p:cNvPr>
          <p:cNvPicPr>
            <a:picLocks noChangeAspect="1"/>
          </p:cNvPicPr>
          <p:nvPr/>
        </p:nvPicPr>
        <p:blipFill>
          <a:blip r:embed="rId5"/>
          <a:srcRect t="10104" b="11229"/>
          <a:stretch/>
        </p:blipFill>
        <p:spPr>
          <a:xfrm>
            <a:off x="5471625" y="2411522"/>
            <a:ext cx="2537553" cy="4320000"/>
          </a:xfrm>
          <a:prstGeom prst="rect">
            <a:avLst/>
          </a:prstGeom>
          <a:ln w="12700" cap="sq">
            <a:solidFill>
              <a:srgbClr val="000000"/>
            </a:solidFill>
            <a:prstDash val="solid"/>
            <a:miter lim="800000"/>
          </a:ln>
          <a:effec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「年金」を押します</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663765" y="4334597"/>
            <a:ext cx="1201270" cy="679661"/>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9AE2205C-8ABB-8FB5-D2E2-D977D24B488F}"/>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7" name="タイトル 1">
            <a:extLst>
              <a:ext uri="{FF2B5EF4-FFF2-40B4-BE49-F238E27FC236}">
                <a16:creationId xmlns:a16="http://schemas.microsoft.com/office/drawing/2014/main" id="{7EACBB9C-7479-30B7-EEC0-3A7D409FF2F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1" name="サブタイトル 2">
            <a:extLst>
              <a:ext uri="{FF2B5EF4-FFF2-40B4-BE49-F238E27FC236}">
                <a16:creationId xmlns:a16="http://schemas.microsoft.com/office/drawing/2014/main" id="{7B817A49-50B3-9225-2D10-0F60B6DD8E9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21" name="テキスト ボックス 20">
            <a:extLst>
              <a:ext uri="{FF2B5EF4-FFF2-40B4-BE49-F238E27FC236}">
                <a16:creationId xmlns:a16="http://schemas.microsoft.com/office/drawing/2014/main" id="{FD1198FC-6CC8-CD41-307E-3A00F9EF70FD}"/>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3922854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1333D188-1661-8869-DDD4-71BDEE6945B0}"/>
              </a:ext>
            </a:extLst>
          </p:cNvPr>
          <p:cNvPicPr>
            <a:picLocks noChangeAspect="1"/>
          </p:cNvPicPr>
          <p:nvPr/>
        </p:nvPicPr>
        <p:blipFill>
          <a:blip r:embed="rId4"/>
          <a:stretch>
            <a:fillRect/>
          </a:stretch>
        </p:blipFill>
        <p:spPr>
          <a:xfrm>
            <a:off x="1210427" y="2398153"/>
            <a:ext cx="2457820" cy="4383621"/>
          </a:xfrm>
          <a:prstGeom prst="rect">
            <a:avLst/>
          </a:prstGeom>
        </p:spPr>
      </p:pic>
      <p:pic>
        <p:nvPicPr>
          <p:cNvPr id="5" name="図 4">
            <a:extLst>
              <a:ext uri="{FF2B5EF4-FFF2-40B4-BE49-F238E27FC236}">
                <a16:creationId xmlns:a16="http://schemas.microsoft.com/office/drawing/2014/main" id="{9B0CFCE3-A3F4-EC8F-D39F-C4CCCC2B71E7}"/>
              </a:ext>
            </a:extLst>
          </p:cNvPr>
          <p:cNvPicPr>
            <a:picLocks noChangeAspect="1"/>
          </p:cNvPicPr>
          <p:nvPr/>
        </p:nvPicPr>
        <p:blipFill>
          <a:blip r:embed="rId5"/>
          <a:stretch>
            <a:fillRect/>
          </a:stretch>
        </p:blipFill>
        <p:spPr>
          <a:xfrm>
            <a:off x="5462014" y="2398153"/>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57250" y="4847658"/>
            <a:ext cx="2243471" cy="3603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「扶養親族等申告書の作成」を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1" name="タイトル 1">
            <a:extLst>
              <a:ext uri="{FF2B5EF4-FFF2-40B4-BE49-F238E27FC236}">
                <a16:creationId xmlns:a16="http://schemas.microsoft.com/office/drawing/2014/main" id="{89B22B70-E2AA-99D2-5331-379751B3231C}"/>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2" name="タイトル 1">
            <a:extLst>
              <a:ext uri="{FF2B5EF4-FFF2-40B4-BE49-F238E27FC236}">
                <a16:creationId xmlns:a16="http://schemas.microsoft.com/office/drawing/2014/main" id="{C72E7094-D961-1CD5-4545-B20074359EF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4" name="テキスト ボックス 23">
            <a:extLst>
              <a:ext uri="{FF2B5EF4-FFF2-40B4-BE49-F238E27FC236}">
                <a16:creationId xmlns:a16="http://schemas.microsoft.com/office/drawing/2014/main" id="{72C1B2AE-1148-349F-725C-6E46F90864E7}"/>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5" name="サブタイトル 2">
            <a:extLst>
              <a:ext uri="{FF2B5EF4-FFF2-40B4-BE49-F238E27FC236}">
                <a16:creationId xmlns:a16="http://schemas.microsoft.com/office/drawing/2014/main" id="{E1C45404-8E72-8AC6-8713-4D06D3AE71D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98809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8" y="1567820"/>
            <a:ext cx="8907289" cy="49984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○各種通知書の確認</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日本年金機構から送付している様々な通知書を確認できます。</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solidFill>
                  <a:schemeClr val="accent1"/>
                </a:solidFill>
                <a:latin typeface="BIZ UDPゴシック" panose="020B0400000000000000" pitchFamily="50" charset="-128"/>
                <a:ea typeface="BIZ UDPゴシック" panose="020B0400000000000000" pitchFamily="50" charset="-128"/>
              </a:rPr>
              <a:t>▶年金の支払いに関する通知書</a:t>
            </a:r>
            <a:endParaRPr lang="en-US" altLang="ja-JP" sz="11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年金振込通知書</a:t>
            </a: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年金支払通知書</a:t>
            </a: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年金額改定通知書</a:t>
            </a: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年金決定通知書・支給額変更通知書</a:t>
            </a: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公的年金等の源泉徴収票</a:t>
            </a:r>
            <a:r>
              <a:rPr lang="en-US" altLang="ja-JP" sz="1100" b="0" dirty="0">
                <a:latin typeface="BIZ UDPゴシック" panose="020B0400000000000000" pitchFamily="50" charset="-128"/>
                <a:ea typeface="BIZ UDPゴシック" panose="020B0400000000000000" pitchFamily="50" charset="-128"/>
              </a:rPr>
              <a:t>※</a:t>
            </a:r>
          </a:p>
          <a:p>
            <a:pPr>
              <a:lnSpc>
                <a:spcPct val="130000"/>
              </a:lnSpc>
              <a:spcBef>
                <a:spcPts val="0"/>
              </a:spcBef>
            </a:pPr>
            <a:endParaRPr lang="en-US" altLang="ja-JP" sz="9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○届書の電子申請</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日本年金機構への届出の申請を行うことができます。</a:t>
            </a:r>
            <a:endParaRPr lang="en-US" altLang="ja-JP" sz="11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800" b="0" dirty="0">
              <a:solidFill>
                <a:srgbClr val="00B050"/>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○持ち主不明記録検索</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現在持ち主がわからなくなっている年金記録などをインターネット上で検索できます。</a:t>
            </a:r>
            <a:endParaRPr lang="en-US" altLang="ja-JP" sz="1050" b="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D0F9083-443A-A976-A38E-D45FDC654353}"/>
              </a:ext>
            </a:extLst>
          </p:cNvPr>
          <p:cNvSpPr txBox="1"/>
          <p:nvPr/>
        </p:nvSpPr>
        <p:spPr>
          <a:xfrm>
            <a:off x="4630318" y="4162537"/>
            <a:ext cx="3729371" cy="2031720"/>
          </a:xfrm>
          <a:prstGeom prst="rect">
            <a:avLst/>
          </a:prstGeom>
        </p:spPr>
        <p:txBody>
          <a:bodyPr vert="horz" lIns="91440" tIns="45720" rIns="91440" bIns="45720" rtlCol="0">
            <a:noAutofit/>
          </a:bodyPr>
          <a:lstStyle>
            <a:defPPr>
              <a:defRPr lang="ja-JP"/>
            </a:defPPr>
            <a:lvl1pPr indent="0">
              <a:lnSpc>
                <a:spcPct val="130000"/>
              </a:lnSpc>
              <a:spcBef>
                <a:spcPts val="0"/>
              </a:spcBef>
              <a:buFontTx/>
              <a:buNone/>
              <a:defRPr sz="1600" b="0" i="0">
                <a:solidFill>
                  <a:schemeClr val="accent1"/>
                </a:solidFill>
                <a:latin typeface="BIZ UDPゴシック" panose="020B0400000000000000" pitchFamily="50" charset="-128"/>
                <a:ea typeface="BIZ UDPゴシック" panose="020B0400000000000000" pitchFamily="50" charset="-128"/>
                <a:cs typeface="Meiryo" charset="-128"/>
              </a:defRPr>
            </a:lvl1pPr>
            <a:lvl2pPr indent="0">
              <a:lnSpc>
                <a:spcPct val="90000"/>
              </a:lnSpc>
              <a:spcBef>
                <a:spcPts val="500"/>
              </a:spcBef>
              <a:buFontTx/>
              <a:buNone/>
              <a:defRPr sz="1600" b="1" i="0">
                <a:latin typeface="Meiryo" charset="-128"/>
                <a:ea typeface="Meiryo" charset="-128"/>
                <a:cs typeface="Meiryo" charset="-128"/>
              </a:defRPr>
            </a:lvl2pPr>
            <a:lvl3pPr marL="1143000" indent="-228600">
              <a:lnSpc>
                <a:spcPct val="90000"/>
              </a:lnSpc>
              <a:spcBef>
                <a:spcPts val="500"/>
              </a:spcBef>
              <a:buFont typeface="Arial" panose="020B0604020202020204" pitchFamily="34" charset="0"/>
              <a:buChar char="•"/>
              <a:defRPr sz="1600" b="1" i="0">
                <a:latin typeface="Meiryo" charset="-128"/>
                <a:ea typeface="Meiryo" charset="-128"/>
                <a:cs typeface="Meiryo" charset="-128"/>
              </a:defRPr>
            </a:lvl3pPr>
            <a:lvl4pPr marL="16002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4pPr>
            <a:lvl5pPr marL="20574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sz="1100" b="0" dirty="0">
                <a:solidFill>
                  <a:schemeClr val="accent1"/>
                </a:solidFill>
                <a:latin typeface="BIZ UDPゴシック" panose="020B0400000000000000" pitchFamily="50" charset="-128"/>
                <a:ea typeface="BIZ UDPゴシック" panose="020B0400000000000000" pitchFamily="50" charset="-128"/>
              </a:rPr>
              <a:t>▶マイナポータルから申請可能な</a:t>
            </a:r>
            <a:r>
              <a:rPr lang="ja-JP" altLang="en-US" sz="1100" dirty="0"/>
              <a:t>届書</a:t>
            </a:r>
            <a:endParaRPr lang="en-US" altLang="ja-JP" sz="1100" b="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rPr>
              <a:t>国民年金被保険者の資格取得（種別変更）の届出</a:t>
            </a:r>
          </a:p>
          <a:p>
            <a:r>
              <a:rPr lang="ja-JP" altLang="en-US" sz="1100" dirty="0">
                <a:solidFill>
                  <a:schemeClr val="tx1"/>
                </a:solidFill>
              </a:rPr>
              <a:t>国民年金付加保険料の申出（辞退）</a:t>
            </a:r>
          </a:p>
          <a:p>
            <a:r>
              <a:rPr lang="ja-JP" altLang="en-US" sz="1100" dirty="0">
                <a:solidFill>
                  <a:schemeClr val="tx1"/>
                </a:solidFill>
              </a:rPr>
              <a:t>国民年金付加保険料の該当（非該当）の届出</a:t>
            </a:r>
          </a:p>
          <a:p>
            <a:r>
              <a:rPr lang="ja-JP" altLang="en-US" sz="1100" dirty="0">
                <a:solidFill>
                  <a:schemeClr val="tx1"/>
                </a:solidFill>
              </a:rPr>
              <a:t>国民年金保険料の産前産後免除該当の届出</a:t>
            </a:r>
          </a:p>
          <a:p>
            <a:r>
              <a:rPr lang="ja-JP" altLang="en-US" sz="1100" dirty="0">
                <a:solidFill>
                  <a:schemeClr val="tx1"/>
                </a:solidFill>
              </a:rPr>
              <a:t>国民年金保険料免除・納付猶予申請</a:t>
            </a:r>
          </a:p>
          <a:p>
            <a:r>
              <a:rPr lang="ja-JP" altLang="en-US" sz="1100" dirty="0">
                <a:solidFill>
                  <a:schemeClr val="tx1"/>
                </a:solidFill>
              </a:rPr>
              <a:t>国民年金保険料学生納付特例申請</a:t>
            </a:r>
          </a:p>
          <a:p>
            <a:r>
              <a:rPr lang="ja-JP" altLang="en-US" sz="1100" dirty="0">
                <a:solidFill>
                  <a:schemeClr val="tx1"/>
                </a:solidFill>
              </a:rPr>
              <a:t>口座振替納付（変更）申出 兼 還付金振込方法（変更）申出</a:t>
            </a:r>
          </a:p>
          <a:p>
            <a:r>
              <a:rPr lang="ja-JP" altLang="en-US" sz="1100" dirty="0">
                <a:solidFill>
                  <a:schemeClr val="tx1"/>
                </a:solidFill>
              </a:rPr>
              <a:t>口座振替辞退申出</a:t>
            </a:r>
          </a:p>
        </p:txBody>
      </p:sp>
      <p:sp>
        <p:nvSpPr>
          <p:cNvPr id="10" name="テキスト ボックス 9">
            <a:extLst>
              <a:ext uri="{FF2B5EF4-FFF2-40B4-BE49-F238E27FC236}">
                <a16:creationId xmlns:a16="http://schemas.microsoft.com/office/drawing/2014/main" id="{8D43E9BD-A010-60DF-71EF-EA7A58E7E466}"/>
              </a:ext>
            </a:extLst>
          </p:cNvPr>
          <p:cNvSpPr txBox="1"/>
          <p:nvPr/>
        </p:nvSpPr>
        <p:spPr>
          <a:xfrm>
            <a:off x="123093" y="4162738"/>
            <a:ext cx="3729371" cy="1808556"/>
          </a:xfrm>
          <a:prstGeom prst="rect">
            <a:avLst/>
          </a:prstGeom>
        </p:spPr>
        <p:txBody>
          <a:bodyPr vert="horz" lIns="91440" tIns="45720" rIns="91440" bIns="45720" rtlCol="0">
            <a:noAutofit/>
          </a:bodyPr>
          <a:lstStyle>
            <a:defPPr>
              <a:defRPr lang="ja-JP"/>
            </a:defPPr>
            <a:lvl1pPr indent="0">
              <a:lnSpc>
                <a:spcPct val="130000"/>
              </a:lnSpc>
              <a:spcBef>
                <a:spcPts val="0"/>
              </a:spcBef>
              <a:buFontTx/>
              <a:buNone/>
              <a:defRPr sz="1600" b="0" i="0">
                <a:solidFill>
                  <a:schemeClr val="accent1"/>
                </a:solidFill>
                <a:latin typeface="BIZ UDPゴシック" panose="020B0400000000000000" pitchFamily="50" charset="-128"/>
                <a:ea typeface="BIZ UDPゴシック" panose="020B0400000000000000" pitchFamily="50" charset="-128"/>
                <a:cs typeface="Meiryo" charset="-128"/>
              </a:defRPr>
            </a:lvl1pPr>
            <a:lvl2pPr indent="0">
              <a:lnSpc>
                <a:spcPct val="90000"/>
              </a:lnSpc>
              <a:spcBef>
                <a:spcPts val="500"/>
              </a:spcBef>
              <a:buFontTx/>
              <a:buNone/>
              <a:defRPr sz="1600" b="1" i="0">
                <a:latin typeface="Meiryo" charset="-128"/>
                <a:ea typeface="Meiryo" charset="-128"/>
                <a:cs typeface="Meiryo" charset="-128"/>
              </a:defRPr>
            </a:lvl2pPr>
            <a:lvl3pPr marL="1143000" indent="-228600">
              <a:lnSpc>
                <a:spcPct val="90000"/>
              </a:lnSpc>
              <a:spcBef>
                <a:spcPts val="500"/>
              </a:spcBef>
              <a:buFont typeface="Arial" panose="020B0604020202020204" pitchFamily="34" charset="0"/>
              <a:buChar char="•"/>
              <a:defRPr sz="1600" b="1" i="0">
                <a:latin typeface="Meiryo" charset="-128"/>
                <a:ea typeface="Meiryo" charset="-128"/>
                <a:cs typeface="Meiryo" charset="-128"/>
              </a:defRPr>
            </a:lvl3pPr>
            <a:lvl4pPr marL="16002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4pPr>
            <a:lvl5pPr marL="20574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sz="1100" b="0" dirty="0">
                <a:solidFill>
                  <a:schemeClr val="accent1"/>
                </a:solidFill>
                <a:latin typeface="BIZ UDPゴシック" panose="020B0400000000000000" pitchFamily="50" charset="-128"/>
                <a:ea typeface="BIZ UDPゴシック" panose="020B0400000000000000" pitchFamily="50" charset="-128"/>
              </a:rPr>
              <a:t>▶「ねんきんネット」から申請可能な</a:t>
            </a:r>
            <a:r>
              <a:rPr lang="ja-JP" altLang="en-US" sz="1100" dirty="0"/>
              <a:t>届書</a:t>
            </a:r>
            <a:endParaRPr lang="ja-JP" altLang="en-US" sz="1100" b="0" dirty="0">
              <a:solidFill>
                <a:schemeClr val="accent1"/>
              </a:solidFill>
              <a:latin typeface="BIZ UDPゴシック" panose="020B0400000000000000" pitchFamily="50" charset="-128"/>
              <a:ea typeface="BIZ UDPゴシック" panose="020B0400000000000000" pitchFamily="50" charset="-128"/>
            </a:endParaRPr>
          </a:p>
          <a:p>
            <a:r>
              <a:rPr lang="ja-JP" altLang="en-US" sz="1100" b="0" dirty="0">
                <a:solidFill>
                  <a:schemeClr val="tx1"/>
                </a:solidFill>
                <a:latin typeface="BIZ UDPゴシック" panose="020B0400000000000000" pitchFamily="50" charset="-128"/>
                <a:ea typeface="BIZ UDPゴシック" panose="020B0400000000000000" pitchFamily="50" charset="-128"/>
              </a:rPr>
              <a:t>年金請求書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年金生活者支援給付金請求書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年金受取機関変更届</a:t>
            </a:r>
          </a:p>
          <a:p>
            <a:r>
              <a:rPr lang="ja-JP" altLang="en-US" sz="1100" b="0" dirty="0">
                <a:solidFill>
                  <a:schemeClr val="tx1"/>
                </a:solidFill>
                <a:latin typeface="BIZ UDPゴシック" panose="020B0400000000000000" pitchFamily="50" charset="-128"/>
                <a:ea typeface="BIZ UDPゴシック" panose="020B0400000000000000" pitchFamily="50" charset="-128"/>
              </a:rPr>
              <a:t>公的年金等の受給者の扶養親族等申告書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国民年金保険料口座振替納付（変更）申出書兼還付金振込方法（変更）申出書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国民年金保険料口座振替納付辞退申出書</a:t>
            </a:r>
          </a:p>
        </p:txBody>
      </p:sp>
      <p:sp>
        <p:nvSpPr>
          <p:cNvPr id="7" name="テキスト ボックス 6">
            <a:extLst>
              <a:ext uri="{FF2B5EF4-FFF2-40B4-BE49-F238E27FC236}">
                <a16:creationId xmlns:a16="http://schemas.microsoft.com/office/drawing/2014/main" id="{535D8599-F1DF-89A9-678E-D468F86D48CC}"/>
              </a:ext>
            </a:extLst>
          </p:cNvPr>
          <p:cNvSpPr txBox="1"/>
          <p:nvPr/>
        </p:nvSpPr>
        <p:spPr>
          <a:xfrm>
            <a:off x="4187827" y="1297931"/>
            <a:ext cx="4211409"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（こちらで紹介している機能は一部です）</a:t>
            </a:r>
          </a:p>
        </p:txBody>
      </p:sp>
      <p:sp>
        <p:nvSpPr>
          <p:cNvPr id="11" name="テキスト ボックス 10">
            <a:extLst>
              <a:ext uri="{FF2B5EF4-FFF2-40B4-BE49-F238E27FC236}">
                <a16:creationId xmlns:a16="http://schemas.microsoft.com/office/drawing/2014/main" id="{3A73758B-0B66-12F4-4530-DAF26F7A692A}"/>
              </a:ext>
            </a:extLst>
          </p:cNvPr>
          <p:cNvSpPr txBox="1"/>
          <p:nvPr/>
        </p:nvSpPr>
        <p:spPr>
          <a:xfrm>
            <a:off x="4630318" y="2096972"/>
            <a:ext cx="4211409" cy="1680704"/>
          </a:xfrm>
          <a:prstGeom prst="rect">
            <a:avLst/>
          </a:prstGeom>
        </p:spPr>
        <p:txBody>
          <a:bodyPr vert="horz" lIns="91440" tIns="45720" rIns="91440" bIns="45720" rtlCol="0">
            <a:noAutofit/>
          </a:bodyPr>
          <a:lstStyle>
            <a:defPPr>
              <a:defRPr lang="ja-JP"/>
            </a:defPPr>
            <a:lvl1pPr indent="0">
              <a:lnSpc>
                <a:spcPct val="130000"/>
              </a:lnSpc>
              <a:spcBef>
                <a:spcPts val="0"/>
              </a:spcBef>
              <a:buFontTx/>
              <a:buNone/>
              <a:defRPr sz="1600" b="0" i="0">
                <a:solidFill>
                  <a:schemeClr val="accent1"/>
                </a:solidFill>
                <a:latin typeface="BIZ UDPゴシック" panose="020B0400000000000000" pitchFamily="50" charset="-128"/>
                <a:ea typeface="BIZ UDPゴシック" panose="020B0400000000000000" pitchFamily="50" charset="-128"/>
                <a:cs typeface="Meiryo" charset="-128"/>
              </a:defRPr>
            </a:lvl1pPr>
            <a:lvl2pPr indent="0">
              <a:lnSpc>
                <a:spcPct val="90000"/>
              </a:lnSpc>
              <a:spcBef>
                <a:spcPts val="500"/>
              </a:spcBef>
              <a:buFontTx/>
              <a:buNone/>
              <a:defRPr sz="1600" b="1" i="0">
                <a:latin typeface="Meiryo" charset="-128"/>
                <a:ea typeface="Meiryo" charset="-128"/>
                <a:cs typeface="Meiryo" charset="-128"/>
              </a:defRPr>
            </a:lvl2pPr>
            <a:lvl3pPr marL="1143000" indent="-228600">
              <a:lnSpc>
                <a:spcPct val="90000"/>
              </a:lnSpc>
              <a:spcBef>
                <a:spcPts val="500"/>
              </a:spcBef>
              <a:buFont typeface="Arial" panose="020B0604020202020204" pitchFamily="34" charset="0"/>
              <a:buChar char="•"/>
              <a:defRPr sz="1600" b="1" i="0">
                <a:latin typeface="Meiryo" charset="-128"/>
                <a:ea typeface="Meiryo" charset="-128"/>
                <a:cs typeface="Meiryo" charset="-128"/>
              </a:defRPr>
            </a:lvl3pPr>
            <a:lvl4pPr marL="16002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4pPr>
            <a:lvl5pPr marL="20574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sz="1100" b="0" dirty="0">
                <a:latin typeface="BIZ UDPゴシック" panose="020B0400000000000000" pitchFamily="50" charset="-128"/>
                <a:ea typeface="BIZ UDPゴシック" panose="020B0400000000000000" pitchFamily="50" charset="-128"/>
              </a:rPr>
              <a:t>▶国民年金保険料に関する通知書</a:t>
            </a:r>
            <a:endParaRPr lang="en-US" altLang="ja-JP" sz="1100" b="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rPr>
              <a:t>社会保険料（国民年金保険料）控除証明書（控）</a:t>
            </a:r>
            <a:r>
              <a:rPr lang="en-US" altLang="ja-JP" sz="1100" dirty="0">
                <a:solidFill>
                  <a:schemeClr val="tx1"/>
                </a:solidFill>
              </a:rPr>
              <a:t>※</a:t>
            </a:r>
          </a:p>
          <a:p>
            <a:r>
              <a:rPr lang="ja-JP" altLang="en-US" sz="1100" dirty="0">
                <a:solidFill>
                  <a:schemeClr val="tx1"/>
                </a:solidFill>
              </a:rPr>
              <a:t>国民年金保険料口座振替開始（変更）・振替額通知書</a:t>
            </a:r>
            <a:endParaRPr lang="en-US" altLang="ja-JP" sz="1100" dirty="0">
              <a:solidFill>
                <a:schemeClr val="tx1"/>
              </a:solidFill>
            </a:endParaRPr>
          </a:p>
          <a:p>
            <a:r>
              <a:rPr lang="ja-JP" altLang="en-US" sz="1100" dirty="0">
                <a:solidFill>
                  <a:schemeClr val="tx1"/>
                </a:solidFill>
              </a:rPr>
              <a:t>国民年金保険料口座振替額通知書</a:t>
            </a:r>
            <a:endParaRPr lang="en-US" altLang="ja-JP" sz="1100" dirty="0">
              <a:solidFill>
                <a:schemeClr val="tx1"/>
              </a:solidFill>
            </a:endParaRPr>
          </a:p>
          <a:p>
            <a:r>
              <a:rPr lang="ja-JP" altLang="en-US" sz="1100" dirty="0">
                <a:solidFill>
                  <a:schemeClr val="tx1"/>
                </a:solidFill>
              </a:rPr>
              <a:t>▶その他の通知書</a:t>
            </a:r>
            <a:endParaRPr lang="en-US" altLang="ja-JP" sz="1100" dirty="0">
              <a:solidFill>
                <a:schemeClr val="tx1"/>
              </a:solidFill>
            </a:endParaRPr>
          </a:p>
          <a:p>
            <a:r>
              <a:rPr lang="ja-JP" altLang="en-US" sz="1100" dirty="0">
                <a:solidFill>
                  <a:schemeClr val="tx1"/>
                </a:solidFill>
              </a:rPr>
              <a:t>電子版「被保険者記録照会回答票」</a:t>
            </a:r>
            <a:endParaRPr lang="en-US" altLang="ja-JP" sz="1100" dirty="0">
              <a:solidFill>
                <a:schemeClr val="tx1"/>
              </a:solidFill>
            </a:endParaRPr>
          </a:p>
          <a:p>
            <a:r>
              <a:rPr lang="en-US" altLang="ja-JP" sz="1100" dirty="0"/>
              <a:t>※e-Tax</a:t>
            </a:r>
            <a:r>
              <a:rPr lang="ja-JP" altLang="en-US" sz="1100" dirty="0"/>
              <a:t>での確定申告に使える電子データの送付もできます</a:t>
            </a:r>
            <a:endParaRPr lang="en-US" altLang="ja-JP" sz="1100" dirty="0"/>
          </a:p>
        </p:txBody>
      </p:sp>
    </p:spTree>
    <p:extLst>
      <p:ext uri="{BB962C8B-B14F-4D97-AF65-F5344CB8AC3E}">
        <p14:creationId xmlns:p14="http://schemas.microsoft.com/office/powerpoint/2010/main" val="122757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0303B03-99DF-22E0-FA04-0BF4495DD0C6}"/>
              </a:ext>
            </a:extLst>
          </p:cNvPr>
          <p:cNvPicPr>
            <a:picLocks noChangeAspect="1"/>
          </p:cNvPicPr>
          <p:nvPr/>
        </p:nvPicPr>
        <p:blipFill>
          <a:blip r:embed="rId4"/>
          <a:stretch>
            <a:fillRect/>
          </a:stretch>
        </p:blipFill>
        <p:spPr>
          <a:xfrm>
            <a:off x="3334127" y="2394620"/>
            <a:ext cx="2450804" cy="432853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58</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4080275" y="6057179"/>
            <a:ext cx="941723" cy="3603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7055826B-30EF-8439-C22D-61AE87556051}"/>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5" name="タイトル 1">
            <a:extLst>
              <a:ext uri="{FF2B5EF4-FFF2-40B4-BE49-F238E27FC236}">
                <a16:creationId xmlns:a16="http://schemas.microsoft.com/office/drawing/2014/main" id="{23314F04-2180-FBEB-D0C6-4A31E29640B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8" name="テキスト ボックス 27">
            <a:extLst>
              <a:ext uri="{FF2B5EF4-FFF2-40B4-BE49-F238E27FC236}">
                <a16:creationId xmlns:a16="http://schemas.microsoft.com/office/drawing/2014/main" id="{77A3A1C0-8BF2-D7BD-584A-82FB3633D046}"/>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9" name="サブタイトル 2">
            <a:extLst>
              <a:ext uri="{FF2B5EF4-FFF2-40B4-BE49-F238E27FC236}">
                <a16:creationId xmlns:a16="http://schemas.microsoft.com/office/drawing/2014/main" id="{48A79F19-0396-D6C2-9A10-F86F334BC16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5" name="テキスト ボックス 4">
            <a:extLst>
              <a:ext uri="{FF2B5EF4-FFF2-40B4-BE49-F238E27FC236}">
                <a16:creationId xmlns:a16="http://schemas.microsoft.com/office/drawing/2014/main" id="{AF442D1C-3DF8-121F-CDB6-80047E95E56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F9DFA91-CB4B-ACCE-2ED9-24CD304859E5}"/>
              </a:ext>
            </a:extLst>
          </p:cNvPr>
          <p:cNvSpPr txBox="1"/>
          <p:nvPr/>
        </p:nvSpPr>
        <p:spPr>
          <a:xfrm>
            <a:off x="3485787" y="1512998"/>
            <a:ext cx="3376259"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作成する</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Tree>
    <p:extLst>
      <p:ext uri="{BB962C8B-B14F-4D97-AF65-F5344CB8AC3E}">
        <p14:creationId xmlns:p14="http://schemas.microsoft.com/office/powerpoint/2010/main" val="2499966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よくあるご質問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CFF190F-B90B-F0B9-DF85-C30D13315D58}"/>
              </a:ext>
            </a:extLst>
          </p:cNvPr>
          <p:cNvSpPr txBox="1"/>
          <p:nvPr/>
        </p:nvSpPr>
        <p:spPr>
          <a:xfrm>
            <a:off x="257433" y="1069365"/>
            <a:ext cx="8629133" cy="5263300"/>
          </a:xfrm>
          <a:prstGeom prst="rect">
            <a:avLst/>
          </a:prstGeom>
          <a:noFill/>
        </p:spPr>
        <p:txBody>
          <a:bodyPr wrap="square">
            <a:spAutoFit/>
          </a:bodyPr>
          <a:lstStyle/>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1.</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「ねんきんネット」サービスはどのような人が対象者となりますか。</a:t>
            </a:r>
          </a:p>
          <a:p>
            <a:pPr algn="l" fontAlgn="base">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被保険者および年金受給者</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昭和</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61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年</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4</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月</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日前に年金受給権が発生した老齢年金を受けている方を除く</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が対象になります。</a:t>
            </a:r>
            <a:br>
              <a:rPr lang="ja-JP" altLang="en-US" sz="1600" dirty="0">
                <a:latin typeface="BIZ UDPゴシック" panose="020B0400000000000000" pitchFamily="50" charset="-128"/>
                <a:ea typeface="BIZ UDPゴシック" panose="020B0400000000000000" pitchFamily="50" charset="-128"/>
              </a:rPr>
            </a:b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なお、サービスにより対象者が異なる場合がありますので、それぞれのサービスについての設問も合わせてご覧ください。</a:t>
            </a: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2.</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「ねんきんネット」サービス全般のセキュリティに関する取り組みはどうなっていますか。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本サービスでは、お客様に安心してご利用いただくため、インターネットを通じたサービスに伴うリスクに対し、様々な対策をとっております。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ja-JP" altLang="en-US"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3.</a:t>
            </a:r>
            <a:r>
              <a:rPr lang="ja-JP" altLang="en-US" i="0" dirty="0">
                <a:solidFill>
                  <a:srgbClr val="000000"/>
                </a:solidFill>
                <a:effectLst/>
                <a:latin typeface="BIZ UDPゴシック" panose="020B0400000000000000" pitchFamily="50" charset="-128"/>
                <a:ea typeface="BIZ UDPゴシック" panose="020B0400000000000000" pitchFamily="50" charset="-128"/>
              </a:rPr>
              <a:t>年金加入記録はインターネット以外でも確認することができますか。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全国の年金事務所で年金加入記録の交付を行っております。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4.</a:t>
            </a:r>
            <a:r>
              <a:rPr lang="ja-JP" altLang="en-US"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スマートフォンからパソコン用の「ねんきんネット」を利用することは推奨していません。</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4" name="Rectangle 1">
            <a:extLst>
              <a:ext uri="{FF2B5EF4-FFF2-40B4-BE49-F238E27FC236}">
                <a16:creationId xmlns:a16="http://schemas.microsoft.com/office/drawing/2014/main" id="{09182D09-4FF6-A61C-6C8D-34E71EAF08F6}"/>
              </a:ext>
            </a:extLst>
          </p:cNvPr>
          <p:cNvSpPr>
            <a:spLocks noChangeArrowheads="1"/>
          </p:cNvSpPr>
          <p:nvPr/>
        </p:nvSpPr>
        <p:spPr bwMode="auto">
          <a:xfrm>
            <a:off x="1648617" y="6342663"/>
            <a:ext cx="6600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20272841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71479004-B491-E69B-C667-DC1F4568FADC}"/>
              </a:ext>
            </a:extLst>
          </p:cNvPr>
          <p:cNvSpPr/>
          <p:nvPr/>
        </p:nvSpPr>
        <p:spPr>
          <a:xfrm>
            <a:off x="416827" y="921661"/>
            <a:ext cx="8310345" cy="3356432"/>
          </a:xfrm>
          <a:prstGeom prst="rect">
            <a:avLst/>
          </a:prstGeom>
        </p:spPr>
        <p:txBody>
          <a:bodyPr wrap="square">
            <a:spAutoFit/>
          </a:bodyPr>
          <a:lstStyle/>
          <a:p>
            <a:pPr>
              <a:lnSpc>
                <a:spcPct val="130000"/>
              </a:lnSpc>
            </a:pPr>
            <a:r>
              <a:rPr lang="ja-JP" altLang="en-US" sz="2200"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「ねんきんネット」のお問い合わせ</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〇チャットボット</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b="0" i="0" dirty="0">
                <a:solidFill>
                  <a:srgbClr val="000000"/>
                </a:solidFill>
                <a:effectLst/>
                <a:latin typeface="BIZ UDPゴシック" panose="020B0400000000000000" pitchFamily="50" charset="-128"/>
                <a:ea typeface="BIZ UDPゴシック" panose="020B0400000000000000" pitchFamily="50" charset="-128"/>
              </a:rPr>
              <a:t>日本年金機構ホームページに、「ねんきんネット」に関するよくあるお問い合わせに自動でお答えする「「ねんきんネット」相談チャット」を開設して、</a:t>
            </a:r>
            <a:r>
              <a:rPr lang="en-US" altLang="ja-JP" b="0" i="0" dirty="0">
                <a:solidFill>
                  <a:srgbClr val="000000"/>
                </a:solidFill>
                <a:effectLst/>
                <a:latin typeface="BIZ UDPゴシック" panose="020B0400000000000000" pitchFamily="50" charset="-128"/>
                <a:ea typeface="BIZ UDPゴシック" panose="020B0400000000000000" pitchFamily="50" charset="-128"/>
              </a:rPr>
              <a:t>24</a:t>
            </a:r>
            <a:r>
              <a:rPr lang="ja-JP" altLang="en-US" b="0" i="0" dirty="0">
                <a:solidFill>
                  <a:srgbClr val="000000"/>
                </a:solidFill>
                <a:effectLst/>
                <a:latin typeface="BIZ UDPゴシック" panose="020B0400000000000000" pitchFamily="50" charset="-128"/>
                <a:ea typeface="BIZ UDPゴシック" panose="020B0400000000000000" pitchFamily="50" charset="-128"/>
              </a:rPr>
              <a:t>時間いつでも対応しています。</a:t>
            </a:r>
            <a:endParaRPr lang="en-US" altLang="ja-JP" b="0" i="0" dirty="0">
              <a:solidFill>
                <a:srgbClr val="000000"/>
              </a:solidFill>
              <a:effectLst/>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〇電話</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「ねんきん定期便」「ねんきんネット」に関するお問い合わせ</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TEL</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0570-058-555</a:t>
            </a:r>
            <a:r>
              <a:rPr lang="ja-JP" altLang="en-US" dirty="0">
                <a:latin typeface="BIZ UDPゴシック" panose="020B0400000000000000" pitchFamily="50" charset="-128"/>
                <a:ea typeface="BIZ UDPゴシック" panose="020B0400000000000000" pitchFamily="50" charset="-128"/>
                <a:cs typeface="Meiryo" charset="-128"/>
              </a:rPr>
              <a:t>（ナビダイヤル）</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12" name="表 11">
            <a:extLst>
              <a:ext uri="{FF2B5EF4-FFF2-40B4-BE49-F238E27FC236}">
                <a16:creationId xmlns:a16="http://schemas.microsoft.com/office/drawing/2014/main" id="{A8BDB22B-FD07-9757-E772-1A64C054F43A}"/>
              </a:ext>
            </a:extLst>
          </p:cNvPr>
          <p:cNvGraphicFramePr>
            <a:graphicFrameLocks noGrp="1"/>
          </p:cNvGraphicFramePr>
          <p:nvPr>
            <p:extLst>
              <p:ext uri="{D42A27DB-BD31-4B8C-83A1-F6EECF244321}">
                <p14:modId xmlns:p14="http://schemas.microsoft.com/office/powerpoint/2010/main" val="789510414"/>
              </p:ext>
            </p:extLst>
          </p:nvPr>
        </p:nvGraphicFramePr>
        <p:xfrm>
          <a:off x="510128" y="4365608"/>
          <a:ext cx="8022312" cy="932811"/>
        </p:xfrm>
        <a:graphic>
          <a:graphicData uri="http://schemas.openxmlformats.org/drawingml/2006/table">
            <a:tbl>
              <a:tblPr/>
              <a:tblGrid>
                <a:gridCol w="1485582">
                  <a:extLst>
                    <a:ext uri="{9D8B030D-6E8A-4147-A177-3AD203B41FA5}">
                      <a16:colId xmlns:a16="http://schemas.microsoft.com/office/drawing/2014/main" val="3896412702"/>
                    </a:ext>
                  </a:extLst>
                </a:gridCol>
                <a:gridCol w="2178910">
                  <a:extLst>
                    <a:ext uri="{9D8B030D-6E8A-4147-A177-3AD203B41FA5}">
                      <a16:colId xmlns:a16="http://schemas.microsoft.com/office/drawing/2014/main" val="236190180"/>
                    </a:ext>
                  </a:extLst>
                </a:gridCol>
                <a:gridCol w="4357820">
                  <a:extLst>
                    <a:ext uri="{9D8B030D-6E8A-4147-A177-3AD203B41FA5}">
                      <a16:colId xmlns:a16="http://schemas.microsoft.com/office/drawing/2014/main" val="3918359534"/>
                    </a:ext>
                  </a:extLst>
                </a:gridCol>
              </a:tblGrid>
              <a:tr h="310937">
                <a:tc rowSpan="3">
                  <a:txBody>
                    <a:bodyPr/>
                    <a:lstStyle/>
                    <a:p>
                      <a:pPr algn="ctr" fontAlgn="t"/>
                      <a:r>
                        <a:rPr lang="ja-JP" altLang="en-US" sz="1200" dirty="0">
                          <a:effectLst/>
                          <a:latin typeface="メイリオ" panose="020B0604030504040204" pitchFamily="50" charset="-128"/>
                          <a:ea typeface="メイリオ" panose="020B0604030504040204" pitchFamily="50" charset="-128"/>
                        </a:rPr>
                        <a:t>受付時間</a:t>
                      </a:r>
                    </a:p>
                  </a:txBody>
                  <a:tcPr marL="76200" marR="7620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月曜日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19:00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669770358"/>
                  </a:ext>
                </a:extLst>
              </a:tr>
              <a:tr h="310937">
                <a:tc vMerge="1">
                  <a:txBody>
                    <a:bodyPr/>
                    <a:lstStyle/>
                    <a:p>
                      <a:endParaRPr kumimoji="1" lang="ja-JP" altLang="en-US"/>
                    </a:p>
                  </a:txBody>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火曜～金曜日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17:15</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79368624"/>
                  </a:ext>
                </a:extLst>
              </a:tr>
              <a:tr h="310937">
                <a:tc vMerge="1">
                  <a:txBody>
                    <a:bodyPr/>
                    <a:lstStyle/>
                    <a:p>
                      <a:endParaRPr kumimoji="1" lang="ja-JP" altLang="en-US"/>
                    </a:p>
                  </a:txBody>
                  <a:tcPr/>
                </a:tc>
                <a:tc>
                  <a:txBody>
                    <a:bodyPr/>
                    <a:lstStyle/>
                    <a:p>
                      <a:pPr algn="l" fontAlgn="t"/>
                      <a:r>
                        <a:rPr lang="ja-JP" altLang="en-US" sz="1200">
                          <a:effectLst/>
                          <a:latin typeface="メイリオ" panose="020B0604030504040204" pitchFamily="50" charset="-128"/>
                          <a:ea typeface="メイリオ" panose="020B0604030504040204" pitchFamily="50" charset="-128"/>
                        </a:rPr>
                        <a:t>第</a:t>
                      </a:r>
                      <a:r>
                        <a:rPr lang="en-US" altLang="ja-JP" sz="1200">
                          <a:effectLst/>
                          <a:latin typeface="メイリオ" panose="020B0604030504040204" pitchFamily="50" charset="-128"/>
                          <a:ea typeface="メイリオ" panose="020B0604030504040204" pitchFamily="50" charset="-128"/>
                        </a:rPr>
                        <a:t>2</a:t>
                      </a:r>
                      <a:r>
                        <a:rPr lang="ja-JP" altLang="en-US" sz="1200">
                          <a:effectLst/>
                          <a:latin typeface="メイリオ" panose="020B0604030504040204" pitchFamily="50" charset="-128"/>
                          <a:ea typeface="メイリオ" panose="020B0604030504040204" pitchFamily="50" charset="-128"/>
                        </a:rPr>
                        <a:t>土曜日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9:30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16:00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008040768"/>
                  </a:ext>
                </a:extLst>
              </a:tr>
            </a:tbl>
          </a:graphicData>
        </a:graphic>
      </p:graphicFrame>
      <p:sp>
        <p:nvSpPr>
          <p:cNvPr id="13" name="Rectangle 1">
            <a:extLst>
              <a:ext uri="{FF2B5EF4-FFF2-40B4-BE49-F238E27FC236}">
                <a16:creationId xmlns:a16="http://schemas.microsoft.com/office/drawing/2014/main" id="{68B2EDBC-F955-32BC-7839-AD0C3C1FCB04}"/>
              </a:ext>
            </a:extLst>
          </p:cNvPr>
          <p:cNvSpPr>
            <a:spLocks noChangeArrowheads="1"/>
          </p:cNvSpPr>
          <p:nvPr/>
        </p:nvSpPr>
        <p:spPr bwMode="auto">
          <a:xfrm>
            <a:off x="416827" y="3989479"/>
            <a:ext cx="821704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50から始まる電話でおかけになる場合は、（東京）</a:t>
            </a:r>
            <a:r>
              <a:rPr kumimoji="0" lang="ja-JP" altLang="ja-JP" b="1"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03-6700-1144</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（一般電話）</a:t>
            </a:r>
            <a:endPar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F4D1E3B-254D-9FC8-AD10-11B51215A420}"/>
              </a:ext>
            </a:extLst>
          </p:cNvPr>
          <p:cNvSpPr txBox="1"/>
          <p:nvPr/>
        </p:nvSpPr>
        <p:spPr>
          <a:xfrm>
            <a:off x="416827" y="5352730"/>
            <a:ext cx="8217044"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※月曜日が祝日の場合は、翌日以降の</a:t>
            </a:r>
            <a:r>
              <a:rPr kumimoji="0" lang="ja-JP" altLang="en-US" dirty="0">
                <a:solidFill>
                  <a:schemeClr val="accent1"/>
                </a:solidFill>
                <a:latin typeface="BIZ UDPゴシック" panose="020B0400000000000000" pitchFamily="50" charset="-128"/>
                <a:ea typeface="BIZ UDPゴシック" panose="020B0400000000000000" pitchFamily="50" charset="-128"/>
              </a:rPr>
              <a:t>平日の初日に</a:t>
            </a:r>
            <a:r>
              <a:rPr kumimoji="0" lang="en-US" altLang="ja-JP" dirty="0">
                <a:solidFill>
                  <a:schemeClr val="accent1"/>
                </a:solidFill>
                <a:latin typeface="BIZ UDPゴシック" panose="020B0400000000000000" pitchFamily="50" charset="-128"/>
                <a:ea typeface="BIZ UDPゴシック" panose="020B0400000000000000" pitchFamily="50" charset="-128"/>
              </a:rPr>
              <a:t>19:00</a:t>
            </a:r>
            <a:r>
              <a:rPr kumimoji="0" lang="ja-JP" altLang="en-US" dirty="0">
                <a:solidFill>
                  <a:schemeClr val="accent1"/>
                </a:solidFill>
                <a:latin typeface="BIZ UDPゴシック" panose="020B0400000000000000" pitchFamily="50" charset="-128"/>
                <a:ea typeface="BIZ UDPゴシック" panose="020B0400000000000000" pitchFamily="50" charset="-128"/>
              </a:rPr>
              <a:t>まで</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相談をお受けします</a:t>
            </a:r>
            <a:b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b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第</a:t>
            </a:r>
            <a:r>
              <a:rPr kumimoji="0" lang="en-US"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土曜日以外の土、日、</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祝日、12</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29</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1</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3まではご利用いただけません</a:t>
            </a:r>
          </a:p>
        </p:txBody>
      </p:sp>
      <p:sp>
        <p:nvSpPr>
          <p:cNvPr id="15" name="Rectangle 1">
            <a:extLst>
              <a:ext uri="{FF2B5EF4-FFF2-40B4-BE49-F238E27FC236}">
                <a16:creationId xmlns:a16="http://schemas.microsoft.com/office/drawing/2014/main" id="{31725FBC-29A8-271B-675D-8129D30E8E13}"/>
              </a:ext>
            </a:extLst>
          </p:cNvPr>
          <p:cNvSpPr>
            <a:spLocks noChangeArrowheads="1"/>
          </p:cNvSpPr>
          <p:nvPr/>
        </p:nvSpPr>
        <p:spPr bwMode="auto">
          <a:xfrm>
            <a:off x="1978090" y="6478572"/>
            <a:ext cx="7092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sz="16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3257235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DE5EA9D6-5206-522C-8F04-EE2118907966}"/>
              </a:ext>
            </a:extLst>
          </p:cNvPr>
          <p:cNvGrpSpPr>
            <a:grpSpLocks noChangeAspect="1"/>
          </p:cNvGrpSpPr>
          <p:nvPr/>
        </p:nvGrpSpPr>
        <p:grpSpPr>
          <a:xfrm>
            <a:off x="130510" y="782484"/>
            <a:ext cx="8882979" cy="6188295"/>
            <a:chOff x="261021" y="799121"/>
            <a:chExt cx="8621956" cy="6006454"/>
          </a:xfrm>
        </p:grpSpPr>
        <p:sp>
          <p:nvSpPr>
            <p:cNvPr id="15" name="正方形/長方形 14">
              <a:extLst>
                <a:ext uri="{FF2B5EF4-FFF2-40B4-BE49-F238E27FC236}">
                  <a16:creationId xmlns:a16="http://schemas.microsoft.com/office/drawing/2014/main" id="{F39EA76F-4799-A9EA-0BBF-9271EAE5A5EE}"/>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4CC055C2-711B-B105-2D56-1FCCDA5CFDE8}"/>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66353B9F-74BE-5A90-E107-83B5A5727E2A}"/>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7D70EF7D-C226-DB5B-A758-471C3221C0AE}"/>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19" name="図表 18">
              <a:extLst>
                <a:ext uri="{FF2B5EF4-FFF2-40B4-BE49-F238E27FC236}">
                  <a16:creationId xmlns:a16="http://schemas.microsoft.com/office/drawing/2014/main" id="{A1C580B0-D49B-C30F-391C-926A8F9AA0EC}"/>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テキスト ボックス 19">
              <a:extLst>
                <a:ext uri="{FF2B5EF4-FFF2-40B4-BE49-F238E27FC236}">
                  <a16:creationId xmlns:a16="http://schemas.microsoft.com/office/drawing/2014/main" id="{99006D24-07E7-6323-10DA-B9ED8A970EEF}"/>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357B5262-BBEB-B1B9-2102-61D248013BC1}"/>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983F3E89-788C-9A9B-1129-ED15D8693587}"/>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86C7B348-64A7-CCA0-CB3C-4EDE6FD7B185}"/>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24" name="タイトル 1">
            <a:extLst>
              <a:ext uri="{FF2B5EF4-FFF2-40B4-BE49-F238E27FC236}">
                <a16:creationId xmlns:a16="http://schemas.microsoft.com/office/drawing/2014/main" id="{4BE59EA4-1FE8-99E0-AF04-3C32144EBBF9}"/>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285246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208628" y="2313608"/>
            <a:ext cx="5630462"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の登録をしよう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04938F95-6CB2-A6ED-4198-0CAF6AF1D970}"/>
              </a:ext>
            </a:extLst>
          </p:cNvPr>
          <p:cNvSpPr txBox="1"/>
          <p:nvPr/>
        </p:nvSpPr>
        <p:spPr>
          <a:xfrm>
            <a:off x="3032589" y="4678550"/>
            <a:ext cx="5500224" cy="1115818"/>
          </a:xfrm>
          <a:prstGeom prst="rect">
            <a:avLst/>
          </a:prstGeom>
          <a:noFill/>
        </p:spPr>
        <p:txBody>
          <a:bodyPr wrap="non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アプリの更新に伴い、本教材で紹介している画面は</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変更になる</a:t>
            </a:r>
            <a:r>
              <a:rPr kumimoji="1" lang="ja-JP" altLang="en-US" dirty="0">
                <a:solidFill>
                  <a:schemeClr val="accent1"/>
                </a:solidFill>
                <a:latin typeface="BIZ UDPゴシック" panose="020B0400000000000000" pitchFamily="50" charset="-128"/>
                <a:ea typeface="BIZ UDPゴシック" panose="020B0400000000000000" pitchFamily="50" charset="-128"/>
              </a:rPr>
              <a:t>可能性がございます</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a:t>
            </a:r>
            <a:r>
              <a:rPr kumimoji="1" lang="ja-JP" altLang="en-US" dirty="0">
                <a:solidFill>
                  <a:schemeClr val="accent1"/>
                </a:solidFill>
                <a:latin typeface="BIZ UDPゴシック" panose="020B0400000000000000" pitchFamily="50" charset="-128"/>
                <a:ea typeface="BIZ UDPゴシック" panose="020B0400000000000000" pitchFamily="50" charset="-128"/>
              </a:rPr>
              <a:t>ご了承ください</a:t>
            </a:r>
          </a:p>
        </p:txBody>
      </p:sp>
    </p:spTree>
    <p:extLst>
      <p:ext uri="{BB962C8B-B14F-4D97-AF65-F5344CB8AC3E}">
        <p14:creationId xmlns:p14="http://schemas.microsoft.com/office/powerpoint/2010/main" val="49159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「ねんきんネット」の登録には以下の</a:t>
            </a:r>
            <a:r>
              <a:rPr lang="en-US" altLang="ja-JP" b="0" dirty="0">
                <a:latin typeface="BIZ UDPゴシック" panose="020B0400000000000000" pitchFamily="50" charset="-128"/>
                <a:ea typeface="BIZ UDPゴシック" panose="020B0400000000000000" pitchFamily="50" charset="-128"/>
              </a:rPr>
              <a:t>2</a:t>
            </a:r>
            <a:r>
              <a:rPr lang="ja-JP" altLang="en-US" b="0" dirty="0">
                <a:latin typeface="BIZ UDPゴシック" panose="020B0400000000000000" pitchFamily="50" charset="-128"/>
                <a:ea typeface="BIZ UDPゴシック" panose="020B0400000000000000" pitchFamily="50" charset="-128"/>
              </a:rPr>
              <a:t>つの方法があります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p>
        </p:txBody>
      </p:sp>
      <p:sp>
        <p:nvSpPr>
          <p:cNvPr id="22" name="テキスト ボックス 21">
            <a:extLst>
              <a:ext uri="{FF2B5EF4-FFF2-40B4-BE49-F238E27FC236}">
                <a16:creationId xmlns:a16="http://schemas.microsoft.com/office/drawing/2014/main" id="{B70B24ED-2A7D-1EDB-324F-9B9DAB723B84}"/>
              </a:ext>
            </a:extLst>
          </p:cNvPr>
          <p:cNvSpPr txBox="1"/>
          <p:nvPr/>
        </p:nvSpPr>
        <p:spPr>
          <a:xfrm>
            <a:off x="192394" y="1670443"/>
            <a:ext cx="4260524"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マイナポータルからの利用登録</a:t>
            </a:r>
            <a:br>
              <a:rPr lang="en-US" altLang="ja-JP" sz="2000" i="0" dirty="0">
                <a:solidFill>
                  <a:schemeClr val="accent1"/>
                </a:solidFill>
                <a:effectLst/>
                <a:latin typeface="BIZ UDPゴシック" panose="020B0400000000000000" pitchFamily="50" charset="-128"/>
                <a:ea typeface="BIZ UDPゴシック" panose="020B0400000000000000" pitchFamily="50" charset="-128"/>
              </a:rPr>
            </a:b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取得不要）</a:t>
            </a:r>
            <a:endParaRPr lang="ja-JP" altLang="en-US"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94EE2B04-6942-AF1C-D330-237425DF63D7}"/>
              </a:ext>
            </a:extLst>
          </p:cNvPr>
          <p:cNvSpPr txBox="1"/>
          <p:nvPr/>
        </p:nvSpPr>
        <p:spPr>
          <a:xfrm>
            <a:off x="4437446" y="1655054"/>
            <a:ext cx="4585269"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「ねんきんネット」から</a:t>
            </a:r>
            <a:r>
              <a:rPr lang="ja-JP" altLang="en-US" sz="2000" dirty="0">
                <a:solidFill>
                  <a:schemeClr val="accent1"/>
                </a:solidFill>
                <a:latin typeface="BIZ UDPゴシック" panose="020B0400000000000000" pitchFamily="50" charset="-128"/>
                <a:ea typeface="BIZ UDPゴシック" panose="020B0400000000000000" pitchFamily="50" charset="-128"/>
              </a:rPr>
              <a:t>利用登録</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取得必要）</a:t>
            </a:r>
          </a:p>
        </p:txBody>
      </p:sp>
      <p:sp>
        <p:nvSpPr>
          <p:cNvPr id="24" name="テキスト ボックス 23">
            <a:extLst>
              <a:ext uri="{FF2B5EF4-FFF2-40B4-BE49-F238E27FC236}">
                <a16:creationId xmlns:a16="http://schemas.microsoft.com/office/drawing/2014/main" id="{4A931B1A-4F8D-B9C2-DCD7-A7637206553F}"/>
              </a:ext>
            </a:extLst>
          </p:cNvPr>
          <p:cNvSpPr txBox="1"/>
          <p:nvPr/>
        </p:nvSpPr>
        <p:spPr>
          <a:xfrm>
            <a:off x="202709" y="2448334"/>
            <a:ext cx="4014201" cy="2602572"/>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パソコンもしくはスマートフォンからマイナポータルにログイン</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                      ↓</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マイナポータルトップページの「年金」から「ねんきんネット」へ連携手続きの流れで利用登録を行います。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fontAlgn="base">
              <a:lnSpc>
                <a:spcPct val="130000"/>
              </a:lnSpc>
            </a:pPr>
            <a:r>
              <a:rPr lang="ja-JP" altLang="en-US" sz="1600" dirty="0">
                <a:solidFill>
                  <a:srgbClr val="000000"/>
                </a:solidFill>
                <a:latin typeface="BIZ UDPゴシック" panose="020B0400000000000000" pitchFamily="50" charset="-128"/>
                <a:ea typeface="BIZ UDPゴシック" panose="020B0400000000000000" pitchFamily="50" charset="-128"/>
              </a:rPr>
              <a:t>マイナンバーカードとメールアドレスが必要となります。</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51F21F1E-1DE8-A104-79E4-D710CA5ED28F}"/>
              </a:ext>
            </a:extLst>
          </p:cNvPr>
          <p:cNvSpPr txBox="1"/>
          <p:nvPr/>
        </p:nvSpPr>
        <p:spPr>
          <a:xfrm>
            <a:off x="4437446" y="2448334"/>
            <a:ext cx="4706554" cy="2525756"/>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「ねんきんネット」のユーザ</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ID※</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を取得の上、</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「ねんきんネット」から利用登録をします</a:t>
            </a:r>
            <a:r>
              <a:rPr lang="ja-JP" altLang="en-US" sz="1600" i="0" dirty="0">
                <a:effectLst/>
                <a:latin typeface="BIZ UDPゴシック" panose="020B0400000000000000" pitchFamily="50" charset="-128"/>
                <a:ea typeface="BIZ UDPゴシック" panose="020B0400000000000000" pitchFamily="50" charset="-128"/>
              </a:rPr>
              <a:t>。</a:t>
            </a:r>
            <a:endParaRPr lang="en-US" altLang="ja-JP" sz="16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chemeClr val="accent1"/>
                </a:solidFill>
                <a:effectLst/>
                <a:latin typeface="BIZ UDPゴシック" panose="020B0400000000000000" pitchFamily="50" charset="-128"/>
                <a:ea typeface="BIZ UDPゴシック" panose="020B0400000000000000" pitchFamily="50" charset="-128"/>
              </a:rPr>
              <a:t>アクセスキー</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を持っている方と持っていない方で</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登録方法が異なります。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spcBef>
                <a:spcPts val="600"/>
              </a:spcBef>
            </a:pP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の取得</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dirty="0">
                <a:solidFill>
                  <a:schemeClr val="accent1"/>
                </a:solidFill>
                <a:latin typeface="BIZ UDPゴシック" panose="020B0400000000000000" pitchFamily="50" charset="-128"/>
                <a:ea typeface="BIZ UDPゴシック" panose="020B0400000000000000" pitchFamily="50" charset="-128"/>
              </a:rPr>
              <a:t>→年金手帳や年金証書などで確認できる「基礎年金番号」と登録するメールアドレスが必要となります</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アクセスキーをお持ちの場合はあわせてご用意ください</a:t>
            </a:r>
            <a:endParaRPr lang="en-US" altLang="ja-JP" sz="1400"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F7FF33D3-DD75-8998-BA84-6C1CC7982F67}"/>
              </a:ext>
            </a:extLst>
          </p:cNvPr>
          <p:cNvSpPr txBox="1"/>
          <p:nvPr/>
        </p:nvSpPr>
        <p:spPr>
          <a:xfrm>
            <a:off x="4457171" y="5073398"/>
            <a:ext cx="4667899" cy="1448538"/>
          </a:xfrm>
          <a:prstGeom prst="rect">
            <a:avLst/>
          </a:prstGeom>
          <a:noFill/>
        </p:spPr>
        <p:txBody>
          <a:bodyPr wrap="square">
            <a:spAutoFit/>
          </a:bodyPr>
          <a:lstStyle/>
          <a:p>
            <a:pPr algn="l" fontAlgn="base">
              <a:lnSpc>
                <a:spcPct val="130000"/>
              </a:lnSpc>
            </a:pPr>
            <a:r>
              <a:rPr lang="ja-JP" altLang="en-US" sz="1400" dirty="0">
                <a:latin typeface="BIZ UDPゴシック" panose="020B0400000000000000" pitchFamily="50" charset="-128"/>
                <a:ea typeface="BIZ UDPゴシック" panose="020B0400000000000000" pitchFamily="50" charset="-128"/>
              </a:rPr>
              <a:t>アクセスキー・・・</a:t>
            </a:r>
            <a:r>
              <a:rPr lang="ja-JP" altLang="en-US" sz="1400" i="0" dirty="0">
                <a:effectLst/>
                <a:latin typeface="BIZ UDPゴシック" panose="020B0400000000000000" pitchFamily="50" charset="-128"/>
                <a:ea typeface="BIZ UDPゴシック" panose="020B0400000000000000" pitchFamily="50" charset="-128"/>
              </a:rPr>
              <a:t>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の取得に必要な</a:t>
            </a:r>
            <a:r>
              <a:rPr lang="en-US" altLang="ja-JP" sz="1400" i="0" dirty="0">
                <a:effectLst/>
                <a:latin typeface="BIZ UDPゴシック" panose="020B0400000000000000" pitchFamily="50" charset="-128"/>
                <a:ea typeface="BIZ UDPゴシック" panose="020B0400000000000000" pitchFamily="50" charset="-128"/>
              </a:rPr>
              <a:t>17</a:t>
            </a:r>
            <a:r>
              <a:rPr lang="ja-JP" altLang="en-US" sz="1400" i="0" dirty="0">
                <a:effectLst/>
                <a:latin typeface="BIZ UDPゴシック" panose="020B0400000000000000" pitchFamily="50" charset="-128"/>
                <a:ea typeface="BIZ UDPゴシック" panose="020B0400000000000000" pitchFamily="50" charset="-128"/>
              </a:rPr>
              <a:t>桁の番号です。「ねんきん定期便」などに記載されています。</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この番号を使用してお申し込みをいただくことで、</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即時にユーザ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を取得できます。アクセスキーがなくてもユーザ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dirty="0">
                <a:latin typeface="BIZ UDPゴシック" panose="020B0400000000000000" pitchFamily="50" charset="-128"/>
                <a:ea typeface="BIZ UDPゴシック" panose="020B0400000000000000" pitchFamily="50" charset="-128"/>
              </a:rPr>
              <a:t>は</a:t>
            </a:r>
            <a:r>
              <a:rPr lang="ja-JP" altLang="en-US" sz="1400" i="0" dirty="0">
                <a:effectLst/>
                <a:latin typeface="BIZ UDPゴシック" panose="020B0400000000000000" pitchFamily="50" charset="-128"/>
                <a:ea typeface="BIZ UDPゴシック" panose="020B0400000000000000" pitchFamily="50" charset="-128"/>
              </a:rPr>
              <a:t>取得できます。</a:t>
            </a:r>
          </a:p>
        </p:txBody>
      </p:sp>
      <p:pic>
        <p:nvPicPr>
          <p:cNvPr id="28" name="図 27" descr="スマートフォンを使っているマイナちゃんのイラスト">
            <a:extLst>
              <a:ext uri="{FF2B5EF4-FFF2-40B4-BE49-F238E27FC236}">
                <a16:creationId xmlns:a16="http://schemas.microsoft.com/office/drawing/2014/main" id="{74A51A78-4711-1174-F422-3DA4B71187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16360" y="5381458"/>
            <a:ext cx="723392" cy="1250822"/>
          </a:xfrm>
          <a:prstGeom prst="rect">
            <a:avLst/>
          </a:prstGeom>
        </p:spPr>
      </p:pic>
      <p:sp>
        <p:nvSpPr>
          <p:cNvPr id="4" name="タイトル 1">
            <a:extLst>
              <a:ext uri="{FF2B5EF4-FFF2-40B4-BE49-F238E27FC236}">
                <a16:creationId xmlns:a16="http://schemas.microsoft.com/office/drawing/2014/main" id="{904425F1-B58D-3534-8C5B-088F71C6930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「ねんきんネット」の登録方法</a:t>
            </a:r>
            <a:endParaRPr lang="ja-JP" altLang="en-US" dirty="0"/>
          </a:p>
        </p:txBody>
      </p:sp>
    </p:spTree>
    <p:extLst>
      <p:ext uri="{BB962C8B-B14F-4D97-AF65-F5344CB8AC3E}">
        <p14:creationId xmlns:p14="http://schemas.microsoft.com/office/powerpoint/2010/main" val="105848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6885ACC-C88D-D095-618E-92B8A6FB0AA2}"/>
              </a:ext>
            </a:extLst>
          </p:cNvPr>
          <p:cNvPicPr>
            <a:picLocks noChangeAspect="1"/>
          </p:cNvPicPr>
          <p:nvPr/>
        </p:nvPicPr>
        <p:blipFill>
          <a:blip r:embed="rId4"/>
          <a:stretch>
            <a:fillRect/>
          </a:stretch>
        </p:blipFill>
        <p:spPr>
          <a:xfrm>
            <a:off x="5709134" y="2334896"/>
            <a:ext cx="2017951" cy="4346825"/>
          </a:xfrm>
          <a:prstGeom prst="rect">
            <a:avLst/>
          </a:prstGeom>
        </p:spPr>
      </p:pic>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Chrome</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4" name="Picture 2">
            <a:extLst>
              <a:ext uri="{FF2B5EF4-FFF2-40B4-BE49-F238E27FC236}">
                <a16:creationId xmlns:a16="http://schemas.microsoft.com/office/drawing/2014/main" id="{E62CFA39-2E33-995A-859D-E0F037AE6F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27932" y="2341393"/>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図 18" descr="アイコン&#10;&#10;中程度の精度で自動的に生成された説明">
            <a:extLst>
              <a:ext uri="{FF2B5EF4-FFF2-40B4-BE49-F238E27FC236}">
                <a16:creationId xmlns:a16="http://schemas.microsoft.com/office/drawing/2014/main" id="{73125B8C-1436-7FCE-BECA-AF6E552A6E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2619" y="1534092"/>
            <a:ext cx="401067" cy="40106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「ねんきんネット」の登録方法</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9749372-91B3-DCDF-BF78-6B2988C8EE5B}"/>
              </a:ext>
            </a:extLst>
          </p:cNvPr>
          <p:cNvSpPr/>
          <p:nvPr/>
        </p:nvSpPr>
        <p:spPr>
          <a:xfrm>
            <a:off x="5758166" y="3251102"/>
            <a:ext cx="1921958"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35093162-2EBA-920A-261C-F906096E78E1}"/>
              </a:ext>
            </a:extLst>
          </p:cNvPr>
          <p:cNvSpPr/>
          <p:nvPr/>
        </p:nvSpPr>
        <p:spPr>
          <a:xfrm>
            <a:off x="2594435" y="5994967"/>
            <a:ext cx="443824" cy="325967"/>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0642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37F3ED-947A-40F0-8398-2D7B24A79588}"/>
</file>

<file path=customXml/itemProps2.xml><?xml version="1.0" encoding="utf-8"?>
<ds:datastoreItem xmlns:ds="http://schemas.openxmlformats.org/officeDocument/2006/customXml" ds:itemID="{9E0E30DB-0415-4458-A9FB-7FC2791A2620}">
  <ds:schemaRefs>
    <ds:schemaRef ds:uri="http://schemas.microsoft.com/office/2006/documentManagement/types"/>
    <ds:schemaRef ds:uri="http://schemas.microsoft.com/office/infopath/2007/PartnerControls"/>
    <ds:schemaRef ds:uri="http://www.w3.org/XML/1998/namespace"/>
    <ds:schemaRef ds:uri="http://purl.org/dc/dcmitype/"/>
    <ds:schemaRef ds:uri="http://purl.org/dc/elements/1.1/"/>
    <ds:schemaRef ds:uri="956f8374-eac6-4c01-9e9a-c7d7573af740"/>
    <ds:schemaRef ds:uri="c23fec77-1f23-433b-b54b-3158c30b0fa3"/>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2A59DCD-4DBB-444D-A7B9-AF6BABE5E7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Words>4101</Words>
  <PresentationFormat>画面に合わせる (4:3)</PresentationFormat>
  <Paragraphs>794</Paragraphs>
  <Slides>63</Slides>
  <Notes>63</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63</vt:i4>
      </vt:variant>
    </vt:vector>
  </HeadingPairs>
  <TitlesOfParts>
    <vt:vector size="69" baseType="lpstr">
      <vt:lpstr>BIZ UDPゴシック</vt:lpstr>
      <vt:lpstr>メイリオ</vt:lpstr>
      <vt:lpstr>Abadi</vt:lpstr>
      <vt:lpstr>Arial</vt:lpstr>
      <vt:lpstr>ホワイト</vt:lpstr>
      <vt:lpstr>think-cell スライド</vt:lpstr>
      <vt:lpstr>PowerPoint プレゼンテーション</vt:lpstr>
      <vt:lpstr>PowerPoint プレゼンテーション</vt:lpstr>
      <vt:lpstr>PowerPoint プレゼンテーション</vt:lpstr>
      <vt:lpstr>1-A</vt:lpstr>
      <vt:lpstr>1-B</vt:lpstr>
      <vt:lpstr>1-B</vt:lpstr>
      <vt:lpstr>PowerPoint プレゼンテーション</vt:lpstr>
      <vt:lpstr>2-A</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PowerPoint プレゼンテーション</vt:lpstr>
      <vt:lpstr>3-A</vt:lpstr>
      <vt:lpstr>こんな時に「ねんきんネット」</vt:lpstr>
      <vt:lpstr>こんな時に「ねんきんネット」</vt:lpstr>
      <vt:lpstr>3-A</vt:lpstr>
      <vt:lpstr>こんな時に「ねんきんネット」</vt:lpstr>
      <vt:lpstr>こんな時に「ねんきんネット」</vt:lpstr>
      <vt:lpstr>3-A</vt:lpstr>
      <vt:lpstr>こんな時に「ねんきんネット」</vt:lpstr>
      <vt:lpstr>こんな時に「ねんきんネット」</vt:lpstr>
      <vt:lpstr>こんな時に「ねんきんネット」</vt:lpstr>
      <vt:lpstr>こんな時に「ねんきんネット」</vt:lpstr>
      <vt:lpstr>こんな時に「ねんきんネット」</vt:lpstr>
      <vt:lpstr>3-B</vt:lpstr>
      <vt:lpstr>3-C</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r8>4241000</vt:r8>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