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
  </p:notesMasterIdLst>
  <p:handoutMasterIdLst>
    <p:handoutMasterId r:id="rId7"/>
  </p:handoutMasterIdLst>
  <p:sldIdLst>
    <p:sldId id="256" r:id="rId2"/>
    <p:sldId id="257" r:id="rId3"/>
    <p:sldId id="258" r:id="rId4"/>
    <p:sldId id="260" r:id="rId5"/>
  </p:sldIdLst>
  <p:sldSz cx="12192000" cy="6858000"/>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23E3E"/>
    <a:srgbClr val="ECB9B2"/>
    <a:srgbClr val="FF5050"/>
    <a:srgbClr val="0066FF"/>
    <a:srgbClr val="DDDDDD"/>
    <a:srgbClr val="FFFF66"/>
    <a:srgbClr val="A9D7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4A7C06-1C49-4753-B6C6-C0852764033B}" v="1" dt="2026-03-26T17:43:30.5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212" autoAdjust="0"/>
    <p:restoredTop sz="84966" autoAdjust="0"/>
  </p:normalViewPr>
  <p:slideViewPr>
    <p:cSldViewPr>
      <p:cViewPr varScale="1">
        <p:scale>
          <a:sx n="71" d="100"/>
          <a:sy n="71" d="100"/>
        </p:scale>
        <p:origin x="180" y="27"/>
      </p:cViewPr>
      <p:guideLst>
        <p:guide orient="horz" pos="2160"/>
        <p:guide pos="3840"/>
      </p:guideLst>
    </p:cSldViewPr>
  </p:slideViewPr>
  <p:notesTextViewPr>
    <p:cViewPr>
      <p:scale>
        <a:sx n="3" d="2"/>
        <a:sy n="3" d="2"/>
      </p:scale>
      <p:origin x="0" y="0"/>
    </p:cViewPr>
  </p:notesTextViewPr>
  <p:sorterViewPr>
    <p:cViewPr varScale="1">
      <p:scale>
        <a:sx n="1" d="1"/>
        <a:sy n="1" d="1"/>
      </p:scale>
      <p:origin x="0" y="-29790"/>
    </p:cViewPr>
  </p:sorterViewPr>
  <p:notesViewPr>
    <p:cSldViewPr>
      <p:cViewPr varScale="1">
        <p:scale>
          <a:sx n="70" d="100"/>
          <a:sy n="70" d="100"/>
        </p:scale>
        <p:origin x="3072" y="48"/>
      </p:cViewPr>
      <p:guideLst>
        <p:guide orient="horz" pos="3107"/>
        <p:guide pos="2122"/>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theme/theme1.xml" Type="http://schemas.openxmlformats.org/officeDocument/2006/relationships/theme"/><Relationship Id="rId11" Target="tableStyles.xml" Type="http://schemas.openxmlformats.org/officeDocument/2006/relationships/tableStyles"/><Relationship Id="rId12" Target="changesInfos/changesInfo1.xml" Type="http://schemas.microsoft.com/office/2016/11/relationships/changesInfo"/><Relationship Id="rId13" Target="revisionInfo.xml" Type="http://schemas.microsoft.com/office/2015/10/relationships/revisionInfo"/><Relationship Id="rId14" Target="../customXml/item1.xml" Type="http://schemas.openxmlformats.org/officeDocument/2006/relationships/customXml"/><Relationship Id="rId15" Target="../customXml/item2.xml" Type="http://schemas.openxmlformats.org/officeDocument/2006/relationships/customXml"/><Relationship Id="rId16"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notesMasters/notesMaster1.xml" Type="http://schemas.openxmlformats.org/officeDocument/2006/relationships/notesMaster"/><Relationship Id="rId7" Target="handoutMasters/handoutMaster1.xml" Type="http://schemas.openxmlformats.org/officeDocument/2006/relationships/handoutMaster"/><Relationship Id="rId8" Target="presProps.xml" Type="http://schemas.openxmlformats.org/officeDocument/2006/relationships/presProps"/><Relationship Id="rId9" Target="viewProps.xml" Type="http://schemas.openxmlformats.org/officeDocument/2006/relationships/viewProps"/></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狩野英司" userId="08f115db-3b4a-419e-b380-0c8fc6ac7a36" providerId="ADAL" clId="{A32C7BAF-9BCE-4491-9A69-1CDB028A7762}"/>
    <pc:docChg chg="modSld">
      <pc:chgData name="狩野英司" userId="08f115db-3b4a-419e-b380-0c8fc6ac7a36" providerId="ADAL" clId="{A32C7BAF-9BCE-4491-9A69-1CDB028A7762}" dt="2026-03-26T17:43:35.090" v="4" actId="20577"/>
      <pc:docMkLst>
        <pc:docMk/>
      </pc:docMkLst>
      <pc:sldChg chg="addSp modSp mod">
        <pc:chgData name="狩野英司" userId="08f115db-3b4a-419e-b380-0c8fc6ac7a36" providerId="ADAL" clId="{A32C7BAF-9BCE-4491-9A69-1CDB028A7762}" dt="2026-03-26T17:43:35.090" v="4" actId="20577"/>
        <pc:sldMkLst>
          <pc:docMk/>
          <pc:sldMk cId="0" sldId="256"/>
        </pc:sldMkLst>
        <pc:spChg chg="add mod">
          <ac:chgData name="狩野英司" userId="08f115db-3b4a-419e-b380-0c8fc6ac7a36" providerId="ADAL" clId="{A32C7BAF-9BCE-4491-9A69-1CDB028A7762}" dt="2026-03-26T17:43:35.090" v="4" actId="20577"/>
          <ac:spMkLst>
            <pc:docMk/>
            <pc:sldMk cId="0" sldId="256"/>
            <ac:spMk id="2" creationId="{3ED0202A-4BCA-74C0-D3C2-BA8561C3A456}"/>
          </ac:spMkLst>
        </pc:sp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3" y="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t" anchorCtr="0" compatLnSpc="1">
            <a:prstTxWarp prst="textNoShape">
              <a:avLst/>
            </a:prstTxWarp>
          </a:bodyPr>
          <a:lstStyle>
            <a:lvl1pPr defTabSz="948906">
              <a:defRPr sz="1300"/>
            </a:lvl1pPr>
          </a:lstStyle>
          <a:p>
            <a:pPr>
              <a:defRPr/>
            </a:pPr>
            <a:r>
              <a:rPr lang="ja-JP" altLang="en-US" dirty="0"/>
              <a:t>システム思考トレーニング基礎編</a:t>
            </a:r>
            <a:endParaRPr lang="en-US" altLang="ja-JP" dirty="0"/>
          </a:p>
        </p:txBody>
      </p:sp>
      <p:sp>
        <p:nvSpPr>
          <p:cNvPr id="18435" name="Rectangle 3"/>
          <p:cNvSpPr>
            <a:spLocks noGrp="1" noChangeArrowheads="1"/>
          </p:cNvSpPr>
          <p:nvPr>
            <p:ph type="dt" sz="quarter" idx="1"/>
          </p:nvPr>
        </p:nvSpPr>
        <p:spPr bwMode="auto">
          <a:xfrm>
            <a:off x="3814767" y="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t" anchorCtr="0" compatLnSpc="1">
            <a:prstTxWarp prst="textNoShape">
              <a:avLst/>
            </a:prstTxWarp>
          </a:bodyPr>
          <a:lstStyle>
            <a:lvl1pPr algn="r" defTabSz="948906">
              <a:defRPr sz="1300"/>
            </a:lvl1pPr>
          </a:lstStyle>
          <a:p>
            <a:pPr>
              <a:defRPr/>
            </a:pPr>
            <a:endParaRPr lang="en-US" altLang="ja-JP" dirty="0"/>
          </a:p>
        </p:txBody>
      </p:sp>
      <p:sp>
        <p:nvSpPr>
          <p:cNvPr id="18436" name="Rectangle 4"/>
          <p:cNvSpPr>
            <a:spLocks noGrp="1" noChangeArrowheads="1"/>
          </p:cNvSpPr>
          <p:nvPr>
            <p:ph type="ftr" sz="quarter" idx="2"/>
          </p:nvPr>
        </p:nvSpPr>
        <p:spPr bwMode="auto">
          <a:xfrm>
            <a:off x="3" y="937260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b" anchorCtr="0" compatLnSpc="1">
            <a:prstTxWarp prst="textNoShape">
              <a:avLst/>
            </a:prstTxWarp>
          </a:bodyPr>
          <a:lstStyle>
            <a:lvl1pPr defTabSz="948906">
              <a:defRPr sz="1300"/>
            </a:lvl1pPr>
          </a:lstStyle>
          <a:p>
            <a:pPr>
              <a:defRPr/>
            </a:pPr>
            <a:r>
              <a:rPr lang="en-US" altLang="ja-JP" dirty="0"/>
              <a:t>(c) Change Agent Inc.</a:t>
            </a:r>
          </a:p>
        </p:txBody>
      </p:sp>
      <p:sp>
        <p:nvSpPr>
          <p:cNvPr id="18437" name="Rectangle 5"/>
          <p:cNvSpPr>
            <a:spLocks noGrp="1" noChangeArrowheads="1"/>
          </p:cNvSpPr>
          <p:nvPr>
            <p:ph type="sldNum" sz="quarter" idx="3"/>
          </p:nvPr>
        </p:nvSpPr>
        <p:spPr bwMode="auto">
          <a:xfrm>
            <a:off x="3814767" y="937260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4802" tIns="47401" rIns="94802" bIns="47401" numCol="1" anchor="b" anchorCtr="0" compatLnSpc="1">
            <a:prstTxWarp prst="textNoShape">
              <a:avLst/>
            </a:prstTxWarp>
          </a:bodyPr>
          <a:lstStyle>
            <a:lvl1pPr algn="r" defTabSz="948906">
              <a:defRPr sz="1300"/>
            </a:lvl1pPr>
          </a:lstStyle>
          <a:p>
            <a:pPr>
              <a:defRPr/>
            </a:pPr>
            <a:fld id="{65DA9699-EED2-4BA4-AEB4-819D1905EFA7}" type="slidenum">
              <a:rPr lang="en-US" altLang="ja-JP"/>
              <a:pPr>
                <a:defRPr/>
              </a:pPr>
              <a:t>‹#›</a:t>
            </a:fld>
            <a:endParaRPr lang="en-US" altLang="ja-JP" dirty="0"/>
          </a:p>
        </p:txBody>
      </p:sp>
    </p:spTree>
    <p:extLst>
      <p:ext uri="{BB962C8B-B14F-4D97-AF65-F5344CB8AC3E}">
        <p14:creationId xmlns:p14="http://schemas.microsoft.com/office/powerpoint/2010/main" val="853211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3" y="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lvl1pPr defTabSz="875913">
              <a:defRPr sz="1100"/>
            </a:lvl1pPr>
          </a:lstStyle>
          <a:p>
            <a:pPr>
              <a:defRPr/>
            </a:pPr>
            <a:endParaRPr lang="en-US" altLang="ja-JP" dirty="0"/>
          </a:p>
        </p:txBody>
      </p:sp>
      <p:sp>
        <p:nvSpPr>
          <p:cNvPr id="21507" name="Rectangle 3"/>
          <p:cNvSpPr>
            <a:spLocks noGrp="1" noChangeArrowheads="1"/>
          </p:cNvSpPr>
          <p:nvPr>
            <p:ph type="dt" idx="1"/>
          </p:nvPr>
        </p:nvSpPr>
        <p:spPr bwMode="auto">
          <a:xfrm>
            <a:off x="3814767" y="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lvl1pPr algn="r" defTabSz="875913">
              <a:defRPr sz="1100"/>
            </a:lvl1pPr>
          </a:lstStyle>
          <a:p>
            <a:pPr>
              <a:defRPr/>
            </a:pPr>
            <a:endParaRPr lang="en-US" altLang="ja-JP" dirty="0"/>
          </a:p>
        </p:txBody>
      </p:sp>
      <p:sp>
        <p:nvSpPr>
          <p:cNvPr id="37892" name="Rectangle 4"/>
          <p:cNvSpPr>
            <a:spLocks noGrp="1" noRot="1" noChangeAspect="1" noChangeArrowheads="1" noTextEdit="1"/>
          </p:cNvSpPr>
          <p:nvPr>
            <p:ph type="sldImg" idx="2"/>
          </p:nvPr>
        </p:nvSpPr>
        <p:spPr bwMode="auto">
          <a:xfrm>
            <a:off x="79375" y="739775"/>
            <a:ext cx="6578600" cy="3700463"/>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3103" y="4686302"/>
            <a:ext cx="5389563" cy="4438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1510" name="Rectangle 6"/>
          <p:cNvSpPr>
            <a:spLocks noGrp="1" noChangeArrowheads="1"/>
          </p:cNvSpPr>
          <p:nvPr>
            <p:ph type="ftr" sz="quarter" idx="4"/>
          </p:nvPr>
        </p:nvSpPr>
        <p:spPr bwMode="auto">
          <a:xfrm>
            <a:off x="3" y="9372602"/>
            <a:ext cx="2919413"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b" anchorCtr="0" compatLnSpc="1">
            <a:prstTxWarp prst="textNoShape">
              <a:avLst/>
            </a:prstTxWarp>
          </a:bodyPr>
          <a:lstStyle>
            <a:lvl1pPr defTabSz="875913">
              <a:defRPr sz="1100"/>
            </a:lvl1pPr>
          </a:lstStyle>
          <a:p>
            <a:pPr>
              <a:defRPr/>
            </a:pPr>
            <a:r>
              <a:rPr lang="en-US" altLang="ja-JP" dirty="0"/>
              <a:t>(c) Change Agent Inc.</a:t>
            </a:r>
          </a:p>
        </p:txBody>
      </p:sp>
      <p:sp>
        <p:nvSpPr>
          <p:cNvPr id="21511" name="Rectangle 7"/>
          <p:cNvSpPr>
            <a:spLocks noGrp="1" noChangeArrowheads="1"/>
          </p:cNvSpPr>
          <p:nvPr>
            <p:ph type="sldNum" sz="quarter" idx="5"/>
          </p:nvPr>
        </p:nvSpPr>
        <p:spPr bwMode="auto">
          <a:xfrm>
            <a:off x="3814767" y="9372602"/>
            <a:ext cx="2919411" cy="492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7519" tIns="43760" rIns="87519" bIns="43760" numCol="1" anchor="b" anchorCtr="0" compatLnSpc="1">
            <a:prstTxWarp prst="textNoShape">
              <a:avLst/>
            </a:prstTxWarp>
          </a:bodyPr>
          <a:lstStyle>
            <a:lvl1pPr algn="r" defTabSz="875913">
              <a:defRPr sz="1100"/>
            </a:lvl1pPr>
          </a:lstStyle>
          <a:p>
            <a:pPr>
              <a:defRPr/>
            </a:pPr>
            <a:fld id="{1B4AAEA7-50B3-4FB7-A38C-293AD23BF745}" type="slidenum">
              <a:rPr lang="en-US" altLang="ja-JP"/>
              <a:pPr>
                <a:defRPr/>
              </a:pPr>
              <a:t>‹#›</a:t>
            </a:fld>
            <a:endParaRPr lang="en-US" altLang="ja-JP" dirty="0"/>
          </a:p>
        </p:txBody>
      </p:sp>
    </p:spTree>
    <p:extLst>
      <p:ext uri="{BB962C8B-B14F-4D97-AF65-F5344CB8AC3E}">
        <p14:creationId xmlns:p14="http://schemas.microsoft.com/office/powerpoint/2010/main" val="4105630502"/>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 Id="rId2" Target="../media/image2.jpeg" Type="http://schemas.openxmlformats.org/officeDocument/2006/relationships/image"/><Relationship Id="rId3" Target="../media/image3.png" Type="http://schemas.openxmlformats.org/officeDocument/2006/relationships/image"/></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5409C9BE-C50C-3990-D991-9CAF1C0CDD3B}"/>
              </a:ext>
            </a:extLst>
          </p:cNvPr>
          <p:cNvSpPr/>
          <p:nvPr userDrawn="1"/>
        </p:nvSpPr>
        <p:spPr>
          <a:xfrm>
            <a:off x="-34494" y="5877272"/>
            <a:ext cx="12192000" cy="112489"/>
          </a:xfrm>
          <a:prstGeom prst="rect">
            <a:avLst/>
          </a:prstGeom>
          <a:solidFill>
            <a:srgbClr val="C23E3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Picture 6" descr="PPT cove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l="9227" t="13742" r="10007" b="10877"/>
          <a:stretch/>
        </p:blipFill>
        <p:spPr bwMode="auto">
          <a:xfrm>
            <a:off x="6600056" y="1"/>
            <a:ext cx="5591944" cy="67970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334435" y="1700808"/>
            <a:ext cx="5591944" cy="935038"/>
          </a:xfrm>
        </p:spPr>
        <p:txBody>
          <a:bodyPr/>
          <a:lstStyle>
            <a:lvl1pPr algn="r">
              <a:defRPr sz="3200"/>
            </a:lvl1pPr>
          </a:lstStyle>
          <a:p>
            <a:pPr lvl="0"/>
            <a:r>
              <a:rPr lang="ja-JP" altLang="en-US" noProof="0"/>
              <a:t>マスタ タイトルの書式設定</a:t>
            </a:r>
          </a:p>
        </p:txBody>
      </p:sp>
      <p:sp>
        <p:nvSpPr>
          <p:cNvPr id="5124" name="Rectangle 4"/>
          <p:cNvSpPr>
            <a:spLocks noGrp="1" noChangeArrowheads="1"/>
          </p:cNvSpPr>
          <p:nvPr>
            <p:ph type="subTitle" idx="1"/>
          </p:nvPr>
        </p:nvSpPr>
        <p:spPr>
          <a:xfrm>
            <a:off x="334435" y="2924968"/>
            <a:ext cx="5591944" cy="1008063"/>
          </a:xfrm>
        </p:spPr>
        <p:txBody>
          <a:bodyPr/>
          <a:lstStyle>
            <a:lvl1pPr marL="0" indent="0" algn="r">
              <a:buFontTx/>
              <a:buNone/>
              <a:defRPr sz="2400"/>
            </a:lvl1pPr>
          </a:lstStyle>
          <a:p>
            <a:pPr lvl="0"/>
            <a:r>
              <a:rPr lang="ja-JP" altLang="en-US" noProof="0"/>
              <a:t>マスタ サブタイトルの書式設定</a:t>
            </a:r>
          </a:p>
        </p:txBody>
      </p:sp>
      <p:sp>
        <p:nvSpPr>
          <p:cNvPr id="6" name="Rectangle 5"/>
          <p:cNvSpPr>
            <a:spLocks noGrp="1" noChangeArrowheads="1"/>
          </p:cNvSpPr>
          <p:nvPr>
            <p:ph type="sldNum" sz="quarter" idx="10"/>
          </p:nvPr>
        </p:nvSpPr>
        <p:spPr>
          <a:xfrm>
            <a:off x="8737600" y="6245225"/>
            <a:ext cx="2844800" cy="476250"/>
          </a:xfrm>
        </p:spPr>
        <p:txBody>
          <a:bodyPr/>
          <a:lstStyle>
            <a:lvl1pPr>
              <a:defRPr/>
            </a:lvl1pPr>
          </a:lstStyle>
          <a:p>
            <a:pPr>
              <a:defRPr/>
            </a:pPr>
            <a:fld id="{A55E0B80-A185-4958-8570-AFFE26143922}" type="slidenum">
              <a:rPr lang="en-US" altLang="ja-JP"/>
              <a:pPr>
                <a:defRPr/>
              </a:pPr>
              <a:t>‹#›</a:t>
            </a:fld>
            <a:endParaRPr lang="en-US" altLang="ja-JP" dirty="0"/>
          </a:p>
        </p:txBody>
      </p:sp>
      <p:pic>
        <p:nvPicPr>
          <p:cNvPr id="2" name="図 1">
            <a:extLst>
              <a:ext uri="{FF2B5EF4-FFF2-40B4-BE49-F238E27FC236}">
                <a16:creationId xmlns:a16="http://schemas.microsoft.com/office/drawing/2014/main" id="{E635A500-C63C-A1DD-B2FB-6F1408DDC16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5733256"/>
            <a:ext cx="3700860" cy="1240941"/>
          </a:xfrm>
          <a:prstGeom prst="rect">
            <a:avLst/>
          </a:prstGeom>
        </p:spPr>
      </p:pic>
    </p:spTree>
    <p:extLst>
      <p:ext uri="{BB962C8B-B14F-4D97-AF65-F5344CB8AC3E}">
        <p14:creationId xmlns:p14="http://schemas.microsoft.com/office/powerpoint/2010/main" val="2570644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D77F0843-AA9F-4684-8F59-6F87BD358920}" type="slidenum">
              <a:rPr lang="en-US" altLang="ja-JP"/>
              <a:pPr>
                <a:defRPr/>
              </a:pPr>
              <a:t>‹#›</a:t>
            </a:fld>
            <a:endParaRPr lang="en-US" altLang="ja-JP" dirty="0"/>
          </a:p>
        </p:txBody>
      </p:sp>
    </p:spTree>
    <p:extLst>
      <p:ext uri="{BB962C8B-B14F-4D97-AF65-F5344CB8AC3E}">
        <p14:creationId xmlns:p14="http://schemas.microsoft.com/office/powerpoint/2010/main" val="38304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8"/>
            <a:ext cx="2743200" cy="574675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09600" y="274638"/>
            <a:ext cx="8026400" cy="57467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7E4B03B4-37D8-45A2-B4DE-1F63BFC4D887}" type="slidenum">
              <a:rPr lang="en-US" altLang="ja-JP"/>
              <a:pPr>
                <a:defRPr/>
              </a:pPr>
              <a:t>‹#›</a:t>
            </a:fld>
            <a:endParaRPr lang="en-US" altLang="ja-JP" dirty="0"/>
          </a:p>
        </p:txBody>
      </p:sp>
    </p:spTree>
    <p:extLst>
      <p:ext uri="{BB962C8B-B14F-4D97-AF65-F5344CB8AC3E}">
        <p14:creationId xmlns:p14="http://schemas.microsoft.com/office/powerpoint/2010/main" val="124005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Meiryo UI" panose="020B0604030504040204" pitchFamily="34" charset="-128"/>
                <a:ea typeface="Meiryo UI" panose="020B0604030504040204" pitchFamily="34" charset="-128"/>
              </a:defRPr>
            </a:lvl1pPr>
          </a:lstStyle>
          <a:p>
            <a:r>
              <a:rPr lang="ja-JP" altLang="en-US" dirty="0"/>
              <a:t>マスター タイトルの書式設定</a:t>
            </a:r>
          </a:p>
        </p:txBody>
      </p:sp>
      <p:sp>
        <p:nvSpPr>
          <p:cNvPr id="3" name="コンテンツ プレースホルダー 2"/>
          <p:cNvSpPr>
            <a:spLocks noGrp="1"/>
          </p:cNvSpPr>
          <p:nvPr>
            <p:ph idx="1"/>
          </p:nvPr>
        </p:nvSpPr>
        <p:spPr/>
        <p:txBody>
          <a:bodyPr/>
          <a:lstStyle>
            <a:lvl1pPr>
              <a:defRPr>
                <a:latin typeface="Meiryo UI" panose="020B0604030504040204" pitchFamily="34" charset="-128"/>
                <a:ea typeface="Meiryo UI" panose="020B0604030504040204" pitchFamily="34" charset="-128"/>
              </a:defRPr>
            </a:lvl1pPr>
            <a:lvl2pPr>
              <a:defRPr>
                <a:latin typeface="Meiryo UI" panose="020B0604030504040204" pitchFamily="34" charset="-128"/>
                <a:ea typeface="Meiryo UI" panose="020B0604030504040204" pitchFamily="34" charset="-128"/>
              </a:defRPr>
            </a:lvl2pPr>
            <a:lvl3pPr>
              <a:defRPr>
                <a:latin typeface="Meiryo UI" panose="020B0604030504040204" pitchFamily="34" charset="-128"/>
                <a:ea typeface="Meiryo UI" panose="020B0604030504040204" pitchFamily="34" charset="-128"/>
              </a:defRPr>
            </a:lvl3pPr>
            <a:lvl4pPr>
              <a:defRPr>
                <a:latin typeface="Meiryo UI" panose="020B0604030504040204" pitchFamily="34" charset="-128"/>
                <a:ea typeface="Meiryo UI" panose="020B0604030504040204" pitchFamily="34" charset="-128"/>
              </a:defRPr>
            </a:lvl4pPr>
            <a:lvl5pPr>
              <a:defRPr>
                <a:latin typeface="Meiryo UI" panose="020B0604030504040204" pitchFamily="34" charset="-128"/>
                <a:ea typeface="Meiryo UI" panose="020B0604030504040204" pitchFamily="34" charset="-128"/>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Rectangle 5"/>
          <p:cNvSpPr>
            <a:spLocks noGrp="1" noChangeArrowheads="1"/>
          </p:cNvSpPr>
          <p:nvPr>
            <p:ph type="dt" sz="half" idx="10"/>
          </p:nvPr>
        </p:nvSpPr>
        <p:spPr>
          <a:ln/>
        </p:spPr>
        <p:txBody>
          <a:bodyPr/>
          <a:lstStyle>
            <a:lvl1pPr>
              <a:defRPr>
                <a:latin typeface="Meiryo UI" panose="020B0604030504040204" pitchFamily="34" charset="-128"/>
                <a:ea typeface="Meiryo UI" panose="020B0604030504040204" pitchFamily="34" charset="-128"/>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atin typeface="Meiryo UI" panose="020B0604030504040204" pitchFamily="34" charset="-128"/>
                <a:ea typeface="Meiryo UI" panose="020B0604030504040204" pitchFamily="34" charset="-128"/>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atin typeface="Meiryo UI" panose="020B0604030504040204" pitchFamily="34" charset="-128"/>
                <a:ea typeface="Meiryo UI" panose="020B0604030504040204" pitchFamily="34" charset="-128"/>
              </a:defRPr>
            </a:lvl1pPr>
          </a:lstStyle>
          <a:p>
            <a:pPr>
              <a:defRPr/>
            </a:pPr>
            <a:fld id="{79FBE493-20DE-44F2-9327-6CEB3B3AB42C}" type="slidenum">
              <a:rPr lang="en-US" altLang="ja-JP" smtClean="0"/>
              <a:pPr>
                <a:defRPr/>
              </a:pPr>
              <a:t>‹#›</a:t>
            </a:fld>
            <a:endParaRPr lang="en-US" altLang="ja-JP" dirty="0"/>
          </a:p>
        </p:txBody>
      </p:sp>
    </p:spTree>
    <p:extLst>
      <p:ext uri="{BB962C8B-B14F-4D97-AF65-F5344CB8AC3E}">
        <p14:creationId xmlns:p14="http://schemas.microsoft.com/office/powerpoint/2010/main" val="20377805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3"/>
            <a:ext cx="103632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6" name="Rectangle 7"/>
          <p:cNvSpPr>
            <a:spLocks noGrp="1" noChangeArrowheads="1"/>
          </p:cNvSpPr>
          <p:nvPr>
            <p:ph type="sldNum" sz="quarter" idx="12"/>
          </p:nvPr>
        </p:nvSpPr>
        <p:spPr>
          <a:ln/>
        </p:spPr>
        <p:txBody>
          <a:bodyPr/>
          <a:lstStyle>
            <a:lvl1pPr>
              <a:defRPr/>
            </a:lvl1pPr>
          </a:lstStyle>
          <a:p>
            <a:pPr>
              <a:defRPr/>
            </a:pPr>
            <a:fld id="{42FC756B-78C7-4FA9-8DC8-4F4BC1B33007}" type="slidenum">
              <a:rPr lang="en-US" altLang="ja-JP"/>
              <a:pPr>
                <a:defRPr/>
              </a:pPr>
              <a:t>‹#›</a:t>
            </a:fld>
            <a:endParaRPr lang="en-US" altLang="ja-JP" dirty="0"/>
          </a:p>
        </p:txBody>
      </p:sp>
    </p:spTree>
    <p:extLst>
      <p:ext uri="{BB962C8B-B14F-4D97-AF65-F5344CB8AC3E}">
        <p14:creationId xmlns:p14="http://schemas.microsoft.com/office/powerpoint/2010/main" val="2069075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09600" y="2133600"/>
            <a:ext cx="5384800" cy="3887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6197600" y="2133600"/>
            <a:ext cx="5384800" cy="38877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6F1AC362-E92D-4C3B-BE63-85952F89E5B1}" type="slidenum">
              <a:rPr lang="en-US" altLang="ja-JP"/>
              <a:pPr>
                <a:defRPr/>
              </a:pPr>
              <a:t>‹#›</a:t>
            </a:fld>
            <a:endParaRPr lang="en-US" altLang="ja-JP" dirty="0"/>
          </a:p>
        </p:txBody>
      </p:sp>
    </p:spTree>
    <p:extLst>
      <p:ext uri="{BB962C8B-B14F-4D97-AF65-F5344CB8AC3E}">
        <p14:creationId xmlns:p14="http://schemas.microsoft.com/office/powerpoint/2010/main" val="390740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8"/>
            <a:ext cx="109728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9" name="Rectangle 7"/>
          <p:cNvSpPr>
            <a:spLocks noGrp="1" noChangeArrowheads="1"/>
          </p:cNvSpPr>
          <p:nvPr>
            <p:ph type="sldNum" sz="quarter" idx="12"/>
          </p:nvPr>
        </p:nvSpPr>
        <p:spPr>
          <a:ln/>
        </p:spPr>
        <p:txBody>
          <a:bodyPr/>
          <a:lstStyle>
            <a:lvl1pPr>
              <a:defRPr/>
            </a:lvl1pPr>
          </a:lstStyle>
          <a:p>
            <a:pPr>
              <a:defRPr/>
            </a:pPr>
            <a:fld id="{608FDB46-C2EF-4732-9485-262CDE741DC7}" type="slidenum">
              <a:rPr lang="en-US" altLang="ja-JP"/>
              <a:pPr>
                <a:defRPr/>
              </a:pPr>
              <a:t>‹#›</a:t>
            </a:fld>
            <a:endParaRPr lang="en-US" altLang="ja-JP" dirty="0"/>
          </a:p>
        </p:txBody>
      </p:sp>
    </p:spTree>
    <p:extLst>
      <p:ext uri="{BB962C8B-B14F-4D97-AF65-F5344CB8AC3E}">
        <p14:creationId xmlns:p14="http://schemas.microsoft.com/office/powerpoint/2010/main" val="6920232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5" name="Rectangle 7"/>
          <p:cNvSpPr>
            <a:spLocks noGrp="1" noChangeArrowheads="1"/>
          </p:cNvSpPr>
          <p:nvPr>
            <p:ph type="sldNum" sz="quarter" idx="12"/>
          </p:nvPr>
        </p:nvSpPr>
        <p:spPr>
          <a:ln/>
        </p:spPr>
        <p:txBody>
          <a:bodyPr/>
          <a:lstStyle>
            <a:lvl1pPr>
              <a:defRPr/>
            </a:lvl1pPr>
          </a:lstStyle>
          <a:p>
            <a:pPr>
              <a:defRPr/>
            </a:pPr>
            <a:fld id="{CCFB75BF-6D5D-4F31-92B2-FABA88408397}" type="slidenum">
              <a:rPr lang="en-US" altLang="ja-JP"/>
              <a:pPr>
                <a:defRPr/>
              </a:pPr>
              <a:t>‹#›</a:t>
            </a:fld>
            <a:endParaRPr lang="en-US" altLang="ja-JP" dirty="0"/>
          </a:p>
        </p:txBody>
      </p:sp>
    </p:spTree>
    <p:extLst>
      <p:ext uri="{BB962C8B-B14F-4D97-AF65-F5344CB8AC3E}">
        <p14:creationId xmlns:p14="http://schemas.microsoft.com/office/powerpoint/2010/main" val="5681266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4" name="Rectangle 7"/>
          <p:cNvSpPr>
            <a:spLocks noGrp="1" noChangeArrowheads="1"/>
          </p:cNvSpPr>
          <p:nvPr>
            <p:ph type="sldNum" sz="quarter" idx="12"/>
          </p:nvPr>
        </p:nvSpPr>
        <p:spPr>
          <a:ln/>
        </p:spPr>
        <p:txBody>
          <a:bodyPr/>
          <a:lstStyle>
            <a:lvl1pPr>
              <a:defRPr/>
            </a:lvl1pPr>
          </a:lstStyle>
          <a:p>
            <a:pPr>
              <a:defRPr/>
            </a:pPr>
            <a:fld id="{6AD37EFB-27D5-4DDB-94D9-34B179796E26}" type="slidenum">
              <a:rPr lang="en-US" altLang="ja-JP"/>
              <a:pPr>
                <a:defRPr/>
              </a:pPr>
              <a:t>‹#›</a:t>
            </a:fld>
            <a:endParaRPr lang="en-US" altLang="ja-JP" dirty="0"/>
          </a:p>
        </p:txBody>
      </p:sp>
    </p:spTree>
    <p:extLst>
      <p:ext uri="{BB962C8B-B14F-4D97-AF65-F5344CB8AC3E}">
        <p14:creationId xmlns:p14="http://schemas.microsoft.com/office/powerpoint/2010/main" val="2990219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2" y="273050"/>
            <a:ext cx="4011084"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EBA9B7DC-0504-48B7-96CD-BD157CE0E0B8}" type="slidenum">
              <a:rPr lang="en-US" altLang="ja-JP"/>
              <a:pPr>
                <a:defRPr/>
              </a:pPr>
              <a:t>‹#›</a:t>
            </a:fld>
            <a:endParaRPr lang="en-US" altLang="ja-JP" dirty="0"/>
          </a:p>
        </p:txBody>
      </p:sp>
    </p:spTree>
    <p:extLst>
      <p:ext uri="{BB962C8B-B14F-4D97-AF65-F5344CB8AC3E}">
        <p14:creationId xmlns:p14="http://schemas.microsoft.com/office/powerpoint/2010/main" val="7851042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dirty="0"/>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dirty="0"/>
          </a:p>
        </p:txBody>
      </p:sp>
      <p:sp>
        <p:nvSpPr>
          <p:cNvPr id="7" name="Rectangle 7"/>
          <p:cNvSpPr>
            <a:spLocks noGrp="1" noChangeArrowheads="1"/>
          </p:cNvSpPr>
          <p:nvPr>
            <p:ph type="sldNum" sz="quarter" idx="12"/>
          </p:nvPr>
        </p:nvSpPr>
        <p:spPr>
          <a:ln/>
        </p:spPr>
        <p:txBody>
          <a:bodyPr/>
          <a:lstStyle>
            <a:lvl1pPr>
              <a:defRPr/>
            </a:lvl1pPr>
          </a:lstStyle>
          <a:p>
            <a:pPr>
              <a:defRPr/>
            </a:pPr>
            <a:fld id="{FE9F4410-524E-4FE8-8185-661C70E862A0}" type="slidenum">
              <a:rPr lang="en-US" altLang="ja-JP"/>
              <a:pPr>
                <a:defRPr/>
              </a:pPr>
              <a:t>‹#›</a:t>
            </a:fld>
            <a:endParaRPr lang="en-US" altLang="ja-JP" dirty="0"/>
          </a:p>
        </p:txBody>
      </p:sp>
    </p:spTree>
    <p:extLst>
      <p:ext uri="{BB962C8B-B14F-4D97-AF65-F5344CB8AC3E}">
        <p14:creationId xmlns:p14="http://schemas.microsoft.com/office/powerpoint/2010/main" val="366295734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2F0F2"/>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title"/>
          </p:nvPr>
        </p:nvSpPr>
        <p:spPr bwMode="auto">
          <a:xfrm>
            <a:off x="609600" y="274641"/>
            <a:ext cx="10972800" cy="978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dirty="0"/>
              <a:t>マスタ タイトルの書式設定</a:t>
            </a:r>
          </a:p>
        </p:txBody>
      </p:sp>
      <p:sp>
        <p:nvSpPr>
          <p:cNvPr id="1028" name="Rectangle 4"/>
          <p:cNvSpPr>
            <a:spLocks noGrp="1" noChangeArrowheads="1"/>
          </p:cNvSpPr>
          <p:nvPr>
            <p:ph type="body" idx="1"/>
          </p:nvPr>
        </p:nvSpPr>
        <p:spPr bwMode="auto">
          <a:xfrm>
            <a:off x="609600" y="1527382"/>
            <a:ext cx="10972800" cy="44940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1" name="Rectangle 5"/>
          <p:cNvSpPr>
            <a:spLocks noGrp="1" noChangeArrowheads="1"/>
          </p:cNvSpPr>
          <p:nvPr>
            <p:ph type="dt" sz="half" idx="2"/>
          </p:nvPr>
        </p:nvSpPr>
        <p:spPr bwMode="auto">
          <a:xfrm>
            <a:off x="560917" y="638175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eiryo UI" panose="020B0604030504040204" pitchFamily="34" charset="-128"/>
                <a:ea typeface="Meiryo UI" panose="020B0604030504040204" pitchFamily="34" charset="-128"/>
              </a:defRPr>
            </a:lvl1pPr>
          </a:lstStyle>
          <a:p>
            <a:pPr>
              <a:defRPr/>
            </a:pPr>
            <a:endParaRPr lang="en-US" altLang="ja-JP" dirty="0"/>
          </a:p>
        </p:txBody>
      </p:sp>
      <p:sp>
        <p:nvSpPr>
          <p:cNvPr id="4102" name="Rectangle 6"/>
          <p:cNvSpPr>
            <a:spLocks noGrp="1" noChangeArrowheads="1"/>
          </p:cNvSpPr>
          <p:nvPr>
            <p:ph type="ftr" sz="quarter" idx="3"/>
          </p:nvPr>
        </p:nvSpPr>
        <p:spPr bwMode="auto">
          <a:xfrm>
            <a:off x="4116917" y="638175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eiryo UI" panose="020B0604030504040204" pitchFamily="34" charset="-128"/>
                <a:ea typeface="Meiryo UI" panose="020B0604030504040204" pitchFamily="34" charset="-128"/>
              </a:defRPr>
            </a:lvl1pPr>
          </a:lstStyle>
          <a:p>
            <a:pPr>
              <a:defRPr/>
            </a:pPr>
            <a:endParaRPr lang="en-US" altLang="ja-JP" dirty="0"/>
          </a:p>
        </p:txBody>
      </p:sp>
      <p:sp>
        <p:nvSpPr>
          <p:cNvPr id="4103" name="Rectangle 7"/>
          <p:cNvSpPr>
            <a:spLocks noGrp="1" noChangeArrowheads="1"/>
          </p:cNvSpPr>
          <p:nvPr>
            <p:ph type="sldNum" sz="quarter" idx="4"/>
          </p:nvPr>
        </p:nvSpPr>
        <p:spPr bwMode="auto">
          <a:xfrm>
            <a:off x="8688917" y="638175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eiryo UI" panose="020B0604030504040204" pitchFamily="34" charset="-128"/>
                <a:ea typeface="Meiryo UI" panose="020B0604030504040204" pitchFamily="34" charset="-128"/>
              </a:defRPr>
            </a:lvl1pPr>
          </a:lstStyle>
          <a:p>
            <a:pPr>
              <a:defRPr/>
            </a:pPr>
            <a:fld id="{5E865A79-9188-490B-AAAC-79CFF251DA94}" type="slidenum">
              <a:rPr lang="en-US" altLang="ja-JP" smtClean="0"/>
              <a:pPr>
                <a:defRPr/>
              </a:pPr>
              <a:t>‹#›</a:t>
            </a:fld>
            <a:endParaRPr lang="en-US" altLang="ja-JP" dirty="0"/>
          </a:p>
        </p:txBody>
      </p:sp>
      <p:pic>
        <p:nvPicPr>
          <p:cNvPr id="3" name="図 2">
            <a:extLst>
              <a:ext uri="{FF2B5EF4-FFF2-40B4-BE49-F238E27FC236}">
                <a16:creationId xmlns:a16="http://schemas.microsoft.com/office/drawing/2014/main" id="{3D324694-2599-62C6-CF65-A5C36D836DDF}"/>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9264352" y="-178660"/>
            <a:ext cx="2927648" cy="981674"/>
          </a:xfrm>
          <a:prstGeom prst="rect">
            <a:avLst/>
          </a:prstGeom>
        </p:spPr>
      </p:pic>
    </p:spTree>
  </p:cSld>
  <p:clrMap bg1="lt1" tx1="dk1" bg2="lt2" tx2="dk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0" fontAlgn="base" hangingPunct="0">
        <a:spcBef>
          <a:spcPct val="0"/>
        </a:spcBef>
        <a:spcAft>
          <a:spcPct val="0"/>
        </a:spcAft>
        <a:defRPr kumimoji="1" sz="2800">
          <a:solidFill>
            <a:schemeClr val="tx2"/>
          </a:solidFill>
          <a:latin typeface="Meiryo UI" panose="020B0604030504040204" pitchFamily="34" charset="-128"/>
          <a:ea typeface="Meiryo UI" panose="020B0604030504040204" pitchFamily="34" charset="-128"/>
          <a:cs typeface="+mj-cs"/>
        </a:defRPr>
      </a:lvl1pPr>
      <a:lvl2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2pPr>
      <a:lvl3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3pPr>
      <a:lvl4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4pPr>
      <a:lvl5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5pPr>
      <a:lvl6pPr marL="457200" algn="l" rtl="0" fontAlgn="base">
        <a:spcBef>
          <a:spcPct val="0"/>
        </a:spcBef>
        <a:spcAft>
          <a:spcPct val="0"/>
        </a:spcAft>
        <a:defRPr kumimoji="1" sz="3600">
          <a:solidFill>
            <a:schemeClr val="tx2"/>
          </a:solidFill>
          <a:latin typeface="Arial" pitchFamily="34" charset="0"/>
          <a:ea typeface="ＭＳ Ｐゴシック" pitchFamily="50" charset="-128"/>
        </a:defRPr>
      </a:lvl6pPr>
      <a:lvl7pPr marL="914400" algn="l" rtl="0" fontAlgn="base">
        <a:spcBef>
          <a:spcPct val="0"/>
        </a:spcBef>
        <a:spcAft>
          <a:spcPct val="0"/>
        </a:spcAft>
        <a:defRPr kumimoji="1" sz="3600">
          <a:solidFill>
            <a:schemeClr val="tx2"/>
          </a:solidFill>
          <a:latin typeface="Arial" pitchFamily="34" charset="0"/>
          <a:ea typeface="ＭＳ Ｐゴシック" pitchFamily="50" charset="-128"/>
        </a:defRPr>
      </a:lvl7pPr>
      <a:lvl8pPr marL="1371600" algn="l" rtl="0" fontAlgn="base">
        <a:spcBef>
          <a:spcPct val="0"/>
        </a:spcBef>
        <a:spcAft>
          <a:spcPct val="0"/>
        </a:spcAft>
        <a:defRPr kumimoji="1" sz="3600">
          <a:solidFill>
            <a:schemeClr val="tx2"/>
          </a:solidFill>
          <a:latin typeface="Arial" pitchFamily="34" charset="0"/>
          <a:ea typeface="ＭＳ Ｐゴシック" pitchFamily="50" charset="-128"/>
        </a:defRPr>
      </a:lvl8pPr>
      <a:lvl9pPr marL="1828800" algn="l" rtl="0" fontAlgn="base">
        <a:spcBef>
          <a:spcPct val="0"/>
        </a:spcBef>
        <a:spcAft>
          <a:spcPct val="0"/>
        </a:spcAft>
        <a:defRPr kumimoji="1" sz="3600">
          <a:solidFill>
            <a:schemeClr val="tx2"/>
          </a:solidFill>
          <a:latin typeface="Arial" pitchFamily="34"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2800">
          <a:solidFill>
            <a:schemeClr val="tx1"/>
          </a:solidFill>
          <a:latin typeface="Meiryo UI" panose="020B0604030504040204" pitchFamily="34" charset="-128"/>
          <a:ea typeface="Meiryo UI" panose="020B0604030504040204" pitchFamily="34" charset="-128"/>
          <a:cs typeface="+mn-cs"/>
        </a:defRPr>
      </a:lvl1pPr>
      <a:lvl2pPr marL="742950" indent="-285750" algn="l" rtl="0" eaLnBrk="0" fontAlgn="base" hangingPunct="0">
        <a:spcBef>
          <a:spcPct val="20000"/>
        </a:spcBef>
        <a:spcAft>
          <a:spcPct val="0"/>
        </a:spcAft>
        <a:buChar char="–"/>
        <a:defRPr kumimoji="1" sz="2400">
          <a:solidFill>
            <a:schemeClr val="tx1"/>
          </a:solidFill>
          <a:latin typeface="Meiryo UI" panose="020B0604030504040204" pitchFamily="34" charset="-128"/>
          <a:ea typeface="Meiryo UI" panose="020B0604030504040204" pitchFamily="34" charset="-128"/>
        </a:defRPr>
      </a:lvl2pPr>
      <a:lvl3pPr marL="1143000" indent="-228600" algn="l" rtl="0" eaLnBrk="0" fontAlgn="base" hangingPunct="0">
        <a:spcBef>
          <a:spcPct val="20000"/>
        </a:spcBef>
        <a:spcAft>
          <a:spcPct val="0"/>
        </a:spcAft>
        <a:buChar char="•"/>
        <a:defRPr kumimoji="1" sz="2000">
          <a:solidFill>
            <a:schemeClr val="tx1"/>
          </a:solidFill>
          <a:latin typeface="Meiryo UI" panose="020B0604030504040204" pitchFamily="34" charset="-128"/>
          <a:ea typeface="Meiryo UI" panose="020B0604030504040204" pitchFamily="34" charset="-128"/>
        </a:defRPr>
      </a:lvl3pPr>
      <a:lvl4pPr marL="1600200" indent="-228600" algn="l" rtl="0" eaLnBrk="0" fontAlgn="base" hangingPunct="0">
        <a:spcBef>
          <a:spcPct val="20000"/>
        </a:spcBef>
        <a:spcAft>
          <a:spcPct val="0"/>
        </a:spcAft>
        <a:buChar char="–"/>
        <a:defRPr kumimoji="1">
          <a:solidFill>
            <a:schemeClr val="tx1"/>
          </a:solidFill>
          <a:latin typeface="Meiryo UI" panose="020B0604030504040204" pitchFamily="34" charset="-128"/>
          <a:ea typeface="Meiryo UI" panose="020B0604030504040204" pitchFamily="34" charset="-128"/>
        </a:defRPr>
      </a:lvl4pPr>
      <a:lvl5pPr marL="2057400" indent="-228600" algn="l" rtl="0" eaLnBrk="0" fontAlgn="base" hangingPunct="0">
        <a:spcBef>
          <a:spcPct val="20000"/>
        </a:spcBef>
        <a:spcAft>
          <a:spcPct val="0"/>
        </a:spcAft>
        <a:buChar char="»"/>
        <a:defRPr kumimoji="1">
          <a:solidFill>
            <a:schemeClr val="tx1"/>
          </a:solidFill>
          <a:latin typeface="Meiryo UI" panose="020B0604030504040204" pitchFamily="34" charset="-128"/>
          <a:ea typeface="Meiryo UI" panose="020B0604030504040204" pitchFamily="34" charset="-128"/>
        </a:defRPr>
      </a:lvl5pPr>
      <a:lvl6pPr marL="2514600" indent="-228600" algn="l" rtl="0" fontAlgn="base">
        <a:spcBef>
          <a:spcPct val="20000"/>
        </a:spcBef>
        <a:spcAft>
          <a:spcPct val="0"/>
        </a:spcAft>
        <a:buChar char="»"/>
        <a:defRPr kumimoji="1">
          <a:solidFill>
            <a:schemeClr val="tx1"/>
          </a:solidFill>
          <a:latin typeface="+mn-lt"/>
          <a:ea typeface="+mn-ea"/>
        </a:defRPr>
      </a:lvl6pPr>
      <a:lvl7pPr marL="2971800" indent="-228600" algn="l" rtl="0" fontAlgn="base">
        <a:spcBef>
          <a:spcPct val="20000"/>
        </a:spcBef>
        <a:spcAft>
          <a:spcPct val="0"/>
        </a:spcAft>
        <a:buChar char="»"/>
        <a:defRPr kumimoji="1">
          <a:solidFill>
            <a:schemeClr val="tx1"/>
          </a:solidFill>
          <a:latin typeface="+mn-lt"/>
          <a:ea typeface="+mn-ea"/>
        </a:defRPr>
      </a:lvl7pPr>
      <a:lvl8pPr marL="3429000" indent="-228600" algn="l" rtl="0" fontAlgn="base">
        <a:spcBef>
          <a:spcPct val="20000"/>
        </a:spcBef>
        <a:spcAft>
          <a:spcPct val="0"/>
        </a:spcAft>
        <a:buChar char="»"/>
        <a:defRPr kumimoji="1">
          <a:solidFill>
            <a:schemeClr val="tx1"/>
          </a:solidFill>
          <a:latin typeface="+mn-lt"/>
          <a:ea typeface="+mn-ea"/>
        </a:defRPr>
      </a:lvl8pPr>
      <a:lvl9pPr marL="3886200" indent="-228600" algn="l" rtl="0" fontAlgn="base">
        <a:spcBef>
          <a:spcPct val="20000"/>
        </a:spcBef>
        <a:spcAft>
          <a:spcPct val="0"/>
        </a:spcAft>
        <a:buChar char="»"/>
        <a:defRPr kumimoji="1">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ja-JP" altLang="en-US" dirty="0"/>
              <a:t>システム思考</a:t>
            </a:r>
            <a:br>
              <a:rPr lang="en-US" altLang="ja-JP" dirty="0"/>
            </a:br>
            <a:r>
              <a:rPr lang="ja-JP" altLang="en-US" dirty="0"/>
              <a:t>グループモデル作成プロセス</a:t>
            </a:r>
          </a:p>
        </p:txBody>
      </p:sp>
      <p:sp>
        <p:nvSpPr>
          <p:cNvPr id="5" name="字幕 4">
            <a:extLst>
              <a:ext uri="{FF2B5EF4-FFF2-40B4-BE49-F238E27FC236}">
                <a16:creationId xmlns:a16="http://schemas.microsoft.com/office/drawing/2014/main" id="{D875843E-D460-EF55-8EC1-79137694E823}"/>
              </a:ext>
            </a:extLst>
          </p:cNvPr>
          <p:cNvSpPr>
            <a:spLocks noGrp="1"/>
          </p:cNvSpPr>
          <p:nvPr>
            <p:ph type="subTitle" idx="1"/>
          </p:nvPr>
        </p:nvSpPr>
        <p:spPr>
          <a:xfrm>
            <a:off x="334435" y="4509120"/>
            <a:ext cx="5591944" cy="1008063"/>
          </a:xfrm>
        </p:spPr>
        <p:txBody>
          <a:bodyPr/>
          <a:lstStyle/>
          <a:p>
            <a:r>
              <a:rPr lang="ja-JP" altLang="en-US" dirty="0">
                <a:latin typeface="Meiryo UI" panose="020B0604030504040204" pitchFamily="50" charset="-128"/>
                <a:ea typeface="Meiryo UI" panose="020B0604030504040204" pitchFamily="50" charset="-128"/>
              </a:rPr>
              <a:t>編著者：有限会社チェンジ・エージェント</a:t>
            </a:r>
          </a:p>
        </p:txBody>
      </p:sp>
      <p:sp>
        <p:nvSpPr>
          <p:cNvPr id="2" name="Rectangle 2">
            <a:extLst>
              <a:ext uri="{FF2B5EF4-FFF2-40B4-BE49-F238E27FC236}">
                <a16:creationId xmlns:a16="http://schemas.microsoft.com/office/drawing/2014/main" id="{3ED0202A-4BCA-74C0-D3C2-BA8561C3A456}"/>
              </a:ext>
            </a:extLst>
          </p:cNvPr>
          <p:cNvSpPr txBox="1">
            <a:spLocks noChangeArrowheads="1"/>
          </p:cNvSpPr>
          <p:nvPr/>
        </p:nvSpPr>
        <p:spPr bwMode="auto">
          <a:xfrm>
            <a:off x="718119" y="872209"/>
            <a:ext cx="3816424" cy="358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kumimoji="1" sz="3200">
                <a:solidFill>
                  <a:schemeClr val="tx2"/>
                </a:solidFill>
                <a:latin typeface="Meiryo UI" panose="020B0604030504040204" pitchFamily="34" charset="-128"/>
                <a:ea typeface="Meiryo UI" panose="020B0604030504040204" pitchFamily="34" charset="-128"/>
                <a:cs typeface="+mj-cs"/>
              </a:defRPr>
            </a:lvl1pPr>
            <a:lvl2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2pPr>
            <a:lvl3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3pPr>
            <a:lvl4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4pPr>
            <a:lvl5pPr algn="l" rtl="0" eaLnBrk="0" fontAlgn="base" hangingPunct="0">
              <a:spcBef>
                <a:spcPct val="0"/>
              </a:spcBef>
              <a:spcAft>
                <a:spcPct val="0"/>
              </a:spcAft>
              <a:defRPr kumimoji="1" sz="3600">
                <a:solidFill>
                  <a:schemeClr val="tx2"/>
                </a:solidFill>
                <a:latin typeface="Arial" pitchFamily="34" charset="0"/>
                <a:ea typeface="ＭＳ Ｐゴシック" pitchFamily="50" charset="-128"/>
              </a:defRPr>
            </a:lvl5pPr>
            <a:lvl6pPr marL="457200" algn="l" rtl="0" fontAlgn="base">
              <a:spcBef>
                <a:spcPct val="0"/>
              </a:spcBef>
              <a:spcAft>
                <a:spcPct val="0"/>
              </a:spcAft>
              <a:defRPr kumimoji="1" sz="3600">
                <a:solidFill>
                  <a:schemeClr val="tx2"/>
                </a:solidFill>
                <a:latin typeface="Arial" pitchFamily="34" charset="0"/>
                <a:ea typeface="ＭＳ Ｐゴシック" pitchFamily="50" charset="-128"/>
              </a:defRPr>
            </a:lvl6pPr>
            <a:lvl7pPr marL="914400" algn="l" rtl="0" fontAlgn="base">
              <a:spcBef>
                <a:spcPct val="0"/>
              </a:spcBef>
              <a:spcAft>
                <a:spcPct val="0"/>
              </a:spcAft>
              <a:defRPr kumimoji="1" sz="3600">
                <a:solidFill>
                  <a:schemeClr val="tx2"/>
                </a:solidFill>
                <a:latin typeface="Arial" pitchFamily="34" charset="0"/>
                <a:ea typeface="ＭＳ Ｐゴシック" pitchFamily="50" charset="-128"/>
              </a:defRPr>
            </a:lvl7pPr>
            <a:lvl8pPr marL="1371600" algn="l" rtl="0" fontAlgn="base">
              <a:spcBef>
                <a:spcPct val="0"/>
              </a:spcBef>
              <a:spcAft>
                <a:spcPct val="0"/>
              </a:spcAft>
              <a:defRPr kumimoji="1" sz="3600">
                <a:solidFill>
                  <a:schemeClr val="tx2"/>
                </a:solidFill>
                <a:latin typeface="Arial" pitchFamily="34" charset="0"/>
                <a:ea typeface="ＭＳ Ｐゴシック" pitchFamily="50" charset="-128"/>
              </a:defRPr>
            </a:lvl8pPr>
            <a:lvl9pPr marL="1828800" algn="l" rtl="0" fontAlgn="base">
              <a:spcBef>
                <a:spcPct val="0"/>
              </a:spcBef>
              <a:spcAft>
                <a:spcPct val="0"/>
              </a:spcAft>
              <a:defRPr kumimoji="1" sz="3600">
                <a:solidFill>
                  <a:schemeClr val="tx2"/>
                </a:solidFill>
                <a:latin typeface="Arial" pitchFamily="34" charset="0"/>
                <a:ea typeface="ＭＳ Ｐゴシック" pitchFamily="50" charset="-128"/>
              </a:defRPr>
            </a:lvl9pPr>
          </a:lstStyle>
          <a:p>
            <a:pPr algn="l"/>
            <a:r>
              <a:rPr lang="ja-JP" altLang="en-US" sz="2000" kern="0" dirty="0"/>
              <a:t>ワークシート</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B572FC-AC99-A429-ABB5-00DCF43BEDE8}"/>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1</a:t>
            </a:r>
            <a:r>
              <a:rPr kumimoji="1" lang="ja-JP" altLang="en-US" dirty="0"/>
              <a:t>「時系列変化パターングラフ」</a:t>
            </a:r>
          </a:p>
        </p:txBody>
      </p:sp>
      <p:sp>
        <p:nvSpPr>
          <p:cNvPr id="4" name="正方形/長方形 3">
            <a:extLst>
              <a:ext uri="{FF2B5EF4-FFF2-40B4-BE49-F238E27FC236}">
                <a16:creationId xmlns:a16="http://schemas.microsoft.com/office/drawing/2014/main" id="{0E646B80-A07B-7BA3-C7DD-392F8D14E5D3}"/>
              </a:ext>
            </a:extLst>
          </p:cNvPr>
          <p:cNvSpPr/>
          <p:nvPr/>
        </p:nvSpPr>
        <p:spPr>
          <a:xfrm>
            <a:off x="2063552" y="978099"/>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 name="直線矢印コネクタ 5">
            <a:extLst>
              <a:ext uri="{FF2B5EF4-FFF2-40B4-BE49-F238E27FC236}">
                <a16:creationId xmlns:a16="http://schemas.microsoft.com/office/drawing/2014/main" id="{B5AEA360-E5C5-8487-3D72-CD85D4FFFE3B}"/>
              </a:ext>
            </a:extLst>
          </p:cNvPr>
          <p:cNvCxnSpPr/>
          <p:nvPr/>
        </p:nvCxnSpPr>
        <p:spPr>
          <a:xfrm flipV="1">
            <a:off x="2855640" y="1628800"/>
            <a:ext cx="0" cy="417646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a:extLst>
              <a:ext uri="{FF2B5EF4-FFF2-40B4-BE49-F238E27FC236}">
                <a16:creationId xmlns:a16="http://schemas.microsoft.com/office/drawing/2014/main" id="{EAEF4BF2-41DA-7DAD-6990-96179D2B1B3A}"/>
              </a:ext>
            </a:extLst>
          </p:cNvPr>
          <p:cNvCxnSpPr>
            <a:cxnSpLocks/>
          </p:cNvCxnSpPr>
          <p:nvPr/>
        </p:nvCxnSpPr>
        <p:spPr>
          <a:xfrm>
            <a:off x="2855640" y="5805264"/>
            <a:ext cx="8117160" cy="7463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 name="テキスト ボックス 11">
            <a:extLst>
              <a:ext uri="{FF2B5EF4-FFF2-40B4-BE49-F238E27FC236}">
                <a16:creationId xmlns:a16="http://schemas.microsoft.com/office/drawing/2014/main" id="{2D24F414-707C-ABB3-D964-B58DB0142712}"/>
              </a:ext>
            </a:extLst>
          </p:cNvPr>
          <p:cNvSpPr txBox="1"/>
          <p:nvPr/>
        </p:nvSpPr>
        <p:spPr>
          <a:xfrm>
            <a:off x="2351584" y="1790543"/>
            <a:ext cx="400110" cy="3816424"/>
          </a:xfrm>
          <a:prstGeom prst="rect">
            <a:avLst/>
          </a:prstGeom>
          <a:noFill/>
        </p:spPr>
        <p:txBody>
          <a:bodyPr vert="eaVert" wrap="square" rtlCol="0">
            <a:spAutoFit/>
          </a:bodyPr>
          <a:lstStyle/>
          <a:p>
            <a:r>
              <a:rPr kumimoji="1" lang="ja-JP" altLang="en-US" sz="1400" dirty="0">
                <a:latin typeface="Meiryo UI" panose="020B0604030504040204" pitchFamily="50" charset="-128"/>
                <a:ea typeface="Meiryo UI" panose="020B0604030504040204" pitchFamily="50" charset="-128"/>
              </a:rPr>
              <a:t>要素名（　　　　　　　　　　　　）</a:t>
            </a:r>
          </a:p>
        </p:txBody>
      </p:sp>
      <p:sp>
        <p:nvSpPr>
          <p:cNvPr id="14" name="テキスト ボックス 13">
            <a:extLst>
              <a:ext uri="{FF2B5EF4-FFF2-40B4-BE49-F238E27FC236}">
                <a16:creationId xmlns:a16="http://schemas.microsoft.com/office/drawing/2014/main" id="{0538A101-48B8-BCB8-B85A-0F2758C15E7B}"/>
              </a:ext>
            </a:extLst>
          </p:cNvPr>
          <p:cNvSpPr txBox="1"/>
          <p:nvPr/>
        </p:nvSpPr>
        <p:spPr>
          <a:xfrm>
            <a:off x="11053193" y="5710624"/>
            <a:ext cx="720079" cy="338554"/>
          </a:xfrm>
          <a:prstGeom prst="rect">
            <a:avLst/>
          </a:prstGeom>
          <a:noFill/>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時間</a:t>
            </a:r>
          </a:p>
        </p:txBody>
      </p:sp>
      <p:sp>
        <p:nvSpPr>
          <p:cNvPr id="15" name="テキスト ボックス 14">
            <a:extLst>
              <a:ext uri="{FF2B5EF4-FFF2-40B4-BE49-F238E27FC236}">
                <a16:creationId xmlns:a16="http://schemas.microsoft.com/office/drawing/2014/main" id="{711FFC89-4185-C4EC-C041-24688BD79E85}"/>
              </a:ext>
            </a:extLst>
          </p:cNvPr>
          <p:cNvSpPr txBox="1"/>
          <p:nvPr/>
        </p:nvSpPr>
        <p:spPr>
          <a:xfrm>
            <a:off x="6590680" y="5864068"/>
            <a:ext cx="720079"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現在</a:t>
            </a:r>
          </a:p>
        </p:txBody>
      </p:sp>
      <p:sp>
        <p:nvSpPr>
          <p:cNvPr id="16" name="テキスト ボックス 15">
            <a:extLst>
              <a:ext uri="{FF2B5EF4-FFF2-40B4-BE49-F238E27FC236}">
                <a16:creationId xmlns:a16="http://schemas.microsoft.com/office/drawing/2014/main" id="{761B64B3-BD30-EB17-083E-E8910684D910}"/>
              </a:ext>
            </a:extLst>
          </p:cNvPr>
          <p:cNvSpPr txBox="1"/>
          <p:nvPr/>
        </p:nvSpPr>
        <p:spPr>
          <a:xfrm>
            <a:off x="2848246" y="5864068"/>
            <a:ext cx="1303538"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　　）年前</a:t>
            </a:r>
          </a:p>
        </p:txBody>
      </p:sp>
      <p:sp>
        <p:nvSpPr>
          <p:cNvPr id="17" name="テキスト ボックス 16">
            <a:extLst>
              <a:ext uri="{FF2B5EF4-FFF2-40B4-BE49-F238E27FC236}">
                <a16:creationId xmlns:a16="http://schemas.microsoft.com/office/drawing/2014/main" id="{DA8F566B-8A76-7FEE-7BCE-AD33A46AB100}"/>
              </a:ext>
            </a:extLst>
          </p:cNvPr>
          <p:cNvSpPr txBox="1"/>
          <p:nvPr/>
        </p:nvSpPr>
        <p:spPr>
          <a:xfrm>
            <a:off x="9666287" y="5879901"/>
            <a:ext cx="1303538" cy="338554"/>
          </a:xfrm>
          <a:prstGeom prst="rect">
            <a:avLst/>
          </a:prstGeom>
          <a:noFill/>
        </p:spPr>
        <p:txBody>
          <a:bodyPr wrap="square" rtlCol="0">
            <a:spAutoFit/>
          </a:bodyPr>
          <a:lstStyle/>
          <a:p>
            <a:pPr algn="ctr"/>
            <a:r>
              <a:rPr kumimoji="1" lang="ja-JP" altLang="en-US" sz="1600" dirty="0">
                <a:latin typeface="Meiryo UI" panose="020B0604030504040204" pitchFamily="50" charset="-128"/>
                <a:ea typeface="Meiryo UI" panose="020B0604030504040204" pitchFamily="50" charset="-128"/>
              </a:rPr>
              <a:t>（　　）年後</a:t>
            </a:r>
          </a:p>
        </p:txBody>
      </p:sp>
      <p:sp>
        <p:nvSpPr>
          <p:cNvPr id="5" name="テキスト ボックス 4">
            <a:extLst>
              <a:ext uri="{FF2B5EF4-FFF2-40B4-BE49-F238E27FC236}">
                <a16:creationId xmlns:a16="http://schemas.microsoft.com/office/drawing/2014/main" id="{FFDB76F6-C026-AB1C-4CA8-CDAA0CFB2CD1}"/>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D619B5E9-B12F-A2BD-A7CC-2333EEE4CAB6}"/>
              </a:ext>
            </a:extLst>
          </p:cNvPr>
          <p:cNvSpPr txBox="1"/>
          <p:nvPr/>
        </p:nvSpPr>
        <p:spPr>
          <a:xfrm>
            <a:off x="25907" y="1050900"/>
            <a:ext cx="2012633" cy="5747727"/>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テーマに関連して、特に●年後に今の状態</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や傾向</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から変わっていてほしいことを一つ選び、</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縦軸の要素名に書き込みます。要素は定量でも定性でも、また複数を選んでも構いません。</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可能なら目盛りを目安として記してください</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2</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変わっていてほしいのは何年後までか横軸の「年後」の前に数字を書き、同じかそれ以上の数字を「年前」の前に書き入れます。当事者が意思決定する場面を描く場合も、中長期の結果が出る期間を選び、大局を見るのにほどよい時間軸を選びます。</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3</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latin typeface="Meiryo UI" panose="020B0604030504040204" pitchFamily="50" charset="-128"/>
                <a:ea typeface="Meiryo UI" panose="020B0604030504040204" pitchFamily="50" charset="-128"/>
                <a:cs typeface="Times New Roman" panose="02020603050405020304" pitchFamily="18" charset="0"/>
              </a:rPr>
              <a:t>次の３つのグラフ線を</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描いてください</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A</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「これまで</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の実績</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」線グラフ（●年前から現在）</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B)</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「このままのなりゆき／恐れる未来」の線グラフ</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（現在から●年後）</a:t>
            </a:r>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050" dirty="0">
                <a:effectLst/>
                <a:latin typeface="Meiryo UI" panose="020B0604030504040204" pitchFamily="50" charset="-128"/>
                <a:ea typeface="Meiryo UI" panose="020B0604030504040204" pitchFamily="50" charset="-128"/>
                <a:cs typeface="Times New Roman" panose="02020603050405020304" pitchFamily="18" charset="0"/>
              </a:rPr>
              <a:t>「望ましい未来」の線グラフ（現在から●年後）</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＊定量化した実データがあればグラフに反映してください。なければそれが高いか低いか、増加か減少か、急か緩やかかがわかる曲線を描き込めれば十分です。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b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br>
            <a:endParaRPr lang="ja-JP" altLang="en-US" sz="105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772894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7EF96A-CCD6-B76E-6CBA-E16538D0C2F6}"/>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755A05C-B19C-711D-4076-DFD2518C11C5}"/>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2</a:t>
            </a:r>
            <a:r>
              <a:rPr kumimoji="1" lang="ja-JP" altLang="en-US" dirty="0"/>
              <a:t>「ループ図キャンバス」</a:t>
            </a:r>
          </a:p>
        </p:txBody>
      </p:sp>
      <p:sp>
        <p:nvSpPr>
          <p:cNvPr id="4" name="正方形/長方形 3">
            <a:extLst>
              <a:ext uri="{FF2B5EF4-FFF2-40B4-BE49-F238E27FC236}">
                <a16:creationId xmlns:a16="http://schemas.microsoft.com/office/drawing/2014/main" id="{C9469D90-AEC7-D445-C756-0E159800484E}"/>
              </a:ext>
            </a:extLst>
          </p:cNvPr>
          <p:cNvSpPr/>
          <p:nvPr/>
        </p:nvSpPr>
        <p:spPr>
          <a:xfrm>
            <a:off x="2207568" y="1052422"/>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E874C278-172C-E521-D98C-C817161E69DC}"/>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2A6EAC5-FB6D-323E-1F5C-696555F15154}"/>
              </a:ext>
            </a:extLst>
          </p:cNvPr>
          <p:cNvSpPr txBox="1"/>
          <p:nvPr/>
        </p:nvSpPr>
        <p:spPr>
          <a:xfrm>
            <a:off x="13179" y="819887"/>
            <a:ext cx="2187255" cy="5909310"/>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①ワークシート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で選んだ要素または指定された要素を中央付近に置きます。そして、ワークシート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で描いた「これまでの実績」や「このままのなりゆき」のパターンがなぜ起こるのかを説明するのに関わっている要素を左側に列挙します。</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出来事レベルで書き出すだけでなく、大局のパターンも意識して記入しましょう。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②要素の間で因果関係が認められる場合、原因となる要素から結果の要素へ</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矢印</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を引きます。因果の影響の向きが同じ（例：増えたら増える）なら「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S</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」、逆（例：増えたら減る）なら「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逆</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O</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」と矢先付近に書き込みます。因果関係に</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時間遅れ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がある場合「</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」を矢印上に描きます。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③単に原因から結果への一方向の因果ではなく、結果から原因に戻る循環する因果関係を探します。その</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循環の特徴がわかる名前</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をつけます。（例：「対症療法」「根本治療」「副作用」「悪循環」「好循環」「制約」「目標追求」）</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このワークシートは下書き用です。グループで共同で作業するときは模造紙やホワイトボード上に、付箋を使って要素を列挙し、適宜配置を調整しながら矢印、因果の向き、循環する因果関係の名前を書き入れ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902276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ABF952-042F-FF8D-462E-B89C6026AF0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E8A277B7-DCB3-FC47-6CAE-A0DAF7F23D66}"/>
              </a:ext>
            </a:extLst>
          </p:cNvPr>
          <p:cNvSpPr>
            <a:spLocks noGrp="1"/>
          </p:cNvSpPr>
          <p:nvPr>
            <p:ph type="title"/>
          </p:nvPr>
        </p:nvSpPr>
        <p:spPr>
          <a:xfrm>
            <a:off x="0" y="0"/>
            <a:ext cx="10972800" cy="978099"/>
          </a:xfrm>
        </p:spPr>
        <p:txBody>
          <a:bodyPr/>
          <a:lstStyle/>
          <a:p>
            <a:r>
              <a:rPr kumimoji="1" lang="ja-JP" altLang="en-US" dirty="0"/>
              <a:t>ワークシート</a:t>
            </a:r>
            <a:r>
              <a:rPr kumimoji="1" lang="en-US" altLang="ja-JP" dirty="0"/>
              <a:t>2a</a:t>
            </a:r>
            <a:r>
              <a:rPr kumimoji="1" lang="ja-JP" altLang="en-US" dirty="0"/>
              <a:t>「ループ図キャンバス」（中級：ループ峻別バージョン）</a:t>
            </a:r>
          </a:p>
        </p:txBody>
      </p:sp>
      <p:sp>
        <p:nvSpPr>
          <p:cNvPr id="4" name="正方形/長方形 3">
            <a:extLst>
              <a:ext uri="{FF2B5EF4-FFF2-40B4-BE49-F238E27FC236}">
                <a16:creationId xmlns:a16="http://schemas.microsoft.com/office/drawing/2014/main" id="{08132F69-5FAB-3C59-C63E-F643DC5055FA}"/>
              </a:ext>
            </a:extLst>
          </p:cNvPr>
          <p:cNvSpPr/>
          <p:nvPr/>
        </p:nvSpPr>
        <p:spPr>
          <a:xfrm>
            <a:off x="2207568" y="1052422"/>
            <a:ext cx="9793088" cy="5547245"/>
          </a:xfrm>
          <a:prstGeom prst="rect">
            <a:avLst/>
          </a:prstGeom>
          <a:solidFill>
            <a:schemeClr val="bg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96AB7484-7B48-2033-AC4A-7D08324214F3}"/>
              </a:ext>
            </a:extLst>
          </p:cNvPr>
          <p:cNvSpPr txBox="1"/>
          <p:nvPr/>
        </p:nvSpPr>
        <p:spPr>
          <a:xfrm>
            <a:off x="-6701" y="6575832"/>
            <a:ext cx="2012633" cy="253916"/>
          </a:xfrm>
          <a:prstGeom prst="rect">
            <a:avLst/>
          </a:prstGeom>
          <a:noFill/>
        </p:spPr>
        <p:txBody>
          <a:bodyPr wrap="square">
            <a:spAutoFit/>
          </a:bodyPr>
          <a:lstStyle/>
          <a:p>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©Change Agent Inc.</a:t>
            </a:r>
            <a:endParaRPr lang="ja-JP" altLang="en-US" sz="1050" dirty="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55584594-B010-4F1B-046E-C0069AC60C36}"/>
              </a:ext>
            </a:extLst>
          </p:cNvPr>
          <p:cNvSpPr txBox="1"/>
          <p:nvPr/>
        </p:nvSpPr>
        <p:spPr>
          <a:xfrm>
            <a:off x="0" y="760050"/>
            <a:ext cx="2259263" cy="5909310"/>
          </a:xfrm>
          <a:prstGeom prst="rect">
            <a:avLst/>
          </a:prstGeom>
          <a:noFill/>
        </p:spPr>
        <p:txBody>
          <a:bodyPr wrap="square">
            <a:spAutoFit/>
          </a:bodyPr>
          <a:lstStyle/>
          <a:p>
            <a:r>
              <a:rPr lang="ja-JP" altLang="en-US" sz="1050" b="1" dirty="0">
                <a:effectLst/>
                <a:latin typeface="Meiryo UI" panose="020B0604030504040204" pitchFamily="50" charset="-128"/>
                <a:ea typeface="Meiryo UI" panose="020B0604030504040204" pitchFamily="50" charset="-128"/>
                <a:cs typeface="Times New Roman" panose="02020603050405020304" pitchFamily="18" charset="0"/>
              </a:rPr>
              <a:t>記入方法</a:t>
            </a:r>
            <a:endParaRPr lang="en-US" altLang="ja-JP" sz="1050" b="1" dirty="0">
              <a:effectLst/>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①ワークシート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で選んだ要素または指定された要素を中央付近に置きます。そして、ワークシート</a:t>
            </a:r>
            <a:r>
              <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rPr>
              <a:t>1</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で描いた「これまでの実績」や「このままのなりゆき」のパターンがなぜ起こるのかを説明するのに関わっている要素を左側に列挙します。</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出来事レベルで書き出すだけでなく、大局のパターンも意識して記入しましょう。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②要素の間で因果関係が認められる場合、原因となる要素から結果の要素へ</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矢印</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を引きます。因果の影響の向きが同じ（例：増えたら増える）なら「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S</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」、逆（例：増えたら減る）なら「</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逆</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」または「</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O</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」と矢先付近に書き込みます。因果関係に</a:t>
            </a:r>
            <a:r>
              <a:rPr lang="ja-JP" altLang="en-US"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時間遅れ</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がある場合「</a:t>
            </a:r>
            <a:r>
              <a:rPr lang="en-US" altLang="ja-JP" sz="1050" dirty="0">
                <a:solidFill>
                  <a:srgbClr val="FF0000"/>
                </a:solidFill>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effectLst/>
                <a:latin typeface="Meiryo UI" panose="020B0604030504040204" pitchFamily="50" charset="-128"/>
                <a:ea typeface="Meiryo UI" panose="020B0604030504040204" pitchFamily="50" charset="-128"/>
                <a:cs typeface="Times New Roman" panose="02020603050405020304" pitchFamily="18" charset="0"/>
              </a:rPr>
              <a:t>」を矢印上に描きます。</a:t>
            </a:r>
            <a:endParaRPr lang="en-US" altLang="ja-JP" sz="1050" dirty="0">
              <a:effectLst/>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③単に原因から結果への一方向の因果ではなく、結果から原因に戻る循環する因果関係を探します。その</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循環の特徴がわかる名前</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をつけます。（例：「対症療法」「根本治療」「副作用」「悪循環」「好循環」「制約」「目標追求」）</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自己強化型ループ</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には「</a:t>
            </a:r>
            <a:r>
              <a:rPr lang="en-US" altLang="ja-JP"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R</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バランス型ループ</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には「</a:t>
            </a:r>
            <a:r>
              <a:rPr lang="en-US" altLang="ja-JP" sz="105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rPr>
              <a:t>B</a:t>
            </a:r>
            <a:r>
              <a:rPr lang="en-US" altLang="ja-JP" sz="105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を記入しましょう。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a:p>
            <a:r>
              <a:rPr lang="ja-JP" altLang="en-US" sz="1050" dirty="0">
                <a:latin typeface="Meiryo UI" panose="020B0604030504040204" pitchFamily="50" charset="-128"/>
                <a:ea typeface="Meiryo UI" panose="020B0604030504040204" pitchFamily="50" charset="-128"/>
                <a:cs typeface="Times New Roman" panose="02020603050405020304" pitchFamily="18" charset="0"/>
              </a:rPr>
              <a:t>★このワークシートは下書き用です。グループで共同で作業するときは模造紙やホワイトボード上に、付箋を使って要素を列挙し、適宜配置を調整しながら矢印、因果の向き、循環する因果関係の名前を書き入れましょう。</a:t>
            </a:r>
            <a:endParaRPr lang="en-US" altLang="ja-JP" sz="1050" dirty="0">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86380985"/>
      </p:ext>
    </p:extLst>
  </p:cSld>
  <p:clrMapOvr>
    <a:masterClrMapping/>
  </p:clrMapOvr>
</p:sld>
</file>

<file path=ppt/theme/theme1.xml><?xml version="1.0" encoding="utf-8"?>
<a:theme xmlns:a="http://schemas.openxmlformats.org/drawingml/2006/main" name="CAマスター">
  <a:themeElements>
    <a:clrScheme name="CAマスター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マスター">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Aマスター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Aマスター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Aマスター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Aマスター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Aマスター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Aマスター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Aマスター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Aマスター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Aマスター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Aマスター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Aマスター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Aマスター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4A3541878C559E489C716CB0F675BDC1" ma:contentTypeVersion="16" ma:contentTypeDescription="新しいドキュメントを作成します。" ma:contentTypeScope="" ma:versionID="9a691d56d1b95ec46cfee207ca23996e">
  <xsd:schema xmlns:xsd="http://www.w3.org/2001/XMLSchema" xmlns:xs="http://www.w3.org/2001/XMLSchema" xmlns:p="http://schemas.microsoft.com/office/2006/metadata/properties" xmlns:ns2="313dae9c-55ad-4c36-bb32-412dd15db9bd" xmlns:ns3="10be3460-9752-49b0-8c5e-c2f1d83cc0ff" targetNamespace="http://schemas.microsoft.com/office/2006/metadata/properties" ma:root="true" ma:fieldsID="e222629031b1ee79ff8166dc67cfc697" ns2:_="" ns3:_="">
    <xsd:import namespace="313dae9c-55ad-4c36-bb32-412dd15db9bd"/>
    <xsd:import namespace="10be3460-9752-49b0-8c5e-c2f1d83cc0f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LengthInSeconds" minOccurs="0"/>
                <xsd:element ref="ns3:TaxCatchAll" minOccurs="0"/>
                <xsd:element ref="ns2:MediaServiceOCR" minOccurs="0"/>
                <xsd:element ref="ns2:lcf76f155ced4ddcb4097134ff3c332f"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13dae9c-55ad-4c36-bb32-412dd15db9b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ServiceObjectDetectorVersions" ma:index="12"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0be3460-9752-49b0-8c5e-c2f1d83cc0ff"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56f963b-e234-45d4-a2ba-17acdd02ad15}" ma:internalName="TaxCatchAll" ma:showField="CatchAllData" ma:web="10be3460-9752-49b0-8c5e-c2f1d83cc0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10be3460-9752-49b0-8c5e-c2f1d83cc0ff" xsi:nil="true"/>
    <lcf76f155ced4ddcb4097134ff3c332f xmlns="313dae9c-55ad-4c36-bb32-412dd15db9b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9DD7780-15C9-4857-9E3A-5CC2594F9DE4}"/>
</file>

<file path=customXml/itemProps2.xml><?xml version="1.0" encoding="utf-8"?>
<ds:datastoreItem xmlns:ds="http://schemas.openxmlformats.org/officeDocument/2006/customXml" ds:itemID="{26235576-5E10-4C9B-B4D6-F2D620E41153}"/>
</file>

<file path=customXml/itemProps3.xml><?xml version="1.0" encoding="utf-8"?>
<ds:datastoreItem xmlns:ds="http://schemas.openxmlformats.org/officeDocument/2006/customXml" ds:itemID="{E7F136C9-1A46-4AEE-AAE0-265863062F1D}"/>
</file>

<file path=docProps/app.xml><?xml version="1.0" encoding="utf-8"?>
<Properties xmlns="http://schemas.openxmlformats.org/officeDocument/2006/extended-properties" xmlns:vt="http://schemas.openxmlformats.org/officeDocument/2006/docPropsVTypes">
  <Template>CAマスター</Template>
  <Words>865</Words>
  <PresentationFormat>ワイド画面</PresentationFormat>
  <Paragraphs>42</Paragraphs>
  <Slides>4</Slides>
  <Notes>0</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Meiryo UI</vt:lpstr>
      <vt:lpstr>Arial</vt:lpstr>
      <vt:lpstr>CAマスター</vt:lpstr>
      <vt:lpstr>システム思考 グループモデル作成プロセス</vt:lpstr>
      <vt:lpstr>ワークシート1「時系列変化パターングラフ」</vt:lpstr>
      <vt:lpstr>ワークシート2「ループ図キャンバス」</vt:lpstr>
      <vt:lpstr>ワークシート2a「ループ図キャンバス」（中級：ループ峻別バージョン）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0x0101004A3541878C559E489C716CB0F675BDC1</vt:lpwstr>
  </property>
  <property fmtid="{D5CDD505-2E9C-101B-9397-08002B2CF9AE}" pid="3" name="Order">
    <vt:r8>121700</vt:r8>
  </property>
  <property fmtid="{D5CDD505-2E9C-101B-9397-08002B2CF9AE}" pid="4" name="xd_Signature">
    <vt:bool>false</vt:bool>
  </property>
  <property fmtid="{D5CDD505-2E9C-101B-9397-08002B2CF9AE}" pid="5" name="xd_ProgID">
    <vt:lpwstr/>
  </property>
  <property fmtid="{D5CDD505-2E9C-101B-9397-08002B2CF9AE}" pid="6" name="TriggerFlowInfo">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MediaServiceImageTags">
    <vt:lpwstr/>
  </property>
</Properties>
</file>