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4" r:id="rId1"/>
    <p:sldMasterId id="2147483695" r:id="rId2"/>
  </p:sldMasterIdLst>
  <p:notesMasterIdLst>
    <p:notesMasterId r:id="rId10"/>
  </p:notesMasterIdLst>
  <p:sldIdLst>
    <p:sldId id="256" r:id="rId3"/>
    <p:sldId id="257" r:id="rId4"/>
    <p:sldId id="258" r:id="rId5"/>
    <p:sldId id="260" r:id="rId6"/>
    <p:sldId id="261" r:id="rId7"/>
    <p:sldId id="263" r:id="rId8"/>
    <p:sldId id="264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E87769E-DCCC-4C55-B644-C973B72BD15F}">
  <a:tblStyle styleId="{7E87769E-DCCC-4C55-B644-C973B72BD15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1"/>
    <p:restoredTop sz="94694"/>
  </p:normalViewPr>
  <p:slideViewPr>
    <p:cSldViewPr snapToGrid="0">
      <p:cViewPr varScale="1">
        <p:scale>
          <a:sx n="88" d="100"/>
          <a:sy n="88" d="100"/>
        </p:scale>
        <p:origin x="690" y="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15" Target="changesInfos/changesInfo1.xml" Type="http://schemas.microsoft.com/office/2016/11/relationships/changesInfo"/><Relationship Id="rId16" Target="../customXml/item1.xml" Type="http://schemas.openxmlformats.org/officeDocument/2006/relationships/customXml"/><Relationship Id="rId17" Target="../customXml/item2.xml" Type="http://schemas.openxmlformats.org/officeDocument/2006/relationships/customXml"/><Relationship Id="rId18" Target="../customXml/item3.xml" Type="http://schemas.openxmlformats.org/officeDocument/2006/relationships/customXml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狩野英司" userId="08f115db-3b4a-419e-b380-0c8fc6ac7a36" providerId="ADAL" clId="{A32C7BAF-9BCE-4491-9A69-1CDB028A7762}"/>
    <pc:docChg chg="custSel modSld">
      <pc:chgData name="狩野英司" userId="08f115db-3b4a-419e-b380-0c8fc6ac7a36" providerId="ADAL" clId="{A32C7BAF-9BCE-4491-9A69-1CDB028A7762}" dt="2026-03-27T03:23:15.579" v="1" actId="21"/>
      <pc:docMkLst>
        <pc:docMk/>
      </pc:docMkLst>
      <pc:sldChg chg="delSp modSp mod">
        <pc:chgData name="狩野英司" userId="08f115db-3b4a-419e-b380-0c8fc6ac7a36" providerId="ADAL" clId="{A32C7BAF-9BCE-4491-9A69-1CDB028A7762}" dt="2026-03-27T03:23:15.579" v="1" actId="21"/>
        <pc:sldMkLst>
          <pc:docMk/>
          <pc:sldMk cId="0" sldId="256"/>
        </pc:sldMkLst>
        <pc:spChg chg="mod">
          <ac:chgData name="狩野英司" userId="08f115db-3b4a-419e-b380-0c8fc6ac7a36" providerId="ADAL" clId="{A32C7BAF-9BCE-4491-9A69-1CDB028A7762}" dt="2026-03-27T03:23:12.099" v="0" actId="21"/>
          <ac:spMkLst>
            <pc:docMk/>
            <pc:sldMk cId="0" sldId="256"/>
            <ac:spMk id="3" creationId="{96D5B7C6-6523-D115-5CEB-B5BE11B80F0D}"/>
          </ac:spMkLst>
        </pc:spChg>
        <pc:spChg chg="del">
          <ac:chgData name="狩野英司" userId="08f115db-3b4a-419e-b380-0c8fc6ac7a36" providerId="ADAL" clId="{A32C7BAF-9BCE-4491-9A69-1CDB028A7762}" dt="2026-03-27T03:23:15.579" v="1" actId="21"/>
          <ac:spMkLst>
            <pc:docMk/>
            <pc:sldMk cId="0" sldId="256"/>
            <ac:spMk id="5" creationId="{9E2BBC2D-5163-0A00-AEAD-D1C0CDE18CA5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c951e0e7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c951e0e7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c0a6cddb28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c0a6cddb28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c0a6cddb28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c0a6cddb28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c0a6cddb28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c0a6cddb28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c0a6cddb28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c0a6cddb28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c0a6cddb28_0_3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c0a6cddb28_0_3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3c0a6cddb28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3c0a6cddb28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jpg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1.jpg" Type="http://schemas.openxmlformats.org/officeDocument/2006/relationships/image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 1 1">
  <p:cSld name="TITLE_1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ctrTitle"/>
          </p:nvPr>
        </p:nvSpPr>
        <p:spPr>
          <a:xfrm>
            <a:off x="311700" y="14303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1"/>
          </p:nvPr>
        </p:nvSpPr>
        <p:spPr>
          <a:xfrm>
            <a:off x="311700" y="3137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7274475" y="4719300"/>
            <a:ext cx="977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4" name="Google Shape;5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53850" y="1546949"/>
            <a:ext cx="836300" cy="5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3">
  <p:cSld name="TITLE_AND_BODY_1_10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0" name="Google Shape;60;p14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">
  <p:cSld name="TITLE_AND_BODY_1_1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">
  <p:cSld name="TITLE_AND_BODY_1_12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72" name="Google Shape;72;p16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2">
  <p:cSld name="TITLE_AND_BODY_1_13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78" name="Google Shape;78;p17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4">
  <p:cSld name="TITLE_AND_BODY_1_14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84" name="Google Shape;84;p18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5">
  <p:cSld name="TITLE_AND_BODY_1_15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90" name="Google Shape;90;p19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6">
  <p:cSld name="TITLE_AND_BODY_1_16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93" name="Google Shape;93;p20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96" name="Google Shape;96;p20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3" name="Google Shape;103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4" name="Google Shape;104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15" name="Google Shape;115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16" name="Google Shape;116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" name="Google Shape;122;p2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23" name="Google Shape;123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6" name="Google Shape;126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0" name="Google Shape;130;p2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31" name="Google Shape;131;p2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2" name="Google Shape;132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35" name="Google Shape;135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8" name="Google Shape;138;p3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 1 1">
  <p:cSld name="TITLE_1_1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4"/>
          <p:cNvSpPr txBox="1">
            <a:spLocks noGrp="1"/>
          </p:cNvSpPr>
          <p:nvPr>
            <p:ph type="ctrTitle"/>
          </p:nvPr>
        </p:nvSpPr>
        <p:spPr>
          <a:xfrm>
            <a:off x="311700" y="14303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0" name="Google Shape;150;p34"/>
          <p:cNvSpPr txBox="1">
            <a:spLocks noGrp="1"/>
          </p:cNvSpPr>
          <p:nvPr>
            <p:ph type="subTitle" idx="1"/>
          </p:nvPr>
        </p:nvSpPr>
        <p:spPr>
          <a:xfrm>
            <a:off x="311700" y="3137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1" name="Google Shape;151;p34"/>
          <p:cNvSpPr txBox="1">
            <a:spLocks noGrp="1"/>
          </p:cNvSpPr>
          <p:nvPr>
            <p:ph type="body" idx="2"/>
          </p:nvPr>
        </p:nvSpPr>
        <p:spPr>
          <a:xfrm>
            <a:off x="7274475" y="4719300"/>
            <a:ext cx="977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52" name="Google Shape;152;p3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53850" y="1546949"/>
            <a:ext cx="836300" cy="5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2">
  <p:cSld name="TITLE_AND_BODY_1_9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5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55" name="Google Shape;155;p35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56" name="Google Shape;156;p35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57" name="Google Shape;157;p3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58" name="Google Shape;158;p35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3">
  <p:cSld name="TITLE_AND_BODY_1_10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6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61" name="Google Shape;161;p36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62" name="Google Shape;162;p36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63" name="Google Shape;163;p36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64" name="Google Shape;164;p36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（ほんもの） ">
  <p:cSld name="TITLE_AND_BODY_1_5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7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67" name="Google Shape;167;p37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492100" cy="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575" tIns="83575" rIns="83575" bIns="835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68" name="Google Shape;168;p37"/>
          <p:cNvSpPr txBox="1">
            <a:spLocks noGrp="1"/>
          </p:cNvSpPr>
          <p:nvPr>
            <p:ph type="sldNum" idx="12"/>
          </p:nvPr>
        </p:nvSpPr>
        <p:spPr>
          <a:xfrm>
            <a:off x="8443923" y="4663225"/>
            <a:ext cx="513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575" tIns="83575" rIns="83575" bIns="83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i="0" u="none" strike="noStrike" cap="none">
                <a:solidFill>
                  <a:schemeClr val="dk2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69" name="Google Shape;169;p37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">
  <p:cSld name="TITLE_AND_BODY_1_6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8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72" name="Google Shape;172;p38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73" name="Google Shape;173;p38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74" name="Google Shape;174;p38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75" name="Google Shape;175;p38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8">
  <p:cSld name="TITLE_AND_BODY_8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9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78" name="Google Shape;178;p39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None/>
              <a:defRPr sz="1600">
                <a:solidFill>
                  <a:srgbClr val="43434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79" name="Google Shape;179;p39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80" name="Google Shape;180;p39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81" name="Google Shape;181;p39"/>
          <p:cNvSpPr txBox="1">
            <a:spLocks noGrp="1"/>
          </p:cNvSpPr>
          <p:nvPr>
            <p:ph type="sldNum" idx="12"/>
          </p:nvPr>
        </p:nvSpPr>
        <p:spPr>
          <a:xfrm>
            <a:off x="83951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82" name="Google Shape;182;p39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（ほんもの）">
  <p:cSld name="TITLE_AND_BODY_1_7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0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85" name="Google Shape;185;p40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342400" cy="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575" tIns="83575" rIns="83575" bIns="835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86" name="Google Shape;186;p40"/>
          <p:cNvSpPr txBox="1">
            <a:spLocks noGrp="1"/>
          </p:cNvSpPr>
          <p:nvPr>
            <p:ph type="body" idx="1"/>
          </p:nvPr>
        </p:nvSpPr>
        <p:spPr>
          <a:xfrm>
            <a:off x="505425" y="651900"/>
            <a:ext cx="8342400" cy="39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575" tIns="83575" rIns="83575" bIns="8357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 algn="l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87" name="Google Shape;187;p40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 1">
  <p:cSld name="TITLE_AND_BODY_1_8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1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90" name="Google Shape;190;p41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91" name="Google Shape;191;p41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92" name="Google Shape;192;p41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93" name="Google Shape;193;p41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4">
  <p:cSld name="TITLE_AND_BODY_1_11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42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196" name="Google Shape;196;p42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M PLUS 1p Light"/>
              <a:buNone/>
              <a:defRPr sz="16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97" name="Google Shape;197;p42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198" name="Google Shape;198;p42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99" name="Google Shape;199;p42"/>
          <p:cNvSpPr txBox="1">
            <a:spLocks noGrp="1"/>
          </p:cNvSpPr>
          <p:nvPr>
            <p:ph type="sldNum" idx="12"/>
          </p:nvPr>
        </p:nvSpPr>
        <p:spPr>
          <a:xfrm>
            <a:off x="3116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00" name="Google Shape;200;p42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2 1">
  <p:cSld name="TITLE_AND_BODY_1_2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3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03" name="Google Shape;203;p43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04" name="Google Shape;204;p43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05" name="Google Shape;205;p43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06" name="Google Shape;206;p43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 2">
  <p:cSld name="TITLE_AND_BODY_1_1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4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09" name="Google Shape;209;p44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10" name="Google Shape;210;p44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11" name="Google Shape;211;p4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12" name="Google Shape;212;p44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5">
  <p:cSld name="TITLE_AND_BODY_1_12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5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15" name="Google Shape;215;p45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M PLUS 1p Light"/>
              <a:buNone/>
              <a:defRPr sz="16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16" name="Google Shape;216;p45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17" name="Google Shape;217;p45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18" name="Google Shape;218;p45"/>
          <p:cNvSpPr txBox="1">
            <a:spLocks noGrp="1"/>
          </p:cNvSpPr>
          <p:nvPr>
            <p:ph type="sldNum" idx="12"/>
          </p:nvPr>
        </p:nvSpPr>
        <p:spPr>
          <a:xfrm>
            <a:off x="3116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19" name="Google Shape;219;p45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6">
  <p:cSld name="TITLE_AND_BODY_1_13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6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22" name="Google Shape;222;p46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M PLUS 1p Light"/>
              <a:buNone/>
              <a:defRPr sz="16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23" name="Google Shape;223;p46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24" name="Google Shape;224;p46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25" name="Google Shape;225;p46"/>
          <p:cNvSpPr txBox="1">
            <a:spLocks noGrp="1"/>
          </p:cNvSpPr>
          <p:nvPr>
            <p:ph type="sldNum" idx="12"/>
          </p:nvPr>
        </p:nvSpPr>
        <p:spPr>
          <a:xfrm>
            <a:off x="3116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26" name="Google Shape;226;p46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7">
  <p:cSld name="TITLE_AND_BODY_1_14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7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29" name="Google Shape;229;p47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M PLUS 1p Light"/>
              <a:buNone/>
              <a:defRPr sz="16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30" name="Google Shape;230;p47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31" name="Google Shape;231;p47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32" name="Google Shape;232;p47"/>
          <p:cNvSpPr txBox="1">
            <a:spLocks noGrp="1"/>
          </p:cNvSpPr>
          <p:nvPr>
            <p:ph type="sldNum" idx="12"/>
          </p:nvPr>
        </p:nvSpPr>
        <p:spPr>
          <a:xfrm>
            <a:off x="3116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33" name="Google Shape;233;p47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8">
  <p:cSld name="TITLE_AND_BODY_1_15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8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236" name="Google Shape;236;p48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M PLUS 1p Light"/>
              <a:buNone/>
              <a:defRPr sz="16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M PLUS 1p Light"/>
              <a:buNone/>
              <a:defRPr sz="18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37" name="Google Shape;237;p48"/>
          <p:cNvSpPr txBox="1">
            <a:spLocks noGrp="1"/>
          </p:cNvSpPr>
          <p:nvPr>
            <p:ph type="body" idx="1"/>
          </p:nvPr>
        </p:nvSpPr>
        <p:spPr>
          <a:xfrm>
            <a:off x="202225" y="651900"/>
            <a:ext cx="8645700" cy="391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●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○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M PLUS 1p Light"/>
              <a:buChar char="■"/>
              <a:defRPr sz="1200"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238" name="Google Shape;238;p48"/>
          <p:cNvSpPr txBox="1">
            <a:spLocks noGrp="1"/>
          </p:cNvSpPr>
          <p:nvPr>
            <p:ph type="body" idx="2"/>
          </p:nvPr>
        </p:nvSpPr>
        <p:spPr>
          <a:xfrm>
            <a:off x="7471575" y="144375"/>
            <a:ext cx="1466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spcBef>
                <a:spcPts val="0"/>
              </a:spcBef>
              <a:spcAft>
                <a:spcPts val="0"/>
              </a:spcAft>
              <a:buSzPts val="18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●"/>
              <a:defRPr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○"/>
              <a:defRPr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Roboto Light"/>
              <a:buChar char="■"/>
              <a:defRPr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39" name="Google Shape;239;p48"/>
          <p:cNvSpPr txBox="1">
            <a:spLocks noGrp="1"/>
          </p:cNvSpPr>
          <p:nvPr>
            <p:ph type="sldNum" idx="12"/>
          </p:nvPr>
        </p:nvSpPr>
        <p:spPr>
          <a:xfrm>
            <a:off x="311698" y="4663225"/>
            <a:ext cx="513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240" name="Google Shape;240;p48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slideLayouts/slideLayout19.xml" Type="http://schemas.openxmlformats.org/officeDocument/2006/relationships/slideLayout"/><Relationship Id="rId2" Target="../slideLayouts/slideLayout2.xml" Type="http://schemas.openxmlformats.org/officeDocument/2006/relationships/slideLayout"/><Relationship Id="rId20" Target="../theme/theme1.xml" Type="http://schemas.openxmlformats.org/officeDocument/2006/relationships/them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10" Target="../slideLayouts/slideLayout29.xml" Type="http://schemas.openxmlformats.org/officeDocument/2006/relationships/slideLayout"/><Relationship Id="rId11" Target="../slideLayouts/slideLayout30.xml" Type="http://schemas.openxmlformats.org/officeDocument/2006/relationships/slideLayout"/><Relationship Id="rId12" Target="../slideLayouts/slideLayout31.xml" Type="http://schemas.openxmlformats.org/officeDocument/2006/relationships/slideLayout"/><Relationship Id="rId13" Target="../slideLayouts/slideLayout32.xml" Type="http://schemas.openxmlformats.org/officeDocument/2006/relationships/slideLayout"/><Relationship Id="rId14" Target="../slideLayouts/slideLayout33.xml" Type="http://schemas.openxmlformats.org/officeDocument/2006/relationships/slideLayout"/><Relationship Id="rId15" Target="../slideLayouts/slideLayout34.xml" Type="http://schemas.openxmlformats.org/officeDocument/2006/relationships/slideLayout"/><Relationship Id="rId16" Target="../slideLayouts/slideLayout35.xml" Type="http://schemas.openxmlformats.org/officeDocument/2006/relationships/slideLayout"/><Relationship Id="rId17" Target="../slideLayouts/slideLayout36.xml" Type="http://schemas.openxmlformats.org/officeDocument/2006/relationships/slideLayout"/><Relationship Id="rId18" Target="../slideLayouts/slideLayout37.xml" Type="http://schemas.openxmlformats.org/officeDocument/2006/relationships/slideLayout"/><Relationship Id="rId19" Target="../slideLayouts/slideLayout38.xml" Type="http://schemas.openxmlformats.org/officeDocument/2006/relationships/slideLayout"/><Relationship Id="rId2" Target="../slideLayouts/slideLayout21.xml" Type="http://schemas.openxmlformats.org/officeDocument/2006/relationships/slideLayout"/><Relationship Id="rId20" Target="../slideLayouts/slideLayout39.xml" Type="http://schemas.openxmlformats.org/officeDocument/2006/relationships/slideLayout"/><Relationship Id="rId21" Target="../slideLayouts/slideLayout40.xml" Type="http://schemas.openxmlformats.org/officeDocument/2006/relationships/slideLayout"/><Relationship Id="rId22" Target="../slideLayouts/slideLayout41.xml" Type="http://schemas.openxmlformats.org/officeDocument/2006/relationships/slideLayout"/><Relationship Id="rId23" Target="../slideLayouts/slideLayout42.xml" Type="http://schemas.openxmlformats.org/officeDocument/2006/relationships/slideLayout"/><Relationship Id="rId24" Target="../slideLayouts/slideLayout43.xml" Type="http://schemas.openxmlformats.org/officeDocument/2006/relationships/slideLayout"/><Relationship Id="rId25" Target="../slideLayouts/slideLayout44.xml" Type="http://schemas.openxmlformats.org/officeDocument/2006/relationships/slideLayout"/><Relationship Id="rId26" Target="../slideLayouts/slideLayout45.xml" Type="http://schemas.openxmlformats.org/officeDocument/2006/relationships/slideLayout"/><Relationship Id="rId27" Target="../theme/theme2.xml" Type="http://schemas.openxmlformats.org/officeDocument/2006/relationships/theme"/><Relationship Id="rId3" Target="../slideLayouts/slideLayout22.xml" Type="http://schemas.openxmlformats.org/officeDocument/2006/relationships/slideLayout"/><Relationship Id="rId4" Target="../slideLayouts/slideLayout23.xml" Type="http://schemas.openxmlformats.org/officeDocument/2006/relationships/slideLayout"/><Relationship Id="rId5" Target="../slideLayouts/slideLayout24.xml" Type="http://schemas.openxmlformats.org/officeDocument/2006/relationships/slideLayout"/><Relationship Id="rId6" Target="../slideLayouts/slideLayout25.xml" Type="http://schemas.openxmlformats.org/officeDocument/2006/relationships/slideLayout"/><Relationship Id="rId7" Target="../slideLayouts/slideLayout26.xml" Type="http://schemas.openxmlformats.org/officeDocument/2006/relationships/slideLayout"/><Relationship Id="rId8" Target="../slideLayouts/slideLayout27.xml" Type="http://schemas.openxmlformats.org/officeDocument/2006/relationships/slideLayout"/><Relationship Id="rId9" Target="../slideLayouts/slideLayout2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  <p:sldLayoutId id="2147483691" r:id="rId24"/>
    <p:sldLayoutId id="2147483692" r:id="rId25"/>
    <p:sldLayoutId id="2147483693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8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44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8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44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28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44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9"/>
          <p:cNvSpPr txBox="1">
            <a:spLocks noGrp="1"/>
          </p:cNvSpPr>
          <p:nvPr>
            <p:ph type="ctrTitle"/>
          </p:nvPr>
        </p:nvSpPr>
        <p:spPr>
          <a:xfrm>
            <a:off x="311700" y="24209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プロジェクトにおける「ふりかえり」の</a:t>
            </a:r>
            <a:r>
              <a:rPr lang="ja-JP" altLang="en-US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実施方法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ー3. ワークシートー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" name="Google Shape;165;p30">
            <a:extLst>
              <a:ext uri="{FF2B5EF4-FFF2-40B4-BE49-F238E27FC236}">
                <a16:creationId xmlns:a16="http://schemas.microsoft.com/office/drawing/2014/main" id="{96D5B7C6-6523-D115-5CEB-B5BE11B80F0D}"/>
              </a:ext>
            </a:extLst>
          </p:cNvPr>
          <p:cNvSpPr txBox="1"/>
          <p:nvPr/>
        </p:nvSpPr>
        <p:spPr>
          <a:xfrm>
            <a:off x="1100392" y="477303"/>
            <a:ext cx="4445176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実践ガイド</a:t>
            </a:r>
          </a:p>
        </p:txBody>
      </p:sp>
      <p:sp>
        <p:nvSpPr>
          <p:cNvPr id="4" name="Google Shape;165;p30">
            <a:extLst>
              <a:ext uri="{FF2B5EF4-FFF2-40B4-BE49-F238E27FC236}">
                <a16:creationId xmlns:a16="http://schemas.microsoft.com/office/drawing/2014/main" id="{ADAE8F84-9DC0-9048-BC06-22FEA406EDFB}"/>
              </a:ext>
            </a:extLst>
          </p:cNvPr>
          <p:cNvSpPr txBox="1"/>
          <p:nvPr/>
        </p:nvSpPr>
        <p:spPr>
          <a:xfrm>
            <a:off x="3775975" y="4078493"/>
            <a:ext cx="1592050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2026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年</a:t>
            </a: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3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5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FFFF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251" name="Google Shape;251;p50"/>
          <p:cNvSpPr/>
          <p:nvPr/>
        </p:nvSpPr>
        <p:spPr>
          <a:xfrm>
            <a:off x="1061850" y="963150"/>
            <a:ext cx="7020300" cy="3217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rgbClr val="666666"/>
                </a:solidFill>
                <a:latin typeface="M PLUS 1p Thin"/>
                <a:ea typeface="M PLUS 1p Thin"/>
                <a:cs typeface="M PLUS 1p Thin"/>
                <a:sym typeface="M PLUS 1p Thin"/>
              </a:rPr>
              <a:t>YWT</a:t>
            </a:r>
            <a:endParaRPr sz="3600">
              <a:solidFill>
                <a:srgbClr val="666666"/>
              </a:solidFill>
              <a:latin typeface="M PLUS 1p Thin"/>
              <a:ea typeface="M PLUS 1p Thin"/>
              <a:cs typeface="M PLUS 1p Thin"/>
              <a:sym typeface="M PLUS 1p Th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51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>
                <a:solidFill>
                  <a:srgbClr val="434343"/>
                </a:solidFill>
              </a:rPr>
              <a:t>YWT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57" name="Google Shape;257;p51"/>
          <p:cNvSpPr/>
          <p:nvPr/>
        </p:nvSpPr>
        <p:spPr>
          <a:xfrm>
            <a:off x="524225" y="802100"/>
            <a:ext cx="3962100" cy="2079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51"/>
          <p:cNvSpPr/>
          <p:nvPr/>
        </p:nvSpPr>
        <p:spPr>
          <a:xfrm>
            <a:off x="524150" y="3078375"/>
            <a:ext cx="8095800" cy="1340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51"/>
          <p:cNvSpPr/>
          <p:nvPr/>
        </p:nvSpPr>
        <p:spPr>
          <a:xfrm>
            <a:off x="4657794" y="802100"/>
            <a:ext cx="3962100" cy="20799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51"/>
          <p:cNvSpPr txBox="1"/>
          <p:nvPr/>
        </p:nvSpPr>
        <p:spPr>
          <a:xfrm>
            <a:off x="555763" y="773450"/>
            <a:ext cx="2412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Y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（やったこと）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261" name="Google Shape;261;p51"/>
          <p:cNvSpPr txBox="1"/>
          <p:nvPr/>
        </p:nvSpPr>
        <p:spPr>
          <a:xfrm>
            <a:off x="4698050" y="773450"/>
            <a:ext cx="30708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W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（わかったこと）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262" name="Google Shape;262;p51"/>
          <p:cNvSpPr txBox="1"/>
          <p:nvPr/>
        </p:nvSpPr>
        <p:spPr>
          <a:xfrm>
            <a:off x="555765" y="3021050"/>
            <a:ext cx="2658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T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（つぎにやること）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263" name="Google Shape;263;p51"/>
          <p:cNvSpPr/>
          <p:nvPr/>
        </p:nvSpPr>
        <p:spPr>
          <a:xfrm>
            <a:off x="1243275" y="151827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4" name="Google Shape;264;p51"/>
          <p:cNvSpPr/>
          <p:nvPr/>
        </p:nvSpPr>
        <p:spPr>
          <a:xfrm>
            <a:off x="3059475" y="1294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5" name="Google Shape;265;p51"/>
          <p:cNvSpPr/>
          <p:nvPr/>
        </p:nvSpPr>
        <p:spPr>
          <a:xfrm>
            <a:off x="2195825" y="19537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6" name="Google Shape;266;p51"/>
          <p:cNvSpPr/>
          <p:nvPr/>
        </p:nvSpPr>
        <p:spPr>
          <a:xfrm>
            <a:off x="5465800" y="15813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7" name="Google Shape;267;p51"/>
          <p:cNvSpPr/>
          <p:nvPr/>
        </p:nvSpPr>
        <p:spPr>
          <a:xfrm>
            <a:off x="7282000" y="135785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8" name="Google Shape;268;p51"/>
          <p:cNvSpPr/>
          <p:nvPr/>
        </p:nvSpPr>
        <p:spPr>
          <a:xfrm>
            <a:off x="6418350" y="20167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69" name="Google Shape;269;p51"/>
          <p:cNvSpPr/>
          <p:nvPr/>
        </p:nvSpPr>
        <p:spPr>
          <a:xfrm>
            <a:off x="1827650" y="3627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70" name="Google Shape;270;p51"/>
          <p:cNvSpPr/>
          <p:nvPr/>
        </p:nvSpPr>
        <p:spPr>
          <a:xfrm>
            <a:off x="3254275" y="3627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71" name="Google Shape;271;p51"/>
          <p:cNvSpPr/>
          <p:nvPr/>
        </p:nvSpPr>
        <p:spPr>
          <a:xfrm>
            <a:off x="5070450" y="3627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72" name="Google Shape;272;p51"/>
          <p:cNvSpPr/>
          <p:nvPr/>
        </p:nvSpPr>
        <p:spPr>
          <a:xfrm>
            <a:off x="7768975" y="3627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73" name="Google Shape;273;p51"/>
          <p:cNvSpPr/>
          <p:nvPr/>
        </p:nvSpPr>
        <p:spPr>
          <a:xfrm>
            <a:off x="6273600" y="3627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cxnSp>
        <p:nvCxnSpPr>
          <p:cNvPr id="274" name="Google Shape;274;p51"/>
          <p:cNvCxnSpPr>
            <a:stCxn id="263" idx="2"/>
            <a:endCxn id="269" idx="0"/>
          </p:cNvCxnSpPr>
          <p:nvPr/>
        </p:nvCxnSpPr>
        <p:spPr>
          <a:xfrm rot="-5400000" flipH="1">
            <a:off x="1139625" y="2630375"/>
            <a:ext cx="1410600" cy="584400"/>
          </a:xfrm>
          <a:prstGeom prst="curvedConnector3">
            <a:avLst>
              <a:gd name="adj1" fmla="val 499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5" name="Google Shape;275;p51"/>
          <p:cNvCxnSpPr>
            <a:stCxn id="264" idx="2"/>
            <a:endCxn id="270" idx="0"/>
          </p:cNvCxnSpPr>
          <p:nvPr/>
        </p:nvCxnSpPr>
        <p:spPr>
          <a:xfrm rot="-5400000" flipH="1">
            <a:off x="2649225" y="2713525"/>
            <a:ext cx="1634100" cy="194700"/>
          </a:xfrm>
          <a:prstGeom prst="curvedConnector3">
            <a:avLst>
              <a:gd name="adj1" fmla="val 4999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6" name="Google Shape;276;p51"/>
          <p:cNvCxnSpPr>
            <a:stCxn id="266" idx="2"/>
            <a:endCxn id="271" idx="0"/>
          </p:cNvCxnSpPr>
          <p:nvPr/>
        </p:nvCxnSpPr>
        <p:spPr>
          <a:xfrm rot="5400000">
            <a:off x="4903750" y="2756400"/>
            <a:ext cx="1347600" cy="395400"/>
          </a:xfrm>
          <a:prstGeom prst="curvedConnector3">
            <a:avLst>
              <a:gd name="adj1" fmla="val 4999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7" name="Google Shape;277;p51"/>
          <p:cNvCxnSpPr>
            <a:stCxn id="268" idx="2"/>
            <a:endCxn id="273" idx="0"/>
          </p:cNvCxnSpPr>
          <p:nvPr/>
        </p:nvCxnSpPr>
        <p:spPr>
          <a:xfrm rot="5400000">
            <a:off x="6199500" y="3099425"/>
            <a:ext cx="912000" cy="144600"/>
          </a:xfrm>
          <a:prstGeom prst="curvedConnector3">
            <a:avLst>
              <a:gd name="adj1" fmla="val 5000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" name="Google Shape;278;p51"/>
          <p:cNvCxnSpPr>
            <a:stCxn id="267" idx="2"/>
            <a:endCxn id="272" idx="0"/>
          </p:cNvCxnSpPr>
          <p:nvPr/>
        </p:nvCxnSpPr>
        <p:spPr>
          <a:xfrm rot="-5400000" flipH="1">
            <a:off x="7049350" y="2598950"/>
            <a:ext cx="1571100" cy="486900"/>
          </a:xfrm>
          <a:prstGeom prst="curved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79" name="Google Shape;279;p51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z="800">
                <a:latin typeface="M PLUS 1p Light"/>
                <a:ea typeface="M PLUS 1p Light"/>
                <a:cs typeface="M PLUS 1p Light"/>
                <a:sym typeface="M PLUS 1p Light"/>
              </a:rPr>
              <a:t>3</a:t>
            </a:fld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5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FFFF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296" name="Google Shape;296;p53"/>
          <p:cNvSpPr/>
          <p:nvPr/>
        </p:nvSpPr>
        <p:spPr>
          <a:xfrm>
            <a:off x="1061850" y="963150"/>
            <a:ext cx="7020300" cy="3217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rgbClr val="666666"/>
                </a:solidFill>
                <a:latin typeface="M PLUS 1p Thin"/>
                <a:ea typeface="M PLUS 1p Thin"/>
                <a:cs typeface="M PLUS 1p Thin"/>
                <a:sym typeface="M PLUS 1p Thin"/>
              </a:rPr>
              <a:t>KPT</a:t>
            </a:r>
            <a:endParaRPr sz="3600">
              <a:solidFill>
                <a:srgbClr val="666666"/>
              </a:solidFill>
              <a:latin typeface="M PLUS 1p Thin"/>
              <a:ea typeface="M PLUS 1p Thin"/>
              <a:cs typeface="M PLUS 1p Thin"/>
              <a:sym typeface="M PLUS 1p Th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54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>
                <a:solidFill>
                  <a:srgbClr val="434343"/>
                </a:solidFill>
              </a:rPr>
              <a:t>KPT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2" name="Google Shape;302;p54"/>
          <p:cNvSpPr/>
          <p:nvPr/>
        </p:nvSpPr>
        <p:spPr>
          <a:xfrm>
            <a:off x="524225" y="802100"/>
            <a:ext cx="3962100" cy="2079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54"/>
          <p:cNvSpPr/>
          <p:nvPr/>
        </p:nvSpPr>
        <p:spPr>
          <a:xfrm>
            <a:off x="524150" y="3002175"/>
            <a:ext cx="8095800" cy="8193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54"/>
          <p:cNvSpPr/>
          <p:nvPr/>
        </p:nvSpPr>
        <p:spPr>
          <a:xfrm>
            <a:off x="4657794" y="802100"/>
            <a:ext cx="3962100" cy="20799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54"/>
          <p:cNvSpPr/>
          <p:nvPr/>
        </p:nvSpPr>
        <p:spPr>
          <a:xfrm>
            <a:off x="524150" y="3941650"/>
            <a:ext cx="8095800" cy="819300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54"/>
          <p:cNvSpPr txBox="1"/>
          <p:nvPr/>
        </p:nvSpPr>
        <p:spPr>
          <a:xfrm>
            <a:off x="555741" y="773448"/>
            <a:ext cx="962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K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eep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307" name="Google Shape;307;p54"/>
          <p:cNvSpPr txBox="1"/>
          <p:nvPr/>
        </p:nvSpPr>
        <p:spPr>
          <a:xfrm>
            <a:off x="4698050" y="773445"/>
            <a:ext cx="1386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P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roblem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308" name="Google Shape;308;p54"/>
          <p:cNvSpPr txBox="1"/>
          <p:nvPr/>
        </p:nvSpPr>
        <p:spPr>
          <a:xfrm>
            <a:off x="555741" y="2944848"/>
            <a:ext cx="962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T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ry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309" name="Google Shape;309;p54"/>
          <p:cNvSpPr txBox="1"/>
          <p:nvPr/>
        </p:nvSpPr>
        <p:spPr>
          <a:xfrm>
            <a:off x="555752" y="3890200"/>
            <a:ext cx="1203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A</a:t>
            </a:r>
            <a:r>
              <a:rPr lang="ja" sz="1800">
                <a:solidFill>
                  <a:srgbClr val="434343"/>
                </a:solidFill>
                <a:latin typeface="M PLUS 1p Medium"/>
                <a:ea typeface="M PLUS 1p Medium"/>
                <a:cs typeface="M PLUS 1p Medium"/>
                <a:sym typeface="M PLUS 1p Medium"/>
              </a:rPr>
              <a:t>ction</a:t>
            </a:r>
            <a:endParaRPr sz="1800">
              <a:solidFill>
                <a:srgbClr val="434343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310" name="Google Shape;310;p54"/>
          <p:cNvSpPr/>
          <p:nvPr/>
        </p:nvSpPr>
        <p:spPr>
          <a:xfrm>
            <a:off x="1243275" y="151827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 dirty="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 dirty="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1" name="Google Shape;311;p54"/>
          <p:cNvSpPr/>
          <p:nvPr/>
        </p:nvSpPr>
        <p:spPr>
          <a:xfrm>
            <a:off x="3059475" y="12948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2" name="Google Shape;312;p54"/>
          <p:cNvSpPr/>
          <p:nvPr/>
        </p:nvSpPr>
        <p:spPr>
          <a:xfrm>
            <a:off x="2195825" y="19537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3" name="Google Shape;313;p54"/>
          <p:cNvSpPr/>
          <p:nvPr/>
        </p:nvSpPr>
        <p:spPr>
          <a:xfrm>
            <a:off x="5465800" y="15813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4" name="Google Shape;314;p54"/>
          <p:cNvSpPr/>
          <p:nvPr/>
        </p:nvSpPr>
        <p:spPr>
          <a:xfrm>
            <a:off x="7282000" y="135785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5" name="Google Shape;315;p54"/>
          <p:cNvSpPr/>
          <p:nvPr/>
        </p:nvSpPr>
        <p:spPr>
          <a:xfrm>
            <a:off x="6418350" y="20167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6" name="Google Shape;316;p54"/>
          <p:cNvSpPr/>
          <p:nvPr/>
        </p:nvSpPr>
        <p:spPr>
          <a:xfrm>
            <a:off x="1827650" y="30623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7" name="Google Shape;317;p54"/>
          <p:cNvSpPr/>
          <p:nvPr/>
        </p:nvSpPr>
        <p:spPr>
          <a:xfrm>
            <a:off x="3254275" y="30623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8" name="Google Shape;318;p54"/>
          <p:cNvSpPr/>
          <p:nvPr/>
        </p:nvSpPr>
        <p:spPr>
          <a:xfrm>
            <a:off x="5070450" y="30623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9" name="Google Shape;319;p54"/>
          <p:cNvSpPr/>
          <p:nvPr/>
        </p:nvSpPr>
        <p:spPr>
          <a:xfrm>
            <a:off x="7768975" y="30623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0" name="Google Shape;320;p54"/>
          <p:cNvSpPr/>
          <p:nvPr/>
        </p:nvSpPr>
        <p:spPr>
          <a:xfrm>
            <a:off x="6273600" y="3062325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1" name="Google Shape;321;p54"/>
          <p:cNvSpPr/>
          <p:nvPr/>
        </p:nvSpPr>
        <p:spPr>
          <a:xfrm>
            <a:off x="2526625" y="40018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2" name="Google Shape;322;p54"/>
          <p:cNvSpPr/>
          <p:nvPr/>
        </p:nvSpPr>
        <p:spPr>
          <a:xfrm>
            <a:off x="5654700" y="40018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3" name="Google Shape;323;p54"/>
          <p:cNvSpPr/>
          <p:nvPr/>
        </p:nvSpPr>
        <p:spPr>
          <a:xfrm>
            <a:off x="7282000" y="4001800"/>
            <a:ext cx="618900" cy="69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cxnSp>
        <p:nvCxnSpPr>
          <p:cNvPr id="324" name="Google Shape;324;p54"/>
          <p:cNvCxnSpPr>
            <a:stCxn id="310" idx="2"/>
            <a:endCxn id="316" idx="0"/>
          </p:cNvCxnSpPr>
          <p:nvPr/>
        </p:nvCxnSpPr>
        <p:spPr>
          <a:xfrm rot="-5400000" flipH="1">
            <a:off x="1422375" y="2347625"/>
            <a:ext cx="845100" cy="584400"/>
          </a:xfrm>
          <a:prstGeom prst="curvedConnector3">
            <a:avLst>
              <a:gd name="adj1" fmla="val 4999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" name="Google Shape;325;p54"/>
          <p:cNvCxnSpPr>
            <a:stCxn id="311" idx="2"/>
            <a:endCxn id="317" idx="0"/>
          </p:cNvCxnSpPr>
          <p:nvPr/>
        </p:nvCxnSpPr>
        <p:spPr>
          <a:xfrm rot="-5400000" flipH="1">
            <a:off x="2931975" y="2430775"/>
            <a:ext cx="1068600" cy="194700"/>
          </a:xfrm>
          <a:prstGeom prst="curvedConnector3">
            <a:avLst>
              <a:gd name="adj1" fmla="val 4999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" name="Google Shape;326;p54"/>
          <p:cNvCxnSpPr>
            <a:stCxn id="313" idx="2"/>
            <a:endCxn id="318" idx="0"/>
          </p:cNvCxnSpPr>
          <p:nvPr/>
        </p:nvCxnSpPr>
        <p:spPr>
          <a:xfrm rot="5400000">
            <a:off x="5186500" y="2473650"/>
            <a:ext cx="782100" cy="395400"/>
          </a:xfrm>
          <a:prstGeom prst="curvedConnector3">
            <a:avLst>
              <a:gd name="adj1" fmla="val 4999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" name="Google Shape;327;p54"/>
          <p:cNvCxnSpPr>
            <a:stCxn id="315" idx="2"/>
            <a:endCxn id="320" idx="0"/>
          </p:cNvCxnSpPr>
          <p:nvPr/>
        </p:nvCxnSpPr>
        <p:spPr>
          <a:xfrm rot="5400000">
            <a:off x="6482250" y="2816675"/>
            <a:ext cx="346500" cy="144600"/>
          </a:xfrm>
          <a:prstGeom prst="curvedConnector3">
            <a:avLst>
              <a:gd name="adj1" fmla="val 5001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" name="Google Shape;328;p54"/>
          <p:cNvCxnSpPr>
            <a:stCxn id="314" idx="2"/>
            <a:endCxn id="319" idx="0"/>
          </p:cNvCxnSpPr>
          <p:nvPr/>
        </p:nvCxnSpPr>
        <p:spPr>
          <a:xfrm rot="-5400000" flipH="1">
            <a:off x="7332100" y="2316200"/>
            <a:ext cx="1005600" cy="486900"/>
          </a:xfrm>
          <a:prstGeom prst="curvedConnector3">
            <a:avLst>
              <a:gd name="adj1" fmla="val 499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" name="Google Shape;329;p54"/>
          <p:cNvCxnSpPr>
            <a:stCxn id="316" idx="2"/>
            <a:endCxn id="321" idx="0"/>
          </p:cNvCxnSpPr>
          <p:nvPr/>
        </p:nvCxnSpPr>
        <p:spPr>
          <a:xfrm rot="-5400000" flipH="1">
            <a:off x="2366300" y="3532125"/>
            <a:ext cx="240600" cy="699000"/>
          </a:xfrm>
          <a:prstGeom prst="curvedConnector3">
            <a:avLst>
              <a:gd name="adj1" fmla="val 4997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" name="Google Shape;330;p54"/>
          <p:cNvCxnSpPr>
            <a:stCxn id="318" idx="2"/>
            <a:endCxn id="322" idx="0"/>
          </p:cNvCxnSpPr>
          <p:nvPr/>
        </p:nvCxnSpPr>
        <p:spPr>
          <a:xfrm rot="-5400000" flipH="1">
            <a:off x="5551800" y="3589425"/>
            <a:ext cx="240600" cy="584400"/>
          </a:xfrm>
          <a:prstGeom prst="curvedConnector3">
            <a:avLst>
              <a:gd name="adj1" fmla="val 4997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" name="Google Shape;331;p54"/>
          <p:cNvCxnSpPr>
            <a:stCxn id="320" idx="2"/>
            <a:endCxn id="322" idx="0"/>
          </p:cNvCxnSpPr>
          <p:nvPr/>
        </p:nvCxnSpPr>
        <p:spPr>
          <a:xfrm rot="5400000">
            <a:off x="6153300" y="3572175"/>
            <a:ext cx="240600" cy="618900"/>
          </a:xfrm>
          <a:prstGeom prst="curvedConnector3">
            <a:avLst>
              <a:gd name="adj1" fmla="val 4997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" name="Google Shape;332;p54"/>
          <p:cNvCxnSpPr>
            <a:stCxn id="319" idx="2"/>
            <a:endCxn id="323" idx="0"/>
          </p:cNvCxnSpPr>
          <p:nvPr/>
        </p:nvCxnSpPr>
        <p:spPr>
          <a:xfrm rot="5400000">
            <a:off x="7714675" y="3638175"/>
            <a:ext cx="240600" cy="486900"/>
          </a:xfrm>
          <a:prstGeom prst="curvedConnector3">
            <a:avLst>
              <a:gd name="adj1" fmla="val 4997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3" name="Google Shape;333;p5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z="800">
                <a:latin typeface="M PLUS 1p Light"/>
                <a:ea typeface="M PLUS 1p Light"/>
                <a:cs typeface="M PLUS 1p Light"/>
                <a:sym typeface="M PLUS 1p Light"/>
              </a:rPr>
              <a:t>5</a:t>
            </a:fld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FFFF"/>
              </a:solidFill>
              <a:latin typeface="M PLUS 1p Medium"/>
              <a:ea typeface="M PLUS 1p Medium"/>
              <a:cs typeface="M PLUS 1p Medium"/>
              <a:sym typeface="M PLUS 1p Medium"/>
            </a:endParaRPr>
          </a:p>
        </p:txBody>
      </p:sp>
      <p:sp>
        <p:nvSpPr>
          <p:cNvPr id="351" name="Google Shape;351;p56"/>
          <p:cNvSpPr/>
          <p:nvPr/>
        </p:nvSpPr>
        <p:spPr>
          <a:xfrm>
            <a:off x="1061850" y="963150"/>
            <a:ext cx="7020300" cy="3217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rgbClr val="666666"/>
                </a:solidFill>
                <a:latin typeface="M PLUS 1p Thin"/>
                <a:ea typeface="M PLUS 1p Thin"/>
                <a:cs typeface="M PLUS 1p Thin"/>
                <a:sym typeface="M PLUS 1p Thin"/>
              </a:rPr>
              <a:t>タイムライン</a:t>
            </a:r>
            <a:endParaRPr sz="3600">
              <a:solidFill>
                <a:srgbClr val="666666"/>
              </a:solidFill>
              <a:latin typeface="M PLUS 1p Thin"/>
              <a:ea typeface="M PLUS 1p Thin"/>
              <a:cs typeface="M PLUS 1p Thin"/>
              <a:sym typeface="M PLUS 1p Thi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rgbClr val="666666"/>
                </a:solidFill>
                <a:latin typeface="M PLUS 1p Thin"/>
                <a:ea typeface="M PLUS 1p Thin"/>
                <a:cs typeface="M PLUS 1p Thin"/>
                <a:sym typeface="M PLUS 1p Thin"/>
              </a:rPr>
              <a:t>ふりかえり</a:t>
            </a:r>
            <a:endParaRPr sz="3600">
              <a:solidFill>
                <a:srgbClr val="666666"/>
              </a:solidFill>
              <a:latin typeface="M PLUS 1p Thin"/>
              <a:ea typeface="M PLUS 1p Thin"/>
              <a:cs typeface="M PLUS 1p Thin"/>
              <a:sym typeface="M PLUS 1p Th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57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>
                <a:solidFill>
                  <a:srgbClr val="434343"/>
                </a:solidFill>
              </a:rPr>
              <a:t>タイムライン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7" name="Google Shape;357;p57"/>
          <p:cNvSpPr/>
          <p:nvPr/>
        </p:nvSpPr>
        <p:spPr>
          <a:xfrm>
            <a:off x="2359620" y="816096"/>
            <a:ext cx="1237500" cy="257700"/>
          </a:xfrm>
          <a:prstGeom prst="chevron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"/>
                <a:ea typeface="M PLUS 1p"/>
                <a:cs typeface="M PLUS 1p"/>
                <a:sym typeface="M PLUS 1p"/>
              </a:rPr>
              <a:t>第1週</a:t>
            </a:r>
            <a:endParaRPr sz="8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58" name="Google Shape;358;p57"/>
          <p:cNvSpPr/>
          <p:nvPr/>
        </p:nvSpPr>
        <p:spPr>
          <a:xfrm>
            <a:off x="3624640" y="816096"/>
            <a:ext cx="1237500" cy="257700"/>
          </a:xfrm>
          <a:prstGeom prst="chevron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rgbClr val="000000"/>
                </a:solidFill>
                <a:latin typeface="M PLUS 1p"/>
                <a:ea typeface="M PLUS 1p"/>
                <a:cs typeface="M PLUS 1p"/>
                <a:sym typeface="M PLUS 1p"/>
              </a:rPr>
              <a:t>第2週</a:t>
            </a:r>
            <a:endParaRPr sz="8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59" name="Google Shape;359;p57"/>
          <p:cNvSpPr/>
          <p:nvPr/>
        </p:nvSpPr>
        <p:spPr>
          <a:xfrm>
            <a:off x="4889660" y="816096"/>
            <a:ext cx="1237500" cy="257700"/>
          </a:xfrm>
          <a:prstGeom prst="chevron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rgbClr val="000000"/>
                </a:solidFill>
                <a:latin typeface="M PLUS 1p"/>
                <a:ea typeface="M PLUS 1p"/>
                <a:cs typeface="M PLUS 1p"/>
                <a:sym typeface="M PLUS 1p"/>
              </a:rPr>
              <a:t>第3週</a:t>
            </a:r>
            <a:endParaRPr sz="8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0" name="Google Shape;360;p57"/>
          <p:cNvSpPr/>
          <p:nvPr/>
        </p:nvSpPr>
        <p:spPr>
          <a:xfrm>
            <a:off x="6154680" y="816096"/>
            <a:ext cx="1237500" cy="257700"/>
          </a:xfrm>
          <a:prstGeom prst="chevron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rgbClr val="000000"/>
                </a:solidFill>
                <a:latin typeface="M PLUS 1p"/>
                <a:ea typeface="M PLUS 1p"/>
                <a:cs typeface="M PLUS 1p"/>
                <a:sym typeface="M PLUS 1p"/>
              </a:rPr>
              <a:t>第4週</a:t>
            </a:r>
            <a:endParaRPr sz="8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1" name="Google Shape;361;p57"/>
          <p:cNvSpPr/>
          <p:nvPr/>
        </p:nvSpPr>
        <p:spPr>
          <a:xfrm>
            <a:off x="7419700" y="816096"/>
            <a:ext cx="1237500" cy="257700"/>
          </a:xfrm>
          <a:prstGeom prst="chevron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latin typeface="M PLUS 1p"/>
                <a:ea typeface="M PLUS 1p"/>
                <a:cs typeface="M PLUS 1p"/>
                <a:sym typeface="M PLUS 1p"/>
              </a:rPr>
              <a:t>・・・</a:t>
            </a:r>
            <a:endParaRPr sz="8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2" name="Google Shape;362;p57"/>
          <p:cNvSpPr/>
          <p:nvPr/>
        </p:nvSpPr>
        <p:spPr>
          <a:xfrm>
            <a:off x="501950" y="1205696"/>
            <a:ext cx="1515900" cy="18822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①出来事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（起こったこと・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実施したこと）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3" name="Google Shape;363;p57"/>
          <p:cNvSpPr/>
          <p:nvPr/>
        </p:nvSpPr>
        <p:spPr>
          <a:xfrm>
            <a:off x="501950" y="3242446"/>
            <a:ext cx="1515900" cy="7506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dirty="0">
                <a:latin typeface="M PLUS 1p"/>
                <a:ea typeface="M PLUS 1p"/>
                <a:cs typeface="M PLUS 1p"/>
                <a:sym typeface="M PLUS 1p"/>
              </a:rPr>
              <a:t>②気づき</a:t>
            </a:r>
            <a:endParaRPr sz="1000" dirty="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dirty="0">
                <a:latin typeface="M PLUS 1p"/>
                <a:ea typeface="M PLUS 1p"/>
                <a:cs typeface="M PLUS 1p"/>
                <a:sym typeface="M PLUS 1p"/>
              </a:rPr>
              <a:t>（分かったこと・良かった点・改善したい点など）</a:t>
            </a:r>
            <a:endParaRPr sz="10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4" name="Google Shape;364;p57"/>
          <p:cNvSpPr/>
          <p:nvPr/>
        </p:nvSpPr>
        <p:spPr>
          <a:xfrm>
            <a:off x="501950" y="4147596"/>
            <a:ext cx="1515900" cy="7506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③ナレッジ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（もう一度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実施するなら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"/>
                <a:ea typeface="M PLUS 1p"/>
                <a:cs typeface="M PLUS 1p"/>
                <a:sym typeface="M PLUS 1p"/>
              </a:rPr>
              <a:t>こうしたい！）</a:t>
            </a:r>
            <a:endParaRPr sz="10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5" name="Google Shape;365;p57"/>
          <p:cNvSpPr/>
          <p:nvPr/>
        </p:nvSpPr>
        <p:spPr>
          <a:xfrm>
            <a:off x="2481675" y="120569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4" name="Google Shape;374;p57"/>
          <p:cNvSpPr/>
          <p:nvPr/>
        </p:nvSpPr>
        <p:spPr>
          <a:xfrm>
            <a:off x="3915400" y="120569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5" name="Google Shape;375;p57"/>
          <p:cNvSpPr/>
          <p:nvPr/>
        </p:nvSpPr>
        <p:spPr>
          <a:xfrm>
            <a:off x="2481675" y="243032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6" name="Google Shape;376;p57"/>
          <p:cNvSpPr/>
          <p:nvPr/>
        </p:nvSpPr>
        <p:spPr>
          <a:xfrm>
            <a:off x="2571275" y="342469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7" name="Google Shape;377;p57"/>
          <p:cNvSpPr/>
          <p:nvPr/>
        </p:nvSpPr>
        <p:spPr>
          <a:xfrm>
            <a:off x="4346250" y="265869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8" name="Google Shape;378;p57"/>
          <p:cNvSpPr/>
          <p:nvPr/>
        </p:nvSpPr>
        <p:spPr>
          <a:xfrm>
            <a:off x="4537425" y="420794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9" name="Google Shape;379;p57"/>
          <p:cNvSpPr/>
          <p:nvPr/>
        </p:nvSpPr>
        <p:spPr>
          <a:xfrm>
            <a:off x="5869600" y="338952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0" name="Google Shape;380;p57"/>
          <p:cNvSpPr/>
          <p:nvPr/>
        </p:nvSpPr>
        <p:spPr>
          <a:xfrm>
            <a:off x="6801525" y="327387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1" name="Google Shape;381;p57"/>
          <p:cNvSpPr/>
          <p:nvPr/>
        </p:nvSpPr>
        <p:spPr>
          <a:xfrm>
            <a:off x="7888350" y="316194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2" name="Google Shape;382;p57"/>
          <p:cNvSpPr/>
          <p:nvPr/>
        </p:nvSpPr>
        <p:spPr>
          <a:xfrm>
            <a:off x="7888350" y="145342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3" name="Google Shape;383;p57"/>
          <p:cNvSpPr/>
          <p:nvPr/>
        </p:nvSpPr>
        <p:spPr>
          <a:xfrm>
            <a:off x="5349475" y="1592546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4" name="Google Shape;384;p57"/>
          <p:cNvSpPr/>
          <p:nvPr/>
        </p:nvSpPr>
        <p:spPr>
          <a:xfrm>
            <a:off x="6192825" y="179832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5" name="Google Shape;385;p57"/>
          <p:cNvSpPr/>
          <p:nvPr/>
        </p:nvSpPr>
        <p:spPr>
          <a:xfrm>
            <a:off x="6917138" y="179832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6" name="Google Shape;386;p57"/>
          <p:cNvSpPr/>
          <p:nvPr/>
        </p:nvSpPr>
        <p:spPr>
          <a:xfrm>
            <a:off x="6574525" y="429157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7" name="Google Shape;387;p57"/>
          <p:cNvSpPr/>
          <p:nvPr/>
        </p:nvSpPr>
        <p:spPr>
          <a:xfrm>
            <a:off x="8002275" y="4291571"/>
            <a:ext cx="451500" cy="386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6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8" name="Google Shape;388;p57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z="800">
                <a:latin typeface="M PLUS 1p Light"/>
                <a:ea typeface="M PLUS 1p Light"/>
                <a:cs typeface="M PLUS 1p Light"/>
                <a:sym typeface="M PLUS 1p Light"/>
              </a:rPr>
              <a:t>7</a:t>
            </a:fld>
            <a:endParaRPr sz="8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9a691d56d1b95ec46cfee207ca23996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e222629031b1ee79ff8166dc67cfc697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be3460-9752-49b0-8c5e-c2f1d83cc0ff" xsi:nil="true"/>
    <lcf76f155ced4ddcb4097134ff3c332f xmlns="313dae9c-55ad-4c36-bb32-412dd15db9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AEBD74-95B7-41D3-9455-C9FB60D75B93}"/>
</file>

<file path=customXml/itemProps2.xml><?xml version="1.0" encoding="utf-8"?>
<ds:datastoreItem xmlns:ds="http://schemas.openxmlformats.org/officeDocument/2006/customXml" ds:itemID="{3BF1F02D-5F11-4C97-AC11-A7525AEE6954}"/>
</file>

<file path=customXml/itemProps3.xml><?xml version="1.0" encoding="utf-8"?>
<ds:datastoreItem xmlns:ds="http://schemas.openxmlformats.org/officeDocument/2006/customXml" ds:itemID="{920F6385-E17E-4B88-AD08-EBBACB7F13D2}"/>
</file>

<file path=docProps/app.xml><?xml version="1.0" encoding="utf-8"?>
<Properties xmlns="http://schemas.openxmlformats.org/officeDocument/2006/extended-properties" xmlns:vt="http://schemas.openxmlformats.org/officeDocument/2006/docPropsVTypes">
  <Words>407</Words>
  <PresentationFormat>画面に合わせる (16:9)</PresentationFormat>
  <Paragraphs>140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HiraKakuPro-W3</vt:lpstr>
      <vt:lpstr>M PLUS 1p</vt:lpstr>
      <vt:lpstr>M PLUS 1p Light</vt:lpstr>
      <vt:lpstr>M PLUS 1p Medium</vt:lpstr>
      <vt:lpstr>M PLUS 1p Thin</vt:lpstr>
      <vt:lpstr>Arial</vt:lpstr>
      <vt:lpstr>Roboto Light</vt:lpstr>
      <vt:lpstr>Simple Light</vt:lpstr>
      <vt:lpstr>Simple Light</vt:lpstr>
      <vt:lpstr>プロジェクトにおける「ふりかえり」の実施方法 ー3. ワークシートー</vt:lpstr>
      <vt:lpstr>PowerPoint プレゼンテーション</vt:lpstr>
      <vt:lpstr>YWT</vt:lpstr>
      <vt:lpstr>PowerPoint プレゼンテーション</vt:lpstr>
      <vt:lpstr>KPT</vt:lpstr>
      <vt:lpstr>PowerPoint プレゼンテーション</vt:lpstr>
      <vt:lpstr>タイムライン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  <property fmtid="{D5CDD505-2E9C-101B-9397-08002B2CF9AE}" pid="3" name="Order">
    <vt:r8>122500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