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</p:sldMasterIdLst>
  <p:notesMasterIdLst>
    <p:notesMasterId r:id="rId8"/>
  </p:notesMasterIdLst>
  <p:handoutMasterIdLst>
    <p:handoutMasterId r:id="rId9"/>
  </p:handoutMasterIdLst>
  <p:sldIdLst>
    <p:sldId id="490" r:id="rId5"/>
    <p:sldId id="495" r:id="rId6"/>
    <p:sldId id="498" r:id="rId7"/>
  </p:sldIdLst>
  <p:sldSz cx="134397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第2章" id="{331C8222-8654-4F40-8AAB-D84180A5BA6D}">
          <p14:sldIdLst>
            <p14:sldId id="490"/>
            <p14:sldId id="495"/>
            <p14:sldId id="49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64BE11-E2E9-609E-E92A-AACE5238C2C9}" name="狩野英司" initials="英狩" userId="S::kano@dslink.onmicrosoft.com::08f115db-3b4a-419e-b380-0c8fc6ac7a36" providerId="AD"/>
  <p188:author id="{CE67E611-7F85-2789-EED2-4BBF0D045FA5}" name="遠藤 紅" initials="" userId="S::endoa@azg.jp::a130aa51-0a04-4a78-9ba5-3d70547db714" providerId="AD"/>
  <p188:author id="{A3FCA848-96AE-0261-782C-CAB6B97AACB5}" name="鈴木 奈都子" initials="" userId="S::suzukin@azg.jp::e28dc631-d16f-4da4-aba5-d46f9a92b745" providerId="AD"/>
  <p188:author id="{8443ED59-20C7-4FDF-8DCA-8A14D1AA1C8C}" name="Microsoft Office User" initials="MOU" userId="Microsoft Office User" providerId="None"/>
  <p188:author id="{C9CE2479-EA19-0959-3A87-B29E780AF125}" name="小山田 那由他" initials="小山田" userId="S::oyamadan@azg.jp::817b381a-c6ad-4946-9ca5-5c96a273255e" providerId="AD"/>
  <p188:author id="{47A0A6AB-C00F-D94C-6FB8-FCA367C52374}" name="佐藤 史" initials="佐史" userId="S::satof@azg.jp::ab2e8697-bc3d-4dc1-a85c-a1691afd72e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E7EA"/>
    <a:srgbClr val="507820"/>
    <a:srgbClr val="AE7A18"/>
    <a:srgbClr val="097A04"/>
    <a:srgbClr val="000000"/>
    <a:srgbClr val="097904"/>
    <a:srgbClr val="DD3511"/>
    <a:srgbClr val="FF0000"/>
    <a:srgbClr val="D3DDE1"/>
    <a:srgbClr val="9DA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57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14" Target="changesInfos/changesInfo1.xml" Type="http://schemas.microsoft.com/office/2016/11/relationships/changesInfo"/><Relationship Id="rId15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notesMasters/notesMaster1.xml" Type="http://schemas.openxmlformats.org/officeDocument/2006/relationships/notesMaster"/><Relationship Id="rId9" Target="handoutMasters/handoutMaster1.xml" Type="http://schemas.openxmlformats.org/officeDocument/2006/relationships/handoutMaster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狩野英司" userId="08f115db-3b4a-419e-b380-0c8fc6ac7a36" providerId="ADAL" clId="{A32C7BAF-9BCE-4491-9A69-1CDB028A7762}"/>
    <pc:docChg chg="custSel modMainMaster">
      <pc:chgData name="狩野英司" userId="08f115db-3b4a-419e-b380-0c8fc6ac7a36" providerId="ADAL" clId="{A32C7BAF-9BCE-4491-9A69-1CDB028A7762}" dt="2026-03-27T03:41:41.243" v="1" actId="21"/>
      <pc:docMkLst>
        <pc:docMk/>
      </pc:docMkLst>
      <pc:sldMasterChg chg="delSp modSp mod">
        <pc:chgData name="狩野英司" userId="08f115db-3b4a-419e-b380-0c8fc6ac7a36" providerId="ADAL" clId="{A32C7BAF-9BCE-4491-9A69-1CDB028A7762}" dt="2026-03-27T03:41:41.243" v="1" actId="21"/>
        <pc:sldMasterMkLst>
          <pc:docMk/>
          <pc:sldMasterMk cId="639475944" sldId="2147483688"/>
        </pc:sldMasterMkLst>
        <pc:spChg chg="del">
          <ac:chgData name="狩野英司" userId="08f115db-3b4a-419e-b380-0c8fc6ac7a36" providerId="ADAL" clId="{A32C7BAF-9BCE-4491-9A69-1CDB028A7762}" dt="2026-03-27T03:41:41.243" v="1" actId="21"/>
          <ac:spMkLst>
            <pc:docMk/>
            <pc:sldMasterMk cId="639475944" sldId="2147483688"/>
            <ac:spMk id="2" creationId="{FD209E70-A143-F485-D656-217234D946F3}"/>
          </ac:spMkLst>
        </pc:spChg>
        <pc:spChg chg="mod">
          <ac:chgData name="狩野英司" userId="08f115db-3b4a-419e-b380-0c8fc6ac7a36" providerId="ADAL" clId="{A32C7BAF-9BCE-4491-9A69-1CDB028A7762}" dt="2026-03-27T03:41:11.492" v="0" actId="21"/>
          <ac:spMkLst>
            <pc:docMk/>
            <pc:sldMasterMk cId="639475944" sldId="2147483688"/>
            <ac:spMk id="3" creationId="{C06A89CB-DEBF-D819-F971-CF4FD0331398}"/>
          </ac:spMkLst>
        </pc:spChg>
      </pc:sldMaster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E2269C3-3D04-6CAF-D3E1-2D3B57779D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664961D-AC83-7795-D769-ECA7926D2B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7EDB9-9696-2647-A86A-DFA44BDCD1B3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8FD13F-2696-28A2-4A03-FD0188180B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AFCCCC0-A754-6CC2-3031-D930686F92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BC881-1721-B144-871D-5CDB6B0B7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77307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88913-7FCB-7744-8A94-DAA82DC809A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8CC3F-36A6-BC48-914A-FF106F0C2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473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08CC3F-36A6-BC48-914A-FF106F0C212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0933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スク計画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5">
            <a:extLst>
              <a:ext uri="{FF2B5EF4-FFF2-40B4-BE49-F238E27FC236}">
                <a16:creationId xmlns:a16="http://schemas.microsoft.com/office/drawing/2014/main" id="{8724723F-6460-2F37-ECA0-B359AFF5B06D}"/>
              </a:ext>
            </a:extLst>
          </p:cNvPr>
          <p:cNvSpPr txBox="1"/>
          <p:nvPr userDrawn="1"/>
        </p:nvSpPr>
        <p:spPr>
          <a:xfrm>
            <a:off x="904110" y="760833"/>
            <a:ext cx="4053600" cy="289818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b="1" spc="100">
                <a:solidFill>
                  <a:srgbClr val="000000"/>
                </a:solidFill>
                <a:effectLst/>
                <a:latin typeface="+mj-ea"/>
                <a:ea typeface="+mj-ea"/>
                <a:cs typeface="Gen Shin Gothic P Bold"/>
              </a:rPr>
              <a:t>タスク計画書</a:t>
            </a:r>
            <a:endParaRPr lang="en" altLang="ja-JP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42B384E7-716A-A4B0-8250-376AF55781D7}"/>
              </a:ext>
            </a:extLst>
          </p:cNvPr>
          <p:cNvSpPr txBox="1"/>
          <p:nvPr userDrawn="1"/>
        </p:nvSpPr>
        <p:spPr>
          <a:xfrm>
            <a:off x="6296256" y="801153"/>
            <a:ext cx="6540368" cy="243188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vert="horz" wrap="square" lIns="0" tIns="12695" rIns="0" bIns="0" rtlCol="0" anchor="ctr">
            <a:noAutofit/>
          </a:bodyPr>
          <a:lstStyle/>
          <a:p>
            <a:pPr marL="11113" indent="77788">
              <a:spcBef>
                <a:spcPts val="100"/>
              </a:spcBef>
            </a:pPr>
            <a:endParaRPr lang="ja-JP" altLang="en-US" sz="1100" b="1" spc="100">
              <a:solidFill>
                <a:srgbClr val="000000"/>
              </a:solidFill>
              <a:latin typeface="+mn-ea"/>
              <a:cs typeface="Gen Shin Gothic P Regular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BC53862-6D30-3849-FB37-A0BEB56671B9}"/>
              </a:ext>
            </a:extLst>
          </p:cNvPr>
          <p:cNvSpPr/>
          <p:nvPr userDrawn="1"/>
        </p:nvSpPr>
        <p:spPr>
          <a:xfrm>
            <a:off x="6350848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担当部署：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1A613D-B68D-1EE4-DECA-1BF06AB7E578}"/>
              </a:ext>
            </a:extLst>
          </p:cNvPr>
          <p:cNvSpPr/>
          <p:nvPr userDrawn="1"/>
        </p:nvSpPr>
        <p:spPr>
          <a:xfrm>
            <a:off x="9566440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事業名：</a:t>
            </a:r>
          </a:p>
        </p:txBody>
      </p:sp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5DB570FF-9E24-12D4-4A09-2767141FF5D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59033177"/>
              </p:ext>
            </p:extLst>
          </p:nvPr>
        </p:nvGraphicFramePr>
        <p:xfrm>
          <a:off x="776614" y="1257300"/>
          <a:ext cx="11903066" cy="5529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911">
                  <a:extLst>
                    <a:ext uri="{9D8B030D-6E8A-4147-A177-3AD203B41FA5}">
                      <a16:colId xmlns:a16="http://schemas.microsoft.com/office/drawing/2014/main" val="2698171594"/>
                    </a:ext>
                  </a:extLst>
                </a:gridCol>
                <a:gridCol w="2374479">
                  <a:extLst>
                    <a:ext uri="{9D8B030D-6E8A-4147-A177-3AD203B41FA5}">
                      <a16:colId xmlns:a16="http://schemas.microsoft.com/office/drawing/2014/main" val="1244948299"/>
                    </a:ext>
                  </a:extLst>
                </a:gridCol>
                <a:gridCol w="2440800">
                  <a:extLst>
                    <a:ext uri="{9D8B030D-6E8A-4147-A177-3AD203B41FA5}">
                      <a16:colId xmlns:a16="http://schemas.microsoft.com/office/drawing/2014/main" val="1522720927"/>
                    </a:ext>
                  </a:extLst>
                </a:gridCol>
                <a:gridCol w="2898331">
                  <a:extLst>
                    <a:ext uri="{9D8B030D-6E8A-4147-A177-3AD203B41FA5}">
                      <a16:colId xmlns:a16="http://schemas.microsoft.com/office/drawing/2014/main" val="1597711696"/>
                    </a:ext>
                  </a:extLst>
                </a:gridCol>
                <a:gridCol w="3247545">
                  <a:extLst>
                    <a:ext uri="{9D8B030D-6E8A-4147-A177-3AD203B41FA5}">
                      <a16:colId xmlns:a16="http://schemas.microsoft.com/office/drawing/2014/main" val="2932491541"/>
                    </a:ext>
                  </a:extLst>
                </a:gridCol>
              </a:tblGrid>
              <a:tr h="431428"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目的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シナリオ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タスク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想定される到達状態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使用する画面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要素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13346"/>
                  </a:ext>
                </a:extLst>
              </a:tr>
              <a:tr h="12745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タスク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1</a:t>
                      </a:r>
                      <a:endParaRPr kumimoji="1" lang="ja-JP" altLang="en-US" sz="1400" b="1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023549"/>
                  </a:ext>
                </a:extLst>
              </a:tr>
              <a:tr h="12745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タスク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2</a:t>
                      </a:r>
                      <a:endParaRPr kumimoji="1" lang="ja-JP" altLang="en-US" sz="1400" b="1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535427"/>
                  </a:ext>
                </a:extLst>
              </a:tr>
              <a:tr h="12745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タスク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3</a:t>
                      </a:r>
                      <a:endParaRPr kumimoji="1" lang="ja-JP" altLang="en-US" sz="1400" b="1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02589"/>
                  </a:ext>
                </a:extLst>
              </a:tr>
              <a:tr h="12745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タスク</a:t>
                      </a:r>
                      <a:r>
                        <a:rPr kumimoji="1" lang="en-US" altLang="ja-JP" sz="1400" b="1" i="0">
                          <a:solidFill>
                            <a:schemeClr val="tx1"/>
                          </a:solidFill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4</a:t>
                      </a:r>
                      <a:endParaRPr kumimoji="1" lang="ja-JP" altLang="en-US" sz="1400" b="1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b="0" i="0">
                        <a:solidFill>
                          <a:schemeClr val="tx1"/>
                        </a:solidFill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1064863"/>
                  </a:ext>
                </a:extLst>
              </a:tr>
            </a:tbl>
          </a:graphicData>
        </a:graphic>
      </p:graphicFrame>
      <p:sp>
        <p:nvSpPr>
          <p:cNvPr id="54" name="テキスト プレースホルダー 53">
            <a:extLst>
              <a:ext uri="{FF2B5EF4-FFF2-40B4-BE49-F238E27FC236}">
                <a16:creationId xmlns:a16="http://schemas.microsoft.com/office/drawing/2014/main" id="{60580542-3B8D-40CD-1E81-A110CC96869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76205" y="1803431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5" name="テキスト プレースホルダー 53">
            <a:extLst>
              <a:ext uri="{FF2B5EF4-FFF2-40B4-BE49-F238E27FC236}">
                <a16:creationId xmlns:a16="http://schemas.microsoft.com/office/drawing/2014/main" id="{724991DC-C0D7-7D41-3C33-75D28287C65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76205" y="3061819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6" name="テキスト プレースホルダー 53">
            <a:extLst>
              <a:ext uri="{FF2B5EF4-FFF2-40B4-BE49-F238E27FC236}">
                <a16:creationId xmlns:a16="http://schemas.microsoft.com/office/drawing/2014/main" id="{0C4FC444-CDEA-9DDC-F63C-C87BD286C0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76205" y="4320207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7" name="テキスト プレースホルダー 53">
            <a:extLst>
              <a:ext uri="{FF2B5EF4-FFF2-40B4-BE49-F238E27FC236}">
                <a16:creationId xmlns:a16="http://schemas.microsoft.com/office/drawing/2014/main" id="{64C5329A-F3A6-8590-7322-148A6F3096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76205" y="5578596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8" name="テキスト プレースホルダー 53">
            <a:extLst>
              <a:ext uri="{FF2B5EF4-FFF2-40B4-BE49-F238E27FC236}">
                <a16:creationId xmlns:a16="http://schemas.microsoft.com/office/drawing/2014/main" id="{5693CE2E-FECD-DBF4-A0C1-321B7D7E7E6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63270" y="1793805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9" name="テキスト プレースホルダー 53">
            <a:extLst>
              <a:ext uri="{FF2B5EF4-FFF2-40B4-BE49-F238E27FC236}">
                <a16:creationId xmlns:a16="http://schemas.microsoft.com/office/drawing/2014/main" id="{EA11D6E6-0999-775F-19E9-1DF35A2309C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75387" y="1803431"/>
            <a:ext cx="2809553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0" name="テキスト プレースホルダー 53">
            <a:extLst>
              <a:ext uri="{FF2B5EF4-FFF2-40B4-BE49-F238E27FC236}">
                <a16:creationId xmlns:a16="http://schemas.microsoft.com/office/drawing/2014/main" id="{5771C019-0EDE-1193-356B-7827B81ED41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08992" y="1805528"/>
            <a:ext cx="3069869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1" name="テキスト プレースホルダー 53">
            <a:extLst>
              <a:ext uri="{FF2B5EF4-FFF2-40B4-BE49-F238E27FC236}">
                <a16:creationId xmlns:a16="http://schemas.microsoft.com/office/drawing/2014/main" id="{DBA19EC3-1E0F-2B99-1D9C-8EEA6C6BEFD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63270" y="3033882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2" name="テキスト プレースホルダー 53">
            <a:extLst>
              <a:ext uri="{FF2B5EF4-FFF2-40B4-BE49-F238E27FC236}">
                <a16:creationId xmlns:a16="http://schemas.microsoft.com/office/drawing/2014/main" id="{16DD1BF1-A9F6-33D6-928E-A06AC28882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75387" y="3043508"/>
            <a:ext cx="2809553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3" name="テキスト プレースホルダー 53">
            <a:extLst>
              <a:ext uri="{FF2B5EF4-FFF2-40B4-BE49-F238E27FC236}">
                <a16:creationId xmlns:a16="http://schemas.microsoft.com/office/drawing/2014/main" id="{1B939EC5-FBFC-971F-5063-CF2BC68F3E1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508992" y="3045605"/>
            <a:ext cx="3069869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4" name="テキスト プレースホルダー 53">
            <a:extLst>
              <a:ext uri="{FF2B5EF4-FFF2-40B4-BE49-F238E27FC236}">
                <a16:creationId xmlns:a16="http://schemas.microsoft.com/office/drawing/2014/main" id="{3402E5CF-4D04-5E87-15D7-51D54C1B903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50744" y="4311537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5" name="テキスト プレースホルダー 53">
            <a:extLst>
              <a:ext uri="{FF2B5EF4-FFF2-40B4-BE49-F238E27FC236}">
                <a16:creationId xmlns:a16="http://schemas.microsoft.com/office/drawing/2014/main" id="{94D32214-D528-7FE2-A3E1-4BECF9D7F19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62861" y="4321163"/>
            <a:ext cx="2809553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6" name="テキスト プレースホルダー 53">
            <a:extLst>
              <a:ext uri="{FF2B5EF4-FFF2-40B4-BE49-F238E27FC236}">
                <a16:creationId xmlns:a16="http://schemas.microsoft.com/office/drawing/2014/main" id="{7C740B03-044F-6400-45CB-710AD935565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496466" y="4323260"/>
            <a:ext cx="3069869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7" name="テキスト プレースホルダー 53">
            <a:extLst>
              <a:ext uri="{FF2B5EF4-FFF2-40B4-BE49-F238E27FC236}">
                <a16:creationId xmlns:a16="http://schemas.microsoft.com/office/drawing/2014/main" id="{66009CDB-A1D0-3D31-025D-22668165C9B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150744" y="5551614"/>
            <a:ext cx="2261406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8" name="テキスト プレースホルダー 53">
            <a:extLst>
              <a:ext uri="{FF2B5EF4-FFF2-40B4-BE49-F238E27FC236}">
                <a16:creationId xmlns:a16="http://schemas.microsoft.com/office/drawing/2014/main" id="{9B0F63A3-041B-5D7B-51CB-91A0B43D181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62861" y="5561240"/>
            <a:ext cx="2809553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9" name="テキスト プレースホルダー 53">
            <a:extLst>
              <a:ext uri="{FF2B5EF4-FFF2-40B4-BE49-F238E27FC236}">
                <a16:creationId xmlns:a16="http://schemas.microsoft.com/office/drawing/2014/main" id="{C304AF34-8CC5-CD55-F110-3ACD0E203D5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496466" y="5563337"/>
            <a:ext cx="3069869" cy="110807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72" name="テキスト プレースホルダー 53">
            <a:extLst>
              <a:ext uri="{FF2B5EF4-FFF2-40B4-BE49-F238E27FC236}">
                <a16:creationId xmlns:a16="http://schemas.microsoft.com/office/drawing/2014/main" id="{370C162F-C000-DAC1-4DF3-B1490CE518E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079725" y="804626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73" name="テキスト プレースホルダー 53">
            <a:extLst>
              <a:ext uri="{FF2B5EF4-FFF2-40B4-BE49-F238E27FC236}">
                <a16:creationId xmlns:a16="http://schemas.microsoft.com/office/drawing/2014/main" id="{EAC33C0C-5271-8BEB-05C4-4E3418F2622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18347" y="818694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</p:spTree>
    <p:extLst>
      <p:ext uri="{BB962C8B-B14F-4D97-AF65-F5344CB8AC3E}">
        <p14:creationId xmlns:p14="http://schemas.microsoft.com/office/powerpoint/2010/main" val="185488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インタビュー計画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5">
            <a:extLst>
              <a:ext uri="{FF2B5EF4-FFF2-40B4-BE49-F238E27FC236}">
                <a16:creationId xmlns:a16="http://schemas.microsoft.com/office/drawing/2014/main" id="{8724723F-6460-2F37-ECA0-B359AFF5B06D}"/>
              </a:ext>
            </a:extLst>
          </p:cNvPr>
          <p:cNvSpPr txBox="1"/>
          <p:nvPr userDrawn="1"/>
        </p:nvSpPr>
        <p:spPr>
          <a:xfrm>
            <a:off x="904110" y="760833"/>
            <a:ext cx="4053600" cy="289818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b="1" spc="100">
                <a:solidFill>
                  <a:srgbClr val="000000"/>
                </a:solidFill>
                <a:effectLst/>
                <a:latin typeface="+mj-ea"/>
                <a:ea typeface="+mj-ea"/>
                <a:cs typeface="Gen Shin Gothic P Bold"/>
              </a:rPr>
              <a:t>インタビュー計画書</a:t>
            </a:r>
            <a:endParaRPr lang="en" altLang="ja-JP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42B384E7-716A-A4B0-8250-376AF55781D7}"/>
              </a:ext>
            </a:extLst>
          </p:cNvPr>
          <p:cNvSpPr txBox="1"/>
          <p:nvPr userDrawn="1"/>
        </p:nvSpPr>
        <p:spPr>
          <a:xfrm>
            <a:off x="6296256" y="801153"/>
            <a:ext cx="6540368" cy="243188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vert="horz" wrap="square" lIns="0" tIns="12695" rIns="0" bIns="0" rtlCol="0" anchor="ctr">
            <a:noAutofit/>
          </a:bodyPr>
          <a:lstStyle/>
          <a:p>
            <a:pPr marL="11113" indent="77788">
              <a:spcBef>
                <a:spcPts val="100"/>
              </a:spcBef>
            </a:pPr>
            <a:endParaRPr lang="ja-JP" altLang="en-US" sz="1100" b="1" spc="100">
              <a:solidFill>
                <a:srgbClr val="000000"/>
              </a:solidFill>
              <a:latin typeface="+mn-ea"/>
              <a:cs typeface="Gen Shin Gothic P Regular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BC53862-6D30-3849-FB37-A0BEB56671B9}"/>
              </a:ext>
            </a:extLst>
          </p:cNvPr>
          <p:cNvSpPr/>
          <p:nvPr userDrawn="1"/>
        </p:nvSpPr>
        <p:spPr>
          <a:xfrm>
            <a:off x="6350848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担当部署：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1A613D-B68D-1EE4-DECA-1BF06AB7E578}"/>
              </a:ext>
            </a:extLst>
          </p:cNvPr>
          <p:cNvSpPr/>
          <p:nvPr userDrawn="1"/>
        </p:nvSpPr>
        <p:spPr>
          <a:xfrm>
            <a:off x="9566440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事業名：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E868549-64AB-4792-B41A-CC23B682D969}"/>
              </a:ext>
            </a:extLst>
          </p:cNvPr>
          <p:cNvSpPr/>
          <p:nvPr userDrawn="1"/>
        </p:nvSpPr>
        <p:spPr>
          <a:xfrm>
            <a:off x="4731533" y="4152853"/>
            <a:ext cx="7928780" cy="262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4131082-6286-DE9B-EDE7-71AFC5E98FB6}"/>
              </a:ext>
            </a:extLst>
          </p:cNvPr>
          <p:cNvSpPr/>
          <p:nvPr userDrawn="1"/>
        </p:nvSpPr>
        <p:spPr>
          <a:xfrm>
            <a:off x="4731533" y="1261449"/>
            <a:ext cx="7928780" cy="28085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ECCC38A-E9EA-DC9A-656D-35189267E757}"/>
              </a:ext>
            </a:extLst>
          </p:cNvPr>
          <p:cNvSpPr/>
          <p:nvPr userDrawn="1"/>
        </p:nvSpPr>
        <p:spPr>
          <a:xfrm>
            <a:off x="779462" y="1261449"/>
            <a:ext cx="3867819" cy="551657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BA0CBFC-17FE-1DA9-EBD0-40C0D2A4FD4C}"/>
              </a:ext>
            </a:extLst>
          </p:cNvPr>
          <p:cNvSpPr/>
          <p:nvPr userDrawn="1"/>
        </p:nvSpPr>
        <p:spPr>
          <a:xfrm>
            <a:off x="4891646" y="1718884"/>
            <a:ext cx="7623020" cy="22381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0F649AA-7A15-3CCB-14CF-314D66475B46}"/>
              </a:ext>
            </a:extLst>
          </p:cNvPr>
          <p:cNvSpPr txBox="1"/>
          <p:nvPr userDrawn="1"/>
        </p:nvSpPr>
        <p:spPr>
          <a:xfrm>
            <a:off x="944352" y="1344033"/>
            <a:ext cx="2248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>
                <a:latin typeface="Yu Gothic" panose="020B0400000000000000" pitchFamily="34" charset="-128"/>
                <a:ea typeface="Yu Gothic" panose="020B0400000000000000" pitchFamily="34" charset="-128"/>
              </a:rPr>
              <a:t>ユーザーについて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E43A8F2-1EEA-CE28-BE0B-86B4087791C7}"/>
              </a:ext>
            </a:extLst>
          </p:cNvPr>
          <p:cNvSpPr txBox="1"/>
          <p:nvPr userDrawn="1"/>
        </p:nvSpPr>
        <p:spPr>
          <a:xfrm>
            <a:off x="4879613" y="1344033"/>
            <a:ext cx="1922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>
                <a:latin typeface="Yu Gothic" panose="020B0400000000000000" pitchFamily="34" charset="-128"/>
                <a:ea typeface="Yu Gothic" panose="020B0400000000000000" pitchFamily="34" charset="-128"/>
              </a:rPr>
              <a:t>事前質問</a:t>
            </a:r>
            <a:endParaRPr kumimoji="1" lang="ja-JP" altLang="en-US" sz="16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EE24ABE-0F3C-E77C-D27B-6BA433059C1E}"/>
              </a:ext>
            </a:extLst>
          </p:cNvPr>
          <p:cNvSpPr txBox="1"/>
          <p:nvPr userDrawn="1"/>
        </p:nvSpPr>
        <p:spPr>
          <a:xfrm>
            <a:off x="4879613" y="1729706"/>
            <a:ext cx="6291347" cy="379026"/>
          </a:xfrm>
          <a:prstGeom prst="rect">
            <a:avLst/>
          </a:prstGeom>
          <a:noFill/>
        </p:spPr>
        <p:txBody>
          <a:bodyPr wrap="square" lIns="72000" tIns="72000" rIns="72000" bIns="90000" rtlCol="0">
            <a:spAutoFit/>
          </a:bodyPr>
          <a:lstStyle/>
          <a:p>
            <a:r>
              <a:rPr lang="ja-JP" altLang="en-US" sz="1400">
                <a:solidFill>
                  <a:schemeClr val="tx1"/>
                </a:solidFill>
              </a:rPr>
              <a:t>例）普段の立場や役割、日常的に行っていること</a:t>
            </a:r>
            <a:r>
              <a:rPr lang="en-US" altLang="ja-JP" sz="1400">
                <a:solidFill>
                  <a:schemeClr val="tx1"/>
                </a:solidFill>
              </a:rPr>
              <a:t>/</a:t>
            </a:r>
            <a:r>
              <a:rPr lang="ja-JP" altLang="en-US" sz="1400">
                <a:solidFill>
                  <a:schemeClr val="tx1"/>
                </a:solidFill>
              </a:rPr>
              <a:t>利用頻度</a:t>
            </a:r>
            <a:r>
              <a:rPr lang="en-US" altLang="ja-JP" sz="1400">
                <a:solidFill>
                  <a:schemeClr val="tx1"/>
                </a:solidFill>
              </a:rPr>
              <a:t>/</a:t>
            </a:r>
            <a:r>
              <a:rPr lang="ja-JP" altLang="en-US" sz="1400">
                <a:solidFill>
                  <a:schemeClr val="tx1"/>
                </a:solidFill>
              </a:rPr>
              <a:t>期待・要望など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31EDDD4-B9F9-9620-6E52-4756D74B954A}"/>
              </a:ext>
            </a:extLst>
          </p:cNvPr>
          <p:cNvSpPr txBox="1"/>
          <p:nvPr userDrawn="1"/>
        </p:nvSpPr>
        <p:spPr>
          <a:xfrm>
            <a:off x="4879613" y="4210323"/>
            <a:ext cx="1922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>
                <a:latin typeface="Yu Gothic" panose="020B0400000000000000" pitchFamily="34" charset="-128"/>
                <a:ea typeface="Yu Gothic" panose="020B0400000000000000" pitchFamily="34" charset="-128"/>
              </a:rPr>
              <a:t>追加質問</a:t>
            </a:r>
            <a:endParaRPr kumimoji="1" lang="ja-JP" altLang="en-US" sz="1600" b="1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6A5FA0A-A3B8-C4B0-12E4-DF7A7E3FC666}"/>
              </a:ext>
            </a:extLst>
          </p:cNvPr>
          <p:cNvSpPr/>
          <p:nvPr userDrawn="1"/>
        </p:nvSpPr>
        <p:spPr>
          <a:xfrm>
            <a:off x="4891646" y="4581964"/>
            <a:ext cx="7623020" cy="20410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B63443F-E141-5BEC-6E0D-FAAB4AE570B6}"/>
              </a:ext>
            </a:extLst>
          </p:cNvPr>
          <p:cNvSpPr txBox="1"/>
          <p:nvPr userDrawn="1"/>
        </p:nvSpPr>
        <p:spPr>
          <a:xfrm>
            <a:off x="4879614" y="4580690"/>
            <a:ext cx="4146400" cy="379026"/>
          </a:xfrm>
          <a:prstGeom prst="rect">
            <a:avLst/>
          </a:prstGeom>
          <a:noFill/>
        </p:spPr>
        <p:txBody>
          <a:bodyPr wrap="square" lIns="72000" tIns="72000" rIns="72000" bIns="90000" rtlCol="0">
            <a:spAutoFit/>
          </a:bodyPr>
          <a:lstStyle/>
          <a:p>
            <a:r>
              <a:rPr lang="ja-JP" altLang="en-US" sz="1400">
                <a:solidFill>
                  <a:schemeClr val="tx1"/>
                </a:solidFill>
              </a:rPr>
              <a:t>追加の質問事項を記入してください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E6EDA7B-C1D4-D099-E174-420D59D5DA20}"/>
              </a:ext>
            </a:extLst>
          </p:cNvPr>
          <p:cNvSpPr/>
          <p:nvPr userDrawn="1"/>
        </p:nvSpPr>
        <p:spPr>
          <a:xfrm>
            <a:off x="937142" y="3775847"/>
            <a:ext cx="3552458" cy="28471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22ED275-CF19-2F82-9455-31F196BA0480}"/>
              </a:ext>
            </a:extLst>
          </p:cNvPr>
          <p:cNvSpPr txBox="1"/>
          <p:nvPr userDrawn="1"/>
        </p:nvSpPr>
        <p:spPr>
          <a:xfrm>
            <a:off x="937142" y="3791115"/>
            <a:ext cx="3552458" cy="576293"/>
          </a:xfrm>
          <a:prstGeom prst="rect">
            <a:avLst/>
          </a:prstGeom>
          <a:noFill/>
        </p:spPr>
        <p:txBody>
          <a:bodyPr wrap="square" lIns="72000" tIns="72000" rIns="72000" bIns="72000" rtlCol="0">
            <a:spAutoFit/>
          </a:bodyPr>
          <a:lstStyle/>
          <a:p>
            <a:r>
              <a:rPr lang="ja-JP" altLang="en-US" sz="1400">
                <a:solidFill>
                  <a:schemeClr val="tx1"/>
                </a:solidFill>
              </a:rPr>
              <a:t>例）ユーザーの役割・属性・背景（職業／年齢層／生活スタイルなど）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0C23059-F2B5-06AC-578B-DDA76B419075}"/>
              </a:ext>
            </a:extLst>
          </p:cNvPr>
          <p:cNvSpPr/>
          <p:nvPr userDrawn="1"/>
        </p:nvSpPr>
        <p:spPr>
          <a:xfrm>
            <a:off x="937142" y="1718884"/>
            <a:ext cx="3552458" cy="18838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7C00EAB4-68BD-80B0-8228-DC193491AD2A}"/>
              </a:ext>
            </a:extLst>
          </p:cNvPr>
          <p:cNvGrpSpPr/>
          <p:nvPr userDrawn="1"/>
        </p:nvGrpSpPr>
        <p:grpSpPr>
          <a:xfrm>
            <a:off x="2380148" y="1836706"/>
            <a:ext cx="666446" cy="1598296"/>
            <a:chOff x="2974622" y="3811413"/>
            <a:chExt cx="832757" cy="1997148"/>
          </a:xfrm>
          <a:solidFill>
            <a:schemeClr val="bg1">
              <a:lumMod val="95000"/>
            </a:schemeClr>
          </a:solidFill>
        </p:grpSpPr>
        <p:sp>
          <p:nvSpPr>
            <p:cNvPr id="20" name="円/楕円 19">
              <a:extLst>
                <a:ext uri="{FF2B5EF4-FFF2-40B4-BE49-F238E27FC236}">
                  <a16:creationId xmlns:a16="http://schemas.microsoft.com/office/drawing/2014/main" id="{5D0362E0-03F7-F11F-F71A-1C543AEF00B9}"/>
                </a:ext>
              </a:extLst>
            </p:cNvPr>
            <p:cNvSpPr/>
            <p:nvPr/>
          </p:nvSpPr>
          <p:spPr>
            <a:xfrm>
              <a:off x="3037404" y="3811413"/>
              <a:ext cx="707191" cy="70719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片側の 2 つの角を丸めた四角形 20">
              <a:extLst>
                <a:ext uri="{FF2B5EF4-FFF2-40B4-BE49-F238E27FC236}">
                  <a16:creationId xmlns:a16="http://schemas.microsoft.com/office/drawing/2014/main" id="{0723FE40-4EA4-33BB-69C5-9D0BF9DA6A47}"/>
                </a:ext>
              </a:extLst>
            </p:cNvPr>
            <p:cNvSpPr/>
            <p:nvPr/>
          </p:nvSpPr>
          <p:spPr>
            <a:xfrm>
              <a:off x="2974622" y="4518604"/>
              <a:ext cx="832757" cy="1289957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12D4D36-952B-D49A-AFF2-0CDBB02F23E0}"/>
              </a:ext>
            </a:extLst>
          </p:cNvPr>
          <p:cNvSpPr txBox="1"/>
          <p:nvPr userDrawn="1"/>
        </p:nvSpPr>
        <p:spPr>
          <a:xfrm>
            <a:off x="1434530" y="2427594"/>
            <a:ext cx="2557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>
                <a:solidFill>
                  <a:schemeClr val="tx1"/>
                </a:solidFill>
              </a:rPr>
              <a:t>あなたが​イメージする​ユーザーの​写真を​貼ってください​</a:t>
            </a: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24" name="テキスト プレースホルダー 53">
            <a:extLst>
              <a:ext uri="{FF2B5EF4-FFF2-40B4-BE49-F238E27FC236}">
                <a16:creationId xmlns:a16="http://schemas.microsoft.com/office/drawing/2014/main" id="{58876C01-4397-B977-94B2-31A74D45E7D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18802" y="4412656"/>
            <a:ext cx="3388305" cy="2123055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25" name="テキスト プレースホルダー 53">
            <a:extLst>
              <a:ext uri="{FF2B5EF4-FFF2-40B4-BE49-F238E27FC236}">
                <a16:creationId xmlns:a16="http://schemas.microsoft.com/office/drawing/2014/main" id="{D5B2EAEE-6EC2-2CE1-815C-26076B2C3E1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90169" y="2049000"/>
            <a:ext cx="7254231" cy="17421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26" name="テキスト プレースホルダー 53">
            <a:extLst>
              <a:ext uri="{FF2B5EF4-FFF2-40B4-BE49-F238E27FC236}">
                <a16:creationId xmlns:a16="http://schemas.microsoft.com/office/drawing/2014/main" id="{DAEB5CC5-364D-83C9-26F4-EED02930275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90169" y="4899984"/>
            <a:ext cx="7254231" cy="163572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27" name="テキスト プレースホルダー 53">
            <a:extLst>
              <a:ext uri="{FF2B5EF4-FFF2-40B4-BE49-F238E27FC236}">
                <a16:creationId xmlns:a16="http://schemas.microsoft.com/office/drawing/2014/main" id="{B9A41EEF-1AC5-FFCB-27C0-9C1201C0F63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079725" y="804626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28" name="テキスト プレースホルダー 53">
            <a:extLst>
              <a:ext uri="{FF2B5EF4-FFF2-40B4-BE49-F238E27FC236}">
                <a16:creationId xmlns:a16="http://schemas.microsoft.com/office/drawing/2014/main" id="{8242E1A4-60FF-D0F7-D814-FE8E0A01D49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18347" y="818694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</p:spTree>
    <p:extLst>
      <p:ext uri="{BB962C8B-B14F-4D97-AF65-F5344CB8AC3E}">
        <p14:creationId xmlns:p14="http://schemas.microsoft.com/office/powerpoint/2010/main" val="1371364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質問結果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5">
            <a:extLst>
              <a:ext uri="{FF2B5EF4-FFF2-40B4-BE49-F238E27FC236}">
                <a16:creationId xmlns:a16="http://schemas.microsoft.com/office/drawing/2014/main" id="{8724723F-6460-2F37-ECA0-B359AFF5B06D}"/>
              </a:ext>
            </a:extLst>
          </p:cNvPr>
          <p:cNvSpPr txBox="1"/>
          <p:nvPr userDrawn="1"/>
        </p:nvSpPr>
        <p:spPr>
          <a:xfrm>
            <a:off x="904110" y="760833"/>
            <a:ext cx="4053600" cy="289818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b="1" spc="100">
                <a:solidFill>
                  <a:srgbClr val="000000"/>
                </a:solidFill>
                <a:effectLst/>
                <a:latin typeface="+mj-ea"/>
                <a:ea typeface="+mj-ea"/>
                <a:cs typeface="Gen Shin Gothic P Bold"/>
              </a:rPr>
              <a:t>質問結果票</a:t>
            </a:r>
            <a:endParaRPr lang="en" altLang="ja-JP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42B384E7-716A-A4B0-8250-376AF55781D7}"/>
              </a:ext>
            </a:extLst>
          </p:cNvPr>
          <p:cNvSpPr txBox="1"/>
          <p:nvPr userDrawn="1"/>
        </p:nvSpPr>
        <p:spPr>
          <a:xfrm>
            <a:off x="6296256" y="801153"/>
            <a:ext cx="6540368" cy="243188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vert="horz" wrap="square" lIns="0" tIns="12695" rIns="0" bIns="0" rtlCol="0" anchor="ctr">
            <a:noAutofit/>
          </a:bodyPr>
          <a:lstStyle/>
          <a:p>
            <a:pPr marL="11113" indent="77788">
              <a:spcBef>
                <a:spcPts val="100"/>
              </a:spcBef>
            </a:pPr>
            <a:endParaRPr lang="ja-JP" altLang="en-US" sz="1100" b="1" spc="100">
              <a:solidFill>
                <a:srgbClr val="000000"/>
              </a:solidFill>
              <a:latin typeface="+mn-ea"/>
              <a:cs typeface="Gen Shin Gothic P Regular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BC53862-6D30-3849-FB37-A0BEB56671B9}"/>
              </a:ext>
            </a:extLst>
          </p:cNvPr>
          <p:cNvSpPr/>
          <p:nvPr userDrawn="1"/>
        </p:nvSpPr>
        <p:spPr>
          <a:xfrm>
            <a:off x="6350848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担当部署：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1A613D-B68D-1EE4-DECA-1BF06AB7E578}"/>
              </a:ext>
            </a:extLst>
          </p:cNvPr>
          <p:cNvSpPr/>
          <p:nvPr userDrawn="1"/>
        </p:nvSpPr>
        <p:spPr>
          <a:xfrm>
            <a:off x="9566440" y="844933"/>
            <a:ext cx="866949" cy="16927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spAutoFit/>
          </a:bodyPr>
          <a:lstStyle/>
          <a:p>
            <a:pPr fontAlgn="ctr">
              <a:tabLst>
                <a:tab pos="2000250" algn="l"/>
              </a:tabLst>
            </a:pPr>
            <a:r>
              <a:rPr lang="ja-JP" altLang="en-US" sz="1100" b="1" i="0">
                <a:solidFill>
                  <a:srgbClr val="000000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事業名：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FF4AFF2B-A142-B89E-C32D-F9E2B1E47638}"/>
              </a:ext>
            </a:extLst>
          </p:cNvPr>
          <p:cNvSpPr/>
          <p:nvPr userDrawn="1"/>
        </p:nvSpPr>
        <p:spPr>
          <a:xfrm>
            <a:off x="765335" y="1259174"/>
            <a:ext cx="4314666" cy="553137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8C04A9D-0BD4-A455-4D54-14AFCAA86FE0}"/>
              </a:ext>
            </a:extLst>
          </p:cNvPr>
          <p:cNvSpPr/>
          <p:nvPr userDrawn="1"/>
        </p:nvSpPr>
        <p:spPr>
          <a:xfrm>
            <a:off x="5163430" y="1257441"/>
            <a:ext cx="7511011" cy="553137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C0E31AA-C16A-4F0F-3216-3CE93F4FDF68}"/>
              </a:ext>
            </a:extLst>
          </p:cNvPr>
          <p:cNvSpPr txBox="1"/>
          <p:nvPr userDrawn="1"/>
        </p:nvSpPr>
        <p:spPr>
          <a:xfrm>
            <a:off x="892948" y="1321037"/>
            <a:ext cx="2268002" cy="365091"/>
          </a:xfrm>
          <a:prstGeom prst="rect">
            <a:avLst/>
          </a:prstGeom>
          <a:noFill/>
        </p:spPr>
        <p:txBody>
          <a:bodyPr wrap="square" lIns="72000" tIns="72000" rtlCol="0">
            <a:spAutoFit/>
          </a:bodyPr>
          <a:lstStyle/>
          <a:p>
            <a:r>
              <a:rPr kumimoji="1" lang="ja-JP" altLang="en-US" sz="1600" b="1" i="0">
                <a:latin typeface="Yu Gothic" panose="020B0400000000000000" pitchFamily="34" charset="-128"/>
                <a:ea typeface="Yu Gothic" panose="020B0400000000000000" pitchFamily="34" charset="-128"/>
              </a:rPr>
              <a:t>タスク</a:t>
            </a:r>
            <a:r>
              <a:rPr kumimoji="1" lang="en-US" altLang="ja-JP" sz="1600" b="1" i="0">
                <a:latin typeface="Yu Gothic" panose="020B0400000000000000" pitchFamily="34" charset="-128"/>
                <a:ea typeface="Yu Gothic" panose="020B0400000000000000" pitchFamily="34" charset="-128"/>
              </a:rPr>
              <a:t>No.</a:t>
            </a:r>
            <a:r>
              <a:rPr kumimoji="1" lang="ja-JP" altLang="en-US" sz="1600" b="1" i="0">
                <a:latin typeface="Yu Gothic" panose="020B0400000000000000" pitchFamily="34" charset="-128"/>
                <a:ea typeface="Yu Gothic" panose="020B0400000000000000" pitchFamily="34" charset="-128"/>
              </a:rPr>
              <a:t>：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C838576B-9FCB-471B-15B2-E04DED743AB1}"/>
              </a:ext>
            </a:extLst>
          </p:cNvPr>
          <p:cNvSpPr/>
          <p:nvPr userDrawn="1"/>
        </p:nvSpPr>
        <p:spPr>
          <a:xfrm>
            <a:off x="5271608" y="1749110"/>
            <a:ext cx="7276128" cy="48993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E7CD1CE7-32B2-616C-7E32-D03FC8BBC413}"/>
              </a:ext>
            </a:extLst>
          </p:cNvPr>
          <p:cNvGrpSpPr/>
          <p:nvPr userDrawn="1"/>
        </p:nvGrpSpPr>
        <p:grpSpPr>
          <a:xfrm>
            <a:off x="852406" y="1749110"/>
            <a:ext cx="4126085" cy="1147456"/>
            <a:chOff x="892948" y="1997485"/>
            <a:chExt cx="5543346" cy="919917"/>
          </a:xfrm>
        </p:grpSpPr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76F5EA34-C934-A66B-59B3-08E5CBE740DB}"/>
                </a:ext>
              </a:extLst>
            </p:cNvPr>
            <p:cNvSpPr/>
            <p:nvPr/>
          </p:nvSpPr>
          <p:spPr>
            <a:xfrm>
              <a:off x="893365" y="1997485"/>
              <a:ext cx="5542929" cy="91991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69547424-B9FC-ADA1-02E2-013E798C018D}"/>
                </a:ext>
              </a:extLst>
            </p:cNvPr>
            <p:cNvSpPr txBox="1"/>
            <p:nvPr/>
          </p:nvSpPr>
          <p:spPr>
            <a:xfrm>
              <a:off x="892948" y="1997485"/>
              <a:ext cx="1727863" cy="391628"/>
            </a:xfrm>
            <a:prstGeom prst="rect">
              <a:avLst/>
            </a:prstGeom>
            <a:noFill/>
          </p:spPr>
          <p:txBody>
            <a:bodyPr wrap="square" lIns="72000" tIns="72000" rIns="72000" bIns="72000" rtlCol="0">
              <a:spAutoFit/>
            </a:bodyPr>
            <a:lstStyle/>
            <a:p>
              <a:r>
                <a:rPr kumimoji="1" lang="ja-JP" altLang="en-US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エラーの数</a:t>
              </a:r>
              <a:endParaRPr kumimoji="1" lang="en-US" altLang="ja-JP" sz="1600" b="0" i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F4D70368-934D-FE9F-DAEF-5663D457BDCD}"/>
              </a:ext>
            </a:extLst>
          </p:cNvPr>
          <p:cNvGrpSpPr/>
          <p:nvPr userDrawn="1"/>
        </p:nvGrpSpPr>
        <p:grpSpPr>
          <a:xfrm>
            <a:off x="852406" y="2994188"/>
            <a:ext cx="4126085" cy="1148314"/>
            <a:chOff x="892948" y="3195066"/>
            <a:chExt cx="5543346" cy="920605"/>
          </a:xfrm>
        </p:grpSpPr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695FDCC1-E58C-4B7C-4827-0C936232DBBB}"/>
                </a:ext>
              </a:extLst>
            </p:cNvPr>
            <p:cNvSpPr/>
            <p:nvPr/>
          </p:nvSpPr>
          <p:spPr>
            <a:xfrm>
              <a:off x="893365" y="3195754"/>
              <a:ext cx="5542929" cy="91991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3D85F9A2-5851-CA20-CBF6-F8FD4D373C9E}"/>
                </a:ext>
              </a:extLst>
            </p:cNvPr>
            <p:cNvSpPr txBox="1"/>
            <p:nvPr/>
          </p:nvSpPr>
          <p:spPr>
            <a:xfrm>
              <a:off x="892948" y="3195066"/>
              <a:ext cx="3008312" cy="391628"/>
            </a:xfrm>
            <a:prstGeom prst="rect">
              <a:avLst/>
            </a:prstGeom>
            <a:noFill/>
          </p:spPr>
          <p:txBody>
            <a:bodyPr wrap="square" lIns="72000" tIns="72000" rIns="72000" bIns="72000" rtlCol="0">
              <a:spAutoFit/>
            </a:bodyPr>
            <a:lstStyle/>
            <a:p>
              <a:r>
                <a:rPr kumimoji="1" lang="ja-JP" altLang="en-US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混乱・迷いの数</a:t>
              </a:r>
              <a:endParaRPr kumimoji="1" lang="en-US" altLang="ja-JP" sz="1600" b="0" i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BC399570-82DC-34CB-D4BB-E86965B7A6C1}"/>
              </a:ext>
            </a:extLst>
          </p:cNvPr>
          <p:cNvGrpSpPr/>
          <p:nvPr userDrawn="1"/>
        </p:nvGrpSpPr>
        <p:grpSpPr>
          <a:xfrm>
            <a:off x="852410" y="4240124"/>
            <a:ext cx="4125774" cy="1148104"/>
            <a:chOff x="867607" y="4464221"/>
            <a:chExt cx="5542929" cy="920436"/>
          </a:xfrm>
        </p:grpSpPr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E4E630E7-7242-CA00-DBEB-A97921CEDAAD}"/>
                </a:ext>
              </a:extLst>
            </p:cNvPr>
            <p:cNvSpPr/>
            <p:nvPr/>
          </p:nvSpPr>
          <p:spPr>
            <a:xfrm>
              <a:off x="867607" y="4464740"/>
              <a:ext cx="5542929" cy="91991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54CDB8D3-3024-9152-9E8B-49A15C23DB15}"/>
                </a:ext>
              </a:extLst>
            </p:cNvPr>
            <p:cNvSpPr txBox="1"/>
            <p:nvPr/>
          </p:nvSpPr>
          <p:spPr>
            <a:xfrm>
              <a:off x="867607" y="4464221"/>
              <a:ext cx="3050343" cy="391628"/>
            </a:xfrm>
            <a:prstGeom prst="rect">
              <a:avLst/>
            </a:prstGeom>
            <a:noFill/>
          </p:spPr>
          <p:txBody>
            <a:bodyPr wrap="square" lIns="72000" tIns="72000" rIns="72000" bIns="72000" rtlCol="0" anchor="t">
              <a:spAutoFit/>
            </a:bodyPr>
            <a:lstStyle/>
            <a:p>
              <a:r>
                <a:rPr kumimoji="1" lang="ja-JP" altLang="en-US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成功</a:t>
              </a:r>
              <a:r>
                <a:rPr kumimoji="1" lang="en-US" altLang="ja-JP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/</a:t>
              </a:r>
              <a:r>
                <a:rPr kumimoji="1" lang="ja-JP" altLang="en-US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失敗</a:t>
              </a:r>
              <a:endParaRPr lang="en-US" altLang="ja-JP" sz="1600" b="0" i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28E4E382-A669-F63D-7CE6-D95EE1D7C6E4}"/>
              </a:ext>
            </a:extLst>
          </p:cNvPr>
          <p:cNvGrpSpPr/>
          <p:nvPr userDrawn="1"/>
        </p:nvGrpSpPr>
        <p:grpSpPr>
          <a:xfrm>
            <a:off x="852410" y="5485849"/>
            <a:ext cx="4125774" cy="1148540"/>
            <a:chOff x="867607" y="5492893"/>
            <a:chExt cx="5542929" cy="920786"/>
          </a:xfrm>
        </p:grpSpPr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31704817-C981-F9AF-8714-806C033776CE}"/>
                </a:ext>
              </a:extLst>
            </p:cNvPr>
            <p:cNvSpPr/>
            <p:nvPr userDrawn="1"/>
          </p:nvSpPr>
          <p:spPr>
            <a:xfrm>
              <a:off x="867607" y="5493762"/>
              <a:ext cx="5542929" cy="91991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ED8141A1-7D73-230D-E98D-821B97129332}"/>
                </a:ext>
              </a:extLst>
            </p:cNvPr>
            <p:cNvSpPr txBox="1"/>
            <p:nvPr/>
          </p:nvSpPr>
          <p:spPr>
            <a:xfrm>
              <a:off x="867607" y="5492893"/>
              <a:ext cx="1972231" cy="391628"/>
            </a:xfrm>
            <a:prstGeom prst="rect">
              <a:avLst/>
            </a:prstGeom>
            <a:noFill/>
          </p:spPr>
          <p:txBody>
            <a:bodyPr wrap="square" lIns="72000" tIns="72000" rIns="72000" bIns="72000" rtlCol="0" anchor="t">
              <a:spAutoFit/>
            </a:bodyPr>
            <a:lstStyle/>
            <a:p>
              <a:r>
                <a:rPr kumimoji="1" lang="ja-JP" altLang="en-US" sz="1600" b="0" i="0">
                  <a:latin typeface="Yu Gothic" panose="020B0400000000000000" pitchFamily="34" charset="-128"/>
                  <a:ea typeface="Yu Gothic" panose="020B0400000000000000" pitchFamily="34" charset="-128"/>
                </a:rPr>
                <a:t>難易度評価</a:t>
              </a:r>
              <a:endParaRPr kumimoji="1" lang="en-US" altLang="ja-JP" sz="1600" b="0" i="0"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</p:grp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8AB02CCA-782A-AD3A-A9DF-D953E01BFA02}"/>
              </a:ext>
            </a:extLst>
          </p:cNvPr>
          <p:cNvSpPr txBox="1"/>
          <p:nvPr userDrawn="1"/>
        </p:nvSpPr>
        <p:spPr>
          <a:xfrm>
            <a:off x="5271608" y="1321037"/>
            <a:ext cx="1335910" cy="365091"/>
          </a:xfrm>
          <a:prstGeom prst="rect">
            <a:avLst/>
          </a:prstGeom>
          <a:noFill/>
        </p:spPr>
        <p:txBody>
          <a:bodyPr wrap="square" lIns="72000" tIns="72000" rtlCol="0">
            <a:spAutoFit/>
          </a:bodyPr>
          <a:lstStyle/>
          <a:p>
            <a:r>
              <a:rPr lang="ja-JP" altLang="en-US" sz="1600" b="1" i="0">
                <a:latin typeface="Yu Gothic" panose="020B0400000000000000" pitchFamily="34" charset="-128"/>
                <a:ea typeface="Yu Gothic" panose="020B0400000000000000" pitchFamily="34" charset="-128"/>
              </a:rPr>
              <a:t>観察メモ</a:t>
            </a:r>
            <a:endParaRPr kumimoji="1" lang="en-US" altLang="ja-JP" sz="1600" b="1" i="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9725C18-BC66-64F6-2D17-FF365429B3F1}"/>
              </a:ext>
            </a:extLst>
          </p:cNvPr>
          <p:cNvSpPr txBox="1"/>
          <p:nvPr userDrawn="1"/>
        </p:nvSpPr>
        <p:spPr>
          <a:xfrm>
            <a:off x="5271608" y="1749110"/>
            <a:ext cx="5961811" cy="365091"/>
          </a:xfrm>
          <a:prstGeom prst="rect">
            <a:avLst/>
          </a:prstGeom>
          <a:noFill/>
        </p:spPr>
        <p:txBody>
          <a:bodyPr wrap="square" lIns="72000" tIns="72000" rtlCol="0">
            <a:spAutoFit/>
          </a:bodyPr>
          <a:lstStyle/>
          <a:p>
            <a:r>
              <a:rPr lang="ja-JP" altLang="en-US" sz="160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気づいた点や観察結果を記入してください</a:t>
            </a:r>
            <a:endParaRPr kumimoji="1" lang="en-US" altLang="ja-JP" sz="160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54" name="テキスト プレースホルダー 53">
            <a:extLst>
              <a:ext uri="{FF2B5EF4-FFF2-40B4-BE49-F238E27FC236}">
                <a16:creationId xmlns:a16="http://schemas.microsoft.com/office/drawing/2014/main" id="{88965C8A-1680-FDA8-6B63-044F135AB7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76935" y="2176324"/>
            <a:ext cx="7170802" cy="4297628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5" name="テキスト プレースホルダー 53">
            <a:extLst>
              <a:ext uri="{FF2B5EF4-FFF2-40B4-BE49-F238E27FC236}">
                <a16:creationId xmlns:a16="http://schemas.microsoft.com/office/drawing/2014/main" id="{38856E59-9FBE-BFD1-71E8-4FFAE7AD2E7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45871" y="2099154"/>
            <a:ext cx="3899084" cy="73887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6" name="テキスト プレースホルダー 53">
            <a:extLst>
              <a:ext uri="{FF2B5EF4-FFF2-40B4-BE49-F238E27FC236}">
                <a16:creationId xmlns:a16="http://schemas.microsoft.com/office/drawing/2014/main" id="{51E6B605-22FE-9277-C65C-94B5F6CCAF8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59519" y="3313805"/>
            <a:ext cx="3899084" cy="73887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57" name="テキスト プレースホルダー 53">
            <a:extLst>
              <a:ext uri="{FF2B5EF4-FFF2-40B4-BE49-F238E27FC236}">
                <a16:creationId xmlns:a16="http://schemas.microsoft.com/office/drawing/2014/main" id="{384D2A50-2D89-E12F-6F85-07019A85B8E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5871" y="4569399"/>
            <a:ext cx="3899084" cy="738879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60" name="円/楕円 59">
            <a:extLst>
              <a:ext uri="{FF2B5EF4-FFF2-40B4-BE49-F238E27FC236}">
                <a16:creationId xmlns:a16="http://schemas.microsoft.com/office/drawing/2014/main" id="{CB9D8FA1-1D55-E8EE-AD47-40BF69CE5141}"/>
              </a:ext>
            </a:extLst>
          </p:cNvPr>
          <p:cNvSpPr/>
          <p:nvPr/>
        </p:nvSpPr>
        <p:spPr>
          <a:xfrm>
            <a:off x="1675339" y="5978790"/>
            <a:ext cx="430767" cy="4307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円/楕円 60">
            <a:extLst>
              <a:ext uri="{FF2B5EF4-FFF2-40B4-BE49-F238E27FC236}">
                <a16:creationId xmlns:a16="http://schemas.microsoft.com/office/drawing/2014/main" id="{19FA4B37-A6BB-1BCB-6A32-F38DF7C314E5}"/>
              </a:ext>
            </a:extLst>
          </p:cNvPr>
          <p:cNvSpPr/>
          <p:nvPr/>
        </p:nvSpPr>
        <p:spPr>
          <a:xfrm>
            <a:off x="2197349" y="5978790"/>
            <a:ext cx="430767" cy="4307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円/楕円 61">
            <a:extLst>
              <a:ext uri="{FF2B5EF4-FFF2-40B4-BE49-F238E27FC236}">
                <a16:creationId xmlns:a16="http://schemas.microsoft.com/office/drawing/2014/main" id="{E128DD7B-9F52-137D-9FDA-2009762C16AD}"/>
              </a:ext>
            </a:extLst>
          </p:cNvPr>
          <p:cNvSpPr/>
          <p:nvPr/>
        </p:nvSpPr>
        <p:spPr>
          <a:xfrm>
            <a:off x="2719359" y="5978790"/>
            <a:ext cx="430767" cy="4307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>
            <a:extLst>
              <a:ext uri="{FF2B5EF4-FFF2-40B4-BE49-F238E27FC236}">
                <a16:creationId xmlns:a16="http://schemas.microsoft.com/office/drawing/2014/main" id="{2640F23C-D0AF-0E9E-2DC4-920BBE98AADF}"/>
              </a:ext>
            </a:extLst>
          </p:cNvPr>
          <p:cNvSpPr/>
          <p:nvPr/>
        </p:nvSpPr>
        <p:spPr>
          <a:xfrm>
            <a:off x="3241369" y="5978790"/>
            <a:ext cx="430767" cy="4307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円/楕円 63">
            <a:extLst>
              <a:ext uri="{FF2B5EF4-FFF2-40B4-BE49-F238E27FC236}">
                <a16:creationId xmlns:a16="http://schemas.microsoft.com/office/drawing/2014/main" id="{6F86F1BA-0824-2F6B-C02A-9904895C9502}"/>
              </a:ext>
            </a:extLst>
          </p:cNvPr>
          <p:cNvSpPr/>
          <p:nvPr/>
        </p:nvSpPr>
        <p:spPr>
          <a:xfrm>
            <a:off x="3786159" y="5978790"/>
            <a:ext cx="430767" cy="43076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2344CF61-6967-849C-7287-4AE90C98E185}"/>
              </a:ext>
            </a:extLst>
          </p:cNvPr>
          <p:cNvSpPr txBox="1"/>
          <p:nvPr/>
        </p:nvSpPr>
        <p:spPr>
          <a:xfrm>
            <a:off x="4376320" y="6013781"/>
            <a:ext cx="430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高</a:t>
            </a:r>
            <a:endParaRPr kumimoji="1" lang="en-US" altLang="ja-JP"/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176AC669-C540-F2EE-3665-58DED067B624}"/>
              </a:ext>
            </a:extLst>
          </p:cNvPr>
          <p:cNvSpPr txBox="1"/>
          <p:nvPr/>
        </p:nvSpPr>
        <p:spPr>
          <a:xfrm>
            <a:off x="1117554" y="6023508"/>
            <a:ext cx="430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低</a:t>
            </a:r>
            <a:endParaRPr kumimoji="1" lang="en-US" altLang="ja-JP"/>
          </a:p>
        </p:txBody>
      </p:sp>
      <p:sp>
        <p:nvSpPr>
          <p:cNvPr id="82" name="テキスト プレースホルダー 53">
            <a:extLst>
              <a:ext uri="{FF2B5EF4-FFF2-40B4-BE49-F238E27FC236}">
                <a16:creationId xmlns:a16="http://schemas.microsoft.com/office/drawing/2014/main" id="{90FF5FB8-7F69-1D48-EB25-FCFC2B5FAE9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079725" y="804626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83" name="テキスト プレースホルダー 53">
            <a:extLst>
              <a:ext uri="{FF2B5EF4-FFF2-40B4-BE49-F238E27FC236}">
                <a16:creationId xmlns:a16="http://schemas.microsoft.com/office/drawing/2014/main" id="{7F265A77-8A1D-4C92-2ACF-80DE77B604F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18347" y="818694"/>
            <a:ext cx="2261406" cy="239716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12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  <p:sp>
        <p:nvSpPr>
          <p:cNvPr id="2" name="テキスト プレースホルダー 53">
            <a:extLst>
              <a:ext uri="{FF2B5EF4-FFF2-40B4-BE49-F238E27FC236}">
                <a16:creationId xmlns:a16="http://schemas.microsoft.com/office/drawing/2014/main" id="{F5C503BC-407C-B08B-7CF2-D9B3D5C6A7D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162951" y="1389243"/>
            <a:ext cx="2261406" cy="239716"/>
          </a:xfrm>
          <a:prstGeom prst="rect">
            <a:avLst/>
          </a:prstGeom>
        </p:spPr>
        <p:txBody>
          <a:bodyPr anchor="ctr"/>
          <a:lstStyle>
            <a:lvl1pPr algn="l">
              <a:buNone/>
              <a:defRPr sz="1400"/>
            </a:lvl1pPr>
          </a:lstStyle>
          <a:p>
            <a:pPr lvl="0"/>
            <a:r>
              <a:rPr kumimoji="1" lang="ja-JP" altLang="en-US"/>
              <a:t>記入欄</a:t>
            </a:r>
          </a:p>
        </p:txBody>
      </p:sp>
    </p:spTree>
    <p:extLst>
      <p:ext uri="{BB962C8B-B14F-4D97-AF65-F5344CB8AC3E}">
        <p14:creationId xmlns:p14="http://schemas.microsoft.com/office/powerpoint/2010/main" val="322931389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theme/theme1.xml" Type="http://schemas.openxmlformats.org/officeDocument/2006/relationships/theme"/><Relationship Id="rId5" Target="http://creativecommons.org/licenses/by-sa/4.0/" TargetMode="External" Type="http://schemas.openxmlformats.org/officeDocument/2006/relationships/hyperlink"/><Relationship Id="rId6" Target="../media/image1.png" Type="http://schemas.openxmlformats.org/officeDocument/2006/relationships/imag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5">
            <a:extLst>
              <a:ext uri="{FF2B5EF4-FFF2-40B4-BE49-F238E27FC236}">
                <a16:creationId xmlns:a16="http://schemas.microsoft.com/office/drawing/2014/main" id="{C06A89CB-DEBF-D819-F971-CF4FD0331398}"/>
              </a:ext>
            </a:extLst>
          </p:cNvPr>
          <p:cNvSpPr txBox="1"/>
          <p:nvPr userDrawn="1"/>
        </p:nvSpPr>
        <p:spPr>
          <a:xfrm>
            <a:off x="598488" y="347460"/>
            <a:ext cx="6729121" cy="197485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fontAlgn="ctr">
              <a:spcBef>
                <a:spcPts val="100"/>
              </a:spcBef>
            </a:pPr>
            <a:r>
              <a:rPr lang="ja-JP" altLang="en-US" sz="1200" b="1" i="0" dirty="0">
                <a:solidFill>
                  <a:schemeClr val="bg2">
                    <a:lumMod val="1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実践ガイド </a:t>
            </a:r>
            <a:r>
              <a:rPr lang="ja-JP" altLang="en-US" sz="1200" b="1" i="0" spc="100" dirty="0">
                <a:solidFill>
                  <a:schemeClr val="bg2">
                    <a:lumMod val="10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Gen Shin Gothic P Bold"/>
              </a:rPr>
              <a:t>「ユーザビリティテスト」ワークシート</a:t>
            </a:r>
            <a:endParaRPr lang="en" altLang="ja-JP" sz="1200" b="1" i="0" dirty="0">
              <a:solidFill>
                <a:schemeClr val="bg2">
                  <a:lumMod val="10000"/>
                </a:schemeClr>
              </a:solidFill>
              <a:effectLst/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4" name="テキスト プレースホルダー 1">
            <a:extLst>
              <a:ext uri="{FF2B5EF4-FFF2-40B4-BE49-F238E27FC236}">
                <a16:creationId xmlns:a16="http://schemas.microsoft.com/office/drawing/2014/main" id="{4895F8B0-3854-0C1B-111B-B3A66010F82E}"/>
              </a:ext>
            </a:extLst>
          </p:cNvPr>
          <p:cNvSpPr txBox="1">
            <a:spLocks/>
          </p:cNvSpPr>
          <p:nvPr userDrawn="1"/>
        </p:nvSpPr>
        <p:spPr>
          <a:xfrm>
            <a:off x="708858" y="7280542"/>
            <a:ext cx="11057041" cy="248137"/>
          </a:xfrm>
          <a:prstGeom prst="rect">
            <a:avLst/>
          </a:prstGeom>
        </p:spPr>
        <p:txBody>
          <a:bodyPr lIns="0" tIns="0" rIns="0" bIns="0" numCol="1" anchor="t"/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kumimoji="1"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" altLang="ja-JP" sz="800" b="0" i="0">
                <a:effectLst/>
                <a:latin typeface="+mn-ea"/>
              </a:rPr>
              <a:t>Used as a reference 'Business Model Canvas' </a:t>
            </a:r>
            <a:r>
              <a:rPr lang="en" altLang="ja-JP" sz="800" b="0" i="0" err="1">
                <a:effectLst/>
                <a:latin typeface="+mn-ea"/>
              </a:rPr>
              <a:t>Strategyzer.com</a:t>
            </a:r>
            <a:br>
              <a:rPr lang="en" altLang="ja-JP" sz="800" b="0" i="0">
                <a:effectLst/>
                <a:latin typeface="+mn-ea"/>
              </a:rPr>
            </a:br>
            <a:r>
              <a:rPr lang="en" altLang="ja-JP" sz="800" b="0" i="0">
                <a:effectLst/>
                <a:latin typeface="+mn-ea"/>
              </a:rPr>
              <a:t>This work is licensed under the Creative Commons Attribution-</a:t>
            </a:r>
            <a:r>
              <a:rPr lang="en" altLang="ja-JP" sz="800" b="0" i="0" err="1">
                <a:effectLst/>
                <a:latin typeface="+mn-ea"/>
              </a:rPr>
              <a:t>ShareAlike</a:t>
            </a:r>
            <a:r>
              <a:rPr lang="en" altLang="ja-JP" sz="800" b="0" i="0">
                <a:effectLst/>
                <a:latin typeface="+mn-ea"/>
              </a:rPr>
              <a:t> 4.0 International License. To view a copy of this license, visit</a:t>
            </a:r>
            <a:r>
              <a:rPr lang="en" altLang="ja-JP" sz="800">
                <a:latin typeface="+mn-ea"/>
              </a:rPr>
              <a:t>  </a:t>
            </a:r>
            <a:r>
              <a:rPr lang="en" altLang="ja-JP" sz="800" b="0" i="0">
                <a:effectLst/>
                <a:latin typeface="+mn-ea"/>
                <a:hlinkClick r:id="rId5" tooltip="http://creativecommons.org/licenses/by-sa/4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http://creativecommons.org/licenses/by-sa/4.0/</a:t>
            </a:r>
            <a:r>
              <a:rPr lang="en" altLang="ja-JP" sz="800" b="0" i="0">
                <a:effectLst/>
                <a:latin typeface="+mn-ea"/>
              </a:rPr>
              <a:t>.</a:t>
            </a:r>
          </a:p>
        </p:txBody>
      </p:sp>
      <p:pic>
        <p:nvPicPr>
          <p:cNvPr id="5" name="Picture 2" descr="by-sa">
            <a:extLst>
              <a:ext uri="{FF2B5EF4-FFF2-40B4-BE49-F238E27FC236}">
                <a16:creationId xmlns:a16="http://schemas.microsoft.com/office/drawing/2014/main" id="{3430FBFB-00A0-F3A8-4187-2AD6033E3D8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3756" y="7170122"/>
            <a:ext cx="847532" cy="295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ject 5">
            <a:extLst>
              <a:ext uri="{FF2B5EF4-FFF2-40B4-BE49-F238E27FC236}">
                <a16:creationId xmlns:a16="http://schemas.microsoft.com/office/drawing/2014/main" id="{70CB6466-D62B-5A1F-0E07-767025331283}"/>
              </a:ext>
            </a:extLst>
          </p:cNvPr>
          <p:cNvSpPr txBox="1"/>
          <p:nvPr userDrawn="1"/>
        </p:nvSpPr>
        <p:spPr>
          <a:xfrm>
            <a:off x="10630390" y="348358"/>
            <a:ext cx="2208671" cy="197485"/>
          </a:xfrm>
          <a:prstGeom prst="rect">
            <a:avLst/>
          </a:prstGeom>
        </p:spPr>
        <p:txBody>
          <a:bodyPr vert="horz" wrap="square" lIns="0" tIns="12695" rIns="0" bIns="0" rtlCol="0">
            <a:spAutoFit/>
          </a:bodyPr>
          <a:lstStyle/>
          <a:p>
            <a:pPr marL="12695" algn="r" fontAlgn="ctr">
              <a:spcBef>
                <a:spcPts val="100"/>
              </a:spcBef>
            </a:pPr>
            <a:r>
              <a:rPr lang="en" altLang="ja-JP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2026</a:t>
            </a:r>
            <a:r>
              <a:rPr lang="ja-JP" altLang="en-US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年</a:t>
            </a:r>
            <a:r>
              <a:rPr lang="en-US" altLang="ja-JP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3</a:t>
            </a:r>
            <a:r>
              <a:rPr lang="ja-JP" altLang="en-US" sz="1200" b="1" i="0">
                <a:solidFill>
                  <a:schemeClr val="bg2">
                    <a:lumMod val="10000"/>
                  </a:schemeClr>
                </a:solidFill>
                <a:effectLst/>
                <a:latin typeface="Yu Gothic" panose="020B0400000000000000" pitchFamily="34" charset="-128"/>
                <a:ea typeface="Yu Gothic" panose="020B0400000000000000" pitchFamily="34" charset="-128"/>
              </a:rPr>
              <a:t>月</a:t>
            </a:r>
            <a:endParaRPr lang="en" altLang="ja-JP" sz="1200" b="1" i="0">
              <a:solidFill>
                <a:schemeClr val="bg2">
                  <a:lumMod val="10000"/>
                </a:schemeClr>
              </a:solidFill>
              <a:effectLst/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947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 userDrawn="1">
          <p15:clr>
            <a:srgbClr val="F26B43"/>
          </p15:clr>
        </p15:guide>
        <p15:guide id="2" pos="4233" userDrawn="1">
          <p15:clr>
            <a:srgbClr val="F26B43"/>
          </p15:clr>
        </p15:guide>
        <p15:guide id="3" orient="horz" pos="2381" userDrawn="1">
          <p15:clr>
            <a:srgbClr val="F26B43"/>
          </p15:clr>
        </p15:guide>
        <p15:guide id="4" orient="horz" pos="4422" userDrawn="1">
          <p15:clr>
            <a:srgbClr val="F26B43"/>
          </p15:clr>
        </p15:guide>
        <p15:guide id="5" pos="377" userDrawn="1">
          <p15:clr>
            <a:srgbClr val="F26B43"/>
          </p15:clr>
        </p15:guide>
        <p15:guide id="6" pos="80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07596-0D19-ED41-E1EB-7EBF5B811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テキスト プレースホルダー 33">
            <a:extLst>
              <a:ext uri="{FF2B5EF4-FFF2-40B4-BE49-F238E27FC236}">
                <a16:creationId xmlns:a16="http://schemas.microsoft.com/office/drawing/2014/main" id="{ABD4064D-4068-EFF2-207A-F0778B358E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5" name="テキスト プレースホルダー 34">
            <a:extLst>
              <a:ext uri="{FF2B5EF4-FFF2-40B4-BE49-F238E27FC236}">
                <a16:creationId xmlns:a16="http://schemas.microsoft.com/office/drawing/2014/main" id="{8ABD8107-0E76-7260-3BD6-112A802D71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6" name="テキスト プレースホルダー 35">
            <a:extLst>
              <a:ext uri="{FF2B5EF4-FFF2-40B4-BE49-F238E27FC236}">
                <a16:creationId xmlns:a16="http://schemas.microsoft.com/office/drawing/2014/main" id="{E2D4A3E8-EAF0-E94F-3420-B872C6E604A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7" name="テキスト プレースホルダー 36">
            <a:extLst>
              <a:ext uri="{FF2B5EF4-FFF2-40B4-BE49-F238E27FC236}">
                <a16:creationId xmlns:a16="http://schemas.microsoft.com/office/drawing/2014/main" id="{33F5E7A6-E55C-41CD-A203-BC096B4EB2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8" name="テキスト プレースホルダー 37">
            <a:extLst>
              <a:ext uri="{FF2B5EF4-FFF2-40B4-BE49-F238E27FC236}">
                <a16:creationId xmlns:a16="http://schemas.microsoft.com/office/drawing/2014/main" id="{58349D6B-8BEC-DE65-06DB-2B0963C867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9" name="テキスト プレースホルダー 38">
            <a:extLst>
              <a:ext uri="{FF2B5EF4-FFF2-40B4-BE49-F238E27FC236}">
                <a16:creationId xmlns:a16="http://schemas.microsoft.com/office/drawing/2014/main" id="{0EB3786F-190F-F533-86B6-6CD31D0711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0" name="テキスト プレースホルダー 39">
            <a:extLst>
              <a:ext uri="{FF2B5EF4-FFF2-40B4-BE49-F238E27FC236}">
                <a16:creationId xmlns:a16="http://schemas.microsoft.com/office/drawing/2014/main" id="{CE185946-BC61-5F55-D263-9234C3DA1F1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1" name="テキスト プレースホルダー 40">
            <a:extLst>
              <a:ext uri="{FF2B5EF4-FFF2-40B4-BE49-F238E27FC236}">
                <a16:creationId xmlns:a16="http://schemas.microsoft.com/office/drawing/2014/main" id="{3F7BF644-0693-4F2D-7D0A-3782C6DACF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2" name="テキスト プレースホルダー 41">
            <a:extLst>
              <a:ext uri="{FF2B5EF4-FFF2-40B4-BE49-F238E27FC236}">
                <a16:creationId xmlns:a16="http://schemas.microsoft.com/office/drawing/2014/main" id="{E4846589-0182-F179-3ACF-4C4EE95A564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3" name="テキスト プレースホルダー 42">
            <a:extLst>
              <a:ext uri="{FF2B5EF4-FFF2-40B4-BE49-F238E27FC236}">
                <a16:creationId xmlns:a16="http://schemas.microsoft.com/office/drawing/2014/main" id="{929811D7-61D8-D9E4-FEF0-AAAB5D3695B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4" name="テキスト プレースホルダー 43">
            <a:extLst>
              <a:ext uri="{FF2B5EF4-FFF2-40B4-BE49-F238E27FC236}">
                <a16:creationId xmlns:a16="http://schemas.microsoft.com/office/drawing/2014/main" id="{298287CC-0086-59DC-6045-2E9D3301BB5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5" name="テキスト プレースホルダー 44">
            <a:extLst>
              <a:ext uri="{FF2B5EF4-FFF2-40B4-BE49-F238E27FC236}">
                <a16:creationId xmlns:a16="http://schemas.microsoft.com/office/drawing/2014/main" id="{3CE79A63-AF27-2592-B7F1-658CFAA80B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6" name="テキスト プレースホルダー 45">
            <a:extLst>
              <a:ext uri="{FF2B5EF4-FFF2-40B4-BE49-F238E27FC236}">
                <a16:creationId xmlns:a16="http://schemas.microsoft.com/office/drawing/2014/main" id="{69F59B65-1EB7-1DFE-9000-7643D329E2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7" name="テキスト プレースホルダー 46">
            <a:extLst>
              <a:ext uri="{FF2B5EF4-FFF2-40B4-BE49-F238E27FC236}">
                <a16:creationId xmlns:a16="http://schemas.microsoft.com/office/drawing/2014/main" id="{5DD0C490-FDDB-142E-C3B7-00B08C0E00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8" name="テキスト プレースホルダー 47">
            <a:extLst>
              <a:ext uri="{FF2B5EF4-FFF2-40B4-BE49-F238E27FC236}">
                <a16:creationId xmlns:a16="http://schemas.microsoft.com/office/drawing/2014/main" id="{F627915C-1D66-9BFF-0EEF-F7AFF3E040E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9" name="テキスト プレースホルダー 48">
            <a:extLst>
              <a:ext uri="{FF2B5EF4-FFF2-40B4-BE49-F238E27FC236}">
                <a16:creationId xmlns:a16="http://schemas.microsoft.com/office/drawing/2014/main" id="{1DB45B68-8139-2805-F527-474D9DFFF8B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0" name="テキスト プレースホルダー 49">
            <a:extLst>
              <a:ext uri="{FF2B5EF4-FFF2-40B4-BE49-F238E27FC236}">
                <a16:creationId xmlns:a16="http://schemas.microsoft.com/office/drawing/2014/main" id="{5F7E6C42-E062-FD74-662F-140C1A5586A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1" name="テキスト プレースホルダー 50">
            <a:extLst>
              <a:ext uri="{FF2B5EF4-FFF2-40B4-BE49-F238E27FC236}">
                <a16:creationId xmlns:a16="http://schemas.microsoft.com/office/drawing/2014/main" id="{BBDE1A16-0E37-C0B6-DA44-3ABAF221625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7659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A57A5AA1-2897-715C-0A66-8B865FE762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EF822EA-43D4-89FE-9859-09408A62C5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90169" y="2098428"/>
            <a:ext cx="7254231" cy="1742116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ECA874D-4044-313C-D05F-9E3CB73068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90169" y="4944058"/>
            <a:ext cx="7254231" cy="1584000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500B1133-219A-682B-E1E4-18D348A7019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A3E53DE4-0111-A4E8-D21B-5AAFEB15ECF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9451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661F64-0C2E-6628-10BA-424E91940C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14006" y="2213395"/>
            <a:ext cx="7002818" cy="4297628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4BB795-C745-0BF6-78E8-B7715F4D9E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70585" y="2086797"/>
            <a:ext cx="3899084" cy="73887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6B30621-6A52-5AFD-2B33-DD5633E006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70585" y="3338519"/>
            <a:ext cx="3899084" cy="73887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B591838-6A2A-9BBD-6CDB-D3C7553C57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0585" y="4581756"/>
            <a:ext cx="3899084" cy="738879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281EE235-AEA0-9154-26CF-DA1FD3BD231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8B66E71E-0984-A989-D78E-06496F344E5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522AB379-4D16-3620-E1B9-5BAEA84F014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162951" y="1401600"/>
            <a:ext cx="2261406" cy="239716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11" name="円/楕円 59">
            <a:extLst>
              <a:ext uri="{FF2B5EF4-FFF2-40B4-BE49-F238E27FC236}">
                <a16:creationId xmlns:a16="http://schemas.microsoft.com/office/drawing/2014/main" id="{41059369-FCF6-DBDF-3659-33A362C4A979}"/>
              </a:ext>
            </a:extLst>
          </p:cNvPr>
          <p:cNvSpPr/>
          <p:nvPr/>
        </p:nvSpPr>
        <p:spPr>
          <a:xfrm>
            <a:off x="2721071" y="5975347"/>
            <a:ext cx="430767" cy="430767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798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 2013 - 2022">
  <a:themeElements>
    <a:clrScheme name="実践ガイド">
      <a:dk1>
        <a:srgbClr val="343434"/>
      </a:dk1>
      <a:lt1>
        <a:srgbClr val="FFFFFF"/>
      </a:lt1>
      <a:dk2>
        <a:srgbClr val="0C4CAE"/>
      </a:dk2>
      <a:lt2>
        <a:srgbClr val="E9F5FB"/>
      </a:lt2>
      <a:accent1>
        <a:srgbClr val="C71A5C"/>
      </a:accent1>
      <a:accent2>
        <a:srgbClr val="FDCDDF"/>
      </a:accent2>
      <a:accent3>
        <a:srgbClr val="0C7804"/>
      </a:accent3>
      <a:accent4>
        <a:srgbClr val="F0F7EF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20">
      <a:majorFont>
        <a:latin typeface="游ゴシック"/>
        <a:ea typeface="游ゴシック"/>
        <a:cs typeface=""/>
      </a:majorFont>
      <a:minorFont>
        <a:latin typeface="游ゴシック"/>
        <a:ea typeface="游ゴシック"/>
        <a:cs typeface=""/>
      </a:minorFont>
    </a:fontScheme>
    <a:fmtScheme name="Office テーマ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be3460-9752-49b0-8c5e-c2f1d83cc0ff" xsi:nil="true"/>
    <lcf76f155ced4ddcb4097134ff3c332f xmlns="313dae9c-55ad-4c36-bb32-412dd15db9b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3541878C559E489C716CB0F675BDC1" ma:contentTypeVersion="16" ma:contentTypeDescription="新しいドキュメントを作成します。" ma:contentTypeScope="" ma:versionID="9a691d56d1b95ec46cfee207ca23996e">
  <xsd:schema xmlns:xsd="http://www.w3.org/2001/XMLSchema" xmlns:xs="http://www.w3.org/2001/XMLSchema" xmlns:p="http://schemas.microsoft.com/office/2006/metadata/properties" xmlns:ns2="313dae9c-55ad-4c36-bb32-412dd15db9bd" xmlns:ns3="10be3460-9752-49b0-8c5e-c2f1d83cc0ff" targetNamespace="http://schemas.microsoft.com/office/2006/metadata/properties" ma:root="true" ma:fieldsID="e222629031b1ee79ff8166dc67cfc697" ns2:_="" ns3:_="">
    <xsd:import namespace="313dae9c-55ad-4c36-bb32-412dd15db9bd"/>
    <xsd:import namespace="10be3460-9752-49b0-8c5e-c2f1d83cc0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dae9c-55ad-4c36-bb32-412dd15db9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e3460-9752-49b0-8c5e-c2f1d83cc0ff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56f963b-e234-45d4-a2ba-17acdd02ad15}" ma:internalName="TaxCatchAll" ma:showField="CatchAllData" ma:web="10be3460-9752-49b0-8c5e-c2f1d83cc0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CC19A1-C445-47BA-96F1-37C2F09653A9}">
  <ds:schemaRefs>
    <ds:schemaRef ds:uri="851d224e-8942-403d-bf16-ca7fa7b60d71"/>
    <ds:schemaRef ds:uri="b3517003-62cc-4ef6-89d8-d5dec8a5ef3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B01CBB9-5BA0-4216-9FF4-1448F440A67E}"/>
</file>

<file path=customXml/itemProps3.xml><?xml version="1.0" encoding="utf-8"?>
<ds:datastoreItem xmlns:ds="http://schemas.openxmlformats.org/officeDocument/2006/customXml" ds:itemID="{6EE6A80C-3DE5-4ECF-B95B-28B1FF2739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Words>1</Words>
  <PresentationFormat>ユーザー設定</PresentationFormat>
  <Paragraphs>1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游ゴシック</vt:lpstr>
      <vt:lpstr>Arial</vt:lpstr>
      <vt:lpstr>Helvetica</vt:lpstr>
      <vt:lpstr>Office テーマ 2013 - 2022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Base/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0x0101004A3541878C559E489C716CB0F675BDC1</vt:lpwstr>
  </property>
  <property fmtid="{D5CDD505-2E9C-101B-9397-08002B2CF9AE}" pid="3" name="MediaServiceImageTags">
    <vt:lpwstr/>
  </property>
  <property fmtid="{D5CDD505-2E9C-101B-9397-08002B2CF9AE}" pid="4" name="Order">
    <vt:r8>122900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