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60" r:id="rId1"/>
  </p:sldMasterIdLst>
  <p:notesMasterIdLst>
    <p:notesMasterId r:id="rId4"/>
  </p:notesMasterIdLst>
  <p:sldIdLst>
    <p:sldId id="256" r:id="rId2"/>
    <p:sldId id="257" r:id="rId3"/>
  </p:sldIdLst>
  <p:sldSz cx="9144000" cy="6858000" type="screen4x3"/>
  <p:notesSz cx="6807200" cy="9939338"/>
  <p:custDataLst>
    <p:tags r:id="rId5"/>
  </p:custDataLst>
  <p:defaultTextStyle>
    <a:defPPr>
      <a:defRPr lang="en-US"/>
    </a:defPPr>
    <a:lvl1pPr marL="0" algn="l" defTabSz="1018824" rtl="0" eaLnBrk="1" latinLnBrk="0" hangingPunct="1">
      <a:defRPr sz="1100" kern="1200">
        <a:solidFill>
          <a:schemeClr val="tx1"/>
        </a:solidFill>
        <a:latin typeface="+mn-lt"/>
        <a:ea typeface="+mn-ea"/>
        <a:cs typeface="+mn-cs"/>
      </a:defRPr>
    </a:lvl1pPr>
    <a:lvl2pPr marL="509412" algn="l" defTabSz="1018824" rtl="0" eaLnBrk="1" latinLnBrk="0" hangingPunct="1">
      <a:defRPr sz="1100" kern="1200">
        <a:solidFill>
          <a:schemeClr val="tx1"/>
        </a:solidFill>
        <a:latin typeface="+mn-lt"/>
        <a:ea typeface="+mn-ea"/>
        <a:cs typeface="+mn-cs"/>
      </a:defRPr>
    </a:lvl2pPr>
    <a:lvl3pPr marL="1018824" algn="l" defTabSz="1018824" rtl="0" eaLnBrk="1" latinLnBrk="0" hangingPunct="1">
      <a:defRPr sz="1100" kern="1200">
        <a:solidFill>
          <a:schemeClr val="tx1"/>
        </a:solidFill>
        <a:latin typeface="+mn-lt"/>
        <a:ea typeface="+mn-ea"/>
        <a:cs typeface="+mn-cs"/>
      </a:defRPr>
    </a:lvl3pPr>
    <a:lvl4pPr marL="1528237" algn="l" defTabSz="1018824" rtl="0" eaLnBrk="1" latinLnBrk="0" hangingPunct="1">
      <a:defRPr sz="1100" kern="1200">
        <a:solidFill>
          <a:schemeClr val="tx1"/>
        </a:solidFill>
        <a:latin typeface="+mn-lt"/>
        <a:ea typeface="+mn-ea"/>
        <a:cs typeface="+mn-cs"/>
      </a:defRPr>
    </a:lvl4pPr>
    <a:lvl5pPr marL="2037649" algn="l" defTabSz="1018824" rtl="0" eaLnBrk="1" latinLnBrk="0" hangingPunct="1">
      <a:defRPr sz="1100" kern="1200">
        <a:solidFill>
          <a:schemeClr val="tx1"/>
        </a:solidFill>
        <a:latin typeface="+mn-lt"/>
        <a:ea typeface="+mn-ea"/>
        <a:cs typeface="+mn-cs"/>
      </a:defRPr>
    </a:lvl5pPr>
    <a:lvl6pPr marL="2547061" algn="l" defTabSz="1018824" rtl="0" eaLnBrk="1" latinLnBrk="0" hangingPunct="1">
      <a:defRPr sz="1100" kern="1200">
        <a:solidFill>
          <a:schemeClr val="tx1"/>
        </a:solidFill>
        <a:latin typeface="+mn-lt"/>
        <a:ea typeface="+mn-ea"/>
        <a:cs typeface="+mn-cs"/>
      </a:defRPr>
    </a:lvl6pPr>
    <a:lvl7pPr marL="3056473" algn="l" defTabSz="1018824" rtl="0" eaLnBrk="1" latinLnBrk="0" hangingPunct="1">
      <a:defRPr sz="1100" kern="1200">
        <a:solidFill>
          <a:schemeClr val="tx1"/>
        </a:solidFill>
        <a:latin typeface="+mn-lt"/>
        <a:ea typeface="+mn-ea"/>
        <a:cs typeface="+mn-cs"/>
      </a:defRPr>
    </a:lvl7pPr>
    <a:lvl8pPr marL="3565886" algn="l" defTabSz="1018824" rtl="0" eaLnBrk="1" latinLnBrk="0" hangingPunct="1">
      <a:defRPr sz="1100" kern="1200">
        <a:solidFill>
          <a:schemeClr val="tx1"/>
        </a:solidFill>
        <a:latin typeface="+mn-lt"/>
        <a:ea typeface="+mn-ea"/>
        <a:cs typeface="+mn-cs"/>
      </a:defRPr>
    </a:lvl8pPr>
    <a:lvl9pPr marL="4075298" algn="l" defTabSz="1018824" rtl="0" eaLnBrk="1" latinLnBrk="0" hangingPunct="1">
      <a:defRPr sz="11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6B0CF1-EEAB-41E8-957C-96874CF7B729}" v="75" dt="2026-04-17T08:24:29.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72" autoAdjust="0"/>
    <p:restoredTop sz="94660"/>
  </p:normalViewPr>
  <p:slideViewPr>
    <p:cSldViewPr snapToGrid="0">
      <p:cViewPr varScale="1">
        <p:scale>
          <a:sx n="67" d="100"/>
          <a:sy n="67" d="100"/>
        </p:scale>
        <p:origin x="1012"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8/10/relationships/authors" Target="authors.xml"/><Relationship Id="rId5" Type="http://schemas.openxmlformats.org/officeDocument/2006/relationships/tags" Target="tags/tag1.xml"/><Relationship Id="rId10" Type="http://schemas.microsoft.com/office/2015/10/relationships/revisionInfo" Target="revisionInfo.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DF1009AD-674C-460F-980C-2056DA6B3CD7}" type="datetimeFigureOut">
              <a:rPr kumimoji="1" lang="ja-JP" altLang="en-US" smtClean="0"/>
              <a:t>2026/4/20</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FF94020A-1170-4C97-B09E-699F37382EB8}" type="slidenum">
              <a:rPr kumimoji="1" lang="ja-JP" altLang="en-US" smtClean="0"/>
              <a:t>‹#›</a:t>
            </a:fld>
            <a:endParaRPr kumimoji="1" lang="ja-JP" altLang="en-US"/>
          </a:p>
        </p:txBody>
      </p:sp>
    </p:spTree>
    <p:extLst>
      <p:ext uri="{BB962C8B-B14F-4D97-AF65-F5344CB8AC3E}">
        <p14:creationId xmlns:p14="http://schemas.microsoft.com/office/powerpoint/2010/main" val="31217010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61BB760-66A9-4869-BE3B-D171AF173B85}" type="slidenum">
              <a:rPr kumimoji="1" lang="ja-JP" altLang="en-US" smtClean="0"/>
              <a:t>2</a:t>
            </a:fld>
            <a:endParaRPr kumimoji="1" lang="ja-JP" altLang="en-US"/>
          </a:p>
        </p:txBody>
      </p:sp>
    </p:spTree>
    <p:extLst>
      <p:ext uri="{BB962C8B-B14F-4D97-AF65-F5344CB8AC3E}">
        <p14:creationId xmlns:p14="http://schemas.microsoft.com/office/powerpoint/2010/main" val="16829487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Master" Target="../slideMasters/slideMaster1.xml"/><Relationship Id="rId5" Type="http://schemas.openxmlformats.org/officeDocument/2006/relationships/tags" Target="../tags/tag9.xml"/><Relationship Id="rId4" Type="http://schemas.openxmlformats.org/officeDocument/2006/relationships/tags" Target="../tags/tag8.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slideMaster" Target="../slideMasters/slideMaster1.xml"/><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tags" Target="../tags/tag108.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5" Type="http://schemas.openxmlformats.org/officeDocument/2006/relationships/tags" Target="../tags/tag101.xml"/><Relationship Id="rId10" Type="http://schemas.openxmlformats.org/officeDocument/2006/relationships/tags" Target="../tags/tag106.xml"/><Relationship Id="rId4" Type="http://schemas.openxmlformats.org/officeDocument/2006/relationships/tags" Target="../tags/tag100.xml"/><Relationship Id="rId9" Type="http://schemas.openxmlformats.org/officeDocument/2006/relationships/tags" Target="../tags/tag105.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slideMaster" Target="../slideMasters/slideMaster1.xml"/><Relationship Id="rId3" Type="http://schemas.openxmlformats.org/officeDocument/2006/relationships/tags" Target="../tags/tag111.xml"/><Relationship Id="rId7" Type="http://schemas.openxmlformats.org/officeDocument/2006/relationships/tags" Target="../tags/tag115.xml"/><Relationship Id="rId12" Type="http://schemas.openxmlformats.org/officeDocument/2006/relationships/tags" Target="../tags/tag120.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tags" Target="../tags/tag119.xml"/><Relationship Id="rId5" Type="http://schemas.openxmlformats.org/officeDocument/2006/relationships/tags" Target="../tags/tag113.xml"/><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28.xml"/><Relationship Id="rId3" Type="http://schemas.openxmlformats.org/officeDocument/2006/relationships/tags" Target="../tags/tag123.xml"/><Relationship Id="rId7" Type="http://schemas.openxmlformats.org/officeDocument/2006/relationships/tags" Target="../tags/tag127.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tags" Target="../tags/tag126.xml"/><Relationship Id="rId5" Type="http://schemas.openxmlformats.org/officeDocument/2006/relationships/tags" Target="../tags/tag125.xml"/><Relationship Id="rId10" Type="http://schemas.openxmlformats.org/officeDocument/2006/relationships/slideMaster" Target="../slideMasters/slideMaster1.xml"/><Relationship Id="rId4" Type="http://schemas.openxmlformats.org/officeDocument/2006/relationships/tags" Target="../tags/tag124.xml"/><Relationship Id="rId9" Type="http://schemas.openxmlformats.org/officeDocument/2006/relationships/tags" Target="../tags/tag129.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1.xml"/><Relationship Id="rId1" Type="http://schemas.openxmlformats.org/officeDocument/2006/relationships/tags" Target="../tags/tag130.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3.xml"/><Relationship Id="rId1" Type="http://schemas.openxmlformats.org/officeDocument/2006/relationships/tags" Target="../tags/tag13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5" Type="http://schemas.openxmlformats.org/officeDocument/2006/relationships/tags" Target="../tags/tag138.xml"/><Relationship Id="rId10" Type="http://schemas.openxmlformats.org/officeDocument/2006/relationships/slideMaster" Target="../slideMasters/slideMaster1.xml"/><Relationship Id="rId4" Type="http://schemas.openxmlformats.org/officeDocument/2006/relationships/tags" Target="../tags/tag137.xml"/><Relationship Id="rId9" Type="http://schemas.openxmlformats.org/officeDocument/2006/relationships/tags" Target="../tags/tag14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50.xml"/><Relationship Id="rId3" Type="http://schemas.openxmlformats.org/officeDocument/2006/relationships/tags" Target="../tags/tag145.xml"/><Relationship Id="rId7" Type="http://schemas.openxmlformats.org/officeDocument/2006/relationships/tags" Target="../tags/tag149.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tags" Target="../tags/tag146.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tags" Target="../tags/tag163.xml"/><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tags" Target="../tags/tag162.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tags" Target="../tags/tag161.xml"/><Relationship Id="rId5" Type="http://schemas.openxmlformats.org/officeDocument/2006/relationships/tags" Target="../tags/tag155.xml"/><Relationship Id="rId10" Type="http://schemas.openxmlformats.org/officeDocument/2006/relationships/tags" Target="../tags/tag160.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71.xml"/><Relationship Id="rId3" Type="http://schemas.openxmlformats.org/officeDocument/2006/relationships/tags" Target="../tags/tag166.xml"/><Relationship Id="rId7" Type="http://schemas.openxmlformats.org/officeDocument/2006/relationships/tags" Target="../tags/tag170.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slideMaster" Target="../slideMasters/slideMaster1.xml"/><Relationship Id="rId5" Type="http://schemas.openxmlformats.org/officeDocument/2006/relationships/tags" Target="../tags/tag168.xml"/><Relationship Id="rId10" Type="http://schemas.openxmlformats.org/officeDocument/2006/relationships/tags" Target="../tags/tag173.xml"/><Relationship Id="rId4" Type="http://schemas.openxmlformats.org/officeDocument/2006/relationships/tags" Target="../tags/tag167.xml"/><Relationship Id="rId9" Type="http://schemas.openxmlformats.org/officeDocument/2006/relationships/tags" Target="../tags/tag17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1.xml"/><Relationship Id="rId4" Type="http://schemas.openxmlformats.org/officeDocument/2006/relationships/tags" Target="../tags/tag177.xml"/><Relationship Id="rId9" Type="http://schemas.openxmlformats.org/officeDocument/2006/relationships/tags" Target="../tags/tag182.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4.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image" Target="../media/image3.emf"/><Relationship Id="rId5" Type="http://schemas.openxmlformats.org/officeDocument/2006/relationships/tags" Target="../tags/tag14.xml"/><Relationship Id="rId10" Type="http://schemas.openxmlformats.org/officeDocument/2006/relationships/oleObject" Target="../embeddings/oleObject2.bin"/><Relationship Id="rId4" Type="http://schemas.openxmlformats.org/officeDocument/2006/relationships/tags" Target="../tags/tag13.xml"/><Relationship Id="rId9"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90.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10" Type="http://schemas.openxmlformats.org/officeDocument/2006/relationships/slideMaster" Target="../slideMasters/slideMaster1.xml"/><Relationship Id="rId4" Type="http://schemas.openxmlformats.org/officeDocument/2006/relationships/tags" Target="../tags/tag186.xml"/><Relationship Id="rId9" Type="http://schemas.openxmlformats.org/officeDocument/2006/relationships/tags" Target="../tags/tag191.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99.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10" Type="http://schemas.openxmlformats.org/officeDocument/2006/relationships/slideMaster" Target="../slideMasters/slideMaster1.xml"/><Relationship Id="rId4" Type="http://schemas.openxmlformats.org/officeDocument/2006/relationships/tags" Target="../tags/tag195.xml"/><Relationship Id="rId9" Type="http://schemas.openxmlformats.org/officeDocument/2006/relationships/tags" Target="../tags/tag200.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208.xml"/><Relationship Id="rId3" Type="http://schemas.openxmlformats.org/officeDocument/2006/relationships/tags" Target="../tags/tag203.xml"/><Relationship Id="rId7" Type="http://schemas.openxmlformats.org/officeDocument/2006/relationships/tags" Target="../tags/tag207.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5" Type="http://schemas.openxmlformats.org/officeDocument/2006/relationships/tags" Target="../tags/tag205.xml"/><Relationship Id="rId10" Type="http://schemas.openxmlformats.org/officeDocument/2006/relationships/slideMaster" Target="../slideMasters/slideMaster1.xml"/><Relationship Id="rId4" Type="http://schemas.openxmlformats.org/officeDocument/2006/relationships/tags" Target="../tags/tag204.xml"/><Relationship Id="rId9" Type="http://schemas.openxmlformats.org/officeDocument/2006/relationships/tags" Target="../tags/tag209.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0.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13.xml"/><Relationship Id="rId7" Type="http://schemas.openxmlformats.org/officeDocument/2006/relationships/image" Target="../media/image5.png"/><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slideMaster" Target="../slideMasters/slideMaster1.xml"/><Relationship Id="rId5" Type="http://schemas.openxmlformats.org/officeDocument/2006/relationships/tags" Target="../tags/tag215.xml"/><Relationship Id="rId4" Type="http://schemas.openxmlformats.org/officeDocument/2006/relationships/tags" Target="../tags/tag214.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18.xml"/><Relationship Id="rId7" Type="http://schemas.openxmlformats.org/officeDocument/2006/relationships/image" Target="../media/image5.png"/><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slideMaster" Target="../slideMasters/slideMaster1.xml"/><Relationship Id="rId5" Type="http://schemas.openxmlformats.org/officeDocument/2006/relationships/tags" Target="../tags/tag220.xml"/><Relationship Id="rId4" Type="http://schemas.openxmlformats.org/officeDocument/2006/relationships/tags" Target="../tags/tag21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image" Target="../media/image6.pn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Master" Target="../slideMasters/slideMaster1.xml"/><Relationship Id="rId5" Type="http://schemas.openxmlformats.org/officeDocument/2006/relationships/tags" Target="../tags/tag225.xml"/><Relationship Id="rId4" Type="http://schemas.openxmlformats.org/officeDocument/2006/relationships/tags" Target="../tags/tag224.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28.xml"/><Relationship Id="rId7" Type="http://schemas.openxmlformats.org/officeDocument/2006/relationships/tags" Target="../tags/tag232.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9" Type="http://schemas.openxmlformats.org/officeDocument/2006/relationships/image" Target="../media/image6.png"/></Relationships>
</file>

<file path=ppt/slideLayouts/_rels/slideLayout2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35.xml"/><Relationship Id="rId7" Type="http://schemas.openxmlformats.org/officeDocument/2006/relationships/tags" Target="../tags/tag239.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9"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5.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10" Type="http://schemas.openxmlformats.org/officeDocument/2006/relationships/image" Target="../media/image4.png"/><Relationship Id="rId4" Type="http://schemas.openxmlformats.org/officeDocument/2006/relationships/tags" Target="../tags/tag21.xml"/><Relationship Id="rId9"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tags" Target="../tags/tag50.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slideMaster" Target="../slideMasters/slideMaster1.xml"/><Relationship Id="rId10" Type="http://schemas.openxmlformats.org/officeDocument/2006/relationships/tags" Target="../tags/tag48.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0.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slideMaster" Target="../slideMasters/slideMaster1.xml"/><Relationship Id="rId5" Type="http://schemas.openxmlformats.org/officeDocument/2006/relationships/tags" Target="../tags/tag57.xml"/><Relationship Id="rId10" Type="http://schemas.openxmlformats.org/officeDocument/2006/relationships/tags" Target="../tags/tag62.xml"/><Relationship Id="rId4" Type="http://schemas.openxmlformats.org/officeDocument/2006/relationships/tags" Target="../tags/tag56.xml"/><Relationship Id="rId9" Type="http://schemas.openxmlformats.org/officeDocument/2006/relationships/tags" Target="../tags/tag6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70.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slideMaster" Target="../slideMasters/slideMaster1.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11" Type="http://schemas.openxmlformats.org/officeDocument/2006/relationships/tags" Target="../tags/tag73.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81.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0" Type="http://schemas.openxmlformats.org/officeDocument/2006/relationships/tags" Target="../tags/tag83.xml"/><Relationship Id="rId4" Type="http://schemas.openxmlformats.org/officeDocument/2006/relationships/tags" Target="../tags/tag77.xml"/><Relationship Id="rId9" Type="http://schemas.openxmlformats.org/officeDocument/2006/relationships/tags" Target="../tags/tag82.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slideMaster" Target="../slideMasters/slideMaster1.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tags" Target="../tags/tag96.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tags" Target="../tags/tag95.xml"/><Relationship Id="rId5" Type="http://schemas.openxmlformats.org/officeDocument/2006/relationships/tags" Target="../tags/tag89.xml"/><Relationship Id="rId10" Type="http://schemas.openxmlformats.org/officeDocument/2006/relationships/tags" Target="../tags/tag94.xml"/><Relationship Id="rId4" Type="http://schemas.openxmlformats.org/officeDocument/2006/relationships/tags" Target="../tags/tag88.xml"/><Relationship Id="rId9" Type="http://schemas.openxmlformats.org/officeDocument/2006/relationships/tags" Target="../tags/tag9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タイトル スライド">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B0421D-0F2C-4D5C-8C6A-4F33BBA87B51}"/>
              </a:ext>
            </a:extLst>
          </p:cNvPr>
          <p:cNvGrpSpPr/>
          <p:nvPr/>
        </p:nvGrpSpPr>
        <p:grpSpPr>
          <a:xfrm>
            <a:off x="1" y="1192"/>
            <a:ext cx="9143999" cy="4534816"/>
            <a:chOff x="0" y="-1850"/>
            <a:chExt cx="10058399" cy="5139458"/>
          </a:xfrm>
        </p:grpSpPr>
        <p:sp>
          <p:nvSpPr>
            <p:cNvPr id="31" name="Rectangle 30">
              <a:extLst>
                <a:ext uri="{FF2B5EF4-FFF2-40B4-BE49-F238E27FC236}">
                  <a16:creationId xmlns:a16="http://schemas.microsoft.com/office/drawing/2014/main" id="{0AC2468B-7B7C-4C8C-B055-6EEB0FDFB458}"/>
                </a:ext>
              </a:extLst>
            </p:cNvPr>
            <p:cNvSpPr/>
            <p:nvPr/>
          </p:nvSpPr>
          <p:spPr bwMode="hidden">
            <a:xfrm>
              <a:off x="0" y="-1850"/>
              <a:ext cx="6738778" cy="3854593"/>
            </a:xfrm>
            <a:prstGeom prst="rect">
              <a:avLst/>
            </a:prstGeom>
            <a:solidFill>
              <a:srgbClr val="46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sp>
          <p:nvSpPr>
            <p:cNvPr id="35" name="Rectangle 34">
              <a:extLst>
                <a:ext uri="{FF2B5EF4-FFF2-40B4-BE49-F238E27FC236}">
                  <a16:creationId xmlns:a16="http://schemas.microsoft.com/office/drawing/2014/main" id="{FBBA73F9-E23B-456D-80BC-9D102C6807BF}"/>
                </a:ext>
              </a:extLst>
            </p:cNvPr>
            <p:cNvSpPr/>
            <p:nvPr/>
          </p:nvSpPr>
          <p:spPr bwMode="hidden">
            <a:xfrm>
              <a:off x="0" y="3852743"/>
              <a:ext cx="6738778" cy="1284865"/>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sp>
          <p:nvSpPr>
            <p:cNvPr id="37" name="Rectangle 36">
              <a:extLst>
                <a:ext uri="{FF2B5EF4-FFF2-40B4-BE49-F238E27FC236}">
                  <a16:creationId xmlns:a16="http://schemas.microsoft.com/office/drawing/2014/main" id="{6BE32A15-DC57-4998-AEBF-FEB28AD4F1C7}"/>
                </a:ext>
              </a:extLst>
            </p:cNvPr>
            <p:cNvSpPr/>
            <p:nvPr/>
          </p:nvSpPr>
          <p:spPr bwMode="hidden">
            <a:xfrm>
              <a:off x="6738779" y="-1850"/>
              <a:ext cx="3319620" cy="3854593"/>
            </a:xfrm>
            <a:prstGeom prst="rect">
              <a:avLst/>
            </a:prstGeom>
            <a:solidFill>
              <a:srgbClr val="EB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grpSp>
      <p:pic>
        <p:nvPicPr>
          <p:cNvPr id="44" name="Picture 43">
            <a:extLst>
              <a:ext uri="{FF2B5EF4-FFF2-40B4-BE49-F238E27FC236}">
                <a16:creationId xmlns:a16="http://schemas.microsoft.com/office/drawing/2014/main" id="{ADEBCFBD-4064-4013-BFAD-CD6A74630FEE}"/>
              </a:ext>
            </a:extLst>
          </p:cNvPr>
          <p:cNvPicPr>
            <a:picLocks noChangeAspect="1"/>
          </p:cNvPicPr>
          <p:nvPr/>
        </p:nvPicPr>
        <p:blipFill>
          <a:blip r:embed="rId7"/>
          <a:stretch>
            <a:fillRect/>
          </a:stretch>
        </p:blipFill>
        <p:spPr bwMode="gray">
          <a:xfrm>
            <a:off x="258898" y="5410798"/>
            <a:ext cx="1636775" cy="1311444"/>
          </a:xfrm>
          <a:prstGeom prst="rect">
            <a:avLst/>
          </a:prstGeom>
        </p:spPr>
      </p:pic>
      <p:sp>
        <p:nvSpPr>
          <p:cNvPr id="12" name="Report Title">
            <a:extLst>
              <a:ext uri="{FF2B5EF4-FFF2-40B4-BE49-F238E27FC236}">
                <a16:creationId xmlns:a16="http://schemas.microsoft.com/office/drawing/2014/main" id="{33E879B0-433D-44B8-A45C-4AA9431195B4}"/>
              </a:ext>
            </a:extLst>
          </p:cNvPr>
          <p:cNvSpPr>
            <a:spLocks noGrp="1"/>
          </p:cNvSpPr>
          <p:nvPr>
            <p:ph type="ctrTitle" hasCustomPrompt="1"/>
            <p:custDataLst>
              <p:tags r:id="rId1"/>
            </p:custDataLst>
          </p:nvPr>
        </p:nvSpPr>
        <p:spPr bwMode="white">
          <a:xfrm>
            <a:off x="452126" y="2123559"/>
            <a:ext cx="5522076"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13" name="Report Subtitle">
            <a:extLst>
              <a:ext uri="{FF2B5EF4-FFF2-40B4-BE49-F238E27FC236}">
                <a16:creationId xmlns:a16="http://schemas.microsoft.com/office/drawing/2014/main" id="{D138D7C5-AFED-488C-9EB0-31F9B7E94C54}"/>
              </a:ext>
            </a:extLst>
          </p:cNvPr>
          <p:cNvSpPr>
            <a:spLocks noGrp="1"/>
          </p:cNvSpPr>
          <p:nvPr>
            <p:ph type="subTitle" idx="1" hasCustomPrompt="1"/>
            <p:custDataLst>
              <p:tags r:id="rId2"/>
            </p:custDataLst>
          </p:nvPr>
        </p:nvSpPr>
        <p:spPr bwMode="white">
          <a:xfrm>
            <a:off x="452126" y="3475573"/>
            <a:ext cx="5522076"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14" name="Confidentiality Stamp">
            <a:extLst>
              <a:ext uri="{FF2B5EF4-FFF2-40B4-BE49-F238E27FC236}">
                <a16:creationId xmlns:a16="http://schemas.microsoft.com/office/drawing/2014/main" id="{CB4906E0-DCF0-4572-8EB8-2DD2439A515D}"/>
              </a:ext>
            </a:extLst>
          </p:cNvPr>
          <p:cNvSpPr txBox="1"/>
          <p:nvPr>
            <p:custDataLst>
              <p:tags r:id="rId3"/>
            </p:custDataLst>
          </p:nvPr>
        </p:nvSpPr>
        <p:spPr>
          <a:xfrm>
            <a:off x="452126" y="4338550"/>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4D76D332-7278-485D-8CDF-6978AE979BD5}"/>
              </a:ext>
            </a:extLst>
          </p:cNvPr>
          <p:cNvSpPr txBox="1">
            <a:spLocks/>
          </p:cNvSpPr>
          <p:nvPr>
            <p:custDataLst>
              <p:tags r:id="rId4"/>
            </p:custDataLst>
          </p:nvPr>
        </p:nvSpPr>
        <p:spPr bwMode="black">
          <a:xfrm>
            <a:off x="452126" y="4153041"/>
            <a:ext cx="2002444" cy="174724"/>
          </a:xfrm>
          <a:prstGeom prst="rect">
            <a:avLst/>
          </a:prstGeom>
          <a:noFill/>
          <a:ln>
            <a:noFill/>
          </a:ln>
        </p:spPr>
        <p:txBody>
          <a:bodyPr wrap="square" lIns="0" tIns="0" rIns="0" bIns="0" rtlCol="0" anchor="t" anchorCtr="0">
            <a:noAutofit/>
          </a:bodyPr>
          <a:lstStyle/>
          <a:p>
            <a:pPr algn="l">
              <a:lnSpc>
                <a:spcPct val="100000"/>
              </a:lnSpc>
            </a:pPr>
            <a:endParaRPr lang="en-GB" sz="882" b="0" i="0">
              <a:solidFill>
                <a:schemeClr val="bg1"/>
              </a:solidFill>
              <a:latin typeface="+mn-lt"/>
            </a:endParaRPr>
          </a:p>
        </p:txBody>
      </p:sp>
      <p:sp>
        <p:nvSpPr>
          <p:cNvPr id="16" name="Report Date">
            <a:extLst>
              <a:ext uri="{FF2B5EF4-FFF2-40B4-BE49-F238E27FC236}">
                <a16:creationId xmlns:a16="http://schemas.microsoft.com/office/drawing/2014/main" id="{0E3D03A1-F1AB-4918-AAE4-A674AC23F6DF}"/>
              </a:ext>
            </a:extLst>
          </p:cNvPr>
          <p:cNvSpPr txBox="1"/>
          <p:nvPr>
            <p:custDataLst>
              <p:tags r:id="rId5"/>
            </p:custDataLst>
          </p:nvPr>
        </p:nvSpPr>
        <p:spPr bwMode="black">
          <a:xfrm>
            <a:off x="452125" y="3701056"/>
            <a:ext cx="1727657"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1950336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Two top ">
    <p:spTree>
      <p:nvGrpSpPr>
        <p:cNvPr id="1" name=""/>
        <p:cNvGrpSpPr/>
        <p:nvPr/>
      </p:nvGrpSpPr>
      <p:grpSpPr>
        <a:xfrm>
          <a:off x="0" y="0"/>
          <a:ext cx="0" cy="0"/>
          <a:chOff x="0" y="0"/>
          <a:chExt cx="0" cy="0"/>
        </a:xfrm>
      </p:grpSpPr>
      <p:sp>
        <p:nvSpPr>
          <p:cNvPr id="48"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46" name="HeaderTOCPlaceholder"/>
          <p:cNvSpPr txBox="1"/>
          <p:nvPr>
            <p:custDataLst>
              <p:tags r:id="rId1"/>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31"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2" name="Date/Filepath" hidden="1"/>
          <p:cNvSpPr txBox="1"/>
          <p:nvPr>
            <p:custDataLst>
              <p:tags r:id="rId3"/>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1" name="Slide Tags" hidden="1"/>
          <p:cNvSpPr txBox="1"/>
          <p:nvPr>
            <p:custDataLst>
              <p:tags r:id="rId4"/>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19" name="Content Placeholder 2"/>
          <p:cNvSpPr>
            <a:spLocks noGrp="1"/>
          </p:cNvSpPr>
          <p:nvPr>
            <p:ph sz="quarter" idx="10"/>
            <p:custDataLst>
              <p:tags r:id="rId5"/>
            </p:custDataLst>
          </p:nvPr>
        </p:nvSpPr>
        <p:spPr>
          <a:xfrm>
            <a:off x="482138" y="1815353"/>
            <a:ext cx="4023360"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4" name="Content Placeholder 3"/>
          <p:cNvSpPr>
            <a:spLocks noGrp="1"/>
          </p:cNvSpPr>
          <p:nvPr>
            <p:ph sz="quarter" idx="11"/>
            <p:custDataLst>
              <p:tags r:id="rId6"/>
            </p:custDataLst>
          </p:nvPr>
        </p:nvSpPr>
        <p:spPr>
          <a:xfrm>
            <a:off x="4638502" y="1815353"/>
            <a:ext cx="4023360"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6" name="Content Placeholder 4"/>
          <p:cNvSpPr>
            <a:spLocks noGrp="1"/>
          </p:cNvSpPr>
          <p:nvPr>
            <p:ph sz="quarter" idx="12"/>
            <p:custDataLst>
              <p:tags r:id="rId7"/>
            </p:custDataLst>
          </p:nvPr>
        </p:nvSpPr>
        <p:spPr>
          <a:xfrm>
            <a:off x="482138" y="4043202"/>
            <a:ext cx="8179724"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5" name="Draft stamp">
            <a:extLst>
              <a:ext uri="{FF2B5EF4-FFF2-40B4-BE49-F238E27FC236}">
                <a16:creationId xmlns:a16="http://schemas.microsoft.com/office/drawing/2014/main" id="{E4D3AC3D-FB5C-4056-B3CE-C6F201747179}"/>
              </a:ext>
            </a:extLst>
          </p:cNvPr>
          <p:cNvSpPr txBox="1"/>
          <p:nvPr>
            <p:custDataLst>
              <p:tags r:id="rId8"/>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0" name="Report Date">
            <a:extLst>
              <a:ext uri="{FF2B5EF4-FFF2-40B4-BE49-F238E27FC236}">
                <a16:creationId xmlns:a16="http://schemas.microsoft.com/office/drawing/2014/main" id="{D8BE6AE2-E4FA-4A4C-9F4A-0801F27EF156}"/>
              </a:ext>
            </a:extLst>
          </p:cNvPr>
          <p:cNvSpPr txBox="1"/>
          <p:nvPr>
            <p:custDataLst>
              <p:tags r:id="rId9"/>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7" name="Page Number">
            <a:extLst>
              <a:ext uri="{FF2B5EF4-FFF2-40B4-BE49-F238E27FC236}">
                <a16:creationId xmlns:a16="http://schemas.microsoft.com/office/drawing/2014/main" id="{B132AC77-15B7-427D-9EDA-27E044A04CD8}"/>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9" name="Presentation Disclaimer">
            <a:extLst>
              <a:ext uri="{FF2B5EF4-FFF2-40B4-BE49-F238E27FC236}">
                <a16:creationId xmlns:a16="http://schemas.microsoft.com/office/drawing/2014/main" id="{C1ACCB47-82D5-446E-80FB-2690A95152B9}"/>
              </a:ext>
            </a:extLst>
          </p:cNvPr>
          <p:cNvSpPr txBox="1"/>
          <p:nvPr>
            <p:custDataLst>
              <p:tags r:id="rId11"/>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30" name="Section Footer">
            <a:extLst>
              <a:ext uri="{FF2B5EF4-FFF2-40B4-BE49-F238E27FC236}">
                <a16:creationId xmlns:a16="http://schemas.microsoft.com/office/drawing/2014/main" id="{9A254952-4576-4CFE-B61C-9E6180278110}"/>
              </a:ext>
            </a:extLst>
          </p:cNvPr>
          <p:cNvSpPr txBox="1"/>
          <p:nvPr>
            <p:custDataLst>
              <p:tags r:id="rId12"/>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2" name="TextBox 31">
            <a:extLst>
              <a:ext uri="{FF2B5EF4-FFF2-40B4-BE49-F238E27FC236}">
                <a16:creationId xmlns:a16="http://schemas.microsoft.com/office/drawing/2014/main" id="{2DDE2759-0B78-4BAC-9091-A3898FCC7E2D}"/>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3" name="Straight Connector 32">
            <a:extLst>
              <a:ext uri="{FF2B5EF4-FFF2-40B4-BE49-F238E27FC236}">
                <a16:creationId xmlns:a16="http://schemas.microsoft.com/office/drawing/2014/main" id="{9D178E40-037A-4FB9-9A78-25D7EB7BC066}"/>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58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Thre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 </a:t>
            </a:r>
            <a:endParaRPr lang="en-GB"/>
          </a:p>
        </p:txBody>
      </p:sp>
      <p:sp>
        <p:nvSpPr>
          <p:cNvPr id="34" name="Content Placeholder 2"/>
          <p:cNvSpPr>
            <a:spLocks noGrp="1"/>
          </p:cNvSpPr>
          <p:nvPr>
            <p:ph sz="quarter" idx="24"/>
            <p:custDataLst>
              <p:tags r:id="rId1"/>
            </p:custDataLst>
          </p:nvPr>
        </p:nvSpPr>
        <p:spPr>
          <a:xfrm>
            <a:off x="482139"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4"/>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2" name="Content Placeholder 2">
            <a:extLst>
              <a:ext uri="{FF2B5EF4-FFF2-40B4-BE49-F238E27FC236}">
                <a16:creationId xmlns:a16="http://schemas.microsoft.com/office/drawing/2014/main" id="{B38971D4-EE37-4CAA-9605-E33F450BEBA9}"/>
              </a:ext>
            </a:extLst>
          </p:cNvPr>
          <p:cNvSpPr>
            <a:spLocks noGrp="1"/>
          </p:cNvSpPr>
          <p:nvPr>
            <p:ph sz="quarter" idx="25"/>
            <p:custDataLst>
              <p:tags r:id="rId6"/>
            </p:custDataLst>
          </p:nvPr>
        </p:nvSpPr>
        <p:spPr>
          <a:xfrm>
            <a:off x="3254433"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3" name="Content Placeholder 2">
            <a:extLst>
              <a:ext uri="{FF2B5EF4-FFF2-40B4-BE49-F238E27FC236}">
                <a16:creationId xmlns:a16="http://schemas.microsoft.com/office/drawing/2014/main" id="{CB245656-626A-4ECA-ABB9-1EF1B8ECAB19}"/>
              </a:ext>
            </a:extLst>
          </p:cNvPr>
          <p:cNvSpPr>
            <a:spLocks noGrp="1"/>
          </p:cNvSpPr>
          <p:nvPr>
            <p:ph sz="quarter" idx="26"/>
            <p:custDataLst>
              <p:tags r:id="rId7"/>
            </p:custDataLst>
          </p:nvPr>
        </p:nvSpPr>
        <p:spPr>
          <a:xfrm>
            <a:off x="6026727"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4" name="Report Date">
            <a:extLst>
              <a:ext uri="{FF2B5EF4-FFF2-40B4-BE49-F238E27FC236}">
                <a16:creationId xmlns:a16="http://schemas.microsoft.com/office/drawing/2014/main" id="{71242622-92E5-4577-9939-C23982B6F01C}"/>
              </a:ext>
            </a:extLst>
          </p:cNvPr>
          <p:cNvSpPr txBox="1"/>
          <p:nvPr>
            <p:custDataLst>
              <p:tags r:id="rId8"/>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5" name="Page Number">
            <a:extLst>
              <a:ext uri="{FF2B5EF4-FFF2-40B4-BE49-F238E27FC236}">
                <a16:creationId xmlns:a16="http://schemas.microsoft.com/office/drawing/2014/main" id="{7253FE5D-87D6-4F45-BF52-14884C4140B0}"/>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6" name="Presentation Disclaimer">
            <a:extLst>
              <a:ext uri="{FF2B5EF4-FFF2-40B4-BE49-F238E27FC236}">
                <a16:creationId xmlns:a16="http://schemas.microsoft.com/office/drawing/2014/main" id="{2DE48912-752E-4B28-992E-A8018FA045F2}"/>
              </a:ext>
            </a:extLst>
          </p:cNvPr>
          <p:cNvSpPr txBox="1"/>
          <p:nvPr>
            <p:custDataLst>
              <p:tags r:id="rId10"/>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7" name="Section Footer">
            <a:extLst>
              <a:ext uri="{FF2B5EF4-FFF2-40B4-BE49-F238E27FC236}">
                <a16:creationId xmlns:a16="http://schemas.microsoft.com/office/drawing/2014/main" id="{24E13DC1-0CD8-4F00-BEB6-8ED480D16571}"/>
              </a:ext>
            </a:extLst>
          </p:cNvPr>
          <p:cNvSpPr txBox="1"/>
          <p:nvPr>
            <p:custDataLst>
              <p:tags r:id="rId11"/>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9" name="TextBox 28">
            <a:extLst>
              <a:ext uri="{FF2B5EF4-FFF2-40B4-BE49-F238E27FC236}">
                <a16:creationId xmlns:a16="http://schemas.microsoft.com/office/drawing/2014/main" id="{87E1B077-C346-4667-9422-134889A69A8E}"/>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0" name="Straight Connector 29">
            <a:extLst>
              <a:ext uri="{FF2B5EF4-FFF2-40B4-BE49-F238E27FC236}">
                <a16:creationId xmlns:a16="http://schemas.microsoft.com/office/drawing/2014/main" id="{430B69CA-5FCE-4A4A-B144-701CC8BBBE64}"/>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raft stamp">
            <a:extLst>
              <a:ext uri="{FF2B5EF4-FFF2-40B4-BE49-F238E27FC236}">
                <a16:creationId xmlns:a16="http://schemas.microsoft.com/office/drawing/2014/main" id="{8BA4733D-DD24-4E66-AB15-27D0B8AA9EB2}"/>
              </a:ext>
            </a:extLst>
          </p:cNvPr>
          <p:cNvSpPr txBox="1"/>
          <p:nvPr>
            <p:custDataLst>
              <p:tags r:id="rId12"/>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1396952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Four">
    <p:spTree>
      <p:nvGrpSpPr>
        <p:cNvPr id="1" name=""/>
        <p:cNvGrpSpPr/>
        <p:nvPr/>
      </p:nvGrpSpPr>
      <p:grpSpPr>
        <a:xfrm>
          <a:off x="0" y="0"/>
          <a:ext cx="0" cy="0"/>
          <a:chOff x="0" y="0"/>
          <a:chExt cx="0" cy="0"/>
        </a:xfrm>
      </p:grpSpPr>
      <p:sp>
        <p:nvSpPr>
          <p:cNvPr id="53"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nvPr>
        </p:nvSpPr>
        <p:spPr>
          <a:xfrm>
            <a:off x="482138" y="1815354"/>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nvPr>
        </p:nvSpPr>
        <p:spPr>
          <a:xfrm>
            <a:off x="4638502" y="1815354"/>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8" name="Content Placeholder 4"/>
          <p:cNvSpPr>
            <a:spLocks noGrp="1"/>
          </p:cNvSpPr>
          <p:nvPr>
            <p:ph sz="quarter" idx="26"/>
          </p:nvPr>
        </p:nvSpPr>
        <p:spPr>
          <a:xfrm>
            <a:off x="482138" y="4042187"/>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0" name="Content Placeholder 5"/>
          <p:cNvSpPr>
            <a:spLocks noGrp="1"/>
          </p:cNvSpPr>
          <p:nvPr>
            <p:ph sz="quarter" idx="27"/>
          </p:nvPr>
        </p:nvSpPr>
        <p:spPr>
          <a:xfrm>
            <a:off x="4638502" y="4042187"/>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51" name="HeaderTOCPlaceholder"/>
          <p:cNvSpPr txBox="1"/>
          <p:nvPr>
            <p:custDataLst>
              <p:tags r:id="rId1"/>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6"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7" name="Date/Filepath" hidden="1"/>
          <p:cNvSpPr txBox="1"/>
          <p:nvPr>
            <p:custDataLst>
              <p:tags r:id="rId3"/>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1" name="Slide Tags" hidden="1"/>
          <p:cNvSpPr txBox="1"/>
          <p:nvPr>
            <p:custDataLst>
              <p:tags r:id="rId4"/>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0" name="Report Date">
            <a:extLst>
              <a:ext uri="{FF2B5EF4-FFF2-40B4-BE49-F238E27FC236}">
                <a16:creationId xmlns:a16="http://schemas.microsoft.com/office/drawing/2014/main" id="{C9AC37EA-A51B-4D19-8AFD-D5550BB1DBD4}"/>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2" name="Page Number">
            <a:extLst>
              <a:ext uri="{FF2B5EF4-FFF2-40B4-BE49-F238E27FC236}">
                <a16:creationId xmlns:a16="http://schemas.microsoft.com/office/drawing/2014/main" id="{D5E4965D-0DB2-40AB-8C54-A02F73111BD4}"/>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5D5F1A31-F3C3-4E8D-8EE5-5D802CF63C9C}"/>
              </a:ext>
            </a:extLst>
          </p:cNvPr>
          <p:cNvSpPr txBox="1"/>
          <p:nvPr>
            <p:custDataLst>
              <p:tags r:id="rId7"/>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8" name="Section Footer">
            <a:extLst>
              <a:ext uri="{FF2B5EF4-FFF2-40B4-BE49-F238E27FC236}">
                <a16:creationId xmlns:a16="http://schemas.microsoft.com/office/drawing/2014/main" id="{386FB611-2223-4501-B9AF-3FF472560856}"/>
              </a:ext>
            </a:extLst>
          </p:cNvPr>
          <p:cNvSpPr txBox="1"/>
          <p:nvPr>
            <p:custDataLst>
              <p:tags r:id="rId8"/>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6337E43E-8B9E-4332-A613-62823857903C}"/>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B42FC379-8CCB-4D1B-B59F-CD6E374799E5}"/>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Draft stamp">
            <a:extLst>
              <a:ext uri="{FF2B5EF4-FFF2-40B4-BE49-F238E27FC236}">
                <a16:creationId xmlns:a16="http://schemas.microsoft.com/office/drawing/2014/main" id="{2F22AEF7-CCE6-447D-A2ED-AE17E661B936}"/>
              </a:ext>
            </a:extLst>
          </p:cNvPr>
          <p:cNvSpPr txBox="1"/>
          <p:nvPr>
            <p:custDataLst>
              <p:tags r:id="rId9"/>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31966271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2" name="Date/Filepath" hidden="1"/>
          <p:cNvSpPr txBox="1"/>
          <p:nvPr>
            <p:custDataLst>
              <p:tags r:id="rId1"/>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5" name="Slide Tags" hidden="1"/>
          <p:cNvSpPr txBox="1"/>
          <p:nvPr>
            <p:custDataLst>
              <p:tags r:id="rId2"/>
            </p:custDataLst>
          </p:nvPr>
        </p:nvSpPr>
        <p:spPr>
          <a:xfrm>
            <a:off x="0" y="201707"/>
            <a:ext cx="1454727" cy="336695"/>
          </a:xfrm>
          <a:prstGeom prst="rect">
            <a:avLst/>
          </a:prstGeom>
          <a:noFill/>
        </p:spPr>
        <p:txBody>
          <a:bodyPr wrap="square" rtlCol="0">
            <a:spAutoFit/>
          </a:bodyPr>
          <a:lstStyle/>
          <a:p>
            <a:r>
              <a:rPr lang="en-GB" sz="1588" noProof="1"/>
              <a:t>Slide Tags</a:t>
            </a:r>
          </a:p>
        </p:txBody>
      </p:sp>
    </p:spTree>
    <p:extLst>
      <p:ext uri="{BB962C8B-B14F-4D97-AF65-F5344CB8AC3E}">
        <p14:creationId xmlns:p14="http://schemas.microsoft.com/office/powerpoint/2010/main" val="38015045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Title Only ">
    <p:spTree>
      <p:nvGrpSpPr>
        <p:cNvPr id="1" name=""/>
        <p:cNvGrpSpPr/>
        <p:nvPr/>
      </p:nvGrpSpPr>
      <p:grpSpPr>
        <a:xfrm>
          <a:off x="0" y="0"/>
          <a:ext cx="0" cy="0"/>
          <a:chOff x="0" y="0"/>
          <a:chExt cx="0" cy="0"/>
        </a:xfrm>
      </p:grpSpPr>
      <p:sp>
        <p:nvSpPr>
          <p:cNvPr id="22"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12" name="HeaderTOCPlaceholder"/>
          <p:cNvSpPr txBox="1"/>
          <p:nvPr>
            <p:custDataLst>
              <p:tags r:id="rId1"/>
            </p:custDataLst>
          </p:nvPr>
        </p:nvSpPr>
        <p:spPr>
          <a:xfrm>
            <a:off x="3255818" y="621256"/>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8" name="Slide Tags" hidden="1"/>
          <p:cNvSpPr txBox="1"/>
          <p:nvPr>
            <p:custDataLst>
              <p:tags r:id="rId2"/>
            </p:custDataLst>
          </p:nvPr>
        </p:nvSpPr>
        <p:spPr>
          <a:xfrm>
            <a:off x="0" y="201707"/>
            <a:ext cx="1454727" cy="336695"/>
          </a:xfrm>
          <a:prstGeom prst="rect">
            <a:avLst/>
          </a:prstGeom>
          <a:noFill/>
        </p:spPr>
        <p:txBody>
          <a:bodyPr wrap="square" rtlCol="0">
            <a:spAutoFit/>
          </a:bodyPr>
          <a:lstStyle/>
          <a:p>
            <a:r>
              <a:rPr lang="en-GB" sz="1588" noProof="1"/>
              <a:t>Slide Tags</a:t>
            </a:r>
          </a:p>
        </p:txBody>
      </p:sp>
    </p:spTree>
    <p:extLst>
      <p:ext uri="{BB962C8B-B14F-4D97-AF65-F5344CB8AC3E}">
        <p14:creationId xmlns:p14="http://schemas.microsoft.com/office/powerpoint/2010/main" val="39335591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Header Footer Only">
    <p:spTree>
      <p:nvGrpSpPr>
        <p:cNvPr id="1" name=""/>
        <p:cNvGrpSpPr/>
        <p:nvPr/>
      </p:nvGrpSpPr>
      <p:grpSpPr>
        <a:xfrm>
          <a:off x="0" y="0"/>
          <a:ext cx="0" cy="0"/>
          <a:chOff x="0" y="0"/>
          <a:chExt cx="0" cy="0"/>
        </a:xfrm>
      </p:grpSpPr>
      <p:sp>
        <p:nvSpPr>
          <p:cNvPr id="13" name="HeaderTOCPlaceholder"/>
          <p:cNvSpPr txBox="1"/>
          <p:nvPr>
            <p:custDataLst>
              <p:tags r:id="rId1"/>
            </p:custDataLst>
          </p:nvPr>
        </p:nvSpPr>
        <p:spPr>
          <a:xfrm>
            <a:off x="3255818" y="621256"/>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8"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p>
        </p:txBody>
      </p:sp>
      <p:sp>
        <p:nvSpPr>
          <p:cNvPr id="6" name="Date/Filepath" hidden="1"/>
          <p:cNvSpPr txBox="1"/>
          <p:nvPr>
            <p:custDataLst>
              <p:tags r:id="rId3"/>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7" name="Slide Tags" hidden="1"/>
          <p:cNvSpPr txBox="1"/>
          <p:nvPr>
            <p:custDataLst>
              <p:tags r:id="rId4"/>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878B0EBC-141B-4C4F-A362-F528990FC2B7}"/>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15" name="Page Number">
            <a:extLst>
              <a:ext uri="{FF2B5EF4-FFF2-40B4-BE49-F238E27FC236}">
                <a16:creationId xmlns:a16="http://schemas.microsoft.com/office/drawing/2014/main" id="{C9163938-2785-4D1F-BF6D-38BF33DF9B97}"/>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16" name="Presentation Disclaimer">
            <a:extLst>
              <a:ext uri="{FF2B5EF4-FFF2-40B4-BE49-F238E27FC236}">
                <a16:creationId xmlns:a16="http://schemas.microsoft.com/office/drawing/2014/main" id="{C7F05687-DF8A-4343-AC91-BC2675AFB87E}"/>
              </a:ext>
            </a:extLst>
          </p:cNvPr>
          <p:cNvSpPr txBox="1"/>
          <p:nvPr>
            <p:custDataLst>
              <p:tags r:id="rId7"/>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3" name="Section Footer">
            <a:extLst>
              <a:ext uri="{FF2B5EF4-FFF2-40B4-BE49-F238E27FC236}">
                <a16:creationId xmlns:a16="http://schemas.microsoft.com/office/drawing/2014/main" id="{DED794C3-4383-43AC-902C-5A450186D193}"/>
              </a:ext>
            </a:extLst>
          </p:cNvPr>
          <p:cNvSpPr txBox="1"/>
          <p:nvPr>
            <p:custDataLst>
              <p:tags r:id="rId8"/>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4" name="TextBox 23">
            <a:extLst>
              <a:ext uri="{FF2B5EF4-FFF2-40B4-BE49-F238E27FC236}">
                <a16:creationId xmlns:a16="http://schemas.microsoft.com/office/drawing/2014/main" id="{964F52D2-7367-4B0E-9D2D-29AFCA9CD2CD}"/>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5" name="Straight Connector 24">
            <a:extLst>
              <a:ext uri="{FF2B5EF4-FFF2-40B4-BE49-F238E27FC236}">
                <a16:creationId xmlns:a16="http://schemas.microsoft.com/office/drawing/2014/main" id="{9F7E5360-4F8D-4FCD-B7AC-F798EC35A7AE}"/>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Draft stamp">
            <a:extLst>
              <a:ext uri="{FF2B5EF4-FFF2-40B4-BE49-F238E27FC236}">
                <a16:creationId xmlns:a16="http://schemas.microsoft.com/office/drawing/2014/main" id="{1DF6D7B6-5867-4B92-8FBA-C62AA2356B05}"/>
              </a:ext>
            </a:extLst>
          </p:cNvPr>
          <p:cNvSpPr txBox="1"/>
          <p:nvPr>
            <p:custDataLst>
              <p:tags r:id="rId9"/>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953919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Intro Only">
    <p:spTree>
      <p:nvGrpSpPr>
        <p:cNvPr id="1" name=""/>
        <p:cNvGrpSpPr/>
        <p:nvPr/>
      </p:nvGrpSpPr>
      <p:grpSpPr>
        <a:xfrm>
          <a:off x="0" y="0"/>
          <a:ext cx="0" cy="0"/>
          <a:chOff x="0" y="0"/>
          <a:chExt cx="0" cy="0"/>
        </a:xfrm>
      </p:grpSpPr>
      <p:sp>
        <p:nvSpPr>
          <p:cNvPr id="13" name="HeaderTOCPlaceholder"/>
          <p:cNvSpPr txBox="1"/>
          <p:nvPr>
            <p:custDataLst>
              <p:tags r:id="rId1"/>
            </p:custDataLst>
          </p:nvPr>
        </p:nvSpPr>
        <p:spPr>
          <a:xfrm>
            <a:off x="3255818" y="621256"/>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6" name="Date/Filepath" hidden="1"/>
          <p:cNvSpPr txBox="1"/>
          <p:nvPr>
            <p:custDataLst>
              <p:tags r:id="rId2"/>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7" name="Slide Tags" hidden="1"/>
          <p:cNvSpPr txBox="1"/>
          <p:nvPr>
            <p:custDataLst>
              <p:tags r:id="rId3"/>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EA7A290B-C63D-405E-8ACC-CE7A7042C432}"/>
              </a:ext>
            </a:extLst>
          </p:cNvPr>
          <p:cNvSpPr txBox="1"/>
          <p:nvPr>
            <p:custDataLst>
              <p:tags r:id="rId4"/>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18" name="Page Number">
            <a:extLst>
              <a:ext uri="{FF2B5EF4-FFF2-40B4-BE49-F238E27FC236}">
                <a16:creationId xmlns:a16="http://schemas.microsoft.com/office/drawing/2014/main" id="{A58703A6-1313-434F-9F41-5C0717B2C451}"/>
              </a:ext>
            </a:extLst>
          </p:cNvPr>
          <p:cNvSpPr txBox="1"/>
          <p:nvPr>
            <p:custDataLst>
              <p:tags r:id="rId5"/>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19" name="Presentation Disclaimer">
            <a:extLst>
              <a:ext uri="{FF2B5EF4-FFF2-40B4-BE49-F238E27FC236}">
                <a16:creationId xmlns:a16="http://schemas.microsoft.com/office/drawing/2014/main" id="{FEED1EAE-54DA-4BFE-B8AA-01FAFBE1ABE8}"/>
              </a:ext>
            </a:extLst>
          </p:cNvPr>
          <p:cNvSpPr txBox="1"/>
          <p:nvPr>
            <p:custDataLst>
              <p:tags r:id="rId6"/>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1" name="Section Footer">
            <a:extLst>
              <a:ext uri="{FF2B5EF4-FFF2-40B4-BE49-F238E27FC236}">
                <a16:creationId xmlns:a16="http://schemas.microsoft.com/office/drawing/2014/main" id="{F1847CC5-B1D1-4474-9C3E-39FBF238FC90}"/>
              </a:ext>
            </a:extLst>
          </p:cNvPr>
          <p:cNvSpPr txBox="1"/>
          <p:nvPr>
            <p:custDataLst>
              <p:tags r:id="rId7"/>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3" name="TextBox 22">
            <a:extLst>
              <a:ext uri="{FF2B5EF4-FFF2-40B4-BE49-F238E27FC236}">
                <a16:creationId xmlns:a16="http://schemas.microsoft.com/office/drawing/2014/main" id="{82891E66-7DDE-4707-BC15-833A2E60B93F}"/>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4" name="Straight Connector 23">
            <a:extLst>
              <a:ext uri="{FF2B5EF4-FFF2-40B4-BE49-F238E27FC236}">
                <a16:creationId xmlns:a16="http://schemas.microsoft.com/office/drawing/2014/main" id="{E939BE09-0D2C-4954-8138-608BE1226ADD}"/>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Draft stamp">
            <a:extLst>
              <a:ext uri="{FF2B5EF4-FFF2-40B4-BE49-F238E27FC236}">
                <a16:creationId xmlns:a16="http://schemas.microsoft.com/office/drawing/2014/main" id="{6C4C93B2-A619-441E-B329-F1D1D1339EBD}"/>
              </a:ext>
            </a:extLst>
          </p:cNvPr>
          <p:cNvSpPr txBox="1"/>
          <p:nvPr>
            <p:custDataLst>
              <p:tags r:id="rId8"/>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1525301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t a Glance ">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9" y="943983"/>
            <a:ext cx="2635135"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At a glance </a:t>
            </a:r>
            <a:endParaRPr lang="en-GB"/>
          </a:p>
        </p:txBody>
      </p:sp>
      <p:sp>
        <p:nvSpPr>
          <p:cNvPr id="34" name="Content Placeholder 2"/>
          <p:cNvSpPr>
            <a:spLocks noGrp="1"/>
          </p:cNvSpPr>
          <p:nvPr>
            <p:ph sz="quarter" idx="24"/>
            <p:custDataLst>
              <p:tags r:id="rId1"/>
            </p:custDataLst>
          </p:nvPr>
        </p:nvSpPr>
        <p:spPr>
          <a:xfrm>
            <a:off x="482139"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4"/>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2" name="Content Placeholder 2">
            <a:extLst>
              <a:ext uri="{FF2B5EF4-FFF2-40B4-BE49-F238E27FC236}">
                <a16:creationId xmlns:a16="http://schemas.microsoft.com/office/drawing/2014/main" id="{B38971D4-EE37-4CAA-9605-E33F450BEBA9}"/>
              </a:ext>
            </a:extLst>
          </p:cNvPr>
          <p:cNvSpPr>
            <a:spLocks noGrp="1"/>
          </p:cNvSpPr>
          <p:nvPr>
            <p:ph sz="quarter" idx="25"/>
            <p:custDataLst>
              <p:tags r:id="rId6"/>
            </p:custDataLst>
          </p:nvPr>
        </p:nvSpPr>
        <p:spPr>
          <a:xfrm>
            <a:off x="3254433"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3" name="Content Placeholder 2">
            <a:extLst>
              <a:ext uri="{FF2B5EF4-FFF2-40B4-BE49-F238E27FC236}">
                <a16:creationId xmlns:a16="http://schemas.microsoft.com/office/drawing/2014/main" id="{CB245656-626A-4ECA-ABB9-1EF1B8ECAB19}"/>
              </a:ext>
            </a:extLst>
          </p:cNvPr>
          <p:cNvSpPr>
            <a:spLocks noGrp="1"/>
          </p:cNvSpPr>
          <p:nvPr>
            <p:ph sz="quarter" idx="26"/>
            <p:custDataLst>
              <p:tags r:id="rId7"/>
            </p:custDataLst>
          </p:nvPr>
        </p:nvSpPr>
        <p:spPr>
          <a:xfrm>
            <a:off x="6026727" y="1815354"/>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4" name="Content Placeholder 2">
            <a:extLst>
              <a:ext uri="{FF2B5EF4-FFF2-40B4-BE49-F238E27FC236}">
                <a16:creationId xmlns:a16="http://schemas.microsoft.com/office/drawing/2014/main" id="{3EFFD349-10E5-48CF-8A59-EF1555B521B2}"/>
              </a:ext>
            </a:extLst>
          </p:cNvPr>
          <p:cNvSpPr>
            <a:spLocks noGrp="1"/>
          </p:cNvSpPr>
          <p:nvPr>
            <p:ph sz="quarter" idx="27" hasCustomPrompt="1"/>
            <p:custDataLst>
              <p:tags r:id="rId8"/>
            </p:custDataLst>
          </p:nvPr>
        </p:nvSpPr>
        <p:spPr>
          <a:xfrm>
            <a:off x="3254433" y="949817"/>
            <a:ext cx="5407429" cy="742278"/>
          </a:xfrm>
        </p:spPr>
        <p:txBody>
          <a:bodyPr tIns="0" bIns="0"/>
          <a:lstStyle>
            <a:lvl1pPr>
              <a:defRPr sz="882" b="1" i="0">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25" name="Report Date">
            <a:extLst>
              <a:ext uri="{FF2B5EF4-FFF2-40B4-BE49-F238E27FC236}">
                <a16:creationId xmlns:a16="http://schemas.microsoft.com/office/drawing/2014/main" id="{0665A064-6277-415D-A60B-2C406E27F0A5}"/>
              </a:ext>
            </a:extLst>
          </p:cNvPr>
          <p:cNvSpPr txBox="1"/>
          <p:nvPr>
            <p:custDataLst>
              <p:tags r:id="rId9"/>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6" name="Page Number">
            <a:extLst>
              <a:ext uri="{FF2B5EF4-FFF2-40B4-BE49-F238E27FC236}">
                <a16:creationId xmlns:a16="http://schemas.microsoft.com/office/drawing/2014/main" id="{3E3BCC40-17E6-40CE-86FB-031964A7D935}"/>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7" name="Presentation Disclaimer">
            <a:extLst>
              <a:ext uri="{FF2B5EF4-FFF2-40B4-BE49-F238E27FC236}">
                <a16:creationId xmlns:a16="http://schemas.microsoft.com/office/drawing/2014/main" id="{E93B3E1C-A734-4BF7-8D8A-7ABE20B0541E}"/>
              </a:ext>
            </a:extLst>
          </p:cNvPr>
          <p:cNvSpPr txBox="1"/>
          <p:nvPr>
            <p:custDataLst>
              <p:tags r:id="rId11"/>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9" name="Section Footer">
            <a:extLst>
              <a:ext uri="{FF2B5EF4-FFF2-40B4-BE49-F238E27FC236}">
                <a16:creationId xmlns:a16="http://schemas.microsoft.com/office/drawing/2014/main" id="{EAB395CC-B6E8-411B-AD9B-E9D9855FB076}"/>
              </a:ext>
            </a:extLst>
          </p:cNvPr>
          <p:cNvSpPr txBox="1"/>
          <p:nvPr>
            <p:custDataLst>
              <p:tags r:id="rId12"/>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34D888D0-1439-411F-967C-CAA5F572B50E}"/>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8D75FF6B-0198-42AD-B231-B2AA3F0AE8FC}"/>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Draft stamp">
            <a:extLst>
              <a:ext uri="{FF2B5EF4-FFF2-40B4-BE49-F238E27FC236}">
                <a16:creationId xmlns:a16="http://schemas.microsoft.com/office/drawing/2014/main" id="{E209326F-C152-4F60-A83B-88FAC2D99544}"/>
              </a:ext>
            </a:extLst>
          </p:cNvPr>
          <p:cNvSpPr txBox="1"/>
          <p:nvPr>
            <p:custDataLst>
              <p:tags r:id="rId13"/>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12473237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lossary">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Glossary</a:t>
            </a:r>
            <a:endParaRPr lang="en-GB"/>
          </a:p>
        </p:txBody>
      </p:sp>
      <p:sp>
        <p:nvSpPr>
          <p:cNvPr id="34" name="Content Placeholder 2"/>
          <p:cNvSpPr>
            <a:spLocks noGrp="1"/>
          </p:cNvSpPr>
          <p:nvPr>
            <p:ph sz="quarter" idx="24"/>
            <p:custDataLst>
              <p:tags r:id="rId1"/>
            </p:custDataLst>
          </p:nvPr>
        </p:nvSpPr>
        <p:spPr>
          <a:xfrm>
            <a:off x="482138" y="1815353"/>
            <a:ext cx="8179724"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4"/>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BCDE7FFC-7693-4723-B753-B6E41BB1B5EA}"/>
              </a:ext>
            </a:extLst>
          </p:cNvPr>
          <p:cNvSpPr txBox="1"/>
          <p:nvPr>
            <p:custDataLst>
              <p:tags r:id="rId6"/>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3" name="Page Number">
            <a:extLst>
              <a:ext uri="{FF2B5EF4-FFF2-40B4-BE49-F238E27FC236}">
                <a16:creationId xmlns:a16="http://schemas.microsoft.com/office/drawing/2014/main" id="{48686681-E6DE-42F4-A1DD-218D21E6C1AC}"/>
              </a:ext>
            </a:extLst>
          </p:cNvPr>
          <p:cNvSpPr txBox="1"/>
          <p:nvPr>
            <p:custDataLst>
              <p:tags r:id="rId7"/>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4" name="Presentation Disclaimer">
            <a:extLst>
              <a:ext uri="{FF2B5EF4-FFF2-40B4-BE49-F238E27FC236}">
                <a16:creationId xmlns:a16="http://schemas.microsoft.com/office/drawing/2014/main" id="{3DD43CF5-DB97-4C55-B532-40D00A448FDC}"/>
              </a:ext>
            </a:extLst>
          </p:cNvPr>
          <p:cNvSpPr txBox="1"/>
          <p:nvPr>
            <p:custDataLst>
              <p:tags r:id="rId8"/>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5" name="Section Footer">
            <a:extLst>
              <a:ext uri="{FF2B5EF4-FFF2-40B4-BE49-F238E27FC236}">
                <a16:creationId xmlns:a16="http://schemas.microsoft.com/office/drawing/2014/main" id="{21726509-E513-4245-AE69-0956E3B47115}"/>
              </a:ext>
            </a:extLst>
          </p:cNvPr>
          <p:cNvSpPr txBox="1"/>
          <p:nvPr>
            <p:custDataLst>
              <p:tags r:id="rId9"/>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6" name="TextBox 25">
            <a:extLst>
              <a:ext uri="{FF2B5EF4-FFF2-40B4-BE49-F238E27FC236}">
                <a16:creationId xmlns:a16="http://schemas.microsoft.com/office/drawing/2014/main" id="{A174265E-D6B4-4307-BBAE-41A376249A96}"/>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7" name="Straight Connector 26">
            <a:extLst>
              <a:ext uri="{FF2B5EF4-FFF2-40B4-BE49-F238E27FC236}">
                <a16:creationId xmlns:a16="http://schemas.microsoft.com/office/drawing/2014/main" id="{62174D3C-422F-4C24-91E7-4C14614D41BB}"/>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Draft stamp">
            <a:extLst>
              <a:ext uri="{FF2B5EF4-FFF2-40B4-BE49-F238E27FC236}">
                <a16:creationId xmlns:a16="http://schemas.microsoft.com/office/drawing/2014/main" id="{B9EC7613-0765-4C3E-A317-ECEF6A7225CE}"/>
              </a:ext>
            </a:extLst>
          </p:cNvPr>
          <p:cNvSpPr txBox="1"/>
          <p:nvPr>
            <p:custDataLst>
              <p:tags r:id="rId10"/>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407152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accent1"/>
        </a:solidFill>
        <a:effectLst/>
      </p:bgPr>
    </p:bg>
    <p:spTree>
      <p:nvGrpSpPr>
        <p:cNvPr id="1" name=""/>
        <p:cNvGrpSpPr/>
        <p:nvPr/>
      </p:nvGrpSpPr>
      <p:grpSpPr>
        <a:xfrm>
          <a:off x="0" y="0"/>
          <a:ext cx="0" cy="0"/>
          <a:chOff x="0" y="0"/>
          <a:chExt cx="0" cy="0"/>
        </a:xfrm>
      </p:grpSpPr>
      <p:sp>
        <p:nvSpPr>
          <p:cNvPr id="13" name="Section Divider Title"/>
          <p:cNvSpPr>
            <a:spLocks noGrp="1"/>
          </p:cNvSpPr>
          <p:nvPr>
            <p:ph type="title" hasCustomPrompt="1"/>
            <p:custDataLst>
              <p:tags r:id="rId1"/>
            </p:custDataLst>
          </p:nvPr>
        </p:nvSpPr>
        <p:spPr>
          <a:xfrm>
            <a:off x="0" y="945610"/>
            <a:ext cx="5918662" cy="665349"/>
          </a:xfrm>
          <a:solidFill>
            <a:schemeClr val="accent6"/>
          </a:solidFill>
        </p:spPr>
        <p:txBody>
          <a:bodyPr wrap="square" lIns="457200" tIns="91440" rIns="91440" bIns="91440" anchor="ctr">
            <a:noAutofit/>
          </a:bodyPr>
          <a:lstStyle>
            <a:lvl1pPr algn="l">
              <a:defRPr sz="3530" b="0" i="0" cap="none" baseline="0">
                <a:solidFill>
                  <a:schemeClr val="bg1"/>
                </a:solidFill>
                <a:latin typeface="+mn-lt"/>
              </a:defRPr>
            </a:lvl1pPr>
          </a:lstStyle>
          <a:p>
            <a:r>
              <a:rPr lang="en-GB" noProof="0"/>
              <a:t>Section Divider</a:t>
            </a:r>
          </a:p>
        </p:txBody>
      </p:sp>
      <p:sp>
        <p:nvSpPr>
          <p:cNvPr id="14" name="Date/Filepath" hidden="1"/>
          <p:cNvSpPr txBox="1"/>
          <p:nvPr>
            <p:custDataLst>
              <p:tags r:id="rId2"/>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1" name="Slide Tags" hidden="1"/>
          <p:cNvSpPr txBox="1"/>
          <p:nvPr>
            <p:custDataLst>
              <p:tags r:id="rId3"/>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1B48028B-B6D8-48D6-9F96-EA3550606D9C}"/>
              </a:ext>
            </a:extLst>
          </p:cNvPr>
          <p:cNvSpPr txBox="1"/>
          <p:nvPr>
            <p:custDataLst>
              <p:tags r:id="rId4"/>
            </p:custDataLst>
          </p:nvPr>
        </p:nvSpPr>
        <p:spPr>
          <a:xfrm>
            <a:off x="1895302" y="2097743"/>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2" name="Report Date">
            <a:extLst>
              <a:ext uri="{FF2B5EF4-FFF2-40B4-BE49-F238E27FC236}">
                <a16:creationId xmlns:a16="http://schemas.microsoft.com/office/drawing/2014/main" id="{04C53841-62F4-4336-A058-AD0FA9E6089A}"/>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6" name="Page Number">
            <a:extLst>
              <a:ext uri="{FF2B5EF4-FFF2-40B4-BE49-F238E27FC236}">
                <a16:creationId xmlns:a16="http://schemas.microsoft.com/office/drawing/2014/main" id="{C4D7E2D8-F172-4218-B9CB-ED6BBD7177A1}"/>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5" name="Draft stamp">
            <a:extLst>
              <a:ext uri="{FF2B5EF4-FFF2-40B4-BE49-F238E27FC236}">
                <a16:creationId xmlns:a16="http://schemas.microsoft.com/office/drawing/2014/main" id="{0E3C53B8-5AFD-4F30-817E-2DBA6FBB4826}"/>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4FBEF6FA-A0C7-46EC-AFF5-9AFA47828516}"/>
              </a:ext>
            </a:extLst>
          </p:cNvP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B864BC2B-A74D-467D-99EB-1EE062BBD3CF}"/>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1230289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Lett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EE44432-2DD3-429B-9192-CDE2430039EB}"/>
              </a:ext>
            </a:extLst>
          </p:cNvPr>
          <p:cNvGraphicFramePr>
            <a:graphicFrameLocks noChangeAspect="1"/>
          </p:cNvGraphicFramePr>
          <p:nvPr>
            <p:custDataLst>
              <p:tags r:id="rId1"/>
            </p:custDataLst>
          </p:nvPr>
        </p:nvGraphicFramePr>
        <p:xfrm>
          <a:off x="1444" y="1402"/>
          <a:ext cx="1444" cy="1401"/>
        </p:xfrm>
        <a:graphic>
          <a:graphicData uri="http://schemas.openxmlformats.org/presentationml/2006/ole">
            <mc:AlternateContent xmlns:mc="http://schemas.openxmlformats.org/markup-compatibility/2006">
              <mc:Choice xmlns:v="urn:schemas-microsoft-com:vml" Requires="v">
                <p:oleObj name="think-cellスライド" r:id="rId10" imgW="423" imgH="424" progId="TCLayout.ActiveDocument.1">
                  <p:embed/>
                </p:oleObj>
              </mc:Choice>
              <mc:Fallback>
                <p:oleObj name="think-cellスライド" r:id="rId10" imgW="423" imgH="424" progId="TCLayout.ActiveDocument.1">
                  <p:embed/>
                  <p:pic>
                    <p:nvPicPr>
                      <p:cNvPr id="2" name="Object 1" hidden="1">
                        <a:extLst>
                          <a:ext uri="{FF2B5EF4-FFF2-40B4-BE49-F238E27FC236}">
                            <a16:creationId xmlns:a16="http://schemas.microsoft.com/office/drawing/2014/main" id="{6EE44432-2DD3-429B-9192-CDE2430039EB}"/>
                          </a:ext>
                        </a:extLst>
                      </p:cNvPr>
                      <p:cNvPicPr/>
                      <p:nvPr/>
                    </p:nvPicPr>
                    <p:blipFill>
                      <a:blip r:embed="rId11"/>
                      <a:stretch>
                        <a:fillRect/>
                      </a:stretch>
                    </p:blipFill>
                    <p:spPr>
                      <a:xfrm>
                        <a:off x="1444" y="1402"/>
                        <a:ext cx="1444" cy="1401"/>
                      </a:xfrm>
                      <a:prstGeom prst="rect">
                        <a:avLst/>
                      </a:prstGeom>
                    </p:spPr>
                  </p:pic>
                </p:oleObj>
              </mc:Fallback>
            </mc:AlternateContent>
          </a:graphicData>
        </a:graphic>
      </p:graphicFrame>
      <p:sp>
        <p:nvSpPr>
          <p:cNvPr id="12" name="Rectangle 11">
            <a:extLst>
              <a:ext uri="{FF2B5EF4-FFF2-40B4-BE49-F238E27FC236}">
                <a16:creationId xmlns:a16="http://schemas.microsoft.com/office/drawing/2014/main" id="{04E73762-5B0C-4A73-AAD9-B6C6DB42A1C9}"/>
              </a:ext>
            </a:extLst>
          </p:cNvPr>
          <p:cNvSpPr/>
          <p:nvPr/>
        </p:nvSpPr>
        <p:spPr>
          <a:xfrm>
            <a:off x="0" y="0"/>
            <a:ext cx="2360815" cy="6858000"/>
          </a:xfrm>
          <a:prstGeom prst="rect">
            <a:avLst/>
          </a:prstGeom>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235"/>
          </a:p>
        </p:txBody>
      </p:sp>
      <p:pic>
        <p:nvPicPr>
          <p:cNvPr id="13" name="Picture 12">
            <a:extLst>
              <a:ext uri="{FF2B5EF4-FFF2-40B4-BE49-F238E27FC236}">
                <a16:creationId xmlns:a16="http://schemas.microsoft.com/office/drawing/2014/main" id="{F21C81E0-A595-44BD-A048-8DF8E985F86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32575" t="30898" r="32576" b="30525"/>
          <a:stretch/>
        </p:blipFill>
        <p:spPr>
          <a:xfrm>
            <a:off x="407418" y="941295"/>
            <a:ext cx="881273" cy="669407"/>
          </a:xfrm>
          <a:prstGeom prst="rect">
            <a:avLst/>
          </a:prstGeom>
        </p:spPr>
      </p:pic>
      <p:sp>
        <p:nvSpPr>
          <p:cNvPr id="19" name="Draft stamp">
            <a:extLst>
              <a:ext uri="{FF2B5EF4-FFF2-40B4-BE49-F238E27FC236}">
                <a16:creationId xmlns:a16="http://schemas.microsoft.com/office/drawing/2014/main" id="{AF78C4E9-5EC7-47A9-8CD3-A576720D2101}"/>
              </a:ext>
            </a:extLst>
          </p:cNvPr>
          <p:cNvSpPr txBox="1"/>
          <p:nvPr>
            <p:custDataLst>
              <p:tags r:id="rId2"/>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t>Draft</a:t>
            </a:r>
          </a:p>
        </p:txBody>
      </p:sp>
      <p:sp>
        <p:nvSpPr>
          <p:cNvPr id="14" name="Text Placeholder 3">
            <a:extLst>
              <a:ext uri="{FF2B5EF4-FFF2-40B4-BE49-F238E27FC236}">
                <a16:creationId xmlns:a16="http://schemas.microsoft.com/office/drawing/2014/main" id="{A888DD68-89F1-4B99-A070-7459C90282B3}"/>
              </a:ext>
            </a:extLst>
          </p:cNvPr>
          <p:cNvSpPr>
            <a:spLocks noGrp="1"/>
          </p:cNvSpPr>
          <p:nvPr>
            <p:ph type="body" sz="quarter" idx="10" hasCustomPrompt="1"/>
          </p:nvPr>
        </p:nvSpPr>
        <p:spPr>
          <a:xfrm>
            <a:off x="407419" y="1815353"/>
            <a:ext cx="180738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Insert text here </a:t>
            </a:r>
          </a:p>
        </p:txBody>
      </p:sp>
      <p:sp>
        <p:nvSpPr>
          <p:cNvPr id="21" name="Text Placeholder 5">
            <a:extLst>
              <a:ext uri="{FF2B5EF4-FFF2-40B4-BE49-F238E27FC236}">
                <a16:creationId xmlns:a16="http://schemas.microsoft.com/office/drawing/2014/main" id="{FEBB040F-A728-48CD-A5B9-F69EC5296FF1}"/>
              </a:ext>
            </a:extLst>
          </p:cNvPr>
          <p:cNvSpPr>
            <a:spLocks noGrp="1"/>
          </p:cNvSpPr>
          <p:nvPr>
            <p:ph type="body" sz="quarter" idx="11" hasCustomPrompt="1"/>
          </p:nvPr>
        </p:nvSpPr>
        <p:spPr>
          <a:xfrm>
            <a:off x="407419" y="5356604"/>
            <a:ext cx="180738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Address Placeholder </a:t>
            </a:r>
          </a:p>
        </p:txBody>
      </p:sp>
      <p:cxnSp>
        <p:nvCxnSpPr>
          <p:cNvPr id="22" name="Frame Line">
            <a:extLst>
              <a:ext uri="{FF2B5EF4-FFF2-40B4-BE49-F238E27FC236}">
                <a16:creationId xmlns:a16="http://schemas.microsoft.com/office/drawing/2014/main" id="{F7BAF0B3-E029-470C-87E4-46D3229C1448}"/>
              </a:ext>
            </a:extLst>
          </p:cNvPr>
          <p:cNvCxnSpPr>
            <a:cxnSpLocks/>
          </p:cNvCxnSpPr>
          <p:nvPr>
            <p:custDataLst>
              <p:tags r:id="rId3"/>
            </p:custDataLst>
          </p:nvPr>
        </p:nvCxnSpPr>
        <p:spPr>
          <a:xfrm>
            <a:off x="2689262" y="1748118"/>
            <a:ext cx="5976851" cy="0"/>
          </a:xfrm>
          <a:prstGeom prst="line">
            <a:avLst/>
          </a:prstGeom>
          <a:ln w="127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3" name="Text Placeholder 7">
            <a:extLst>
              <a:ext uri="{FF2B5EF4-FFF2-40B4-BE49-F238E27FC236}">
                <a16:creationId xmlns:a16="http://schemas.microsoft.com/office/drawing/2014/main" id="{33075B3C-DA49-4F57-9409-515CA5F8C155}"/>
              </a:ext>
            </a:extLst>
          </p:cNvPr>
          <p:cNvSpPr>
            <a:spLocks noGrp="1"/>
          </p:cNvSpPr>
          <p:nvPr>
            <p:ph type="body" sz="quarter" idx="12" hasCustomPrompt="1"/>
          </p:nvPr>
        </p:nvSpPr>
        <p:spPr>
          <a:xfrm>
            <a:off x="2689263" y="941295"/>
            <a:ext cx="2410201" cy="149362"/>
          </a:xfrm>
        </p:spPr>
        <p:txBody>
          <a:bodyPr>
            <a:spAutoFit/>
          </a:bodyPr>
          <a:lstStyle>
            <a:lvl1pPr>
              <a:defRPr/>
            </a:lvl1pPr>
          </a:lstStyle>
          <a:p>
            <a:pPr lvl="0"/>
            <a:r>
              <a:rPr lang="en-GB"/>
              <a:t>Insert text here </a:t>
            </a:r>
          </a:p>
        </p:txBody>
      </p:sp>
      <p:sp>
        <p:nvSpPr>
          <p:cNvPr id="24" name="Text Placeholder 12">
            <a:extLst>
              <a:ext uri="{FF2B5EF4-FFF2-40B4-BE49-F238E27FC236}">
                <a16:creationId xmlns:a16="http://schemas.microsoft.com/office/drawing/2014/main" id="{1A63BB9A-729A-4857-BE09-F8368F34E8D6}"/>
              </a:ext>
            </a:extLst>
          </p:cNvPr>
          <p:cNvSpPr>
            <a:spLocks noGrp="1"/>
          </p:cNvSpPr>
          <p:nvPr>
            <p:ph type="body" sz="quarter" idx="13" hasCustomPrompt="1"/>
          </p:nvPr>
        </p:nvSpPr>
        <p:spPr>
          <a:xfrm>
            <a:off x="2689263" y="1815354"/>
            <a:ext cx="5972599" cy="3618687"/>
          </a:xfrm>
        </p:spPr>
        <p:txBody>
          <a:bodyPr/>
          <a:lstStyle>
            <a:lvl1pPr>
              <a:defRPr/>
            </a:lvl1pPr>
          </a:lstStyle>
          <a:p>
            <a:pPr lvl="0"/>
            <a:r>
              <a:rPr lang="en-GB"/>
              <a:t>Insert text here </a:t>
            </a:r>
          </a:p>
        </p:txBody>
      </p:sp>
      <p:sp>
        <p:nvSpPr>
          <p:cNvPr id="26" name="Report Date">
            <a:extLst>
              <a:ext uri="{FF2B5EF4-FFF2-40B4-BE49-F238E27FC236}">
                <a16:creationId xmlns:a16="http://schemas.microsoft.com/office/drawing/2014/main" id="{EE19D4BC-B65F-4593-B6DA-6CEA94B7B65E}"/>
              </a:ext>
            </a:extLst>
          </p:cNvPr>
          <p:cNvSpPr txBox="1"/>
          <p:nvPr>
            <p:custDataLst>
              <p:tags r:id="rId4"/>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latin typeface="+mn-lt"/>
              </a:rPr>
              <a:t>1 April 2019</a:t>
            </a:r>
          </a:p>
        </p:txBody>
      </p:sp>
      <p:sp>
        <p:nvSpPr>
          <p:cNvPr id="27" name="Presentation Disclaimer">
            <a:extLst>
              <a:ext uri="{FF2B5EF4-FFF2-40B4-BE49-F238E27FC236}">
                <a16:creationId xmlns:a16="http://schemas.microsoft.com/office/drawing/2014/main" id="{DBA60797-0C6B-4279-88BD-0214B400B514}"/>
              </a:ext>
            </a:extLst>
          </p:cNvPr>
          <p:cNvSpPr txBox="1"/>
          <p:nvPr>
            <p:custDataLst>
              <p:tags r:id="rId5"/>
            </p:custDataLst>
          </p:nvPr>
        </p:nvSpPr>
        <p:spPr>
          <a:xfrm>
            <a:off x="411213" y="6317438"/>
            <a:ext cx="2278051" cy="108619"/>
          </a:xfrm>
          <a:prstGeom prst="rect">
            <a:avLst/>
          </a:prstGeom>
          <a:noFill/>
        </p:spPr>
        <p:txBody>
          <a:bodyPr wrap="square" lIns="0" tIns="0" rIns="0" bIns="0" rtlCol="0" anchor="b" anchorCtr="0">
            <a:spAutoFit/>
          </a:bodyPr>
          <a:lstStyle/>
          <a:p>
            <a:pPr algn="l"/>
            <a:r>
              <a:rPr lang="en-GB" sz="706" noProof="1">
                <a:solidFill>
                  <a:schemeClr val="bg1"/>
                </a:solidFill>
              </a:rPr>
              <a:t>Strictly private and confidential</a:t>
            </a:r>
          </a:p>
        </p:txBody>
      </p:sp>
      <p:sp>
        <p:nvSpPr>
          <p:cNvPr id="28" name="Page Number">
            <a:extLst>
              <a:ext uri="{FF2B5EF4-FFF2-40B4-BE49-F238E27FC236}">
                <a16:creationId xmlns:a16="http://schemas.microsoft.com/office/drawing/2014/main" id="{0AC58CDE-7BF7-4E9A-86DE-005A8226C2D9}"/>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9" name="Section Footer">
            <a:extLst>
              <a:ext uri="{FF2B5EF4-FFF2-40B4-BE49-F238E27FC236}">
                <a16:creationId xmlns:a16="http://schemas.microsoft.com/office/drawing/2014/main" id="{7BC2F3DA-F5E4-44B0-8190-5C4510FA91EF}"/>
              </a:ext>
            </a:extLst>
          </p:cNvPr>
          <p:cNvSpPr txBox="1"/>
          <p:nvPr>
            <p:custDataLst>
              <p:tags r:id="rId7"/>
            </p:custDataLst>
          </p:nvPr>
        </p:nvSpPr>
        <p:spPr>
          <a:xfrm>
            <a:off x="698873" y="6468675"/>
            <a:ext cx="2085891" cy="108619"/>
          </a:xfrm>
          <a:prstGeom prst="rect">
            <a:avLst/>
          </a:prstGeom>
          <a:noFill/>
          <a:ln>
            <a:noFill/>
          </a:ln>
        </p:spPr>
        <p:txBody>
          <a:bodyPr wrap="square" lIns="0" tIns="0" rIns="0" bIns="0" rtlCol="0" anchor="b" anchorCtr="0">
            <a:spAutoFit/>
          </a:bodyPr>
          <a:lstStyle/>
          <a:p>
            <a:endParaRPr lang="en-GB" sz="706" noProof="1">
              <a:solidFill>
                <a:schemeClr val="bg1"/>
              </a:solidFill>
            </a:endParaRPr>
          </a:p>
        </p:txBody>
      </p:sp>
      <p:sp>
        <p:nvSpPr>
          <p:cNvPr id="30" name="TextBox 29">
            <a:extLst>
              <a:ext uri="{FF2B5EF4-FFF2-40B4-BE49-F238E27FC236}">
                <a16:creationId xmlns:a16="http://schemas.microsoft.com/office/drawing/2014/main" id="{6A4FBAFA-F1A1-40A6-9134-3230D2D92D31}"/>
              </a:ext>
            </a:extLst>
          </p:cNvPr>
          <p:cNvSpPr txBox="1"/>
          <p:nvPr/>
        </p:nvSpPr>
        <p:spPr>
          <a:xfrm>
            <a:off x="407418" y="6468675"/>
            <a:ext cx="212086" cy="108619"/>
          </a:xfrm>
          <a:prstGeom prst="rect">
            <a:avLst/>
          </a:prstGeom>
          <a:noFill/>
          <a:ln>
            <a:noFill/>
          </a:ln>
        </p:spPr>
        <p:txBody>
          <a:bodyPr wrap="square" lIns="0" tIns="0" rIns="0" bIns="0" rtlCol="0" anchor="b" anchorCtr="0">
            <a:spAutoFit/>
          </a:bodyPr>
          <a:lstStyle/>
          <a:p>
            <a:r>
              <a:rPr lang="en-GB" sz="706" noProof="0">
                <a:solidFill>
                  <a:schemeClr val="bg1"/>
                </a:solidFill>
                <a:latin typeface="+mn-lt"/>
                <a:cs typeface="Arial" pitchFamily="34" charset="0"/>
              </a:rPr>
              <a:t>PwC</a:t>
            </a:r>
          </a:p>
        </p:txBody>
      </p:sp>
      <p:cxnSp>
        <p:nvCxnSpPr>
          <p:cNvPr id="31" name="Straight Connector 30">
            <a:extLst>
              <a:ext uri="{FF2B5EF4-FFF2-40B4-BE49-F238E27FC236}">
                <a16:creationId xmlns:a16="http://schemas.microsoft.com/office/drawing/2014/main" id="{10810281-0E5A-4B69-940A-B5D1F833254D}"/>
              </a:ext>
            </a:extLst>
          </p:cNvPr>
          <p:cNvCxnSpPr>
            <a:cxnSpLocks/>
          </p:cNvCxnSpPr>
          <p:nvPr/>
        </p:nvCxnSpPr>
        <p:spPr>
          <a:xfrm>
            <a:off x="652260" y="6478604"/>
            <a:ext cx="0" cy="8875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HeaderTOCPlaceholde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Tree>
    <p:extLst>
      <p:ext uri="{BB962C8B-B14F-4D97-AF65-F5344CB8AC3E}">
        <p14:creationId xmlns:p14="http://schemas.microsoft.com/office/powerpoint/2010/main" val="17828824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ection Divider 1">
    <p:bg>
      <p:bgPr>
        <a:solidFill>
          <a:schemeClr val="accent6"/>
        </a:solidFill>
        <a:effectLst/>
      </p:bgPr>
    </p:bg>
    <p:spTree>
      <p:nvGrpSpPr>
        <p:cNvPr id="1" name=""/>
        <p:cNvGrpSpPr/>
        <p:nvPr/>
      </p:nvGrpSpPr>
      <p:grpSpPr>
        <a:xfrm>
          <a:off x="0" y="0"/>
          <a:ext cx="0" cy="0"/>
          <a:chOff x="0" y="0"/>
          <a:chExt cx="0" cy="0"/>
        </a:xfrm>
      </p:grpSpPr>
      <p:sp>
        <p:nvSpPr>
          <p:cNvPr id="13" name="Section Divider Title"/>
          <p:cNvSpPr>
            <a:spLocks noGrp="1"/>
          </p:cNvSpPr>
          <p:nvPr>
            <p:ph type="title" hasCustomPrompt="1"/>
            <p:custDataLst>
              <p:tags r:id="rId1"/>
            </p:custDataLst>
          </p:nvPr>
        </p:nvSpPr>
        <p:spPr>
          <a:xfrm>
            <a:off x="0" y="945610"/>
            <a:ext cx="5918662" cy="665349"/>
          </a:xfrm>
          <a:solidFill>
            <a:schemeClr val="accent1"/>
          </a:solidFill>
        </p:spPr>
        <p:txBody>
          <a:bodyPr wrap="square" lIns="457200" tIns="91440" rIns="91440" bIns="91440" anchor="ctr">
            <a:noAutofit/>
          </a:bodyPr>
          <a:lstStyle>
            <a:lvl1pPr algn="l">
              <a:defRPr sz="3530" b="0" i="0" cap="none" baseline="0">
                <a:solidFill>
                  <a:schemeClr val="bg1"/>
                </a:solidFill>
                <a:latin typeface="+mn-lt"/>
              </a:defRPr>
            </a:lvl1pPr>
          </a:lstStyle>
          <a:p>
            <a:r>
              <a:rPr lang="en-GB" noProof="0"/>
              <a:t>Section Divider</a:t>
            </a:r>
          </a:p>
        </p:txBody>
      </p:sp>
      <p:sp>
        <p:nvSpPr>
          <p:cNvPr id="14" name="Date/Filepath" hidden="1"/>
          <p:cNvSpPr txBox="1"/>
          <p:nvPr>
            <p:custDataLst>
              <p:tags r:id="rId2"/>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1" name="Slide Tags" hidden="1"/>
          <p:cNvSpPr txBox="1"/>
          <p:nvPr>
            <p:custDataLst>
              <p:tags r:id="rId3"/>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1B48028B-B6D8-48D6-9F96-EA3550606D9C}"/>
              </a:ext>
            </a:extLst>
          </p:cNvPr>
          <p:cNvSpPr txBox="1"/>
          <p:nvPr>
            <p:custDataLst>
              <p:tags r:id="rId4"/>
            </p:custDataLst>
          </p:nvPr>
        </p:nvSpPr>
        <p:spPr>
          <a:xfrm>
            <a:off x="1895302" y="2097743"/>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2" name="Report Date">
            <a:extLst>
              <a:ext uri="{FF2B5EF4-FFF2-40B4-BE49-F238E27FC236}">
                <a16:creationId xmlns:a16="http://schemas.microsoft.com/office/drawing/2014/main" id="{04C53841-62F4-4336-A058-AD0FA9E6089A}"/>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6" name="Page Number">
            <a:extLst>
              <a:ext uri="{FF2B5EF4-FFF2-40B4-BE49-F238E27FC236}">
                <a16:creationId xmlns:a16="http://schemas.microsoft.com/office/drawing/2014/main" id="{C4D7E2D8-F172-4218-B9CB-ED6BBD7177A1}"/>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5" name="Draft stamp">
            <a:extLst>
              <a:ext uri="{FF2B5EF4-FFF2-40B4-BE49-F238E27FC236}">
                <a16:creationId xmlns:a16="http://schemas.microsoft.com/office/drawing/2014/main" id="{0E3C53B8-5AFD-4F30-817E-2DBA6FBB4826}"/>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0E108681-ED46-4FCD-AF9B-B0F12DB82361}"/>
              </a:ext>
            </a:extLst>
          </p:cNvP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9FB0E485-E0C8-4B7D-BB20-D326D12F239D}"/>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4280073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ppendix Divider">
    <p:bg>
      <p:bgPr>
        <a:solidFill>
          <a:schemeClr val="accent1"/>
        </a:solidFill>
        <a:effectLst/>
      </p:bgPr>
    </p:bg>
    <p:spTree>
      <p:nvGrpSpPr>
        <p:cNvPr id="1" name=""/>
        <p:cNvGrpSpPr/>
        <p:nvPr/>
      </p:nvGrpSpPr>
      <p:grpSpPr>
        <a:xfrm>
          <a:off x="0" y="0"/>
          <a:ext cx="0" cy="0"/>
          <a:chOff x="0" y="0"/>
          <a:chExt cx="0" cy="0"/>
        </a:xfrm>
      </p:grpSpPr>
      <p:sp>
        <p:nvSpPr>
          <p:cNvPr id="2" name="Appendix Divider Title"/>
          <p:cNvSpPr>
            <a:spLocks noGrp="1"/>
          </p:cNvSpPr>
          <p:nvPr>
            <p:ph type="title" hasCustomPrompt="1"/>
            <p:custDataLst>
              <p:tags r:id="rId1"/>
            </p:custDataLst>
          </p:nvPr>
        </p:nvSpPr>
        <p:spPr>
          <a:xfrm>
            <a:off x="0" y="941294"/>
            <a:ext cx="5919393" cy="669664"/>
          </a:xfrm>
          <a:solidFill>
            <a:schemeClr val="accent6"/>
          </a:solidFill>
        </p:spPr>
        <p:txBody>
          <a:bodyPr vert="horz" wrap="square" lIns="457200" tIns="91440" rIns="91440" bIns="91440" rtlCol="0" anchor="ctr" anchorCtr="0">
            <a:noAutofit/>
          </a:bodyPr>
          <a:lstStyle>
            <a:lvl1pPr>
              <a:defRPr lang="en-GB" sz="3530" b="0" cap="none" noProof="0" dirty="0">
                <a:solidFill>
                  <a:schemeClr val="bg1"/>
                </a:solidFill>
                <a:latin typeface="+mn-lt"/>
              </a:defRPr>
            </a:lvl1pPr>
          </a:lstStyle>
          <a:p>
            <a:pPr lvl="0"/>
            <a:r>
              <a:rPr lang="en-GB" noProof="0"/>
              <a:t>Appendix Divider</a:t>
            </a:r>
          </a:p>
        </p:txBody>
      </p:sp>
      <p:sp>
        <p:nvSpPr>
          <p:cNvPr id="17" name="Date/Filepath" hidden="1"/>
          <p:cNvSpPr txBox="1"/>
          <p:nvPr>
            <p:custDataLst>
              <p:tags r:id="rId2"/>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6" name="Slide Tags" hidden="1"/>
          <p:cNvSpPr txBox="1"/>
          <p:nvPr>
            <p:custDataLst>
              <p:tags r:id="rId3"/>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C635807D-6549-4797-A193-3707FC5E46AF}"/>
              </a:ext>
            </a:extLst>
          </p:cNvPr>
          <p:cNvSpPr txBox="1"/>
          <p:nvPr>
            <p:custDataLst>
              <p:tags r:id="rId4"/>
            </p:custDataLst>
          </p:nvPr>
        </p:nvSpPr>
        <p:spPr>
          <a:xfrm>
            <a:off x="1895302" y="2097743"/>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1" name="Report Date">
            <a:extLst>
              <a:ext uri="{FF2B5EF4-FFF2-40B4-BE49-F238E27FC236}">
                <a16:creationId xmlns:a16="http://schemas.microsoft.com/office/drawing/2014/main" id="{6AE09BCF-860A-4E64-B809-A161D8D6DC64}"/>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2" name="Page Number">
            <a:extLst>
              <a:ext uri="{FF2B5EF4-FFF2-40B4-BE49-F238E27FC236}">
                <a16:creationId xmlns:a16="http://schemas.microsoft.com/office/drawing/2014/main" id="{5895A5DF-11D5-4259-998F-0C30C64DF6E8}"/>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3" name="Draft stamp">
            <a:extLst>
              <a:ext uri="{FF2B5EF4-FFF2-40B4-BE49-F238E27FC236}">
                <a16:creationId xmlns:a16="http://schemas.microsoft.com/office/drawing/2014/main" id="{4A109EDD-F23D-4A93-8BC4-C9989B49ADFE}"/>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6784D724-50E8-40C9-83D5-3D08BB1550D7}"/>
              </a:ext>
            </a:extLst>
          </p:cNvP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CADB77E1-10C5-41A7-B534-2D41309DC8D7}"/>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1612859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ppendix Divider 1">
    <p:bg>
      <p:bgPr>
        <a:solidFill>
          <a:schemeClr val="accent6"/>
        </a:solidFill>
        <a:effectLst/>
      </p:bgPr>
    </p:bg>
    <p:spTree>
      <p:nvGrpSpPr>
        <p:cNvPr id="1" name=""/>
        <p:cNvGrpSpPr/>
        <p:nvPr/>
      </p:nvGrpSpPr>
      <p:grpSpPr>
        <a:xfrm>
          <a:off x="0" y="0"/>
          <a:ext cx="0" cy="0"/>
          <a:chOff x="0" y="0"/>
          <a:chExt cx="0" cy="0"/>
        </a:xfrm>
      </p:grpSpPr>
      <p:sp>
        <p:nvSpPr>
          <p:cNvPr id="2" name="Appendix Divider Title"/>
          <p:cNvSpPr>
            <a:spLocks noGrp="1"/>
          </p:cNvSpPr>
          <p:nvPr>
            <p:ph type="title" hasCustomPrompt="1"/>
            <p:custDataLst>
              <p:tags r:id="rId1"/>
            </p:custDataLst>
          </p:nvPr>
        </p:nvSpPr>
        <p:spPr>
          <a:xfrm>
            <a:off x="0" y="941294"/>
            <a:ext cx="5919393" cy="669664"/>
          </a:xfrm>
          <a:solidFill>
            <a:schemeClr val="accent4"/>
          </a:solidFill>
        </p:spPr>
        <p:txBody>
          <a:bodyPr vert="horz" wrap="square" lIns="457200" tIns="91440" rIns="91440" bIns="91440" rtlCol="0" anchor="ctr" anchorCtr="0">
            <a:noAutofit/>
          </a:bodyPr>
          <a:lstStyle>
            <a:lvl1pPr>
              <a:defRPr lang="en-GB" sz="3530" b="0" cap="none" noProof="0" dirty="0">
                <a:solidFill>
                  <a:schemeClr val="bg1"/>
                </a:solidFill>
                <a:latin typeface="+mn-lt"/>
              </a:defRPr>
            </a:lvl1pPr>
          </a:lstStyle>
          <a:p>
            <a:pPr lvl="0"/>
            <a:r>
              <a:rPr lang="en-GB" noProof="0"/>
              <a:t>Appendix Divider</a:t>
            </a:r>
          </a:p>
        </p:txBody>
      </p:sp>
      <p:sp>
        <p:nvSpPr>
          <p:cNvPr id="17" name="Date/Filepath" hidden="1"/>
          <p:cNvSpPr txBox="1"/>
          <p:nvPr>
            <p:custDataLst>
              <p:tags r:id="rId2"/>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6" name="Slide Tags" hidden="1"/>
          <p:cNvSpPr txBox="1"/>
          <p:nvPr>
            <p:custDataLst>
              <p:tags r:id="rId3"/>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C635807D-6549-4797-A193-3707FC5E46AF}"/>
              </a:ext>
            </a:extLst>
          </p:cNvPr>
          <p:cNvSpPr txBox="1"/>
          <p:nvPr>
            <p:custDataLst>
              <p:tags r:id="rId4"/>
            </p:custDataLst>
          </p:nvPr>
        </p:nvSpPr>
        <p:spPr>
          <a:xfrm>
            <a:off x="1895302" y="2097743"/>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1" name="Report Date">
            <a:extLst>
              <a:ext uri="{FF2B5EF4-FFF2-40B4-BE49-F238E27FC236}">
                <a16:creationId xmlns:a16="http://schemas.microsoft.com/office/drawing/2014/main" id="{6AE09BCF-860A-4E64-B809-A161D8D6DC64}"/>
              </a:ext>
            </a:extLst>
          </p:cNvPr>
          <p:cNvSpPr txBox="1"/>
          <p:nvPr>
            <p:custDataLst>
              <p:tags r:id="rId5"/>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2" name="Page Number">
            <a:extLst>
              <a:ext uri="{FF2B5EF4-FFF2-40B4-BE49-F238E27FC236}">
                <a16:creationId xmlns:a16="http://schemas.microsoft.com/office/drawing/2014/main" id="{5895A5DF-11D5-4259-998F-0C30C64DF6E8}"/>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3" name="Draft stamp">
            <a:extLst>
              <a:ext uri="{FF2B5EF4-FFF2-40B4-BE49-F238E27FC236}">
                <a16:creationId xmlns:a16="http://schemas.microsoft.com/office/drawing/2014/main" id="{4A109EDD-F23D-4A93-8BC4-C9989B49ADFE}"/>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62C19DD9-BA46-4527-91D3-9377718D0CB6}"/>
              </a:ext>
            </a:extLst>
          </p:cNvP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CA1998C4-AD53-42B5-93F1-BC4AA20A5246}"/>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3159501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22" name="Banner Statement"/>
          <p:cNvSpPr>
            <a:spLocks noGrp="1"/>
          </p:cNvSpPr>
          <p:nvPr>
            <p:ph type="title" hasCustomPrompt="1"/>
          </p:nvPr>
        </p:nvSpPr>
        <p:spPr>
          <a:xfrm>
            <a:off x="457200" y="457200"/>
            <a:ext cx="3981797" cy="2517289"/>
          </a:xfrm>
        </p:spPr>
        <p:txBody>
          <a:bodyPr vert="horz" lIns="0" tIns="0" rIns="0" bIns="0" rtlCol="0" anchor="b" anchorCtr="0">
            <a:noAutofit/>
          </a:bodyPr>
          <a:lstStyle>
            <a:lvl1pPr algn="l" defTabSz="899010" rtl="0" eaLnBrk="1" latinLnBrk="0" hangingPunct="1">
              <a:spcBef>
                <a:spcPct val="0"/>
              </a:spcBef>
              <a:buNone/>
              <a:defRPr lang="en-GB" sz="4236"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Thank you</a:t>
            </a:r>
            <a:endParaRPr lang="en-GB"/>
          </a:p>
        </p:txBody>
      </p:sp>
      <p:sp>
        <p:nvSpPr>
          <p:cNvPr id="8" name="Slide Tags" hidden="1"/>
          <p:cNvSpPr txBox="1"/>
          <p:nvPr>
            <p:custDataLst>
              <p:tags r:id="rId1"/>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5" name="Rectangle 4">
            <a:extLst>
              <a:ext uri="{FF2B5EF4-FFF2-40B4-BE49-F238E27FC236}">
                <a16:creationId xmlns:a16="http://schemas.microsoft.com/office/drawing/2014/main" id="{AAF4687C-57A8-453A-A049-0D4DDFEA3263}"/>
              </a:ext>
            </a:extLst>
          </p:cNvPr>
          <p:cNvSpPr/>
          <p:nvPr/>
        </p:nvSpPr>
        <p:spPr bwMode="hidden">
          <a:xfrm>
            <a:off x="0" y="4940855"/>
            <a:ext cx="9144000" cy="1917146"/>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10"/>
          </a:p>
        </p:txBody>
      </p:sp>
      <p:sp>
        <p:nvSpPr>
          <p:cNvPr id="3" name="Text Placeholder 2">
            <a:extLst>
              <a:ext uri="{FF2B5EF4-FFF2-40B4-BE49-F238E27FC236}">
                <a16:creationId xmlns:a16="http://schemas.microsoft.com/office/drawing/2014/main" id="{41C2BBAF-6A4B-47CB-BD75-5168D1A27556}"/>
              </a:ext>
            </a:extLst>
          </p:cNvPr>
          <p:cNvSpPr>
            <a:spLocks noGrp="1"/>
          </p:cNvSpPr>
          <p:nvPr>
            <p:ph type="body" sz="quarter" idx="10" hasCustomPrompt="1"/>
          </p:nvPr>
        </p:nvSpPr>
        <p:spPr>
          <a:xfrm>
            <a:off x="457200" y="5212080"/>
            <a:ext cx="8179724" cy="1371600"/>
          </a:xfrm>
        </p:spPr>
        <p:txBody>
          <a:bodyPr anchor="b"/>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[Legal]</a:t>
            </a:r>
          </a:p>
        </p:txBody>
      </p:sp>
    </p:spTree>
    <p:extLst>
      <p:ext uri="{BB962C8B-B14F-4D97-AF65-F5344CB8AC3E}">
        <p14:creationId xmlns:p14="http://schemas.microsoft.com/office/powerpoint/2010/main" val="40721669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pic>
        <p:nvPicPr>
          <p:cNvPr id="15" name="Picture Placeholder 9">
            <a:extLst>
              <a:ext uri="{FF2B5EF4-FFF2-40B4-BE49-F238E27FC236}">
                <a16:creationId xmlns:a16="http://schemas.microsoft.com/office/drawing/2014/main" id="{88EEE73C-8877-43D1-86A9-69E953630E6B}"/>
              </a:ext>
            </a:extLst>
          </p:cNvPr>
          <p:cNvPicPr>
            <a:picLocks noChangeAspect="1"/>
          </p:cNvPicPr>
          <p:nvPr/>
        </p:nvPicPr>
        <p:blipFill rotWithShape="1">
          <a:blip r:embed="rId7"/>
          <a:srcRect l="17709" r="24167"/>
          <a:stretch/>
        </p:blipFill>
        <p:spPr>
          <a:xfrm>
            <a:off x="1870363" y="4"/>
            <a:ext cx="7273637" cy="6868345"/>
          </a:xfrm>
          <a:prstGeom prst="rect">
            <a:avLst/>
          </a:prstGeom>
        </p:spPr>
      </p:pic>
      <p:sp>
        <p:nvSpPr>
          <p:cNvPr id="12" name="Freeform: Shape 11">
            <a:extLst>
              <a:ext uri="{FF2B5EF4-FFF2-40B4-BE49-F238E27FC236}">
                <a16:creationId xmlns:a16="http://schemas.microsoft.com/office/drawing/2014/main" id="{12869856-6182-4B8D-938C-EBFCD02C87F2}"/>
              </a:ext>
            </a:extLst>
          </p:cNvPr>
          <p:cNvSpPr>
            <a:spLocks noChangeAspect="1"/>
          </p:cNvSpPr>
          <p:nvPr/>
        </p:nvSpPr>
        <p:spPr bwMode="white">
          <a:xfrm>
            <a:off x="2" y="1"/>
            <a:ext cx="6275652"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3" name="Picture 12">
            <a:extLst>
              <a:ext uri="{FF2B5EF4-FFF2-40B4-BE49-F238E27FC236}">
                <a16:creationId xmlns:a16="http://schemas.microsoft.com/office/drawing/2014/main" id="{8E44EA63-8055-4BC6-ADFC-211DB47C441A}"/>
              </a:ext>
            </a:extLst>
          </p:cNvPr>
          <p:cNvPicPr>
            <a:picLocks noChangeAspect="1"/>
          </p:cNvPicPr>
          <p:nvPr/>
        </p:nvPicPr>
        <p:blipFill>
          <a:blip r:embed="rId8"/>
          <a:stretch>
            <a:fillRect/>
          </a:stretch>
        </p:blipFill>
        <p:spPr bwMode="black">
          <a:xfrm>
            <a:off x="258897" y="5410798"/>
            <a:ext cx="1487978" cy="1192221"/>
          </a:xfrm>
          <a:prstGeom prst="rect">
            <a:avLst/>
          </a:prstGeom>
        </p:spPr>
      </p:pic>
      <p:sp>
        <p:nvSpPr>
          <p:cNvPr id="26" name="Report Title">
            <a:extLst>
              <a:ext uri="{FF2B5EF4-FFF2-40B4-BE49-F238E27FC236}">
                <a16:creationId xmlns:a16="http://schemas.microsoft.com/office/drawing/2014/main" id="{C77651B3-4358-447B-9AFF-0D75E675F6C3}"/>
              </a:ext>
            </a:extLst>
          </p:cNvPr>
          <p:cNvSpPr>
            <a:spLocks noGrp="1"/>
          </p:cNvSpPr>
          <p:nvPr>
            <p:ph type="ctrTitle" hasCustomPrompt="1"/>
            <p:custDataLst>
              <p:tags r:id="rId1"/>
            </p:custDataLst>
          </p:nvPr>
        </p:nvSpPr>
        <p:spPr bwMode="white">
          <a:xfrm>
            <a:off x="452126" y="2123559"/>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27" name="Report Subtitle">
            <a:extLst>
              <a:ext uri="{FF2B5EF4-FFF2-40B4-BE49-F238E27FC236}">
                <a16:creationId xmlns:a16="http://schemas.microsoft.com/office/drawing/2014/main" id="{9BB6D6A4-D6F1-4F2E-A6AB-B4D83A6AFB86}"/>
              </a:ext>
            </a:extLst>
          </p:cNvPr>
          <p:cNvSpPr>
            <a:spLocks noGrp="1"/>
          </p:cNvSpPr>
          <p:nvPr>
            <p:ph type="subTitle" idx="1" hasCustomPrompt="1"/>
            <p:custDataLst>
              <p:tags r:id="rId2"/>
            </p:custDataLst>
          </p:nvPr>
        </p:nvSpPr>
        <p:spPr bwMode="white">
          <a:xfrm>
            <a:off x="452126"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28" name="Confidentiality Stamp">
            <a:extLst>
              <a:ext uri="{FF2B5EF4-FFF2-40B4-BE49-F238E27FC236}">
                <a16:creationId xmlns:a16="http://schemas.microsoft.com/office/drawing/2014/main" id="{0E2F3F91-4073-4018-A640-F36B816E77DA}"/>
              </a:ext>
            </a:extLst>
          </p:cNvPr>
          <p:cNvSpPr txBox="1"/>
          <p:nvPr>
            <p:custDataLst>
              <p:tags r:id="rId3"/>
            </p:custDataLst>
          </p:nvPr>
        </p:nvSpPr>
        <p:spPr>
          <a:xfrm>
            <a:off x="482139" y="4176286"/>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29" name="Draft Stamp">
            <a:extLst>
              <a:ext uri="{FF2B5EF4-FFF2-40B4-BE49-F238E27FC236}">
                <a16:creationId xmlns:a16="http://schemas.microsoft.com/office/drawing/2014/main" id="{D99A7AB6-A20A-4FF1-A703-0C449EEF0B0E}"/>
              </a:ext>
            </a:extLst>
          </p:cNvPr>
          <p:cNvSpPr txBox="1">
            <a:spLocks/>
          </p:cNvSpPr>
          <p:nvPr>
            <p:custDataLst>
              <p:tags r:id="rId4"/>
            </p:custDataLst>
          </p:nvPr>
        </p:nvSpPr>
        <p:spPr bwMode="black">
          <a:xfrm>
            <a:off x="482139"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30" name="Report Date">
            <a:extLst>
              <a:ext uri="{FF2B5EF4-FFF2-40B4-BE49-F238E27FC236}">
                <a16:creationId xmlns:a16="http://schemas.microsoft.com/office/drawing/2014/main" id="{BA7C48D8-0F4A-43F2-B425-8A49E4F2DFB4}"/>
              </a:ext>
            </a:extLst>
          </p:cNvPr>
          <p:cNvSpPr txBox="1"/>
          <p:nvPr>
            <p:custDataLst>
              <p:tags r:id="rId5"/>
            </p:custDataLst>
          </p:nvPr>
        </p:nvSpPr>
        <p:spPr bwMode="black">
          <a:xfrm>
            <a:off x="452125" y="2947510"/>
            <a:ext cx="1727657"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142654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pic>
        <p:nvPicPr>
          <p:cNvPr id="12" name="Picture Placeholder 9">
            <a:extLst>
              <a:ext uri="{FF2B5EF4-FFF2-40B4-BE49-F238E27FC236}">
                <a16:creationId xmlns:a16="http://schemas.microsoft.com/office/drawing/2014/main" id="{627FAFAA-285F-4945-A3A2-666A8A502E15}"/>
              </a:ext>
            </a:extLst>
          </p:cNvPr>
          <p:cNvPicPr>
            <a:picLocks noChangeAspect="1"/>
          </p:cNvPicPr>
          <p:nvPr/>
        </p:nvPicPr>
        <p:blipFill rotWithShape="1">
          <a:blip r:embed="rId7"/>
          <a:srcRect l="17709" r="24167"/>
          <a:stretch/>
        </p:blipFill>
        <p:spPr>
          <a:xfrm>
            <a:off x="1870363" y="4"/>
            <a:ext cx="7273637" cy="6868345"/>
          </a:xfrm>
          <a:prstGeom prst="rect">
            <a:avLst/>
          </a:prstGeom>
        </p:spPr>
      </p:pic>
      <p:sp>
        <p:nvSpPr>
          <p:cNvPr id="15" name="Freeform: Shape 14">
            <a:extLst>
              <a:ext uri="{FF2B5EF4-FFF2-40B4-BE49-F238E27FC236}">
                <a16:creationId xmlns:a16="http://schemas.microsoft.com/office/drawing/2014/main" id="{575F215B-4184-4392-9C86-1A188FA31F05}"/>
              </a:ext>
            </a:extLst>
          </p:cNvPr>
          <p:cNvSpPr>
            <a:spLocks noChangeAspect="1"/>
          </p:cNvSpPr>
          <p:nvPr/>
        </p:nvSpPr>
        <p:spPr bwMode="white">
          <a:xfrm>
            <a:off x="2" y="1"/>
            <a:ext cx="6275652"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4" name="Picture 13">
            <a:extLst>
              <a:ext uri="{FF2B5EF4-FFF2-40B4-BE49-F238E27FC236}">
                <a16:creationId xmlns:a16="http://schemas.microsoft.com/office/drawing/2014/main" id="{5D160942-482E-4DB8-A58E-71FBEDE7727A}"/>
              </a:ext>
            </a:extLst>
          </p:cNvPr>
          <p:cNvPicPr>
            <a:picLocks noChangeAspect="1"/>
          </p:cNvPicPr>
          <p:nvPr/>
        </p:nvPicPr>
        <p:blipFill>
          <a:blip r:embed="rId8"/>
          <a:stretch>
            <a:fillRect/>
          </a:stretch>
        </p:blipFill>
        <p:spPr bwMode="black">
          <a:xfrm>
            <a:off x="258897" y="5410798"/>
            <a:ext cx="1487978" cy="1192221"/>
          </a:xfrm>
          <a:prstGeom prst="rect">
            <a:avLst/>
          </a:prstGeom>
        </p:spPr>
      </p:pic>
      <p:sp>
        <p:nvSpPr>
          <p:cNvPr id="11" name="Report Title">
            <a:extLst>
              <a:ext uri="{FF2B5EF4-FFF2-40B4-BE49-F238E27FC236}">
                <a16:creationId xmlns:a16="http://schemas.microsoft.com/office/drawing/2014/main" id="{12C0EFB5-DB4A-44B7-BEB6-50F77D1D323D}"/>
              </a:ext>
            </a:extLst>
          </p:cNvPr>
          <p:cNvSpPr>
            <a:spLocks noGrp="1"/>
          </p:cNvSpPr>
          <p:nvPr>
            <p:ph type="ctrTitle" hasCustomPrompt="1"/>
            <p:custDataLst>
              <p:tags r:id="rId1"/>
            </p:custDataLst>
          </p:nvPr>
        </p:nvSpPr>
        <p:spPr bwMode="white">
          <a:xfrm>
            <a:off x="452126" y="2123559"/>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13" name="Report Subtitle">
            <a:extLst>
              <a:ext uri="{FF2B5EF4-FFF2-40B4-BE49-F238E27FC236}">
                <a16:creationId xmlns:a16="http://schemas.microsoft.com/office/drawing/2014/main" id="{2EEB4B15-EBE2-4CC7-87E7-CF12291C9A89}"/>
              </a:ext>
            </a:extLst>
          </p:cNvPr>
          <p:cNvSpPr>
            <a:spLocks noGrp="1"/>
          </p:cNvSpPr>
          <p:nvPr>
            <p:ph type="subTitle" idx="1" hasCustomPrompt="1"/>
            <p:custDataLst>
              <p:tags r:id="rId2"/>
            </p:custDataLst>
          </p:nvPr>
        </p:nvSpPr>
        <p:spPr bwMode="white">
          <a:xfrm>
            <a:off x="452126"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16" name="Confidentiality Stamp">
            <a:extLst>
              <a:ext uri="{FF2B5EF4-FFF2-40B4-BE49-F238E27FC236}">
                <a16:creationId xmlns:a16="http://schemas.microsoft.com/office/drawing/2014/main" id="{BB6F76BA-CA5E-46B1-A4FE-A04494BA1F41}"/>
              </a:ext>
            </a:extLst>
          </p:cNvPr>
          <p:cNvSpPr txBox="1"/>
          <p:nvPr>
            <p:custDataLst>
              <p:tags r:id="rId3"/>
            </p:custDataLst>
          </p:nvPr>
        </p:nvSpPr>
        <p:spPr>
          <a:xfrm>
            <a:off x="482139" y="4176286"/>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17" name="Draft Stamp">
            <a:extLst>
              <a:ext uri="{FF2B5EF4-FFF2-40B4-BE49-F238E27FC236}">
                <a16:creationId xmlns:a16="http://schemas.microsoft.com/office/drawing/2014/main" id="{FD086E63-2C7B-45FF-B665-56AD61AC323A}"/>
              </a:ext>
            </a:extLst>
          </p:cNvPr>
          <p:cNvSpPr txBox="1">
            <a:spLocks/>
          </p:cNvSpPr>
          <p:nvPr>
            <p:custDataLst>
              <p:tags r:id="rId4"/>
            </p:custDataLst>
          </p:nvPr>
        </p:nvSpPr>
        <p:spPr bwMode="black">
          <a:xfrm>
            <a:off x="482139"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18" name="Report Date">
            <a:extLst>
              <a:ext uri="{FF2B5EF4-FFF2-40B4-BE49-F238E27FC236}">
                <a16:creationId xmlns:a16="http://schemas.microsoft.com/office/drawing/2014/main" id="{2093D07F-E838-4E22-A6DD-E50DBC55755D}"/>
              </a:ext>
            </a:extLst>
          </p:cNvPr>
          <p:cNvSpPr txBox="1"/>
          <p:nvPr>
            <p:custDataLst>
              <p:tags r:id="rId5"/>
            </p:custDataLst>
          </p:nvPr>
        </p:nvSpPr>
        <p:spPr bwMode="black">
          <a:xfrm>
            <a:off x="452125" y="2947510"/>
            <a:ext cx="1727657"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8361584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6"/>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44EA63-8055-4BC6-ADFC-211DB47C441A}"/>
              </a:ext>
            </a:extLst>
          </p:cNvPr>
          <p:cNvPicPr>
            <a:picLocks noChangeAspect="1"/>
          </p:cNvPicPr>
          <p:nvPr/>
        </p:nvPicPr>
        <p:blipFill>
          <a:blip r:embed="rId7"/>
          <a:stretch>
            <a:fillRect/>
          </a:stretch>
        </p:blipFill>
        <p:spPr bwMode="black">
          <a:xfrm>
            <a:off x="258897" y="5410798"/>
            <a:ext cx="1487978" cy="1192221"/>
          </a:xfrm>
          <a:prstGeom prst="rect">
            <a:avLst/>
          </a:prstGeom>
        </p:spPr>
      </p:pic>
      <p:sp>
        <p:nvSpPr>
          <p:cNvPr id="26" name="Report Title">
            <a:extLst>
              <a:ext uri="{FF2B5EF4-FFF2-40B4-BE49-F238E27FC236}">
                <a16:creationId xmlns:a16="http://schemas.microsoft.com/office/drawing/2014/main" id="{C77651B3-4358-447B-9AFF-0D75E675F6C3}"/>
              </a:ext>
            </a:extLst>
          </p:cNvPr>
          <p:cNvSpPr>
            <a:spLocks noGrp="1"/>
          </p:cNvSpPr>
          <p:nvPr>
            <p:ph type="ctrTitle" hasCustomPrompt="1"/>
            <p:custDataLst>
              <p:tags r:id="rId1"/>
            </p:custDataLst>
          </p:nvPr>
        </p:nvSpPr>
        <p:spPr bwMode="white">
          <a:xfrm>
            <a:off x="452126" y="2123559"/>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27" name="Report Subtitle">
            <a:extLst>
              <a:ext uri="{FF2B5EF4-FFF2-40B4-BE49-F238E27FC236}">
                <a16:creationId xmlns:a16="http://schemas.microsoft.com/office/drawing/2014/main" id="{9BB6D6A4-D6F1-4F2E-A6AB-B4D83A6AFB86}"/>
              </a:ext>
            </a:extLst>
          </p:cNvPr>
          <p:cNvSpPr>
            <a:spLocks noGrp="1"/>
          </p:cNvSpPr>
          <p:nvPr>
            <p:ph type="subTitle" idx="1" hasCustomPrompt="1"/>
            <p:custDataLst>
              <p:tags r:id="rId2"/>
            </p:custDataLst>
          </p:nvPr>
        </p:nvSpPr>
        <p:spPr bwMode="white">
          <a:xfrm>
            <a:off x="452126"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28" name="Confidentiality Stamp">
            <a:extLst>
              <a:ext uri="{FF2B5EF4-FFF2-40B4-BE49-F238E27FC236}">
                <a16:creationId xmlns:a16="http://schemas.microsoft.com/office/drawing/2014/main" id="{0E2F3F91-4073-4018-A640-F36B816E77DA}"/>
              </a:ext>
            </a:extLst>
          </p:cNvPr>
          <p:cNvSpPr txBox="1"/>
          <p:nvPr>
            <p:custDataLst>
              <p:tags r:id="rId3"/>
            </p:custDataLst>
          </p:nvPr>
        </p:nvSpPr>
        <p:spPr>
          <a:xfrm>
            <a:off x="482139" y="4176286"/>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29" name="Draft Stamp">
            <a:extLst>
              <a:ext uri="{FF2B5EF4-FFF2-40B4-BE49-F238E27FC236}">
                <a16:creationId xmlns:a16="http://schemas.microsoft.com/office/drawing/2014/main" id="{D99A7AB6-A20A-4FF1-A703-0C449EEF0B0E}"/>
              </a:ext>
            </a:extLst>
          </p:cNvPr>
          <p:cNvSpPr txBox="1">
            <a:spLocks/>
          </p:cNvSpPr>
          <p:nvPr>
            <p:custDataLst>
              <p:tags r:id="rId4"/>
            </p:custDataLst>
          </p:nvPr>
        </p:nvSpPr>
        <p:spPr bwMode="black">
          <a:xfrm>
            <a:off x="482139"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30" name="Report Date">
            <a:extLst>
              <a:ext uri="{FF2B5EF4-FFF2-40B4-BE49-F238E27FC236}">
                <a16:creationId xmlns:a16="http://schemas.microsoft.com/office/drawing/2014/main" id="{BA7C48D8-0F4A-43F2-B425-8A49E4F2DFB4}"/>
              </a:ext>
            </a:extLst>
          </p:cNvPr>
          <p:cNvSpPr txBox="1"/>
          <p:nvPr>
            <p:custDataLst>
              <p:tags r:id="rId5"/>
            </p:custDataLst>
          </p:nvPr>
        </p:nvSpPr>
        <p:spPr bwMode="black">
          <a:xfrm>
            <a:off x="452125" y="2947510"/>
            <a:ext cx="1727657"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17229052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tle Slide 2 - without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86E1CB07-AAEA-314E-A423-4B23728F274D}"/>
              </a:ext>
            </a:extLst>
          </p:cNvPr>
          <p:cNvSpPr>
            <a:spLocks noGrp="1"/>
          </p:cNvSpPr>
          <p:nvPr>
            <p:ph type="pic" sz="quarter" idx="10"/>
          </p:nvPr>
        </p:nvSpPr>
        <p:spPr bwMode="hidden">
          <a:xfrm>
            <a:off x="2057400" y="2"/>
            <a:ext cx="7086600" cy="6857999"/>
          </a:xfrm>
          <a:solidFill>
            <a:srgbClr val="DEDEDE"/>
          </a:solidFill>
        </p:spPr>
        <p:txBody>
          <a:bodyPr rIns="1371600" anchor="ctr" anchorCtr="0"/>
          <a:lstStyle>
            <a:lvl1pPr algn="r">
              <a:defRPr sz="971" b="0">
                <a:solidFill>
                  <a:schemeClr val="tx1"/>
                </a:solidFill>
              </a:defRPr>
            </a:lvl1pPr>
          </a:lstStyle>
          <a:p>
            <a:r>
              <a:rPr lang="ja-JP" altLang="en-US"/>
              <a:t>アイコンをクリックして図を追加</a:t>
            </a:r>
            <a:endParaRPr lang="en-GB"/>
          </a:p>
        </p:txBody>
      </p:sp>
      <p:grpSp>
        <p:nvGrpSpPr>
          <p:cNvPr id="3" name="Group 2">
            <a:extLst>
              <a:ext uri="{FF2B5EF4-FFF2-40B4-BE49-F238E27FC236}">
                <a16:creationId xmlns:a16="http://schemas.microsoft.com/office/drawing/2014/main" id="{37A9093B-3432-154B-91D3-38327BBF6EBC}"/>
              </a:ext>
            </a:extLst>
          </p:cNvPr>
          <p:cNvGrpSpPr/>
          <p:nvPr>
            <p:custDataLst>
              <p:tags r:id="rId1"/>
            </p:custDataLst>
          </p:nvPr>
        </p:nvGrpSpPr>
        <p:grpSpPr>
          <a:xfrm>
            <a:off x="2" y="1"/>
            <a:ext cx="6275652" cy="6858000"/>
            <a:chOff x="1" y="3"/>
            <a:chExt cx="6126163" cy="6858000"/>
          </a:xfrm>
          <a:solidFill>
            <a:schemeClr val="accent6"/>
          </a:solidFill>
        </p:grpSpPr>
        <p:sp>
          <p:nvSpPr>
            <p:cNvPr id="12" name="Freeform: Shape 11">
              <a:extLst>
                <a:ext uri="{FF2B5EF4-FFF2-40B4-BE49-F238E27FC236}">
                  <a16:creationId xmlns:a16="http://schemas.microsoft.com/office/drawing/2014/main" id="{ED7CC873-FA37-4A3B-A68F-BA24516A184F}"/>
                </a:ext>
              </a:extLst>
            </p:cNvPr>
            <p:cNvSpPr>
              <a:spLocks noChangeAspect="1"/>
            </p:cNvSpPr>
            <p:nvPr/>
          </p:nvSpPr>
          <p:spPr bwMode="white">
            <a:xfrm>
              <a:off x="1" y="3"/>
              <a:ext cx="6126163"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0" name="Picture 9">
              <a:extLst>
                <a:ext uri="{FF2B5EF4-FFF2-40B4-BE49-F238E27FC236}">
                  <a16:creationId xmlns:a16="http://schemas.microsoft.com/office/drawing/2014/main" id="{89B02B9A-C678-D74D-B142-58CA492CDC0C}"/>
                </a:ext>
              </a:extLst>
            </p:cNvPr>
            <p:cNvPicPr>
              <a:picLocks noChangeAspect="1"/>
            </p:cNvPicPr>
            <p:nvPr/>
          </p:nvPicPr>
          <p:blipFill>
            <a:blip r:embed="rId9"/>
            <a:stretch>
              <a:fillRect/>
            </a:stretch>
          </p:blipFill>
          <p:spPr bwMode="black">
            <a:xfrm>
              <a:off x="201168" y="5330955"/>
              <a:ext cx="1636776" cy="1351184"/>
            </a:xfrm>
            <a:prstGeom prst="rect">
              <a:avLst/>
            </a:prstGeom>
            <a:grpFill/>
          </p:spPr>
        </p:pic>
      </p:grpSp>
      <p:sp>
        <p:nvSpPr>
          <p:cNvPr id="14" name="Confidentiality Stamp">
            <a:extLst>
              <a:ext uri="{FF2B5EF4-FFF2-40B4-BE49-F238E27FC236}">
                <a16:creationId xmlns:a16="http://schemas.microsoft.com/office/drawing/2014/main" id="{C86EBE8C-2CF4-40B7-B289-3EE472179A80}"/>
              </a:ext>
            </a:extLst>
          </p:cNvPr>
          <p:cNvSpPr txBox="1"/>
          <p:nvPr>
            <p:custDataLst>
              <p:tags r:id="rId2"/>
            </p:custDataLst>
          </p:nvPr>
        </p:nvSpPr>
        <p:spPr>
          <a:xfrm>
            <a:off x="427453" y="4208056"/>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70EB308C-F021-4F1B-A609-C22651ED1893}"/>
              </a:ext>
            </a:extLst>
          </p:cNvPr>
          <p:cNvSpPr txBox="1"/>
          <p:nvPr>
            <p:custDataLst>
              <p:tags r:id="rId3"/>
            </p:custDataLst>
          </p:nvPr>
        </p:nvSpPr>
        <p:spPr bwMode="black">
          <a:xfrm>
            <a:off x="427453" y="4722193"/>
            <a:ext cx="2443952" cy="135743"/>
          </a:xfrm>
          <a:prstGeom prst="rect">
            <a:avLst/>
          </a:prstGeom>
          <a:noFill/>
          <a:ln>
            <a:noFill/>
          </a:ln>
        </p:spPr>
        <p:txBody>
          <a:bodyPr wrap="square" lIns="0" tIns="0" rIns="0" bIns="0" rtlCol="0" anchor="t" anchorCtr="0">
            <a:spAutoFit/>
          </a:bodyPr>
          <a:lstStyle/>
          <a:p>
            <a:pPr algn="l">
              <a:lnSpc>
                <a:spcPct val="100000"/>
              </a:lnSpc>
            </a:pPr>
            <a:endParaRPr lang="en-GB" sz="882" b="1" i="0">
              <a:solidFill>
                <a:schemeClr val="bg1"/>
              </a:solidFill>
              <a:latin typeface="+mn-lt"/>
            </a:endParaRPr>
          </a:p>
        </p:txBody>
      </p:sp>
      <p:sp>
        <p:nvSpPr>
          <p:cNvPr id="16" name="Report Date">
            <a:extLst>
              <a:ext uri="{FF2B5EF4-FFF2-40B4-BE49-F238E27FC236}">
                <a16:creationId xmlns:a16="http://schemas.microsoft.com/office/drawing/2014/main" id="{0BBB8318-EB82-4BAF-B07D-883DE61EDB2A}"/>
              </a:ext>
            </a:extLst>
          </p:cNvPr>
          <p:cNvSpPr txBox="1"/>
          <p:nvPr>
            <p:custDataLst>
              <p:tags r:id="rId4"/>
            </p:custDataLst>
          </p:nvPr>
        </p:nvSpPr>
        <p:spPr bwMode="black">
          <a:xfrm>
            <a:off x="427453" y="3751729"/>
            <a:ext cx="2183264" cy="203774"/>
          </a:xfrm>
          <a:prstGeom prst="rect">
            <a:avLst/>
          </a:prstGeom>
          <a:noFill/>
          <a:ln>
            <a:noFill/>
          </a:ln>
        </p:spPr>
        <p:txBody>
          <a:bodyPr wrap="square" lIns="0" tIns="0" rIns="0" bIns="0" rtlCol="0">
            <a:spAutoFit/>
          </a:bodyPr>
          <a:lstStyle/>
          <a:p>
            <a:pPr algn="l"/>
            <a:endParaRPr lang="en-GB" sz="1324" i="0">
              <a:solidFill>
                <a:schemeClr val="bg1"/>
              </a:solidFill>
              <a:latin typeface="+mn-lt"/>
            </a:endParaRPr>
          </a:p>
        </p:txBody>
      </p:sp>
      <p:sp>
        <p:nvSpPr>
          <p:cNvPr id="17" name="Cover image">
            <a:extLst>
              <a:ext uri="{FF2B5EF4-FFF2-40B4-BE49-F238E27FC236}">
                <a16:creationId xmlns:a16="http://schemas.microsoft.com/office/drawing/2014/main" id="{0B8EC450-2588-46B0-A962-4A8F28BBA87D}"/>
              </a:ext>
            </a:extLst>
          </p:cNvPr>
          <p:cNvSpPr txBox="1">
            <a:spLocks noChangeAspect="1"/>
          </p:cNvSpPr>
          <p:nvPr>
            <p:custDataLst>
              <p:tags r:id="rId5"/>
            </p:custDataLst>
          </p:nvPr>
        </p:nvSpPr>
        <p:spPr>
          <a:xfrm>
            <a:off x="1731213" y="3167623"/>
            <a:ext cx="6109026" cy="2823882"/>
          </a:xfrm>
          <a:prstGeom prst="rect">
            <a:avLst/>
          </a:prstGeom>
          <a:noFill/>
          <a:ln w="3175">
            <a:noFill/>
          </a:ln>
        </p:spPr>
        <p:txBody>
          <a:bodyPr wrap="square" lIns="0" tIns="0" rIns="0" bIns="0" rtlCol="0">
            <a:noAutofit/>
          </a:bodyPr>
          <a:lstStyle/>
          <a:p>
            <a:pPr indent="-269703">
              <a:spcAft>
                <a:spcPts val="885"/>
              </a:spcAft>
            </a:pPr>
            <a:endParaRPr lang="en-GB" sz="1941">
              <a:latin typeface="Georgia" pitchFamily="18" charset="0"/>
            </a:endParaRPr>
          </a:p>
        </p:txBody>
      </p:sp>
      <p:sp>
        <p:nvSpPr>
          <p:cNvPr id="18" name="Confidentiality Stamp">
            <a:extLst>
              <a:ext uri="{FF2B5EF4-FFF2-40B4-BE49-F238E27FC236}">
                <a16:creationId xmlns:a16="http://schemas.microsoft.com/office/drawing/2014/main" id="{544908D1-6B61-43B7-9B66-869C15C36F68}"/>
              </a:ext>
            </a:extLst>
          </p:cNvPr>
          <p:cNvSpPr txBox="1"/>
          <p:nvPr>
            <p:custDataLst>
              <p:tags r:id="rId6"/>
            </p:custDataLst>
          </p:nvPr>
        </p:nvSpPr>
        <p:spPr>
          <a:xfrm>
            <a:off x="427453" y="2217742"/>
            <a:ext cx="4761151" cy="651845"/>
          </a:xfrm>
          <a:prstGeom prst="rect">
            <a:avLst/>
          </a:prstGeom>
          <a:noFill/>
          <a:ln>
            <a:noFill/>
          </a:ln>
        </p:spPr>
        <p:txBody>
          <a:bodyPr wrap="square" lIns="0" tIns="0" rIns="0" bIns="0" rtlCol="0">
            <a:spAutoFit/>
          </a:bodyPr>
          <a:lstStyle/>
          <a:p>
            <a:r>
              <a:rPr lang="en-GB" sz="4236" i="0" noProof="0">
                <a:solidFill>
                  <a:schemeClr val="bg1"/>
                </a:solidFill>
                <a:latin typeface="+mj-lt"/>
                <a:cs typeface="Arial" pitchFamily="34" charset="0"/>
              </a:rPr>
              <a:t> </a:t>
            </a:r>
          </a:p>
        </p:txBody>
      </p:sp>
      <p:sp>
        <p:nvSpPr>
          <p:cNvPr id="20" name="Confidentiality Stamp">
            <a:extLst>
              <a:ext uri="{FF2B5EF4-FFF2-40B4-BE49-F238E27FC236}">
                <a16:creationId xmlns:a16="http://schemas.microsoft.com/office/drawing/2014/main" id="{9C246A3E-6BB1-4A8C-8940-43DA547E6AC8}"/>
              </a:ext>
            </a:extLst>
          </p:cNvPr>
          <p:cNvSpPr txBox="1"/>
          <p:nvPr>
            <p:custDataLst>
              <p:tags r:id="rId7"/>
            </p:custDataLst>
          </p:nvPr>
        </p:nvSpPr>
        <p:spPr>
          <a:xfrm>
            <a:off x="427453" y="3477409"/>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j-lt"/>
                <a:cs typeface="Arial" pitchFamily="34" charset="0"/>
              </a:rPr>
              <a:t> </a:t>
            </a:r>
          </a:p>
        </p:txBody>
      </p:sp>
    </p:spTree>
    <p:extLst>
      <p:ext uri="{BB962C8B-B14F-4D97-AF65-F5344CB8AC3E}">
        <p14:creationId xmlns:p14="http://schemas.microsoft.com/office/powerpoint/2010/main" val="2346476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tle Slide 3 - without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86E1CB07-AAEA-314E-A423-4B23728F274D}"/>
              </a:ext>
            </a:extLst>
          </p:cNvPr>
          <p:cNvSpPr>
            <a:spLocks noGrp="1"/>
          </p:cNvSpPr>
          <p:nvPr>
            <p:ph type="pic" sz="quarter" idx="10"/>
          </p:nvPr>
        </p:nvSpPr>
        <p:spPr bwMode="hidden">
          <a:xfrm>
            <a:off x="2057400" y="2"/>
            <a:ext cx="7086600" cy="6857999"/>
          </a:xfrm>
          <a:solidFill>
            <a:srgbClr val="DEDEDE"/>
          </a:solidFill>
        </p:spPr>
        <p:txBody>
          <a:bodyPr rIns="1371600" anchor="ctr" anchorCtr="0"/>
          <a:lstStyle>
            <a:lvl1pPr algn="r">
              <a:defRPr sz="971" b="0">
                <a:solidFill>
                  <a:schemeClr val="tx1"/>
                </a:solidFill>
              </a:defRPr>
            </a:lvl1pPr>
          </a:lstStyle>
          <a:p>
            <a:r>
              <a:rPr lang="ja-JP" altLang="en-US"/>
              <a:t>アイコンをクリックして図を追加</a:t>
            </a:r>
            <a:endParaRPr lang="en-GB"/>
          </a:p>
        </p:txBody>
      </p:sp>
      <p:grpSp>
        <p:nvGrpSpPr>
          <p:cNvPr id="3" name="Group 2">
            <a:extLst>
              <a:ext uri="{FF2B5EF4-FFF2-40B4-BE49-F238E27FC236}">
                <a16:creationId xmlns:a16="http://schemas.microsoft.com/office/drawing/2014/main" id="{37A9093B-3432-154B-91D3-38327BBF6EBC}"/>
              </a:ext>
            </a:extLst>
          </p:cNvPr>
          <p:cNvGrpSpPr/>
          <p:nvPr>
            <p:custDataLst>
              <p:tags r:id="rId1"/>
            </p:custDataLst>
          </p:nvPr>
        </p:nvGrpSpPr>
        <p:grpSpPr>
          <a:xfrm>
            <a:off x="2" y="1"/>
            <a:ext cx="6275652" cy="6858000"/>
            <a:chOff x="1" y="3"/>
            <a:chExt cx="6126163" cy="6858000"/>
          </a:xfrm>
        </p:grpSpPr>
        <p:sp>
          <p:nvSpPr>
            <p:cNvPr id="12" name="Freeform: Shape 11">
              <a:extLst>
                <a:ext uri="{FF2B5EF4-FFF2-40B4-BE49-F238E27FC236}">
                  <a16:creationId xmlns:a16="http://schemas.microsoft.com/office/drawing/2014/main" id="{ED7CC873-FA37-4A3B-A68F-BA24516A184F}"/>
                </a:ext>
              </a:extLst>
            </p:cNvPr>
            <p:cNvSpPr>
              <a:spLocks noChangeAspect="1"/>
            </p:cNvSpPr>
            <p:nvPr/>
          </p:nvSpPr>
          <p:spPr bwMode="white">
            <a:xfrm>
              <a:off x="1" y="3"/>
              <a:ext cx="6126163"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0" name="Picture 9">
              <a:extLst>
                <a:ext uri="{FF2B5EF4-FFF2-40B4-BE49-F238E27FC236}">
                  <a16:creationId xmlns:a16="http://schemas.microsoft.com/office/drawing/2014/main" id="{89B02B9A-C678-D74D-B142-58CA492CDC0C}"/>
                </a:ext>
              </a:extLst>
            </p:cNvPr>
            <p:cNvPicPr>
              <a:picLocks noChangeAspect="1"/>
            </p:cNvPicPr>
            <p:nvPr/>
          </p:nvPicPr>
          <p:blipFill>
            <a:blip r:embed="rId9"/>
            <a:stretch>
              <a:fillRect/>
            </a:stretch>
          </p:blipFill>
          <p:spPr bwMode="black">
            <a:xfrm>
              <a:off x="201168" y="5330955"/>
              <a:ext cx="1636776" cy="1351184"/>
            </a:xfrm>
            <a:prstGeom prst="rect">
              <a:avLst/>
            </a:prstGeom>
          </p:spPr>
        </p:pic>
      </p:grpSp>
      <p:sp>
        <p:nvSpPr>
          <p:cNvPr id="14" name="Confidentiality Stamp">
            <a:extLst>
              <a:ext uri="{FF2B5EF4-FFF2-40B4-BE49-F238E27FC236}">
                <a16:creationId xmlns:a16="http://schemas.microsoft.com/office/drawing/2014/main" id="{C86EBE8C-2CF4-40B7-B289-3EE472179A80}"/>
              </a:ext>
            </a:extLst>
          </p:cNvPr>
          <p:cNvSpPr txBox="1"/>
          <p:nvPr>
            <p:custDataLst>
              <p:tags r:id="rId2"/>
            </p:custDataLst>
          </p:nvPr>
        </p:nvSpPr>
        <p:spPr>
          <a:xfrm>
            <a:off x="427453" y="4208056"/>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70EB308C-F021-4F1B-A609-C22651ED1893}"/>
              </a:ext>
            </a:extLst>
          </p:cNvPr>
          <p:cNvSpPr txBox="1"/>
          <p:nvPr>
            <p:custDataLst>
              <p:tags r:id="rId3"/>
            </p:custDataLst>
          </p:nvPr>
        </p:nvSpPr>
        <p:spPr bwMode="black">
          <a:xfrm>
            <a:off x="427453" y="4722193"/>
            <a:ext cx="2443952" cy="135743"/>
          </a:xfrm>
          <a:prstGeom prst="rect">
            <a:avLst/>
          </a:prstGeom>
          <a:noFill/>
          <a:ln>
            <a:noFill/>
          </a:ln>
        </p:spPr>
        <p:txBody>
          <a:bodyPr wrap="square" lIns="0" tIns="0" rIns="0" bIns="0" rtlCol="0" anchor="t" anchorCtr="0">
            <a:spAutoFit/>
          </a:bodyPr>
          <a:lstStyle/>
          <a:p>
            <a:pPr algn="l">
              <a:lnSpc>
                <a:spcPct val="100000"/>
              </a:lnSpc>
            </a:pPr>
            <a:endParaRPr lang="en-GB" sz="882" b="1" i="0">
              <a:solidFill>
                <a:schemeClr val="bg1"/>
              </a:solidFill>
              <a:latin typeface="+mn-lt"/>
            </a:endParaRPr>
          </a:p>
        </p:txBody>
      </p:sp>
      <p:sp>
        <p:nvSpPr>
          <p:cNvPr id="16" name="Report Date">
            <a:extLst>
              <a:ext uri="{FF2B5EF4-FFF2-40B4-BE49-F238E27FC236}">
                <a16:creationId xmlns:a16="http://schemas.microsoft.com/office/drawing/2014/main" id="{0BBB8318-EB82-4BAF-B07D-883DE61EDB2A}"/>
              </a:ext>
            </a:extLst>
          </p:cNvPr>
          <p:cNvSpPr txBox="1"/>
          <p:nvPr>
            <p:custDataLst>
              <p:tags r:id="rId4"/>
            </p:custDataLst>
          </p:nvPr>
        </p:nvSpPr>
        <p:spPr bwMode="black">
          <a:xfrm>
            <a:off x="427453" y="3751729"/>
            <a:ext cx="2183264" cy="203774"/>
          </a:xfrm>
          <a:prstGeom prst="rect">
            <a:avLst/>
          </a:prstGeom>
          <a:noFill/>
          <a:ln>
            <a:noFill/>
          </a:ln>
        </p:spPr>
        <p:txBody>
          <a:bodyPr wrap="square" lIns="0" tIns="0" rIns="0" bIns="0" rtlCol="0">
            <a:spAutoFit/>
          </a:bodyPr>
          <a:lstStyle/>
          <a:p>
            <a:pPr algn="l"/>
            <a:endParaRPr lang="en-GB" sz="1324" i="0">
              <a:solidFill>
                <a:schemeClr val="bg1"/>
              </a:solidFill>
              <a:latin typeface="+mn-lt"/>
            </a:endParaRPr>
          </a:p>
        </p:txBody>
      </p:sp>
      <p:sp>
        <p:nvSpPr>
          <p:cNvPr id="17" name="Cover image">
            <a:extLst>
              <a:ext uri="{FF2B5EF4-FFF2-40B4-BE49-F238E27FC236}">
                <a16:creationId xmlns:a16="http://schemas.microsoft.com/office/drawing/2014/main" id="{0B8EC450-2588-46B0-A962-4A8F28BBA87D}"/>
              </a:ext>
            </a:extLst>
          </p:cNvPr>
          <p:cNvSpPr txBox="1">
            <a:spLocks noChangeAspect="1"/>
          </p:cNvSpPr>
          <p:nvPr>
            <p:custDataLst>
              <p:tags r:id="rId5"/>
            </p:custDataLst>
          </p:nvPr>
        </p:nvSpPr>
        <p:spPr>
          <a:xfrm>
            <a:off x="1731213" y="3167623"/>
            <a:ext cx="6109026" cy="2823882"/>
          </a:xfrm>
          <a:prstGeom prst="rect">
            <a:avLst/>
          </a:prstGeom>
          <a:noFill/>
          <a:ln w="3175">
            <a:noFill/>
          </a:ln>
        </p:spPr>
        <p:txBody>
          <a:bodyPr wrap="square" lIns="0" tIns="0" rIns="0" bIns="0" rtlCol="0">
            <a:noAutofit/>
          </a:bodyPr>
          <a:lstStyle/>
          <a:p>
            <a:pPr indent="-269703">
              <a:spcAft>
                <a:spcPts val="885"/>
              </a:spcAft>
            </a:pPr>
            <a:endParaRPr lang="en-GB" sz="1941">
              <a:latin typeface="Georgia" pitchFamily="18" charset="0"/>
            </a:endParaRPr>
          </a:p>
        </p:txBody>
      </p:sp>
      <p:sp>
        <p:nvSpPr>
          <p:cNvPr id="18" name="Confidentiality Stamp">
            <a:extLst>
              <a:ext uri="{FF2B5EF4-FFF2-40B4-BE49-F238E27FC236}">
                <a16:creationId xmlns:a16="http://schemas.microsoft.com/office/drawing/2014/main" id="{544908D1-6B61-43B7-9B66-869C15C36F68}"/>
              </a:ext>
            </a:extLst>
          </p:cNvPr>
          <p:cNvSpPr txBox="1"/>
          <p:nvPr>
            <p:custDataLst>
              <p:tags r:id="rId6"/>
            </p:custDataLst>
          </p:nvPr>
        </p:nvSpPr>
        <p:spPr>
          <a:xfrm>
            <a:off x="427453" y="2217742"/>
            <a:ext cx="4761151" cy="651845"/>
          </a:xfrm>
          <a:prstGeom prst="rect">
            <a:avLst/>
          </a:prstGeom>
          <a:noFill/>
          <a:ln>
            <a:noFill/>
          </a:ln>
        </p:spPr>
        <p:txBody>
          <a:bodyPr wrap="square" lIns="0" tIns="0" rIns="0" bIns="0" rtlCol="0">
            <a:spAutoFit/>
          </a:bodyPr>
          <a:lstStyle/>
          <a:p>
            <a:r>
              <a:rPr lang="en-GB" sz="4236" i="0" noProof="0">
                <a:solidFill>
                  <a:schemeClr val="bg1"/>
                </a:solidFill>
                <a:latin typeface="+mj-lt"/>
                <a:cs typeface="Arial" pitchFamily="34" charset="0"/>
              </a:rPr>
              <a:t> </a:t>
            </a:r>
          </a:p>
        </p:txBody>
      </p:sp>
      <p:sp>
        <p:nvSpPr>
          <p:cNvPr id="20" name="Confidentiality Stamp">
            <a:extLst>
              <a:ext uri="{FF2B5EF4-FFF2-40B4-BE49-F238E27FC236}">
                <a16:creationId xmlns:a16="http://schemas.microsoft.com/office/drawing/2014/main" id="{9C246A3E-6BB1-4A8C-8940-43DA547E6AC8}"/>
              </a:ext>
            </a:extLst>
          </p:cNvPr>
          <p:cNvSpPr txBox="1"/>
          <p:nvPr>
            <p:custDataLst>
              <p:tags r:id="rId7"/>
            </p:custDataLst>
          </p:nvPr>
        </p:nvSpPr>
        <p:spPr>
          <a:xfrm>
            <a:off x="427453" y="3477409"/>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j-lt"/>
                <a:cs typeface="Arial" pitchFamily="34" charset="0"/>
              </a:rPr>
              <a:t> </a:t>
            </a:r>
          </a:p>
        </p:txBody>
      </p:sp>
    </p:spTree>
    <p:extLst>
      <p:ext uri="{BB962C8B-B14F-4D97-AF65-F5344CB8AC3E}">
        <p14:creationId xmlns:p14="http://schemas.microsoft.com/office/powerpoint/2010/main" val="159568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Letter US">
    <p:spTree>
      <p:nvGrpSpPr>
        <p:cNvPr id="1" name=""/>
        <p:cNvGrpSpPr/>
        <p:nvPr/>
      </p:nvGrpSpPr>
      <p:grpSpPr>
        <a:xfrm>
          <a:off x="0" y="0"/>
          <a:ext cx="0" cy="0"/>
          <a:chOff x="0" y="0"/>
          <a:chExt cx="0" cy="0"/>
        </a:xfrm>
      </p:grpSpPr>
      <p:sp>
        <p:nvSpPr>
          <p:cNvPr id="15" name="Report Date">
            <a:extLst>
              <a:ext uri="{FF2B5EF4-FFF2-40B4-BE49-F238E27FC236}">
                <a16:creationId xmlns:a16="http://schemas.microsoft.com/office/drawing/2014/main" id="{53D1EBEC-E8DA-41B3-AC08-642CC2A5848F}"/>
              </a:ext>
            </a:extLst>
          </p:cNvPr>
          <p:cNvSpPr txBox="1"/>
          <p:nvPr>
            <p:custDataLst>
              <p:tags r:id="rId1"/>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latin typeface="+mn-lt"/>
              </a:rPr>
              <a:t>1 April 2019</a:t>
            </a:r>
          </a:p>
        </p:txBody>
      </p:sp>
      <p:sp>
        <p:nvSpPr>
          <p:cNvPr id="19" name="Draft stamp">
            <a:extLst>
              <a:ext uri="{FF2B5EF4-FFF2-40B4-BE49-F238E27FC236}">
                <a16:creationId xmlns:a16="http://schemas.microsoft.com/office/drawing/2014/main" id="{AF78C4E9-5EC7-47A9-8CD3-A576720D2101}"/>
              </a:ext>
            </a:extLst>
          </p:cNvPr>
          <p:cNvSpPr txBox="1"/>
          <p:nvPr>
            <p:custDataLst>
              <p:tags r:id="rId2"/>
            </p:custDataLst>
          </p:nvPr>
        </p:nvSpPr>
        <p:spPr>
          <a:xfrm>
            <a:off x="316073" y="6317430"/>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13" name="Text Placeholder 12">
            <a:extLst>
              <a:ext uri="{FF2B5EF4-FFF2-40B4-BE49-F238E27FC236}">
                <a16:creationId xmlns:a16="http://schemas.microsoft.com/office/drawing/2014/main" id="{40E7DDA1-E9E0-4BD2-9F18-4D73A5A3E34F}"/>
              </a:ext>
            </a:extLst>
          </p:cNvPr>
          <p:cNvSpPr>
            <a:spLocks noGrp="1"/>
          </p:cNvSpPr>
          <p:nvPr>
            <p:ph type="body" sz="quarter" idx="13" hasCustomPrompt="1"/>
          </p:nvPr>
        </p:nvSpPr>
        <p:spPr>
          <a:xfrm>
            <a:off x="2631979" y="1282424"/>
            <a:ext cx="2928581" cy="4611356"/>
          </a:xfrm>
        </p:spPr>
        <p:txBody>
          <a:bodyPr/>
          <a:lstStyle>
            <a:lvl1pPr>
              <a:defRPr sz="794"/>
            </a:lvl1pPr>
          </a:lstStyle>
          <a:p>
            <a:pPr lvl="0"/>
            <a:r>
              <a:rPr lang="en-GB"/>
              <a:t>Insert text here </a:t>
            </a:r>
          </a:p>
        </p:txBody>
      </p:sp>
      <p:sp>
        <p:nvSpPr>
          <p:cNvPr id="21" name="Text Placeholder 12">
            <a:extLst>
              <a:ext uri="{FF2B5EF4-FFF2-40B4-BE49-F238E27FC236}">
                <a16:creationId xmlns:a16="http://schemas.microsoft.com/office/drawing/2014/main" id="{3A63B2BC-C1AA-475D-80E8-6103AE001718}"/>
              </a:ext>
            </a:extLst>
          </p:cNvPr>
          <p:cNvSpPr>
            <a:spLocks noGrp="1"/>
          </p:cNvSpPr>
          <p:nvPr>
            <p:ph type="body" sz="quarter" idx="14" hasCustomPrompt="1"/>
          </p:nvPr>
        </p:nvSpPr>
        <p:spPr>
          <a:xfrm>
            <a:off x="5733282" y="1282424"/>
            <a:ext cx="2928581" cy="4611356"/>
          </a:xfrm>
        </p:spPr>
        <p:txBody>
          <a:bodyPr/>
          <a:lstStyle>
            <a:lvl1pPr>
              <a:defRPr sz="794"/>
            </a:lvl1pPr>
          </a:lstStyle>
          <a:p>
            <a:pPr lvl="0"/>
            <a:r>
              <a:rPr lang="en-GB"/>
              <a:t>Insert text here </a:t>
            </a:r>
          </a:p>
        </p:txBody>
      </p:sp>
      <p:sp>
        <p:nvSpPr>
          <p:cNvPr id="32" name="Rectangle 31">
            <a:extLst>
              <a:ext uri="{FF2B5EF4-FFF2-40B4-BE49-F238E27FC236}">
                <a16:creationId xmlns:a16="http://schemas.microsoft.com/office/drawing/2014/main" id="{6772873F-F098-49A1-B629-C8530BE60C1A}"/>
              </a:ext>
            </a:extLst>
          </p:cNvPr>
          <p:cNvSpPr/>
          <p:nvPr/>
        </p:nvSpPr>
        <p:spPr>
          <a:xfrm>
            <a:off x="1" y="0"/>
            <a:ext cx="2362565" cy="6858000"/>
          </a:xfrm>
          <a:prstGeom prst="rect">
            <a:avLst/>
          </a:prstGeom>
          <a:solidFill>
            <a:schemeClr val="accent6"/>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235"/>
          </a:p>
        </p:txBody>
      </p:sp>
      <p:pic>
        <p:nvPicPr>
          <p:cNvPr id="33" name="Picture 32">
            <a:extLst>
              <a:ext uri="{FF2B5EF4-FFF2-40B4-BE49-F238E27FC236}">
                <a16:creationId xmlns:a16="http://schemas.microsoft.com/office/drawing/2014/main" id="{318A1954-C595-46AF-9BD0-C51B68380FC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2575" t="30898" r="32576" b="30525"/>
          <a:stretch/>
        </p:blipFill>
        <p:spPr>
          <a:xfrm>
            <a:off x="407418" y="941295"/>
            <a:ext cx="881273" cy="669407"/>
          </a:xfrm>
          <a:prstGeom prst="rect">
            <a:avLst/>
          </a:prstGeom>
        </p:spPr>
      </p:pic>
      <p:sp>
        <p:nvSpPr>
          <p:cNvPr id="34" name="Presentation Disclaimer">
            <a:extLst>
              <a:ext uri="{FF2B5EF4-FFF2-40B4-BE49-F238E27FC236}">
                <a16:creationId xmlns:a16="http://schemas.microsoft.com/office/drawing/2014/main" id="{04DDCE90-61F5-41F7-BCB5-5378C4B9A371}"/>
              </a:ext>
            </a:extLst>
          </p:cNvPr>
          <p:cNvSpPr txBox="1"/>
          <p:nvPr>
            <p:custDataLst>
              <p:tags r:id="rId3"/>
            </p:custDataLst>
          </p:nvPr>
        </p:nvSpPr>
        <p:spPr>
          <a:xfrm>
            <a:off x="411212" y="6087753"/>
            <a:ext cx="1782425" cy="108619"/>
          </a:xfrm>
          <a:prstGeom prst="rect">
            <a:avLst/>
          </a:prstGeom>
          <a:noFill/>
        </p:spPr>
        <p:txBody>
          <a:bodyPr wrap="square" lIns="0" tIns="0" rIns="0" bIns="0" rtlCol="0" anchor="b" anchorCtr="0">
            <a:spAutoFit/>
          </a:bodyPr>
          <a:lstStyle/>
          <a:p>
            <a:pPr algn="l"/>
            <a:r>
              <a:rPr lang="en-GB" sz="706" noProof="1">
                <a:solidFill>
                  <a:schemeClr val="bg2"/>
                </a:solidFill>
              </a:rPr>
              <a:t>Strictly private and confidential</a:t>
            </a:r>
          </a:p>
        </p:txBody>
      </p:sp>
      <p:sp>
        <p:nvSpPr>
          <p:cNvPr id="35" name="Text Placeholder 3">
            <a:extLst>
              <a:ext uri="{FF2B5EF4-FFF2-40B4-BE49-F238E27FC236}">
                <a16:creationId xmlns:a16="http://schemas.microsoft.com/office/drawing/2014/main" id="{011B331F-A998-4B93-9E0F-EFB8090DC593}"/>
              </a:ext>
            </a:extLst>
          </p:cNvPr>
          <p:cNvSpPr>
            <a:spLocks noGrp="1"/>
          </p:cNvSpPr>
          <p:nvPr>
            <p:ph type="body" sz="quarter" idx="10" hasCustomPrompt="1"/>
          </p:nvPr>
        </p:nvSpPr>
        <p:spPr>
          <a:xfrm>
            <a:off x="407419" y="1815353"/>
            <a:ext cx="178242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Insert text here </a:t>
            </a:r>
          </a:p>
        </p:txBody>
      </p:sp>
      <p:sp>
        <p:nvSpPr>
          <p:cNvPr id="36" name="Text Placeholder 5">
            <a:extLst>
              <a:ext uri="{FF2B5EF4-FFF2-40B4-BE49-F238E27FC236}">
                <a16:creationId xmlns:a16="http://schemas.microsoft.com/office/drawing/2014/main" id="{012E331A-BF46-4F6E-9356-402F5B3A21AA}"/>
              </a:ext>
            </a:extLst>
          </p:cNvPr>
          <p:cNvSpPr>
            <a:spLocks noGrp="1"/>
          </p:cNvSpPr>
          <p:nvPr>
            <p:ph type="body" sz="quarter" idx="11" hasCustomPrompt="1"/>
          </p:nvPr>
        </p:nvSpPr>
        <p:spPr>
          <a:xfrm>
            <a:off x="407419" y="5230180"/>
            <a:ext cx="1782425" cy="149362"/>
          </a:xfrm>
        </p:spPr>
        <p:txBody>
          <a:bodyPr wrap="square" anchor="b" anchorCtr="0">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Address Placeholder </a:t>
            </a:r>
          </a:p>
        </p:txBody>
      </p:sp>
      <p:sp>
        <p:nvSpPr>
          <p:cNvPr id="41" name="Page Number">
            <a:extLst>
              <a:ext uri="{FF2B5EF4-FFF2-40B4-BE49-F238E27FC236}">
                <a16:creationId xmlns:a16="http://schemas.microsoft.com/office/drawing/2014/main" id="{F36165EE-352C-4AC1-98EF-60E59C280DC8}"/>
              </a:ext>
            </a:extLst>
          </p:cNvPr>
          <p:cNvSpPr txBox="1"/>
          <p:nvPr>
            <p:custDataLst>
              <p:tags r:id="rId4"/>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42" name="Section Footer">
            <a:extLst>
              <a:ext uri="{FF2B5EF4-FFF2-40B4-BE49-F238E27FC236}">
                <a16:creationId xmlns:a16="http://schemas.microsoft.com/office/drawing/2014/main" id="{DFD9E5A5-EA34-4218-A4A4-FD56114AF055}"/>
              </a:ext>
            </a:extLst>
          </p:cNvPr>
          <p:cNvSpPr txBox="1"/>
          <p:nvPr>
            <p:custDataLst>
              <p:tags r:id="rId5"/>
            </p:custDataLst>
          </p:nvPr>
        </p:nvSpPr>
        <p:spPr>
          <a:xfrm>
            <a:off x="698873" y="6468675"/>
            <a:ext cx="2085891" cy="108619"/>
          </a:xfrm>
          <a:prstGeom prst="rect">
            <a:avLst/>
          </a:prstGeom>
          <a:noFill/>
          <a:ln>
            <a:noFill/>
          </a:ln>
        </p:spPr>
        <p:txBody>
          <a:bodyPr wrap="square" lIns="0" tIns="0" rIns="0" bIns="0" rtlCol="0" anchor="b" anchorCtr="0">
            <a:spAutoFit/>
          </a:bodyPr>
          <a:lstStyle/>
          <a:p>
            <a:endParaRPr lang="en-GB" sz="706" noProof="1">
              <a:solidFill>
                <a:schemeClr val="bg1"/>
              </a:solidFill>
            </a:endParaRPr>
          </a:p>
        </p:txBody>
      </p:sp>
      <p:sp>
        <p:nvSpPr>
          <p:cNvPr id="43" name="TextBox 42">
            <a:extLst>
              <a:ext uri="{FF2B5EF4-FFF2-40B4-BE49-F238E27FC236}">
                <a16:creationId xmlns:a16="http://schemas.microsoft.com/office/drawing/2014/main" id="{88601950-F3C4-4D1E-A940-993B2DC79208}"/>
              </a:ext>
            </a:extLst>
          </p:cNvPr>
          <p:cNvSpPr txBox="1"/>
          <p:nvPr/>
        </p:nvSpPr>
        <p:spPr>
          <a:xfrm>
            <a:off x="407418" y="6468675"/>
            <a:ext cx="212086" cy="108619"/>
          </a:xfrm>
          <a:prstGeom prst="rect">
            <a:avLst/>
          </a:prstGeom>
          <a:noFill/>
          <a:ln>
            <a:noFill/>
          </a:ln>
        </p:spPr>
        <p:txBody>
          <a:bodyPr wrap="square" lIns="0" tIns="0" rIns="0" bIns="0" rtlCol="0" anchor="b" anchorCtr="0">
            <a:spAutoFit/>
          </a:bodyPr>
          <a:lstStyle/>
          <a:p>
            <a:r>
              <a:rPr lang="en-GB" sz="706" noProof="0">
                <a:solidFill>
                  <a:schemeClr val="bg1"/>
                </a:solidFill>
                <a:latin typeface="+mn-lt"/>
                <a:cs typeface="Arial" pitchFamily="34" charset="0"/>
              </a:rPr>
              <a:t>PwC</a:t>
            </a:r>
          </a:p>
        </p:txBody>
      </p:sp>
      <p:cxnSp>
        <p:nvCxnSpPr>
          <p:cNvPr id="44" name="Straight Connector 43">
            <a:extLst>
              <a:ext uri="{FF2B5EF4-FFF2-40B4-BE49-F238E27FC236}">
                <a16:creationId xmlns:a16="http://schemas.microsoft.com/office/drawing/2014/main" id="{ED043B99-C2CB-4B03-BAF5-2B73C672E9E7}"/>
              </a:ext>
            </a:extLst>
          </p:cNvPr>
          <p:cNvCxnSpPr>
            <a:cxnSpLocks/>
          </p:cNvCxnSpPr>
          <p:nvPr/>
        </p:nvCxnSpPr>
        <p:spPr>
          <a:xfrm>
            <a:off x="652260" y="6478604"/>
            <a:ext cx="0" cy="8875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Draft stamp">
            <a:extLst>
              <a:ext uri="{FF2B5EF4-FFF2-40B4-BE49-F238E27FC236}">
                <a16:creationId xmlns:a16="http://schemas.microsoft.com/office/drawing/2014/main" id="{0C7A3222-0907-4B8B-931D-CDF391F13757}"/>
              </a:ext>
            </a:extLst>
          </p:cNvPr>
          <p:cNvSpPr txBox="1"/>
          <p:nvPr>
            <p:custDataLst>
              <p:tags r:id="rId6"/>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t>Draft</a:t>
            </a:r>
          </a:p>
        </p:txBody>
      </p:sp>
      <p:sp>
        <p:nvSpPr>
          <p:cNvPr id="17" name="HeaderTOCPlaceholder"/>
          <p:cNvSpPr txBox="1"/>
          <p:nvPr>
            <p:custDataLst>
              <p:tags r:id="rId7"/>
            </p:custDataLst>
          </p:nvPr>
        </p:nvSpPr>
        <p:spPr>
          <a:xfrm>
            <a:off x="2533985"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8" name="HeaderTOCPlaceholder"/>
          <p:cNvSpPr txBox="1"/>
          <p:nvPr>
            <p:custDataLst>
              <p:tags r:id="rId8"/>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Tree>
    <p:extLst>
      <p:ext uri="{BB962C8B-B14F-4D97-AF65-F5344CB8AC3E}">
        <p14:creationId xmlns:p14="http://schemas.microsoft.com/office/powerpoint/2010/main" val="332218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R: On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2549562"/>
            <a:ext cx="8179724"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hidden="1"/>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4"/>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3" name="Content Placeholder 2">
            <a:extLst>
              <a:ext uri="{FF2B5EF4-FFF2-40B4-BE49-F238E27FC236}">
                <a16:creationId xmlns:a16="http://schemas.microsoft.com/office/drawing/2014/main" id="{F2F64073-2668-46FE-AD35-445DFFB448D4}"/>
              </a:ext>
            </a:extLst>
          </p:cNvPr>
          <p:cNvSpPr>
            <a:spLocks noGrp="1"/>
          </p:cNvSpPr>
          <p:nvPr>
            <p:ph sz="quarter" idx="26" hasCustomPrompt="1"/>
            <p:custDataLst>
              <p:tags r:id="rId6"/>
            </p:custDataLst>
          </p:nvPr>
        </p:nvSpPr>
        <p:spPr>
          <a:xfrm>
            <a:off x="482138" y="1765600"/>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Subject matter -- Insert text here </a:t>
            </a:r>
          </a:p>
        </p:txBody>
      </p:sp>
      <p:sp>
        <p:nvSpPr>
          <p:cNvPr id="24" name="Content Placeholder 3">
            <a:extLst>
              <a:ext uri="{FF2B5EF4-FFF2-40B4-BE49-F238E27FC236}">
                <a16:creationId xmlns:a16="http://schemas.microsoft.com/office/drawing/2014/main" id="{4EC542A2-EEE2-4DCF-B881-FD6F8C730597}"/>
              </a:ext>
            </a:extLst>
          </p:cNvPr>
          <p:cNvSpPr>
            <a:spLocks noGrp="1"/>
          </p:cNvSpPr>
          <p:nvPr>
            <p:ph sz="quarter" idx="27" hasCustomPrompt="1"/>
            <p:custDataLst>
              <p:tags r:id="rId7"/>
            </p:custDataLst>
          </p:nvPr>
        </p:nvSpPr>
        <p:spPr>
          <a:xfrm>
            <a:off x="4638502" y="1765600"/>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42" name="Section Header">
            <a:extLst>
              <a:ext uri="{FF2B5EF4-FFF2-40B4-BE49-F238E27FC236}">
                <a16:creationId xmlns:a16="http://schemas.microsoft.com/office/drawing/2014/main" id="{42230C15-E0EF-475B-8C56-8180ED2FC022}"/>
              </a:ext>
            </a:extLst>
          </p:cNvPr>
          <p:cNvSpPr txBox="1"/>
          <p:nvPr>
            <p:custDataLst>
              <p:tags r:id="rId8"/>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39" name="Report Date">
            <a:extLst>
              <a:ext uri="{FF2B5EF4-FFF2-40B4-BE49-F238E27FC236}">
                <a16:creationId xmlns:a16="http://schemas.microsoft.com/office/drawing/2014/main" id="{B66C8374-F5C4-4996-A017-C80027E874A2}"/>
              </a:ext>
            </a:extLst>
          </p:cNvPr>
          <p:cNvSpPr txBox="1"/>
          <p:nvPr>
            <p:custDataLst>
              <p:tags r:id="rId9"/>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40" name="Page Number">
            <a:extLst>
              <a:ext uri="{FF2B5EF4-FFF2-40B4-BE49-F238E27FC236}">
                <a16:creationId xmlns:a16="http://schemas.microsoft.com/office/drawing/2014/main" id="{00FF76E0-A4C6-4C27-96DB-D6E6C03A892A}"/>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41" name="Presentation Disclaimer">
            <a:extLst>
              <a:ext uri="{FF2B5EF4-FFF2-40B4-BE49-F238E27FC236}">
                <a16:creationId xmlns:a16="http://schemas.microsoft.com/office/drawing/2014/main" id="{08D357CF-2BDC-45D2-B8A1-33CD43A8FB0F}"/>
              </a:ext>
            </a:extLst>
          </p:cNvPr>
          <p:cNvSpPr txBox="1"/>
          <p:nvPr>
            <p:custDataLst>
              <p:tags r:id="rId11"/>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43" name="Section Footer">
            <a:extLst>
              <a:ext uri="{FF2B5EF4-FFF2-40B4-BE49-F238E27FC236}">
                <a16:creationId xmlns:a16="http://schemas.microsoft.com/office/drawing/2014/main" id="{98D7C6BC-F4A4-4F9C-A8BF-E320D746F028}"/>
              </a:ext>
            </a:extLst>
          </p:cNvPr>
          <p:cNvSpPr txBox="1"/>
          <p:nvPr>
            <p:custDataLst>
              <p:tags r:id="rId12"/>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44" name="TextBox 43">
            <a:extLst>
              <a:ext uri="{FF2B5EF4-FFF2-40B4-BE49-F238E27FC236}">
                <a16:creationId xmlns:a16="http://schemas.microsoft.com/office/drawing/2014/main" id="{F93993BF-D529-458F-A6DB-FF58DC66AF25}"/>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46" name="Straight Connector 45">
            <a:extLst>
              <a:ext uri="{FF2B5EF4-FFF2-40B4-BE49-F238E27FC236}">
                <a16:creationId xmlns:a16="http://schemas.microsoft.com/office/drawing/2014/main" id="{A69A4775-51B2-49AF-BE77-A2DD117CCF43}"/>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Draft stamp">
            <a:extLst>
              <a:ext uri="{FF2B5EF4-FFF2-40B4-BE49-F238E27FC236}">
                <a16:creationId xmlns:a16="http://schemas.microsoft.com/office/drawing/2014/main" id="{17968DA8-EB16-47EE-839F-ED9A501B8C22}"/>
              </a:ext>
            </a:extLst>
          </p:cNvPr>
          <p:cNvSpPr txBox="1"/>
          <p:nvPr>
            <p:custDataLst>
              <p:tags r:id="rId13"/>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t>Draft</a:t>
            </a:r>
          </a:p>
        </p:txBody>
      </p:sp>
    </p:spTree>
    <p:extLst>
      <p:ext uri="{BB962C8B-B14F-4D97-AF65-F5344CB8AC3E}">
        <p14:creationId xmlns:p14="http://schemas.microsoft.com/office/powerpoint/2010/main" val="301371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ER: Two">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2549562"/>
            <a:ext cx="4023360"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638502" y="2549562"/>
            <a:ext cx="4023360"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hidden="1"/>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5"/>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3" name="Content Placeholder 2">
            <a:extLst>
              <a:ext uri="{FF2B5EF4-FFF2-40B4-BE49-F238E27FC236}">
                <a16:creationId xmlns:a16="http://schemas.microsoft.com/office/drawing/2014/main" id="{F2F64073-2668-46FE-AD35-445DFFB448D4}"/>
              </a:ext>
            </a:extLst>
          </p:cNvPr>
          <p:cNvSpPr>
            <a:spLocks noGrp="1"/>
          </p:cNvSpPr>
          <p:nvPr>
            <p:ph sz="quarter" idx="26" hasCustomPrompt="1"/>
            <p:custDataLst>
              <p:tags r:id="rId7"/>
            </p:custDataLst>
          </p:nvPr>
        </p:nvSpPr>
        <p:spPr>
          <a:xfrm>
            <a:off x="482138" y="1765600"/>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Subject matter -- Insert text here </a:t>
            </a:r>
          </a:p>
        </p:txBody>
      </p:sp>
      <p:sp>
        <p:nvSpPr>
          <p:cNvPr id="24" name="Content Placeholder 3">
            <a:extLst>
              <a:ext uri="{FF2B5EF4-FFF2-40B4-BE49-F238E27FC236}">
                <a16:creationId xmlns:a16="http://schemas.microsoft.com/office/drawing/2014/main" id="{4EC542A2-EEE2-4DCF-B881-FD6F8C730597}"/>
              </a:ext>
            </a:extLst>
          </p:cNvPr>
          <p:cNvSpPr>
            <a:spLocks noGrp="1"/>
          </p:cNvSpPr>
          <p:nvPr>
            <p:ph sz="quarter" idx="27" hasCustomPrompt="1"/>
            <p:custDataLst>
              <p:tags r:id="rId8"/>
            </p:custDataLst>
          </p:nvPr>
        </p:nvSpPr>
        <p:spPr>
          <a:xfrm>
            <a:off x="4638502" y="1765600"/>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43" name="Section Header">
            <a:extLst>
              <a:ext uri="{FF2B5EF4-FFF2-40B4-BE49-F238E27FC236}">
                <a16:creationId xmlns:a16="http://schemas.microsoft.com/office/drawing/2014/main" id="{7F444856-1130-46B5-A045-52E1A79FBBD1}"/>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25" name="Report Date">
            <a:extLst>
              <a:ext uri="{FF2B5EF4-FFF2-40B4-BE49-F238E27FC236}">
                <a16:creationId xmlns:a16="http://schemas.microsoft.com/office/drawing/2014/main" id="{B4D96363-5048-42D4-A625-7660951202C5}"/>
              </a:ext>
            </a:extLst>
          </p:cNvPr>
          <p:cNvSpPr txBox="1"/>
          <p:nvPr>
            <p:custDataLst>
              <p:tags r:id="rId10"/>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6" name="Page Number">
            <a:extLst>
              <a:ext uri="{FF2B5EF4-FFF2-40B4-BE49-F238E27FC236}">
                <a16:creationId xmlns:a16="http://schemas.microsoft.com/office/drawing/2014/main" id="{59EA6C49-2D7E-4FCB-8DA7-C1A79DF7B9BF}"/>
              </a:ext>
            </a:extLst>
          </p:cNvPr>
          <p:cNvSpPr txBox="1"/>
          <p:nvPr>
            <p:custDataLst>
              <p:tags r:id="rId11"/>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7" name="Presentation Disclaimer">
            <a:extLst>
              <a:ext uri="{FF2B5EF4-FFF2-40B4-BE49-F238E27FC236}">
                <a16:creationId xmlns:a16="http://schemas.microsoft.com/office/drawing/2014/main" id="{2072BD5A-7576-4E0D-976F-209E7B832A29}"/>
              </a:ext>
            </a:extLst>
          </p:cNvPr>
          <p:cNvSpPr txBox="1"/>
          <p:nvPr>
            <p:custDataLst>
              <p:tags r:id="rId12"/>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9" name="Section Footer">
            <a:extLst>
              <a:ext uri="{FF2B5EF4-FFF2-40B4-BE49-F238E27FC236}">
                <a16:creationId xmlns:a16="http://schemas.microsoft.com/office/drawing/2014/main" id="{0698F7A3-ECB8-4459-B242-13A3C3A4C412}"/>
              </a:ext>
            </a:extLst>
          </p:cNvPr>
          <p:cNvSpPr txBox="1"/>
          <p:nvPr>
            <p:custDataLst>
              <p:tags r:id="rId13"/>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A0767C8B-73EA-42B7-9AA5-AE3E0CFA7F2D}"/>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DE701F06-0467-480F-B3C7-DDF18CF6675F}"/>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Draft stamp">
            <a:extLst>
              <a:ext uri="{FF2B5EF4-FFF2-40B4-BE49-F238E27FC236}">
                <a16:creationId xmlns:a16="http://schemas.microsoft.com/office/drawing/2014/main" id="{76E39CD5-987F-43AE-B084-849EE59B5399}"/>
              </a:ext>
            </a:extLst>
          </p:cNvPr>
          <p:cNvSpPr txBox="1"/>
          <p:nvPr>
            <p:custDataLst>
              <p:tags r:id="rId14"/>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t>Draft</a:t>
            </a:r>
          </a:p>
        </p:txBody>
      </p:sp>
    </p:spTree>
    <p:extLst>
      <p:ext uri="{BB962C8B-B14F-4D97-AF65-F5344CB8AC3E}">
        <p14:creationId xmlns:p14="http://schemas.microsoft.com/office/powerpoint/2010/main" val="3314330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On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8179724"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marL="206482" marR="0" indent="-203305" algn="l" defTabSz="899010" rtl="0" eaLnBrk="1" fontAlgn="auto" latinLnBrk="0" hangingPunct="1">
              <a:lnSpc>
                <a:spcPct val="100000"/>
              </a:lnSpc>
              <a:spcBef>
                <a:spcPts val="0"/>
              </a:spcBef>
              <a:spcAft>
                <a:spcPts val="529"/>
              </a:spcAft>
              <a:buClrTx/>
              <a:buSzTx/>
              <a:buFont typeface="+mj-lt"/>
              <a:buAutoNum type="arabicPeriod"/>
              <a:tabLst/>
              <a:defRPr/>
            </a:lvl6pPr>
            <a:lvl7pPr marL="412963" marR="0" indent="-201717" algn="l" defTabSz="899010" rtl="0" eaLnBrk="1" fontAlgn="auto" latinLnBrk="0" hangingPunct="1">
              <a:lnSpc>
                <a:spcPct val="100000"/>
              </a:lnSpc>
              <a:spcBef>
                <a:spcPts val="0"/>
              </a:spcBef>
              <a:spcAft>
                <a:spcPts val="529"/>
              </a:spcAft>
              <a:buClrTx/>
              <a:buSzTx/>
              <a:buFont typeface="+mj-lt"/>
              <a:buAutoNum type="alphaLcPeriod"/>
              <a:tabLst/>
              <a:defRPr/>
            </a:lvl7pPr>
            <a:lvl8pPr marL="613092" marR="0" indent="-201717" algn="l" defTabSz="899010" rtl="0" eaLnBrk="1" fontAlgn="auto" latinLnBrk="0" hangingPunct="1">
              <a:lnSpc>
                <a:spcPct val="100000"/>
              </a:lnSpc>
              <a:spcBef>
                <a:spcPts val="0"/>
              </a:spcBef>
              <a:spcAft>
                <a:spcPts val="529"/>
              </a:spcAft>
              <a:buClrTx/>
              <a:buSzTx/>
              <a:buFont typeface="+mj-lt"/>
              <a:buAutoNum type="romanLcPeriod"/>
              <a:tabLst/>
              <a:defRPr/>
            </a:lvl8pPr>
            <a:lvl9pPr marL="0" marR="0" indent="0" algn="l" defTabSz="899010" rtl="0" eaLnBrk="1" fontAlgn="auto" latinLnBrk="0" hangingPunct="1">
              <a:lnSpc>
                <a:spcPct val="100000"/>
              </a:lnSpc>
              <a:spcBef>
                <a:spcPts val="0"/>
              </a:spcBef>
              <a:spcAft>
                <a:spcPts val="529"/>
              </a:spcAft>
              <a:buClrTx/>
              <a:buSzTx/>
              <a:buFont typeface="Arial" pitchFamily="34" charset="0"/>
              <a:buNone/>
              <a:tabLst/>
              <a:defRPr/>
            </a:lvl9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21" name="Date/Filepath" hidden="1"/>
          <p:cNvSpPr txBox="1"/>
          <p:nvPr>
            <p:custDataLst>
              <p:tags r:id="rId4"/>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26555BDF-7C84-4592-ACD1-DDDDF84190D7}"/>
              </a:ext>
            </a:extLst>
          </p:cNvPr>
          <p:cNvSpPr txBox="1"/>
          <p:nvPr>
            <p:custDataLst>
              <p:tags r:id="rId6"/>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9" name="Report Date">
            <a:extLst>
              <a:ext uri="{FF2B5EF4-FFF2-40B4-BE49-F238E27FC236}">
                <a16:creationId xmlns:a16="http://schemas.microsoft.com/office/drawing/2014/main" id="{64581E60-A0D4-4BC1-823A-2B418E8F2128}"/>
              </a:ext>
            </a:extLst>
          </p:cNvPr>
          <p:cNvSpPr txBox="1"/>
          <p:nvPr>
            <p:custDataLst>
              <p:tags r:id="rId7"/>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30" name="Page Number">
            <a:extLst>
              <a:ext uri="{FF2B5EF4-FFF2-40B4-BE49-F238E27FC236}">
                <a16:creationId xmlns:a16="http://schemas.microsoft.com/office/drawing/2014/main" id="{41779BE8-A4CC-4DAD-B153-54092D7A99B3}"/>
              </a:ext>
            </a:extLst>
          </p:cNvPr>
          <p:cNvSpPr txBox="1"/>
          <p:nvPr>
            <p:custDataLst>
              <p:tags r:id="rId8"/>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31" name="Presentation Disclaimer">
            <a:extLst>
              <a:ext uri="{FF2B5EF4-FFF2-40B4-BE49-F238E27FC236}">
                <a16:creationId xmlns:a16="http://schemas.microsoft.com/office/drawing/2014/main" id="{3C2E928F-BA23-4F06-9CC3-E08864FB8464}"/>
              </a:ext>
            </a:extLst>
          </p:cNvPr>
          <p:cNvSpPr txBox="1"/>
          <p:nvPr>
            <p:custDataLst>
              <p:tags r:id="rId9"/>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32" name="Section Footer">
            <a:extLst>
              <a:ext uri="{FF2B5EF4-FFF2-40B4-BE49-F238E27FC236}">
                <a16:creationId xmlns:a16="http://schemas.microsoft.com/office/drawing/2014/main" id="{8D2C9B10-5BE7-4AF8-BFF8-A3046EC4F941}"/>
              </a:ext>
            </a:extLst>
          </p:cNvPr>
          <p:cNvSpPr txBox="1"/>
          <p:nvPr>
            <p:custDataLst>
              <p:tags r:id="rId10"/>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3" name="TextBox 32">
            <a:extLst>
              <a:ext uri="{FF2B5EF4-FFF2-40B4-BE49-F238E27FC236}">
                <a16:creationId xmlns:a16="http://schemas.microsoft.com/office/drawing/2014/main" id="{687D8D29-B820-4A31-8280-EFE6F9FA98FD}"/>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5" name="Straight Connector 34">
            <a:extLst>
              <a:ext uri="{FF2B5EF4-FFF2-40B4-BE49-F238E27FC236}">
                <a16:creationId xmlns:a16="http://schemas.microsoft.com/office/drawing/2014/main" id="{AB44D133-2D16-42A3-A3AD-A385F9C01A0E}"/>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3382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Two">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638502"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5"/>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26555BDF-7C84-4592-ACD1-DDDDF84190D7}"/>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3" name="Report Date">
            <a:extLst>
              <a:ext uri="{FF2B5EF4-FFF2-40B4-BE49-F238E27FC236}">
                <a16:creationId xmlns:a16="http://schemas.microsoft.com/office/drawing/2014/main" id="{A8AA2BC8-1024-45CC-9E76-6C0E7A21F6C0}"/>
              </a:ext>
            </a:extLst>
          </p:cNvPr>
          <p:cNvSpPr txBox="1"/>
          <p:nvPr>
            <p:custDataLst>
              <p:tags r:id="rId8"/>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4" name="Page Number">
            <a:extLst>
              <a:ext uri="{FF2B5EF4-FFF2-40B4-BE49-F238E27FC236}">
                <a16:creationId xmlns:a16="http://schemas.microsoft.com/office/drawing/2014/main" id="{A89B890D-CBFA-4D2C-BB10-C27690A99292}"/>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57CE9966-8074-4152-9D34-F90B6B3C28D5}"/>
              </a:ext>
            </a:extLst>
          </p:cNvPr>
          <p:cNvSpPr txBox="1"/>
          <p:nvPr>
            <p:custDataLst>
              <p:tags r:id="rId10"/>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FC58C329-4792-4816-A60A-3D2DCE9CA036}"/>
              </a:ext>
            </a:extLst>
          </p:cNvPr>
          <p:cNvSpPr txBox="1"/>
          <p:nvPr>
            <p:custDataLst>
              <p:tags r:id="rId11"/>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B5AFC1A6-EFD9-4BBD-86EB-FA5F92D972EA}"/>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A55CE69C-839D-427C-8F86-57156ADECE5D}"/>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576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Large left">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5414819"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6026728" y="1815353"/>
            <a:ext cx="2629593"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5"/>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176703B5-D291-496D-B26E-525DA3A36755}"/>
              </a:ext>
            </a:extLst>
          </p:cNvPr>
          <p:cNvSpPr txBox="1"/>
          <p:nvPr>
            <p:custDataLst>
              <p:tags r:id="rId7"/>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3" name="Report Date">
            <a:extLst>
              <a:ext uri="{FF2B5EF4-FFF2-40B4-BE49-F238E27FC236}">
                <a16:creationId xmlns:a16="http://schemas.microsoft.com/office/drawing/2014/main" id="{53D88DCA-117D-416D-82D2-2367ED968B27}"/>
              </a:ext>
            </a:extLst>
          </p:cNvPr>
          <p:cNvSpPr txBox="1"/>
          <p:nvPr>
            <p:custDataLst>
              <p:tags r:id="rId8"/>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4" name="Page Number">
            <a:extLst>
              <a:ext uri="{FF2B5EF4-FFF2-40B4-BE49-F238E27FC236}">
                <a16:creationId xmlns:a16="http://schemas.microsoft.com/office/drawing/2014/main" id="{D7336B48-3136-4E82-8B16-FBC22E8CAE02}"/>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90BED7C2-73F9-48D2-A750-793071C56932}"/>
              </a:ext>
            </a:extLst>
          </p:cNvPr>
          <p:cNvSpPr txBox="1"/>
          <p:nvPr>
            <p:custDataLst>
              <p:tags r:id="rId10"/>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951C7BF0-CFC4-4094-AA1F-87A845BB8958}"/>
              </a:ext>
            </a:extLst>
          </p:cNvPr>
          <p:cNvSpPr txBox="1"/>
          <p:nvPr>
            <p:custDataLst>
              <p:tags r:id="rId11"/>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72F61651-EB89-48D4-A6DE-27384110A6BB}"/>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F3DD7B9E-30C4-4159-BFEE-77F215166572}"/>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1011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Two Left">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4020590" cy="2084294"/>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82138" y="4042187"/>
            <a:ext cx="402059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8" name="Content Placeholder 4"/>
          <p:cNvSpPr>
            <a:spLocks noGrp="1"/>
          </p:cNvSpPr>
          <p:nvPr>
            <p:ph sz="quarter" idx="26"/>
            <p:custDataLst>
              <p:tags r:id="rId3"/>
            </p:custDataLst>
          </p:nvPr>
        </p:nvSpPr>
        <p:spPr>
          <a:xfrm>
            <a:off x="4641273"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4" name="HeaderTOCPlaceholder"/>
          <p:cNvSpPr txBox="1"/>
          <p:nvPr>
            <p:custDataLst>
              <p:tags r:id="rId4"/>
            </p:custDataLst>
          </p:nvPr>
        </p:nvSpPr>
        <p:spPr>
          <a:xfrm>
            <a:off x="3255818" y="621256"/>
            <a:ext cx="5399468"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5"/>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5" name="Date/Filepath" hidden="1"/>
          <p:cNvSpPr txBox="1"/>
          <p:nvPr>
            <p:custDataLst>
              <p:tags r:id="rId6"/>
            </p:custDataLst>
          </p:nvPr>
        </p:nvSpPr>
        <p:spPr>
          <a:xfrm>
            <a:off x="2999513" y="267428"/>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0" name="Slide Tags" hidden="1"/>
          <p:cNvSpPr txBox="1"/>
          <p:nvPr>
            <p:custDataLst>
              <p:tags r:id="rId7"/>
            </p:custDataLst>
          </p:nvPr>
        </p:nvSpPr>
        <p:spPr>
          <a:xfrm>
            <a:off x="0" y="201707"/>
            <a:ext cx="1454727" cy="336695"/>
          </a:xfrm>
          <a:prstGeom prst="rect">
            <a:avLst/>
          </a:prstGeom>
          <a:noFill/>
        </p:spPr>
        <p:txBody>
          <a:bodyPr wrap="square" rtlCol="0">
            <a:spAutoFit/>
          </a:bodyPr>
          <a:lstStyle/>
          <a:p>
            <a:r>
              <a:rPr lang="en-GB" sz="1588" noProof="1"/>
              <a:t>Slide Tags</a:t>
            </a:r>
          </a:p>
        </p:txBody>
      </p:sp>
      <p:sp>
        <p:nvSpPr>
          <p:cNvPr id="24" name="Draft stamp">
            <a:extLst>
              <a:ext uri="{FF2B5EF4-FFF2-40B4-BE49-F238E27FC236}">
                <a16:creationId xmlns:a16="http://schemas.microsoft.com/office/drawing/2014/main" id="{98F467DD-E508-4793-B8C1-41188C0178BC}"/>
              </a:ext>
            </a:extLst>
          </p:cNvPr>
          <p:cNvSpPr txBox="1"/>
          <p:nvPr>
            <p:custDataLst>
              <p:tags r:id="rId8"/>
            </p:custDataLst>
          </p:nvPr>
        </p:nvSpPr>
        <p:spPr>
          <a:xfrm>
            <a:off x="3258590" y="6468667"/>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19" name="Report Date">
            <a:extLst>
              <a:ext uri="{FF2B5EF4-FFF2-40B4-BE49-F238E27FC236}">
                <a16:creationId xmlns:a16="http://schemas.microsoft.com/office/drawing/2014/main" id="{BDC234B1-84B0-44C3-BE38-95CEC0CA133D}"/>
              </a:ext>
            </a:extLst>
          </p:cNvPr>
          <p:cNvSpPr txBox="1"/>
          <p:nvPr>
            <p:custDataLst>
              <p:tags r:id="rId9"/>
            </p:custDataLst>
          </p:nvPr>
        </p:nvSpPr>
        <p:spPr>
          <a:xfrm>
            <a:off x="8179358" y="6317430"/>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1" name="Page Number">
            <a:extLst>
              <a:ext uri="{FF2B5EF4-FFF2-40B4-BE49-F238E27FC236}">
                <a16:creationId xmlns:a16="http://schemas.microsoft.com/office/drawing/2014/main" id="{B4A20242-E44A-4263-95BA-D1D5664EE2C3}"/>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3" name="Presentation Disclaimer">
            <a:extLst>
              <a:ext uri="{FF2B5EF4-FFF2-40B4-BE49-F238E27FC236}">
                <a16:creationId xmlns:a16="http://schemas.microsoft.com/office/drawing/2014/main" id="{885D6D75-46D2-4F31-9186-3D5BFAC2EBAE}"/>
              </a:ext>
            </a:extLst>
          </p:cNvPr>
          <p:cNvSpPr txBox="1"/>
          <p:nvPr>
            <p:custDataLst>
              <p:tags r:id="rId11"/>
            </p:custDataLst>
          </p:nvPr>
        </p:nvSpPr>
        <p:spPr>
          <a:xfrm>
            <a:off x="482138" y="6317430"/>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880E68C9-26BA-4DB5-861B-DC433ABD5EC6}"/>
              </a:ext>
            </a:extLst>
          </p:cNvPr>
          <p:cNvSpPr txBox="1"/>
          <p:nvPr>
            <p:custDataLst>
              <p:tags r:id="rId12"/>
            </p:custDataLst>
          </p:nvPr>
        </p:nvSpPr>
        <p:spPr>
          <a:xfrm>
            <a:off x="773593" y="6468675"/>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FDB6D62A-63C1-496F-864F-F8EA90700F13}"/>
              </a:ext>
            </a:extLst>
          </p:cNvPr>
          <p:cNvSpPr txBox="1"/>
          <p:nvPr/>
        </p:nvSpPr>
        <p:spPr>
          <a:xfrm>
            <a:off x="482139" y="6468675"/>
            <a:ext cx="212086"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EFA8B007-F8F4-4D8B-B7BA-C35A62369B11}"/>
              </a:ext>
            </a:extLst>
          </p:cNvPr>
          <p:cNvCxnSpPr>
            <a:cxnSpLocks/>
          </p:cNvCxnSpPr>
          <p:nvPr/>
        </p:nvCxnSpPr>
        <p:spPr>
          <a:xfrm>
            <a:off x="726980" y="6478604"/>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755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30"/>
            </p:custDataLst>
            <p:extLst>
              <p:ext uri="{D42A27DB-BD31-4B8C-83A1-F6EECF244321}">
                <p14:modId xmlns:p14="http://schemas.microsoft.com/office/powerpoint/2010/main" val="3943828926"/>
              </p:ext>
            </p:extLst>
          </p:nvPr>
        </p:nvGraphicFramePr>
        <p:xfrm>
          <a:off x="1444" y="1402"/>
          <a:ext cx="1444" cy="1401"/>
        </p:xfrm>
        <a:graphic>
          <a:graphicData uri="http://schemas.openxmlformats.org/presentationml/2006/ole">
            <mc:AlternateContent xmlns:mc="http://schemas.openxmlformats.org/markup-compatibility/2006">
              <mc:Choice xmlns:v="urn:schemas-microsoft-com:vml" Requires="v">
                <p:oleObj name="think-cellスライド" r:id="rId33" imgW="415" imgH="416" progId="TCLayout.ActiveDocument.1">
                  <p:embed/>
                </p:oleObj>
              </mc:Choice>
              <mc:Fallback>
                <p:oleObj name="think-cellスライド" r:id="rId33" imgW="415" imgH="416" progId="TCLayout.ActiveDocument.1">
                  <p:embed/>
                  <p:pic>
                    <p:nvPicPr>
                      <p:cNvPr id="8" name="Object 7" hidden="1"/>
                      <p:cNvPicPr/>
                      <p:nvPr/>
                    </p:nvPicPr>
                    <p:blipFill>
                      <a:blip r:embed="rId34"/>
                      <a:stretch>
                        <a:fillRect/>
                      </a:stretch>
                    </p:blipFill>
                    <p:spPr>
                      <a:xfrm>
                        <a:off x="1444" y="1402"/>
                        <a:ext cx="1444" cy="1401"/>
                      </a:xfrm>
                      <a:prstGeom prst="rect">
                        <a:avLst/>
                      </a:prstGeom>
                    </p:spPr>
                  </p:pic>
                </p:oleObj>
              </mc:Fallback>
            </mc:AlternateContent>
          </a:graphicData>
        </a:graphic>
      </p:graphicFrame>
      <p:sp>
        <p:nvSpPr>
          <p:cNvPr id="7" name="Rectangle 6" hidden="1"/>
          <p:cNvSpPr/>
          <p:nvPr>
            <p:custDataLst>
              <p:tags r:id="rId31"/>
            </p:custDataLst>
          </p:nvPr>
        </p:nvSpPr>
        <p:spPr>
          <a:xfrm>
            <a:off x="0" y="0"/>
            <a:ext cx="144318" cy="140074"/>
          </a:xfrm>
          <a:prstGeom prst="rect">
            <a:avLst/>
          </a:prstGeom>
          <a:solidFill>
            <a:srgbClr val="FFFFFF"/>
          </a:solidFill>
          <a:ln w="6350">
            <a:solidFill>
              <a:schemeClr val="tx1"/>
            </a:solidFill>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endParaRPr lang="en-GB" sz="2471" b="1" i="0" baseline="0">
              <a:latin typeface="Georgia" panose="02040502050405020303" pitchFamily="18" charset="0"/>
              <a:ea typeface="+mj-ea"/>
              <a:cs typeface="+mj-cs"/>
              <a:sym typeface="Georgia" panose="02040502050405020303" pitchFamily="18" charset="0"/>
            </a:endParaRPr>
          </a:p>
        </p:txBody>
      </p:sp>
      <p:grpSp>
        <p:nvGrpSpPr>
          <p:cNvPr id="110" name="Grid" hidden="1"/>
          <p:cNvGrpSpPr/>
          <p:nvPr>
            <p:custDataLst>
              <p:tags r:id="rId32"/>
            </p:custDataLst>
          </p:nvPr>
        </p:nvGrpSpPr>
        <p:grpSpPr>
          <a:xfrm>
            <a:off x="482138" y="540572"/>
            <a:ext cx="8179724" cy="6043108"/>
            <a:chOff x="530352" y="612648"/>
            <a:chExt cx="8997696" cy="6848856"/>
          </a:xfrm>
        </p:grpSpPr>
        <p:grpSp>
          <p:nvGrpSpPr>
            <p:cNvPr id="108" name="Group 107" hidden="1"/>
            <p:cNvGrpSpPr/>
            <p:nvPr/>
          </p:nvGrpSpPr>
          <p:grpSpPr>
            <a:xfrm>
              <a:off x="530352" y="7159752"/>
              <a:ext cx="8997696" cy="301752"/>
              <a:chOff x="530352" y="7159752"/>
              <a:chExt cx="8997696" cy="301752"/>
            </a:xfrm>
          </p:grpSpPr>
          <p:sp>
            <p:nvSpPr>
              <p:cNvPr id="43" name="Footer block" hidden="1"/>
              <p:cNvSpPr>
                <a:spLocks noChangeArrowheads="1"/>
              </p:cNvSpPr>
              <p:nvPr/>
            </p:nvSpPr>
            <p:spPr bwMode="gray">
              <a:xfrm>
                <a:off x="6629400"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sp>
            <p:nvSpPr>
              <p:cNvPr id="44" name="Footer block" hidden="1"/>
              <p:cNvSpPr>
                <a:spLocks noChangeArrowheads="1"/>
              </p:cNvSpPr>
              <p:nvPr/>
            </p:nvSpPr>
            <p:spPr bwMode="gray">
              <a:xfrm>
                <a:off x="3584448"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sp>
            <p:nvSpPr>
              <p:cNvPr id="55" name="Footer block" hidden="1"/>
              <p:cNvSpPr>
                <a:spLocks noChangeArrowheads="1"/>
              </p:cNvSpPr>
              <p:nvPr/>
            </p:nvSpPr>
            <p:spPr bwMode="gray">
              <a:xfrm>
                <a:off x="530352"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7" name="Group 106" hidden="1"/>
            <p:cNvGrpSpPr/>
            <p:nvPr/>
          </p:nvGrpSpPr>
          <p:grpSpPr>
            <a:xfrm>
              <a:off x="530352" y="1066800"/>
              <a:ext cx="8997696" cy="835152"/>
              <a:chOff x="530352" y="1066800"/>
              <a:chExt cx="8997696" cy="835152"/>
            </a:xfrm>
          </p:grpSpPr>
          <p:sp>
            <p:nvSpPr>
              <p:cNvPr id="45" name="Title block" hidden="1"/>
              <p:cNvSpPr>
                <a:spLocks noChangeArrowheads="1"/>
              </p:cNvSpPr>
              <p:nvPr/>
            </p:nvSpPr>
            <p:spPr bwMode="gray">
              <a:xfrm>
                <a:off x="5102352" y="1066800"/>
                <a:ext cx="4425696" cy="832104"/>
              </a:xfrm>
              <a:prstGeom prst="rect">
                <a:avLst/>
              </a:prstGeom>
              <a:solidFill>
                <a:srgbClr val="FCC3D7">
                  <a:alpha val="25000"/>
                </a:srgbClr>
              </a:solidFill>
              <a:ln w="6350" cap="rnd">
                <a:solidFill>
                  <a:srgbClr val="FCC3D7"/>
                </a:solidFill>
                <a:prstDash val="sysDot"/>
                <a:miter lim="800000"/>
                <a:headEnd/>
                <a:tailEnd/>
              </a:ln>
              <a:effectLst/>
            </p:spPr>
            <p:txBody>
              <a:bodyPr wrap="none" lIns="0" tIns="0" rIns="0" bIns="0" anchor="ctr"/>
              <a:lstStyle/>
              <a:p>
                <a:pPr algn="ctr" defTabSz="805466">
                  <a:defRPr/>
                </a:pPr>
                <a:endParaRPr lang="en-GB" sz="1588"/>
              </a:p>
            </p:txBody>
          </p:sp>
          <p:sp>
            <p:nvSpPr>
              <p:cNvPr id="56" name="Title block" hidden="1"/>
              <p:cNvSpPr>
                <a:spLocks noChangeArrowheads="1"/>
              </p:cNvSpPr>
              <p:nvPr/>
            </p:nvSpPr>
            <p:spPr bwMode="gray">
              <a:xfrm>
                <a:off x="530352" y="1069848"/>
                <a:ext cx="4425696" cy="832104"/>
              </a:xfrm>
              <a:prstGeom prst="rect">
                <a:avLst/>
              </a:prstGeom>
              <a:solidFill>
                <a:srgbClr val="FCC3D7">
                  <a:alpha val="25000"/>
                </a:srgbClr>
              </a:solidFill>
              <a:ln w="6350" cap="rnd">
                <a:solidFill>
                  <a:srgbClr val="FCC3D7"/>
                </a:solidFill>
                <a:prstDash val="sysDot"/>
                <a:miter lim="800000"/>
                <a:headEnd/>
                <a:tailEnd/>
              </a:ln>
              <a:effectLst/>
            </p:spPr>
            <p:txBody>
              <a:bodyPr wrap="none" lIns="0" tIns="0" rIns="0" bIns="0" anchor="ctr"/>
              <a:lstStyle/>
              <a:p>
                <a:pPr algn="ctr" defTabSz="805466">
                  <a:defRPr/>
                </a:pPr>
                <a:endParaRPr lang="en-GB" sz="1588"/>
              </a:p>
            </p:txBody>
          </p:sp>
        </p:grpSp>
        <p:sp>
          <p:nvSpPr>
            <p:cNvPr id="57" name="Header block" hidden="1"/>
            <p:cNvSpPr>
              <a:spLocks noChangeArrowheads="1"/>
            </p:cNvSpPr>
            <p:nvPr/>
          </p:nvSpPr>
          <p:spPr bwMode="gray">
            <a:xfrm>
              <a:off x="530352" y="612648"/>
              <a:ext cx="8988552" cy="228600"/>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707409">
                <a:buSzPct val="90000"/>
                <a:defRPr/>
              </a:pPr>
              <a:endParaRPr lang="en-GB" sz="1235">
                <a:solidFill>
                  <a:schemeClr val="folHlink"/>
                </a:solidFill>
                <a:cs typeface="Arial" charset="0"/>
              </a:endParaRPr>
            </a:p>
          </p:txBody>
        </p:sp>
        <p:grpSp>
          <p:nvGrpSpPr>
            <p:cNvPr id="106" name="Group 600" hidden="1"/>
            <p:cNvGrpSpPr/>
            <p:nvPr/>
          </p:nvGrpSpPr>
          <p:grpSpPr>
            <a:xfrm>
              <a:off x="533400" y="6245352"/>
              <a:ext cx="8994648" cy="688848"/>
              <a:chOff x="533400" y="6013704"/>
              <a:chExt cx="8994648" cy="688848"/>
            </a:xfrm>
          </p:grpSpPr>
          <p:sp>
            <p:nvSpPr>
              <p:cNvPr id="50" name="Content block 606" hidden="1"/>
              <p:cNvSpPr>
                <a:spLocks noChangeArrowheads="1"/>
              </p:cNvSpPr>
              <p:nvPr/>
            </p:nvSpPr>
            <p:spPr bwMode="gray">
              <a:xfrm>
                <a:off x="8156448" y="60137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51" name="Content block 605" hidden="1"/>
              <p:cNvSpPr>
                <a:spLocks noChangeArrowheads="1"/>
              </p:cNvSpPr>
              <p:nvPr/>
            </p:nvSpPr>
            <p:spPr bwMode="gray">
              <a:xfrm>
                <a:off x="6631840" y="60137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6" name="Content block 604" hidden="1"/>
              <p:cNvSpPr>
                <a:spLocks noChangeArrowheads="1"/>
              </p:cNvSpPr>
              <p:nvPr/>
            </p:nvSpPr>
            <p:spPr bwMode="gray">
              <a:xfrm>
                <a:off x="510723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7" name="Content block 603" hidden="1"/>
              <p:cNvSpPr>
                <a:spLocks noChangeArrowheads="1"/>
              </p:cNvSpPr>
              <p:nvPr/>
            </p:nvSpPr>
            <p:spPr bwMode="gray">
              <a:xfrm>
                <a:off x="358262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8" name="Content block 602" hidden="1"/>
              <p:cNvSpPr>
                <a:spLocks noChangeArrowheads="1"/>
              </p:cNvSpPr>
              <p:nvPr/>
            </p:nvSpPr>
            <p:spPr bwMode="gray">
              <a:xfrm>
                <a:off x="205801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9" name="Content block 601" hidden="1"/>
              <p:cNvSpPr>
                <a:spLocks noChangeArrowheads="1"/>
              </p:cNvSpPr>
              <p:nvPr/>
            </p:nvSpPr>
            <p:spPr bwMode="gray">
              <a:xfrm>
                <a:off x="53340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5" name="Group 500" hidden="1"/>
            <p:cNvGrpSpPr/>
            <p:nvPr/>
          </p:nvGrpSpPr>
          <p:grpSpPr>
            <a:xfrm>
              <a:off x="533400" y="5407152"/>
              <a:ext cx="8994648" cy="688848"/>
              <a:chOff x="533400" y="5026152"/>
              <a:chExt cx="8994648" cy="688848"/>
            </a:xfrm>
          </p:grpSpPr>
          <p:sp>
            <p:nvSpPr>
              <p:cNvPr id="52" name="Content block 506" hidden="1"/>
              <p:cNvSpPr>
                <a:spLocks noChangeArrowheads="1"/>
              </p:cNvSpPr>
              <p:nvPr/>
            </p:nvSpPr>
            <p:spPr bwMode="gray">
              <a:xfrm>
                <a:off x="8156448" y="50261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53" name="Content block 505" hidden="1"/>
              <p:cNvSpPr>
                <a:spLocks noChangeArrowheads="1"/>
              </p:cNvSpPr>
              <p:nvPr/>
            </p:nvSpPr>
            <p:spPr bwMode="gray">
              <a:xfrm>
                <a:off x="6631840" y="50261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0" name="Content block 504" hidden="1"/>
              <p:cNvSpPr>
                <a:spLocks noChangeArrowheads="1"/>
              </p:cNvSpPr>
              <p:nvPr/>
            </p:nvSpPr>
            <p:spPr bwMode="gray">
              <a:xfrm>
                <a:off x="510723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1" name="Content block 503" hidden="1"/>
              <p:cNvSpPr>
                <a:spLocks noChangeArrowheads="1"/>
              </p:cNvSpPr>
              <p:nvPr/>
            </p:nvSpPr>
            <p:spPr bwMode="gray">
              <a:xfrm>
                <a:off x="358262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2" name="Content block 502" hidden="1"/>
              <p:cNvSpPr>
                <a:spLocks noChangeArrowheads="1"/>
              </p:cNvSpPr>
              <p:nvPr/>
            </p:nvSpPr>
            <p:spPr bwMode="gray">
              <a:xfrm>
                <a:off x="205801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3" name="Content block 501" hidden="1"/>
              <p:cNvSpPr>
                <a:spLocks noChangeArrowheads="1"/>
              </p:cNvSpPr>
              <p:nvPr/>
            </p:nvSpPr>
            <p:spPr bwMode="gray">
              <a:xfrm>
                <a:off x="53340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4" name="Group 400" hidden="1"/>
            <p:cNvGrpSpPr/>
            <p:nvPr/>
          </p:nvGrpSpPr>
          <p:grpSpPr>
            <a:xfrm>
              <a:off x="533400" y="4568952"/>
              <a:ext cx="8994648" cy="688848"/>
              <a:chOff x="533400" y="4038600"/>
              <a:chExt cx="8994648" cy="688848"/>
            </a:xfrm>
          </p:grpSpPr>
          <p:sp>
            <p:nvSpPr>
              <p:cNvPr id="54" name="Content block 406" hidden="1"/>
              <p:cNvSpPr>
                <a:spLocks noChangeArrowheads="1"/>
              </p:cNvSpPr>
              <p:nvPr/>
            </p:nvSpPr>
            <p:spPr bwMode="gray">
              <a:xfrm>
                <a:off x="8156448" y="40386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4" name="Content block 405" hidden="1"/>
              <p:cNvSpPr>
                <a:spLocks noChangeArrowheads="1"/>
              </p:cNvSpPr>
              <p:nvPr/>
            </p:nvSpPr>
            <p:spPr bwMode="gray">
              <a:xfrm>
                <a:off x="6631840" y="40386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4" name="Content block 404" hidden="1"/>
              <p:cNvSpPr>
                <a:spLocks noChangeArrowheads="1"/>
              </p:cNvSpPr>
              <p:nvPr/>
            </p:nvSpPr>
            <p:spPr bwMode="gray">
              <a:xfrm>
                <a:off x="510723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5" name="Content block 403" hidden="1"/>
              <p:cNvSpPr>
                <a:spLocks noChangeArrowheads="1"/>
              </p:cNvSpPr>
              <p:nvPr/>
            </p:nvSpPr>
            <p:spPr bwMode="gray">
              <a:xfrm>
                <a:off x="358262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6" name="Content block 402" hidden="1"/>
              <p:cNvSpPr>
                <a:spLocks noChangeArrowheads="1"/>
              </p:cNvSpPr>
              <p:nvPr/>
            </p:nvSpPr>
            <p:spPr bwMode="gray">
              <a:xfrm>
                <a:off x="205801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7" name="Content block 401" hidden="1"/>
              <p:cNvSpPr>
                <a:spLocks noChangeArrowheads="1"/>
              </p:cNvSpPr>
              <p:nvPr/>
            </p:nvSpPr>
            <p:spPr bwMode="gray">
              <a:xfrm>
                <a:off x="53340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3" name="Group 300" hidden="1"/>
            <p:cNvGrpSpPr/>
            <p:nvPr/>
          </p:nvGrpSpPr>
          <p:grpSpPr>
            <a:xfrm>
              <a:off x="533400" y="3730752"/>
              <a:ext cx="8994648" cy="688848"/>
              <a:chOff x="533400" y="3041904"/>
              <a:chExt cx="8994648" cy="688848"/>
            </a:xfrm>
          </p:grpSpPr>
          <p:sp>
            <p:nvSpPr>
              <p:cNvPr id="65" name="Content block 306" hidden="1"/>
              <p:cNvSpPr>
                <a:spLocks noChangeArrowheads="1"/>
              </p:cNvSpPr>
              <p:nvPr/>
            </p:nvSpPr>
            <p:spPr bwMode="gray">
              <a:xfrm>
                <a:off x="8156448" y="30419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0" name="Content block 305" hidden="1"/>
              <p:cNvSpPr>
                <a:spLocks noChangeArrowheads="1"/>
              </p:cNvSpPr>
              <p:nvPr/>
            </p:nvSpPr>
            <p:spPr bwMode="gray">
              <a:xfrm>
                <a:off x="6631840" y="30419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8" name="Content block 304" hidden="1"/>
              <p:cNvSpPr>
                <a:spLocks noChangeArrowheads="1"/>
              </p:cNvSpPr>
              <p:nvPr/>
            </p:nvSpPr>
            <p:spPr bwMode="gray">
              <a:xfrm>
                <a:off x="510723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9" name="Content block 303" hidden="1"/>
              <p:cNvSpPr>
                <a:spLocks noChangeArrowheads="1"/>
              </p:cNvSpPr>
              <p:nvPr/>
            </p:nvSpPr>
            <p:spPr bwMode="gray">
              <a:xfrm>
                <a:off x="358262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0" name="Content block 302" hidden="1"/>
              <p:cNvSpPr>
                <a:spLocks noChangeArrowheads="1"/>
              </p:cNvSpPr>
              <p:nvPr/>
            </p:nvSpPr>
            <p:spPr bwMode="gray">
              <a:xfrm>
                <a:off x="205801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1" name="Content block 301" hidden="1"/>
              <p:cNvSpPr>
                <a:spLocks noChangeArrowheads="1"/>
              </p:cNvSpPr>
              <p:nvPr/>
            </p:nvSpPr>
            <p:spPr bwMode="gray">
              <a:xfrm>
                <a:off x="53340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1" name="Group 200" hidden="1"/>
            <p:cNvGrpSpPr/>
            <p:nvPr/>
          </p:nvGrpSpPr>
          <p:grpSpPr>
            <a:xfrm>
              <a:off x="533400" y="2892552"/>
              <a:ext cx="8994648" cy="688848"/>
              <a:chOff x="533400" y="1066800"/>
              <a:chExt cx="8994648" cy="688848"/>
            </a:xfrm>
          </p:grpSpPr>
          <p:sp>
            <p:nvSpPr>
              <p:cNvPr id="77" name="Content block 206" hidden="1"/>
              <p:cNvSpPr>
                <a:spLocks noChangeArrowheads="1"/>
              </p:cNvSpPr>
              <p:nvPr/>
            </p:nvSpPr>
            <p:spPr bwMode="gray">
              <a:xfrm>
                <a:off x="8156448" y="10668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2" name="Content block 205" hidden="1"/>
              <p:cNvSpPr>
                <a:spLocks noChangeArrowheads="1"/>
              </p:cNvSpPr>
              <p:nvPr/>
            </p:nvSpPr>
            <p:spPr bwMode="gray">
              <a:xfrm>
                <a:off x="6631840" y="10668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6" name="Content block 204" hidden="1"/>
              <p:cNvSpPr>
                <a:spLocks noChangeArrowheads="1"/>
              </p:cNvSpPr>
              <p:nvPr/>
            </p:nvSpPr>
            <p:spPr bwMode="gray">
              <a:xfrm>
                <a:off x="510723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7" name="Content block 203" hidden="1"/>
              <p:cNvSpPr>
                <a:spLocks noChangeArrowheads="1"/>
              </p:cNvSpPr>
              <p:nvPr/>
            </p:nvSpPr>
            <p:spPr bwMode="gray">
              <a:xfrm>
                <a:off x="358262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8" name="Content block 202" hidden="1"/>
              <p:cNvSpPr>
                <a:spLocks noChangeArrowheads="1"/>
              </p:cNvSpPr>
              <p:nvPr/>
            </p:nvSpPr>
            <p:spPr bwMode="gray">
              <a:xfrm>
                <a:off x="205801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9" name="Content block 201" hidden="1"/>
              <p:cNvSpPr>
                <a:spLocks noChangeArrowheads="1"/>
              </p:cNvSpPr>
              <p:nvPr/>
            </p:nvSpPr>
            <p:spPr bwMode="gray">
              <a:xfrm>
                <a:off x="53340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2" name="Group 100" hidden="1"/>
            <p:cNvGrpSpPr/>
            <p:nvPr/>
          </p:nvGrpSpPr>
          <p:grpSpPr>
            <a:xfrm>
              <a:off x="533400" y="2054352"/>
              <a:ext cx="8994648" cy="688848"/>
              <a:chOff x="533400" y="2054352"/>
              <a:chExt cx="8994648" cy="688848"/>
            </a:xfrm>
          </p:grpSpPr>
          <p:sp>
            <p:nvSpPr>
              <p:cNvPr id="71" name="Content block 106" hidden="1"/>
              <p:cNvSpPr>
                <a:spLocks noChangeArrowheads="1"/>
              </p:cNvSpPr>
              <p:nvPr/>
            </p:nvSpPr>
            <p:spPr bwMode="gray">
              <a:xfrm>
                <a:off x="8156448" y="20543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6" name="Content block 105" hidden="1"/>
              <p:cNvSpPr>
                <a:spLocks noChangeArrowheads="1"/>
              </p:cNvSpPr>
              <p:nvPr/>
            </p:nvSpPr>
            <p:spPr bwMode="gray">
              <a:xfrm>
                <a:off x="6631840" y="20543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2" name="Content block 104" hidden="1"/>
              <p:cNvSpPr>
                <a:spLocks noChangeArrowheads="1"/>
              </p:cNvSpPr>
              <p:nvPr/>
            </p:nvSpPr>
            <p:spPr bwMode="gray">
              <a:xfrm>
                <a:off x="510723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3" name="Content block 103" hidden="1"/>
              <p:cNvSpPr>
                <a:spLocks noChangeArrowheads="1"/>
              </p:cNvSpPr>
              <p:nvPr/>
            </p:nvSpPr>
            <p:spPr bwMode="gray">
              <a:xfrm>
                <a:off x="358262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4" name="Content block 102" hidden="1"/>
              <p:cNvSpPr>
                <a:spLocks noChangeArrowheads="1"/>
              </p:cNvSpPr>
              <p:nvPr/>
            </p:nvSpPr>
            <p:spPr bwMode="gray">
              <a:xfrm>
                <a:off x="205801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5" name="Content block 101" hidden="1"/>
              <p:cNvSpPr>
                <a:spLocks noChangeArrowheads="1"/>
              </p:cNvSpPr>
              <p:nvPr/>
            </p:nvSpPr>
            <p:spPr bwMode="gray">
              <a:xfrm>
                <a:off x="53340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sp>
        <p:nvSpPr>
          <p:cNvPr id="2" name="Title Placeholder 1"/>
          <p:cNvSpPr>
            <a:spLocks noGrp="1"/>
          </p:cNvSpPr>
          <p:nvPr>
            <p:ph type="title"/>
          </p:nvPr>
        </p:nvSpPr>
        <p:spPr>
          <a:xfrm>
            <a:off x="482138" y="943983"/>
            <a:ext cx="8179724" cy="742278"/>
          </a:xfrm>
          <a:prstGeom prst="rect">
            <a:avLst/>
          </a:prstGeom>
        </p:spPr>
        <p:txBody>
          <a:bodyPr vert="horz" lIns="0" tIns="0" rIns="0" bIns="0" rtlCol="0" anchor="t" anchorCtr="0">
            <a:noAutofit/>
          </a:bodyPr>
          <a:lstStyle/>
          <a:p>
            <a:r>
              <a:rPr lang="ja-JP" altLang="en-US" noProof="0"/>
              <a:t>マスター タイトルの書式設定</a:t>
            </a:r>
            <a:endParaRPr lang="en-GB" noProof="0"/>
          </a:p>
        </p:txBody>
      </p:sp>
      <p:sp>
        <p:nvSpPr>
          <p:cNvPr id="3" name="Text Placeholder 2"/>
          <p:cNvSpPr>
            <a:spLocks noGrp="1"/>
          </p:cNvSpPr>
          <p:nvPr>
            <p:ph type="body" idx="1"/>
          </p:nvPr>
        </p:nvSpPr>
        <p:spPr>
          <a:xfrm>
            <a:off x="482138" y="1815353"/>
            <a:ext cx="8179724" cy="4307294"/>
          </a:xfrm>
          <a:prstGeom prst="rect">
            <a:avLst/>
          </a:prstGeom>
        </p:spPr>
        <p:txBody>
          <a:bodyPr vert="horz" lIns="0" tIns="0" rIns="0" bIns="0" rtlCol="0">
            <a:noAutofit/>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 name="Date Placeholder 3"/>
          <p:cNvSpPr>
            <a:spLocks noGrp="1"/>
          </p:cNvSpPr>
          <p:nvPr>
            <p:ph type="dt" sz="half" idx="2"/>
          </p:nvPr>
        </p:nvSpPr>
        <p:spPr>
          <a:xfrm>
            <a:off x="7132320" y="6252882"/>
            <a:ext cx="1521229" cy="137160"/>
          </a:xfrm>
          <a:prstGeom prst="rect">
            <a:avLst/>
          </a:prstGeom>
        </p:spPr>
        <p:txBody>
          <a:bodyPr vert="horz" lIns="101882" tIns="50941" rIns="101882" bIns="50941" rtlCol="0" anchor="ctr"/>
          <a:lstStyle>
            <a:lvl1pPr algn="r">
              <a:defRPr sz="794">
                <a:solidFill>
                  <a:schemeClr val="tx1">
                    <a:tint val="75000"/>
                  </a:schemeClr>
                </a:solidFill>
                <a:latin typeface="Arial" pitchFamily="34" charset="0"/>
                <a:cs typeface="Arial" pitchFamily="34" charset="0"/>
              </a:defRPr>
            </a:lvl1pPr>
          </a:lstStyle>
          <a:p>
            <a:fld id="{BA85D77F-6F7F-42A9-B641-34DE27B0B669}" type="datetimeFigureOut">
              <a:rPr kumimoji="1" lang="ja-JP" altLang="en-US" smtClean="0"/>
              <a:t>2026/4/20</a:t>
            </a:fld>
            <a:endParaRPr kumimoji="1" lang="ja-JP" altLang="en-US"/>
          </a:p>
        </p:txBody>
      </p:sp>
      <p:sp>
        <p:nvSpPr>
          <p:cNvPr id="5" name="Footer Placeholder 4"/>
          <p:cNvSpPr>
            <a:spLocks noGrp="1"/>
          </p:cNvSpPr>
          <p:nvPr>
            <p:ph type="ftr" sz="quarter" idx="3"/>
          </p:nvPr>
        </p:nvSpPr>
        <p:spPr>
          <a:xfrm>
            <a:off x="482138" y="6252882"/>
            <a:ext cx="5253644" cy="137160"/>
          </a:xfrm>
          <a:prstGeom prst="rect">
            <a:avLst/>
          </a:prstGeom>
        </p:spPr>
        <p:txBody>
          <a:bodyPr vert="horz" lIns="101882" tIns="50941" rIns="101882" bIns="50941" rtlCol="0" anchor="ctr"/>
          <a:lstStyle>
            <a:lvl1pPr algn="l">
              <a:defRPr sz="794">
                <a:solidFill>
                  <a:schemeClr val="tx1">
                    <a:tint val="75000"/>
                  </a:schemeClr>
                </a:solidFill>
                <a:latin typeface="Arial" pitchFamily="34" charset="0"/>
                <a:cs typeface="Arial" pitchFamily="34" charset="0"/>
              </a:defRPr>
            </a:lvl1pPr>
          </a:lstStyle>
          <a:p>
            <a:endParaRPr kumimoji="1" lang="ja-JP" altLang="en-US"/>
          </a:p>
        </p:txBody>
      </p:sp>
      <p:sp>
        <p:nvSpPr>
          <p:cNvPr id="6" name="Slide Number Placeholder 5"/>
          <p:cNvSpPr>
            <a:spLocks noGrp="1"/>
          </p:cNvSpPr>
          <p:nvPr>
            <p:ph type="sldNum" sz="quarter" idx="4"/>
          </p:nvPr>
        </p:nvSpPr>
        <p:spPr>
          <a:xfrm>
            <a:off x="7132320" y="6390042"/>
            <a:ext cx="1521229" cy="137160"/>
          </a:xfrm>
          <a:prstGeom prst="rect">
            <a:avLst/>
          </a:prstGeom>
        </p:spPr>
        <p:txBody>
          <a:bodyPr vert="horz" lIns="101882" tIns="50941" rIns="101882" bIns="50941" rtlCol="0" anchor="ctr"/>
          <a:lstStyle>
            <a:lvl1pPr algn="r">
              <a:defRPr sz="794">
                <a:solidFill>
                  <a:schemeClr val="tx1">
                    <a:tint val="75000"/>
                  </a:schemeClr>
                </a:solidFill>
                <a:latin typeface="Arial" pitchFamily="34" charset="0"/>
                <a:cs typeface="Arial" pitchFamily="34" charset="0"/>
              </a:defRPr>
            </a:lvl1pPr>
          </a:lstStyle>
          <a:p>
            <a:fld id="{F4A25CBC-4828-4489-8E07-33E812866893}" type="slidenum">
              <a:rPr kumimoji="1" lang="ja-JP" altLang="en-US" smtClean="0"/>
              <a:t>‹#›</a:t>
            </a:fld>
            <a:endParaRPr kumimoji="1" lang="ja-JP" altLang="en-US"/>
          </a:p>
        </p:txBody>
      </p:sp>
    </p:spTree>
    <p:extLst>
      <p:ext uri="{BB962C8B-B14F-4D97-AF65-F5344CB8AC3E}">
        <p14:creationId xmlns:p14="http://schemas.microsoft.com/office/powerpoint/2010/main" val="3875761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Lst>
  <p:txStyles>
    <p:titleStyle>
      <a:lvl1pPr algn="l" defTabSz="899010" rtl="0" eaLnBrk="1" latinLnBrk="0" hangingPunct="1">
        <a:spcBef>
          <a:spcPct val="0"/>
        </a:spcBef>
        <a:buNone/>
        <a:defRPr kumimoji="1" sz="2471" b="1" i="0" kern="1200" baseline="0">
          <a:solidFill>
            <a:schemeClr val="tx1"/>
          </a:solidFill>
          <a:latin typeface="+mj-lt"/>
          <a:ea typeface="+mj-ea"/>
          <a:cs typeface="+mj-cs"/>
        </a:defRPr>
      </a:lvl1pPr>
    </p:titleStyle>
    <p:bodyStyle>
      <a:lvl1pPr marL="0" marR="0" indent="0" algn="l" defTabSz="899320" rtl="0" eaLnBrk="1" fontAlgn="base" latinLnBrk="0" hangingPunct="1">
        <a:lnSpc>
          <a:spcPct val="100000"/>
        </a:lnSpc>
        <a:spcBef>
          <a:spcPts val="0"/>
        </a:spcBef>
        <a:spcAft>
          <a:spcPts val="529"/>
        </a:spcAft>
        <a:buClr>
          <a:srgbClr val="000000"/>
        </a:buClr>
        <a:buSzTx/>
        <a:buFont typeface="Wingdings" pitchFamily="2" charset="2"/>
        <a:buNone/>
        <a:tabLst/>
        <a:defRPr kumimoji="1" sz="971" kern="1200">
          <a:solidFill>
            <a:schemeClr val="tx1"/>
          </a:solidFill>
          <a:latin typeface="+mn-lt"/>
          <a:ea typeface="+mn-ea"/>
          <a:cs typeface="+mn-cs"/>
        </a:defRPr>
      </a:lvl1pPr>
      <a:lvl2pPr marL="207320" marR="0" indent="-201717" algn="l" defTabSz="899320" rtl="0" eaLnBrk="1" fontAlgn="base" latinLnBrk="0" hangingPunct="1">
        <a:lnSpc>
          <a:spcPct val="100000"/>
        </a:lnSpc>
        <a:spcBef>
          <a:spcPts val="0"/>
        </a:spcBef>
        <a:spcAft>
          <a:spcPts val="529"/>
        </a:spcAft>
        <a:buClr>
          <a:srgbClr val="000000"/>
        </a:buClr>
        <a:buSzTx/>
        <a:buFont typeface="Times New Roman" pitchFamily="18" charset="0"/>
        <a:buChar char="•"/>
        <a:tabLst/>
        <a:defRPr kumimoji="1" sz="971" kern="1200">
          <a:solidFill>
            <a:schemeClr val="tx1"/>
          </a:solidFill>
          <a:latin typeface="+mn-lt"/>
          <a:ea typeface="+mn-ea"/>
          <a:cs typeface="+mn-cs"/>
        </a:defRPr>
      </a:lvl2pPr>
      <a:lvl3pPr marL="412963" marR="0" indent="-203305" algn="l" defTabSz="899320" rtl="0" eaLnBrk="1" fontAlgn="base" latinLnBrk="0" hangingPunct="1">
        <a:lnSpc>
          <a:spcPct val="100000"/>
        </a:lnSpc>
        <a:spcBef>
          <a:spcPts val="0"/>
        </a:spcBef>
        <a:spcAft>
          <a:spcPts val="529"/>
        </a:spcAft>
        <a:buClr>
          <a:srgbClr val="000000"/>
        </a:buClr>
        <a:buSzTx/>
        <a:buFont typeface="Arial" pitchFamily="34" charset="0"/>
        <a:buChar char="-"/>
        <a:tabLst/>
        <a:defRPr kumimoji="1" sz="971" kern="1200">
          <a:solidFill>
            <a:schemeClr val="tx1"/>
          </a:solidFill>
          <a:latin typeface="+mn-lt"/>
          <a:ea typeface="+mn-ea"/>
          <a:cs typeface="+mn-cs"/>
        </a:defRPr>
      </a:lvl3pPr>
      <a:lvl4pPr marL="613092" marR="0" indent="-203305" algn="l" defTabSz="899320" rtl="0" eaLnBrk="1" fontAlgn="base" latinLnBrk="0" hangingPunct="1">
        <a:lnSpc>
          <a:spcPct val="100000"/>
        </a:lnSpc>
        <a:spcBef>
          <a:spcPts val="0"/>
        </a:spcBef>
        <a:spcAft>
          <a:spcPts val="529"/>
        </a:spcAft>
        <a:buClr>
          <a:srgbClr val="000000"/>
        </a:buClr>
        <a:buSzTx/>
        <a:buFont typeface="Georgia" pitchFamily="18" charset="0"/>
        <a:buChar char="◦"/>
        <a:tabLst/>
        <a:defRPr kumimoji="1" sz="971" kern="1200">
          <a:solidFill>
            <a:schemeClr val="tx1"/>
          </a:solidFill>
          <a:latin typeface="+mn-lt"/>
          <a:ea typeface="+mn-ea"/>
          <a:cs typeface="+mn-cs"/>
        </a:defRPr>
      </a:lvl4pPr>
      <a:lvl5pPr marL="806867" marR="0" indent="-201717" algn="l" defTabSz="899320" rtl="0" eaLnBrk="1" fontAlgn="base" latinLnBrk="0" hangingPunct="1">
        <a:lnSpc>
          <a:spcPct val="100000"/>
        </a:lnSpc>
        <a:spcBef>
          <a:spcPts val="0"/>
        </a:spcBef>
        <a:spcAft>
          <a:spcPts val="529"/>
        </a:spcAft>
        <a:buClr>
          <a:srgbClr val="000000"/>
        </a:buClr>
        <a:buSzTx/>
        <a:buFont typeface="Georgia" pitchFamily="18" charset="0"/>
        <a:buChar char="›"/>
        <a:tabLst/>
        <a:defRPr kumimoji="1" sz="971" kern="1200" baseline="0">
          <a:solidFill>
            <a:schemeClr val="tx1"/>
          </a:solidFill>
          <a:latin typeface="+mn-lt"/>
          <a:ea typeface="+mn-ea"/>
          <a:cs typeface="+mn-cs"/>
        </a:defRPr>
      </a:lvl5pPr>
      <a:lvl6pPr marL="206482" marR="0" indent="-203305" algn="l" defTabSz="899010" rtl="0" eaLnBrk="1" fontAlgn="auto" latinLnBrk="0" hangingPunct="1">
        <a:lnSpc>
          <a:spcPct val="100000"/>
        </a:lnSpc>
        <a:spcBef>
          <a:spcPts val="0"/>
        </a:spcBef>
        <a:spcAft>
          <a:spcPts val="529"/>
        </a:spcAft>
        <a:buClrTx/>
        <a:buSzTx/>
        <a:buFont typeface="+mj-lt"/>
        <a:buAutoNum type="arabicPeriod"/>
        <a:tabLst/>
        <a:defRPr kumimoji="1" lang="en-GB" sz="971" kern="1200" baseline="0" noProof="0" dirty="0" smtClean="0">
          <a:solidFill>
            <a:schemeClr val="tx1"/>
          </a:solidFill>
          <a:latin typeface="+mn-lt"/>
          <a:ea typeface="+mn-ea"/>
          <a:cs typeface="+mn-cs"/>
        </a:defRPr>
      </a:lvl6pPr>
      <a:lvl7pPr marL="412963" marR="0" indent="-201717" algn="l" defTabSz="899010" rtl="0" eaLnBrk="1" fontAlgn="auto" latinLnBrk="0" hangingPunct="1">
        <a:lnSpc>
          <a:spcPct val="100000"/>
        </a:lnSpc>
        <a:spcBef>
          <a:spcPts val="0"/>
        </a:spcBef>
        <a:spcAft>
          <a:spcPts val="529"/>
        </a:spcAft>
        <a:buClrTx/>
        <a:buSzTx/>
        <a:buFont typeface="+mj-lt"/>
        <a:buAutoNum type="alphaLcPeriod"/>
        <a:tabLst/>
        <a:defRPr kumimoji="1" lang="en-GB" sz="971" kern="1200" baseline="0" noProof="0" dirty="0" smtClean="0">
          <a:solidFill>
            <a:schemeClr val="tx1"/>
          </a:solidFill>
          <a:latin typeface="+mn-lt"/>
          <a:ea typeface="+mn-ea"/>
          <a:cs typeface="+mn-cs"/>
        </a:defRPr>
      </a:lvl7pPr>
      <a:lvl8pPr marL="613092" marR="0" indent="-201717" algn="l" defTabSz="899010" rtl="0" eaLnBrk="1" fontAlgn="auto" latinLnBrk="0" hangingPunct="1">
        <a:lnSpc>
          <a:spcPct val="100000"/>
        </a:lnSpc>
        <a:spcBef>
          <a:spcPts val="0"/>
        </a:spcBef>
        <a:spcAft>
          <a:spcPts val="529"/>
        </a:spcAft>
        <a:buClrTx/>
        <a:buSzTx/>
        <a:buFont typeface="+mj-lt"/>
        <a:buAutoNum type="romanLcPeriod"/>
        <a:tabLst/>
        <a:defRPr kumimoji="1" lang="en-GB" sz="971" kern="1200" baseline="0" noProof="0" dirty="0" smtClean="0">
          <a:solidFill>
            <a:schemeClr val="tx1"/>
          </a:solidFill>
          <a:latin typeface="+mn-lt"/>
          <a:ea typeface="+mn-ea"/>
          <a:cs typeface="+mn-cs"/>
        </a:defRPr>
      </a:lvl8pPr>
      <a:lvl9pPr marL="0" marR="0" indent="0" algn="l" defTabSz="899010" rtl="0" eaLnBrk="1" fontAlgn="auto" latinLnBrk="0" hangingPunct="1">
        <a:lnSpc>
          <a:spcPct val="100000"/>
        </a:lnSpc>
        <a:spcBef>
          <a:spcPts val="0"/>
        </a:spcBef>
        <a:spcAft>
          <a:spcPts val="529"/>
        </a:spcAft>
        <a:buClrTx/>
        <a:buSzTx/>
        <a:buFont typeface="Arial" pitchFamily="34" charset="0"/>
        <a:buNone/>
        <a:tabLst/>
        <a:defRPr kumimoji="1" lang="en-GB" sz="971" b="1" kern="1200" baseline="0" noProof="0" dirty="0" smtClean="0">
          <a:solidFill>
            <a:schemeClr val="tx2"/>
          </a:solidFill>
          <a:latin typeface="+mn-lt"/>
          <a:ea typeface="+mn-ea"/>
          <a:cs typeface="+mn-cs"/>
        </a:defRPr>
      </a:lvl9pPr>
    </p:bodyStyle>
    <p:otherStyle>
      <a:defPPr>
        <a:defRPr lang="en-US"/>
      </a:defPPr>
      <a:lvl1pPr marL="0" algn="l" defTabSz="899010" rtl="0" eaLnBrk="1" latinLnBrk="0" hangingPunct="1">
        <a:defRPr kumimoji="1" sz="1765" kern="1200">
          <a:solidFill>
            <a:schemeClr val="tx1"/>
          </a:solidFill>
          <a:latin typeface="+mn-lt"/>
          <a:ea typeface="+mn-ea"/>
          <a:cs typeface="+mn-cs"/>
        </a:defRPr>
      </a:lvl1pPr>
      <a:lvl2pPr marL="449505" algn="l" defTabSz="899010" rtl="0" eaLnBrk="1" latinLnBrk="0" hangingPunct="1">
        <a:defRPr kumimoji="1" sz="1765" kern="1200">
          <a:solidFill>
            <a:schemeClr val="tx1"/>
          </a:solidFill>
          <a:latin typeface="+mn-lt"/>
          <a:ea typeface="+mn-ea"/>
          <a:cs typeface="+mn-cs"/>
        </a:defRPr>
      </a:lvl2pPr>
      <a:lvl3pPr marL="899010" algn="l" defTabSz="899010" rtl="0" eaLnBrk="1" latinLnBrk="0" hangingPunct="1">
        <a:defRPr kumimoji="1" sz="1765" kern="1200">
          <a:solidFill>
            <a:schemeClr val="tx1"/>
          </a:solidFill>
          <a:latin typeface="+mn-lt"/>
          <a:ea typeface="+mn-ea"/>
          <a:cs typeface="+mn-cs"/>
        </a:defRPr>
      </a:lvl3pPr>
      <a:lvl4pPr marL="1348516" algn="l" defTabSz="899010" rtl="0" eaLnBrk="1" latinLnBrk="0" hangingPunct="1">
        <a:defRPr kumimoji="1" sz="1765" kern="1200">
          <a:solidFill>
            <a:schemeClr val="tx1"/>
          </a:solidFill>
          <a:latin typeface="+mn-lt"/>
          <a:ea typeface="+mn-ea"/>
          <a:cs typeface="+mn-cs"/>
        </a:defRPr>
      </a:lvl4pPr>
      <a:lvl5pPr marL="1798021" algn="l" defTabSz="899010" rtl="0" eaLnBrk="1" latinLnBrk="0" hangingPunct="1">
        <a:defRPr kumimoji="1" sz="1765" kern="1200">
          <a:solidFill>
            <a:schemeClr val="tx1"/>
          </a:solidFill>
          <a:latin typeface="+mn-lt"/>
          <a:ea typeface="+mn-ea"/>
          <a:cs typeface="+mn-cs"/>
        </a:defRPr>
      </a:lvl5pPr>
      <a:lvl6pPr marL="2247527" algn="l" defTabSz="899010" rtl="0" eaLnBrk="1" latinLnBrk="0" hangingPunct="1">
        <a:defRPr kumimoji="1" sz="1765" kern="1200">
          <a:solidFill>
            <a:schemeClr val="tx1"/>
          </a:solidFill>
          <a:latin typeface="+mn-lt"/>
          <a:ea typeface="+mn-ea"/>
          <a:cs typeface="+mn-cs"/>
        </a:defRPr>
      </a:lvl6pPr>
      <a:lvl7pPr marL="2697032" algn="l" defTabSz="899010" rtl="0" eaLnBrk="1" latinLnBrk="0" hangingPunct="1">
        <a:defRPr kumimoji="1" sz="1765" kern="1200">
          <a:solidFill>
            <a:schemeClr val="tx1"/>
          </a:solidFill>
          <a:latin typeface="+mn-lt"/>
          <a:ea typeface="+mn-ea"/>
          <a:cs typeface="+mn-cs"/>
        </a:defRPr>
      </a:lvl7pPr>
      <a:lvl8pPr marL="3146538" algn="l" defTabSz="899010" rtl="0" eaLnBrk="1" latinLnBrk="0" hangingPunct="1">
        <a:defRPr kumimoji="1" sz="1765" kern="1200">
          <a:solidFill>
            <a:schemeClr val="tx1"/>
          </a:solidFill>
          <a:latin typeface="+mn-lt"/>
          <a:ea typeface="+mn-ea"/>
          <a:cs typeface="+mn-cs"/>
        </a:defRPr>
      </a:lvl8pPr>
      <a:lvl9pPr marL="3596043" algn="l" defTabSz="899010" rtl="0" eaLnBrk="1" latinLnBrk="0" hangingPunct="1">
        <a:defRPr kumimoji="1" sz="17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D63513E3-3D1E-4D9A-B22B-477979A2AF56}"/>
              </a:ext>
            </a:extLst>
          </p:cNvPr>
          <p:cNvSpPr/>
          <p:nvPr/>
        </p:nvSpPr>
        <p:spPr>
          <a:xfrm>
            <a:off x="180000" y="1263072"/>
            <a:ext cx="8783999" cy="5552089"/>
          </a:xfrm>
          <a:prstGeom prst="rect">
            <a:avLst/>
          </a:prstGeom>
          <a:solidFill>
            <a:srgbClr val="FFFFFF"/>
          </a:solidFill>
          <a:ln w="6350">
            <a:solidFill>
              <a:schemeClr val="bg1">
                <a:lumMod val="8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b="1" dirty="0">
                <a:solidFill>
                  <a:schemeClr val="tx1">
                    <a:lumMod val="75000"/>
                    <a:lumOff val="25000"/>
                  </a:schemeClr>
                </a:solidFill>
                <a:latin typeface="ＭＳ 明朝" panose="02020609040205080304" pitchFamily="17" charset="-128"/>
                <a:ea typeface="ＭＳ 明朝" panose="02020609040205080304" pitchFamily="17" charset="-128"/>
              </a:rPr>
              <a:t>実施体制図</a:t>
            </a:r>
            <a:endParaRPr kumimoji="1" lang="en-US" altLang="zh-TW" b="1"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9" name="正方形/長方形 8">
            <a:extLst>
              <a:ext uri="{FF2B5EF4-FFF2-40B4-BE49-F238E27FC236}">
                <a16:creationId xmlns:a16="http://schemas.microsoft.com/office/drawing/2014/main" id="{27117623-F458-B510-9890-BC39EDA8C016}"/>
              </a:ext>
            </a:extLst>
          </p:cNvPr>
          <p:cNvSpPr/>
          <p:nvPr/>
        </p:nvSpPr>
        <p:spPr>
          <a:xfrm>
            <a:off x="2769" y="345677"/>
            <a:ext cx="9138462" cy="348109"/>
          </a:xfrm>
          <a:prstGeom prst="rect">
            <a:avLst/>
          </a:prstGeom>
        </p:spPr>
        <p:txBody>
          <a:bodyPr wrap="square">
            <a:spAutoFit/>
          </a:bodyPr>
          <a:lstStyle/>
          <a:p>
            <a:pPr algn="ctr" defTabSz="422020">
              <a:defRPr/>
            </a:pPr>
            <a:r>
              <a:rPr lang="ja-JP" altLang="en-US" sz="1662" b="1" kern="100" dirty="0">
                <a:solidFill>
                  <a:prstClr val="black"/>
                </a:solidFill>
                <a:latin typeface="ＭＳ 明朝" panose="02020609040205080304" pitchFamily="17" charset="-128"/>
                <a:ea typeface="ＭＳ 明朝" panose="02020609040205080304" pitchFamily="17" charset="-128"/>
                <a:cs typeface="Times New Roman" panose="02020603050405020304" pitchFamily="18" charset="0"/>
              </a:rPr>
              <a:t>業務の実施体制及び管理体制</a:t>
            </a:r>
          </a:p>
        </p:txBody>
      </p:sp>
      <p:cxnSp>
        <p:nvCxnSpPr>
          <p:cNvPr id="55" name="直線矢印コネクタ 54">
            <a:extLst>
              <a:ext uri="{FF2B5EF4-FFF2-40B4-BE49-F238E27FC236}">
                <a16:creationId xmlns:a16="http://schemas.microsoft.com/office/drawing/2014/main" id="{EECFD54C-5BDD-4055-8214-36DD296948CA}"/>
              </a:ext>
            </a:extLst>
          </p:cNvPr>
          <p:cNvCxnSpPr>
            <a:cxnSpLocks/>
          </p:cNvCxnSpPr>
          <p:nvPr/>
        </p:nvCxnSpPr>
        <p:spPr>
          <a:xfrm flipH="1">
            <a:off x="881199" y="5274208"/>
            <a:ext cx="2520000" cy="0"/>
          </a:xfrm>
          <a:prstGeom prst="straightConnector1">
            <a:avLst/>
          </a:prstGeom>
          <a:ln w="6350">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8460A169-DFE8-4128-A020-9B8B50439233}"/>
              </a:ext>
            </a:extLst>
          </p:cNvPr>
          <p:cNvSpPr/>
          <p:nvPr/>
        </p:nvSpPr>
        <p:spPr>
          <a:xfrm>
            <a:off x="4436972" y="2314640"/>
            <a:ext cx="900000" cy="432000"/>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事務局</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a:p>
            <a:pPr algn="ct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a:t>
            </a:r>
            <a:r>
              <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rPr>
              <a:t>PwC</a:t>
            </a: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cxnSp>
        <p:nvCxnSpPr>
          <p:cNvPr id="48" name="直線矢印コネクタ 47">
            <a:extLst>
              <a:ext uri="{FF2B5EF4-FFF2-40B4-BE49-F238E27FC236}">
                <a16:creationId xmlns:a16="http://schemas.microsoft.com/office/drawing/2014/main" id="{3C98ABE4-24DD-44C2-8039-99F206BC0224}"/>
              </a:ext>
            </a:extLst>
          </p:cNvPr>
          <p:cNvCxnSpPr>
            <a:cxnSpLocks/>
            <a:stCxn id="37" idx="2"/>
            <a:endCxn id="35" idx="0"/>
          </p:cNvCxnSpPr>
          <p:nvPr/>
        </p:nvCxnSpPr>
        <p:spPr>
          <a:xfrm>
            <a:off x="4886972" y="2746640"/>
            <a:ext cx="0" cy="18000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5" name="正方形/長方形 34">
            <a:extLst>
              <a:ext uri="{FF2B5EF4-FFF2-40B4-BE49-F238E27FC236}">
                <a16:creationId xmlns:a16="http://schemas.microsoft.com/office/drawing/2014/main" id="{A464F813-07F2-446E-86D5-8E6A2BF423A8}"/>
              </a:ext>
            </a:extLst>
          </p:cNvPr>
          <p:cNvSpPr/>
          <p:nvPr/>
        </p:nvSpPr>
        <p:spPr>
          <a:xfrm>
            <a:off x="3626972" y="2926640"/>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a:solidFill>
                  <a:schemeClr val="bg1"/>
                </a:solidFill>
                <a:latin typeface="ＭＳ 明朝" panose="02020609040205080304" pitchFamily="17" charset="-128"/>
                <a:ea typeface="ＭＳ 明朝" panose="02020609040205080304" pitchFamily="17" charset="-128"/>
              </a:rPr>
              <a:t>A</a:t>
            </a:r>
            <a:r>
              <a:rPr kumimoji="1" lang="ja-JP" altLang="en-US" sz="1000" dirty="0">
                <a:solidFill>
                  <a:schemeClr val="bg1"/>
                </a:solidFill>
                <a:latin typeface="ＭＳ 明朝" panose="02020609040205080304" pitchFamily="17" charset="-128"/>
                <a:ea typeface="ＭＳ 明朝" panose="02020609040205080304" pitchFamily="17" charset="-128"/>
              </a:rPr>
              <a:t>社（技術開発主体）</a:t>
            </a:r>
          </a:p>
        </p:txBody>
      </p:sp>
      <p:sp>
        <p:nvSpPr>
          <p:cNvPr id="49" name="正方形/長方形 48">
            <a:extLst>
              <a:ext uri="{FF2B5EF4-FFF2-40B4-BE49-F238E27FC236}">
                <a16:creationId xmlns:a16="http://schemas.microsoft.com/office/drawing/2014/main" id="{E1BE4D69-B1D3-4A0F-AE05-DC970F5ECC6C}"/>
              </a:ext>
            </a:extLst>
          </p:cNvPr>
          <p:cNvSpPr/>
          <p:nvPr/>
        </p:nvSpPr>
        <p:spPr>
          <a:xfrm>
            <a:off x="3626972" y="3142640"/>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業務統括責任者：○○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委託先管理責任者：○○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sp>
        <p:nvSpPr>
          <p:cNvPr id="29" name="正方形/長方形 28">
            <a:extLst>
              <a:ext uri="{FF2B5EF4-FFF2-40B4-BE49-F238E27FC236}">
                <a16:creationId xmlns:a16="http://schemas.microsoft.com/office/drawing/2014/main" id="{5F3D883E-547A-42DD-A768-7344FDB46550}"/>
              </a:ext>
            </a:extLst>
          </p:cNvPr>
          <p:cNvSpPr/>
          <p:nvPr/>
        </p:nvSpPr>
        <p:spPr>
          <a:xfrm>
            <a:off x="6326972" y="4374208"/>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a:solidFill>
                  <a:schemeClr val="bg1"/>
                </a:solidFill>
                <a:latin typeface="ＭＳ 明朝" panose="02020609040205080304" pitchFamily="17" charset="-128"/>
                <a:ea typeface="ＭＳ 明朝" panose="02020609040205080304" pitchFamily="17" charset="-128"/>
              </a:rPr>
              <a:t>F</a:t>
            </a:r>
            <a:r>
              <a:rPr kumimoji="1" lang="ja-JP" altLang="en-US" sz="1000" dirty="0">
                <a:solidFill>
                  <a:schemeClr val="bg1"/>
                </a:solidFill>
                <a:latin typeface="ＭＳ 明朝" panose="02020609040205080304" pitchFamily="17" charset="-128"/>
                <a:ea typeface="ＭＳ 明朝" panose="02020609040205080304" pitchFamily="17" charset="-128"/>
              </a:rPr>
              <a:t>団体（協力団体）</a:t>
            </a:r>
          </a:p>
        </p:txBody>
      </p:sp>
      <p:sp>
        <p:nvSpPr>
          <p:cNvPr id="50" name="正方形/長方形 49">
            <a:extLst>
              <a:ext uri="{FF2B5EF4-FFF2-40B4-BE49-F238E27FC236}">
                <a16:creationId xmlns:a16="http://schemas.microsoft.com/office/drawing/2014/main" id="{F86F8A79-E8D9-48BC-9948-DB8A929995C6}"/>
              </a:ext>
            </a:extLst>
          </p:cNvPr>
          <p:cNvSpPr/>
          <p:nvPr/>
        </p:nvSpPr>
        <p:spPr>
          <a:xfrm>
            <a:off x="6326972" y="4590208"/>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業務責任者：○○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sp>
        <p:nvSpPr>
          <p:cNvPr id="41" name="正方形/長方形 40">
            <a:extLst>
              <a:ext uri="{FF2B5EF4-FFF2-40B4-BE49-F238E27FC236}">
                <a16:creationId xmlns:a16="http://schemas.microsoft.com/office/drawing/2014/main" id="{FA1FF5C0-FD9D-47A3-9EBA-0D6FF46CF523}"/>
              </a:ext>
            </a:extLst>
          </p:cNvPr>
          <p:cNvSpPr/>
          <p:nvPr/>
        </p:nvSpPr>
        <p:spPr>
          <a:xfrm>
            <a:off x="3626972" y="5644994"/>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a:solidFill>
                  <a:schemeClr val="bg1"/>
                </a:solidFill>
                <a:latin typeface="ＭＳ 明朝" panose="02020609040205080304" pitchFamily="17" charset="-128"/>
                <a:ea typeface="ＭＳ 明朝" panose="02020609040205080304" pitchFamily="17" charset="-128"/>
              </a:rPr>
              <a:t>E</a:t>
            </a:r>
            <a:r>
              <a:rPr kumimoji="1" lang="ja-JP" altLang="en-US" sz="1000" dirty="0">
                <a:solidFill>
                  <a:schemeClr val="bg1"/>
                </a:solidFill>
                <a:latin typeface="ＭＳ 明朝" panose="02020609040205080304" pitchFamily="17" charset="-128"/>
                <a:ea typeface="ＭＳ 明朝" panose="02020609040205080304" pitchFamily="17" charset="-128"/>
              </a:rPr>
              <a:t>社（再々委託先）</a:t>
            </a:r>
          </a:p>
        </p:txBody>
      </p:sp>
      <p:sp>
        <p:nvSpPr>
          <p:cNvPr id="51" name="正方形/長方形 50">
            <a:extLst>
              <a:ext uri="{FF2B5EF4-FFF2-40B4-BE49-F238E27FC236}">
                <a16:creationId xmlns:a16="http://schemas.microsoft.com/office/drawing/2014/main" id="{1B2C1EB3-A61E-4FE5-812C-0392DEC58793}"/>
              </a:ext>
            </a:extLst>
          </p:cNvPr>
          <p:cNvSpPr/>
          <p:nvPr/>
        </p:nvSpPr>
        <p:spPr>
          <a:xfrm>
            <a:off x="3626972" y="5860994"/>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業務責任者：○○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sp>
        <p:nvSpPr>
          <p:cNvPr id="40" name="正方形/長方形 39">
            <a:extLst>
              <a:ext uri="{FF2B5EF4-FFF2-40B4-BE49-F238E27FC236}">
                <a16:creationId xmlns:a16="http://schemas.microsoft.com/office/drawing/2014/main" id="{E6D86F07-3517-4B76-8F90-223C0CA888C6}"/>
              </a:ext>
            </a:extLst>
          </p:cNvPr>
          <p:cNvSpPr/>
          <p:nvPr/>
        </p:nvSpPr>
        <p:spPr>
          <a:xfrm>
            <a:off x="926972" y="4374208"/>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a:solidFill>
                  <a:schemeClr val="bg1"/>
                </a:solidFill>
                <a:latin typeface="ＭＳ 明朝" panose="02020609040205080304" pitchFamily="17" charset="-128"/>
                <a:ea typeface="ＭＳ 明朝" panose="02020609040205080304" pitchFamily="17" charset="-128"/>
              </a:rPr>
              <a:t>B</a:t>
            </a:r>
            <a:r>
              <a:rPr kumimoji="1" lang="ja-JP" altLang="en-US" sz="1000">
                <a:solidFill>
                  <a:schemeClr val="bg1"/>
                </a:solidFill>
                <a:latin typeface="ＭＳ 明朝" panose="02020609040205080304" pitchFamily="17" charset="-128"/>
                <a:ea typeface="ＭＳ 明朝" panose="02020609040205080304" pitchFamily="17" charset="-128"/>
              </a:rPr>
              <a:t>社（クラウドサービス等提供事業者）</a:t>
            </a:r>
          </a:p>
        </p:txBody>
      </p:sp>
      <p:sp>
        <p:nvSpPr>
          <p:cNvPr id="52" name="正方形/長方形 51">
            <a:extLst>
              <a:ext uri="{FF2B5EF4-FFF2-40B4-BE49-F238E27FC236}">
                <a16:creationId xmlns:a16="http://schemas.microsoft.com/office/drawing/2014/main" id="{AE168EB0-D371-44B0-B8B6-AB274F967FFD}"/>
              </a:ext>
            </a:extLst>
          </p:cNvPr>
          <p:cNvSpPr/>
          <p:nvPr/>
        </p:nvSpPr>
        <p:spPr>
          <a:xfrm>
            <a:off x="926972" y="4590208"/>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代表者：○○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sp>
        <p:nvSpPr>
          <p:cNvPr id="38" name="正方形/長方形 37">
            <a:extLst>
              <a:ext uri="{FF2B5EF4-FFF2-40B4-BE49-F238E27FC236}">
                <a16:creationId xmlns:a16="http://schemas.microsoft.com/office/drawing/2014/main" id="{1E4664BB-1990-4C8C-98B4-3B9500E00933}"/>
              </a:ext>
            </a:extLst>
          </p:cNvPr>
          <p:cNvSpPr/>
          <p:nvPr/>
        </p:nvSpPr>
        <p:spPr>
          <a:xfrm>
            <a:off x="3626972" y="4374208"/>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a:solidFill>
                  <a:schemeClr val="bg1"/>
                </a:solidFill>
                <a:latin typeface="ＭＳ 明朝" panose="02020609040205080304" pitchFamily="17" charset="-128"/>
                <a:ea typeface="ＭＳ 明朝" panose="02020609040205080304" pitchFamily="17" charset="-128"/>
              </a:rPr>
              <a:t>C</a:t>
            </a:r>
            <a:r>
              <a:rPr kumimoji="1" lang="ja-JP" altLang="en-US" sz="1000">
                <a:solidFill>
                  <a:schemeClr val="bg1"/>
                </a:solidFill>
                <a:latin typeface="ＭＳ 明朝" panose="02020609040205080304" pitchFamily="17" charset="-128"/>
                <a:ea typeface="ＭＳ 明朝" panose="02020609040205080304" pitchFamily="17" charset="-128"/>
              </a:rPr>
              <a:t>社（再委託先）</a:t>
            </a:r>
          </a:p>
        </p:txBody>
      </p:sp>
      <p:sp>
        <p:nvSpPr>
          <p:cNvPr id="53" name="正方形/長方形 52">
            <a:extLst>
              <a:ext uri="{FF2B5EF4-FFF2-40B4-BE49-F238E27FC236}">
                <a16:creationId xmlns:a16="http://schemas.microsoft.com/office/drawing/2014/main" id="{7565435C-5415-4A36-BF01-9D411ED0DFC9}"/>
              </a:ext>
            </a:extLst>
          </p:cNvPr>
          <p:cNvSpPr/>
          <p:nvPr/>
        </p:nvSpPr>
        <p:spPr>
          <a:xfrm>
            <a:off x="3626972" y="4590208"/>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業務責任者：○○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委託先管理責任者：○○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cxnSp>
        <p:nvCxnSpPr>
          <p:cNvPr id="24" name="コネクタ: カギ線 23">
            <a:extLst>
              <a:ext uri="{FF2B5EF4-FFF2-40B4-BE49-F238E27FC236}">
                <a16:creationId xmlns:a16="http://schemas.microsoft.com/office/drawing/2014/main" id="{138234CE-1255-4D82-8091-B15F5D471518}"/>
              </a:ext>
            </a:extLst>
          </p:cNvPr>
          <p:cNvCxnSpPr>
            <a:cxnSpLocks/>
            <a:stCxn id="49" idx="2"/>
            <a:endCxn id="40" idx="0"/>
          </p:cNvCxnSpPr>
          <p:nvPr/>
        </p:nvCxnSpPr>
        <p:spPr>
          <a:xfrm rot="5400000">
            <a:off x="3281188" y="2768424"/>
            <a:ext cx="511568" cy="2700000"/>
          </a:xfrm>
          <a:prstGeom prst="bentConnector3">
            <a:avLst>
              <a:gd name="adj1" fmla="val 50000"/>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コネクタ: カギ線 61">
            <a:extLst>
              <a:ext uri="{FF2B5EF4-FFF2-40B4-BE49-F238E27FC236}">
                <a16:creationId xmlns:a16="http://schemas.microsoft.com/office/drawing/2014/main" id="{EC706C11-F8D0-4B60-8509-48A82B6A8BFC}"/>
              </a:ext>
            </a:extLst>
          </p:cNvPr>
          <p:cNvCxnSpPr>
            <a:cxnSpLocks/>
            <a:stCxn id="49" idx="2"/>
            <a:endCxn id="29" idx="0"/>
          </p:cNvCxnSpPr>
          <p:nvPr/>
        </p:nvCxnSpPr>
        <p:spPr>
          <a:xfrm rot="16200000" flipH="1">
            <a:off x="5981188" y="2768424"/>
            <a:ext cx="511568" cy="2700000"/>
          </a:xfrm>
          <a:prstGeom prst="bentConnector3">
            <a:avLst>
              <a:gd name="adj1" fmla="val 50000"/>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D8A2A25F-AA19-46D2-A1B6-2345AB318E9A}"/>
              </a:ext>
            </a:extLst>
          </p:cNvPr>
          <p:cNvCxnSpPr>
            <a:cxnSpLocks/>
            <a:stCxn id="49" idx="2"/>
            <a:endCxn id="38" idx="0"/>
          </p:cNvCxnSpPr>
          <p:nvPr/>
        </p:nvCxnSpPr>
        <p:spPr>
          <a:xfrm>
            <a:off x="4886972" y="3862640"/>
            <a:ext cx="0" cy="511568"/>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CBBB501B-5093-4209-B6AD-E85DF5BD2D95}"/>
              </a:ext>
            </a:extLst>
          </p:cNvPr>
          <p:cNvCxnSpPr>
            <a:cxnSpLocks/>
            <a:stCxn id="53" idx="2"/>
            <a:endCxn id="41" idx="0"/>
          </p:cNvCxnSpPr>
          <p:nvPr/>
        </p:nvCxnSpPr>
        <p:spPr>
          <a:xfrm>
            <a:off x="4886972" y="5310208"/>
            <a:ext cx="0" cy="334786"/>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51945CB6-6A4E-0FE8-0A6C-99B64A6E85A3}"/>
              </a:ext>
            </a:extLst>
          </p:cNvPr>
          <p:cNvSpPr txBox="1"/>
          <p:nvPr/>
        </p:nvSpPr>
        <p:spPr>
          <a:xfrm>
            <a:off x="324684" y="1492698"/>
            <a:ext cx="2635029" cy="261610"/>
          </a:xfrm>
          <a:prstGeom prst="rect">
            <a:avLst/>
          </a:prstGeom>
          <a:noFill/>
        </p:spPr>
        <p:txBody>
          <a:bodyPr wrap="square" rtlCol="0">
            <a:spAutoFit/>
          </a:bodyPr>
          <a:lstStyle/>
          <a:p>
            <a:r>
              <a:rPr kumimoji="1" lang="ja-JP" altLang="en-US" sz="1100" dirty="0">
                <a:solidFill>
                  <a:schemeClr val="tx1"/>
                </a:solidFill>
                <a:latin typeface="ＭＳ 明朝" panose="02020609040205080304" pitchFamily="17" charset="-128"/>
                <a:ea typeface="ＭＳ 明朝" panose="02020609040205080304" pitchFamily="17" charset="-128"/>
              </a:rPr>
              <a:t>本開発・実証の実施体制は以下の通り。</a:t>
            </a:r>
            <a:endParaRPr kumimoji="1" lang="en-US" altLang="ja-JP" sz="1100" dirty="0">
              <a:solidFill>
                <a:schemeClr val="tx1"/>
              </a:solidFill>
              <a:latin typeface="ＭＳ 明朝" panose="02020609040205080304" pitchFamily="17" charset="-128"/>
              <a:ea typeface="ＭＳ 明朝" panose="02020609040205080304" pitchFamily="17" charset="-128"/>
            </a:endParaRPr>
          </a:p>
        </p:txBody>
      </p:sp>
      <p:grpSp>
        <p:nvGrpSpPr>
          <p:cNvPr id="5" name="グループ化 4">
            <a:extLst>
              <a:ext uri="{FF2B5EF4-FFF2-40B4-BE49-F238E27FC236}">
                <a16:creationId xmlns:a16="http://schemas.microsoft.com/office/drawing/2014/main" id="{4F7DBA62-96B7-83C1-C739-28806E5C2EF6}"/>
              </a:ext>
            </a:extLst>
          </p:cNvPr>
          <p:cNvGrpSpPr/>
          <p:nvPr/>
        </p:nvGrpSpPr>
        <p:grpSpPr>
          <a:xfrm>
            <a:off x="180000" y="816413"/>
            <a:ext cx="8784000" cy="345373"/>
            <a:chOff x="89319" y="816413"/>
            <a:chExt cx="8784000" cy="345373"/>
          </a:xfrm>
        </p:grpSpPr>
        <p:sp>
          <p:nvSpPr>
            <p:cNvPr id="6" name="正方形/長方形 5">
              <a:extLst>
                <a:ext uri="{FF2B5EF4-FFF2-40B4-BE49-F238E27FC236}">
                  <a16:creationId xmlns:a16="http://schemas.microsoft.com/office/drawing/2014/main" id="{E1BFE635-364C-A663-371E-B1EA90AB5C5E}"/>
                </a:ext>
              </a:extLst>
            </p:cNvPr>
            <p:cNvSpPr/>
            <p:nvPr/>
          </p:nvSpPr>
          <p:spPr>
            <a:xfrm>
              <a:off x="89319" y="816413"/>
              <a:ext cx="1277864" cy="345373"/>
            </a:xfrm>
            <a:prstGeom prst="rect">
              <a:avLst/>
            </a:prstGeom>
            <a:solidFill>
              <a:schemeClr val="tx1">
                <a:lumMod val="75000"/>
                <a:lumOff val="25000"/>
              </a:schemeClr>
            </a:solidFill>
          </p:spPr>
          <p:txBody>
            <a:bodyPr wrap="square" anchor="ctr">
              <a:noAutofit/>
            </a:bodyPr>
            <a:lstStyle/>
            <a:p>
              <a:pPr defTabSz="422020">
                <a:defRPr/>
              </a:pPr>
              <a:r>
                <a:rPr lang="ja-JP" altLang="en-US" kern="100">
                  <a:solidFill>
                    <a:schemeClr val="bg1"/>
                  </a:solidFill>
                  <a:latin typeface="ＭＳ 明朝" panose="02020609040205080304" pitchFamily="17" charset="-128"/>
                  <a:ea typeface="ＭＳ 明朝" panose="02020609040205080304" pitchFamily="17" charset="-128"/>
                  <a:cs typeface="Times New Roman" panose="02020603050405020304" pitchFamily="18" charset="0"/>
                </a:rPr>
                <a:t>技術開発主体名</a:t>
              </a:r>
              <a:endParaRPr lang="ja-JP" altLang="en-US" kern="100" dirty="0">
                <a:solidFill>
                  <a:schemeClr val="bg1"/>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4" name="正方形/長方形 13">
              <a:extLst>
                <a:ext uri="{FF2B5EF4-FFF2-40B4-BE49-F238E27FC236}">
                  <a16:creationId xmlns:a16="http://schemas.microsoft.com/office/drawing/2014/main" id="{C14F5519-1E23-CFCF-0B1A-3BEF250090C4}"/>
                </a:ext>
              </a:extLst>
            </p:cNvPr>
            <p:cNvSpPr/>
            <p:nvPr/>
          </p:nvSpPr>
          <p:spPr>
            <a:xfrm>
              <a:off x="1367183" y="816413"/>
              <a:ext cx="7506136" cy="345373"/>
            </a:xfrm>
            <a:prstGeom prst="rect">
              <a:avLst/>
            </a:prstGeom>
            <a:ln>
              <a:solidFill>
                <a:schemeClr val="bg1">
                  <a:lumMod val="50000"/>
                </a:schemeClr>
              </a:solidFill>
            </a:ln>
          </p:spPr>
          <p:txBody>
            <a:bodyPr wrap="square">
              <a:noAutofit/>
            </a:bodyPr>
            <a:lstStyle/>
            <a:p>
              <a:pPr defTabSz="422020">
                <a:defRPr/>
              </a:pPr>
              <a:r>
                <a:rPr lang="ja-JP" altLang="en-US" sz="1400" kern="100" dirty="0">
                  <a:solidFill>
                    <a:prstClr val="black"/>
                  </a:solidFill>
                  <a:latin typeface="ＭＳ 明朝" panose="02020609040205080304" pitchFamily="17" charset="-128"/>
                  <a:ea typeface="ＭＳ 明朝" panose="02020609040205080304" pitchFamily="17" charset="-128"/>
                  <a:cs typeface="Times New Roman" panose="02020603050405020304" pitchFamily="18" charset="0"/>
                </a:rPr>
                <a:t>○○</a:t>
              </a:r>
            </a:p>
          </p:txBody>
        </p:sp>
      </p:grpSp>
      <p:grpSp>
        <p:nvGrpSpPr>
          <p:cNvPr id="10" name="グループ化 9">
            <a:extLst>
              <a:ext uri="{FF2B5EF4-FFF2-40B4-BE49-F238E27FC236}">
                <a16:creationId xmlns:a16="http://schemas.microsoft.com/office/drawing/2014/main" id="{FCDF008E-7AC1-3DAE-8F39-96D1EC3F10D2}"/>
              </a:ext>
            </a:extLst>
          </p:cNvPr>
          <p:cNvGrpSpPr/>
          <p:nvPr/>
        </p:nvGrpSpPr>
        <p:grpSpPr>
          <a:xfrm>
            <a:off x="6414348" y="1362071"/>
            <a:ext cx="2404968" cy="583432"/>
            <a:chOff x="6354681" y="1366134"/>
            <a:chExt cx="2404968" cy="583432"/>
          </a:xfrm>
        </p:grpSpPr>
        <p:sp>
          <p:nvSpPr>
            <p:cNvPr id="21" name="正方形/長方形 20">
              <a:extLst>
                <a:ext uri="{FF2B5EF4-FFF2-40B4-BE49-F238E27FC236}">
                  <a16:creationId xmlns:a16="http://schemas.microsoft.com/office/drawing/2014/main" id="{D6B67729-FB6E-51D3-4536-A9D3E396E94B}"/>
                </a:ext>
              </a:extLst>
            </p:cNvPr>
            <p:cNvSpPr/>
            <p:nvPr/>
          </p:nvSpPr>
          <p:spPr>
            <a:xfrm>
              <a:off x="6735141" y="1494359"/>
              <a:ext cx="2024508" cy="455207"/>
            </a:xfrm>
            <a:prstGeom prst="rect">
              <a:avLst/>
            </a:prstGeom>
            <a:solidFill>
              <a:srgbClr val="FFFFFF"/>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00" dirty="0">
                  <a:solidFill>
                    <a:schemeClr val="tx1">
                      <a:lumMod val="75000"/>
                      <a:lumOff val="25000"/>
                    </a:schemeClr>
                  </a:solidFill>
                  <a:latin typeface="ＭＳ 明朝" panose="02020609040205080304" pitchFamily="17" charset="-128"/>
                  <a:ea typeface="ＭＳ 明朝" panose="02020609040205080304" pitchFamily="17" charset="-128"/>
                </a:rPr>
                <a:t>：委託関係あり</a:t>
              </a:r>
              <a:endParaRPr kumimoji="1" lang="en-US" altLang="ja-JP" sz="1000" dirty="0">
                <a:solidFill>
                  <a:schemeClr val="tx1">
                    <a:lumMod val="75000"/>
                    <a:lumOff val="25000"/>
                  </a:schemeClr>
                </a:solidFill>
                <a:latin typeface="ＭＳ 明朝" panose="02020609040205080304" pitchFamily="17" charset="-128"/>
                <a:ea typeface="ＭＳ 明朝" panose="02020609040205080304" pitchFamily="17" charset="-128"/>
              </a:endParaRPr>
            </a:p>
            <a:p>
              <a:r>
                <a:rPr lang="ja-JP" altLang="en-US" sz="1000" dirty="0">
                  <a:solidFill>
                    <a:schemeClr val="tx1">
                      <a:lumMod val="75000"/>
                      <a:lumOff val="25000"/>
                    </a:schemeClr>
                  </a:solidFill>
                  <a:latin typeface="ＭＳ 明朝" panose="02020609040205080304" pitchFamily="17" charset="-128"/>
                  <a:ea typeface="ＭＳ 明朝" panose="02020609040205080304" pitchFamily="17" charset="-128"/>
                </a:rPr>
                <a:t>：委託関係なし（協力団体等）</a:t>
              </a:r>
              <a:endParaRPr kumimoji="1" lang="en-US" altLang="zh-TW" sz="1000"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cxnSp>
          <p:nvCxnSpPr>
            <p:cNvPr id="19" name="直線矢印コネクタ 18">
              <a:extLst>
                <a:ext uri="{FF2B5EF4-FFF2-40B4-BE49-F238E27FC236}">
                  <a16:creationId xmlns:a16="http://schemas.microsoft.com/office/drawing/2014/main" id="{4601E58D-BA0F-ED2A-5F9F-3E4ACC067DF4}"/>
                </a:ext>
              </a:extLst>
            </p:cNvPr>
            <p:cNvCxnSpPr>
              <a:cxnSpLocks/>
            </p:cNvCxnSpPr>
            <p:nvPr/>
          </p:nvCxnSpPr>
          <p:spPr>
            <a:xfrm flipV="1">
              <a:off x="6434508" y="1644418"/>
              <a:ext cx="360000" cy="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81567426-762E-C824-1DCB-01B1109E6E31}"/>
                </a:ext>
              </a:extLst>
            </p:cNvPr>
            <p:cNvCxnSpPr>
              <a:cxnSpLocks/>
            </p:cNvCxnSpPr>
            <p:nvPr/>
          </p:nvCxnSpPr>
          <p:spPr>
            <a:xfrm flipV="1">
              <a:off x="6434508" y="1803072"/>
              <a:ext cx="360000" cy="0"/>
            </a:xfrm>
            <a:prstGeom prst="straightConnector1">
              <a:avLst/>
            </a:prstGeom>
            <a:ln w="12700">
              <a:solidFill>
                <a:schemeClr val="accent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85BBF65B-6E39-9934-045B-D26B4F16EF0E}"/>
                </a:ext>
              </a:extLst>
            </p:cNvPr>
            <p:cNvSpPr/>
            <p:nvPr/>
          </p:nvSpPr>
          <p:spPr>
            <a:xfrm>
              <a:off x="6354681" y="1366134"/>
              <a:ext cx="743802" cy="216000"/>
            </a:xfrm>
            <a:prstGeom prst="rect">
              <a:avLst/>
            </a:prstGeom>
            <a:solidFill>
              <a:srgbClr val="FFFFFF"/>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sz="1000" dirty="0">
                  <a:solidFill>
                    <a:schemeClr val="tx1">
                      <a:lumMod val="75000"/>
                      <a:lumOff val="25000"/>
                    </a:schemeClr>
                  </a:solidFill>
                  <a:latin typeface="ＭＳ 明朝" panose="02020609040205080304" pitchFamily="17" charset="-128"/>
                  <a:ea typeface="ＭＳ 明朝" panose="02020609040205080304" pitchFamily="17" charset="-128"/>
                </a:rPr>
                <a:t>凡例</a:t>
              </a:r>
              <a:r>
                <a:rPr kumimoji="1" lang="en-US" altLang="ja-JP" sz="1000"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sz="1000"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grpSp>
      <p:sp>
        <p:nvSpPr>
          <p:cNvPr id="13" name="吹き出し: 線 12">
            <a:extLst>
              <a:ext uri="{FF2B5EF4-FFF2-40B4-BE49-F238E27FC236}">
                <a16:creationId xmlns:a16="http://schemas.microsoft.com/office/drawing/2014/main" id="{18AF87F4-56F3-B692-E289-48A21815B684}"/>
              </a:ext>
            </a:extLst>
          </p:cNvPr>
          <p:cNvSpPr/>
          <p:nvPr/>
        </p:nvSpPr>
        <p:spPr>
          <a:xfrm>
            <a:off x="-914710" y="2321687"/>
            <a:ext cx="3683364" cy="1613878"/>
          </a:xfrm>
          <a:prstGeom prst="borderCallout1">
            <a:avLst>
              <a:gd name="adj1" fmla="val 50321"/>
              <a:gd name="adj2" fmla="val 99883"/>
              <a:gd name="adj3" fmla="val 92713"/>
              <a:gd name="adj4" fmla="val 115329"/>
            </a:avLst>
          </a:prstGeom>
          <a:solidFill>
            <a:schemeClr val="bg1">
              <a:lumMod val="95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dirty="0">
                <a:latin typeface="ＭＳ 明朝" panose="02020609040205080304" pitchFamily="17" charset="-128"/>
                <a:ea typeface="ＭＳ 明朝" panose="02020609040205080304" pitchFamily="17" charset="-128"/>
              </a:rPr>
              <a:t>【</a:t>
            </a:r>
            <a:r>
              <a:rPr kumimoji="1" lang="ja-JP" altLang="en-US" b="1" dirty="0">
                <a:latin typeface="ＭＳ 明朝" panose="02020609040205080304" pitchFamily="17" charset="-128"/>
                <a:ea typeface="ＭＳ 明朝" panose="02020609040205080304" pitchFamily="17" charset="-128"/>
              </a:rPr>
              <a:t>提出前に削除すること</a:t>
            </a:r>
            <a:r>
              <a:rPr kumimoji="1" lang="en-US" altLang="ja-JP" b="1" dirty="0">
                <a:latin typeface="ＭＳ 明朝" panose="02020609040205080304" pitchFamily="17" charset="-128"/>
                <a:ea typeface="ＭＳ 明朝" panose="02020609040205080304" pitchFamily="17" charset="-128"/>
              </a:rPr>
              <a:t>】</a:t>
            </a: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技術開発主体、再委託先等（再々委託先等を含む）、外注先、クラウドサービス等提供事業者、及び協力団体（個人を含む）をすべて記載ください。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委託関係ありは実線、委託関係なし（協力団体等）は破線で繋げてください。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以下は記載内容の例示または説明であり、記載の際は適宜オブジェクトを追加・削除すること。</a:t>
            </a:r>
          </a:p>
        </p:txBody>
      </p:sp>
      <p:sp>
        <p:nvSpPr>
          <p:cNvPr id="23" name="吹き出し: 線 22">
            <a:extLst>
              <a:ext uri="{FF2B5EF4-FFF2-40B4-BE49-F238E27FC236}">
                <a16:creationId xmlns:a16="http://schemas.microsoft.com/office/drawing/2014/main" id="{775B04C9-FC87-BC42-350D-64CB6D7627A8}"/>
              </a:ext>
            </a:extLst>
          </p:cNvPr>
          <p:cNvSpPr/>
          <p:nvPr/>
        </p:nvSpPr>
        <p:spPr>
          <a:xfrm>
            <a:off x="6783135" y="2057126"/>
            <a:ext cx="3440862" cy="2120512"/>
          </a:xfrm>
          <a:prstGeom prst="borderCallout1">
            <a:avLst>
              <a:gd name="adj1" fmla="val 53219"/>
              <a:gd name="adj2" fmla="val -203"/>
              <a:gd name="adj3" fmla="val 74054"/>
              <a:gd name="adj4" fmla="val -17816"/>
            </a:avLst>
          </a:prstGeom>
          <a:solidFill>
            <a:schemeClr val="bg1">
              <a:lumMod val="95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dirty="0">
                <a:latin typeface="ＭＳ 明朝" panose="02020609040205080304" pitchFamily="17" charset="-128"/>
                <a:ea typeface="ＭＳ 明朝" panose="02020609040205080304" pitchFamily="17" charset="-128"/>
              </a:rPr>
              <a:t>【</a:t>
            </a:r>
            <a:r>
              <a:rPr kumimoji="1" lang="ja-JP" altLang="en-US" b="1" dirty="0">
                <a:latin typeface="ＭＳ 明朝" panose="02020609040205080304" pitchFamily="17" charset="-128"/>
                <a:ea typeface="ＭＳ 明朝" panose="02020609040205080304" pitchFamily="17" charset="-128"/>
              </a:rPr>
              <a:t>提出前に削除すること</a:t>
            </a:r>
            <a:r>
              <a:rPr kumimoji="1" lang="en-US" altLang="ja-JP" b="1" dirty="0">
                <a:latin typeface="ＭＳ 明朝" panose="02020609040205080304" pitchFamily="17" charset="-128"/>
                <a:ea typeface="ＭＳ 明朝" panose="02020609040205080304" pitchFamily="17" charset="-128"/>
              </a:rPr>
              <a:t>】</a:t>
            </a: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「業務統括責任者」、「</a:t>
            </a:r>
            <a:r>
              <a:rPr kumimoji="1" lang="zh-TW" altLang="en-US" dirty="0">
                <a:latin typeface="ＭＳ 明朝" panose="02020609040205080304" pitchFamily="17" charset="-128"/>
                <a:ea typeface="ＭＳ 明朝" panose="02020609040205080304" pitchFamily="17" charset="-128"/>
              </a:rPr>
              <a:t>委託先管理責任者</a:t>
            </a:r>
            <a:r>
              <a:rPr kumimoji="1" lang="ja-JP" altLang="en-US" dirty="0">
                <a:latin typeface="ＭＳ 明朝" panose="02020609040205080304" pitchFamily="17" charset="-128"/>
                <a:ea typeface="ＭＳ 明朝" panose="02020609040205080304" pitchFamily="17" charset="-128"/>
              </a:rPr>
              <a:t>」、「業務責任者」に該当する方の氏名をフルネームで記載ください。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役割の設置については、（様式</a:t>
            </a:r>
            <a:r>
              <a:rPr kumimoji="1" lang="en-US" altLang="ja-JP" dirty="0">
                <a:latin typeface="ＭＳ 明朝" panose="02020609040205080304" pitchFamily="17" charset="-128"/>
                <a:ea typeface="ＭＳ 明朝" panose="02020609040205080304" pitchFamily="17" charset="-128"/>
              </a:rPr>
              <a:t>3</a:t>
            </a:r>
            <a:r>
              <a:rPr kumimoji="1" lang="ja-JP" altLang="en-US" dirty="0">
                <a:latin typeface="ＭＳ 明朝" panose="02020609040205080304" pitchFamily="17" charset="-128"/>
                <a:ea typeface="ＭＳ 明朝" panose="02020609040205080304" pitchFamily="17" charset="-128"/>
              </a:rPr>
              <a:t>）業務従事者の適格性に係る資料を参照してください。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提出前に（様式</a:t>
            </a:r>
            <a:r>
              <a:rPr kumimoji="1" lang="en-US" altLang="ja-JP" dirty="0">
                <a:latin typeface="ＭＳ 明朝" panose="02020609040205080304" pitchFamily="17" charset="-128"/>
                <a:ea typeface="ＭＳ 明朝" panose="02020609040205080304" pitchFamily="17" charset="-128"/>
              </a:rPr>
              <a:t>3</a:t>
            </a:r>
            <a:r>
              <a:rPr kumimoji="1" lang="ja-JP" altLang="en-US" dirty="0">
                <a:latin typeface="ＭＳ 明朝" panose="02020609040205080304" pitchFamily="17" charset="-128"/>
                <a:ea typeface="ＭＳ 明朝" panose="02020609040205080304" pitchFamily="17" charset="-128"/>
              </a:rPr>
              <a:t>）業務従事者の適格性に係る資料に記載されている者と（様式</a:t>
            </a:r>
            <a:r>
              <a:rPr kumimoji="1" lang="en-US" altLang="ja-JP" dirty="0">
                <a:latin typeface="ＭＳ 明朝" panose="02020609040205080304" pitchFamily="17" charset="-128"/>
                <a:ea typeface="ＭＳ 明朝" panose="02020609040205080304" pitchFamily="17" charset="-128"/>
              </a:rPr>
              <a:t>4</a:t>
            </a:r>
            <a:r>
              <a:rPr kumimoji="1" lang="ja-JP" altLang="en-US" dirty="0">
                <a:latin typeface="ＭＳ 明朝" panose="02020609040205080304" pitchFamily="17" charset="-128"/>
                <a:ea typeface="ＭＳ 明朝" panose="02020609040205080304" pitchFamily="17" charset="-128"/>
              </a:rPr>
              <a:t>）業務の実施体制及び管理体制に記載されている者が一致していることを確認してください。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なお、</a:t>
            </a:r>
            <a:r>
              <a:rPr lang="ja-JP" altLang="en-US" dirty="0"/>
              <a:t>クラウドサービス等提供事業者の場合は、当該法人の代表者を記載ください。</a:t>
            </a:r>
            <a:endParaRPr kumimoji="1" lang="en-US" altLang="ja-JP" dirty="0">
              <a:latin typeface="ＭＳ 明朝" panose="02020609040205080304" pitchFamily="17" charset="-128"/>
              <a:ea typeface="ＭＳ 明朝" panose="02020609040205080304" pitchFamily="17" charset="-128"/>
            </a:endParaRPr>
          </a:p>
        </p:txBody>
      </p:sp>
      <p:sp>
        <p:nvSpPr>
          <p:cNvPr id="34" name="正方形/長方形 33">
            <a:extLst>
              <a:ext uri="{FF2B5EF4-FFF2-40B4-BE49-F238E27FC236}">
                <a16:creationId xmlns:a16="http://schemas.microsoft.com/office/drawing/2014/main" id="{6FF0CA59-DF21-4DFA-A0E2-337C9F62BC91}"/>
              </a:ext>
            </a:extLst>
          </p:cNvPr>
          <p:cNvSpPr/>
          <p:nvPr/>
        </p:nvSpPr>
        <p:spPr>
          <a:xfrm>
            <a:off x="4436972" y="1702640"/>
            <a:ext cx="900000" cy="432000"/>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総務省</a:t>
            </a:r>
          </a:p>
        </p:txBody>
      </p:sp>
      <p:cxnSp>
        <p:nvCxnSpPr>
          <p:cNvPr id="39" name="直線矢印コネクタ 38">
            <a:extLst>
              <a:ext uri="{FF2B5EF4-FFF2-40B4-BE49-F238E27FC236}">
                <a16:creationId xmlns:a16="http://schemas.microsoft.com/office/drawing/2014/main" id="{B7B52ECB-0EB0-4908-ABAF-EC2C368E7C79}"/>
              </a:ext>
            </a:extLst>
          </p:cNvPr>
          <p:cNvCxnSpPr>
            <a:cxnSpLocks/>
            <a:stCxn id="34" idx="2"/>
            <a:endCxn id="37" idx="0"/>
          </p:cNvCxnSpPr>
          <p:nvPr/>
        </p:nvCxnSpPr>
        <p:spPr>
          <a:xfrm>
            <a:off x="4886972" y="2134640"/>
            <a:ext cx="0" cy="180000"/>
          </a:xfrm>
          <a:prstGeom prst="straightConnector1">
            <a:avLst/>
          </a:prstGeom>
          <a:ln w="127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056F021E-E592-CB7C-1C45-5F564A823B88}"/>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latin typeface="ＭＳ 明朝" panose="02020609040205080304" pitchFamily="17" charset="-128"/>
                <a:ea typeface="ＭＳ 明朝" panose="02020609040205080304" pitchFamily="17" charset="-128"/>
              </a:rPr>
              <a:t>[</a:t>
            </a:r>
            <a:r>
              <a:rPr kumimoji="1" lang="ja-JP" altLang="en-US" sz="1000" dirty="0">
                <a:latin typeface="ＭＳ 明朝" panose="02020609040205080304" pitchFamily="17" charset="-128"/>
                <a:ea typeface="ＭＳ 明朝" panose="02020609040205080304" pitchFamily="17" charset="-128"/>
              </a:rPr>
              <a:t>様式</a:t>
            </a:r>
            <a:r>
              <a:rPr kumimoji="1" lang="en-US" altLang="ja-JP" sz="1000" dirty="0">
                <a:latin typeface="ＭＳ 明朝" panose="02020609040205080304" pitchFamily="17" charset="-128"/>
                <a:ea typeface="ＭＳ 明朝" panose="02020609040205080304" pitchFamily="17" charset="-128"/>
              </a:rPr>
              <a:t>4]</a:t>
            </a:r>
            <a:endParaRPr kumimoji="1" lang="ja-JP" altLang="en-US" sz="1000" dirty="0">
              <a:latin typeface="ＭＳ 明朝" panose="02020609040205080304" pitchFamily="17" charset="-128"/>
              <a:ea typeface="ＭＳ 明朝" panose="02020609040205080304" pitchFamily="17" charset="-128"/>
            </a:endParaRPr>
          </a:p>
        </p:txBody>
      </p:sp>
      <p:sp>
        <p:nvSpPr>
          <p:cNvPr id="3" name="正方形/長方形 2">
            <a:extLst>
              <a:ext uri="{FF2B5EF4-FFF2-40B4-BE49-F238E27FC236}">
                <a16:creationId xmlns:a16="http://schemas.microsoft.com/office/drawing/2014/main" id="{DADF0802-D241-EAF2-43E3-97986BF2C228}"/>
              </a:ext>
            </a:extLst>
          </p:cNvPr>
          <p:cNvSpPr/>
          <p:nvPr/>
        </p:nvSpPr>
        <p:spPr>
          <a:xfrm>
            <a:off x="926972" y="5657435"/>
            <a:ext cx="2520000" cy="216000"/>
          </a:xfrm>
          <a:prstGeom prst="rect">
            <a:avLst/>
          </a:prstGeom>
          <a:solidFill>
            <a:schemeClr val="accent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en-US" altLang="ja-JP" sz="1000" dirty="0">
                <a:solidFill>
                  <a:schemeClr val="bg1"/>
                </a:solidFill>
                <a:latin typeface="ＭＳ 明朝" panose="02020609040205080304" pitchFamily="17" charset="-128"/>
                <a:ea typeface="ＭＳ 明朝" panose="02020609040205080304" pitchFamily="17" charset="-128"/>
              </a:rPr>
              <a:t>D</a:t>
            </a:r>
            <a:r>
              <a:rPr kumimoji="1" lang="ja-JP" altLang="en-US" sz="1000" dirty="0">
                <a:solidFill>
                  <a:schemeClr val="bg1"/>
                </a:solidFill>
                <a:latin typeface="ＭＳ 明朝" panose="02020609040205080304" pitchFamily="17" charset="-128"/>
                <a:ea typeface="ＭＳ 明朝" panose="02020609040205080304" pitchFamily="17" charset="-128"/>
              </a:rPr>
              <a:t>社（外注先）</a:t>
            </a:r>
          </a:p>
        </p:txBody>
      </p:sp>
      <p:sp>
        <p:nvSpPr>
          <p:cNvPr id="7" name="正方形/長方形 6">
            <a:extLst>
              <a:ext uri="{FF2B5EF4-FFF2-40B4-BE49-F238E27FC236}">
                <a16:creationId xmlns:a16="http://schemas.microsoft.com/office/drawing/2014/main" id="{9BE10C96-61D7-16DD-490F-FBFA53BCB0E9}"/>
              </a:ext>
            </a:extLst>
          </p:cNvPr>
          <p:cNvSpPr/>
          <p:nvPr/>
        </p:nvSpPr>
        <p:spPr>
          <a:xfrm>
            <a:off x="926972" y="5873435"/>
            <a:ext cx="2520000" cy="720000"/>
          </a:xfrm>
          <a:prstGeom prst="rect">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marL="108000" indent="-108000">
              <a:buFont typeface="Arial" panose="020B0604020202020204" pitchFamily="34" charset="0"/>
              <a:buChar char="•"/>
            </a:pP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代表者：○○ ○○</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cxnSp>
        <p:nvCxnSpPr>
          <p:cNvPr id="11" name="コネクタ: カギ線 10">
            <a:extLst>
              <a:ext uri="{FF2B5EF4-FFF2-40B4-BE49-F238E27FC236}">
                <a16:creationId xmlns:a16="http://schemas.microsoft.com/office/drawing/2014/main" id="{CF4CEBFC-26AF-E2B6-F109-FB0071CCDF8E}"/>
              </a:ext>
            </a:extLst>
          </p:cNvPr>
          <p:cNvCxnSpPr>
            <a:cxnSpLocks/>
            <a:endCxn id="3" idx="0"/>
          </p:cNvCxnSpPr>
          <p:nvPr/>
        </p:nvCxnSpPr>
        <p:spPr>
          <a:xfrm rot="10800000" flipV="1">
            <a:off x="2186972" y="5457685"/>
            <a:ext cx="2700000" cy="199749"/>
          </a:xfrm>
          <a:prstGeom prst="bentConnector2">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5210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D63513E3-3D1E-4D9A-B22B-477979A2AF56}"/>
              </a:ext>
            </a:extLst>
          </p:cNvPr>
          <p:cNvSpPr/>
          <p:nvPr/>
        </p:nvSpPr>
        <p:spPr>
          <a:xfrm>
            <a:off x="180000" y="1263072"/>
            <a:ext cx="8783999" cy="5552089"/>
          </a:xfrm>
          <a:prstGeom prst="rect">
            <a:avLst/>
          </a:prstGeom>
          <a:solidFill>
            <a:srgbClr val="FFFFFF"/>
          </a:solidFill>
          <a:ln w="6350">
            <a:solidFill>
              <a:schemeClr val="bg1">
                <a:lumMod val="8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b="1" dirty="0">
                <a:solidFill>
                  <a:schemeClr val="tx1">
                    <a:lumMod val="75000"/>
                    <a:lumOff val="25000"/>
                  </a:schemeClr>
                </a:solidFill>
                <a:latin typeface="ＭＳ 明朝" panose="02020609040205080304" pitchFamily="17" charset="-128"/>
                <a:ea typeface="ＭＳ 明朝" panose="02020609040205080304" pitchFamily="17" charset="-128"/>
              </a:rPr>
              <a:t>情報保全の履行体制図</a:t>
            </a:r>
            <a:endParaRPr kumimoji="1" lang="en-US" altLang="zh-TW" b="1"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9" name="正方形/長方形 8">
            <a:extLst>
              <a:ext uri="{FF2B5EF4-FFF2-40B4-BE49-F238E27FC236}">
                <a16:creationId xmlns:a16="http://schemas.microsoft.com/office/drawing/2014/main" id="{27117623-F458-B510-9890-BC39EDA8C016}"/>
              </a:ext>
            </a:extLst>
          </p:cNvPr>
          <p:cNvSpPr/>
          <p:nvPr/>
        </p:nvSpPr>
        <p:spPr>
          <a:xfrm>
            <a:off x="2769" y="345677"/>
            <a:ext cx="9138462" cy="348109"/>
          </a:xfrm>
          <a:prstGeom prst="rect">
            <a:avLst/>
          </a:prstGeom>
        </p:spPr>
        <p:txBody>
          <a:bodyPr wrap="square">
            <a:spAutoFit/>
          </a:bodyPr>
          <a:lstStyle/>
          <a:p>
            <a:pPr algn="ctr" defTabSz="422020">
              <a:defRPr/>
            </a:pPr>
            <a:r>
              <a:rPr lang="ja-JP" altLang="en-US" sz="1662" b="1" kern="100" dirty="0">
                <a:solidFill>
                  <a:prstClr val="black"/>
                </a:solidFill>
                <a:latin typeface="ＭＳ 明朝" panose="02020609040205080304" pitchFamily="17" charset="-128"/>
                <a:ea typeface="ＭＳ 明朝" panose="02020609040205080304" pitchFamily="17" charset="-128"/>
                <a:cs typeface="Times New Roman" panose="02020603050405020304" pitchFamily="18" charset="0"/>
              </a:rPr>
              <a:t>情報保全の履行体制</a:t>
            </a:r>
          </a:p>
        </p:txBody>
      </p:sp>
      <p:sp>
        <p:nvSpPr>
          <p:cNvPr id="4" name="テキスト ボックス 3">
            <a:extLst>
              <a:ext uri="{FF2B5EF4-FFF2-40B4-BE49-F238E27FC236}">
                <a16:creationId xmlns:a16="http://schemas.microsoft.com/office/drawing/2014/main" id="{51945CB6-6A4E-0FE8-0A6C-99B64A6E85A3}"/>
              </a:ext>
            </a:extLst>
          </p:cNvPr>
          <p:cNvSpPr txBox="1"/>
          <p:nvPr/>
        </p:nvSpPr>
        <p:spPr>
          <a:xfrm>
            <a:off x="234003" y="1492698"/>
            <a:ext cx="2635029" cy="430887"/>
          </a:xfrm>
          <a:prstGeom prst="rect">
            <a:avLst/>
          </a:prstGeom>
          <a:noFill/>
        </p:spPr>
        <p:txBody>
          <a:bodyPr wrap="square" rtlCol="0">
            <a:spAutoFit/>
          </a:bodyPr>
          <a:lstStyle/>
          <a:p>
            <a:r>
              <a:rPr kumimoji="1" lang="ja-JP" altLang="en-US" sz="1100" dirty="0">
                <a:solidFill>
                  <a:schemeClr val="tx1"/>
                </a:solidFill>
                <a:latin typeface="ＭＳ 明朝" panose="02020609040205080304" pitchFamily="17" charset="-128"/>
                <a:ea typeface="ＭＳ 明朝" panose="02020609040205080304" pitchFamily="17" charset="-128"/>
              </a:rPr>
              <a:t>情報セキュリティ・個人情報管理・情報保全の履行体制を示す。</a:t>
            </a:r>
          </a:p>
        </p:txBody>
      </p:sp>
      <p:sp>
        <p:nvSpPr>
          <p:cNvPr id="5" name="正方形/長方形 4">
            <a:extLst>
              <a:ext uri="{FF2B5EF4-FFF2-40B4-BE49-F238E27FC236}">
                <a16:creationId xmlns:a16="http://schemas.microsoft.com/office/drawing/2014/main" id="{219E5923-4937-FC37-ADF0-641FA8568029}"/>
              </a:ext>
            </a:extLst>
          </p:cNvPr>
          <p:cNvSpPr/>
          <p:nvPr/>
        </p:nvSpPr>
        <p:spPr>
          <a:xfrm>
            <a:off x="540000" y="2410100"/>
            <a:ext cx="8064000" cy="3343000"/>
          </a:xfrm>
          <a:prstGeom prst="rect">
            <a:avLst/>
          </a:prstGeom>
          <a:solidFill>
            <a:srgbClr val="FFFFFF"/>
          </a:solidFill>
          <a:ln w="6350">
            <a:solidFill>
              <a:schemeClr val="tx1">
                <a:lumMod val="75000"/>
                <a:lumOff val="2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6" name="正方形/長方形 5">
            <a:extLst>
              <a:ext uri="{FF2B5EF4-FFF2-40B4-BE49-F238E27FC236}">
                <a16:creationId xmlns:a16="http://schemas.microsoft.com/office/drawing/2014/main" id="{85080FC7-F841-0392-6628-2D8045953469}"/>
              </a:ext>
            </a:extLst>
          </p:cNvPr>
          <p:cNvSpPr/>
          <p:nvPr/>
        </p:nvSpPr>
        <p:spPr>
          <a:xfrm>
            <a:off x="648000" y="2302100"/>
            <a:ext cx="1800000" cy="216000"/>
          </a:xfrm>
          <a:prstGeom prst="rect">
            <a:avLst/>
          </a:prstGeom>
          <a:solidFill>
            <a:schemeClr val="bg1">
              <a:lumMod val="50000"/>
            </a:schemeClr>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ＭＳ 明朝" panose="02020609040205080304" pitchFamily="17" charset="-128"/>
                <a:ea typeface="ＭＳ 明朝" panose="02020609040205080304" pitchFamily="17" charset="-128"/>
              </a:rPr>
              <a:t>本事業実施に係る組織図</a:t>
            </a:r>
            <a:endParaRPr kumimoji="1" lang="en-US" altLang="zh-TW" dirty="0">
              <a:solidFill>
                <a:schemeClr val="bg1"/>
              </a:solidFill>
              <a:latin typeface="ＭＳ 明朝" panose="02020609040205080304" pitchFamily="17" charset="-128"/>
              <a:ea typeface="ＭＳ 明朝" panose="02020609040205080304" pitchFamily="17" charset="-128"/>
            </a:endParaRPr>
          </a:p>
        </p:txBody>
      </p:sp>
      <p:sp>
        <p:nvSpPr>
          <p:cNvPr id="12" name="正方形/長方形 11">
            <a:extLst>
              <a:ext uri="{FF2B5EF4-FFF2-40B4-BE49-F238E27FC236}">
                <a16:creationId xmlns:a16="http://schemas.microsoft.com/office/drawing/2014/main" id="{0244C122-258D-175C-8808-0C149B8A5FE5}"/>
              </a:ext>
            </a:extLst>
          </p:cNvPr>
          <p:cNvSpPr/>
          <p:nvPr/>
        </p:nvSpPr>
        <p:spPr>
          <a:xfrm>
            <a:off x="6120000" y="3850100"/>
            <a:ext cx="2160000" cy="216000"/>
          </a:xfrm>
          <a:prstGeom prst="rect">
            <a:avLst/>
          </a:prstGeom>
          <a:solidFill>
            <a:schemeClr val="accent1"/>
          </a:solidFill>
          <a:ln w="6350">
            <a:solidFill>
              <a:schemeClr val="accent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ＭＳ 明朝" panose="02020609040205080304" pitchFamily="17" charset="-128"/>
                <a:ea typeface="ＭＳ 明朝" panose="02020609040205080304" pitchFamily="17" charset="-128"/>
              </a:rPr>
              <a:t>個人情報保護・管理責任者</a:t>
            </a:r>
            <a:endParaRPr kumimoji="1" lang="en-US" altLang="zh-TW" dirty="0">
              <a:solidFill>
                <a:schemeClr val="bg1"/>
              </a:solidFill>
              <a:latin typeface="ＭＳ 明朝" panose="02020609040205080304" pitchFamily="17" charset="-128"/>
              <a:ea typeface="ＭＳ 明朝" panose="02020609040205080304" pitchFamily="17" charset="-128"/>
            </a:endParaRPr>
          </a:p>
        </p:txBody>
      </p:sp>
      <p:sp>
        <p:nvSpPr>
          <p:cNvPr id="14" name="正方形/長方形 13">
            <a:extLst>
              <a:ext uri="{FF2B5EF4-FFF2-40B4-BE49-F238E27FC236}">
                <a16:creationId xmlns:a16="http://schemas.microsoft.com/office/drawing/2014/main" id="{ABA197AE-3193-9CCC-B2FC-713F4CDA6A7A}"/>
              </a:ext>
            </a:extLst>
          </p:cNvPr>
          <p:cNvSpPr/>
          <p:nvPr/>
        </p:nvSpPr>
        <p:spPr>
          <a:xfrm>
            <a:off x="6120000" y="4066100"/>
            <a:ext cx="2160000" cy="432000"/>
          </a:xfrm>
          <a:prstGeom prst="rect">
            <a:avLst/>
          </a:prstGeom>
          <a:solidFill>
            <a:srgbClr val="FFFFFF"/>
          </a:solidFill>
          <a:ln w="635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　○○　</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名前</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15" name="正方形/長方形 14">
            <a:extLst>
              <a:ext uri="{FF2B5EF4-FFF2-40B4-BE49-F238E27FC236}">
                <a16:creationId xmlns:a16="http://schemas.microsoft.com/office/drawing/2014/main" id="{07B5904F-9AFA-ADB2-D188-D1FC8EC20006}"/>
              </a:ext>
            </a:extLst>
          </p:cNvPr>
          <p:cNvSpPr/>
          <p:nvPr/>
        </p:nvSpPr>
        <p:spPr>
          <a:xfrm>
            <a:off x="2160000" y="3130100"/>
            <a:ext cx="2160000" cy="216000"/>
          </a:xfrm>
          <a:prstGeom prst="rect">
            <a:avLst/>
          </a:prstGeom>
          <a:solidFill>
            <a:schemeClr val="accent1"/>
          </a:solidFill>
          <a:ln w="6350">
            <a:solidFill>
              <a:schemeClr val="accent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ＭＳ 明朝" panose="02020609040205080304" pitchFamily="17" charset="-128"/>
                <a:ea typeface="ＭＳ 明朝" panose="02020609040205080304" pitchFamily="17" charset="-128"/>
              </a:rPr>
              <a:t>業務統括責任者</a:t>
            </a:r>
            <a:endParaRPr kumimoji="1" lang="en-US" altLang="zh-TW" dirty="0">
              <a:solidFill>
                <a:schemeClr val="bg1"/>
              </a:solidFill>
              <a:latin typeface="ＭＳ 明朝" panose="02020609040205080304" pitchFamily="17" charset="-128"/>
              <a:ea typeface="ＭＳ 明朝" panose="02020609040205080304" pitchFamily="17" charset="-128"/>
            </a:endParaRPr>
          </a:p>
        </p:txBody>
      </p:sp>
      <p:sp>
        <p:nvSpPr>
          <p:cNvPr id="19" name="正方形/長方形 18">
            <a:extLst>
              <a:ext uri="{FF2B5EF4-FFF2-40B4-BE49-F238E27FC236}">
                <a16:creationId xmlns:a16="http://schemas.microsoft.com/office/drawing/2014/main" id="{6B91B8CD-0CD5-C5C5-FA44-7C5534480723}"/>
              </a:ext>
            </a:extLst>
          </p:cNvPr>
          <p:cNvSpPr/>
          <p:nvPr/>
        </p:nvSpPr>
        <p:spPr>
          <a:xfrm>
            <a:off x="2160000" y="3346100"/>
            <a:ext cx="2160000" cy="432000"/>
          </a:xfrm>
          <a:prstGeom prst="rect">
            <a:avLst/>
          </a:prstGeom>
          <a:solidFill>
            <a:srgbClr val="FFFFFF"/>
          </a:solidFill>
          <a:ln w="635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　○○　</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名前</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22" name="正方形/長方形 21">
            <a:extLst>
              <a:ext uri="{FF2B5EF4-FFF2-40B4-BE49-F238E27FC236}">
                <a16:creationId xmlns:a16="http://schemas.microsoft.com/office/drawing/2014/main" id="{51B44871-8BE2-CABA-9696-0EDEFB6EDA1D}"/>
              </a:ext>
            </a:extLst>
          </p:cNvPr>
          <p:cNvSpPr/>
          <p:nvPr/>
        </p:nvSpPr>
        <p:spPr>
          <a:xfrm>
            <a:off x="2160000" y="4545158"/>
            <a:ext cx="2160000" cy="432000"/>
          </a:xfrm>
          <a:prstGeom prst="rect">
            <a:avLst/>
          </a:prstGeom>
          <a:solidFill>
            <a:srgbClr val="FFFFFF"/>
          </a:solidFill>
          <a:ln w="635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プロジェクトメンバー</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cxnSp>
        <p:nvCxnSpPr>
          <p:cNvPr id="28" name="コネクタ: カギ線 27">
            <a:extLst>
              <a:ext uri="{FF2B5EF4-FFF2-40B4-BE49-F238E27FC236}">
                <a16:creationId xmlns:a16="http://schemas.microsoft.com/office/drawing/2014/main" id="{83DA0664-B9C6-C7A8-5ACE-2CB4DE629434}"/>
              </a:ext>
            </a:extLst>
          </p:cNvPr>
          <p:cNvCxnSpPr>
            <a:cxnSpLocks/>
            <a:stCxn id="19" idx="3"/>
            <a:endCxn id="36" idx="1"/>
          </p:cNvCxnSpPr>
          <p:nvPr/>
        </p:nvCxnSpPr>
        <p:spPr>
          <a:xfrm flipV="1">
            <a:off x="4320000" y="3202100"/>
            <a:ext cx="1800000" cy="360000"/>
          </a:xfrm>
          <a:prstGeom prst="bentConnector3">
            <a:avLst>
              <a:gd name="adj1" fmla="val 50000"/>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コネクタ: カギ線 29">
            <a:extLst>
              <a:ext uri="{FF2B5EF4-FFF2-40B4-BE49-F238E27FC236}">
                <a16:creationId xmlns:a16="http://schemas.microsoft.com/office/drawing/2014/main" id="{0943D4B5-BBA7-C08A-8F0A-32313267FEA3}"/>
              </a:ext>
            </a:extLst>
          </p:cNvPr>
          <p:cNvCxnSpPr>
            <a:cxnSpLocks/>
            <a:stCxn id="19" idx="3"/>
            <a:endCxn id="14" idx="1"/>
          </p:cNvCxnSpPr>
          <p:nvPr/>
        </p:nvCxnSpPr>
        <p:spPr>
          <a:xfrm>
            <a:off x="4320000" y="3562100"/>
            <a:ext cx="1800000" cy="720000"/>
          </a:xfrm>
          <a:prstGeom prst="bentConnector3">
            <a:avLst>
              <a:gd name="adj1" fmla="val 50000"/>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1421E999-247B-107E-57BD-2E260A4D2C4D}"/>
              </a:ext>
            </a:extLst>
          </p:cNvPr>
          <p:cNvSpPr/>
          <p:nvPr/>
        </p:nvSpPr>
        <p:spPr>
          <a:xfrm>
            <a:off x="6120000" y="2770100"/>
            <a:ext cx="2160000" cy="216000"/>
          </a:xfrm>
          <a:prstGeom prst="rect">
            <a:avLst/>
          </a:prstGeom>
          <a:solidFill>
            <a:schemeClr val="accent1"/>
          </a:solidFill>
          <a:ln w="6350">
            <a:solidFill>
              <a:schemeClr val="accent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ＭＳ 明朝" panose="02020609040205080304" pitchFamily="17" charset="-128"/>
                <a:ea typeface="ＭＳ 明朝" panose="02020609040205080304" pitchFamily="17" charset="-128"/>
              </a:rPr>
              <a:t>情報セキュリティ対策責任者</a:t>
            </a:r>
            <a:endParaRPr kumimoji="1" lang="en-US" altLang="zh-TW" dirty="0">
              <a:solidFill>
                <a:schemeClr val="bg1"/>
              </a:solidFill>
              <a:latin typeface="ＭＳ 明朝" panose="02020609040205080304" pitchFamily="17" charset="-128"/>
              <a:ea typeface="ＭＳ 明朝" panose="02020609040205080304" pitchFamily="17" charset="-128"/>
            </a:endParaRPr>
          </a:p>
        </p:txBody>
      </p:sp>
      <p:sp>
        <p:nvSpPr>
          <p:cNvPr id="36" name="正方形/長方形 35">
            <a:extLst>
              <a:ext uri="{FF2B5EF4-FFF2-40B4-BE49-F238E27FC236}">
                <a16:creationId xmlns:a16="http://schemas.microsoft.com/office/drawing/2014/main" id="{AE891506-9BE6-492A-8726-BFC04D36FBD5}"/>
              </a:ext>
            </a:extLst>
          </p:cNvPr>
          <p:cNvSpPr/>
          <p:nvPr/>
        </p:nvSpPr>
        <p:spPr>
          <a:xfrm>
            <a:off x="6120000" y="2986100"/>
            <a:ext cx="2160000" cy="432000"/>
          </a:xfrm>
          <a:prstGeom prst="rect">
            <a:avLst/>
          </a:prstGeom>
          <a:solidFill>
            <a:srgbClr val="FFFFFF"/>
          </a:solidFill>
          <a:ln w="635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　○○　</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名前</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42" name="正方形/長方形 41">
            <a:extLst>
              <a:ext uri="{FF2B5EF4-FFF2-40B4-BE49-F238E27FC236}">
                <a16:creationId xmlns:a16="http://schemas.microsoft.com/office/drawing/2014/main" id="{3D8A2888-633D-7985-C469-7D47C5C508AF}"/>
              </a:ext>
            </a:extLst>
          </p:cNvPr>
          <p:cNvSpPr/>
          <p:nvPr/>
        </p:nvSpPr>
        <p:spPr>
          <a:xfrm>
            <a:off x="1377001" y="2685629"/>
            <a:ext cx="1872000" cy="216000"/>
          </a:xfrm>
          <a:prstGeom prst="rect">
            <a:avLst/>
          </a:prstGeom>
          <a:solidFill>
            <a:srgbClr val="FFFFFF"/>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accent1"/>
                </a:solidFill>
                <a:latin typeface="ＭＳ 明朝" panose="02020609040205080304" pitchFamily="17" charset="-128"/>
                <a:ea typeface="ＭＳ 明朝" panose="02020609040205080304" pitchFamily="17" charset="-128"/>
              </a:rPr>
              <a:t>業務統括責任者による報告</a:t>
            </a:r>
            <a:endParaRPr kumimoji="1" lang="en-US" altLang="zh-TW" dirty="0">
              <a:solidFill>
                <a:schemeClr val="accent1"/>
              </a:solidFill>
              <a:latin typeface="ＭＳ 明朝" panose="02020609040205080304" pitchFamily="17" charset="-128"/>
              <a:ea typeface="ＭＳ 明朝" panose="02020609040205080304" pitchFamily="17" charset="-128"/>
            </a:endParaRPr>
          </a:p>
        </p:txBody>
      </p:sp>
      <p:cxnSp>
        <p:nvCxnSpPr>
          <p:cNvPr id="16" name="直線矢印コネクタ 15">
            <a:extLst>
              <a:ext uri="{FF2B5EF4-FFF2-40B4-BE49-F238E27FC236}">
                <a16:creationId xmlns:a16="http://schemas.microsoft.com/office/drawing/2014/main" id="{2D4714F4-C5A8-9C11-BE51-608C41C2BD88}"/>
              </a:ext>
            </a:extLst>
          </p:cNvPr>
          <p:cNvCxnSpPr>
            <a:cxnSpLocks/>
            <a:stCxn id="22" idx="0"/>
            <a:endCxn id="19" idx="2"/>
          </p:cNvCxnSpPr>
          <p:nvPr/>
        </p:nvCxnSpPr>
        <p:spPr>
          <a:xfrm flipV="1">
            <a:off x="3240000" y="3778100"/>
            <a:ext cx="0" cy="767058"/>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0F9760DF-00EC-21E2-847C-924A48E160B5}"/>
              </a:ext>
            </a:extLst>
          </p:cNvPr>
          <p:cNvSpPr/>
          <p:nvPr/>
        </p:nvSpPr>
        <p:spPr>
          <a:xfrm>
            <a:off x="6120000" y="4930100"/>
            <a:ext cx="2160000" cy="216000"/>
          </a:xfrm>
          <a:prstGeom prst="rect">
            <a:avLst/>
          </a:prstGeom>
          <a:solidFill>
            <a:schemeClr val="accent1"/>
          </a:solidFill>
          <a:ln w="6350">
            <a:solidFill>
              <a:schemeClr val="accent5"/>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ＭＳ 明朝" panose="02020609040205080304" pitchFamily="17" charset="-128"/>
                <a:ea typeface="ＭＳ 明朝" panose="02020609040205080304" pitchFamily="17" charset="-128"/>
              </a:rPr>
              <a:t>情報保全監督責任者</a:t>
            </a:r>
            <a:endParaRPr kumimoji="1" lang="en-US" altLang="zh-TW" dirty="0">
              <a:solidFill>
                <a:schemeClr val="bg1"/>
              </a:solidFill>
              <a:latin typeface="ＭＳ 明朝" panose="02020609040205080304" pitchFamily="17" charset="-128"/>
              <a:ea typeface="ＭＳ 明朝" panose="02020609040205080304" pitchFamily="17" charset="-128"/>
            </a:endParaRPr>
          </a:p>
        </p:txBody>
      </p:sp>
      <p:sp>
        <p:nvSpPr>
          <p:cNvPr id="29" name="正方形/長方形 28">
            <a:extLst>
              <a:ext uri="{FF2B5EF4-FFF2-40B4-BE49-F238E27FC236}">
                <a16:creationId xmlns:a16="http://schemas.microsoft.com/office/drawing/2014/main" id="{BA371AC9-17E9-CA42-B3E6-24AE52864AEC}"/>
              </a:ext>
            </a:extLst>
          </p:cNvPr>
          <p:cNvSpPr/>
          <p:nvPr/>
        </p:nvSpPr>
        <p:spPr>
          <a:xfrm>
            <a:off x="6120000" y="5146100"/>
            <a:ext cx="2160000" cy="432000"/>
          </a:xfrm>
          <a:prstGeom prst="rect">
            <a:avLst/>
          </a:prstGeom>
          <a:solidFill>
            <a:srgbClr val="FFFFFF"/>
          </a:solidFill>
          <a:ln w="6350">
            <a:solidFill>
              <a:schemeClr val="accent1"/>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　○○　</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名前</a:t>
            </a:r>
            <a:r>
              <a:rPr kumimoji="1" lang="en-US" altLang="ja-JP"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cxnSp>
        <p:nvCxnSpPr>
          <p:cNvPr id="34" name="コネクタ: カギ線 33">
            <a:extLst>
              <a:ext uri="{FF2B5EF4-FFF2-40B4-BE49-F238E27FC236}">
                <a16:creationId xmlns:a16="http://schemas.microsoft.com/office/drawing/2014/main" id="{285FD176-43E3-C15C-450B-B6AE417BEC60}"/>
              </a:ext>
            </a:extLst>
          </p:cNvPr>
          <p:cNvCxnSpPr>
            <a:cxnSpLocks/>
            <a:stCxn id="19" idx="3"/>
            <a:endCxn id="29" idx="1"/>
          </p:cNvCxnSpPr>
          <p:nvPr/>
        </p:nvCxnSpPr>
        <p:spPr>
          <a:xfrm>
            <a:off x="4320000" y="3562100"/>
            <a:ext cx="1800000" cy="1800000"/>
          </a:xfrm>
          <a:prstGeom prst="bentConnector3">
            <a:avLst>
              <a:gd name="adj1" fmla="val 50000"/>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 name="正方形/長方形 16">
            <a:extLst>
              <a:ext uri="{FF2B5EF4-FFF2-40B4-BE49-F238E27FC236}">
                <a16:creationId xmlns:a16="http://schemas.microsoft.com/office/drawing/2014/main" id="{EF537761-18F1-E40D-3859-E372B61E9D7B}"/>
              </a:ext>
            </a:extLst>
          </p:cNvPr>
          <p:cNvSpPr/>
          <p:nvPr/>
        </p:nvSpPr>
        <p:spPr>
          <a:xfrm>
            <a:off x="540001" y="5851650"/>
            <a:ext cx="8063998" cy="225903"/>
          </a:xfrm>
          <a:prstGeom prst="rect">
            <a:avLst/>
          </a:prstGeom>
          <a:solidFill>
            <a:schemeClr val="bg1">
              <a:lumMod val="50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dirty="0">
                <a:solidFill>
                  <a:schemeClr val="bg1"/>
                </a:solidFill>
                <a:latin typeface="ＭＳ 明朝" panose="02020609040205080304" pitchFamily="17" charset="-128"/>
                <a:ea typeface="ＭＳ 明朝" panose="02020609040205080304" pitchFamily="17" charset="-128"/>
              </a:rPr>
              <a:t>実証担当部署がやむを得ず情報セキュリティ対策の実施も兼ねている場合の理由</a:t>
            </a:r>
            <a:endParaRPr kumimoji="1" lang="en-US" altLang="ja-JP" dirty="0">
              <a:solidFill>
                <a:schemeClr val="bg1"/>
              </a:solidFill>
              <a:latin typeface="ＭＳ 明朝" panose="02020609040205080304" pitchFamily="17" charset="-128"/>
              <a:ea typeface="ＭＳ 明朝" panose="02020609040205080304" pitchFamily="17" charset="-128"/>
            </a:endParaRPr>
          </a:p>
        </p:txBody>
      </p:sp>
      <p:sp>
        <p:nvSpPr>
          <p:cNvPr id="21" name="正方形/長方形 20">
            <a:extLst>
              <a:ext uri="{FF2B5EF4-FFF2-40B4-BE49-F238E27FC236}">
                <a16:creationId xmlns:a16="http://schemas.microsoft.com/office/drawing/2014/main" id="{45A749B2-9099-14F6-281E-34615997C956}"/>
              </a:ext>
            </a:extLst>
          </p:cNvPr>
          <p:cNvSpPr/>
          <p:nvPr/>
        </p:nvSpPr>
        <p:spPr>
          <a:xfrm>
            <a:off x="540000" y="6077554"/>
            <a:ext cx="8064000" cy="554066"/>
          </a:xfrm>
          <a:prstGeom prst="rect">
            <a:avLst/>
          </a:prstGeom>
          <a:solidFill>
            <a:srgbClr val="FFFFFF"/>
          </a:solidFill>
          <a:ln w="6350">
            <a:solidFill>
              <a:schemeClr val="bg1">
                <a:lumMod val="6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000" dirty="0">
                <a:solidFill>
                  <a:schemeClr val="tx1">
                    <a:lumMod val="75000"/>
                    <a:lumOff val="25000"/>
                  </a:schemeClr>
                </a:solidFill>
                <a:latin typeface="ＭＳ 明朝" panose="02020609040205080304" pitchFamily="17" charset="-128"/>
                <a:ea typeface="ＭＳ 明朝" panose="02020609040205080304" pitchFamily="17" charset="-128"/>
              </a:rPr>
              <a:t>○○○</a:t>
            </a:r>
          </a:p>
        </p:txBody>
      </p:sp>
      <p:grpSp>
        <p:nvGrpSpPr>
          <p:cNvPr id="38" name="グループ化 37">
            <a:extLst>
              <a:ext uri="{FF2B5EF4-FFF2-40B4-BE49-F238E27FC236}">
                <a16:creationId xmlns:a16="http://schemas.microsoft.com/office/drawing/2014/main" id="{47211DB9-9606-3057-D1EA-DD5553864FB0}"/>
              </a:ext>
            </a:extLst>
          </p:cNvPr>
          <p:cNvGrpSpPr/>
          <p:nvPr/>
        </p:nvGrpSpPr>
        <p:grpSpPr>
          <a:xfrm>
            <a:off x="5879526" y="1381143"/>
            <a:ext cx="2999901" cy="425286"/>
            <a:chOff x="5568099" y="1480814"/>
            <a:chExt cx="2999901" cy="425286"/>
          </a:xfrm>
        </p:grpSpPr>
        <p:cxnSp>
          <p:nvCxnSpPr>
            <p:cNvPr id="31" name="直線矢印コネクタ 30">
              <a:extLst>
                <a:ext uri="{FF2B5EF4-FFF2-40B4-BE49-F238E27FC236}">
                  <a16:creationId xmlns:a16="http://schemas.microsoft.com/office/drawing/2014/main" id="{23F4E562-AB5E-82C2-96C0-EAC6A82C262F}"/>
                </a:ext>
              </a:extLst>
            </p:cNvPr>
            <p:cNvCxnSpPr>
              <a:cxnSpLocks/>
            </p:cNvCxnSpPr>
            <p:nvPr/>
          </p:nvCxnSpPr>
          <p:spPr>
            <a:xfrm flipV="1">
              <a:off x="5760000" y="1798100"/>
              <a:ext cx="360000"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CC1F780F-285D-3E4B-C895-87D47F5A3FF5}"/>
                </a:ext>
              </a:extLst>
            </p:cNvPr>
            <p:cNvSpPr/>
            <p:nvPr/>
          </p:nvSpPr>
          <p:spPr>
            <a:xfrm>
              <a:off x="6120000" y="1690100"/>
              <a:ext cx="2448000" cy="216000"/>
            </a:xfrm>
            <a:prstGeom prst="rect">
              <a:avLst/>
            </a:prstGeom>
            <a:solidFill>
              <a:srgbClr val="FFFFFF"/>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tx1">
                      <a:lumMod val="75000"/>
                      <a:lumOff val="25000"/>
                    </a:schemeClr>
                  </a:solidFill>
                  <a:latin typeface="ＭＳ 明朝" panose="02020609040205080304" pitchFamily="17" charset="-128"/>
                  <a:ea typeface="ＭＳ 明朝" panose="02020609040205080304" pitchFamily="17" charset="-128"/>
                </a:rPr>
                <a:t>：インシデント発生時の報告フロー</a:t>
              </a:r>
              <a:endParaRPr kumimoji="1" lang="en-US" altLang="zh-TW"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sp>
          <p:nvSpPr>
            <p:cNvPr id="27" name="正方形/長方形 26">
              <a:extLst>
                <a:ext uri="{FF2B5EF4-FFF2-40B4-BE49-F238E27FC236}">
                  <a16:creationId xmlns:a16="http://schemas.microsoft.com/office/drawing/2014/main" id="{15E74AD9-117F-F2C9-1C98-EEE0137D2CF4}"/>
                </a:ext>
              </a:extLst>
            </p:cNvPr>
            <p:cNvSpPr/>
            <p:nvPr/>
          </p:nvSpPr>
          <p:spPr>
            <a:xfrm>
              <a:off x="5568099" y="1480814"/>
              <a:ext cx="743802" cy="216000"/>
            </a:xfrm>
            <a:prstGeom prst="rect">
              <a:avLst/>
            </a:prstGeom>
            <a:solidFill>
              <a:srgbClr val="FFFFFF"/>
            </a:solid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000" dirty="0">
                  <a:solidFill>
                    <a:schemeClr val="tx1">
                      <a:lumMod val="75000"/>
                      <a:lumOff val="25000"/>
                    </a:schemeClr>
                  </a:solidFill>
                  <a:latin typeface="ＭＳ 明朝" panose="02020609040205080304" pitchFamily="17" charset="-128"/>
                  <a:ea typeface="ＭＳ 明朝" panose="02020609040205080304" pitchFamily="17" charset="-128"/>
                </a:rPr>
                <a:t>【</a:t>
              </a:r>
              <a:r>
                <a:rPr kumimoji="1" lang="ja-JP" altLang="en-US" sz="1000" dirty="0">
                  <a:solidFill>
                    <a:schemeClr val="tx1">
                      <a:lumMod val="75000"/>
                      <a:lumOff val="25000"/>
                    </a:schemeClr>
                  </a:solidFill>
                  <a:latin typeface="ＭＳ 明朝" panose="02020609040205080304" pitchFamily="17" charset="-128"/>
                  <a:ea typeface="ＭＳ 明朝" panose="02020609040205080304" pitchFamily="17" charset="-128"/>
                </a:rPr>
                <a:t>凡例</a:t>
              </a:r>
              <a:r>
                <a:rPr kumimoji="1" lang="en-US" altLang="ja-JP" sz="1000" dirty="0">
                  <a:solidFill>
                    <a:schemeClr val="tx1">
                      <a:lumMod val="75000"/>
                      <a:lumOff val="25000"/>
                    </a:schemeClr>
                  </a:solidFill>
                  <a:latin typeface="ＭＳ 明朝" panose="02020609040205080304" pitchFamily="17" charset="-128"/>
                  <a:ea typeface="ＭＳ 明朝" panose="02020609040205080304" pitchFamily="17" charset="-128"/>
                </a:rPr>
                <a:t>】</a:t>
              </a:r>
              <a:endParaRPr kumimoji="1" lang="en-US" altLang="zh-TW" sz="1000" dirty="0">
                <a:solidFill>
                  <a:schemeClr val="tx1">
                    <a:lumMod val="75000"/>
                    <a:lumOff val="25000"/>
                  </a:schemeClr>
                </a:solidFill>
                <a:latin typeface="ＭＳ 明朝" panose="02020609040205080304" pitchFamily="17" charset="-128"/>
                <a:ea typeface="ＭＳ 明朝" panose="02020609040205080304" pitchFamily="17" charset="-128"/>
              </a:endParaRPr>
            </a:p>
          </p:txBody>
        </p:sp>
      </p:grpSp>
      <p:sp>
        <p:nvSpPr>
          <p:cNvPr id="39" name="正方形/長方形 38">
            <a:extLst>
              <a:ext uri="{FF2B5EF4-FFF2-40B4-BE49-F238E27FC236}">
                <a16:creationId xmlns:a16="http://schemas.microsoft.com/office/drawing/2014/main" id="{F22CD06A-7016-9157-59BE-5C22A33C6FAD}"/>
              </a:ext>
            </a:extLst>
          </p:cNvPr>
          <p:cNvSpPr/>
          <p:nvPr/>
        </p:nvSpPr>
        <p:spPr>
          <a:xfrm>
            <a:off x="2799001" y="1840336"/>
            <a:ext cx="900000" cy="432000"/>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lstStyle/>
          <a:p>
            <a:pPr algn="ct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事務局</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a:p>
            <a:pPr algn="ct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a:t>
            </a:r>
            <a:r>
              <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rPr>
              <a:t>PwC</a:t>
            </a:r>
            <a:r>
              <a:rPr kumimoji="1" lang="ja-JP" altLang="en-US" sz="1000" dirty="0">
                <a:solidFill>
                  <a:schemeClr val="tx1">
                    <a:lumMod val="65000"/>
                    <a:lumOff val="35000"/>
                  </a:schemeClr>
                </a:solidFill>
                <a:latin typeface="ＭＳ 明朝" panose="02020609040205080304" pitchFamily="17" charset="-128"/>
                <a:ea typeface="ＭＳ 明朝" panose="02020609040205080304" pitchFamily="17" charset="-128"/>
              </a:rPr>
              <a:t>）</a:t>
            </a:r>
            <a:endParaRPr kumimoji="1" lang="en-US" altLang="ja-JP" sz="1000" dirty="0">
              <a:solidFill>
                <a:schemeClr val="tx1">
                  <a:lumMod val="65000"/>
                  <a:lumOff val="35000"/>
                </a:schemeClr>
              </a:solidFill>
              <a:latin typeface="ＭＳ 明朝" panose="02020609040205080304" pitchFamily="17" charset="-128"/>
              <a:ea typeface="ＭＳ 明朝" panose="02020609040205080304" pitchFamily="17" charset="-128"/>
            </a:endParaRPr>
          </a:p>
        </p:txBody>
      </p:sp>
      <p:sp>
        <p:nvSpPr>
          <p:cNvPr id="46" name="テキスト ボックス 45">
            <a:extLst>
              <a:ext uri="{FF2B5EF4-FFF2-40B4-BE49-F238E27FC236}">
                <a16:creationId xmlns:a16="http://schemas.microsoft.com/office/drawing/2014/main" id="{C3D0563E-CC37-1F63-0BE0-1D0A8005BF57}"/>
              </a:ext>
            </a:extLst>
          </p:cNvPr>
          <p:cNvSpPr txBox="1"/>
          <p:nvPr/>
        </p:nvSpPr>
        <p:spPr>
          <a:xfrm>
            <a:off x="4014187" y="2613934"/>
            <a:ext cx="2160000" cy="430887"/>
          </a:xfrm>
          <a:prstGeom prst="rect">
            <a:avLst/>
          </a:prstGeom>
          <a:noFill/>
          <a:ln>
            <a:noFill/>
          </a:ln>
        </p:spPr>
        <p:txBody>
          <a:bodyPr wrap="square">
            <a:spAutoFit/>
          </a:bodyPr>
          <a:lstStyle/>
          <a:p>
            <a:r>
              <a:rPr kumimoji="1" lang="ja-JP" altLang="en-US" dirty="0">
                <a:solidFill>
                  <a:schemeClr val="accent1"/>
                </a:solidFill>
                <a:latin typeface="ＭＳ 明朝" panose="02020609040205080304" pitchFamily="17" charset="-128"/>
                <a:ea typeface="ＭＳ 明朝" panose="02020609040205080304" pitchFamily="17" charset="-128"/>
              </a:rPr>
              <a:t>インシデント報告があった場合、</a:t>
            </a:r>
            <a:endParaRPr kumimoji="1" lang="en-US" altLang="ja-JP" dirty="0">
              <a:solidFill>
                <a:schemeClr val="accent1"/>
              </a:solidFill>
              <a:latin typeface="ＭＳ 明朝" panose="02020609040205080304" pitchFamily="17" charset="-128"/>
              <a:ea typeface="ＭＳ 明朝" panose="02020609040205080304" pitchFamily="17" charset="-128"/>
            </a:endParaRPr>
          </a:p>
          <a:p>
            <a:r>
              <a:rPr kumimoji="1" lang="ja-JP" altLang="en-US" dirty="0">
                <a:solidFill>
                  <a:schemeClr val="accent1"/>
                </a:solidFill>
                <a:latin typeface="ＭＳ 明朝" panose="02020609040205080304" pitchFamily="17" charset="-128"/>
                <a:ea typeface="ＭＳ 明朝" panose="02020609040205080304" pitchFamily="17" charset="-128"/>
              </a:rPr>
              <a:t>社内規則に則り対応を実施</a:t>
            </a:r>
            <a:endParaRPr lang="ja-JP" altLang="en-US" dirty="0">
              <a:solidFill>
                <a:schemeClr val="accent1"/>
              </a:solidFill>
            </a:endParaRPr>
          </a:p>
        </p:txBody>
      </p:sp>
      <p:sp>
        <p:nvSpPr>
          <p:cNvPr id="48" name="吹き出し: 線 47">
            <a:extLst>
              <a:ext uri="{FF2B5EF4-FFF2-40B4-BE49-F238E27FC236}">
                <a16:creationId xmlns:a16="http://schemas.microsoft.com/office/drawing/2014/main" id="{EA80B14C-B02C-CE8A-54B8-66D3474CDA26}"/>
              </a:ext>
            </a:extLst>
          </p:cNvPr>
          <p:cNvSpPr/>
          <p:nvPr/>
        </p:nvSpPr>
        <p:spPr>
          <a:xfrm>
            <a:off x="-2096813" y="2878099"/>
            <a:ext cx="3446813" cy="1743751"/>
          </a:xfrm>
          <a:prstGeom prst="borderCallout1">
            <a:avLst>
              <a:gd name="adj1" fmla="val 43397"/>
              <a:gd name="adj2" fmla="val 99662"/>
              <a:gd name="adj3" fmla="val 52350"/>
              <a:gd name="adj4" fmla="val 116474"/>
            </a:avLst>
          </a:prstGeom>
          <a:solidFill>
            <a:schemeClr val="bg1">
              <a:lumMod val="95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dirty="0">
                <a:latin typeface="ＭＳ 明朝" panose="02020609040205080304" pitchFamily="17" charset="-128"/>
                <a:ea typeface="ＭＳ 明朝" panose="02020609040205080304" pitchFamily="17" charset="-128"/>
              </a:rPr>
              <a:t>【</a:t>
            </a:r>
            <a:r>
              <a:rPr kumimoji="1" lang="ja-JP" altLang="en-US" b="1" dirty="0">
                <a:latin typeface="ＭＳ 明朝" panose="02020609040205080304" pitchFamily="17" charset="-128"/>
                <a:ea typeface="ＭＳ 明朝" panose="02020609040205080304" pitchFamily="17" charset="-128"/>
              </a:rPr>
              <a:t>提出前に削除すること</a:t>
            </a:r>
            <a:r>
              <a:rPr kumimoji="1" lang="en-US" altLang="ja-JP" b="1" dirty="0">
                <a:latin typeface="ＭＳ 明朝" panose="02020609040205080304" pitchFamily="17" charset="-128"/>
                <a:ea typeface="ＭＳ 明朝" panose="02020609040205080304" pitchFamily="17" charset="-128"/>
              </a:rPr>
              <a:t>】</a:t>
            </a:r>
          </a:p>
          <a:p>
            <a:pPr marL="171450" indent="-171450">
              <a:buFont typeface="Arial" panose="020B0604020202020204" pitchFamily="34" charset="0"/>
              <a:buChar char="•"/>
            </a:pPr>
            <a:r>
              <a:rPr kumimoji="1" lang="ja-JP" altLang="en-US" b="1" u="sng" dirty="0">
                <a:latin typeface="ＭＳ 明朝" panose="02020609040205080304" pitchFamily="17" charset="-128"/>
                <a:ea typeface="ＭＳ 明朝" panose="02020609040205080304" pitchFamily="17" charset="-128"/>
              </a:rPr>
              <a:t>技術開発主体における</a:t>
            </a:r>
            <a:r>
              <a:rPr kumimoji="1" lang="ja-JP" altLang="en-US" dirty="0">
                <a:latin typeface="ＭＳ 明朝" panose="02020609040205080304" pitchFamily="17" charset="-128"/>
                <a:ea typeface="ＭＳ 明朝" panose="02020609040205080304" pitchFamily="17" charset="-128"/>
              </a:rPr>
              <a:t>、情報セキュリティ・個人情報管理・情報保全の履行体制を示してください。なお、インシデント発生時、事業者の報告先は事務局</a:t>
            </a:r>
            <a:r>
              <a:rPr kumimoji="1" lang="en-US" altLang="ja-JP" dirty="0">
                <a:latin typeface="ＭＳ 明朝" panose="02020609040205080304" pitchFamily="17" charset="-128"/>
                <a:ea typeface="ＭＳ 明朝" panose="02020609040205080304" pitchFamily="17" charset="-128"/>
              </a:rPr>
              <a:t>(PwC)</a:t>
            </a:r>
            <a:r>
              <a:rPr kumimoji="1" lang="ja-JP" altLang="en-US" dirty="0">
                <a:latin typeface="ＭＳ 明朝" panose="02020609040205080304" pitchFamily="17" charset="-128"/>
                <a:ea typeface="ＭＳ 明朝" panose="02020609040205080304" pitchFamily="17" charset="-128"/>
              </a:rPr>
              <a:t>となりますが、そのほかの場合は委託元へ報告し、事業者を通じて事務局へ速やかに報告することとします。</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以下は記載内容の例示または説明であり、記載の際は適宜オブジェクトを追加・削除すること。</a:t>
            </a:r>
            <a:endParaRPr kumimoji="1" lang="en-US" altLang="ja-JP" dirty="0">
              <a:latin typeface="ＭＳ 明朝" panose="02020609040205080304" pitchFamily="17" charset="-128"/>
              <a:ea typeface="ＭＳ 明朝" panose="02020609040205080304" pitchFamily="17" charset="-128"/>
            </a:endParaRPr>
          </a:p>
        </p:txBody>
      </p:sp>
      <p:sp>
        <p:nvSpPr>
          <p:cNvPr id="49" name="吹き出し: 線 48">
            <a:extLst>
              <a:ext uri="{FF2B5EF4-FFF2-40B4-BE49-F238E27FC236}">
                <a16:creationId xmlns:a16="http://schemas.microsoft.com/office/drawing/2014/main" id="{84836186-FAF6-0363-64BD-E91DA23ADFEE}"/>
              </a:ext>
            </a:extLst>
          </p:cNvPr>
          <p:cNvSpPr/>
          <p:nvPr/>
        </p:nvSpPr>
        <p:spPr>
          <a:xfrm>
            <a:off x="8392593" y="1845603"/>
            <a:ext cx="2582813" cy="1341469"/>
          </a:xfrm>
          <a:prstGeom prst="borderCallout1">
            <a:avLst>
              <a:gd name="adj1" fmla="val 25545"/>
              <a:gd name="adj2" fmla="val 196"/>
              <a:gd name="adj3" fmla="val 53161"/>
              <a:gd name="adj4" fmla="val -88781"/>
            </a:avLst>
          </a:prstGeom>
          <a:solidFill>
            <a:schemeClr val="bg1">
              <a:lumMod val="95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dirty="0">
                <a:latin typeface="ＭＳ 明朝" panose="02020609040205080304" pitchFamily="17" charset="-128"/>
                <a:ea typeface="ＭＳ 明朝" panose="02020609040205080304" pitchFamily="17" charset="-128"/>
              </a:rPr>
              <a:t>【</a:t>
            </a:r>
            <a:r>
              <a:rPr kumimoji="1" lang="ja-JP" altLang="en-US" b="1" dirty="0">
                <a:latin typeface="ＭＳ 明朝" panose="02020609040205080304" pitchFamily="17" charset="-128"/>
                <a:ea typeface="ＭＳ 明朝" panose="02020609040205080304" pitchFamily="17" charset="-128"/>
              </a:rPr>
              <a:t>提出前に削除すること</a:t>
            </a:r>
            <a:r>
              <a:rPr kumimoji="1" lang="en-US" altLang="ja-JP" b="1" dirty="0">
                <a:latin typeface="ＭＳ 明朝" panose="02020609040205080304" pitchFamily="17" charset="-128"/>
                <a:ea typeface="ＭＳ 明朝" panose="02020609040205080304" pitchFamily="17" charset="-128"/>
              </a:rPr>
              <a:t>】</a:t>
            </a: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「インシデント発生時の報告フロー」の矢印については、併せて、「インシデント報告があった場合、社内規則に則り対応を実施」等、対応策を図中に記載ください。</a:t>
            </a:r>
          </a:p>
        </p:txBody>
      </p:sp>
      <p:sp>
        <p:nvSpPr>
          <p:cNvPr id="51" name="吹き出し: 線 50">
            <a:extLst>
              <a:ext uri="{FF2B5EF4-FFF2-40B4-BE49-F238E27FC236}">
                <a16:creationId xmlns:a16="http://schemas.microsoft.com/office/drawing/2014/main" id="{66B5D7A1-7F35-FF1E-3EED-CCBC83FBE564}"/>
              </a:ext>
            </a:extLst>
          </p:cNvPr>
          <p:cNvSpPr/>
          <p:nvPr/>
        </p:nvSpPr>
        <p:spPr>
          <a:xfrm>
            <a:off x="-2879834" y="4789549"/>
            <a:ext cx="3239667" cy="1610757"/>
          </a:xfrm>
          <a:prstGeom prst="borderCallout1">
            <a:avLst>
              <a:gd name="adj1" fmla="val 49936"/>
              <a:gd name="adj2" fmla="val 100084"/>
              <a:gd name="adj3" fmla="val 90505"/>
              <a:gd name="adj4" fmla="val 107475"/>
            </a:avLst>
          </a:prstGeom>
          <a:solidFill>
            <a:schemeClr val="bg1">
              <a:lumMod val="95000"/>
            </a:schemeClr>
          </a:solidFill>
          <a:ln w="6350">
            <a:solidFill>
              <a:schemeClr val="bg1">
                <a:lumMod val="50000"/>
              </a:schemeClr>
            </a:solid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dirty="0">
                <a:latin typeface="ＭＳ 明朝" panose="02020609040205080304" pitchFamily="17" charset="-128"/>
                <a:ea typeface="ＭＳ 明朝" panose="02020609040205080304" pitchFamily="17" charset="-128"/>
              </a:rPr>
              <a:t>【</a:t>
            </a:r>
            <a:r>
              <a:rPr kumimoji="1" lang="ja-JP" altLang="en-US" b="1" dirty="0">
                <a:latin typeface="ＭＳ 明朝" panose="02020609040205080304" pitchFamily="17" charset="-128"/>
                <a:ea typeface="ＭＳ 明朝" panose="02020609040205080304" pitchFamily="17" charset="-128"/>
              </a:rPr>
              <a:t>提出前に削除すること</a:t>
            </a:r>
            <a:r>
              <a:rPr kumimoji="1" lang="en-US" altLang="ja-JP" b="1" dirty="0">
                <a:latin typeface="ＭＳ 明朝" panose="02020609040205080304" pitchFamily="17" charset="-128"/>
                <a:ea typeface="ＭＳ 明朝" panose="02020609040205080304" pitchFamily="17" charset="-128"/>
              </a:rPr>
              <a:t>】</a:t>
            </a: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本項目は該当する場合にのみ、簡潔に理由を記載ください。（該当しない場合は「該当なし。」と記載ください。）</a:t>
            </a:r>
            <a:endParaRPr kumimoji="1" lang="en-US" altLang="ja-JP" dirty="0">
              <a:latin typeface="ＭＳ 明朝" panose="02020609040205080304" pitchFamily="17" charset="-128"/>
              <a:ea typeface="ＭＳ 明朝" panose="02020609040205080304" pitchFamily="17" charset="-128"/>
            </a:endParaRPr>
          </a:p>
          <a:p>
            <a:pPr marL="171450" indent="-171450">
              <a:buFont typeface="Arial" panose="020B0604020202020204" pitchFamily="34" charset="0"/>
              <a:buChar char="•"/>
            </a:pPr>
            <a:r>
              <a:rPr kumimoji="1" lang="ja-JP" altLang="en-US" dirty="0">
                <a:latin typeface="ＭＳ 明朝" panose="02020609040205080304" pitchFamily="17" charset="-128"/>
                <a:ea typeface="ＭＳ 明朝" panose="02020609040205080304" pitchFamily="17" charset="-128"/>
              </a:rPr>
              <a:t>なお、本項目は、実施要領上の「情報セキュリティを確保するための体制には、情報セキュリティ対策業務を中心とした部門を参加させる」という点に基づき設定しております。</a:t>
            </a:r>
          </a:p>
        </p:txBody>
      </p:sp>
      <p:cxnSp>
        <p:nvCxnSpPr>
          <p:cNvPr id="54" name="直線矢印コネクタ 53">
            <a:extLst>
              <a:ext uri="{FF2B5EF4-FFF2-40B4-BE49-F238E27FC236}">
                <a16:creationId xmlns:a16="http://schemas.microsoft.com/office/drawing/2014/main" id="{C12355CD-0767-16D3-D14D-F61619B241E4}"/>
              </a:ext>
            </a:extLst>
          </p:cNvPr>
          <p:cNvCxnSpPr>
            <a:cxnSpLocks/>
            <a:stCxn id="15" idx="0"/>
            <a:endCxn id="39" idx="2"/>
          </p:cNvCxnSpPr>
          <p:nvPr/>
        </p:nvCxnSpPr>
        <p:spPr>
          <a:xfrm flipV="1">
            <a:off x="3240000" y="2272336"/>
            <a:ext cx="9001" cy="85776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25193FF-96DF-00F2-B384-AAE229B26EE7}"/>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dirty="0">
                <a:latin typeface="ＭＳ 明朝" panose="02020609040205080304" pitchFamily="17" charset="-128"/>
                <a:ea typeface="ＭＳ 明朝" panose="02020609040205080304" pitchFamily="17" charset="-128"/>
              </a:rPr>
              <a:t>[</a:t>
            </a:r>
            <a:r>
              <a:rPr kumimoji="1" lang="ja-JP" altLang="en-US" sz="1000" dirty="0">
                <a:latin typeface="ＭＳ 明朝" panose="02020609040205080304" pitchFamily="17" charset="-128"/>
                <a:ea typeface="ＭＳ 明朝" panose="02020609040205080304" pitchFamily="17" charset="-128"/>
              </a:rPr>
              <a:t>様式</a:t>
            </a:r>
            <a:r>
              <a:rPr kumimoji="1" lang="en-US" altLang="ja-JP" sz="1000" dirty="0">
                <a:latin typeface="ＭＳ 明朝" panose="02020609040205080304" pitchFamily="17" charset="-128"/>
                <a:ea typeface="ＭＳ 明朝" panose="02020609040205080304" pitchFamily="17" charset="-128"/>
              </a:rPr>
              <a:t>4]</a:t>
            </a:r>
            <a:endParaRPr kumimoji="1" lang="ja-JP" altLang="en-US" sz="1000" dirty="0">
              <a:latin typeface="ＭＳ 明朝" panose="02020609040205080304" pitchFamily="17" charset="-128"/>
              <a:ea typeface="ＭＳ 明朝" panose="02020609040205080304" pitchFamily="17" charset="-128"/>
            </a:endParaRPr>
          </a:p>
        </p:txBody>
      </p:sp>
      <p:grpSp>
        <p:nvGrpSpPr>
          <p:cNvPr id="7" name="グループ化 6">
            <a:extLst>
              <a:ext uri="{FF2B5EF4-FFF2-40B4-BE49-F238E27FC236}">
                <a16:creationId xmlns:a16="http://schemas.microsoft.com/office/drawing/2014/main" id="{E77E9E6C-8B97-E579-852B-C7FEEE40A57A}"/>
              </a:ext>
            </a:extLst>
          </p:cNvPr>
          <p:cNvGrpSpPr/>
          <p:nvPr/>
        </p:nvGrpSpPr>
        <p:grpSpPr>
          <a:xfrm>
            <a:off x="180000" y="816413"/>
            <a:ext cx="8784000" cy="345373"/>
            <a:chOff x="89319" y="816413"/>
            <a:chExt cx="8784000" cy="345373"/>
          </a:xfrm>
        </p:grpSpPr>
        <p:sp>
          <p:nvSpPr>
            <p:cNvPr id="10" name="正方形/長方形 9">
              <a:extLst>
                <a:ext uri="{FF2B5EF4-FFF2-40B4-BE49-F238E27FC236}">
                  <a16:creationId xmlns:a16="http://schemas.microsoft.com/office/drawing/2014/main" id="{EFD12179-7D50-95D4-3B40-98C0F75F2D2C}"/>
                </a:ext>
              </a:extLst>
            </p:cNvPr>
            <p:cNvSpPr/>
            <p:nvPr/>
          </p:nvSpPr>
          <p:spPr>
            <a:xfrm>
              <a:off x="89319" y="816413"/>
              <a:ext cx="1277864" cy="345373"/>
            </a:xfrm>
            <a:prstGeom prst="rect">
              <a:avLst/>
            </a:prstGeom>
            <a:solidFill>
              <a:schemeClr val="tx1">
                <a:lumMod val="75000"/>
                <a:lumOff val="25000"/>
              </a:schemeClr>
            </a:solidFill>
          </p:spPr>
          <p:txBody>
            <a:bodyPr wrap="square" anchor="ctr">
              <a:noAutofit/>
            </a:bodyPr>
            <a:lstStyle/>
            <a:p>
              <a:pPr defTabSz="422020">
                <a:defRPr/>
              </a:pPr>
              <a:r>
                <a:rPr lang="ja-JP" altLang="en-US" kern="100">
                  <a:solidFill>
                    <a:schemeClr val="bg1"/>
                  </a:solidFill>
                  <a:latin typeface="ＭＳ 明朝" panose="02020609040205080304" pitchFamily="17" charset="-128"/>
                  <a:ea typeface="ＭＳ 明朝" panose="02020609040205080304" pitchFamily="17" charset="-128"/>
                  <a:cs typeface="Times New Roman" panose="02020603050405020304" pitchFamily="18" charset="0"/>
                </a:rPr>
                <a:t>技術開発主体名</a:t>
              </a:r>
              <a:endParaRPr lang="ja-JP" altLang="en-US" kern="100" dirty="0">
                <a:solidFill>
                  <a:schemeClr val="bg1"/>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11" name="正方形/長方形 10">
              <a:extLst>
                <a:ext uri="{FF2B5EF4-FFF2-40B4-BE49-F238E27FC236}">
                  <a16:creationId xmlns:a16="http://schemas.microsoft.com/office/drawing/2014/main" id="{53A2B4A7-C388-8E43-F844-BDFCF452DED8}"/>
                </a:ext>
              </a:extLst>
            </p:cNvPr>
            <p:cNvSpPr/>
            <p:nvPr/>
          </p:nvSpPr>
          <p:spPr>
            <a:xfrm>
              <a:off x="1367183" y="816413"/>
              <a:ext cx="7506136" cy="345373"/>
            </a:xfrm>
            <a:prstGeom prst="rect">
              <a:avLst/>
            </a:prstGeom>
            <a:ln>
              <a:solidFill>
                <a:schemeClr val="bg1">
                  <a:lumMod val="50000"/>
                </a:schemeClr>
              </a:solidFill>
            </a:ln>
          </p:spPr>
          <p:txBody>
            <a:bodyPr wrap="square">
              <a:noAutofit/>
            </a:bodyPr>
            <a:lstStyle/>
            <a:p>
              <a:pPr defTabSz="422020">
                <a:defRPr/>
              </a:pPr>
              <a:r>
                <a:rPr lang="ja-JP" altLang="en-US" sz="1400" kern="100" dirty="0">
                  <a:solidFill>
                    <a:prstClr val="black"/>
                  </a:solidFill>
                  <a:latin typeface="ＭＳ 明朝" panose="02020609040205080304" pitchFamily="17" charset="-128"/>
                  <a:ea typeface="ＭＳ 明朝" panose="02020609040205080304" pitchFamily="17" charset="-128"/>
                  <a:cs typeface="Times New Roman" panose="02020603050405020304" pitchFamily="18" charset="0"/>
                </a:rPr>
                <a:t>○○</a:t>
              </a:r>
            </a:p>
          </p:txBody>
        </p:sp>
      </p:grpSp>
    </p:spTree>
    <p:extLst>
      <p:ext uri="{BB962C8B-B14F-4D97-AF65-F5344CB8AC3E}">
        <p14:creationId xmlns:p14="http://schemas.microsoft.com/office/powerpoint/2010/main" val="25101088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256,1,Slide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01.xml><?xml version="1.0" encoding="utf-8"?>
<p:tagLst xmlns:a="http://schemas.openxmlformats.org/drawingml/2006/main" xmlns:r="http://schemas.openxmlformats.org/officeDocument/2006/relationships" xmlns:p="http://schemas.openxmlformats.org/presentationml/2006/main">
  <p:tag name="FULLLENGTH" val="True"/>
</p:tagLst>
</file>

<file path=ppt/tags/tag102.xml><?xml version="1.0" encoding="utf-8"?>
<p:tagLst xmlns:a="http://schemas.openxmlformats.org/drawingml/2006/main" xmlns:r="http://schemas.openxmlformats.org/officeDocument/2006/relationships" xmlns:p="http://schemas.openxmlformats.org/presentationml/2006/main">
  <p:tag name="FULLLENGTH" val="True"/>
</p:tagLst>
</file>

<file path=ppt/tags/tag103.xml><?xml version="1.0" encoding="utf-8"?>
<p:tagLst xmlns:a="http://schemas.openxmlformats.org/drawingml/2006/main" xmlns:r="http://schemas.openxmlformats.org/officeDocument/2006/relationships" xmlns:p="http://schemas.openxmlformats.org/presentationml/2006/main">
  <p:tag name="FULLLENGTH" val="True"/>
</p:tagLst>
</file>

<file path=ppt/tags/tag104.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05.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0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0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08.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09.xml><?xml version="1.0" encoding="utf-8"?>
<p:tagLst xmlns:a="http://schemas.openxmlformats.org/drawingml/2006/main" xmlns:r="http://schemas.openxmlformats.org/officeDocument/2006/relationships" xmlns:p="http://schemas.openxmlformats.org/presentationml/2006/main">
  <p:tag name="FULLLENGTH" val="True"/>
</p:tagLst>
</file>

<file path=ppt/tags/tag11.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1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11.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12.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1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14.xml><?xml version="1.0" encoding="utf-8"?>
<p:tagLst xmlns:a="http://schemas.openxmlformats.org/drawingml/2006/main" xmlns:r="http://schemas.openxmlformats.org/officeDocument/2006/relationships" xmlns:p="http://schemas.openxmlformats.org/presentationml/2006/main">
  <p:tag name="FULLLENGTH" val="True"/>
</p:tagLst>
</file>

<file path=ppt/tags/tag115.xml><?xml version="1.0" encoding="utf-8"?>
<p:tagLst xmlns:a="http://schemas.openxmlformats.org/drawingml/2006/main" xmlns:r="http://schemas.openxmlformats.org/officeDocument/2006/relationships" xmlns:p="http://schemas.openxmlformats.org/presentationml/2006/main">
  <p:tag name="FULLLENGTH" val="True"/>
</p:tagLst>
</file>

<file path=ppt/tags/tag11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17.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18.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19.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2.xml><?xml version="1.0" encoding="utf-8"?>
<p:tagLst xmlns:a="http://schemas.openxmlformats.org/drawingml/2006/main" xmlns:r="http://schemas.openxmlformats.org/officeDocument/2006/relationships" xmlns:p="http://schemas.openxmlformats.org/presentationml/2006/main">
  <p:tag name="SMARTLOCKSHAPE" val="Yes"/>
</p:tagLst>
</file>

<file path=ppt/tags/tag12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2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2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23.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24.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25.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2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27.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28.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2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3.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30.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3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3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33.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3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35.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36.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3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38.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39.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4.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40.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41.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4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4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44.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4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4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47.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48.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49.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5.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5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51.xml><?xml version="1.0" encoding="utf-8"?>
<p:tagLst xmlns:a="http://schemas.openxmlformats.org/drawingml/2006/main" xmlns:r="http://schemas.openxmlformats.org/officeDocument/2006/relationships" xmlns:p="http://schemas.openxmlformats.org/presentationml/2006/main">
  <p:tag name="FULLLENGTH" val="True"/>
</p:tagLst>
</file>

<file path=ppt/tags/tag15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5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54.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55.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56.xml><?xml version="1.0" encoding="utf-8"?>
<p:tagLst xmlns:a="http://schemas.openxmlformats.org/drawingml/2006/main" xmlns:r="http://schemas.openxmlformats.org/officeDocument/2006/relationships" xmlns:p="http://schemas.openxmlformats.org/presentationml/2006/main">
  <p:tag name="FULLLENGTH" val="True"/>
</p:tagLst>
</file>

<file path=ppt/tags/tag157.xml><?xml version="1.0" encoding="utf-8"?>
<p:tagLst xmlns:a="http://schemas.openxmlformats.org/drawingml/2006/main" xmlns:r="http://schemas.openxmlformats.org/officeDocument/2006/relationships" xmlns:p="http://schemas.openxmlformats.org/presentationml/2006/main">
  <p:tag name="FULLLENGTH" val="True"/>
</p:tagLst>
</file>

<file path=ppt/tags/tag158.xml><?xml version="1.0" encoding="utf-8"?>
<p:tagLst xmlns:a="http://schemas.openxmlformats.org/drawingml/2006/main" xmlns:r="http://schemas.openxmlformats.org/officeDocument/2006/relationships" xmlns:p="http://schemas.openxmlformats.org/presentationml/2006/main">
  <p:tag name="FULLLENGTH" val="True"/>
</p:tagLst>
</file>

<file path=ppt/tags/tag15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6.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60.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6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6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63.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64.xml><?xml version="1.0" encoding="utf-8"?>
<p:tagLst xmlns:a="http://schemas.openxmlformats.org/drawingml/2006/main" xmlns:r="http://schemas.openxmlformats.org/officeDocument/2006/relationships" xmlns:p="http://schemas.openxmlformats.org/presentationml/2006/main">
  <p:tag name="FULLLENGTH" val="True"/>
</p:tagLst>
</file>

<file path=ppt/tags/tag16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6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67.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68.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16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70.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7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17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73.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74.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75.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76.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SMARTDIVIDERTOCSTYLE" val="Section TOC"/>
  <p:tag name="SMARTDIVIDERLEVEL" val="0"/>
</p:tagLst>
</file>

<file path=ppt/tags/tag177.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78.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79.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8.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8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8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8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83.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84.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85.xml><?xml version="1.0" encoding="utf-8"?>
<p:tagLst xmlns:a="http://schemas.openxmlformats.org/drawingml/2006/main" xmlns:r="http://schemas.openxmlformats.org/officeDocument/2006/relationships" xmlns:p="http://schemas.openxmlformats.org/presentationml/2006/main">
  <p:tag name="SMARTSLIDETYPE" val="Divider"/>
  <p:tag name="SMARTDIVIDERTYPE" val="Section"/>
  <p:tag name="SMARTDIVIDERTEXT" val="Section"/>
  <p:tag name="SMARTDIVIDERTOCSTYLE" val="Section TOC"/>
  <p:tag name="SMARTDIVIDERLEVEL" val="0"/>
</p:tagLst>
</file>

<file path=ppt/tags/tag186.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87.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88.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8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9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91.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192.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93.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194.xml><?xml version="1.0" encoding="utf-8"?>
<p:tagLst xmlns:a="http://schemas.openxmlformats.org/drawingml/2006/main" xmlns:r="http://schemas.openxmlformats.org/officeDocument/2006/relationships" xmlns:p="http://schemas.openxmlformats.org/presentationml/2006/main">
  <p:tag name="SMARTSLIDETYPE" val="Divider"/>
  <p:tag name="SHOW EXECUTIVE SUMMARY" val="No"/>
  <p:tag name="SMARTDIVIDERTYPE" val="Section"/>
  <p:tag name="SMARTDIVIDERTEXT" val="Section"/>
  <p:tag name="SMARTDIVIDERTOCSTYLE" val="Section TOC"/>
  <p:tag name="SMARTDIVIDERLEVEL" val="0"/>
</p:tagLst>
</file>

<file path=ppt/tags/tag195.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9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97.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19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19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200.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01.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202.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203.xml><?xml version="1.0" encoding="utf-8"?>
<p:tagLst xmlns:a="http://schemas.openxmlformats.org/drawingml/2006/main" xmlns:r="http://schemas.openxmlformats.org/officeDocument/2006/relationships" xmlns:p="http://schemas.openxmlformats.org/presentationml/2006/main">
  <p:tag name="SMARTSLIDETYPE" val="Divider"/>
  <p:tag name="SHOW EXECUTIVE SUMMARY" val="No"/>
  <p:tag name="SMARTDIVIDERTYPE" val="Section"/>
  <p:tag name="SMARTDIVIDERTEXT" val="Section"/>
  <p:tag name="SMARTDIVIDERTOCSTYLE" val="Section TOC"/>
  <p:tag name="SMARTDIVIDERLEVEL" val="0"/>
</p:tagLst>
</file>

<file path=ppt/tags/tag204.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205.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206.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207.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20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09.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1.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210.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211.xml><?xml version="1.0" encoding="utf-8"?>
<p:tagLst xmlns:a="http://schemas.openxmlformats.org/drawingml/2006/main" xmlns:r="http://schemas.openxmlformats.org/officeDocument/2006/relationships" xmlns:p="http://schemas.openxmlformats.org/presentationml/2006/main">
  <p:tag name="SMARTWRITE" val="{@Title}"/>
  <p:tag name="SMARTREAD" val="{@Title}"/>
  <p:tag name="SMARTLINKEDSHAPEID" val="Title"/>
</p:tagLst>
</file>

<file path=ppt/tags/tag212.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 name="SMARTLINKEDSHAPEID" val="Title"/>
</p:tagLst>
</file>

<file path=ppt/tags/tag213.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 name="SMARTLINKEDSHAPEID" val="SideBar"/>
</p:tagLst>
</file>

<file path=ppt/tags/tag214.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LINKEDSHAPEID" val="SideBar"/>
  <p:tag name="SMARTOBJECT" val="Draft stamp Default Cover v.3"/>
</p:tagLst>
</file>

<file path=ppt/tags/tag215.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Lst>
</file>

<file path=ppt/tags/tag216.xml><?xml version="1.0" encoding="utf-8"?>
<p:tagLst xmlns:a="http://schemas.openxmlformats.org/drawingml/2006/main" xmlns:r="http://schemas.openxmlformats.org/officeDocument/2006/relationships" xmlns:p="http://schemas.openxmlformats.org/presentationml/2006/main">
  <p:tag name="SMARTWRITE" val="{@Title}"/>
  <p:tag name="SMARTREAD" val="{@Title}"/>
  <p:tag name="SMARTLINKEDSHAPEID" val="Title"/>
</p:tagLst>
</file>

<file path=ppt/tags/tag217.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 name="SMARTLINKEDSHAPEID" val="Title"/>
</p:tagLst>
</file>

<file path=ppt/tags/tag218.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 name="SMARTLINKEDSHAPEID" val="SideBar"/>
</p:tagLst>
</file>

<file path=ppt/tags/tag219.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LINKEDSHAPEID" val="SideBar"/>
  <p:tag name="SMARTOBJECT" val="Draft stamp Default Cover v.3"/>
</p:tagLst>
</file>

<file path=ppt/tags/tag2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220.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Lst>
</file>

<file path=ppt/tags/tag221.xml><?xml version="1.0" encoding="utf-8"?>
<p:tagLst xmlns:a="http://schemas.openxmlformats.org/drawingml/2006/main" xmlns:r="http://schemas.openxmlformats.org/officeDocument/2006/relationships" xmlns:p="http://schemas.openxmlformats.org/presentationml/2006/main">
  <p:tag name="SMARTWRITE" val="{@Title}"/>
  <p:tag name="SMARTREAD" val="{@Title}"/>
  <p:tag name="SMARTLINKEDSHAPEID" val="Title"/>
</p:tagLst>
</file>

<file path=ppt/tags/tag222.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 name="SMARTLINKEDSHAPEID" val="Title"/>
</p:tagLst>
</file>

<file path=ppt/tags/tag223.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 name="SMARTLINKEDSHAPEID" val="SideBar"/>
</p:tagLst>
</file>

<file path=ppt/tags/tag224.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LINKEDSHAPEID" val="SideBar"/>
  <p:tag name="SMARTOBJECT" val="Draft stamp Default Cover v.3"/>
</p:tagLst>
</file>

<file path=ppt/tags/tag225.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Lst>
</file>

<file path=ppt/tags/tag226.xml><?xml version="1.0" encoding="utf-8"?>
<p:tagLst xmlns:a="http://schemas.openxmlformats.org/drawingml/2006/main" xmlns:r="http://schemas.openxmlformats.org/officeDocument/2006/relationships" xmlns:p="http://schemas.openxmlformats.org/presentationml/2006/main">
  <p:tag name="SMARTOBJECT" val="Bla Bla Object"/>
</p:tagLst>
</file>

<file path=ppt/tags/tag227.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Lst>
</file>

<file path=ppt/tags/tag228.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OBJECT" val="Draft stamp Default Cover v.3"/>
</p:tagLst>
</file>

<file path=ppt/tags/tag229.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 name="SMARTLINKEDSHAPEID" val="Subtitle"/>
</p:tagLst>
</file>

<file path=ppt/tags/tag23.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230.xml><?xml version="1.0" encoding="utf-8"?>
<p:tagLst xmlns:a="http://schemas.openxmlformats.org/drawingml/2006/main" xmlns:r="http://schemas.openxmlformats.org/officeDocument/2006/relationships" xmlns:p="http://schemas.openxmlformats.org/presentationml/2006/main">
  <p:tag name="SMARTSHAPETYPE" val="Front Cover Image"/>
</p:tagLst>
</file>

<file path=ppt/tags/tag231.xml><?xml version="1.0" encoding="utf-8"?>
<p:tagLst xmlns:a="http://schemas.openxmlformats.org/drawingml/2006/main" xmlns:r="http://schemas.openxmlformats.org/officeDocument/2006/relationships" xmlns:p="http://schemas.openxmlformats.org/presentationml/2006/main">
  <p:tag name="SMARTOBJECT" val="Title"/>
  <p:tag name="SMARTWRITE" val="{@Title}"/>
  <p:tag name="SMARTREAD" val="{@Title}"/>
</p:tagLst>
</file>

<file path=ppt/tags/tag232.xml><?xml version="1.0" encoding="utf-8"?>
<p:tagLst xmlns:a="http://schemas.openxmlformats.org/drawingml/2006/main" xmlns:r="http://schemas.openxmlformats.org/officeDocument/2006/relationships" xmlns:p="http://schemas.openxmlformats.org/presentationml/2006/main">
  <p:tag name="SMARTOBJECT" val="Subtitle"/>
  <p:tag name="SMARTWRITE" val="{@Subtitle}"/>
  <p:tag name="SMARTREAD" val="{@Subtitle}"/>
</p:tagLst>
</file>

<file path=ppt/tags/tag233.xml><?xml version="1.0" encoding="utf-8"?>
<p:tagLst xmlns:a="http://schemas.openxmlformats.org/drawingml/2006/main" xmlns:r="http://schemas.openxmlformats.org/officeDocument/2006/relationships" xmlns:p="http://schemas.openxmlformats.org/presentationml/2006/main">
  <p:tag name="SMARTOBJECT" val="Bla Bla Object"/>
</p:tagLst>
</file>

<file path=ppt/tags/tag234.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Lst>
</file>

<file path=ppt/tags/tag235.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OBJECT" val="Draft stamp Default Cover v.3"/>
</p:tagLst>
</file>

<file path=ppt/tags/tag236.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 name="SMARTLINKEDSHAPEID" val="Subtitle"/>
</p:tagLst>
</file>

<file path=ppt/tags/tag237.xml><?xml version="1.0" encoding="utf-8"?>
<p:tagLst xmlns:a="http://schemas.openxmlformats.org/drawingml/2006/main" xmlns:r="http://schemas.openxmlformats.org/officeDocument/2006/relationships" xmlns:p="http://schemas.openxmlformats.org/presentationml/2006/main">
  <p:tag name="SMARTSHAPETYPE" val="Front Cover Image"/>
</p:tagLst>
</file>

<file path=ppt/tags/tag238.xml><?xml version="1.0" encoding="utf-8"?>
<p:tagLst xmlns:a="http://schemas.openxmlformats.org/drawingml/2006/main" xmlns:r="http://schemas.openxmlformats.org/officeDocument/2006/relationships" xmlns:p="http://schemas.openxmlformats.org/presentationml/2006/main">
  <p:tag name="SMARTOBJECT" val="Title"/>
  <p:tag name="SMARTWRITE" val="{@Title}"/>
  <p:tag name="SMARTREAD" val="{@Title}"/>
</p:tagLst>
</file>

<file path=ppt/tags/tag239.xml><?xml version="1.0" encoding="utf-8"?>
<p:tagLst xmlns:a="http://schemas.openxmlformats.org/drawingml/2006/main" xmlns:r="http://schemas.openxmlformats.org/officeDocument/2006/relationships" xmlns:p="http://schemas.openxmlformats.org/presentationml/2006/main">
  <p:tag name="SMARTOBJECT" val="Subtitle"/>
  <p:tag name="SMARTWRITE" val="{@Subtitle}"/>
  <p:tag name="SMARTREAD" val="{@Subtitle}"/>
</p:tagLst>
</file>

<file path=ppt/tags/tag2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6.xml><?xml version="1.0" encoding="utf-8"?>
<p:tagLst xmlns:a="http://schemas.openxmlformats.org/drawingml/2006/main" xmlns:r="http://schemas.openxmlformats.org/officeDocument/2006/relationships" xmlns:p="http://schemas.openxmlformats.org/presentationml/2006/main">
  <p:tag name="FULLLENGTH" val="True"/>
</p:tagLst>
</file>

<file path=ppt/tags/tag2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29.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THOQo1aNuRoK6WSGX8yv_Q"/>
</p:tagLst>
</file>

<file path=ppt/tags/tag30.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31.xml><?xml version="1.0" encoding="utf-8"?>
<p:tagLst xmlns:a="http://schemas.openxmlformats.org/drawingml/2006/main" xmlns:r="http://schemas.openxmlformats.org/officeDocument/2006/relationships" xmlns:p="http://schemas.openxmlformats.org/presentationml/2006/main">
  <p:tag name="FULLLENGTH" val="True"/>
</p:tagLst>
</file>

<file path=ppt/tags/tag32.xml><?xml version="1.0" encoding="utf-8"?>
<p:tagLst xmlns:a="http://schemas.openxmlformats.org/drawingml/2006/main" xmlns:r="http://schemas.openxmlformats.org/officeDocument/2006/relationships" xmlns:p="http://schemas.openxmlformats.org/presentationml/2006/main">
  <p:tag name="FULLLENGTH" val="True"/>
</p:tagLst>
</file>

<file path=ppt/tags/tag33.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34.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35.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36.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37.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3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39.xml><?xml version="1.0" encoding="utf-8"?>
<p:tagLst xmlns:a="http://schemas.openxmlformats.org/drawingml/2006/main" xmlns:r="http://schemas.openxmlformats.org/officeDocument/2006/relationships" xmlns:p="http://schemas.openxmlformats.org/presentationml/2006/main">
  <p:tag name="FULLLENGTH" val="True"/>
</p:tagLst>
</file>

<file path=ppt/tags/tag4.xml><?xml version="1.0" encoding="utf-8"?>
<p:tagLst xmlns:a="http://schemas.openxmlformats.org/drawingml/2006/main" xmlns:r="http://schemas.openxmlformats.org/officeDocument/2006/relationships" xmlns:p="http://schemas.openxmlformats.org/presentationml/2006/main">
  <p:tag name="SMARTOBJECT" val="Grid"/>
  <p:tag name="SMARTISVISIBLE" val="{@GridOn}=Yes"/>
  <p:tag name="SMARTLOCKSHAPE" val="Yes"/>
  <p:tag name="SMARTGRID" val="Yes"/>
</p:tagLst>
</file>

<file path=ppt/tags/tag40.xml><?xml version="1.0" encoding="utf-8"?>
<p:tagLst xmlns:a="http://schemas.openxmlformats.org/drawingml/2006/main" xmlns:r="http://schemas.openxmlformats.org/officeDocument/2006/relationships" xmlns:p="http://schemas.openxmlformats.org/presentationml/2006/main">
  <p:tag name="FULLLENGTH" val="True"/>
</p:tagLst>
</file>

<file path=ppt/tags/tag4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2.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3.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44.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45.xml><?xml version="1.0" encoding="utf-8"?>
<p:tagLst xmlns:a="http://schemas.openxmlformats.org/drawingml/2006/main" xmlns:r="http://schemas.openxmlformats.org/officeDocument/2006/relationships" xmlns:p="http://schemas.openxmlformats.org/presentationml/2006/main">
  <p:tag name="FULLLENGTH" val="True"/>
</p:tagLst>
</file>

<file path=ppt/tags/tag46.xml><?xml version="1.0" encoding="utf-8"?>
<p:tagLst xmlns:a="http://schemas.openxmlformats.org/drawingml/2006/main" xmlns:r="http://schemas.openxmlformats.org/officeDocument/2006/relationships" xmlns:p="http://schemas.openxmlformats.org/presentationml/2006/main">
  <p:tag name="FULLLENGTH" val="True"/>
</p:tagLst>
</file>

<file path=ppt/tags/tag47.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48.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49.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5.xml><?xml version="1.0" encoding="utf-8"?>
<p:tagLst xmlns:a="http://schemas.openxmlformats.org/drawingml/2006/main" xmlns:r="http://schemas.openxmlformats.org/officeDocument/2006/relationships" xmlns:p="http://schemas.openxmlformats.org/presentationml/2006/main">
  <p:tag name="SMARTWRITE" val="{@Title}"/>
  <p:tag name="SMARTREAD" val="{@Title}"/>
  <p:tag name="SMARTLINKEDSHAPEID" val="Title"/>
</p:tagLst>
</file>

<file path=ppt/tags/tag50.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51.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5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53.xml><?xml version="1.0" encoding="utf-8"?>
<p:tagLst xmlns:a="http://schemas.openxmlformats.org/drawingml/2006/main" xmlns:r="http://schemas.openxmlformats.org/officeDocument/2006/relationships" xmlns:p="http://schemas.openxmlformats.org/presentationml/2006/main">
  <p:tag name="FULLLENGTH" val="True"/>
</p:tagLst>
</file>

<file path=ppt/tags/tag5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55.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56.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57.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58.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5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6.xml><?xml version="1.0" encoding="utf-8"?>
<p:tagLst xmlns:a="http://schemas.openxmlformats.org/drawingml/2006/main" xmlns:r="http://schemas.openxmlformats.org/officeDocument/2006/relationships" xmlns:p="http://schemas.openxmlformats.org/presentationml/2006/main">
  <p:tag name="SMARTWRITE" val="{@Subtitle}"/>
  <p:tag name="SMARTREAD" val="{@Subtitle}"/>
</p:tagLst>
</file>

<file path=ppt/tags/tag60.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61.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6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63.xml><?xml version="1.0" encoding="utf-8"?>
<p:tagLst xmlns:a="http://schemas.openxmlformats.org/drawingml/2006/main" xmlns:r="http://schemas.openxmlformats.org/officeDocument/2006/relationships" xmlns:p="http://schemas.openxmlformats.org/presentationml/2006/main">
  <p:tag name="FULLLENGTH" val="True"/>
</p:tagLst>
</file>

<file path=ppt/tags/tag64.xml><?xml version="1.0" encoding="utf-8"?>
<p:tagLst xmlns:a="http://schemas.openxmlformats.org/drawingml/2006/main" xmlns:r="http://schemas.openxmlformats.org/officeDocument/2006/relationships" xmlns:p="http://schemas.openxmlformats.org/presentationml/2006/main">
  <p:tag name="FULLLENGTH" val="True"/>
</p:tagLst>
</file>

<file path=ppt/tags/tag6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66.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67.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68.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69.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7.xml><?xml version="1.0" encoding="utf-8"?>
<p:tagLst xmlns:a="http://schemas.openxmlformats.org/drawingml/2006/main" xmlns:r="http://schemas.openxmlformats.org/officeDocument/2006/relationships" xmlns:p="http://schemas.openxmlformats.org/presentationml/2006/main">
  <p:tag name="SMARTWRITE" val="{@Confidentiality stamp}"/>
  <p:tag name="SMARTREAD" val="{@Confidentiality stamp}"/>
  <p:tag name="SMARTOBJECT" val="Confidentiality stamp Default Cover v.3"/>
  <p:tag name="SMARTLINKEDSHAPEID" val="SideBar"/>
</p:tagLst>
</file>

<file path=ppt/tags/tag70.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71.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72.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73.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74.xml><?xml version="1.0" encoding="utf-8"?>
<p:tagLst xmlns:a="http://schemas.openxmlformats.org/drawingml/2006/main" xmlns:r="http://schemas.openxmlformats.org/officeDocument/2006/relationships" xmlns:p="http://schemas.openxmlformats.org/presentationml/2006/main">
  <p:tag name="FULLLENGTH" val="True"/>
</p:tagLst>
</file>

<file path=ppt/tags/tag75.xml><?xml version="1.0" encoding="utf-8"?>
<p:tagLst xmlns:a="http://schemas.openxmlformats.org/drawingml/2006/main" xmlns:r="http://schemas.openxmlformats.org/officeDocument/2006/relationships" xmlns:p="http://schemas.openxmlformats.org/presentationml/2006/main">
  <p:tag name="FULLLENGTH" val="True"/>
</p:tagLst>
</file>

<file path=ppt/tags/tag7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77.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78.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79.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8.xml><?xml version="1.0" encoding="utf-8"?>
<p:tagLst xmlns:a="http://schemas.openxmlformats.org/drawingml/2006/main" xmlns:r="http://schemas.openxmlformats.org/officeDocument/2006/relationships" xmlns:p="http://schemas.openxmlformats.org/presentationml/2006/main">
  <p:tag name="SMARTWRITE" val="{@Draft stamp}"/>
  <p:tag name="SMARTISVISIBLE" val="{@Show Draft stamp} = Yes"/>
  <p:tag name="SMARTREAD" val="{@Draft stamp}"/>
  <p:tag name="SMARTOBJECT" val="Draft stamp Default Cover v.3"/>
</p:tagLst>
</file>

<file path=ppt/tags/tag80.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81.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82.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83.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84.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85.xml><?xml version="1.0" encoding="utf-8"?>
<p:tagLst xmlns:a="http://schemas.openxmlformats.org/drawingml/2006/main" xmlns:r="http://schemas.openxmlformats.org/officeDocument/2006/relationships" xmlns:p="http://schemas.openxmlformats.org/presentationml/2006/main">
  <p:tag name="FULLLENGTH" val="True"/>
</p:tagLst>
</file>

<file path=ppt/tags/tag86.xml><?xml version="1.0" encoding="utf-8"?>
<p:tagLst xmlns:a="http://schemas.openxmlformats.org/drawingml/2006/main" xmlns:r="http://schemas.openxmlformats.org/officeDocument/2006/relationships" xmlns:p="http://schemas.openxmlformats.org/presentationml/2006/main">
  <p:tag name="FULLLENGTH" val="True"/>
</p:tagLst>
</file>

<file path=ppt/tags/tag87.xml><?xml version="1.0" encoding="utf-8"?>
<p:tagLst xmlns:a="http://schemas.openxmlformats.org/drawingml/2006/main" xmlns:r="http://schemas.openxmlformats.org/officeDocument/2006/relationships" xmlns:p="http://schemas.openxmlformats.org/presentationml/2006/main">
  <p:tag name="FULLLENGTH" val="True"/>
</p:tagLst>
</file>

<file path=ppt/tags/tag8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89.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9.xml><?xml version="1.0" encoding="utf-8"?>
<p:tagLst xmlns:a="http://schemas.openxmlformats.org/drawingml/2006/main" xmlns:r="http://schemas.openxmlformats.org/officeDocument/2006/relationships" xmlns:p="http://schemas.openxmlformats.org/presentationml/2006/main">
  <p:tag name="SMARTWRITE" val="{@Report date}"/>
  <p:tag name="SMARTREAD" val="{@Report date}"/>
  <p:tag name="SMARTOBJECT" val="Report date Default Cover v.3"/>
</p:tagLst>
</file>

<file path=ppt/tags/tag90.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ags/tag91.xml><?xml version="1.0" encoding="utf-8"?>
<p:tagLst xmlns:a="http://schemas.openxmlformats.org/drawingml/2006/main" xmlns:r="http://schemas.openxmlformats.org/officeDocument/2006/relationships" xmlns:p="http://schemas.openxmlformats.org/presentationml/2006/main">
  <p:tag name="SMARTDIVIDERTYPE" val="Section"/>
  <p:tag name="SMARTDIVIDERLEVEL" val="0"/>
</p:tagLst>
</file>

<file path=ppt/tags/tag92.xml><?xml version="1.0" encoding="utf-8"?>
<p:tagLst xmlns:a="http://schemas.openxmlformats.org/drawingml/2006/main" xmlns:r="http://schemas.openxmlformats.org/officeDocument/2006/relationships" xmlns:p="http://schemas.openxmlformats.org/presentationml/2006/main">
  <p:tag name="SMARTISVISIBLE" val="{@Show Draft stamp} = Yes"/>
  <p:tag name="SMARTWRITE" val="{@Draft stamp}"/>
  <p:tag name="SMARTLOCKSHAPE" val="Yes"/>
</p:tagLst>
</file>

<file path=ppt/tags/tag93.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94.xml><?xml version="1.0" encoding="utf-8"?>
<p:tagLst xmlns:a="http://schemas.openxmlformats.org/drawingml/2006/main" xmlns:r="http://schemas.openxmlformats.org/officeDocument/2006/relationships" xmlns:p="http://schemas.openxmlformats.org/presentationml/2006/main">
  <p:tag name="SMARTWRITE" val="{!PageNumber}"/>
  <p:tag name="SMARTLOCKSHAPE" val="Yes"/>
  <p:tag name="SMARTOBJECT" val="Page Number v.3"/>
</p:tagLst>
</file>

<file path=ppt/tags/tag95.xml><?xml version="1.0" encoding="utf-8"?>
<p:tagLst xmlns:a="http://schemas.openxmlformats.org/drawingml/2006/main" xmlns:r="http://schemas.openxmlformats.org/officeDocument/2006/relationships" xmlns:p="http://schemas.openxmlformats.org/presentationml/2006/main">
  <p:tag name="SMARTSHAPETYPE" val="PresentationDisclaimer"/>
  <p:tag name="SMARTISVISIBLE" val="{@PresentationDisclaimer}!=No Disclaimer"/>
  <p:tag name="SMARTWRITE" val="{@PresentationDisclaimerText}"/>
</p:tagLst>
</file>

<file path=ppt/tags/tag96.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9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98.xml><?xml version="1.0" encoding="utf-8"?>
<p:tagLst xmlns:a="http://schemas.openxmlformats.org/drawingml/2006/main" xmlns:r="http://schemas.openxmlformats.org/officeDocument/2006/relationships" xmlns:p="http://schemas.openxmlformats.org/presentationml/2006/main">
  <p:tag name="SMARTLOCKSHAPE" val="Yes"/>
  <p:tag name="SMARTOBJECT" val="Section Header v.2"/>
  <p:tag name="SMARTISVISIBLE" val="{$SmartDividernumber}!=-1"/>
  <p:tag name="SMARTWRITE" val="{$SmartDividernumber} {$Smart Divider title}"/>
</p:tagLst>
</file>

<file path=ppt/tags/tag99.xml><?xml version="1.0" encoding="utf-8"?>
<p:tagLst xmlns:a="http://schemas.openxmlformats.org/drawingml/2006/main" xmlns:r="http://schemas.openxmlformats.org/officeDocument/2006/relationships" xmlns:p="http://schemas.openxmlformats.org/presentationml/2006/main">
  <p:tag name="SMARTISVISIBLE" val="{@Show Date FilePath} = Yes"/>
  <p:tag name="SMARTWRITE" val="{!Today} {!FilePath}"/>
  <p:tag name="SMARTLOCKSHAPE" val="Yes"/>
</p:tagLst>
</file>

<file path=ppt/theme/theme1.xml><?xml version="1.0" encoding="utf-8"?>
<a:theme xmlns:a="http://schemas.openxmlformats.org/drawingml/2006/main" name="PwC Smart">
  <a:themeElements>
    <a:clrScheme name="PwC">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6350">
          <a:solidFill>
            <a:schemeClr val="tx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defPPr>
      </a:lstStyle>
    </a:spDef>
    <a:lnDef>
      <a:spPr>
        <a:ln w="12700">
          <a:solidFill>
            <a:srgbClr val="DC6900"/>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spAutoFit/>
      </a:bodyPr>
      <a:lstStyle>
        <a:defPPr>
          <a:defRPr noProof="0" dirty="0" smtClean="0">
            <a:solidFill>
              <a:schemeClr val="tx1"/>
            </a:solidFill>
            <a:latin typeface="Georgia" pitchFamily="18" charset="0"/>
            <a:cs typeface="Arial" pitchFamily="34" charset="0"/>
          </a:defRPr>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Smart" id="{EBCEFFED-2F4C-4610-B3D1-C5FEABF08696}" vid="{147AACE8-1487-4472-AA95-F3AF2FAD502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PwC</Template>
  <TotalTime>0</TotalTime>
  <Words>713</Words>
  <Application>Microsoft Office PowerPoint</Application>
  <PresentationFormat>画面に合わせる (4:3)</PresentationFormat>
  <Paragraphs>69</Paragraphs>
  <Slides>2</Slides>
  <Notes>1</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2</vt:i4>
      </vt:variant>
    </vt:vector>
  </HeadingPairs>
  <TitlesOfParts>
    <vt:vector size="10" baseType="lpstr">
      <vt:lpstr>ＭＳ 明朝</vt:lpstr>
      <vt:lpstr>游ゴシック</vt:lpstr>
      <vt:lpstr>Arial</vt:lpstr>
      <vt:lpstr>Georgia</vt:lpstr>
      <vt:lpstr>Times New Roman</vt:lpstr>
      <vt:lpstr>Wingdings</vt:lpstr>
      <vt:lpstr>PwC Smart</vt:lpstr>
      <vt:lpstr>think-cellスライド</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2026-04-20T00:53:14Z</dcterms:created>
  <dcterms:modified xsi:type="dcterms:W3CDTF">2026-04-20T00:53:26Z</dcterms:modified>
</cp:coreProperties>
</file>