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90" r:id="rId1"/>
  </p:sldMasterIdLst>
  <p:notesMasterIdLst>
    <p:notesMasterId r:id="rId8"/>
  </p:notesMasterIdLst>
  <p:sldIdLst>
    <p:sldId id="324" r:id="rId2"/>
    <p:sldId id="336" r:id="rId3"/>
    <p:sldId id="337" r:id="rId4"/>
    <p:sldId id="338" r:id="rId5"/>
    <p:sldId id="339" r:id="rId6"/>
    <p:sldId id="340" r:id="rId7"/>
  </p:sldIdLst>
  <p:sldSz cx="9144000" cy="6858000" type="screen4x3"/>
  <p:notesSz cx="6807200" cy="9939338"/>
  <p:custDataLst>
    <p:tags r:id="rId9"/>
  </p:custDataLst>
  <p:defaultTextStyle>
    <a:defPPr>
      <a:defRPr lang="en-US"/>
    </a:defPPr>
    <a:lvl1pPr marL="0" algn="l" defTabSz="1018824" rtl="0" eaLnBrk="1" latinLnBrk="0" hangingPunct="1">
      <a:defRPr sz="1100" kern="1200">
        <a:solidFill>
          <a:schemeClr val="tx1"/>
        </a:solidFill>
        <a:latin typeface="+mn-lt"/>
        <a:ea typeface="+mn-ea"/>
        <a:cs typeface="+mn-cs"/>
      </a:defRPr>
    </a:lvl1pPr>
    <a:lvl2pPr marL="509412" algn="l" defTabSz="1018824" rtl="0" eaLnBrk="1" latinLnBrk="0" hangingPunct="1">
      <a:defRPr sz="1100" kern="1200">
        <a:solidFill>
          <a:schemeClr val="tx1"/>
        </a:solidFill>
        <a:latin typeface="+mn-lt"/>
        <a:ea typeface="+mn-ea"/>
        <a:cs typeface="+mn-cs"/>
      </a:defRPr>
    </a:lvl2pPr>
    <a:lvl3pPr marL="1018824" algn="l" defTabSz="1018824" rtl="0" eaLnBrk="1" latinLnBrk="0" hangingPunct="1">
      <a:defRPr sz="1100" kern="1200">
        <a:solidFill>
          <a:schemeClr val="tx1"/>
        </a:solidFill>
        <a:latin typeface="+mn-lt"/>
        <a:ea typeface="+mn-ea"/>
        <a:cs typeface="+mn-cs"/>
      </a:defRPr>
    </a:lvl3pPr>
    <a:lvl4pPr marL="1528237" algn="l" defTabSz="1018824" rtl="0" eaLnBrk="1" latinLnBrk="0" hangingPunct="1">
      <a:defRPr sz="1100" kern="1200">
        <a:solidFill>
          <a:schemeClr val="tx1"/>
        </a:solidFill>
        <a:latin typeface="+mn-lt"/>
        <a:ea typeface="+mn-ea"/>
        <a:cs typeface="+mn-cs"/>
      </a:defRPr>
    </a:lvl4pPr>
    <a:lvl5pPr marL="2037649" algn="l" defTabSz="1018824" rtl="0" eaLnBrk="1" latinLnBrk="0" hangingPunct="1">
      <a:defRPr sz="1100" kern="1200">
        <a:solidFill>
          <a:schemeClr val="tx1"/>
        </a:solidFill>
        <a:latin typeface="+mn-lt"/>
        <a:ea typeface="+mn-ea"/>
        <a:cs typeface="+mn-cs"/>
      </a:defRPr>
    </a:lvl5pPr>
    <a:lvl6pPr marL="2547061" algn="l" defTabSz="1018824" rtl="0" eaLnBrk="1" latinLnBrk="0" hangingPunct="1">
      <a:defRPr sz="1100" kern="1200">
        <a:solidFill>
          <a:schemeClr val="tx1"/>
        </a:solidFill>
        <a:latin typeface="+mn-lt"/>
        <a:ea typeface="+mn-ea"/>
        <a:cs typeface="+mn-cs"/>
      </a:defRPr>
    </a:lvl6pPr>
    <a:lvl7pPr marL="3056473" algn="l" defTabSz="1018824" rtl="0" eaLnBrk="1" latinLnBrk="0" hangingPunct="1">
      <a:defRPr sz="1100" kern="1200">
        <a:solidFill>
          <a:schemeClr val="tx1"/>
        </a:solidFill>
        <a:latin typeface="+mn-lt"/>
        <a:ea typeface="+mn-ea"/>
        <a:cs typeface="+mn-cs"/>
      </a:defRPr>
    </a:lvl7pPr>
    <a:lvl8pPr marL="3565886" algn="l" defTabSz="1018824" rtl="0" eaLnBrk="1" latinLnBrk="0" hangingPunct="1">
      <a:defRPr sz="1100" kern="1200">
        <a:solidFill>
          <a:schemeClr val="tx1"/>
        </a:solidFill>
        <a:latin typeface="+mn-lt"/>
        <a:ea typeface="+mn-ea"/>
        <a:cs typeface="+mn-cs"/>
      </a:defRPr>
    </a:lvl8pPr>
    <a:lvl9pPr marL="4075298" algn="l" defTabSz="1018824" rtl="0" eaLnBrk="1" latinLnBrk="0" hangingPunct="1">
      <a:defRPr sz="1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52" userDrawn="1">
          <p15:clr>
            <a:srgbClr val="A4A3A4"/>
          </p15:clr>
        </p15:guide>
        <p15:guide id="2" pos="2859"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595959"/>
    <a:srgbClr val="003B83"/>
    <a:srgbClr val="C7DDFF"/>
    <a:srgbClr val="E46C0A"/>
    <a:srgbClr val="ED7D31"/>
    <a:srgbClr val="AE5A21"/>
    <a:srgbClr val="788EA9"/>
    <a:srgbClr val="FFE1E1"/>
    <a:srgbClr val="FFA7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DCEFB9-2616-490E-B223-6E1647E94CBA}" v="5" dt="2026-04-17T03:07:39.239"/>
    <p1510:client id="{A29DFE01-E250-4D6F-8642-4C57F854F610}" v="9" dt="2026-04-16T08:58:50.35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308" y="44"/>
      </p:cViewPr>
      <p:guideLst>
        <p:guide orient="horz" pos="3952"/>
        <p:guide pos="285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25830FBF-6DD2-46AC-8E2B-561665E39189}" type="datetimeFigureOut">
              <a:rPr kumimoji="1" lang="ja-JP" altLang="en-US" smtClean="0"/>
              <a:t>2026/4/20</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C690FDB8-BBED-40E3-8921-6F64D7CE12BC}" type="slidenum">
              <a:rPr kumimoji="1" lang="ja-JP" altLang="en-US" smtClean="0"/>
              <a:t>‹#›</a:t>
            </a:fld>
            <a:endParaRPr kumimoji="1" lang="ja-JP" altLang="en-US"/>
          </a:p>
        </p:txBody>
      </p:sp>
    </p:spTree>
    <p:extLst>
      <p:ext uri="{BB962C8B-B14F-4D97-AF65-F5344CB8AC3E}">
        <p14:creationId xmlns:p14="http://schemas.microsoft.com/office/powerpoint/2010/main" val="154932546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3.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slideMaster" Target="../slideMasters/slideMaster1.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tags" Target="../tags/tag109.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slideMaster" Target="../slideMasters/slideMaster1.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tags" Target="../tags/tag121.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29.xml"/><Relationship Id="rId3" Type="http://schemas.openxmlformats.org/officeDocument/2006/relationships/tags" Target="../tags/tag124.xml"/><Relationship Id="rId7" Type="http://schemas.openxmlformats.org/officeDocument/2006/relationships/tags" Target="../tags/tag128.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10" Type="http://schemas.openxmlformats.org/officeDocument/2006/relationships/slideMaster" Target="../slideMasters/slideMaster1.xml"/><Relationship Id="rId4" Type="http://schemas.openxmlformats.org/officeDocument/2006/relationships/tags" Target="../tags/tag125.xml"/><Relationship Id="rId9" Type="http://schemas.openxmlformats.org/officeDocument/2006/relationships/tags" Target="../tags/tag130.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2.xml"/><Relationship Id="rId1" Type="http://schemas.openxmlformats.org/officeDocument/2006/relationships/tags" Target="../tags/tag13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4.xml"/><Relationship Id="rId1" Type="http://schemas.openxmlformats.org/officeDocument/2006/relationships/tags" Target="../tags/tag133.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10" Type="http://schemas.openxmlformats.org/officeDocument/2006/relationships/slideMaster" Target="../slideMasters/slideMaster1.xml"/><Relationship Id="rId4" Type="http://schemas.openxmlformats.org/officeDocument/2006/relationships/tags" Target="../tags/tag138.xml"/><Relationship Id="rId9" Type="http://schemas.openxmlformats.org/officeDocument/2006/relationships/tags" Target="../tags/tag143.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59.xml"/><Relationship Id="rId13" Type="http://schemas.openxmlformats.org/officeDocument/2006/relationships/tags" Target="../tags/tag164.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tags" Target="../tags/tag163.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tags" Target="../tags/tag162.xml"/><Relationship Id="rId5" Type="http://schemas.openxmlformats.org/officeDocument/2006/relationships/tags" Target="../tags/tag156.xml"/><Relationship Id="rId10" Type="http://schemas.openxmlformats.org/officeDocument/2006/relationships/tags" Target="../tags/tag161.xml"/><Relationship Id="rId4" Type="http://schemas.openxmlformats.org/officeDocument/2006/relationships/tags" Target="../tags/tag155.xml"/><Relationship Id="rId9" Type="http://schemas.openxmlformats.org/officeDocument/2006/relationships/tags" Target="../tags/tag160.xml"/><Relationship Id="rId1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72.xml"/><Relationship Id="rId3" Type="http://schemas.openxmlformats.org/officeDocument/2006/relationships/tags" Target="../tags/tag167.xml"/><Relationship Id="rId7" Type="http://schemas.openxmlformats.org/officeDocument/2006/relationships/tags" Target="../tags/tag171.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11" Type="http://schemas.openxmlformats.org/officeDocument/2006/relationships/slideMaster" Target="../slideMasters/slideMaster1.xml"/><Relationship Id="rId5" Type="http://schemas.openxmlformats.org/officeDocument/2006/relationships/tags" Target="../tags/tag169.xml"/><Relationship Id="rId10" Type="http://schemas.openxmlformats.org/officeDocument/2006/relationships/tags" Target="../tags/tag174.xml"/><Relationship Id="rId4" Type="http://schemas.openxmlformats.org/officeDocument/2006/relationships/tags" Target="../tags/tag168.xml"/><Relationship Id="rId9" Type="http://schemas.openxmlformats.org/officeDocument/2006/relationships/tags" Target="../tags/tag173.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82.xml"/><Relationship Id="rId3" Type="http://schemas.openxmlformats.org/officeDocument/2006/relationships/tags" Target="../tags/tag177.xml"/><Relationship Id="rId7" Type="http://schemas.openxmlformats.org/officeDocument/2006/relationships/tags" Target="../tags/tag181.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5" Type="http://schemas.openxmlformats.org/officeDocument/2006/relationships/tags" Target="../tags/tag179.xml"/><Relationship Id="rId10" Type="http://schemas.openxmlformats.org/officeDocument/2006/relationships/slideMaster" Target="../slideMasters/slideMaster1.xml"/><Relationship Id="rId4" Type="http://schemas.openxmlformats.org/officeDocument/2006/relationships/tags" Target="../tags/tag178.xml"/><Relationship Id="rId9" Type="http://schemas.openxmlformats.org/officeDocument/2006/relationships/tags" Target="../tags/tag183.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image" Target="../media/image4.emf"/><Relationship Id="rId5" Type="http://schemas.openxmlformats.org/officeDocument/2006/relationships/tags" Target="../tags/tag15.xml"/><Relationship Id="rId10" Type="http://schemas.openxmlformats.org/officeDocument/2006/relationships/oleObject" Target="../embeddings/oleObject3.bin"/><Relationship Id="rId4" Type="http://schemas.openxmlformats.org/officeDocument/2006/relationships/tags" Target="../tags/tag14.xml"/><Relationship Id="rId9"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91.xml"/><Relationship Id="rId3" Type="http://schemas.openxmlformats.org/officeDocument/2006/relationships/tags" Target="../tags/tag186.xml"/><Relationship Id="rId7" Type="http://schemas.openxmlformats.org/officeDocument/2006/relationships/tags" Target="../tags/tag190.xml"/><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5" Type="http://schemas.openxmlformats.org/officeDocument/2006/relationships/tags" Target="../tags/tag188.xml"/><Relationship Id="rId10" Type="http://schemas.openxmlformats.org/officeDocument/2006/relationships/slideMaster" Target="../slideMasters/slideMaster1.xml"/><Relationship Id="rId4" Type="http://schemas.openxmlformats.org/officeDocument/2006/relationships/tags" Target="../tags/tag187.xml"/><Relationship Id="rId9" Type="http://schemas.openxmlformats.org/officeDocument/2006/relationships/tags" Target="../tags/tag19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200.xml"/><Relationship Id="rId3" Type="http://schemas.openxmlformats.org/officeDocument/2006/relationships/tags" Target="../tags/tag195.xml"/><Relationship Id="rId7" Type="http://schemas.openxmlformats.org/officeDocument/2006/relationships/tags" Target="../tags/tag199.xml"/><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tags" Target="../tags/tag198.xml"/><Relationship Id="rId5" Type="http://schemas.openxmlformats.org/officeDocument/2006/relationships/tags" Target="../tags/tag197.xml"/><Relationship Id="rId10" Type="http://schemas.openxmlformats.org/officeDocument/2006/relationships/slideMaster" Target="../slideMasters/slideMaster1.xml"/><Relationship Id="rId4" Type="http://schemas.openxmlformats.org/officeDocument/2006/relationships/tags" Target="../tags/tag196.xml"/><Relationship Id="rId9" Type="http://schemas.openxmlformats.org/officeDocument/2006/relationships/tags" Target="../tags/tag201.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209.xml"/><Relationship Id="rId3" Type="http://schemas.openxmlformats.org/officeDocument/2006/relationships/tags" Target="../tags/tag204.xml"/><Relationship Id="rId7" Type="http://schemas.openxmlformats.org/officeDocument/2006/relationships/tags" Target="../tags/tag208.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5" Type="http://schemas.openxmlformats.org/officeDocument/2006/relationships/tags" Target="../tags/tag206.xml"/><Relationship Id="rId10" Type="http://schemas.openxmlformats.org/officeDocument/2006/relationships/slideMaster" Target="../slideMasters/slideMaster1.xml"/><Relationship Id="rId4" Type="http://schemas.openxmlformats.org/officeDocument/2006/relationships/tags" Target="../tags/tag205.xml"/><Relationship Id="rId9" Type="http://schemas.openxmlformats.org/officeDocument/2006/relationships/tags" Target="../tags/tag210.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1.xml"/></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14.xml"/><Relationship Id="rId7" Type="http://schemas.openxmlformats.org/officeDocument/2006/relationships/image" Target="../media/image6.png"/><Relationship Id="rId2" Type="http://schemas.openxmlformats.org/officeDocument/2006/relationships/tags" Target="../tags/tag213.xml"/><Relationship Id="rId1" Type="http://schemas.openxmlformats.org/officeDocument/2006/relationships/tags" Target="../tags/tag212.xml"/><Relationship Id="rId6" Type="http://schemas.openxmlformats.org/officeDocument/2006/relationships/slideMaster" Target="../slideMasters/slideMaster1.xml"/><Relationship Id="rId5" Type="http://schemas.openxmlformats.org/officeDocument/2006/relationships/tags" Target="../tags/tag216.xml"/><Relationship Id="rId4" Type="http://schemas.openxmlformats.org/officeDocument/2006/relationships/tags" Target="../tags/tag215.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19.xml"/><Relationship Id="rId7" Type="http://schemas.openxmlformats.org/officeDocument/2006/relationships/image" Target="../media/image6.png"/><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slideMaster" Target="../slideMasters/slideMaster1.xml"/><Relationship Id="rId5" Type="http://schemas.openxmlformats.org/officeDocument/2006/relationships/tags" Target="../tags/tag221.xml"/><Relationship Id="rId4" Type="http://schemas.openxmlformats.org/officeDocument/2006/relationships/tags" Target="../tags/tag220.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24.xml"/><Relationship Id="rId7" Type="http://schemas.openxmlformats.org/officeDocument/2006/relationships/image" Target="../media/image7.png"/><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slideMaster" Target="../slideMasters/slideMaster1.xml"/><Relationship Id="rId5" Type="http://schemas.openxmlformats.org/officeDocument/2006/relationships/tags" Target="../tags/tag226.xml"/><Relationship Id="rId4" Type="http://schemas.openxmlformats.org/officeDocument/2006/relationships/tags" Target="../tags/tag225.xml"/></Relationships>
</file>

<file path=ppt/slideLayouts/_rels/slideLayout27.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29.xml"/><Relationship Id="rId7" Type="http://schemas.openxmlformats.org/officeDocument/2006/relationships/tags" Target="../tags/tag233.xml"/><Relationship Id="rId2" Type="http://schemas.openxmlformats.org/officeDocument/2006/relationships/tags" Target="../tags/tag228.xml"/><Relationship Id="rId1" Type="http://schemas.openxmlformats.org/officeDocument/2006/relationships/tags" Target="../tags/tag227.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9"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36.xml"/><Relationship Id="rId7" Type="http://schemas.openxmlformats.org/officeDocument/2006/relationships/tags" Target="../tags/tag240.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9"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10" Type="http://schemas.openxmlformats.org/officeDocument/2006/relationships/image" Target="../media/image5.png"/><Relationship Id="rId4" Type="http://schemas.openxmlformats.org/officeDocument/2006/relationships/tags" Target="../tags/tag22.xml"/><Relationship Id="rId9"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slideMaster" Target="../slideMasters/slideMaster1.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61.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slideMaster" Target="../slideMasters/slideMaster1.xml"/><Relationship Id="rId5" Type="http://schemas.openxmlformats.org/officeDocument/2006/relationships/tags" Target="../tags/tag58.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71.xml"/><Relationship Id="rId3" Type="http://schemas.openxmlformats.org/officeDocument/2006/relationships/tags" Target="../tags/tag66.xml"/><Relationship Id="rId7" Type="http://schemas.openxmlformats.org/officeDocument/2006/relationships/tags" Target="../tags/tag70.xml"/><Relationship Id="rId12" Type="http://schemas.openxmlformats.org/officeDocument/2006/relationships/slideMaster" Target="../slideMasters/slideMaster1.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tags" Target="../tags/tag74.xml"/><Relationship Id="rId5" Type="http://schemas.openxmlformats.org/officeDocument/2006/relationships/tags" Target="../tags/tag68.xml"/><Relationship Id="rId10" Type="http://schemas.openxmlformats.org/officeDocument/2006/relationships/tags" Target="../tags/tag73.xml"/><Relationship Id="rId4" Type="http://schemas.openxmlformats.org/officeDocument/2006/relationships/tags" Target="../tags/tag67.xml"/><Relationship Id="rId9" Type="http://schemas.openxmlformats.org/officeDocument/2006/relationships/tags" Target="../tags/tag72.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82.xml"/><Relationship Id="rId3" Type="http://schemas.openxmlformats.org/officeDocument/2006/relationships/tags" Target="../tags/tag77.xml"/><Relationship Id="rId7" Type="http://schemas.openxmlformats.org/officeDocument/2006/relationships/tags" Target="../tags/tag81.xml"/><Relationship Id="rId12"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5" Type="http://schemas.openxmlformats.org/officeDocument/2006/relationships/tags" Target="../tags/tag79.xml"/><Relationship Id="rId10" Type="http://schemas.openxmlformats.org/officeDocument/2006/relationships/tags" Target="../tags/tag84.xml"/><Relationship Id="rId4" Type="http://schemas.openxmlformats.org/officeDocument/2006/relationships/tags" Target="../tags/tag78.xml"/><Relationship Id="rId9" Type="http://schemas.openxmlformats.org/officeDocument/2006/relationships/tags" Target="../tags/tag83.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slideMaster" Target="../slideMasters/slideMaster1.xml"/><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tags" Target="../tags/tag97.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5" Type="http://schemas.openxmlformats.org/officeDocument/2006/relationships/tags" Target="../tags/tag90.xml"/><Relationship Id="rId10" Type="http://schemas.openxmlformats.org/officeDocument/2006/relationships/tags" Target="../tags/tag95.xml"/><Relationship Id="rId4" Type="http://schemas.openxmlformats.org/officeDocument/2006/relationships/tags" Target="../tags/tag89.xml"/><Relationship Id="rId9" Type="http://schemas.openxmlformats.org/officeDocument/2006/relationships/tags" Target="../tags/tag9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タイトル スライド">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B0421D-0F2C-4D5C-8C6A-4F33BBA87B51}"/>
              </a:ext>
            </a:extLst>
          </p:cNvPr>
          <p:cNvGrpSpPr/>
          <p:nvPr/>
        </p:nvGrpSpPr>
        <p:grpSpPr>
          <a:xfrm>
            <a:off x="1" y="1192"/>
            <a:ext cx="9143999" cy="4534816"/>
            <a:chOff x="0" y="-1850"/>
            <a:chExt cx="10058399" cy="5139458"/>
          </a:xfrm>
        </p:grpSpPr>
        <p:sp>
          <p:nvSpPr>
            <p:cNvPr id="31" name="Rectangle 30">
              <a:extLst>
                <a:ext uri="{FF2B5EF4-FFF2-40B4-BE49-F238E27FC236}">
                  <a16:creationId xmlns:a16="http://schemas.microsoft.com/office/drawing/2014/main" id="{0AC2468B-7B7C-4C8C-B055-6EEB0FDFB458}"/>
                </a:ext>
              </a:extLst>
            </p:cNvPr>
            <p:cNvSpPr/>
            <p:nvPr/>
          </p:nvSpPr>
          <p:spPr bwMode="hidden">
            <a:xfrm>
              <a:off x="0" y="-1850"/>
              <a:ext cx="6738778" cy="3854593"/>
            </a:xfrm>
            <a:prstGeom prst="rect">
              <a:avLst/>
            </a:prstGeom>
            <a:solidFill>
              <a:srgbClr val="4646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91"/>
            </a:p>
          </p:txBody>
        </p:sp>
        <p:sp>
          <p:nvSpPr>
            <p:cNvPr id="35" name="Rectangle 34">
              <a:extLst>
                <a:ext uri="{FF2B5EF4-FFF2-40B4-BE49-F238E27FC236}">
                  <a16:creationId xmlns:a16="http://schemas.microsoft.com/office/drawing/2014/main" id="{FBBA73F9-E23B-456D-80BC-9D102C6807BF}"/>
                </a:ext>
              </a:extLst>
            </p:cNvPr>
            <p:cNvSpPr/>
            <p:nvPr/>
          </p:nvSpPr>
          <p:spPr bwMode="hidden">
            <a:xfrm>
              <a:off x="0" y="3852743"/>
              <a:ext cx="6738778" cy="1284865"/>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91"/>
            </a:p>
          </p:txBody>
        </p:sp>
        <p:sp>
          <p:nvSpPr>
            <p:cNvPr id="37" name="Rectangle 36">
              <a:extLst>
                <a:ext uri="{FF2B5EF4-FFF2-40B4-BE49-F238E27FC236}">
                  <a16:creationId xmlns:a16="http://schemas.microsoft.com/office/drawing/2014/main" id="{6BE32A15-DC57-4998-AEBF-FEB28AD4F1C7}"/>
                </a:ext>
              </a:extLst>
            </p:cNvPr>
            <p:cNvSpPr/>
            <p:nvPr/>
          </p:nvSpPr>
          <p:spPr bwMode="hidden">
            <a:xfrm>
              <a:off x="6738779" y="-1850"/>
              <a:ext cx="3319620" cy="3854593"/>
            </a:xfrm>
            <a:prstGeom prst="rect">
              <a:avLst/>
            </a:prstGeom>
            <a:solidFill>
              <a:srgbClr val="EB8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191"/>
            </a:p>
          </p:txBody>
        </p:sp>
      </p:grpSp>
      <p:pic>
        <p:nvPicPr>
          <p:cNvPr id="44" name="Picture 43">
            <a:extLst>
              <a:ext uri="{FF2B5EF4-FFF2-40B4-BE49-F238E27FC236}">
                <a16:creationId xmlns:a16="http://schemas.microsoft.com/office/drawing/2014/main" id="{ADEBCFBD-4064-4013-BFAD-CD6A74630FEE}"/>
              </a:ext>
            </a:extLst>
          </p:cNvPr>
          <p:cNvPicPr>
            <a:picLocks noChangeAspect="1"/>
          </p:cNvPicPr>
          <p:nvPr/>
        </p:nvPicPr>
        <p:blipFill>
          <a:blip r:embed="rId7"/>
          <a:stretch>
            <a:fillRect/>
          </a:stretch>
        </p:blipFill>
        <p:spPr bwMode="gray">
          <a:xfrm>
            <a:off x="258897" y="5410798"/>
            <a:ext cx="1636775" cy="1311444"/>
          </a:xfrm>
          <a:prstGeom prst="rect">
            <a:avLst/>
          </a:prstGeom>
        </p:spPr>
      </p:pic>
      <p:sp>
        <p:nvSpPr>
          <p:cNvPr id="12" name="Report Title">
            <a:extLst>
              <a:ext uri="{FF2B5EF4-FFF2-40B4-BE49-F238E27FC236}">
                <a16:creationId xmlns:a16="http://schemas.microsoft.com/office/drawing/2014/main" id="{33E879B0-433D-44B8-A45C-4AA9431195B4}"/>
              </a:ext>
            </a:extLst>
          </p:cNvPr>
          <p:cNvSpPr>
            <a:spLocks noGrp="1"/>
          </p:cNvSpPr>
          <p:nvPr>
            <p:ph type="ctrTitle" hasCustomPrompt="1"/>
            <p:custDataLst>
              <p:tags r:id="rId1"/>
            </p:custDataLst>
          </p:nvPr>
        </p:nvSpPr>
        <p:spPr bwMode="white">
          <a:xfrm>
            <a:off x="452126" y="2123558"/>
            <a:ext cx="5522076"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13" name="Report Subtitle">
            <a:extLst>
              <a:ext uri="{FF2B5EF4-FFF2-40B4-BE49-F238E27FC236}">
                <a16:creationId xmlns:a16="http://schemas.microsoft.com/office/drawing/2014/main" id="{D138D7C5-AFED-488C-9EB0-31F9B7E94C54}"/>
              </a:ext>
            </a:extLst>
          </p:cNvPr>
          <p:cNvSpPr>
            <a:spLocks noGrp="1"/>
          </p:cNvSpPr>
          <p:nvPr>
            <p:ph type="subTitle" idx="1" hasCustomPrompt="1"/>
            <p:custDataLst>
              <p:tags r:id="rId2"/>
            </p:custDataLst>
          </p:nvPr>
        </p:nvSpPr>
        <p:spPr bwMode="white">
          <a:xfrm>
            <a:off x="452126" y="3475573"/>
            <a:ext cx="5522076"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14" name="Confidentiality Stamp">
            <a:extLst>
              <a:ext uri="{FF2B5EF4-FFF2-40B4-BE49-F238E27FC236}">
                <a16:creationId xmlns:a16="http://schemas.microsoft.com/office/drawing/2014/main" id="{CB4906E0-DCF0-4572-8EB8-2DD2439A515D}"/>
              </a:ext>
            </a:extLst>
          </p:cNvPr>
          <p:cNvSpPr txBox="1"/>
          <p:nvPr>
            <p:custDataLst>
              <p:tags r:id="rId3"/>
            </p:custDataLst>
          </p:nvPr>
        </p:nvSpPr>
        <p:spPr>
          <a:xfrm>
            <a:off x="452126" y="4338549"/>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15" name="Draft Stamp">
            <a:extLst>
              <a:ext uri="{FF2B5EF4-FFF2-40B4-BE49-F238E27FC236}">
                <a16:creationId xmlns:a16="http://schemas.microsoft.com/office/drawing/2014/main" id="{4D76D332-7278-485D-8CDF-6978AE979BD5}"/>
              </a:ext>
            </a:extLst>
          </p:cNvPr>
          <p:cNvSpPr txBox="1">
            <a:spLocks/>
          </p:cNvSpPr>
          <p:nvPr>
            <p:custDataLst>
              <p:tags r:id="rId4"/>
            </p:custDataLst>
          </p:nvPr>
        </p:nvSpPr>
        <p:spPr bwMode="black">
          <a:xfrm>
            <a:off x="452125" y="4153041"/>
            <a:ext cx="2002444" cy="174724"/>
          </a:xfrm>
          <a:prstGeom prst="rect">
            <a:avLst/>
          </a:prstGeom>
          <a:noFill/>
          <a:ln>
            <a:noFill/>
          </a:ln>
        </p:spPr>
        <p:txBody>
          <a:bodyPr wrap="square" lIns="0" tIns="0" rIns="0" bIns="0" rtlCol="0" anchor="t" anchorCtr="0">
            <a:noAutofit/>
          </a:bodyPr>
          <a:lstStyle/>
          <a:p>
            <a:pPr algn="l">
              <a:lnSpc>
                <a:spcPct val="100000"/>
              </a:lnSpc>
            </a:pPr>
            <a:endParaRPr lang="en-GB" sz="882" b="0" i="0">
              <a:solidFill>
                <a:schemeClr val="bg1"/>
              </a:solidFill>
              <a:latin typeface="+mn-lt"/>
            </a:endParaRPr>
          </a:p>
        </p:txBody>
      </p:sp>
      <p:sp>
        <p:nvSpPr>
          <p:cNvPr id="16" name="Report Date">
            <a:extLst>
              <a:ext uri="{FF2B5EF4-FFF2-40B4-BE49-F238E27FC236}">
                <a16:creationId xmlns:a16="http://schemas.microsoft.com/office/drawing/2014/main" id="{0E3D03A1-F1AB-4918-AAE4-A674AC23F6DF}"/>
              </a:ext>
            </a:extLst>
          </p:cNvPr>
          <p:cNvSpPr txBox="1"/>
          <p:nvPr>
            <p:custDataLst>
              <p:tags r:id="rId5"/>
            </p:custDataLst>
          </p:nvPr>
        </p:nvSpPr>
        <p:spPr bwMode="black">
          <a:xfrm>
            <a:off x="452126" y="3701056"/>
            <a:ext cx="1727656"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25648844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Two top ">
    <p:spTree>
      <p:nvGrpSpPr>
        <p:cNvPr id="1" name=""/>
        <p:cNvGrpSpPr/>
        <p:nvPr/>
      </p:nvGrpSpPr>
      <p:grpSpPr>
        <a:xfrm>
          <a:off x="0" y="0"/>
          <a:ext cx="0" cy="0"/>
          <a:chOff x="0" y="0"/>
          <a:chExt cx="0" cy="0"/>
        </a:xfrm>
      </p:grpSpPr>
      <p:sp>
        <p:nvSpPr>
          <p:cNvPr id="48"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46" name="HeaderTOCPlaceholder"/>
          <p:cNvSpPr txBox="1"/>
          <p:nvPr>
            <p:custDataLst>
              <p:tags r:id="rId1"/>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31" name="Section Header"/>
          <p:cNvSpPr txBox="1"/>
          <p:nvPr>
            <p:custDataLst>
              <p:tags r:id="rId2"/>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2" name="Date/Filepath" hidden="1"/>
          <p:cNvSpPr txBox="1"/>
          <p:nvPr>
            <p:custDataLst>
              <p:tags r:id="rId3"/>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21" name="Slide Tags" hidden="1"/>
          <p:cNvSpPr txBox="1"/>
          <p:nvPr>
            <p:custDataLst>
              <p:tags r:id="rId4"/>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19" name="Content Placeholder 2"/>
          <p:cNvSpPr>
            <a:spLocks noGrp="1"/>
          </p:cNvSpPr>
          <p:nvPr>
            <p:ph sz="quarter" idx="10"/>
            <p:custDataLst>
              <p:tags r:id="rId5"/>
            </p:custDataLst>
          </p:nvPr>
        </p:nvSpPr>
        <p:spPr>
          <a:xfrm>
            <a:off x="482138" y="1815353"/>
            <a:ext cx="4023360" cy="20805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24" name="Content Placeholder 3"/>
          <p:cNvSpPr>
            <a:spLocks noGrp="1"/>
          </p:cNvSpPr>
          <p:nvPr>
            <p:ph sz="quarter" idx="11"/>
            <p:custDataLst>
              <p:tags r:id="rId6"/>
            </p:custDataLst>
          </p:nvPr>
        </p:nvSpPr>
        <p:spPr>
          <a:xfrm>
            <a:off x="4638502" y="1815353"/>
            <a:ext cx="4023360" cy="20805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26" name="Content Placeholder 4"/>
          <p:cNvSpPr>
            <a:spLocks noGrp="1"/>
          </p:cNvSpPr>
          <p:nvPr>
            <p:ph sz="quarter" idx="12"/>
            <p:custDataLst>
              <p:tags r:id="rId7"/>
            </p:custDataLst>
          </p:nvPr>
        </p:nvSpPr>
        <p:spPr>
          <a:xfrm>
            <a:off x="482138" y="4043202"/>
            <a:ext cx="8179724" cy="2080588"/>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GB"/>
          </a:p>
        </p:txBody>
      </p:sp>
      <p:sp>
        <p:nvSpPr>
          <p:cNvPr id="25" name="Draft stamp">
            <a:extLst>
              <a:ext uri="{FF2B5EF4-FFF2-40B4-BE49-F238E27FC236}">
                <a16:creationId xmlns:a16="http://schemas.microsoft.com/office/drawing/2014/main" id="{E4D3AC3D-FB5C-4056-B3CE-C6F201747179}"/>
              </a:ext>
            </a:extLst>
          </p:cNvPr>
          <p:cNvSpPr txBox="1"/>
          <p:nvPr>
            <p:custDataLst>
              <p:tags r:id="rId8"/>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0" name="Report Date">
            <a:extLst>
              <a:ext uri="{FF2B5EF4-FFF2-40B4-BE49-F238E27FC236}">
                <a16:creationId xmlns:a16="http://schemas.microsoft.com/office/drawing/2014/main" id="{D8BE6AE2-E4FA-4A4C-9F4A-0801F27EF156}"/>
              </a:ext>
            </a:extLst>
          </p:cNvPr>
          <p:cNvSpPr txBox="1"/>
          <p:nvPr>
            <p:custDataLst>
              <p:tags r:id="rId9"/>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7" name="Page Number">
            <a:extLst>
              <a:ext uri="{FF2B5EF4-FFF2-40B4-BE49-F238E27FC236}">
                <a16:creationId xmlns:a16="http://schemas.microsoft.com/office/drawing/2014/main" id="{B132AC77-15B7-427D-9EDA-27E044A04CD8}"/>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9" name="Presentation Disclaimer">
            <a:extLst>
              <a:ext uri="{FF2B5EF4-FFF2-40B4-BE49-F238E27FC236}">
                <a16:creationId xmlns:a16="http://schemas.microsoft.com/office/drawing/2014/main" id="{C1ACCB47-82D5-446E-80FB-2690A95152B9}"/>
              </a:ext>
            </a:extLst>
          </p:cNvPr>
          <p:cNvSpPr txBox="1"/>
          <p:nvPr>
            <p:custDataLst>
              <p:tags r:id="rId11"/>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30" name="Section Footer">
            <a:extLst>
              <a:ext uri="{FF2B5EF4-FFF2-40B4-BE49-F238E27FC236}">
                <a16:creationId xmlns:a16="http://schemas.microsoft.com/office/drawing/2014/main" id="{9A254952-4576-4CFE-B61C-9E6180278110}"/>
              </a:ext>
            </a:extLst>
          </p:cNvPr>
          <p:cNvSpPr txBox="1"/>
          <p:nvPr>
            <p:custDataLst>
              <p:tags r:id="rId12"/>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2" name="TextBox 31">
            <a:extLst>
              <a:ext uri="{FF2B5EF4-FFF2-40B4-BE49-F238E27FC236}">
                <a16:creationId xmlns:a16="http://schemas.microsoft.com/office/drawing/2014/main" id="{2DDE2759-0B78-4BAC-9091-A3898FCC7E2D}"/>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3" name="Straight Connector 32">
            <a:extLst>
              <a:ext uri="{FF2B5EF4-FFF2-40B4-BE49-F238E27FC236}">
                <a16:creationId xmlns:a16="http://schemas.microsoft.com/office/drawing/2014/main" id="{9D178E40-037A-4FB9-9A78-25D7EB7BC066}"/>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676098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Three">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 </a:t>
            </a:r>
            <a:endParaRPr lang="en-GB"/>
          </a:p>
        </p:txBody>
      </p:sp>
      <p:sp>
        <p:nvSpPr>
          <p:cNvPr id="34" name="Content Placeholder 2"/>
          <p:cNvSpPr>
            <a:spLocks noGrp="1"/>
          </p:cNvSpPr>
          <p:nvPr>
            <p:ph sz="quarter" idx="24"/>
            <p:custDataLst>
              <p:tags r:id="rId1"/>
            </p:custDataLst>
          </p:nvPr>
        </p:nvSpPr>
        <p:spPr>
          <a:xfrm>
            <a:off x="482138" y="1815353"/>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4"/>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2" name="Content Placeholder 2">
            <a:extLst>
              <a:ext uri="{FF2B5EF4-FFF2-40B4-BE49-F238E27FC236}">
                <a16:creationId xmlns:a16="http://schemas.microsoft.com/office/drawing/2014/main" id="{B38971D4-EE37-4CAA-9605-E33F450BEBA9}"/>
              </a:ext>
            </a:extLst>
          </p:cNvPr>
          <p:cNvSpPr>
            <a:spLocks noGrp="1"/>
          </p:cNvSpPr>
          <p:nvPr>
            <p:ph sz="quarter" idx="25"/>
            <p:custDataLst>
              <p:tags r:id="rId6"/>
            </p:custDataLst>
          </p:nvPr>
        </p:nvSpPr>
        <p:spPr>
          <a:xfrm>
            <a:off x="3254433" y="1815353"/>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3" name="Content Placeholder 2">
            <a:extLst>
              <a:ext uri="{FF2B5EF4-FFF2-40B4-BE49-F238E27FC236}">
                <a16:creationId xmlns:a16="http://schemas.microsoft.com/office/drawing/2014/main" id="{CB245656-626A-4ECA-ABB9-1EF1B8ECAB19}"/>
              </a:ext>
            </a:extLst>
          </p:cNvPr>
          <p:cNvSpPr>
            <a:spLocks noGrp="1"/>
          </p:cNvSpPr>
          <p:nvPr>
            <p:ph sz="quarter" idx="26"/>
            <p:custDataLst>
              <p:tags r:id="rId7"/>
            </p:custDataLst>
          </p:nvPr>
        </p:nvSpPr>
        <p:spPr>
          <a:xfrm>
            <a:off x="6026727" y="1815353"/>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4" name="Report Date">
            <a:extLst>
              <a:ext uri="{FF2B5EF4-FFF2-40B4-BE49-F238E27FC236}">
                <a16:creationId xmlns:a16="http://schemas.microsoft.com/office/drawing/2014/main" id="{71242622-92E5-4577-9939-C23982B6F01C}"/>
              </a:ext>
            </a:extLst>
          </p:cNvPr>
          <p:cNvSpPr txBox="1"/>
          <p:nvPr>
            <p:custDataLst>
              <p:tags r:id="rId8"/>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5" name="Page Number">
            <a:extLst>
              <a:ext uri="{FF2B5EF4-FFF2-40B4-BE49-F238E27FC236}">
                <a16:creationId xmlns:a16="http://schemas.microsoft.com/office/drawing/2014/main" id="{7253FE5D-87D6-4F45-BF52-14884C4140B0}"/>
              </a:ext>
            </a:extLst>
          </p:cNvPr>
          <p:cNvSpPr txBox="1"/>
          <p:nvPr>
            <p:custDataLst>
              <p:tags r:id="rId9"/>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6" name="Presentation Disclaimer">
            <a:extLst>
              <a:ext uri="{FF2B5EF4-FFF2-40B4-BE49-F238E27FC236}">
                <a16:creationId xmlns:a16="http://schemas.microsoft.com/office/drawing/2014/main" id="{2DE48912-752E-4B28-992E-A8018FA045F2}"/>
              </a:ext>
            </a:extLst>
          </p:cNvPr>
          <p:cNvSpPr txBox="1"/>
          <p:nvPr>
            <p:custDataLst>
              <p:tags r:id="rId10"/>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7" name="Section Footer">
            <a:extLst>
              <a:ext uri="{FF2B5EF4-FFF2-40B4-BE49-F238E27FC236}">
                <a16:creationId xmlns:a16="http://schemas.microsoft.com/office/drawing/2014/main" id="{24E13DC1-0CD8-4F00-BEB6-8ED480D16571}"/>
              </a:ext>
            </a:extLst>
          </p:cNvPr>
          <p:cNvSpPr txBox="1"/>
          <p:nvPr>
            <p:custDataLst>
              <p:tags r:id="rId11"/>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9" name="TextBox 28">
            <a:extLst>
              <a:ext uri="{FF2B5EF4-FFF2-40B4-BE49-F238E27FC236}">
                <a16:creationId xmlns:a16="http://schemas.microsoft.com/office/drawing/2014/main" id="{87E1B077-C346-4667-9422-134889A69A8E}"/>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0" name="Straight Connector 29">
            <a:extLst>
              <a:ext uri="{FF2B5EF4-FFF2-40B4-BE49-F238E27FC236}">
                <a16:creationId xmlns:a16="http://schemas.microsoft.com/office/drawing/2014/main" id="{430B69CA-5FCE-4A4A-B144-701CC8BBBE64}"/>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Draft stamp">
            <a:extLst>
              <a:ext uri="{FF2B5EF4-FFF2-40B4-BE49-F238E27FC236}">
                <a16:creationId xmlns:a16="http://schemas.microsoft.com/office/drawing/2014/main" id="{8BA4733D-DD24-4E66-AB15-27D0B8AA9EB2}"/>
              </a:ext>
            </a:extLst>
          </p:cNvPr>
          <p:cNvSpPr txBox="1"/>
          <p:nvPr>
            <p:custDataLst>
              <p:tags r:id="rId12"/>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3579438020"/>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Four">
    <p:spTree>
      <p:nvGrpSpPr>
        <p:cNvPr id="1" name=""/>
        <p:cNvGrpSpPr/>
        <p:nvPr/>
      </p:nvGrpSpPr>
      <p:grpSpPr>
        <a:xfrm>
          <a:off x="0" y="0"/>
          <a:ext cx="0" cy="0"/>
          <a:chOff x="0" y="0"/>
          <a:chExt cx="0" cy="0"/>
        </a:xfrm>
      </p:grpSpPr>
      <p:sp>
        <p:nvSpPr>
          <p:cNvPr id="53"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nvPr>
        </p:nvSpPr>
        <p:spPr>
          <a:xfrm>
            <a:off x="482138" y="1815353"/>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nvPr>
        </p:nvSpPr>
        <p:spPr>
          <a:xfrm>
            <a:off x="4638502" y="1815353"/>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8" name="Content Placeholder 4"/>
          <p:cNvSpPr>
            <a:spLocks noGrp="1"/>
          </p:cNvSpPr>
          <p:nvPr>
            <p:ph sz="quarter" idx="26"/>
          </p:nvPr>
        </p:nvSpPr>
        <p:spPr>
          <a:xfrm>
            <a:off x="482138" y="4042186"/>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0" name="Content Placeholder 5"/>
          <p:cNvSpPr>
            <a:spLocks noGrp="1"/>
          </p:cNvSpPr>
          <p:nvPr>
            <p:ph sz="quarter" idx="27"/>
          </p:nvPr>
        </p:nvSpPr>
        <p:spPr>
          <a:xfrm>
            <a:off x="4638502" y="4042186"/>
            <a:ext cx="402336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51" name="HeaderTOCPlaceholder"/>
          <p:cNvSpPr txBox="1"/>
          <p:nvPr>
            <p:custDataLst>
              <p:tags r:id="rId1"/>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6" name="Section Header"/>
          <p:cNvSpPr txBox="1"/>
          <p:nvPr>
            <p:custDataLst>
              <p:tags r:id="rId2"/>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7" name="Date/Filepath" hidden="1"/>
          <p:cNvSpPr txBox="1"/>
          <p:nvPr>
            <p:custDataLst>
              <p:tags r:id="rId3"/>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21" name="Slide Tags" hidden="1"/>
          <p:cNvSpPr txBox="1"/>
          <p:nvPr>
            <p:custDataLst>
              <p:tags r:id="rId4"/>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0" name="Report Date">
            <a:extLst>
              <a:ext uri="{FF2B5EF4-FFF2-40B4-BE49-F238E27FC236}">
                <a16:creationId xmlns:a16="http://schemas.microsoft.com/office/drawing/2014/main" id="{C9AC37EA-A51B-4D19-8AFD-D5550BB1DBD4}"/>
              </a:ext>
            </a:extLst>
          </p:cNvPr>
          <p:cNvSpPr txBox="1"/>
          <p:nvPr>
            <p:custDataLst>
              <p:tags r:id="rId5"/>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2" name="Page Number">
            <a:extLst>
              <a:ext uri="{FF2B5EF4-FFF2-40B4-BE49-F238E27FC236}">
                <a16:creationId xmlns:a16="http://schemas.microsoft.com/office/drawing/2014/main" id="{D5E4965D-0DB2-40AB-8C54-A02F73111BD4}"/>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5" name="Presentation Disclaimer">
            <a:extLst>
              <a:ext uri="{FF2B5EF4-FFF2-40B4-BE49-F238E27FC236}">
                <a16:creationId xmlns:a16="http://schemas.microsoft.com/office/drawing/2014/main" id="{5D5F1A31-F3C3-4E8D-8EE5-5D802CF63C9C}"/>
              </a:ext>
            </a:extLst>
          </p:cNvPr>
          <p:cNvSpPr txBox="1"/>
          <p:nvPr>
            <p:custDataLst>
              <p:tags r:id="rId7"/>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8" name="Section Footer">
            <a:extLst>
              <a:ext uri="{FF2B5EF4-FFF2-40B4-BE49-F238E27FC236}">
                <a16:creationId xmlns:a16="http://schemas.microsoft.com/office/drawing/2014/main" id="{386FB611-2223-4501-B9AF-3FF472560856}"/>
              </a:ext>
            </a:extLst>
          </p:cNvPr>
          <p:cNvSpPr txBox="1"/>
          <p:nvPr>
            <p:custDataLst>
              <p:tags r:id="rId8"/>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0" name="TextBox 29">
            <a:extLst>
              <a:ext uri="{FF2B5EF4-FFF2-40B4-BE49-F238E27FC236}">
                <a16:creationId xmlns:a16="http://schemas.microsoft.com/office/drawing/2014/main" id="{6337E43E-8B9E-4332-A613-62823857903C}"/>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1" name="Straight Connector 30">
            <a:extLst>
              <a:ext uri="{FF2B5EF4-FFF2-40B4-BE49-F238E27FC236}">
                <a16:creationId xmlns:a16="http://schemas.microsoft.com/office/drawing/2014/main" id="{B42FC379-8CCB-4D1B-B59F-CD6E374799E5}"/>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Draft stamp">
            <a:extLst>
              <a:ext uri="{FF2B5EF4-FFF2-40B4-BE49-F238E27FC236}">
                <a16:creationId xmlns:a16="http://schemas.microsoft.com/office/drawing/2014/main" id="{2F22AEF7-CCE6-447D-A2ED-AE17E661B936}"/>
              </a:ext>
            </a:extLst>
          </p:cNvPr>
          <p:cNvSpPr txBox="1"/>
          <p:nvPr>
            <p:custDataLst>
              <p:tags r:id="rId9"/>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397624309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2" name="Date/Filepath" hidden="1"/>
          <p:cNvSpPr txBox="1"/>
          <p:nvPr>
            <p:custDataLst>
              <p:tags r:id="rId1"/>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5" name="Slide Tags" hidden="1"/>
          <p:cNvSpPr txBox="1"/>
          <p:nvPr>
            <p:custDataLst>
              <p:tags r:id="rId2"/>
            </p:custDataLst>
          </p:nvPr>
        </p:nvSpPr>
        <p:spPr>
          <a:xfrm>
            <a:off x="0" y="201706"/>
            <a:ext cx="1454727" cy="336695"/>
          </a:xfrm>
          <a:prstGeom prst="rect">
            <a:avLst/>
          </a:prstGeom>
          <a:noFill/>
        </p:spPr>
        <p:txBody>
          <a:bodyPr wrap="square" rtlCol="0">
            <a:spAutoFit/>
          </a:bodyPr>
          <a:lstStyle/>
          <a:p>
            <a:r>
              <a:rPr lang="en-GB" sz="1588" noProof="1"/>
              <a:t>Slide Tags</a:t>
            </a:r>
          </a:p>
        </p:txBody>
      </p:sp>
      <p:cxnSp>
        <p:nvCxnSpPr>
          <p:cNvPr id="26" name="直線コネクタ 25">
            <a:extLst>
              <a:ext uri="{FF2B5EF4-FFF2-40B4-BE49-F238E27FC236}">
                <a16:creationId xmlns:a16="http://schemas.microsoft.com/office/drawing/2014/main" id="{1E59ED3F-8BAD-82EE-FCF2-5096E8999A8C}"/>
              </a:ext>
            </a:extLst>
          </p:cNvPr>
          <p:cNvCxnSpPr/>
          <p:nvPr userDrawn="1"/>
        </p:nvCxnSpPr>
        <p:spPr>
          <a:xfrm>
            <a:off x="0" y="76487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332560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Title Only ">
    <p:spTree>
      <p:nvGrpSpPr>
        <p:cNvPr id="1" name=""/>
        <p:cNvGrpSpPr/>
        <p:nvPr/>
      </p:nvGrpSpPr>
      <p:grpSpPr>
        <a:xfrm>
          <a:off x="0" y="0"/>
          <a:ext cx="0" cy="0"/>
          <a:chOff x="0" y="0"/>
          <a:chExt cx="0" cy="0"/>
        </a:xfrm>
      </p:grpSpPr>
      <p:sp>
        <p:nvSpPr>
          <p:cNvPr id="22"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12" name="HeaderTOCPlaceholder"/>
          <p:cNvSpPr txBox="1"/>
          <p:nvPr>
            <p:custDataLst>
              <p:tags r:id="rId1"/>
            </p:custDataLst>
          </p:nvPr>
        </p:nvSpPr>
        <p:spPr>
          <a:xfrm>
            <a:off x="3255817" y="621255"/>
            <a:ext cx="5403273"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8" name="Slide Tags" hidden="1"/>
          <p:cNvSpPr txBox="1"/>
          <p:nvPr>
            <p:custDataLst>
              <p:tags r:id="rId2"/>
            </p:custDataLst>
          </p:nvPr>
        </p:nvSpPr>
        <p:spPr>
          <a:xfrm>
            <a:off x="0" y="201706"/>
            <a:ext cx="1454727" cy="336695"/>
          </a:xfrm>
          <a:prstGeom prst="rect">
            <a:avLst/>
          </a:prstGeom>
          <a:noFill/>
        </p:spPr>
        <p:txBody>
          <a:bodyPr wrap="square" rtlCol="0">
            <a:spAutoFit/>
          </a:bodyPr>
          <a:lstStyle/>
          <a:p>
            <a:r>
              <a:rPr lang="en-GB" sz="1588" noProof="1"/>
              <a:t>Slide Tags</a:t>
            </a:r>
          </a:p>
        </p:txBody>
      </p:sp>
    </p:spTree>
    <p:extLst>
      <p:ext uri="{BB962C8B-B14F-4D97-AF65-F5344CB8AC3E}">
        <p14:creationId xmlns:p14="http://schemas.microsoft.com/office/powerpoint/2010/main" val="195483940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Header Footer Only">
    <p:spTree>
      <p:nvGrpSpPr>
        <p:cNvPr id="1" name=""/>
        <p:cNvGrpSpPr/>
        <p:nvPr/>
      </p:nvGrpSpPr>
      <p:grpSpPr>
        <a:xfrm>
          <a:off x="0" y="0"/>
          <a:ext cx="0" cy="0"/>
          <a:chOff x="0" y="0"/>
          <a:chExt cx="0" cy="0"/>
        </a:xfrm>
      </p:grpSpPr>
      <p:sp>
        <p:nvSpPr>
          <p:cNvPr id="13" name="HeaderTOCPlaceholder"/>
          <p:cNvSpPr txBox="1"/>
          <p:nvPr>
            <p:custDataLst>
              <p:tags r:id="rId1"/>
            </p:custDataLst>
          </p:nvPr>
        </p:nvSpPr>
        <p:spPr>
          <a:xfrm>
            <a:off x="3255817" y="621255"/>
            <a:ext cx="5403273"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8" name="Section Header"/>
          <p:cNvSpPr txBox="1"/>
          <p:nvPr>
            <p:custDataLst>
              <p:tags r:id="rId2"/>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p>
        </p:txBody>
      </p:sp>
      <p:sp>
        <p:nvSpPr>
          <p:cNvPr id="6" name="Date/Filepath" hidden="1"/>
          <p:cNvSpPr txBox="1"/>
          <p:nvPr>
            <p:custDataLst>
              <p:tags r:id="rId3"/>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7" name="Slide Tags" hidden="1"/>
          <p:cNvSpPr txBox="1"/>
          <p:nvPr>
            <p:custDataLst>
              <p:tags r:id="rId4"/>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14" name="Report Date">
            <a:extLst>
              <a:ext uri="{FF2B5EF4-FFF2-40B4-BE49-F238E27FC236}">
                <a16:creationId xmlns:a16="http://schemas.microsoft.com/office/drawing/2014/main" id="{878B0EBC-141B-4C4F-A362-F528990FC2B7}"/>
              </a:ext>
            </a:extLst>
          </p:cNvPr>
          <p:cNvSpPr txBox="1"/>
          <p:nvPr>
            <p:custDataLst>
              <p:tags r:id="rId5"/>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15" name="Page Number">
            <a:extLst>
              <a:ext uri="{FF2B5EF4-FFF2-40B4-BE49-F238E27FC236}">
                <a16:creationId xmlns:a16="http://schemas.microsoft.com/office/drawing/2014/main" id="{C9163938-2785-4D1F-BF6D-38BF33DF9B97}"/>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16" name="Presentation Disclaimer">
            <a:extLst>
              <a:ext uri="{FF2B5EF4-FFF2-40B4-BE49-F238E27FC236}">
                <a16:creationId xmlns:a16="http://schemas.microsoft.com/office/drawing/2014/main" id="{C7F05687-DF8A-4343-AC91-BC2675AFB87E}"/>
              </a:ext>
            </a:extLst>
          </p:cNvPr>
          <p:cNvSpPr txBox="1"/>
          <p:nvPr>
            <p:custDataLst>
              <p:tags r:id="rId7"/>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3" name="Section Footer">
            <a:extLst>
              <a:ext uri="{FF2B5EF4-FFF2-40B4-BE49-F238E27FC236}">
                <a16:creationId xmlns:a16="http://schemas.microsoft.com/office/drawing/2014/main" id="{DED794C3-4383-43AC-902C-5A450186D193}"/>
              </a:ext>
            </a:extLst>
          </p:cNvPr>
          <p:cNvSpPr txBox="1"/>
          <p:nvPr>
            <p:custDataLst>
              <p:tags r:id="rId8"/>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4" name="TextBox 23">
            <a:extLst>
              <a:ext uri="{FF2B5EF4-FFF2-40B4-BE49-F238E27FC236}">
                <a16:creationId xmlns:a16="http://schemas.microsoft.com/office/drawing/2014/main" id="{964F52D2-7367-4B0E-9D2D-29AFCA9CD2CD}"/>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5" name="Straight Connector 24">
            <a:extLst>
              <a:ext uri="{FF2B5EF4-FFF2-40B4-BE49-F238E27FC236}">
                <a16:creationId xmlns:a16="http://schemas.microsoft.com/office/drawing/2014/main" id="{9F7E5360-4F8D-4FCD-B7AC-F798EC35A7AE}"/>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Draft stamp">
            <a:extLst>
              <a:ext uri="{FF2B5EF4-FFF2-40B4-BE49-F238E27FC236}">
                <a16:creationId xmlns:a16="http://schemas.microsoft.com/office/drawing/2014/main" id="{1DF6D7B6-5867-4B92-8FBA-C62AA2356B05}"/>
              </a:ext>
            </a:extLst>
          </p:cNvPr>
          <p:cNvSpPr txBox="1"/>
          <p:nvPr>
            <p:custDataLst>
              <p:tags r:id="rId9"/>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1456947190"/>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Intro Only">
    <p:spTree>
      <p:nvGrpSpPr>
        <p:cNvPr id="1" name=""/>
        <p:cNvGrpSpPr/>
        <p:nvPr/>
      </p:nvGrpSpPr>
      <p:grpSpPr>
        <a:xfrm>
          <a:off x="0" y="0"/>
          <a:ext cx="0" cy="0"/>
          <a:chOff x="0" y="0"/>
          <a:chExt cx="0" cy="0"/>
        </a:xfrm>
      </p:grpSpPr>
      <p:sp>
        <p:nvSpPr>
          <p:cNvPr id="13" name="HeaderTOCPlaceholder"/>
          <p:cNvSpPr txBox="1"/>
          <p:nvPr>
            <p:custDataLst>
              <p:tags r:id="rId1"/>
            </p:custDataLst>
          </p:nvPr>
        </p:nvSpPr>
        <p:spPr>
          <a:xfrm>
            <a:off x="3255817" y="621255"/>
            <a:ext cx="5403273"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6" name="Date/Filepath" hidden="1"/>
          <p:cNvSpPr txBox="1"/>
          <p:nvPr>
            <p:custDataLst>
              <p:tags r:id="rId2"/>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7" name="Slide Tags" hidden="1"/>
          <p:cNvSpPr txBox="1"/>
          <p:nvPr>
            <p:custDataLst>
              <p:tags r:id="rId3"/>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14" name="Report Date">
            <a:extLst>
              <a:ext uri="{FF2B5EF4-FFF2-40B4-BE49-F238E27FC236}">
                <a16:creationId xmlns:a16="http://schemas.microsoft.com/office/drawing/2014/main" id="{EA7A290B-C63D-405E-8ACC-CE7A7042C432}"/>
              </a:ext>
            </a:extLst>
          </p:cNvPr>
          <p:cNvSpPr txBox="1"/>
          <p:nvPr>
            <p:custDataLst>
              <p:tags r:id="rId4"/>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18" name="Page Number">
            <a:extLst>
              <a:ext uri="{FF2B5EF4-FFF2-40B4-BE49-F238E27FC236}">
                <a16:creationId xmlns:a16="http://schemas.microsoft.com/office/drawing/2014/main" id="{A58703A6-1313-434F-9F41-5C0717B2C451}"/>
              </a:ext>
            </a:extLst>
          </p:cNvPr>
          <p:cNvSpPr txBox="1"/>
          <p:nvPr>
            <p:custDataLst>
              <p:tags r:id="rId5"/>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19" name="Presentation Disclaimer">
            <a:extLst>
              <a:ext uri="{FF2B5EF4-FFF2-40B4-BE49-F238E27FC236}">
                <a16:creationId xmlns:a16="http://schemas.microsoft.com/office/drawing/2014/main" id="{FEED1EAE-54DA-4BFE-B8AA-01FAFBE1ABE8}"/>
              </a:ext>
            </a:extLst>
          </p:cNvPr>
          <p:cNvSpPr txBox="1"/>
          <p:nvPr>
            <p:custDataLst>
              <p:tags r:id="rId6"/>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1" name="Section Footer">
            <a:extLst>
              <a:ext uri="{FF2B5EF4-FFF2-40B4-BE49-F238E27FC236}">
                <a16:creationId xmlns:a16="http://schemas.microsoft.com/office/drawing/2014/main" id="{F1847CC5-B1D1-4474-9C3E-39FBF238FC90}"/>
              </a:ext>
            </a:extLst>
          </p:cNvPr>
          <p:cNvSpPr txBox="1"/>
          <p:nvPr>
            <p:custDataLst>
              <p:tags r:id="rId7"/>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3" name="TextBox 22">
            <a:extLst>
              <a:ext uri="{FF2B5EF4-FFF2-40B4-BE49-F238E27FC236}">
                <a16:creationId xmlns:a16="http://schemas.microsoft.com/office/drawing/2014/main" id="{82891E66-7DDE-4707-BC15-833A2E60B93F}"/>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4" name="Straight Connector 23">
            <a:extLst>
              <a:ext uri="{FF2B5EF4-FFF2-40B4-BE49-F238E27FC236}">
                <a16:creationId xmlns:a16="http://schemas.microsoft.com/office/drawing/2014/main" id="{E939BE09-0D2C-4954-8138-608BE1226ADD}"/>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Draft stamp">
            <a:extLst>
              <a:ext uri="{FF2B5EF4-FFF2-40B4-BE49-F238E27FC236}">
                <a16:creationId xmlns:a16="http://schemas.microsoft.com/office/drawing/2014/main" id="{6C4C93B2-A619-441E-B329-F1D1D1339EBD}"/>
              </a:ext>
            </a:extLst>
          </p:cNvPr>
          <p:cNvSpPr txBox="1"/>
          <p:nvPr>
            <p:custDataLst>
              <p:tags r:id="rId8"/>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79121414"/>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At a Glance ">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2635135"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At a glance </a:t>
            </a:r>
            <a:endParaRPr lang="en-GB"/>
          </a:p>
        </p:txBody>
      </p:sp>
      <p:sp>
        <p:nvSpPr>
          <p:cNvPr id="34" name="Content Placeholder 2"/>
          <p:cNvSpPr>
            <a:spLocks noGrp="1"/>
          </p:cNvSpPr>
          <p:nvPr>
            <p:ph sz="quarter" idx="24"/>
            <p:custDataLst>
              <p:tags r:id="rId1"/>
            </p:custDataLst>
          </p:nvPr>
        </p:nvSpPr>
        <p:spPr>
          <a:xfrm>
            <a:off x="482138" y="1815353"/>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4"/>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2" name="Content Placeholder 2">
            <a:extLst>
              <a:ext uri="{FF2B5EF4-FFF2-40B4-BE49-F238E27FC236}">
                <a16:creationId xmlns:a16="http://schemas.microsoft.com/office/drawing/2014/main" id="{B38971D4-EE37-4CAA-9605-E33F450BEBA9}"/>
              </a:ext>
            </a:extLst>
          </p:cNvPr>
          <p:cNvSpPr>
            <a:spLocks noGrp="1"/>
          </p:cNvSpPr>
          <p:nvPr>
            <p:ph sz="quarter" idx="25"/>
            <p:custDataLst>
              <p:tags r:id="rId6"/>
            </p:custDataLst>
          </p:nvPr>
        </p:nvSpPr>
        <p:spPr>
          <a:xfrm>
            <a:off x="3254433" y="1815353"/>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3" name="Content Placeholder 2">
            <a:extLst>
              <a:ext uri="{FF2B5EF4-FFF2-40B4-BE49-F238E27FC236}">
                <a16:creationId xmlns:a16="http://schemas.microsoft.com/office/drawing/2014/main" id="{CB245656-626A-4ECA-ABB9-1EF1B8ECAB19}"/>
              </a:ext>
            </a:extLst>
          </p:cNvPr>
          <p:cNvSpPr>
            <a:spLocks noGrp="1"/>
          </p:cNvSpPr>
          <p:nvPr>
            <p:ph sz="quarter" idx="26"/>
            <p:custDataLst>
              <p:tags r:id="rId7"/>
            </p:custDataLst>
          </p:nvPr>
        </p:nvSpPr>
        <p:spPr>
          <a:xfrm>
            <a:off x="6026727" y="1815353"/>
            <a:ext cx="2635135" cy="4225339"/>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24" name="Content Placeholder 2">
            <a:extLst>
              <a:ext uri="{FF2B5EF4-FFF2-40B4-BE49-F238E27FC236}">
                <a16:creationId xmlns:a16="http://schemas.microsoft.com/office/drawing/2014/main" id="{3EFFD349-10E5-48CF-8A59-EF1555B521B2}"/>
              </a:ext>
            </a:extLst>
          </p:cNvPr>
          <p:cNvSpPr>
            <a:spLocks noGrp="1"/>
          </p:cNvSpPr>
          <p:nvPr>
            <p:ph sz="quarter" idx="27" hasCustomPrompt="1"/>
            <p:custDataLst>
              <p:tags r:id="rId8"/>
            </p:custDataLst>
          </p:nvPr>
        </p:nvSpPr>
        <p:spPr>
          <a:xfrm>
            <a:off x="3254433" y="949817"/>
            <a:ext cx="5407429" cy="742278"/>
          </a:xfrm>
        </p:spPr>
        <p:txBody>
          <a:bodyPr tIns="0" bIns="0"/>
          <a:lstStyle>
            <a:lvl1pPr>
              <a:defRPr sz="882" b="1" i="0">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PwC view – Insert text here </a:t>
            </a:r>
          </a:p>
        </p:txBody>
      </p:sp>
      <p:sp>
        <p:nvSpPr>
          <p:cNvPr id="25" name="Report Date">
            <a:extLst>
              <a:ext uri="{FF2B5EF4-FFF2-40B4-BE49-F238E27FC236}">
                <a16:creationId xmlns:a16="http://schemas.microsoft.com/office/drawing/2014/main" id="{0665A064-6277-415D-A60B-2C406E27F0A5}"/>
              </a:ext>
            </a:extLst>
          </p:cNvPr>
          <p:cNvSpPr txBox="1"/>
          <p:nvPr>
            <p:custDataLst>
              <p:tags r:id="rId9"/>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6" name="Page Number">
            <a:extLst>
              <a:ext uri="{FF2B5EF4-FFF2-40B4-BE49-F238E27FC236}">
                <a16:creationId xmlns:a16="http://schemas.microsoft.com/office/drawing/2014/main" id="{3E3BCC40-17E6-40CE-86FB-031964A7D935}"/>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7" name="Presentation Disclaimer">
            <a:extLst>
              <a:ext uri="{FF2B5EF4-FFF2-40B4-BE49-F238E27FC236}">
                <a16:creationId xmlns:a16="http://schemas.microsoft.com/office/drawing/2014/main" id="{E93B3E1C-A734-4BF7-8D8A-7ABE20B0541E}"/>
              </a:ext>
            </a:extLst>
          </p:cNvPr>
          <p:cNvSpPr txBox="1"/>
          <p:nvPr>
            <p:custDataLst>
              <p:tags r:id="rId11"/>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9" name="Section Footer">
            <a:extLst>
              <a:ext uri="{FF2B5EF4-FFF2-40B4-BE49-F238E27FC236}">
                <a16:creationId xmlns:a16="http://schemas.microsoft.com/office/drawing/2014/main" id="{EAB395CC-B6E8-411B-AD9B-E9D9855FB076}"/>
              </a:ext>
            </a:extLst>
          </p:cNvPr>
          <p:cNvSpPr txBox="1"/>
          <p:nvPr>
            <p:custDataLst>
              <p:tags r:id="rId12"/>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0" name="TextBox 29">
            <a:extLst>
              <a:ext uri="{FF2B5EF4-FFF2-40B4-BE49-F238E27FC236}">
                <a16:creationId xmlns:a16="http://schemas.microsoft.com/office/drawing/2014/main" id="{34D888D0-1439-411F-967C-CAA5F572B50E}"/>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1" name="Straight Connector 30">
            <a:extLst>
              <a:ext uri="{FF2B5EF4-FFF2-40B4-BE49-F238E27FC236}">
                <a16:creationId xmlns:a16="http://schemas.microsoft.com/office/drawing/2014/main" id="{8D75FF6B-0198-42AD-B231-B2AA3F0AE8FC}"/>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Draft stamp">
            <a:extLst>
              <a:ext uri="{FF2B5EF4-FFF2-40B4-BE49-F238E27FC236}">
                <a16:creationId xmlns:a16="http://schemas.microsoft.com/office/drawing/2014/main" id="{E209326F-C152-4F60-A83B-88FAC2D99544}"/>
              </a:ext>
            </a:extLst>
          </p:cNvPr>
          <p:cNvSpPr txBox="1"/>
          <p:nvPr>
            <p:custDataLst>
              <p:tags r:id="rId13"/>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3778300976"/>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lossary">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Glossary</a:t>
            </a:r>
            <a:endParaRPr lang="en-GB"/>
          </a:p>
        </p:txBody>
      </p:sp>
      <p:sp>
        <p:nvSpPr>
          <p:cNvPr id="34" name="Content Placeholder 2"/>
          <p:cNvSpPr>
            <a:spLocks noGrp="1"/>
          </p:cNvSpPr>
          <p:nvPr>
            <p:ph sz="quarter" idx="24"/>
            <p:custDataLst>
              <p:tags r:id="rId1"/>
            </p:custDataLst>
          </p:nvPr>
        </p:nvSpPr>
        <p:spPr>
          <a:xfrm>
            <a:off x="482138" y="1815353"/>
            <a:ext cx="8179724"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tx1"/>
              </a:solidFill>
            </a:endParaRPr>
          </a:p>
        </p:txBody>
      </p:sp>
      <p:sp>
        <p:nvSpPr>
          <p:cNvPr id="21" name="Date/Filepath" hidden="1"/>
          <p:cNvSpPr txBox="1"/>
          <p:nvPr>
            <p:custDataLst>
              <p:tags r:id="rId4"/>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14" name="Report Date">
            <a:extLst>
              <a:ext uri="{FF2B5EF4-FFF2-40B4-BE49-F238E27FC236}">
                <a16:creationId xmlns:a16="http://schemas.microsoft.com/office/drawing/2014/main" id="{BCDE7FFC-7693-4723-B753-B6E41BB1B5EA}"/>
              </a:ext>
            </a:extLst>
          </p:cNvPr>
          <p:cNvSpPr txBox="1"/>
          <p:nvPr>
            <p:custDataLst>
              <p:tags r:id="rId6"/>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3" name="Page Number">
            <a:extLst>
              <a:ext uri="{FF2B5EF4-FFF2-40B4-BE49-F238E27FC236}">
                <a16:creationId xmlns:a16="http://schemas.microsoft.com/office/drawing/2014/main" id="{48686681-E6DE-42F4-A1DD-218D21E6C1AC}"/>
              </a:ext>
            </a:extLst>
          </p:cNvPr>
          <p:cNvSpPr txBox="1"/>
          <p:nvPr>
            <p:custDataLst>
              <p:tags r:id="rId7"/>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4" name="Presentation Disclaimer">
            <a:extLst>
              <a:ext uri="{FF2B5EF4-FFF2-40B4-BE49-F238E27FC236}">
                <a16:creationId xmlns:a16="http://schemas.microsoft.com/office/drawing/2014/main" id="{3DD43CF5-DB97-4C55-B532-40D00A448FDC}"/>
              </a:ext>
            </a:extLst>
          </p:cNvPr>
          <p:cNvSpPr txBox="1"/>
          <p:nvPr>
            <p:custDataLst>
              <p:tags r:id="rId8"/>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5" name="Section Footer">
            <a:extLst>
              <a:ext uri="{FF2B5EF4-FFF2-40B4-BE49-F238E27FC236}">
                <a16:creationId xmlns:a16="http://schemas.microsoft.com/office/drawing/2014/main" id="{21726509-E513-4245-AE69-0956E3B47115}"/>
              </a:ext>
            </a:extLst>
          </p:cNvPr>
          <p:cNvSpPr txBox="1"/>
          <p:nvPr>
            <p:custDataLst>
              <p:tags r:id="rId9"/>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6" name="TextBox 25">
            <a:extLst>
              <a:ext uri="{FF2B5EF4-FFF2-40B4-BE49-F238E27FC236}">
                <a16:creationId xmlns:a16="http://schemas.microsoft.com/office/drawing/2014/main" id="{A174265E-D6B4-4307-BBAE-41A376249A96}"/>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7" name="Straight Connector 26">
            <a:extLst>
              <a:ext uri="{FF2B5EF4-FFF2-40B4-BE49-F238E27FC236}">
                <a16:creationId xmlns:a16="http://schemas.microsoft.com/office/drawing/2014/main" id="{62174D3C-422F-4C24-91E7-4C14614D41BB}"/>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Draft stamp">
            <a:extLst>
              <a:ext uri="{FF2B5EF4-FFF2-40B4-BE49-F238E27FC236}">
                <a16:creationId xmlns:a16="http://schemas.microsoft.com/office/drawing/2014/main" id="{B9EC7613-0765-4C3E-A317-ECEF6A7225CE}"/>
              </a:ext>
            </a:extLst>
          </p:cNvPr>
          <p:cNvSpPr txBox="1"/>
          <p:nvPr>
            <p:custDataLst>
              <p:tags r:id="rId10"/>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Tree>
    <p:extLst>
      <p:ext uri="{BB962C8B-B14F-4D97-AF65-F5344CB8AC3E}">
        <p14:creationId xmlns:p14="http://schemas.microsoft.com/office/powerpoint/2010/main" val="3741169378"/>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ection Divider">
    <p:bg>
      <p:bgPr>
        <a:solidFill>
          <a:schemeClr val="accent1"/>
        </a:solidFill>
        <a:effectLst/>
      </p:bgPr>
    </p:bg>
    <p:spTree>
      <p:nvGrpSpPr>
        <p:cNvPr id="1" name=""/>
        <p:cNvGrpSpPr/>
        <p:nvPr/>
      </p:nvGrpSpPr>
      <p:grpSpPr>
        <a:xfrm>
          <a:off x="0" y="0"/>
          <a:ext cx="0" cy="0"/>
          <a:chOff x="0" y="0"/>
          <a:chExt cx="0" cy="0"/>
        </a:xfrm>
      </p:grpSpPr>
      <p:sp>
        <p:nvSpPr>
          <p:cNvPr id="13" name="Section Divider Title"/>
          <p:cNvSpPr>
            <a:spLocks noGrp="1"/>
          </p:cNvSpPr>
          <p:nvPr>
            <p:ph type="title" hasCustomPrompt="1"/>
            <p:custDataLst>
              <p:tags r:id="rId1"/>
            </p:custDataLst>
          </p:nvPr>
        </p:nvSpPr>
        <p:spPr>
          <a:xfrm>
            <a:off x="0" y="945609"/>
            <a:ext cx="5918662" cy="665349"/>
          </a:xfrm>
          <a:solidFill>
            <a:schemeClr val="accent6"/>
          </a:solidFill>
        </p:spPr>
        <p:txBody>
          <a:bodyPr wrap="square" lIns="457200" tIns="91440" rIns="91440" bIns="91440" anchor="ctr">
            <a:noAutofit/>
          </a:bodyPr>
          <a:lstStyle>
            <a:lvl1pPr algn="l">
              <a:defRPr sz="3530" b="0" i="0" cap="none" baseline="0">
                <a:solidFill>
                  <a:schemeClr val="bg1"/>
                </a:solidFill>
                <a:latin typeface="+mn-lt"/>
              </a:defRPr>
            </a:lvl1pPr>
          </a:lstStyle>
          <a:p>
            <a:r>
              <a:rPr lang="en-GB" noProof="0"/>
              <a:t>Section Divider</a:t>
            </a:r>
          </a:p>
        </p:txBody>
      </p:sp>
      <p:sp>
        <p:nvSpPr>
          <p:cNvPr id="14" name="Date/Filepath" hidden="1"/>
          <p:cNvSpPr txBox="1"/>
          <p:nvPr>
            <p:custDataLst>
              <p:tags r:id="rId2"/>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1" name="Slide Tags" hidden="1"/>
          <p:cNvSpPr txBox="1"/>
          <p:nvPr>
            <p:custDataLst>
              <p:tags r:id="rId3"/>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1B48028B-B6D8-48D6-9F96-EA3550606D9C}"/>
              </a:ext>
            </a:extLst>
          </p:cNvPr>
          <p:cNvSpPr txBox="1"/>
          <p:nvPr>
            <p:custDataLst>
              <p:tags r:id="rId4"/>
            </p:custDataLst>
          </p:nvPr>
        </p:nvSpPr>
        <p:spPr>
          <a:xfrm>
            <a:off x="1895302" y="2097742"/>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2" name="Report Date">
            <a:extLst>
              <a:ext uri="{FF2B5EF4-FFF2-40B4-BE49-F238E27FC236}">
                <a16:creationId xmlns:a16="http://schemas.microsoft.com/office/drawing/2014/main" id="{04C53841-62F4-4336-A058-AD0FA9E6089A}"/>
              </a:ext>
            </a:extLst>
          </p:cNvPr>
          <p:cNvSpPr txBox="1"/>
          <p:nvPr>
            <p:custDataLst>
              <p:tags r:id="rId5"/>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6" name="Page Number">
            <a:extLst>
              <a:ext uri="{FF2B5EF4-FFF2-40B4-BE49-F238E27FC236}">
                <a16:creationId xmlns:a16="http://schemas.microsoft.com/office/drawing/2014/main" id="{C4D7E2D8-F172-4218-B9CB-ED6BBD7177A1}"/>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5" name="Draft stamp">
            <a:extLst>
              <a:ext uri="{FF2B5EF4-FFF2-40B4-BE49-F238E27FC236}">
                <a16:creationId xmlns:a16="http://schemas.microsoft.com/office/drawing/2014/main" id="{0E3C53B8-5AFD-4F30-817E-2DBA6FBB4826}"/>
              </a:ext>
            </a:extLst>
          </p:cNvPr>
          <p:cNvSpPr txBox="1"/>
          <p:nvPr>
            <p:custDataLst>
              <p:tags r:id="rId7"/>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4FBEF6FA-A0C7-46EC-AFF5-9AFA47828516}"/>
              </a:ext>
            </a:extLst>
          </p:cNvPr>
          <p:cNvSpPr txBox="1"/>
          <p:nvPr>
            <p:custDataLst>
              <p:tags r:id="rId8"/>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B864BC2B-A74D-467D-99EB-1EE062BBD3CF}"/>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66382149"/>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Lett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EE44432-2DD3-429B-9192-CDE2430039EB}"/>
              </a:ext>
            </a:extLst>
          </p:cNvPr>
          <p:cNvGraphicFramePr>
            <a:graphicFrameLocks noChangeAspect="1"/>
          </p:cNvGraphicFramePr>
          <p:nvPr>
            <p:custDataLst>
              <p:tags r:id="rId1"/>
            </p:custDataLst>
          </p:nvPr>
        </p:nvGraphicFramePr>
        <p:xfrm>
          <a:off x="1443" y="1401"/>
          <a:ext cx="1444" cy="1401"/>
        </p:xfrm>
        <a:graphic>
          <a:graphicData uri="http://schemas.openxmlformats.org/presentationml/2006/ole">
            <mc:AlternateContent xmlns:mc="http://schemas.openxmlformats.org/markup-compatibility/2006">
              <mc:Choice xmlns:v="urn:schemas-microsoft-com:vml" Requires="v">
                <p:oleObj name="think-cellスライド" r:id="rId10" imgW="423" imgH="424" progId="TCLayout.ActiveDocument.1">
                  <p:embed/>
                </p:oleObj>
              </mc:Choice>
              <mc:Fallback>
                <p:oleObj name="think-cellスライド" r:id="rId10" imgW="423" imgH="424" progId="TCLayout.ActiveDocument.1">
                  <p:embed/>
                  <p:pic>
                    <p:nvPicPr>
                      <p:cNvPr id="2" name="Object 1" hidden="1">
                        <a:extLst>
                          <a:ext uri="{FF2B5EF4-FFF2-40B4-BE49-F238E27FC236}">
                            <a16:creationId xmlns:a16="http://schemas.microsoft.com/office/drawing/2014/main" id="{6EE44432-2DD3-429B-9192-CDE2430039EB}"/>
                          </a:ext>
                        </a:extLst>
                      </p:cNvPr>
                      <p:cNvPicPr/>
                      <p:nvPr/>
                    </p:nvPicPr>
                    <p:blipFill>
                      <a:blip r:embed="rId11"/>
                      <a:stretch>
                        <a:fillRect/>
                      </a:stretch>
                    </p:blipFill>
                    <p:spPr>
                      <a:xfrm>
                        <a:off x="1443" y="1401"/>
                        <a:ext cx="1444" cy="1401"/>
                      </a:xfrm>
                      <a:prstGeom prst="rect">
                        <a:avLst/>
                      </a:prstGeom>
                    </p:spPr>
                  </p:pic>
                </p:oleObj>
              </mc:Fallback>
            </mc:AlternateContent>
          </a:graphicData>
        </a:graphic>
      </p:graphicFrame>
      <p:sp>
        <p:nvSpPr>
          <p:cNvPr id="12" name="Rectangle 11">
            <a:extLst>
              <a:ext uri="{FF2B5EF4-FFF2-40B4-BE49-F238E27FC236}">
                <a16:creationId xmlns:a16="http://schemas.microsoft.com/office/drawing/2014/main" id="{04E73762-5B0C-4A73-AAD9-B6C6DB42A1C9}"/>
              </a:ext>
            </a:extLst>
          </p:cNvPr>
          <p:cNvSpPr/>
          <p:nvPr/>
        </p:nvSpPr>
        <p:spPr>
          <a:xfrm>
            <a:off x="0" y="0"/>
            <a:ext cx="2360815" cy="6858000"/>
          </a:xfrm>
          <a:prstGeom prst="rect">
            <a:avLst/>
          </a:prstGeom>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235"/>
          </a:p>
        </p:txBody>
      </p:sp>
      <p:pic>
        <p:nvPicPr>
          <p:cNvPr id="13" name="Picture 12">
            <a:extLst>
              <a:ext uri="{FF2B5EF4-FFF2-40B4-BE49-F238E27FC236}">
                <a16:creationId xmlns:a16="http://schemas.microsoft.com/office/drawing/2014/main" id="{F21C81E0-A595-44BD-A048-8DF8E985F86C}"/>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32575" t="30898" r="32576" b="30525"/>
          <a:stretch/>
        </p:blipFill>
        <p:spPr>
          <a:xfrm>
            <a:off x="407418" y="941294"/>
            <a:ext cx="881273" cy="669407"/>
          </a:xfrm>
          <a:prstGeom prst="rect">
            <a:avLst/>
          </a:prstGeom>
        </p:spPr>
      </p:pic>
      <p:sp>
        <p:nvSpPr>
          <p:cNvPr id="19" name="Draft stamp">
            <a:extLst>
              <a:ext uri="{FF2B5EF4-FFF2-40B4-BE49-F238E27FC236}">
                <a16:creationId xmlns:a16="http://schemas.microsoft.com/office/drawing/2014/main" id="{AF78C4E9-5EC7-47A9-8CD3-A576720D2101}"/>
              </a:ext>
            </a:extLst>
          </p:cNvPr>
          <p:cNvSpPr txBox="1"/>
          <p:nvPr>
            <p:custDataLst>
              <p:tags r:id="rId2"/>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t>Draft</a:t>
            </a:r>
          </a:p>
        </p:txBody>
      </p:sp>
      <p:sp>
        <p:nvSpPr>
          <p:cNvPr id="14" name="Text Placeholder 3">
            <a:extLst>
              <a:ext uri="{FF2B5EF4-FFF2-40B4-BE49-F238E27FC236}">
                <a16:creationId xmlns:a16="http://schemas.microsoft.com/office/drawing/2014/main" id="{A888DD68-89F1-4B99-A070-7459C90282B3}"/>
              </a:ext>
            </a:extLst>
          </p:cNvPr>
          <p:cNvSpPr>
            <a:spLocks noGrp="1"/>
          </p:cNvSpPr>
          <p:nvPr>
            <p:ph type="body" sz="quarter" idx="10" hasCustomPrompt="1"/>
          </p:nvPr>
        </p:nvSpPr>
        <p:spPr>
          <a:xfrm>
            <a:off x="407418" y="1815353"/>
            <a:ext cx="1807385" cy="149362"/>
          </a:xfrm>
        </p:spPr>
        <p:txBody>
          <a:bodyPr wrap="square">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Insert text here </a:t>
            </a:r>
          </a:p>
        </p:txBody>
      </p:sp>
      <p:sp>
        <p:nvSpPr>
          <p:cNvPr id="21" name="Text Placeholder 5">
            <a:extLst>
              <a:ext uri="{FF2B5EF4-FFF2-40B4-BE49-F238E27FC236}">
                <a16:creationId xmlns:a16="http://schemas.microsoft.com/office/drawing/2014/main" id="{FEBB040F-A728-48CD-A5B9-F69EC5296FF1}"/>
              </a:ext>
            </a:extLst>
          </p:cNvPr>
          <p:cNvSpPr>
            <a:spLocks noGrp="1"/>
          </p:cNvSpPr>
          <p:nvPr>
            <p:ph type="body" sz="quarter" idx="11" hasCustomPrompt="1"/>
          </p:nvPr>
        </p:nvSpPr>
        <p:spPr>
          <a:xfrm>
            <a:off x="407418" y="5356604"/>
            <a:ext cx="1807385" cy="149362"/>
          </a:xfrm>
        </p:spPr>
        <p:txBody>
          <a:bodyPr wrap="square">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Address Placeholder </a:t>
            </a:r>
          </a:p>
        </p:txBody>
      </p:sp>
      <p:cxnSp>
        <p:nvCxnSpPr>
          <p:cNvPr id="22" name="Frame Line">
            <a:extLst>
              <a:ext uri="{FF2B5EF4-FFF2-40B4-BE49-F238E27FC236}">
                <a16:creationId xmlns:a16="http://schemas.microsoft.com/office/drawing/2014/main" id="{F7BAF0B3-E029-470C-87E4-46D3229C1448}"/>
              </a:ext>
            </a:extLst>
          </p:cNvPr>
          <p:cNvCxnSpPr>
            <a:cxnSpLocks/>
          </p:cNvCxnSpPr>
          <p:nvPr>
            <p:custDataLst>
              <p:tags r:id="rId3"/>
            </p:custDataLst>
          </p:nvPr>
        </p:nvCxnSpPr>
        <p:spPr>
          <a:xfrm>
            <a:off x="2689262" y="1748118"/>
            <a:ext cx="5976851" cy="0"/>
          </a:xfrm>
          <a:prstGeom prst="line">
            <a:avLst/>
          </a:prstGeom>
          <a:ln w="12700" cap="rnd">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23" name="Text Placeholder 7">
            <a:extLst>
              <a:ext uri="{FF2B5EF4-FFF2-40B4-BE49-F238E27FC236}">
                <a16:creationId xmlns:a16="http://schemas.microsoft.com/office/drawing/2014/main" id="{33075B3C-DA49-4F57-9409-515CA5F8C155}"/>
              </a:ext>
            </a:extLst>
          </p:cNvPr>
          <p:cNvSpPr>
            <a:spLocks noGrp="1"/>
          </p:cNvSpPr>
          <p:nvPr>
            <p:ph type="body" sz="quarter" idx="12" hasCustomPrompt="1"/>
          </p:nvPr>
        </p:nvSpPr>
        <p:spPr>
          <a:xfrm>
            <a:off x="2689262" y="941295"/>
            <a:ext cx="2410201" cy="149362"/>
          </a:xfrm>
        </p:spPr>
        <p:txBody>
          <a:bodyPr>
            <a:spAutoFit/>
          </a:bodyPr>
          <a:lstStyle>
            <a:lvl1pPr>
              <a:defRPr/>
            </a:lvl1pPr>
          </a:lstStyle>
          <a:p>
            <a:pPr lvl="0"/>
            <a:r>
              <a:rPr lang="en-GB"/>
              <a:t>Insert text here </a:t>
            </a:r>
          </a:p>
        </p:txBody>
      </p:sp>
      <p:sp>
        <p:nvSpPr>
          <p:cNvPr id="24" name="Text Placeholder 12">
            <a:extLst>
              <a:ext uri="{FF2B5EF4-FFF2-40B4-BE49-F238E27FC236}">
                <a16:creationId xmlns:a16="http://schemas.microsoft.com/office/drawing/2014/main" id="{1A63BB9A-729A-4857-BE09-F8368F34E8D6}"/>
              </a:ext>
            </a:extLst>
          </p:cNvPr>
          <p:cNvSpPr>
            <a:spLocks noGrp="1"/>
          </p:cNvSpPr>
          <p:nvPr>
            <p:ph type="body" sz="quarter" idx="13" hasCustomPrompt="1"/>
          </p:nvPr>
        </p:nvSpPr>
        <p:spPr>
          <a:xfrm>
            <a:off x="2689262" y="1815353"/>
            <a:ext cx="5972599" cy="3618687"/>
          </a:xfrm>
        </p:spPr>
        <p:txBody>
          <a:bodyPr/>
          <a:lstStyle>
            <a:lvl1pPr>
              <a:defRPr/>
            </a:lvl1pPr>
          </a:lstStyle>
          <a:p>
            <a:pPr lvl="0"/>
            <a:r>
              <a:rPr lang="en-GB"/>
              <a:t>Insert text here </a:t>
            </a:r>
          </a:p>
        </p:txBody>
      </p:sp>
      <p:sp>
        <p:nvSpPr>
          <p:cNvPr id="26" name="Report Date">
            <a:extLst>
              <a:ext uri="{FF2B5EF4-FFF2-40B4-BE49-F238E27FC236}">
                <a16:creationId xmlns:a16="http://schemas.microsoft.com/office/drawing/2014/main" id="{EE19D4BC-B65F-4593-B6DA-6CEA94B7B65E}"/>
              </a:ext>
            </a:extLst>
          </p:cNvPr>
          <p:cNvSpPr txBox="1"/>
          <p:nvPr>
            <p:custDataLst>
              <p:tags r:id="rId4"/>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latin typeface="+mn-lt"/>
              </a:rPr>
              <a:t>1 April 2019</a:t>
            </a:r>
          </a:p>
        </p:txBody>
      </p:sp>
      <p:sp>
        <p:nvSpPr>
          <p:cNvPr id="27" name="Presentation Disclaimer">
            <a:extLst>
              <a:ext uri="{FF2B5EF4-FFF2-40B4-BE49-F238E27FC236}">
                <a16:creationId xmlns:a16="http://schemas.microsoft.com/office/drawing/2014/main" id="{DBA60797-0C6B-4279-88BD-0214B400B514}"/>
              </a:ext>
            </a:extLst>
          </p:cNvPr>
          <p:cNvSpPr txBox="1"/>
          <p:nvPr>
            <p:custDataLst>
              <p:tags r:id="rId5"/>
            </p:custDataLst>
          </p:nvPr>
        </p:nvSpPr>
        <p:spPr>
          <a:xfrm>
            <a:off x="411212" y="6317437"/>
            <a:ext cx="2278051" cy="108619"/>
          </a:xfrm>
          <a:prstGeom prst="rect">
            <a:avLst/>
          </a:prstGeom>
          <a:noFill/>
        </p:spPr>
        <p:txBody>
          <a:bodyPr wrap="square" lIns="0" tIns="0" rIns="0" bIns="0" rtlCol="0" anchor="b" anchorCtr="0">
            <a:spAutoFit/>
          </a:bodyPr>
          <a:lstStyle/>
          <a:p>
            <a:pPr algn="l"/>
            <a:r>
              <a:rPr lang="en-GB" sz="706" noProof="1">
                <a:solidFill>
                  <a:schemeClr val="bg1"/>
                </a:solidFill>
              </a:rPr>
              <a:t>Strictly private and confidential</a:t>
            </a:r>
          </a:p>
        </p:txBody>
      </p:sp>
      <p:sp>
        <p:nvSpPr>
          <p:cNvPr id="28" name="Page Number">
            <a:extLst>
              <a:ext uri="{FF2B5EF4-FFF2-40B4-BE49-F238E27FC236}">
                <a16:creationId xmlns:a16="http://schemas.microsoft.com/office/drawing/2014/main" id="{0AC58CDE-7BF7-4E9A-86DE-005A8226C2D9}"/>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9" name="Section Footer">
            <a:extLst>
              <a:ext uri="{FF2B5EF4-FFF2-40B4-BE49-F238E27FC236}">
                <a16:creationId xmlns:a16="http://schemas.microsoft.com/office/drawing/2014/main" id="{7BC2F3DA-F5E4-44B0-8190-5C4510FA91EF}"/>
              </a:ext>
            </a:extLst>
          </p:cNvPr>
          <p:cNvSpPr txBox="1"/>
          <p:nvPr>
            <p:custDataLst>
              <p:tags r:id="rId7"/>
            </p:custDataLst>
          </p:nvPr>
        </p:nvSpPr>
        <p:spPr>
          <a:xfrm>
            <a:off x="698873" y="6468674"/>
            <a:ext cx="2085891" cy="108619"/>
          </a:xfrm>
          <a:prstGeom prst="rect">
            <a:avLst/>
          </a:prstGeom>
          <a:noFill/>
          <a:ln>
            <a:noFill/>
          </a:ln>
        </p:spPr>
        <p:txBody>
          <a:bodyPr wrap="square" lIns="0" tIns="0" rIns="0" bIns="0" rtlCol="0" anchor="b" anchorCtr="0">
            <a:spAutoFit/>
          </a:bodyPr>
          <a:lstStyle/>
          <a:p>
            <a:endParaRPr lang="en-GB" sz="706" noProof="1">
              <a:solidFill>
                <a:schemeClr val="bg1"/>
              </a:solidFill>
            </a:endParaRPr>
          </a:p>
        </p:txBody>
      </p:sp>
      <p:sp>
        <p:nvSpPr>
          <p:cNvPr id="30" name="TextBox 29">
            <a:extLst>
              <a:ext uri="{FF2B5EF4-FFF2-40B4-BE49-F238E27FC236}">
                <a16:creationId xmlns:a16="http://schemas.microsoft.com/office/drawing/2014/main" id="{6A4FBAFA-F1A1-40A6-9134-3230D2D92D31}"/>
              </a:ext>
            </a:extLst>
          </p:cNvPr>
          <p:cNvSpPr txBox="1"/>
          <p:nvPr/>
        </p:nvSpPr>
        <p:spPr>
          <a:xfrm>
            <a:off x="407418" y="6468674"/>
            <a:ext cx="212085" cy="108619"/>
          </a:xfrm>
          <a:prstGeom prst="rect">
            <a:avLst/>
          </a:prstGeom>
          <a:noFill/>
          <a:ln>
            <a:noFill/>
          </a:ln>
        </p:spPr>
        <p:txBody>
          <a:bodyPr wrap="square" lIns="0" tIns="0" rIns="0" bIns="0" rtlCol="0" anchor="b" anchorCtr="0">
            <a:spAutoFit/>
          </a:bodyPr>
          <a:lstStyle/>
          <a:p>
            <a:r>
              <a:rPr lang="en-GB" sz="706" noProof="0">
                <a:solidFill>
                  <a:schemeClr val="bg1"/>
                </a:solidFill>
                <a:latin typeface="+mn-lt"/>
                <a:cs typeface="Arial" pitchFamily="34" charset="0"/>
              </a:rPr>
              <a:t>PwC</a:t>
            </a:r>
          </a:p>
        </p:txBody>
      </p:sp>
      <p:cxnSp>
        <p:nvCxnSpPr>
          <p:cNvPr id="31" name="Straight Connector 30">
            <a:extLst>
              <a:ext uri="{FF2B5EF4-FFF2-40B4-BE49-F238E27FC236}">
                <a16:creationId xmlns:a16="http://schemas.microsoft.com/office/drawing/2014/main" id="{10810281-0E5A-4B69-940A-B5D1F833254D}"/>
              </a:ext>
            </a:extLst>
          </p:cNvPr>
          <p:cNvCxnSpPr>
            <a:cxnSpLocks/>
          </p:cNvCxnSpPr>
          <p:nvPr/>
        </p:nvCxnSpPr>
        <p:spPr>
          <a:xfrm>
            <a:off x="652260" y="6478603"/>
            <a:ext cx="0" cy="8875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HeaderTOCPlaceholder"/>
          <p:cNvSpPr txBox="1"/>
          <p:nvPr>
            <p:custDataLst>
              <p:tags r:id="rId8"/>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Tree>
    <p:extLst>
      <p:ext uri="{BB962C8B-B14F-4D97-AF65-F5344CB8AC3E}">
        <p14:creationId xmlns:p14="http://schemas.microsoft.com/office/powerpoint/2010/main" val="2539511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ection Divider 1">
    <p:bg>
      <p:bgPr>
        <a:solidFill>
          <a:schemeClr val="accent6"/>
        </a:solidFill>
        <a:effectLst/>
      </p:bgPr>
    </p:bg>
    <p:spTree>
      <p:nvGrpSpPr>
        <p:cNvPr id="1" name=""/>
        <p:cNvGrpSpPr/>
        <p:nvPr/>
      </p:nvGrpSpPr>
      <p:grpSpPr>
        <a:xfrm>
          <a:off x="0" y="0"/>
          <a:ext cx="0" cy="0"/>
          <a:chOff x="0" y="0"/>
          <a:chExt cx="0" cy="0"/>
        </a:xfrm>
      </p:grpSpPr>
      <p:sp>
        <p:nvSpPr>
          <p:cNvPr id="13" name="Section Divider Title"/>
          <p:cNvSpPr>
            <a:spLocks noGrp="1"/>
          </p:cNvSpPr>
          <p:nvPr>
            <p:ph type="title" hasCustomPrompt="1"/>
            <p:custDataLst>
              <p:tags r:id="rId1"/>
            </p:custDataLst>
          </p:nvPr>
        </p:nvSpPr>
        <p:spPr>
          <a:xfrm>
            <a:off x="0" y="945609"/>
            <a:ext cx="5918662" cy="665349"/>
          </a:xfrm>
          <a:solidFill>
            <a:schemeClr val="accent1"/>
          </a:solidFill>
        </p:spPr>
        <p:txBody>
          <a:bodyPr wrap="square" lIns="457200" tIns="91440" rIns="91440" bIns="91440" anchor="ctr">
            <a:noAutofit/>
          </a:bodyPr>
          <a:lstStyle>
            <a:lvl1pPr algn="l">
              <a:defRPr sz="3530" b="0" i="0" cap="none" baseline="0">
                <a:solidFill>
                  <a:schemeClr val="bg1"/>
                </a:solidFill>
                <a:latin typeface="+mn-lt"/>
              </a:defRPr>
            </a:lvl1pPr>
          </a:lstStyle>
          <a:p>
            <a:r>
              <a:rPr lang="en-GB" noProof="0"/>
              <a:t>Section Divider</a:t>
            </a:r>
          </a:p>
        </p:txBody>
      </p:sp>
      <p:sp>
        <p:nvSpPr>
          <p:cNvPr id="14" name="Date/Filepath" hidden="1"/>
          <p:cNvSpPr txBox="1"/>
          <p:nvPr>
            <p:custDataLst>
              <p:tags r:id="rId2"/>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1" name="Slide Tags" hidden="1"/>
          <p:cNvSpPr txBox="1"/>
          <p:nvPr>
            <p:custDataLst>
              <p:tags r:id="rId3"/>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1B48028B-B6D8-48D6-9F96-EA3550606D9C}"/>
              </a:ext>
            </a:extLst>
          </p:cNvPr>
          <p:cNvSpPr txBox="1"/>
          <p:nvPr>
            <p:custDataLst>
              <p:tags r:id="rId4"/>
            </p:custDataLst>
          </p:nvPr>
        </p:nvSpPr>
        <p:spPr>
          <a:xfrm>
            <a:off x="1895302" y="2097742"/>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2" name="Report Date">
            <a:extLst>
              <a:ext uri="{FF2B5EF4-FFF2-40B4-BE49-F238E27FC236}">
                <a16:creationId xmlns:a16="http://schemas.microsoft.com/office/drawing/2014/main" id="{04C53841-62F4-4336-A058-AD0FA9E6089A}"/>
              </a:ext>
            </a:extLst>
          </p:cNvPr>
          <p:cNvSpPr txBox="1"/>
          <p:nvPr>
            <p:custDataLst>
              <p:tags r:id="rId5"/>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6" name="Page Number">
            <a:extLst>
              <a:ext uri="{FF2B5EF4-FFF2-40B4-BE49-F238E27FC236}">
                <a16:creationId xmlns:a16="http://schemas.microsoft.com/office/drawing/2014/main" id="{C4D7E2D8-F172-4218-B9CB-ED6BBD7177A1}"/>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5" name="Draft stamp">
            <a:extLst>
              <a:ext uri="{FF2B5EF4-FFF2-40B4-BE49-F238E27FC236}">
                <a16:creationId xmlns:a16="http://schemas.microsoft.com/office/drawing/2014/main" id="{0E3C53B8-5AFD-4F30-817E-2DBA6FBB4826}"/>
              </a:ext>
            </a:extLst>
          </p:cNvPr>
          <p:cNvSpPr txBox="1"/>
          <p:nvPr>
            <p:custDataLst>
              <p:tags r:id="rId7"/>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0E108681-ED46-4FCD-AF9B-B0F12DB82361}"/>
              </a:ext>
            </a:extLst>
          </p:cNvPr>
          <p:cNvSpPr txBox="1"/>
          <p:nvPr>
            <p:custDataLst>
              <p:tags r:id="rId8"/>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9FB0E485-E0C8-4B7D-BB20-D326D12F239D}"/>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445056453"/>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Appendix Divider">
    <p:bg>
      <p:bgPr>
        <a:solidFill>
          <a:schemeClr val="accent1"/>
        </a:solidFill>
        <a:effectLst/>
      </p:bgPr>
    </p:bg>
    <p:spTree>
      <p:nvGrpSpPr>
        <p:cNvPr id="1" name=""/>
        <p:cNvGrpSpPr/>
        <p:nvPr/>
      </p:nvGrpSpPr>
      <p:grpSpPr>
        <a:xfrm>
          <a:off x="0" y="0"/>
          <a:ext cx="0" cy="0"/>
          <a:chOff x="0" y="0"/>
          <a:chExt cx="0" cy="0"/>
        </a:xfrm>
      </p:grpSpPr>
      <p:sp>
        <p:nvSpPr>
          <p:cNvPr id="2" name="Appendix Divider Title"/>
          <p:cNvSpPr>
            <a:spLocks noGrp="1"/>
          </p:cNvSpPr>
          <p:nvPr>
            <p:ph type="title" hasCustomPrompt="1"/>
            <p:custDataLst>
              <p:tags r:id="rId1"/>
            </p:custDataLst>
          </p:nvPr>
        </p:nvSpPr>
        <p:spPr>
          <a:xfrm>
            <a:off x="0" y="941294"/>
            <a:ext cx="5919393" cy="669664"/>
          </a:xfrm>
          <a:solidFill>
            <a:schemeClr val="accent6"/>
          </a:solidFill>
        </p:spPr>
        <p:txBody>
          <a:bodyPr vert="horz" wrap="square" lIns="457200" tIns="91440" rIns="91440" bIns="91440" rtlCol="0" anchor="ctr" anchorCtr="0">
            <a:noAutofit/>
          </a:bodyPr>
          <a:lstStyle>
            <a:lvl1pPr>
              <a:defRPr lang="en-GB" sz="3530" b="0" cap="none" noProof="0" dirty="0">
                <a:solidFill>
                  <a:schemeClr val="bg1"/>
                </a:solidFill>
                <a:latin typeface="+mn-lt"/>
              </a:defRPr>
            </a:lvl1pPr>
          </a:lstStyle>
          <a:p>
            <a:pPr lvl="0"/>
            <a:r>
              <a:rPr lang="en-GB" noProof="0"/>
              <a:t>Appendix Divider</a:t>
            </a:r>
          </a:p>
        </p:txBody>
      </p:sp>
      <p:sp>
        <p:nvSpPr>
          <p:cNvPr id="17" name="Date/Filepath" hidden="1"/>
          <p:cNvSpPr txBox="1"/>
          <p:nvPr>
            <p:custDataLst>
              <p:tags r:id="rId2"/>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6" name="Slide Tags" hidden="1"/>
          <p:cNvSpPr txBox="1"/>
          <p:nvPr>
            <p:custDataLst>
              <p:tags r:id="rId3"/>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C635807D-6549-4797-A193-3707FC5E46AF}"/>
              </a:ext>
            </a:extLst>
          </p:cNvPr>
          <p:cNvSpPr txBox="1"/>
          <p:nvPr>
            <p:custDataLst>
              <p:tags r:id="rId4"/>
            </p:custDataLst>
          </p:nvPr>
        </p:nvSpPr>
        <p:spPr>
          <a:xfrm>
            <a:off x="1895302" y="2097742"/>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1" name="Report Date">
            <a:extLst>
              <a:ext uri="{FF2B5EF4-FFF2-40B4-BE49-F238E27FC236}">
                <a16:creationId xmlns:a16="http://schemas.microsoft.com/office/drawing/2014/main" id="{6AE09BCF-860A-4E64-B809-A161D8D6DC64}"/>
              </a:ext>
            </a:extLst>
          </p:cNvPr>
          <p:cNvSpPr txBox="1"/>
          <p:nvPr>
            <p:custDataLst>
              <p:tags r:id="rId5"/>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2" name="Page Number">
            <a:extLst>
              <a:ext uri="{FF2B5EF4-FFF2-40B4-BE49-F238E27FC236}">
                <a16:creationId xmlns:a16="http://schemas.microsoft.com/office/drawing/2014/main" id="{5895A5DF-11D5-4259-998F-0C30C64DF6E8}"/>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3" name="Draft stamp">
            <a:extLst>
              <a:ext uri="{FF2B5EF4-FFF2-40B4-BE49-F238E27FC236}">
                <a16:creationId xmlns:a16="http://schemas.microsoft.com/office/drawing/2014/main" id="{4A109EDD-F23D-4A93-8BC4-C9989B49ADFE}"/>
              </a:ext>
            </a:extLst>
          </p:cNvPr>
          <p:cNvSpPr txBox="1"/>
          <p:nvPr>
            <p:custDataLst>
              <p:tags r:id="rId7"/>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6784D724-50E8-40C9-83D5-3D08BB1550D7}"/>
              </a:ext>
            </a:extLst>
          </p:cNvPr>
          <p:cNvSpPr txBox="1"/>
          <p:nvPr>
            <p:custDataLst>
              <p:tags r:id="rId8"/>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CADB77E1-10C5-41A7-B534-2D41309DC8D7}"/>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2379844728"/>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Appendix Divider 1">
    <p:bg>
      <p:bgPr>
        <a:solidFill>
          <a:schemeClr val="accent6"/>
        </a:solidFill>
        <a:effectLst/>
      </p:bgPr>
    </p:bg>
    <p:spTree>
      <p:nvGrpSpPr>
        <p:cNvPr id="1" name=""/>
        <p:cNvGrpSpPr/>
        <p:nvPr/>
      </p:nvGrpSpPr>
      <p:grpSpPr>
        <a:xfrm>
          <a:off x="0" y="0"/>
          <a:ext cx="0" cy="0"/>
          <a:chOff x="0" y="0"/>
          <a:chExt cx="0" cy="0"/>
        </a:xfrm>
      </p:grpSpPr>
      <p:sp>
        <p:nvSpPr>
          <p:cNvPr id="2" name="Appendix Divider Title"/>
          <p:cNvSpPr>
            <a:spLocks noGrp="1"/>
          </p:cNvSpPr>
          <p:nvPr>
            <p:ph type="title" hasCustomPrompt="1"/>
            <p:custDataLst>
              <p:tags r:id="rId1"/>
            </p:custDataLst>
          </p:nvPr>
        </p:nvSpPr>
        <p:spPr>
          <a:xfrm>
            <a:off x="0" y="941294"/>
            <a:ext cx="5919393" cy="669664"/>
          </a:xfrm>
          <a:solidFill>
            <a:schemeClr val="accent4"/>
          </a:solidFill>
        </p:spPr>
        <p:txBody>
          <a:bodyPr vert="horz" wrap="square" lIns="457200" tIns="91440" rIns="91440" bIns="91440" rtlCol="0" anchor="ctr" anchorCtr="0">
            <a:noAutofit/>
          </a:bodyPr>
          <a:lstStyle>
            <a:lvl1pPr>
              <a:defRPr lang="en-GB" sz="3530" b="0" cap="none" noProof="0" dirty="0">
                <a:solidFill>
                  <a:schemeClr val="bg1"/>
                </a:solidFill>
                <a:latin typeface="+mn-lt"/>
              </a:defRPr>
            </a:lvl1pPr>
          </a:lstStyle>
          <a:p>
            <a:pPr lvl="0"/>
            <a:r>
              <a:rPr lang="en-GB" noProof="0"/>
              <a:t>Appendix Divider</a:t>
            </a:r>
          </a:p>
        </p:txBody>
      </p:sp>
      <p:sp>
        <p:nvSpPr>
          <p:cNvPr id="17" name="Date/Filepath" hidden="1"/>
          <p:cNvSpPr txBox="1"/>
          <p:nvPr>
            <p:custDataLst>
              <p:tags r:id="rId2"/>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6" name="Slide Tags" hidden="1"/>
          <p:cNvSpPr txBox="1"/>
          <p:nvPr>
            <p:custDataLst>
              <p:tags r:id="rId3"/>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36" name="DividerTOCPlaceholder">
            <a:extLst>
              <a:ext uri="{FF2B5EF4-FFF2-40B4-BE49-F238E27FC236}">
                <a16:creationId xmlns:a16="http://schemas.microsoft.com/office/drawing/2014/main" id="{C635807D-6549-4797-A193-3707FC5E46AF}"/>
              </a:ext>
            </a:extLst>
          </p:cNvPr>
          <p:cNvSpPr txBox="1"/>
          <p:nvPr>
            <p:custDataLst>
              <p:tags r:id="rId4"/>
            </p:custDataLst>
          </p:nvPr>
        </p:nvSpPr>
        <p:spPr>
          <a:xfrm>
            <a:off x="1895302" y="2097742"/>
            <a:ext cx="6766560" cy="4034777"/>
          </a:xfrm>
          <a:prstGeom prst="rect">
            <a:avLst/>
          </a:prstGeom>
          <a:noFill/>
          <a:ln>
            <a:noFill/>
          </a:ln>
        </p:spPr>
        <p:txBody>
          <a:bodyPr wrap="square" lIns="0" tIns="0" rIns="0" bIns="0" rtlCol="0">
            <a:noAutofit/>
          </a:bodyPr>
          <a:lstStyle/>
          <a:p>
            <a:endParaRPr lang="en-GB" sz="1588" noProof="1">
              <a:solidFill>
                <a:schemeClr val="bg1"/>
              </a:solidFill>
              <a:latin typeface="Georgia" pitchFamily="18" charset="0"/>
              <a:cs typeface="Arial" pitchFamily="34" charset="0"/>
            </a:endParaRPr>
          </a:p>
        </p:txBody>
      </p:sp>
      <p:sp>
        <p:nvSpPr>
          <p:cNvPr id="11" name="Report Date">
            <a:extLst>
              <a:ext uri="{FF2B5EF4-FFF2-40B4-BE49-F238E27FC236}">
                <a16:creationId xmlns:a16="http://schemas.microsoft.com/office/drawing/2014/main" id="{6AE09BCF-860A-4E64-B809-A161D8D6DC64}"/>
              </a:ext>
            </a:extLst>
          </p:cNvPr>
          <p:cNvSpPr txBox="1"/>
          <p:nvPr>
            <p:custDataLst>
              <p:tags r:id="rId5"/>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bg1"/>
                </a:solidFill>
                <a:latin typeface="+mn-lt"/>
              </a:rPr>
              <a:t>1 April 2019</a:t>
            </a:r>
          </a:p>
        </p:txBody>
      </p:sp>
      <p:sp>
        <p:nvSpPr>
          <p:cNvPr id="12" name="Page Number">
            <a:extLst>
              <a:ext uri="{FF2B5EF4-FFF2-40B4-BE49-F238E27FC236}">
                <a16:creationId xmlns:a16="http://schemas.microsoft.com/office/drawing/2014/main" id="{5895A5DF-11D5-4259-998F-0C30C64DF6E8}"/>
              </a:ext>
            </a:extLst>
          </p:cNvPr>
          <p:cNvSpPr txBox="1"/>
          <p:nvPr>
            <p:custDataLst>
              <p:tags r:id="rId6"/>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bg1"/>
              </a:solidFill>
            </a:endParaRPr>
          </a:p>
        </p:txBody>
      </p:sp>
      <p:sp>
        <p:nvSpPr>
          <p:cNvPr id="13" name="Draft stamp">
            <a:extLst>
              <a:ext uri="{FF2B5EF4-FFF2-40B4-BE49-F238E27FC236}">
                <a16:creationId xmlns:a16="http://schemas.microsoft.com/office/drawing/2014/main" id="{4A109EDD-F23D-4A93-8BC4-C9989B49ADFE}"/>
              </a:ext>
            </a:extLst>
          </p:cNvPr>
          <p:cNvSpPr txBox="1"/>
          <p:nvPr>
            <p:custDataLst>
              <p:tags r:id="rId7"/>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9" name="HeaderTOCPlaceholder">
            <a:extLst>
              <a:ext uri="{FF2B5EF4-FFF2-40B4-BE49-F238E27FC236}">
                <a16:creationId xmlns:a16="http://schemas.microsoft.com/office/drawing/2014/main" id="{62C19DD9-BA46-4527-91D3-9377718D0CB6}"/>
              </a:ext>
            </a:extLst>
          </p:cNvPr>
          <p:cNvSpPr txBox="1"/>
          <p:nvPr>
            <p:custDataLst>
              <p:tags r:id="rId8"/>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0" name="Section Header">
            <a:extLst>
              <a:ext uri="{FF2B5EF4-FFF2-40B4-BE49-F238E27FC236}">
                <a16:creationId xmlns:a16="http://schemas.microsoft.com/office/drawing/2014/main" id="{CA1998C4-AD53-42B5-93F1-BC4AA20A5246}"/>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bg1"/>
              </a:solidFill>
            </a:endParaRPr>
          </a:p>
        </p:txBody>
      </p:sp>
    </p:spTree>
    <p:extLst>
      <p:ext uri="{BB962C8B-B14F-4D97-AF65-F5344CB8AC3E}">
        <p14:creationId xmlns:p14="http://schemas.microsoft.com/office/powerpoint/2010/main" val="1867601644"/>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22" name="Banner Statement"/>
          <p:cNvSpPr>
            <a:spLocks noGrp="1"/>
          </p:cNvSpPr>
          <p:nvPr>
            <p:ph type="title" hasCustomPrompt="1"/>
          </p:nvPr>
        </p:nvSpPr>
        <p:spPr>
          <a:xfrm>
            <a:off x="457200" y="457200"/>
            <a:ext cx="3981796" cy="2517289"/>
          </a:xfrm>
        </p:spPr>
        <p:txBody>
          <a:bodyPr vert="horz" lIns="0" tIns="0" rIns="0" bIns="0" rtlCol="0" anchor="b" anchorCtr="0">
            <a:noAutofit/>
          </a:bodyPr>
          <a:lstStyle>
            <a:lvl1pPr algn="l" defTabSz="899010" rtl="0" eaLnBrk="1" latinLnBrk="0" hangingPunct="1">
              <a:spcBef>
                <a:spcPct val="0"/>
              </a:spcBef>
              <a:buNone/>
              <a:defRPr lang="en-GB" sz="4236"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Thank you</a:t>
            </a:r>
            <a:endParaRPr lang="en-GB"/>
          </a:p>
        </p:txBody>
      </p:sp>
      <p:sp>
        <p:nvSpPr>
          <p:cNvPr id="8" name="Slide Tags" hidden="1"/>
          <p:cNvSpPr txBox="1"/>
          <p:nvPr>
            <p:custDataLst>
              <p:tags r:id="rId1"/>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5" name="Rectangle 4">
            <a:extLst>
              <a:ext uri="{FF2B5EF4-FFF2-40B4-BE49-F238E27FC236}">
                <a16:creationId xmlns:a16="http://schemas.microsoft.com/office/drawing/2014/main" id="{AAF4687C-57A8-453A-A049-0D4DDFEA3263}"/>
              </a:ext>
            </a:extLst>
          </p:cNvPr>
          <p:cNvSpPr/>
          <p:nvPr/>
        </p:nvSpPr>
        <p:spPr bwMode="hidden">
          <a:xfrm>
            <a:off x="0" y="4940855"/>
            <a:ext cx="9144000" cy="1917146"/>
          </a:xfrm>
          <a:prstGeom prst="rect">
            <a:avLst/>
          </a:pr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10"/>
          </a:p>
        </p:txBody>
      </p:sp>
      <p:sp>
        <p:nvSpPr>
          <p:cNvPr id="3" name="Text Placeholder 2">
            <a:extLst>
              <a:ext uri="{FF2B5EF4-FFF2-40B4-BE49-F238E27FC236}">
                <a16:creationId xmlns:a16="http://schemas.microsoft.com/office/drawing/2014/main" id="{41C2BBAF-6A4B-47CB-BD75-5168D1A27556}"/>
              </a:ext>
            </a:extLst>
          </p:cNvPr>
          <p:cNvSpPr>
            <a:spLocks noGrp="1"/>
          </p:cNvSpPr>
          <p:nvPr>
            <p:ph type="body" sz="quarter" idx="10" hasCustomPrompt="1"/>
          </p:nvPr>
        </p:nvSpPr>
        <p:spPr>
          <a:xfrm>
            <a:off x="457200" y="5212080"/>
            <a:ext cx="8179724" cy="1371600"/>
          </a:xfrm>
        </p:spPr>
        <p:txBody>
          <a:bodyPr anchor="b"/>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[Legal]</a:t>
            </a:r>
          </a:p>
        </p:txBody>
      </p:sp>
    </p:spTree>
    <p:extLst>
      <p:ext uri="{BB962C8B-B14F-4D97-AF65-F5344CB8AC3E}">
        <p14:creationId xmlns:p14="http://schemas.microsoft.com/office/powerpoint/2010/main" val="2556200052"/>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2">
    <p:spTree>
      <p:nvGrpSpPr>
        <p:cNvPr id="1" name=""/>
        <p:cNvGrpSpPr/>
        <p:nvPr/>
      </p:nvGrpSpPr>
      <p:grpSpPr>
        <a:xfrm>
          <a:off x="0" y="0"/>
          <a:ext cx="0" cy="0"/>
          <a:chOff x="0" y="0"/>
          <a:chExt cx="0" cy="0"/>
        </a:xfrm>
      </p:grpSpPr>
      <p:pic>
        <p:nvPicPr>
          <p:cNvPr id="15" name="Picture Placeholder 9">
            <a:extLst>
              <a:ext uri="{FF2B5EF4-FFF2-40B4-BE49-F238E27FC236}">
                <a16:creationId xmlns:a16="http://schemas.microsoft.com/office/drawing/2014/main" id="{88EEE73C-8877-43D1-86A9-69E953630E6B}"/>
              </a:ext>
            </a:extLst>
          </p:cNvPr>
          <p:cNvPicPr>
            <a:picLocks noChangeAspect="1"/>
          </p:cNvPicPr>
          <p:nvPr/>
        </p:nvPicPr>
        <p:blipFill rotWithShape="1">
          <a:blip r:embed="rId7"/>
          <a:srcRect l="17709" r="24167"/>
          <a:stretch/>
        </p:blipFill>
        <p:spPr>
          <a:xfrm>
            <a:off x="1870364" y="3"/>
            <a:ext cx="7273636" cy="6868345"/>
          </a:xfrm>
          <a:prstGeom prst="rect">
            <a:avLst/>
          </a:prstGeom>
        </p:spPr>
      </p:pic>
      <p:sp>
        <p:nvSpPr>
          <p:cNvPr id="12" name="Freeform: Shape 11">
            <a:extLst>
              <a:ext uri="{FF2B5EF4-FFF2-40B4-BE49-F238E27FC236}">
                <a16:creationId xmlns:a16="http://schemas.microsoft.com/office/drawing/2014/main" id="{12869856-6182-4B8D-938C-EBFCD02C87F2}"/>
              </a:ext>
            </a:extLst>
          </p:cNvPr>
          <p:cNvSpPr>
            <a:spLocks noChangeAspect="1"/>
          </p:cNvSpPr>
          <p:nvPr/>
        </p:nvSpPr>
        <p:spPr bwMode="white">
          <a:xfrm>
            <a:off x="1" y="1"/>
            <a:ext cx="6275652"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3" name="Picture 12">
            <a:extLst>
              <a:ext uri="{FF2B5EF4-FFF2-40B4-BE49-F238E27FC236}">
                <a16:creationId xmlns:a16="http://schemas.microsoft.com/office/drawing/2014/main" id="{8E44EA63-8055-4BC6-ADFC-211DB47C441A}"/>
              </a:ext>
            </a:extLst>
          </p:cNvPr>
          <p:cNvPicPr>
            <a:picLocks noChangeAspect="1"/>
          </p:cNvPicPr>
          <p:nvPr/>
        </p:nvPicPr>
        <p:blipFill>
          <a:blip r:embed="rId8"/>
          <a:stretch>
            <a:fillRect/>
          </a:stretch>
        </p:blipFill>
        <p:spPr bwMode="black">
          <a:xfrm>
            <a:off x="258896" y="5410797"/>
            <a:ext cx="1487978" cy="1192221"/>
          </a:xfrm>
          <a:prstGeom prst="rect">
            <a:avLst/>
          </a:prstGeom>
        </p:spPr>
      </p:pic>
      <p:sp>
        <p:nvSpPr>
          <p:cNvPr id="26" name="Report Title">
            <a:extLst>
              <a:ext uri="{FF2B5EF4-FFF2-40B4-BE49-F238E27FC236}">
                <a16:creationId xmlns:a16="http://schemas.microsoft.com/office/drawing/2014/main" id="{C77651B3-4358-447B-9AFF-0D75E675F6C3}"/>
              </a:ext>
            </a:extLst>
          </p:cNvPr>
          <p:cNvSpPr>
            <a:spLocks noGrp="1"/>
          </p:cNvSpPr>
          <p:nvPr>
            <p:ph type="ctrTitle" hasCustomPrompt="1"/>
            <p:custDataLst>
              <p:tags r:id="rId1"/>
            </p:custDataLst>
          </p:nvPr>
        </p:nvSpPr>
        <p:spPr bwMode="white">
          <a:xfrm>
            <a:off x="452125" y="2123558"/>
            <a:ext cx="4711002"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27" name="Report Subtitle">
            <a:extLst>
              <a:ext uri="{FF2B5EF4-FFF2-40B4-BE49-F238E27FC236}">
                <a16:creationId xmlns:a16="http://schemas.microsoft.com/office/drawing/2014/main" id="{9BB6D6A4-D6F1-4F2E-A6AB-B4D83A6AFB86}"/>
              </a:ext>
            </a:extLst>
          </p:cNvPr>
          <p:cNvSpPr>
            <a:spLocks noGrp="1"/>
          </p:cNvSpPr>
          <p:nvPr>
            <p:ph type="subTitle" idx="1" hasCustomPrompt="1"/>
            <p:custDataLst>
              <p:tags r:id="rId2"/>
            </p:custDataLst>
          </p:nvPr>
        </p:nvSpPr>
        <p:spPr bwMode="white">
          <a:xfrm>
            <a:off x="452125" y="2730105"/>
            <a:ext cx="4711002"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28" name="Confidentiality Stamp">
            <a:extLst>
              <a:ext uri="{FF2B5EF4-FFF2-40B4-BE49-F238E27FC236}">
                <a16:creationId xmlns:a16="http://schemas.microsoft.com/office/drawing/2014/main" id="{0E2F3F91-4073-4018-A640-F36B816E77DA}"/>
              </a:ext>
            </a:extLst>
          </p:cNvPr>
          <p:cNvSpPr txBox="1"/>
          <p:nvPr>
            <p:custDataLst>
              <p:tags r:id="rId3"/>
            </p:custDataLst>
          </p:nvPr>
        </p:nvSpPr>
        <p:spPr>
          <a:xfrm>
            <a:off x="482138" y="4176285"/>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29" name="Draft Stamp">
            <a:extLst>
              <a:ext uri="{FF2B5EF4-FFF2-40B4-BE49-F238E27FC236}">
                <a16:creationId xmlns:a16="http://schemas.microsoft.com/office/drawing/2014/main" id="{D99A7AB6-A20A-4FF1-A703-0C449EEF0B0E}"/>
              </a:ext>
            </a:extLst>
          </p:cNvPr>
          <p:cNvSpPr txBox="1">
            <a:spLocks/>
          </p:cNvSpPr>
          <p:nvPr>
            <p:custDataLst>
              <p:tags r:id="rId4"/>
            </p:custDataLst>
          </p:nvPr>
        </p:nvSpPr>
        <p:spPr bwMode="black">
          <a:xfrm>
            <a:off x="482138" y="3916966"/>
            <a:ext cx="2002444" cy="183308"/>
          </a:xfrm>
          <a:prstGeom prst="rect">
            <a:avLst/>
          </a:prstGeom>
          <a:noFill/>
          <a:ln>
            <a:noFill/>
          </a:ln>
        </p:spPr>
        <p:txBody>
          <a:bodyPr wrap="square" lIns="0" tIns="0" rIns="0" bIns="121024" rtlCol="0" anchor="t" anchorCtr="0">
            <a:noAutofit/>
          </a:bodyPr>
          <a:lstStyle/>
          <a:p>
            <a:pPr algn="l">
              <a:lnSpc>
                <a:spcPct val="100000"/>
              </a:lnSpc>
            </a:pPr>
            <a:endParaRPr lang="en-GB" sz="882" b="0" i="0">
              <a:solidFill>
                <a:schemeClr val="bg1"/>
              </a:solidFill>
              <a:latin typeface="+mn-lt"/>
            </a:endParaRPr>
          </a:p>
        </p:txBody>
      </p:sp>
      <p:sp>
        <p:nvSpPr>
          <p:cNvPr id="30" name="Report Date">
            <a:extLst>
              <a:ext uri="{FF2B5EF4-FFF2-40B4-BE49-F238E27FC236}">
                <a16:creationId xmlns:a16="http://schemas.microsoft.com/office/drawing/2014/main" id="{BA7C48D8-0F4A-43F2-B425-8A49E4F2DFB4}"/>
              </a:ext>
            </a:extLst>
          </p:cNvPr>
          <p:cNvSpPr txBox="1"/>
          <p:nvPr>
            <p:custDataLst>
              <p:tags r:id="rId5"/>
            </p:custDataLst>
          </p:nvPr>
        </p:nvSpPr>
        <p:spPr bwMode="black">
          <a:xfrm>
            <a:off x="452126" y="2947510"/>
            <a:ext cx="1727656"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1144426261"/>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3">
    <p:spTree>
      <p:nvGrpSpPr>
        <p:cNvPr id="1" name=""/>
        <p:cNvGrpSpPr/>
        <p:nvPr/>
      </p:nvGrpSpPr>
      <p:grpSpPr>
        <a:xfrm>
          <a:off x="0" y="0"/>
          <a:ext cx="0" cy="0"/>
          <a:chOff x="0" y="0"/>
          <a:chExt cx="0" cy="0"/>
        </a:xfrm>
      </p:grpSpPr>
      <p:pic>
        <p:nvPicPr>
          <p:cNvPr id="12" name="Picture Placeholder 9">
            <a:extLst>
              <a:ext uri="{FF2B5EF4-FFF2-40B4-BE49-F238E27FC236}">
                <a16:creationId xmlns:a16="http://schemas.microsoft.com/office/drawing/2014/main" id="{627FAFAA-285F-4945-A3A2-666A8A502E15}"/>
              </a:ext>
            </a:extLst>
          </p:cNvPr>
          <p:cNvPicPr>
            <a:picLocks noChangeAspect="1"/>
          </p:cNvPicPr>
          <p:nvPr/>
        </p:nvPicPr>
        <p:blipFill rotWithShape="1">
          <a:blip r:embed="rId7"/>
          <a:srcRect l="17709" r="24167"/>
          <a:stretch/>
        </p:blipFill>
        <p:spPr>
          <a:xfrm>
            <a:off x="1870364" y="3"/>
            <a:ext cx="7273636" cy="6868345"/>
          </a:xfrm>
          <a:prstGeom prst="rect">
            <a:avLst/>
          </a:prstGeom>
        </p:spPr>
      </p:pic>
      <p:sp>
        <p:nvSpPr>
          <p:cNvPr id="15" name="Freeform: Shape 14">
            <a:extLst>
              <a:ext uri="{FF2B5EF4-FFF2-40B4-BE49-F238E27FC236}">
                <a16:creationId xmlns:a16="http://schemas.microsoft.com/office/drawing/2014/main" id="{575F215B-4184-4392-9C86-1A188FA31F05}"/>
              </a:ext>
            </a:extLst>
          </p:cNvPr>
          <p:cNvSpPr>
            <a:spLocks noChangeAspect="1"/>
          </p:cNvSpPr>
          <p:nvPr/>
        </p:nvSpPr>
        <p:spPr bwMode="white">
          <a:xfrm>
            <a:off x="1" y="1"/>
            <a:ext cx="6275652"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4" name="Picture 13">
            <a:extLst>
              <a:ext uri="{FF2B5EF4-FFF2-40B4-BE49-F238E27FC236}">
                <a16:creationId xmlns:a16="http://schemas.microsoft.com/office/drawing/2014/main" id="{5D160942-482E-4DB8-A58E-71FBEDE7727A}"/>
              </a:ext>
            </a:extLst>
          </p:cNvPr>
          <p:cNvPicPr>
            <a:picLocks noChangeAspect="1"/>
          </p:cNvPicPr>
          <p:nvPr/>
        </p:nvPicPr>
        <p:blipFill>
          <a:blip r:embed="rId8"/>
          <a:stretch>
            <a:fillRect/>
          </a:stretch>
        </p:blipFill>
        <p:spPr bwMode="black">
          <a:xfrm>
            <a:off x="258896" y="5410797"/>
            <a:ext cx="1487978" cy="1192221"/>
          </a:xfrm>
          <a:prstGeom prst="rect">
            <a:avLst/>
          </a:prstGeom>
        </p:spPr>
      </p:pic>
      <p:sp>
        <p:nvSpPr>
          <p:cNvPr id="11" name="Report Title">
            <a:extLst>
              <a:ext uri="{FF2B5EF4-FFF2-40B4-BE49-F238E27FC236}">
                <a16:creationId xmlns:a16="http://schemas.microsoft.com/office/drawing/2014/main" id="{12C0EFB5-DB4A-44B7-BEB6-50F77D1D323D}"/>
              </a:ext>
            </a:extLst>
          </p:cNvPr>
          <p:cNvSpPr>
            <a:spLocks noGrp="1"/>
          </p:cNvSpPr>
          <p:nvPr>
            <p:ph type="ctrTitle" hasCustomPrompt="1"/>
            <p:custDataLst>
              <p:tags r:id="rId1"/>
            </p:custDataLst>
          </p:nvPr>
        </p:nvSpPr>
        <p:spPr bwMode="white">
          <a:xfrm>
            <a:off x="452125" y="2123558"/>
            <a:ext cx="4711002"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13" name="Report Subtitle">
            <a:extLst>
              <a:ext uri="{FF2B5EF4-FFF2-40B4-BE49-F238E27FC236}">
                <a16:creationId xmlns:a16="http://schemas.microsoft.com/office/drawing/2014/main" id="{2EEB4B15-EBE2-4CC7-87E7-CF12291C9A89}"/>
              </a:ext>
            </a:extLst>
          </p:cNvPr>
          <p:cNvSpPr>
            <a:spLocks noGrp="1"/>
          </p:cNvSpPr>
          <p:nvPr>
            <p:ph type="subTitle" idx="1" hasCustomPrompt="1"/>
            <p:custDataLst>
              <p:tags r:id="rId2"/>
            </p:custDataLst>
          </p:nvPr>
        </p:nvSpPr>
        <p:spPr bwMode="white">
          <a:xfrm>
            <a:off x="452125" y="2730105"/>
            <a:ext cx="4711002"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16" name="Confidentiality Stamp">
            <a:extLst>
              <a:ext uri="{FF2B5EF4-FFF2-40B4-BE49-F238E27FC236}">
                <a16:creationId xmlns:a16="http://schemas.microsoft.com/office/drawing/2014/main" id="{BB6F76BA-CA5E-46B1-A4FE-A04494BA1F41}"/>
              </a:ext>
            </a:extLst>
          </p:cNvPr>
          <p:cNvSpPr txBox="1"/>
          <p:nvPr>
            <p:custDataLst>
              <p:tags r:id="rId3"/>
            </p:custDataLst>
          </p:nvPr>
        </p:nvSpPr>
        <p:spPr>
          <a:xfrm>
            <a:off x="482138" y="4176285"/>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17" name="Draft Stamp">
            <a:extLst>
              <a:ext uri="{FF2B5EF4-FFF2-40B4-BE49-F238E27FC236}">
                <a16:creationId xmlns:a16="http://schemas.microsoft.com/office/drawing/2014/main" id="{FD086E63-2C7B-45FF-B665-56AD61AC323A}"/>
              </a:ext>
            </a:extLst>
          </p:cNvPr>
          <p:cNvSpPr txBox="1">
            <a:spLocks/>
          </p:cNvSpPr>
          <p:nvPr>
            <p:custDataLst>
              <p:tags r:id="rId4"/>
            </p:custDataLst>
          </p:nvPr>
        </p:nvSpPr>
        <p:spPr bwMode="black">
          <a:xfrm>
            <a:off x="482138" y="3916966"/>
            <a:ext cx="2002444" cy="183308"/>
          </a:xfrm>
          <a:prstGeom prst="rect">
            <a:avLst/>
          </a:prstGeom>
          <a:noFill/>
          <a:ln>
            <a:noFill/>
          </a:ln>
        </p:spPr>
        <p:txBody>
          <a:bodyPr wrap="square" lIns="0" tIns="0" rIns="0" bIns="121024" rtlCol="0" anchor="t" anchorCtr="0">
            <a:noAutofit/>
          </a:bodyPr>
          <a:lstStyle/>
          <a:p>
            <a:pPr algn="l">
              <a:lnSpc>
                <a:spcPct val="100000"/>
              </a:lnSpc>
            </a:pPr>
            <a:endParaRPr lang="en-GB" sz="882" b="0" i="0">
              <a:solidFill>
                <a:schemeClr val="bg1"/>
              </a:solidFill>
              <a:latin typeface="+mn-lt"/>
            </a:endParaRPr>
          </a:p>
        </p:txBody>
      </p:sp>
      <p:sp>
        <p:nvSpPr>
          <p:cNvPr id="18" name="Report Date">
            <a:extLst>
              <a:ext uri="{FF2B5EF4-FFF2-40B4-BE49-F238E27FC236}">
                <a16:creationId xmlns:a16="http://schemas.microsoft.com/office/drawing/2014/main" id="{2093D07F-E838-4E22-A6DD-E50DBC55755D}"/>
              </a:ext>
            </a:extLst>
          </p:cNvPr>
          <p:cNvSpPr txBox="1"/>
          <p:nvPr>
            <p:custDataLst>
              <p:tags r:id="rId5"/>
            </p:custDataLst>
          </p:nvPr>
        </p:nvSpPr>
        <p:spPr bwMode="black">
          <a:xfrm>
            <a:off x="452126" y="2947510"/>
            <a:ext cx="1727656"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2064057475"/>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6"/>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E44EA63-8055-4BC6-ADFC-211DB47C441A}"/>
              </a:ext>
            </a:extLst>
          </p:cNvPr>
          <p:cNvPicPr>
            <a:picLocks noChangeAspect="1"/>
          </p:cNvPicPr>
          <p:nvPr/>
        </p:nvPicPr>
        <p:blipFill>
          <a:blip r:embed="rId7"/>
          <a:stretch>
            <a:fillRect/>
          </a:stretch>
        </p:blipFill>
        <p:spPr bwMode="black">
          <a:xfrm>
            <a:off x="258896" y="5410797"/>
            <a:ext cx="1487978" cy="1192221"/>
          </a:xfrm>
          <a:prstGeom prst="rect">
            <a:avLst/>
          </a:prstGeom>
        </p:spPr>
      </p:pic>
      <p:sp>
        <p:nvSpPr>
          <p:cNvPr id="26" name="Report Title">
            <a:extLst>
              <a:ext uri="{FF2B5EF4-FFF2-40B4-BE49-F238E27FC236}">
                <a16:creationId xmlns:a16="http://schemas.microsoft.com/office/drawing/2014/main" id="{C77651B3-4358-447B-9AFF-0D75E675F6C3}"/>
              </a:ext>
            </a:extLst>
          </p:cNvPr>
          <p:cNvSpPr>
            <a:spLocks noGrp="1"/>
          </p:cNvSpPr>
          <p:nvPr>
            <p:ph type="ctrTitle" hasCustomPrompt="1"/>
            <p:custDataLst>
              <p:tags r:id="rId1"/>
            </p:custDataLst>
          </p:nvPr>
        </p:nvSpPr>
        <p:spPr bwMode="white">
          <a:xfrm>
            <a:off x="452125" y="2123558"/>
            <a:ext cx="4711002" cy="553549"/>
          </a:xfrm>
        </p:spPr>
        <p:txBody>
          <a:bodyPr vert="horz" wrap="square" lIns="0" tIns="0" rIns="0" bIns="64008" rtlCol="0" anchor="t" anchorCtr="0">
            <a:spAutoFit/>
          </a:bodyPr>
          <a:lstStyle>
            <a:lvl1pPr algn="l" defTabSz="899010" rtl="0" eaLnBrk="1" latinLnBrk="0" hangingPunct="1">
              <a:lnSpc>
                <a:spcPct val="90000"/>
              </a:lnSpc>
              <a:spcBef>
                <a:spcPct val="0"/>
              </a:spcBef>
              <a:buNone/>
              <a:defRPr lang="en-GB" sz="3530" b="0" i="0" kern="1200" baseline="0" noProof="0">
                <a:solidFill>
                  <a:schemeClr val="bg1"/>
                </a:solidFill>
                <a:latin typeface="+mj-lt"/>
                <a:ea typeface="+mj-ea"/>
                <a:cs typeface="+mj-cs"/>
              </a:defRPr>
            </a:lvl1pPr>
          </a:lstStyle>
          <a:p>
            <a:r>
              <a:rPr lang="en-GB" noProof="0"/>
              <a:t>Report Title</a:t>
            </a:r>
          </a:p>
        </p:txBody>
      </p:sp>
      <p:sp>
        <p:nvSpPr>
          <p:cNvPr id="27" name="Report Subtitle">
            <a:extLst>
              <a:ext uri="{FF2B5EF4-FFF2-40B4-BE49-F238E27FC236}">
                <a16:creationId xmlns:a16="http://schemas.microsoft.com/office/drawing/2014/main" id="{9BB6D6A4-D6F1-4F2E-A6AB-B4D83A6AFB86}"/>
              </a:ext>
            </a:extLst>
          </p:cNvPr>
          <p:cNvSpPr>
            <a:spLocks noGrp="1"/>
          </p:cNvSpPr>
          <p:nvPr>
            <p:ph type="subTitle" idx="1" hasCustomPrompt="1"/>
            <p:custDataLst>
              <p:tags r:id="rId2"/>
            </p:custDataLst>
          </p:nvPr>
        </p:nvSpPr>
        <p:spPr bwMode="white">
          <a:xfrm>
            <a:off x="452125" y="2730105"/>
            <a:ext cx="4711002" cy="183308"/>
          </a:xfrm>
        </p:spPr>
        <p:txBody>
          <a:bodyPr wrap="square" tIns="0" bIns="0">
            <a:spAutoFit/>
          </a:bodyPr>
          <a:lstStyle>
            <a:lvl1pPr marL="0" indent="0" algn="l">
              <a:lnSpc>
                <a:spcPct val="90000"/>
              </a:lnSpc>
              <a:spcAft>
                <a:spcPts val="0"/>
              </a:spcAft>
              <a:buNone/>
              <a:defRPr sz="1324" baseline="0">
                <a:solidFill>
                  <a:schemeClr val="bg1"/>
                </a:solidFill>
                <a:latin typeface="+mn-lt"/>
              </a:defRPr>
            </a:lvl1pPr>
            <a:lvl2pPr marL="449505" indent="0" algn="ctr">
              <a:buNone/>
              <a:defRPr>
                <a:solidFill>
                  <a:schemeClr val="tx1">
                    <a:tint val="75000"/>
                  </a:schemeClr>
                </a:solidFill>
              </a:defRPr>
            </a:lvl2pPr>
            <a:lvl3pPr marL="899010" indent="0" algn="ctr">
              <a:buNone/>
              <a:defRPr>
                <a:solidFill>
                  <a:schemeClr val="tx1">
                    <a:tint val="75000"/>
                  </a:schemeClr>
                </a:solidFill>
              </a:defRPr>
            </a:lvl3pPr>
            <a:lvl4pPr marL="1348516" indent="0" algn="ctr">
              <a:buNone/>
              <a:defRPr>
                <a:solidFill>
                  <a:schemeClr val="tx1">
                    <a:tint val="75000"/>
                  </a:schemeClr>
                </a:solidFill>
              </a:defRPr>
            </a:lvl4pPr>
            <a:lvl5pPr marL="1798021" indent="0" algn="ctr">
              <a:buNone/>
              <a:defRPr>
                <a:solidFill>
                  <a:schemeClr val="tx1">
                    <a:tint val="75000"/>
                  </a:schemeClr>
                </a:solidFill>
              </a:defRPr>
            </a:lvl5pPr>
            <a:lvl6pPr marL="2247527" indent="0" algn="ctr">
              <a:buNone/>
              <a:defRPr>
                <a:solidFill>
                  <a:schemeClr val="tx1">
                    <a:tint val="75000"/>
                  </a:schemeClr>
                </a:solidFill>
              </a:defRPr>
            </a:lvl6pPr>
            <a:lvl7pPr marL="2697032" indent="0" algn="ctr">
              <a:buNone/>
              <a:defRPr>
                <a:solidFill>
                  <a:schemeClr val="tx1">
                    <a:tint val="75000"/>
                  </a:schemeClr>
                </a:solidFill>
              </a:defRPr>
            </a:lvl7pPr>
            <a:lvl8pPr marL="3146538" indent="0" algn="ctr">
              <a:buNone/>
              <a:defRPr>
                <a:solidFill>
                  <a:schemeClr val="tx1">
                    <a:tint val="75000"/>
                  </a:schemeClr>
                </a:solidFill>
              </a:defRPr>
            </a:lvl8pPr>
            <a:lvl9pPr marL="3596043" indent="0" algn="ctr">
              <a:buNone/>
              <a:defRPr>
                <a:solidFill>
                  <a:schemeClr val="tx1">
                    <a:tint val="75000"/>
                  </a:schemeClr>
                </a:solidFill>
              </a:defRPr>
            </a:lvl9pPr>
          </a:lstStyle>
          <a:p>
            <a:r>
              <a:rPr lang="en-GB" noProof="0"/>
              <a:t>Subtitle</a:t>
            </a:r>
          </a:p>
        </p:txBody>
      </p:sp>
      <p:sp>
        <p:nvSpPr>
          <p:cNvPr id="28" name="Confidentiality Stamp">
            <a:extLst>
              <a:ext uri="{FF2B5EF4-FFF2-40B4-BE49-F238E27FC236}">
                <a16:creationId xmlns:a16="http://schemas.microsoft.com/office/drawing/2014/main" id="{0E2F3F91-4073-4018-A640-F36B816E77DA}"/>
              </a:ext>
            </a:extLst>
          </p:cNvPr>
          <p:cNvSpPr txBox="1"/>
          <p:nvPr>
            <p:custDataLst>
              <p:tags r:id="rId3"/>
            </p:custDataLst>
          </p:nvPr>
        </p:nvSpPr>
        <p:spPr>
          <a:xfrm>
            <a:off x="482138" y="4176285"/>
            <a:ext cx="4680989" cy="135743"/>
          </a:xfrm>
          <a:prstGeom prst="rect">
            <a:avLst/>
          </a:prstGeom>
          <a:noFill/>
          <a:ln>
            <a:noFill/>
          </a:ln>
        </p:spPr>
        <p:txBody>
          <a:bodyPr wrap="square" lIns="0" tIns="0" rIns="0" bIns="0" rtlCol="0">
            <a:spAutoFit/>
          </a:bodyPr>
          <a:lstStyle/>
          <a:p>
            <a:r>
              <a:rPr lang="en-GB" sz="882" i="0" noProof="0">
                <a:solidFill>
                  <a:schemeClr val="bg1"/>
                </a:solidFill>
                <a:latin typeface="+mn-lt"/>
                <a:cs typeface="Arial" pitchFamily="34" charset="0"/>
              </a:rPr>
              <a:t> </a:t>
            </a:r>
          </a:p>
        </p:txBody>
      </p:sp>
      <p:sp>
        <p:nvSpPr>
          <p:cNvPr id="29" name="Draft Stamp">
            <a:extLst>
              <a:ext uri="{FF2B5EF4-FFF2-40B4-BE49-F238E27FC236}">
                <a16:creationId xmlns:a16="http://schemas.microsoft.com/office/drawing/2014/main" id="{D99A7AB6-A20A-4FF1-A703-0C449EEF0B0E}"/>
              </a:ext>
            </a:extLst>
          </p:cNvPr>
          <p:cNvSpPr txBox="1">
            <a:spLocks/>
          </p:cNvSpPr>
          <p:nvPr>
            <p:custDataLst>
              <p:tags r:id="rId4"/>
            </p:custDataLst>
          </p:nvPr>
        </p:nvSpPr>
        <p:spPr bwMode="black">
          <a:xfrm>
            <a:off x="482138" y="3916966"/>
            <a:ext cx="2002444" cy="183308"/>
          </a:xfrm>
          <a:prstGeom prst="rect">
            <a:avLst/>
          </a:prstGeom>
          <a:noFill/>
          <a:ln>
            <a:noFill/>
          </a:ln>
        </p:spPr>
        <p:txBody>
          <a:bodyPr wrap="square" lIns="0" tIns="0" rIns="0" bIns="121024" rtlCol="0" anchor="t" anchorCtr="0">
            <a:noAutofit/>
          </a:bodyPr>
          <a:lstStyle/>
          <a:p>
            <a:pPr algn="l">
              <a:lnSpc>
                <a:spcPct val="100000"/>
              </a:lnSpc>
            </a:pPr>
            <a:endParaRPr lang="en-GB" sz="882" b="0" i="0">
              <a:solidFill>
                <a:schemeClr val="bg1"/>
              </a:solidFill>
              <a:latin typeface="+mn-lt"/>
            </a:endParaRPr>
          </a:p>
        </p:txBody>
      </p:sp>
      <p:sp>
        <p:nvSpPr>
          <p:cNvPr id="30" name="Report Date">
            <a:extLst>
              <a:ext uri="{FF2B5EF4-FFF2-40B4-BE49-F238E27FC236}">
                <a16:creationId xmlns:a16="http://schemas.microsoft.com/office/drawing/2014/main" id="{BA7C48D8-0F4A-43F2-B425-8A49E4F2DFB4}"/>
              </a:ext>
            </a:extLst>
          </p:cNvPr>
          <p:cNvSpPr txBox="1"/>
          <p:nvPr>
            <p:custDataLst>
              <p:tags r:id="rId5"/>
            </p:custDataLst>
          </p:nvPr>
        </p:nvSpPr>
        <p:spPr bwMode="black">
          <a:xfrm>
            <a:off x="452126" y="2947510"/>
            <a:ext cx="1727656" cy="203774"/>
          </a:xfrm>
          <a:prstGeom prst="rect">
            <a:avLst/>
          </a:prstGeom>
          <a:noFill/>
          <a:ln>
            <a:noFill/>
          </a:ln>
        </p:spPr>
        <p:txBody>
          <a:bodyPr wrap="square" lIns="0" tIns="0" rIns="0" bIns="0" rtlCol="0" anchor="t">
            <a:spAutoFit/>
          </a:bodyPr>
          <a:lstStyle/>
          <a:p>
            <a:pPr algn="l"/>
            <a:endParaRPr lang="en-GB" sz="1324" i="0">
              <a:solidFill>
                <a:schemeClr val="bg1"/>
              </a:solidFill>
              <a:latin typeface="+mn-lt"/>
            </a:endParaRPr>
          </a:p>
        </p:txBody>
      </p:sp>
    </p:spTree>
    <p:extLst>
      <p:ext uri="{BB962C8B-B14F-4D97-AF65-F5344CB8AC3E}">
        <p14:creationId xmlns:p14="http://schemas.microsoft.com/office/powerpoint/2010/main" val="926854572"/>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tle Slide 2 - without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86E1CB07-AAEA-314E-A423-4B23728F274D}"/>
              </a:ext>
            </a:extLst>
          </p:cNvPr>
          <p:cNvSpPr>
            <a:spLocks noGrp="1"/>
          </p:cNvSpPr>
          <p:nvPr>
            <p:ph type="pic" sz="quarter" idx="10"/>
          </p:nvPr>
        </p:nvSpPr>
        <p:spPr bwMode="hidden">
          <a:xfrm>
            <a:off x="2057400" y="1"/>
            <a:ext cx="7086600" cy="6857999"/>
          </a:xfrm>
          <a:solidFill>
            <a:srgbClr val="DEDEDE"/>
          </a:solidFill>
        </p:spPr>
        <p:txBody>
          <a:bodyPr rIns="1371600" anchor="ctr" anchorCtr="0"/>
          <a:lstStyle>
            <a:lvl1pPr algn="r">
              <a:defRPr sz="971" b="0">
                <a:solidFill>
                  <a:schemeClr val="tx1"/>
                </a:solidFill>
              </a:defRPr>
            </a:lvl1pPr>
          </a:lstStyle>
          <a:p>
            <a:r>
              <a:rPr lang="ja-JP" altLang="en-US"/>
              <a:t>アイコンをクリックして図を追加</a:t>
            </a:r>
            <a:endParaRPr lang="en-GB"/>
          </a:p>
        </p:txBody>
      </p:sp>
      <p:grpSp>
        <p:nvGrpSpPr>
          <p:cNvPr id="3" name="Group 2">
            <a:extLst>
              <a:ext uri="{FF2B5EF4-FFF2-40B4-BE49-F238E27FC236}">
                <a16:creationId xmlns:a16="http://schemas.microsoft.com/office/drawing/2014/main" id="{37A9093B-3432-154B-91D3-38327BBF6EBC}"/>
              </a:ext>
            </a:extLst>
          </p:cNvPr>
          <p:cNvGrpSpPr/>
          <p:nvPr>
            <p:custDataLst>
              <p:tags r:id="rId1"/>
            </p:custDataLst>
          </p:nvPr>
        </p:nvGrpSpPr>
        <p:grpSpPr>
          <a:xfrm>
            <a:off x="1" y="1"/>
            <a:ext cx="6275652" cy="6858000"/>
            <a:chOff x="1" y="3"/>
            <a:chExt cx="6126163" cy="6858000"/>
          </a:xfrm>
          <a:solidFill>
            <a:schemeClr val="accent6"/>
          </a:solidFill>
        </p:grpSpPr>
        <p:sp>
          <p:nvSpPr>
            <p:cNvPr id="12" name="Freeform: Shape 11">
              <a:extLst>
                <a:ext uri="{FF2B5EF4-FFF2-40B4-BE49-F238E27FC236}">
                  <a16:creationId xmlns:a16="http://schemas.microsoft.com/office/drawing/2014/main" id="{ED7CC873-FA37-4A3B-A68F-BA24516A184F}"/>
                </a:ext>
              </a:extLst>
            </p:cNvPr>
            <p:cNvSpPr>
              <a:spLocks noChangeAspect="1"/>
            </p:cNvSpPr>
            <p:nvPr/>
          </p:nvSpPr>
          <p:spPr bwMode="white">
            <a:xfrm>
              <a:off x="1" y="3"/>
              <a:ext cx="6126163"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0" name="Picture 9">
              <a:extLst>
                <a:ext uri="{FF2B5EF4-FFF2-40B4-BE49-F238E27FC236}">
                  <a16:creationId xmlns:a16="http://schemas.microsoft.com/office/drawing/2014/main" id="{89B02B9A-C678-D74D-B142-58CA492CDC0C}"/>
                </a:ext>
              </a:extLst>
            </p:cNvPr>
            <p:cNvPicPr>
              <a:picLocks noChangeAspect="1"/>
            </p:cNvPicPr>
            <p:nvPr/>
          </p:nvPicPr>
          <p:blipFill>
            <a:blip r:embed="rId9"/>
            <a:stretch>
              <a:fillRect/>
            </a:stretch>
          </p:blipFill>
          <p:spPr bwMode="black">
            <a:xfrm>
              <a:off x="201168" y="5330955"/>
              <a:ext cx="1636776" cy="1351184"/>
            </a:xfrm>
            <a:prstGeom prst="rect">
              <a:avLst/>
            </a:prstGeom>
            <a:grpFill/>
          </p:spPr>
        </p:pic>
      </p:grpSp>
      <p:sp>
        <p:nvSpPr>
          <p:cNvPr id="14" name="Confidentiality Stamp">
            <a:extLst>
              <a:ext uri="{FF2B5EF4-FFF2-40B4-BE49-F238E27FC236}">
                <a16:creationId xmlns:a16="http://schemas.microsoft.com/office/drawing/2014/main" id="{C86EBE8C-2CF4-40B7-B289-3EE472179A80}"/>
              </a:ext>
            </a:extLst>
          </p:cNvPr>
          <p:cNvSpPr txBox="1"/>
          <p:nvPr>
            <p:custDataLst>
              <p:tags r:id="rId2"/>
            </p:custDataLst>
          </p:nvPr>
        </p:nvSpPr>
        <p:spPr>
          <a:xfrm>
            <a:off x="427453" y="4208056"/>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n-lt"/>
                <a:cs typeface="Arial" pitchFamily="34" charset="0"/>
              </a:rPr>
              <a:t> </a:t>
            </a:r>
          </a:p>
        </p:txBody>
      </p:sp>
      <p:sp>
        <p:nvSpPr>
          <p:cNvPr id="15" name="Draft Stamp">
            <a:extLst>
              <a:ext uri="{FF2B5EF4-FFF2-40B4-BE49-F238E27FC236}">
                <a16:creationId xmlns:a16="http://schemas.microsoft.com/office/drawing/2014/main" id="{70EB308C-F021-4F1B-A609-C22651ED1893}"/>
              </a:ext>
            </a:extLst>
          </p:cNvPr>
          <p:cNvSpPr txBox="1"/>
          <p:nvPr>
            <p:custDataLst>
              <p:tags r:id="rId3"/>
            </p:custDataLst>
          </p:nvPr>
        </p:nvSpPr>
        <p:spPr bwMode="black">
          <a:xfrm>
            <a:off x="427453" y="4722192"/>
            <a:ext cx="2443952" cy="135743"/>
          </a:xfrm>
          <a:prstGeom prst="rect">
            <a:avLst/>
          </a:prstGeom>
          <a:noFill/>
          <a:ln>
            <a:noFill/>
          </a:ln>
        </p:spPr>
        <p:txBody>
          <a:bodyPr wrap="square" lIns="0" tIns="0" rIns="0" bIns="0" rtlCol="0" anchor="t" anchorCtr="0">
            <a:spAutoFit/>
          </a:bodyPr>
          <a:lstStyle/>
          <a:p>
            <a:pPr algn="l">
              <a:lnSpc>
                <a:spcPct val="100000"/>
              </a:lnSpc>
            </a:pPr>
            <a:endParaRPr lang="en-GB" sz="882" b="1" i="0">
              <a:solidFill>
                <a:schemeClr val="bg1"/>
              </a:solidFill>
              <a:latin typeface="+mn-lt"/>
            </a:endParaRPr>
          </a:p>
        </p:txBody>
      </p:sp>
      <p:sp>
        <p:nvSpPr>
          <p:cNvPr id="16" name="Report Date">
            <a:extLst>
              <a:ext uri="{FF2B5EF4-FFF2-40B4-BE49-F238E27FC236}">
                <a16:creationId xmlns:a16="http://schemas.microsoft.com/office/drawing/2014/main" id="{0BBB8318-EB82-4BAF-B07D-883DE61EDB2A}"/>
              </a:ext>
            </a:extLst>
          </p:cNvPr>
          <p:cNvSpPr txBox="1"/>
          <p:nvPr>
            <p:custDataLst>
              <p:tags r:id="rId4"/>
            </p:custDataLst>
          </p:nvPr>
        </p:nvSpPr>
        <p:spPr bwMode="black">
          <a:xfrm>
            <a:off x="427453" y="3751729"/>
            <a:ext cx="2183264" cy="203774"/>
          </a:xfrm>
          <a:prstGeom prst="rect">
            <a:avLst/>
          </a:prstGeom>
          <a:noFill/>
          <a:ln>
            <a:noFill/>
          </a:ln>
        </p:spPr>
        <p:txBody>
          <a:bodyPr wrap="square" lIns="0" tIns="0" rIns="0" bIns="0" rtlCol="0">
            <a:spAutoFit/>
          </a:bodyPr>
          <a:lstStyle/>
          <a:p>
            <a:pPr algn="l"/>
            <a:endParaRPr lang="en-GB" sz="1324" i="0">
              <a:solidFill>
                <a:schemeClr val="bg1"/>
              </a:solidFill>
              <a:latin typeface="+mn-lt"/>
            </a:endParaRPr>
          </a:p>
        </p:txBody>
      </p:sp>
      <p:sp>
        <p:nvSpPr>
          <p:cNvPr id="17" name="Cover image">
            <a:extLst>
              <a:ext uri="{FF2B5EF4-FFF2-40B4-BE49-F238E27FC236}">
                <a16:creationId xmlns:a16="http://schemas.microsoft.com/office/drawing/2014/main" id="{0B8EC450-2588-46B0-A962-4A8F28BBA87D}"/>
              </a:ext>
            </a:extLst>
          </p:cNvPr>
          <p:cNvSpPr txBox="1">
            <a:spLocks noChangeAspect="1"/>
          </p:cNvSpPr>
          <p:nvPr>
            <p:custDataLst>
              <p:tags r:id="rId5"/>
            </p:custDataLst>
          </p:nvPr>
        </p:nvSpPr>
        <p:spPr>
          <a:xfrm>
            <a:off x="1731213" y="3167623"/>
            <a:ext cx="6109026" cy="2823882"/>
          </a:xfrm>
          <a:prstGeom prst="rect">
            <a:avLst/>
          </a:prstGeom>
          <a:noFill/>
          <a:ln w="3175">
            <a:noFill/>
          </a:ln>
        </p:spPr>
        <p:txBody>
          <a:bodyPr wrap="square" lIns="0" tIns="0" rIns="0" bIns="0" rtlCol="0">
            <a:noAutofit/>
          </a:bodyPr>
          <a:lstStyle/>
          <a:p>
            <a:pPr indent="-269703">
              <a:spcAft>
                <a:spcPts val="885"/>
              </a:spcAft>
            </a:pPr>
            <a:endParaRPr lang="en-GB" sz="1941">
              <a:latin typeface="Georgia" pitchFamily="18" charset="0"/>
            </a:endParaRPr>
          </a:p>
        </p:txBody>
      </p:sp>
      <p:sp>
        <p:nvSpPr>
          <p:cNvPr id="18" name="Confidentiality Stamp">
            <a:extLst>
              <a:ext uri="{FF2B5EF4-FFF2-40B4-BE49-F238E27FC236}">
                <a16:creationId xmlns:a16="http://schemas.microsoft.com/office/drawing/2014/main" id="{544908D1-6B61-43B7-9B66-869C15C36F68}"/>
              </a:ext>
            </a:extLst>
          </p:cNvPr>
          <p:cNvSpPr txBox="1"/>
          <p:nvPr>
            <p:custDataLst>
              <p:tags r:id="rId6"/>
            </p:custDataLst>
          </p:nvPr>
        </p:nvSpPr>
        <p:spPr>
          <a:xfrm>
            <a:off x="427453" y="2217741"/>
            <a:ext cx="4761151" cy="651845"/>
          </a:xfrm>
          <a:prstGeom prst="rect">
            <a:avLst/>
          </a:prstGeom>
          <a:noFill/>
          <a:ln>
            <a:noFill/>
          </a:ln>
        </p:spPr>
        <p:txBody>
          <a:bodyPr wrap="square" lIns="0" tIns="0" rIns="0" bIns="0" rtlCol="0">
            <a:spAutoFit/>
          </a:bodyPr>
          <a:lstStyle/>
          <a:p>
            <a:r>
              <a:rPr lang="en-GB" sz="4236" i="0" noProof="0">
                <a:solidFill>
                  <a:schemeClr val="bg1"/>
                </a:solidFill>
                <a:latin typeface="+mj-lt"/>
                <a:cs typeface="Arial" pitchFamily="34" charset="0"/>
              </a:rPr>
              <a:t> </a:t>
            </a:r>
          </a:p>
        </p:txBody>
      </p:sp>
      <p:sp>
        <p:nvSpPr>
          <p:cNvPr id="20" name="Confidentiality Stamp">
            <a:extLst>
              <a:ext uri="{FF2B5EF4-FFF2-40B4-BE49-F238E27FC236}">
                <a16:creationId xmlns:a16="http://schemas.microsoft.com/office/drawing/2014/main" id="{9C246A3E-6BB1-4A8C-8940-43DA547E6AC8}"/>
              </a:ext>
            </a:extLst>
          </p:cNvPr>
          <p:cNvSpPr txBox="1"/>
          <p:nvPr>
            <p:custDataLst>
              <p:tags r:id="rId7"/>
            </p:custDataLst>
          </p:nvPr>
        </p:nvSpPr>
        <p:spPr>
          <a:xfrm>
            <a:off x="427453" y="3477409"/>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j-lt"/>
                <a:cs typeface="Arial" pitchFamily="34" charset="0"/>
              </a:rPr>
              <a:t> </a:t>
            </a:r>
          </a:p>
        </p:txBody>
      </p:sp>
    </p:spTree>
    <p:extLst>
      <p:ext uri="{BB962C8B-B14F-4D97-AF65-F5344CB8AC3E}">
        <p14:creationId xmlns:p14="http://schemas.microsoft.com/office/powerpoint/2010/main" val="2535290008"/>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tle Slide 3 - without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86E1CB07-AAEA-314E-A423-4B23728F274D}"/>
              </a:ext>
            </a:extLst>
          </p:cNvPr>
          <p:cNvSpPr>
            <a:spLocks noGrp="1"/>
          </p:cNvSpPr>
          <p:nvPr>
            <p:ph type="pic" sz="quarter" idx="10"/>
          </p:nvPr>
        </p:nvSpPr>
        <p:spPr bwMode="hidden">
          <a:xfrm>
            <a:off x="2057400" y="1"/>
            <a:ext cx="7086600" cy="6857999"/>
          </a:xfrm>
          <a:solidFill>
            <a:srgbClr val="DEDEDE"/>
          </a:solidFill>
        </p:spPr>
        <p:txBody>
          <a:bodyPr rIns="1371600" anchor="ctr" anchorCtr="0"/>
          <a:lstStyle>
            <a:lvl1pPr algn="r">
              <a:defRPr sz="971" b="0">
                <a:solidFill>
                  <a:schemeClr val="tx1"/>
                </a:solidFill>
              </a:defRPr>
            </a:lvl1pPr>
          </a:lstStyle>
          <a:p>
            <a:r>
              <a:rPr lang="ja-JP" altLang="en-US"/>
              <a:t>アイコンをクリックして図を追加</a:t>
            </a:r>
            <a:endParaRPr lang="en-GB"/>
          </a:p>
        </p:txBody>
      </p:sp>
      <p:grpSp>
        <p:nvGrpSpPr>
          <p:cNvPr id="3" name="Group 2">
            <a:extLst>
              <a:ext uri="{FF2B5EF4-FFF2-40B4-BE49-F238E27FC236}">
                <a16:creationId xmlns:a16="http://schemas.microsoft.com/office/drawing/2014/main" id="{37A9093B-3432-154B-91D3-38327BBF6EBC}"/>
              </a:ext>
            </a:extLst>
          </p:cNvPr>
          <p:cNvGrpSpPr/>
          <p:nvPr>
            <p:custDataLst>
              <p:tags r:id="rId1"/>
            </p:custDataLst>
          </p:nvPr>
        </p:nvGrpSpPr>
        <p:grpSpPr>
          <a:xfrm>
            <a:off x="1" y="1"/>
            <a:ext cx="6275652" cy="6858000"/>
            <a:chOff x="1" y="3"/>
            <a:chExt cx="6126163" cy="6858000"/>
          </a:xfrm>
        </p:grpSpPr>
        <p:sp>
          <p:nvSpPr>
            <p:cNvPr id="12" name="Freeform: Shape 11">
              <a:extLst>
                <a:ext uri="{FF2B5EF4-FFF2-40B4-BE49-F238E27FC236}">
                  <a16:creationId xmlns:a16="http://schemas.microsoft.com/office/drawing/2014/main" id="{ED7CC873-FA37-4A3B-A68F-BA24516A184F}"/>
                </a:ext>
              </a:extLst>
            </p:cNvPr>
            <p:cNvSpPr>
              <a:spLocks noChangeAspect="1"/>
            </p:cNvSpPr>
            <p:nvPr/>
          </p:nvSpPr>
          <p:spPr bwMode="white">
            <a:xfrm>
              <a:off x="1" y="3"/>
              <a:ext cx="6126163" cy="6858000"/>
            </a:xfrm>
            <a:custGeom>
              <a:avLst/>
              <a:gdLst>
                <a:gd name="connsiteX0" fmla="*/ 0 w 6126163"/>
                <a:gd name="connsiteY0" fmla="*/ 0 h 6858000"/>
                <a:gd name="connsiteX1" fmla="*/ 2381250 w 6126163"/>
                <a:gd name="connsiteY1" fmla="*/ 0 h 6858000"/>
                <a:gd name="connsiteX2" fmla="*/ 2381250 w 6126163"/>
                <a:gd name="connsiteY2" fmla="*/ 765175 h 6858000"/>
                <a:gd name="connsiteX3" fmla="*/ 3149601 w 6126163"/>
                <a:gd name="connsiteY3" fmla="*/ 765175 h 6858000"/>
                <a:gd name="connsiteX4" fmla="*/ 3149601 w 6126163"/>
                <a:gd name="connsiteY4" fmla="*/ 1957388 h 6858000"/>
                <a:gd name="connsiteX5" fmla="*/ 5132388 w 6126163"/>
                <a:gd name="connsiteY5" fmla="*/ 1957388 h 6858000"/>
                <a:gd name="connsiteX6" fmla="*/ 5132388 w 6126163"/>
                <a:gd name="connsiteY6" fmla="*/ 4899025 h 6858000"/>
                <a:gd name="connsiteX7" fmla="*/ 6126163 w 6126163"/>
                <a:gd name="connsiteY7" fmla="*/ 4899025 h 6858000"/>
                <a:gd name="connsiteX8" fmla="*/ 6126163 w 6126163"/>
                <a:gd name="connsiteY8" fmla="*/ 6858000 h 6858000"/>
                <a:gd name="connsiteX9" fmla="*/ 5132388 w 6126163"/>
                <a:gd name="connsiteY9" fmla="*/ 6858000 h 6858000"/>
                <a:gd name="connsiteX10" fmla="*/ 3149601 w 6126163"/>
                <a:gd name="connsiteY10" fmla="*/ 6858000 h 6858000"/>
                <a:gd name="connsiteX11" fmla="*/ 2381250 w 6126163"/>
                <a:gd name="connsiteY11" fmla="*/ 6858000 h 6858000"/>
                <a:gd name="connsiteX12" fmla="*/ 917576 w 6126163"/>
                <a:gd name="connsiteY12" fmla="*/ 6858000 h 6858000"/>
                <a:gd name="connsiteX13" fmla="*/ 0 w 6126163"/>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26163" h="6858000">
                  <a:moveTo>
                    <a:pt x="0" y="0"/>
                  </a:moveTo>
                  <a:lnTo>
                    <a:pt x="2381250" y="0"/>
                  </a:lnTo>
                  <a:lnTo>
                    <a:pt x="2381250" y="765175"/>
                  </a:lnTo>
                  <a:lnTo>
                    <a:pt x="3149601" y="765175"/>
                  </a:lnTo>
                  <a:lnTo>
                    <a:pt x="3149601" y="1957388"/>
                  </a:lnTo>
                  <a:lnTo>
                    <a:pt x="5132388" y="1957388"/>
                  </a:lnTo>
                  <a:lnTo>
                    <a:pt x="5132388" y="4899025"/>
                  </a:lnTo>
                  <a:lnTo>
                    <a:pt x="6126163" y="4899025"/>
                  </a:lnTo>
                  <a:lnTo>
                    <a:pt x="6126163" y="6858000"/>
                  </a:lnTo>
                  <a:lnTo>
                    <a:pt x="5132388" y="6858000"/>
                  </a:lnTo>
                  <a:lnTo>
                    <a:pt x="3149601" y="6858000"/>
                  </a:lnTo>
                  <a:lnTo>
                    <a:pt x="2381250" y="6858000"/>
                  </a:lnTo>
                  <a:lnTo>
                    <a:pt x="917576" y="6858000"/>
                  </a:lnTo>
                  <a:lnTo>
                    <a:pt x="0" y="6858000"/>
                  </a:lnTo>
                  <a:close/>
                </a:path>
              </a:pathLst>
            </a:custGeom>
            <a:solidFill>
              <a:srgbClr val="D04A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068"/>
            </a:p>
          </p:txBody>
        </p:sp>
        <p:pic>
          <p:nvPicPr>
            <p:cNvPr id="10" name="Picture 9">
              <a:extLst>
                <a:ext uri="{FF2B5EF4-FFF2-40B4-BE49-F238E27FC236}">
                  <a16:creationId xmlns:a16="http://schemas.microsoft.com/office/drawing/2014/main" id="{89B02B9A-C678-D74D-B142-58CA492CDC0C}"/>
                </a:ext>
              </a:extLst>
            </p:cNvPr>
            <p:cNvPicPr>
              <a:picLocks noChangeAspect="1"/>
            </p:cNvPicPr>
            <p:nvPr/>
          </p:nvPicPr>
          <p:blipFill>
            <a:blip r:embed="rId9"/>
            <a:stretch>
              <a:fillRect/>
            </a:stretch>
          </p:blipFill>
          <p:spPr bwMode="black">
            <a:xfrm>
              <a:off x="201168" y="5330955"/>
              <a:ext cx="1636776" cy="1351184"/>
            </a:xfrm>
            <a:prstGeom prst="rect">
              <a:avLst/>
            </a:prstGeom>
          </p:spPr>
        </p:pic>
      </p:grpSp>
      <p:sp>
        <p:nvSpPr>
          <p:cNvPr id="14" name="Confidentiality Stamp">
            <a:extLst>
              <a:ext uri="{FF2B5EF4-FFF2-40B4-BE49-F238E27FC236}">
                <a16:creationId xmlns:a16="http://schemas.microsoft.com/office/drawing/2014/main" id="{C86EBE8C-2CF4-40B7-B289-3EE472179A80}"/>
              </a:ext>
            </a:extLst>
          </p:cNvPr>
          <p:cNvSpPr txBox="1"/>
          <p:nvPr>
            <p:custDataLst>
              <p:tags r:id="rId2"/>
            </p:custDataLst>
          </p:nvPr>
        </p:nvSpPr>
        <p:spPr>
          <a:xfrm>
            <a:off x="427453" y="4208056"/>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n-lt"/>
                <a:cs typeface="Arial" pitchFamily="34" charset="0"/>
              </a:rPr>
              <a:t> </a:t>
            </a:r>
          </a:p>
        </p:txBody>
      </p:sp>
      <p:sp>
        <p:nvSpPr>
          <p:cNvPr id="15" name="Draft Stamp">
            <a:extLst>
              <a:ext uri="{FF2B5EF4-FFF2-40B4-BE49-F238E27FC236}">
                <a16:creationId xmlns:a16="http://schemas.microsoft.com/office/drawing/2014/main" id="{70EB308C-F021-4F1B-A609-C22651ED1893}"/>
              </a:ext>
            </a:extLst>
          </p:cNvPr>
          <p:cNvSpPr txBox="1"/>
          <p:nvPr>
            <p:custDataLst>
              <p:tags r:id="rId3"/>
            </p:custDataLst>
          </p:nvPr>
        </p:nvSpPr>
        <p:spPr bwMode="black">
          <a:xfrm>
            <a:off x="427453" y="4722192"/>
            <a:ext cx="2443952" cy="135743"/>
          </a:xfrm>
          <a:prstGeom prst="rect">
            <a:avLst/>
          </a:prstGeom>
          <a:noFill/>
          <a:ln>
            <a:noFill/>
          </a:ln>
        </p:spPr>
        <p:txBody>
          <a:bodyPr wrap="square" lIns="0" tIns="0" rIns="0" bIns="0" rtlCol="0" anchor="t" anchorCtr="0">
            <a:spAutoFit/>
          </a:bodyPr>
          <a:lstStyle/>
          <a:p>
            <a:pPr algn="l">
              <a:lnSpc>
                <a:spcPct val="100000"/>
              </a:lnSpc>
            </a:pPr>
            <a:endParaRPr lang="en-GB" sz="882" b="1" i="0">
              <a:solidFill>
                <a:schemeClr val="bg1"/>
              </a:solidFill>
              <a:latin typeface="+mn-lt"/>
            </a:endParaRPr>
          </a:p>
        </p:txBody>
      </p:sp>
      <p:sp>
        <p:nvSpPr>
          <p:cNvPr id="16" name="Report Date">
            <a:extLst>
              <a:ext uri="{FF2B5EF4-FFF2-40B4-BE49-F238E27FC236}">
                <a16:creationId xmlns:a16="http://schemas.microsoft.com/office/drawing/2014/main" id="{0BBB8318-EB82-4BAF-B07D-883DE61EDB2A}"/>
              </a:ext>
            </a:extLst>
          </p:cNvPr>
          <p:cNvSpPr txBox="1"/>
          <p:nvPr>
            <p:custDataLst>
              <p:tags r:id="rId4"/>
            </p:custDataLst>
          </p:nvPr>
        </p:nvSpPr>
        <p:spPr bwMode="black">
          <a:xfrm>
            <a:off x="427453" y="3751729"/>
            <a:ext cx="2183264" cy="203774"/>
          </a:xfrm>
          <a:prstGeom prst="rect">
            <a:avLst/>
          </a:prstGeom>
          <a:noFill/>
          <a:ln>
            <a:noFill/>
          </a:ln>
        </p:spPr>
        <p:txBody>
          <a:bodyPr wrap="square" lIns="0" tIns="0" rIns="0" bIns="0" rtlCol="0">
            <a:spAutoFit/>
          </a:bodyPr>
          <a:lstStyle/>
          <a:p>
            <a:pPr algn="l"/>
            <a:endParaRPr lang="en-GB" sz="1324" i="0">
              <a:solidFill>
                <a:schemeClr val="bg1"/>
              </a:solidFill>
              <a:latin typeface="+mn-lt"/>
            </a:endParaRPr>
          </a:p>
        </p:txBody>
      </p:sp>
      <p:sp>
        <p:nvSpPr>
          <p:cNvPr id="17" name="Cover image">
            <a:extLst>
              <a:ext uri="{FF2B5EF4-FFF2-40B4-BE49-F238E27FC236}">
                <a16:creationId xmlns:a16="http://schemas.microsoft.com/office/drawing/2014/main" id="{0B8EC450-2588-46B0-A962-4A8F28BBA87D}"/>
              </a:ext>
            </a:extLst>
          </p:cNvPr>
          <p:cNvSpPr txBox="1">
            <a:spLocks noChangeAspect="1"/>
          </p:cNvSpPr>
          <p:nvPr>
            <p:custDataLst>
              <p:tags r:id="rId5"/>
            </p:custDataLst>
          </p:nvPr>
        </p:nvSpPr>
        <p:spPr>
          <a:xfrm>
            <a:off x="1731213" y="3167623"/>
            <a:ext cx="6109026" cy="2823882"/>
          </a:xfrm>
          <a:prstGeom prst="rect">
            <a:avLst/>
          </a:prstGeom>
          <a:noFill/>
          <a:ln w="3175">
            <a:noFill/>
          </a:ln>
        </p:spPr>
        <p:txBody>
          <a:bodyPr wrap="square" lIns="0" tIns="0" rIns="0" bIns="0" rtlCol="0">
            <a:noAutofit/>
          </a:bodyPr>
          <a:lstStyle/>
          <a:p>
            <a:pPr indent="-269703">
              <a:spcAft>
                <a:spcPts val="885"/>
              </a:spcAft>
            </a:pPr>
            <a:endParaRPr lang="en-GB" sz="1941">
              <a:latin typeface="Georgia" pitchFamily="18" charset="0"/>
            </a:endParaRPr>
          </a:p>
        </p:txBody>
      </p:sp>
      <p:sp>
        <p:nvSpPr>
          <p:cNvPr id="18" name="Confidentiality Stamp">
            <a:extLst>
              <a:ext uri="{FF2B5EF4-FFF2-40B4-BE49-F238E27FC236}">
                <a16:creationId xmlns:a16="http://schemas.microsoft.com/office/drawing/2014/main" id="{544908D1-6B61-43B7-9B66-869C15C36F68}"/>
              </a:ext>
            </a:extLst>
          </p:cNvPr>
          <p:cNvSpPr txBox="1"/>
          <p:nvPr>
            <p:custDataLst>
              <p:tags r:id="rId6"/>
            </p:custDataLst>
          </p:nvPr>
        </p:nvSpPr>
        <p:spPr>
          <a:xfrm>
            <a:off x="427453" y="2217741"/>
            <a:ext cx="4761151" cy="651845"/>
          </a:xfrm>
          <a:prstGeom prst="rect">
            <a:avLst/>
          </a:prstGeom>
          <a:noFill/>
          <a:ln>
            <a:noFill/>
          </a:ln>
        </p:spPr>
        <p:txBody>
          <a:bodyPr wrap="square" lIns="0" tIns="0" rIns="0" bIns="0" rtlCol="0">
            <a:spAutoFit/>
          </a:bodyPr>
          <a:lstStyle/>
          <a:p>
            <a:r>
              <a:rPr lang="en-GB" sz="4236" i="0" noProof="0">
                <a:solidFill>
                  <a:schemeClr val="bg1"/>
                </a:solidFill>
                <a:latin typeface="+mj-lt"/>
                <a:cs typeface="Arial" pitchFamily="34" charset="0"/>
              </a:rPr>
              <a:t> </a:t>
            </a:r>
          </a:p>
        </p:txBody>
      </p:sp>
      <p:sp>
        <p:nvSpPr>
          <p:cNvPr id="20" name="Confidentiality Stamp">
            <a:extLst>
              <a:ext uri="{FF2B5EF4-FFF2-40B4-BE49-F238E27FC236}">
                <a16:creationId xmlns:a16="http://schemas.microsoft.com/office/drawing/2014/main" id="{9C246A3E-6BB1-4A8C-8940-43DA547E6AC8}"/>
              </a:ext>
            </a:extLst>
          </p:cNvPr>
          <p:cNvSpPr txBox="1"/>
          <p:nvPr>
            <p:custDataLst>
              <p:tags r:id="rId7"/>
            </p:custDataLst>
          </p:nvPr>
        </p:nvSpPr>
        <p:spPr>
          <a:xfrm>
            <a:off x="427453" y="3477409"/>
            <a:ext cx="4761151" cy="203774"/>
          </a:xfrm>
          <a:prstGeom prst="rect">
            <a:avLst/>
          </a:prstGeom>
          <a:noFill/>
          <a:ln>
            <a:noFill/>
          </a:ln>
        </p:spPr>
        <p:txBody>
          <a:bodyPr wrap="square" lIns="0" tIns="0" rIns="0" bIns="0" rtlCol="0">
            <a:spAutoFit/>
          </a:bodyPr>
          <a:lstStyle/>
          <a:p>
            <a:r>
              <a:rPr lang="en-GB" sz="1324" i="0" noProof="0">
                <a:solidFill>
                  <a:schemeClr val="bg1"/>
                </a:solidFill>
                <a:latin typeface="+mj-lt"/>
                <a:cs typeface="Arial" pitchFamily="34" charset="0"/>
              </a:rPr>
              <a:t> </a:t>
            </a:r>
          </a:p>
        </p:txBody>
      </p:sp>
    </p:spTree>
    <p:extLst>
      <p:ext uri="{BB962C8B-B14F-4D97-AF65-F5344CB8AC3E}">
        <p14:creationId xmlns:p14="http://schemas.microsoft.com/office/powerpoint/2010/main" val="3352653117"/>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98D708-0C33-4625-A7A4-5AC7E7370638}"/>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C2CFD98-BC90-4B9C-80D0-DD3EACF5FAC8}"/>
              </a:ext>
            </a:extLst>
          </p:cNvPr>
          <p:cNvSpPr>
            <a:spLocks noGrp="1"/>
          </p:cNvSpPr>
          <p:nvPr>
            <p:ph type="dt" sz="half" idx="10"/>
          </p:nvPr>
        </p:nvSpPr>
        <p:spPr/>
        <p:txBody>
          <a:bodyPr/>
          <a:lstStyle/>
          <a:p>
            <a:fld id="{58930D59-849C-44FC-A232-2F0921079289}" type="datetime1">
              <a:rPr kumimoji="1" lang="ja-JP" altLang="en-US" smtClean="0"/>
              <a:t>2026/4/20</a:t>
            </a:fld>
            <a:endParaRPr kumimoji="1" lang="ja-JP" altLang="en-US"/>
          </a:p>
        </p:txBody>
      </p:sp>
      <p:sp>
        <p:nvSpPr>
          <p:cNvPr id="4" name="フッター プレースホルダー 3">
            <a:extLst>
              <a:ext uri="{FF2B5EF4-FFF2-40B4-BE49-F238E27FC236}">
                <a16:creationId xmlns:a16="http://schemas.microsoft.com/office/drawing/2014/main" id="{B68A80A5-280D-4D13-9D2E-A08E2C246D53}"/>
              </a:ext>
            </a:extLst>
          </p:cNvPr>
          <p:cNvSpPr>
            <a:spLocks noGrp="1"/>
          </p:cNvSpPr>
          <p:nvPr>
            <p:ph type="ftr" sz="quarter" idx="11"/>
          </p:nvPr>
        </p:nvSpPr>
        <p:spPr/>
        <p:txBody>
          <a:bodyPr/>
          <a:lstStyle/>
          <a:p>
            <a:endParaRPr kumimoji="1" lang="ja-JP" altLang="en-US"/>
          </a:p>
        </p:txBody>
      </p:sp>
    </p:spTree>
    <p:extLst>
      <p:ext uri="{BB962C8B-B14F-4D97-AF65-F5344CB8AC3E}">
        <p14:creationId xmlns:p14="http://schemas.microsoft.com/office/powerpoint/2010/main" val="591752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Letter US">
    <p:spTree>
      <p:nvGrpSpPr>
        <p:cNvPr id="1" name=""/>
        <p:cNvGrpSpPr/>
        <p:nvPr/>
      </p:nvGrpSpPr>
      <p:grpSpPr>
        <a:xfrm>
          <a:off x="0" y="0"/>
          <a:ext cx="0" cy="0"/>
          <a:chOff x="0" y="0"/>
          <a:chExt cx="0" cy="0"/>
        </a:xfrm>
      </p:grpSpPr>
      <p:sp>
        <p:nvSpPr>
          <p:cNvPr id="15" name="Report Date">
            <a:extLst>
              <a:ext uri="{FF2B5EF4-FFF2-40B4-BE49-F238E27FC236}">
                <a16:creationId xmlns:a16="http://schemas.microsoft.com/office/drawing/2014/main" id="{53D1EBEC-E8DA-41B3-AC08-642CC2A5848F}"/>
              </a:ext>
            </a:extLst>
          </p:cNvPr>
          <p:cNvSpPr txBox="1"/>
          <p:nvPr>
            <p:custDataLst>
              <p:tags r:id="rId1"/>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latin typeface="+mn-lt"/>
              </a:rPr>
              <a:t>1 April 2019</a:t>
            </a:r>
          </a:p>
        </p:txBody>
      </p:sp>
      <p:sp>
        <p:nvSpPr>
          <p:cNvPr id="19" name="Draft stamp">
            <a:extLst>
              <a:ext uri="{FF2B5EF4-FFF2-40B4-BE49-F238E27FC236}">
                <a16:creationId xmlns:a16="http://schemas.microsoft.com/office/drawing/2014/main" id="{AF78C4E9-5EC7-47A9-8CD3-A576720D2101}"/>
              </a:ext>
            </a:extLst>
          </p:cNvPr>
          <p:cNvSpPr txBox="1"/>
          <p:nvPr>
            <p:custDataLst>
              <p:tags r:id="rId2"/>
            </p:custDataLst>
          </p:nvPr>
        </p:nvSpPr>
        <p:spPr>
          <a:xfrm>
            <a:off x="316073" y="6317429"/>
            <a:ext cx="1936865" cy="108619"/>
          </a:xfrm>
          <a:prstGeom prst="rect">
            <a:avLst/>
          </a:prstGeom>
          <a:noFill/>
          <a:ln>
            <a:noFill/>
          </a:ln>
        </p:spPr>
        <p:txBody>
          <a:bodyPr wrap="square" lIns="0" tIns="0" rIns="0" bIns="0" rtlCol="0">
            <a:spAutoFit/>
          </a:bodyPr>
          <a:lstStyle/>
          <a:p>
            <a:pPr algn="l"/>
            <a:r>
              <a:rPr lang="en-GB" sz="706" noProof="1">
                <a:solidFill>
                  <a:schemeClr val="bg1"/>
                </a:solidFill>
              </a:rPr>
              <a:t>Draft</a:t>
            </a:r>
          </a:p>
        </p:txBody>
      </p:sp>
      <p:sp>
        <p:nvSpPr>
          <p:cNvPr id="13" name="Text Placeholder 12">
            <a:extLst>
              <a:ext uri="{FF2B5EF4-FFF2-40B4-BE49-F238E27FC236}">
                <a16:creationId xmlns:a16="http://schemas.microsoft.com/office/drawing/2014/main" id="{40E7DDA1-E9E0-4BD2-9F18-4D73A5A3E34F}"/>
              </a:ext>
            </a:extLst>
          </p:cNvPr>
          <p:cNvSpPr>
            <a:spLocks noGrp="1"/>
          </p:cNvSpPr>
          <p:nvPr>
            <p:ph type="body" sz="quarter" idx="13" hasCustomPrompt="1"/>
          </p:nvPr>
        </p:nvSpPr>
        <p:spPr>
          <a:xfrm>
            <a:off x="2631979" y="1282424"/>
            <a:ext cx="2928581" cy="4611356"/>
          </a:xfrm>
        </p:spPr>
        <p:txBody>
          <a:bodyPr/>
          <a:lstStyle>
            <a:lvl1pPr>
              <a:defRPr sz="794"/>
            </a:lvl1pPr>
          </a:lstStyle>
          <a:p>
            <a:pPr lvl="0"/>
            <a:r>
              <a:rPr lang="en-GB"/>
              <a:t>Insert text here </a:t>
            </a:r>
          </a:p>
        </p:txBody>
      </p:sp>
      <p:sp>
        <p:nvSpPr>
          <p:cNvPr id="21" name="Text Placeholder 12">
            <a:extLst>
              <a:ext uri="{FF2B5EF4-FFF2-40B4-BE49-F238E27FC236}">
                <a16:creationId xmlns:a16="http://schemas.microsoft.com/office/drawing/2014/main" id="{3A63B2BC-C1AA-475D-80E8-6103AE001718}"/>
              </a:ext>
            </a:extLst>
          </p:cNvPr>
          <p:cNvSpPr>
            <a:spLocks noGrp="1"/>
          </p:cNvSpPr>
          <p:nvPr>
            <p:ph type="body" sz="quarter" idx="14" hasCustomPrompt="1"/>
          </p:nvPr>
        </p:nvSpPr>
        <p:spPr>
          <a:xfrm>
            <a:off x="5733281" y="1282424"/>
            <a:ext cx="2928581" cy="4611356"/>
          </a:xfrm>
        </p:spPr>
        <p:txBody>
          <a:bodyPr/>
          <a:lstStyle>
            <a:lvl1pPr>
              <a:defRPr sz="794"/>
            </a:lvl1pPr>
          </a:lstStyle>
          <a:p>
            <a:pPr lvl="0"/>
            <a:r>
              <a:rPr lang="en-GB"/>
              <a:t>Insert text here </a:t>
            </a:r>
          </a:p>
        </p:txBody>
      </p:sp>
      <p:sp>
        <p:nvSpPr>
          <p:cNvPr id="32" name="Rectangle 31">
            <a:extLst>
              <a:ext uri="{FF2B5EF4-FFF2-40B4-BE49-F238E27FC236}">
                <a16:creationId xmlns:a16="http://schemas.microsoft.com/office/drawing/2014/main" id="{6772873F-F098-49A1-B629-C8530BE60C1A}"/>
              </a:ext>
            </a:extLst>
          </p:cNvPr>
          <p:cNvSpPr/>
          <p:nvPr/>
        </p:nvSpPr>
        <p:spPr>
          <a:xfrm>
            <a:off x="0" y="0"/>
            <a:ext cx="2362565" cy="6858000"/>
          </a:xfrm>
          <a:prstGeom prst="rect">
            <a:avLst/>
          </a:prstGeom>
          <a:solidFill>
            <a:schemeClr val="accent6"/>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235"/>
          </a:p>
        </p:txBody>
      </p:sp>
      <p:pic>
        <p:nvPicPr>
          <p:cNvPr id="33" name="Picture 32">
            <a:extLst>
              <a:ext uri="{FF2B5EF4-FFF2-40B4-BE49-F238E27FC236}">
                <a16:creationId xmlns:a16="http://schemas.microsoft.com/office/drawing/2014/main" id="{318A1954-C595-46AF-9BD0-C51B68380FC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2575" t="30898" r="32576" b="30525"/>
          <a:stretch/>
        </p:blipFill>
        <p:spPr>
          <a:xfrm>
            <a:off x="407418" y="941294"/>
            <a:ext cx="881273" cy="669407"/>
          </a:xfrm>
          <a:prstGeom prst="rect">
            <a:avLst/>
          </a:prstGeom>
        </p:spPr>
      </p:pic>
      <p:sp>
        <p:nvSpPr>
          <p:cNvPr id="34" name="Presentation Disclaimer">
            <a:extLst>
              <a:ext uri="{FF2B5EF4-FFF2-40B4-BE49-F238E27FC236}">
                <a16:creationId xmlns:a16="http://schemas.microsoft.com/office/drawing/2014/main" id="{04DDCE90-61F5-41F7-BCB5-5378C4B9A371}"/>
              </a:ext>
            </a:extLst>
          </p:cNvPr>
          <p:cNvSpPr txBox="1"/>
          <p:nvPr>
            <p:custDataLst>
              <p:tags r:id="rId3"/>
            </p:custDataLst>
          </p:nvPr>
        </p:nvSpPr>
        <p:spPr>
          <a:xfrm>
            <a:off x="411212" y="6087752"/>
            <a:ext cx="1782425" cy="108619"/>
          </a:xfrm>
          <a:prstGeom prst="rect">
            <a:avLst/>
          </a:prstGeom>
          <a:noFill/>
        </p:spPr>
        <p:txBody>
          <a:bodyPr wrap="square" lIns="0" tIns="0" rIns="0" bIns="0" rtlCol="0" anchor="b" anchorCtr="0">
            <a:spAutoFit/>
          </a:bodyPr>
          <a:lstStyle/>
          <a:p>
            <a:pPr algn="l"/>
            <a:r>
              <a:rPr lang="en-GB" sz="706" noProof="1">
                <a:solidFill>
                  <a:schemeClr val="bg2"/>
                </a:solidFill>
              </a:rPr>
              <a:t>Strictly private and confidential</a:t>
            </a:r>
          </a:p>
        </p:txBody>
      </p:sp>
      <p:sp>
        <p:nvSpPr>
          <p:cNvPr id="35" name="Text Placeholder 3">
            <a:extLst>
              <a:ext uri="{FF2B5EF4-FFF2-40B4-BE49-F238E27FC236}">
                <a16:creationId xmlns:a16="http://schemas.microsoft.com/office/drawing/2014/main" id="{011B331F-A998-4B93-9E0F-EFB8090DC593}"/>
              </a:ext>
            </a:extLst>
          </p:cNvPr>
          <p:cNvSpPr>
            <a:spLocks noGrp="1"/>
          </p:cNvSpPr>
          <p:nvPr>
            <p:ph type="body" sz="quarter" idx="10" hasCustomPrompt="1"/>
          </p:nvPr>
        </p:nvSpPr>
        <p:spPr>
          <a:xfrm>
            <a:off x="407418" y="1815353"/>
            <a:ext cx="1782425" cy="149362"/>
          </a:xfrm>
        </p:spPr>
        <p:txBody>
          <a:bodyPr wrap="square">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Insert text here </a:t>
            </a:r>
          </a:p>
        </p:txBody>
      </p:sp>
      <p:sp>
        <p:nvSpPr>
          <p:cNvPr id="36" name="Text Placeholder 5">
            <a:extLst>
              <a:ext uri="{FF2B5EF4-FFF2-40B4-BE49-F238E27FC236}">
                <a16:creationId xmlns:a16="http://schemas.microsoft.com/office/drawing/2014/main" id="{012E331A-BF46-4F6E-9356-402F5B3A21AA}"/>
              </a:ext>
            </a:extLst>
          </p:cNvPr>
          <p:cNvSpPr>
            <a:spLocks noGrp="1"/>
          </p:cNvSpPr>
          <p:nvPr>
            <p:ph type="body" sz="quarter" idx="11" hasCustomPrompt="1"/>
          </p:nvPr>
        </p:nvSpPr>
        <p:spPr>
          <a:xfrm>
            <a:off x="407418" y="5230180"/>
            <a:ext cx="1782425" cy="149362"/>
          </a:xfrm>
        </p:spPr>
        <p:txBody>
          <a:bodyPr wrap="square" anchor="b" anchorCtr="0">
            <a:sp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Address Placeholder </a:t>
            </a:r>
          </a:p>
        </p:txBody>
      </p:sp>
      <p:sp>
        <p:nvSpPr>
          <p:cNvPr id="41" name="Page Number">
            <a:extLst>
              <a:ext uri="{FF2B5EF4-FFF2-40B4-BE49-F238E27FC236}">
                <a16:creationId xmlns:a16="http://schemas.microsoft.com/office/drawing/2014/main" id="{F36165EE-352C-4AC1-98EF-60E59C280DC8}"/>
              </a:ext>
            </a:extLst>
          </p:cNvPr>
          <p:cNvSpPr txBox="1"/>
          <p:nvPr>
            <p:custDataLst>
              <p:tags r:id="rId4"/>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42" name="Section Footer">
            <a:extLst>
              <a:ext uri="{FF2B5EF4-FFF2-40B4-BE49-F238E27FC236}">
                <a16:creationId xmlns:a16="http://schemas.microsoft.com/office/drawing/2014/main" id="{DFD9E5A5-EA34-4218-A4A4-FD56114AF055}"/>
              </a:ext>
            </a:extLst>
          </p:cNvPr>
          <p:cNvSpPr txBox="1"/>
          <p:nvPr>
            <p:custDataLst>
              <p:tags r:id="rId5"/>
            </p:custDataLst>
          </p:nvPr>
        </p:nvSpPr>
        <p:spPr>
          <a:xfrm>
            <a:off x="698873" y="6468674"/>
            <a:ext cx="2085891" cy="108619"/>
          </a:xfrm>
          <a:prstGeom prst="rect">
            <a:avLst/>
          </a:prstGeom>
          <a:noFill/>
          <a:ln>
            <a:noFill/>
          </a:ln>
        </p:spPr>
        <p:txBody>
          <a:bodyPr wrap="square" lIns="0" tIns="0" rIns="0" bIns="0" rtlCol="0" anchor="b" anchorCtr="0">
            <a:spAutoFit/>
          </a:bodyPr>
          <a:lstStyle/>
          <a:p>
            <a:endParaRPr lang="en-GB" sz="706" noProof="1">
              <a:solidFill>
                <a:schemeClr val="bg1"/>
              </a:solidFill>
            </a:endParaRPr>
          </a:p>
        </p:txBody>
      </p:sp>
      <p:sp>
        <p:nvSpPr>
          <p:cNvPr id="43" name="TextBox 42">
            <a:extLst>
              <a:ext uri="{FF2B5EF4-FFF2-40B4-BE49-F238E27FC236}">
                <a16:creationId xmlns:a16="http://schemas.microsoft.com/office/drawing/2014/main" id="{88601950-F3C4-4D1E-A940-993B2DC79208}"/>
              </a:ext>
            </a:extLst>
          </p:cNvPr>
          <p:cNvSpPr txBox="1"/>
          <p:nvPr/>
        </p:nvSpPr>
        <p:spPr>
          <a:xfrm>
            <a:off x="407418" y="6468674"/>
            <a:ext cx="212085" cy="108619"/>
          </a:xfrm>
          <a:prstGeom prst="rect">
            <a:avLst/>
          </a:prstGeom>
          <a:noFill/>
          <a:ln>
            <a:noFill/>
          </a:ln>
        </p:spPr>
        <p:txBody>
          <a:bodyPr wrap="square" lIns="0" tIns="0" rIns="0" bIns="0" rtlCol="0" anchor="b" anchorCtr="0">
            <a:spAutoFit/>
          </a:bodyPr>
          <a:lstStyle/>
          <a:p>
            <a:r>
              <a:rPr lang="en-GB" sz="706" noProof="0">
                <a:solidFill>
                  <a:schemeClr val="bg1"/>
                </a:solidFill>
                <a:latin typeface="+mn-lt"/>
                <a:cs typeface="Arial" pitchFamily="34" charset="0"/>
              </a:rPr>
              <a:t>PwC</a:t>
            </a:r>
          </a:p>
        </p:txBody>
      </p:sp>
      <p:cxnSp>
        <p:nvCxnSpPr>
          <p:cNvPr id="44" name="Straight Connector 43">
            <a:extLst>
              <a:ext uri="{FF2B5EF4-FFF2-40B4-BE49-F238E27FC236}">
                <a16:creationId xmlns:a16="http://schemas.microsoft.com/office/drawing/2014/main" id="{ED043B99-C2CB-4B03-BAF5-2B73C672E9E7}"/>
              </a:ext>
            </a:extLst>
          </p:cNvPr>
          <p:cNvCxnSpPr>
            <a:cxnSpLocks/>
          </p:cNvCxnSpPr>
          <p:nvPr/>
        </p:nvCxnSpPr>
        <p:spPr>
          <a:xfrm>
            <a:off x="652260" y="6478603"/>
            <a:ext cx="0" cy="8875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Draft stamp">
            <a:extLst>
              <a:ext uri="{FF2B5EF4-FFF2-40B4-BE49-F238E27FC236}">
                <a16:creationId xmlns:a16="http://schemas.microsoft.com/office/drawing/2014/main" id="{0C7A3222-0907-4B8B-931D-CDF391F13757}"/>
              </a:ext>
            </a:extLst>
          </p:cNvPr>
          <p:cNvSpPr txBox="1"/>
          <p:nvPr>
            <p:custDataLst>
              <p:tags r:id="rId6"/>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t>Draft</a:t>
            </a:r>
          </a:p>
        </p:txBody>
      </p:sp>
      <p:sp>
        <p:nvSpPr>
          <p:cNvPr id="17" name="HeaderTOCPlaceholder"/>
          <p:cNvSpPr txBox="1"/>
          <p:nvPr>
            <p:custDataLst>
              <p:tags r:id="rId7"/>
            </p:custDataLst>
          </p:nvPr>
        </p:nvSpPr>
        <p:spPr>
          <a:xfrm>
            <a:off x="2533986"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18" name="HeaderTOCPlaceholder"/>
          <p:cNvSpPr txBox="1"/>
          <p:nvPr>
            <p:custDataLst>
              <p:tags r:id="rId8"/>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Tree>
    <p:extLst>
      <p:ext uri="{BB962C8B-B14F-4D97-AF65-F5344CB8AC3E}">
        <p14:creationId xmlns:p14="http://schemas.microsoft.com/office/powerpoint/2010/main" val="234923976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ER: One">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2549562"/>
            <a:ext cx="8179724" cy="3574228"/>
          </a:xfrm>
        </p:spPr>
        <p:txBody>
          <a:bodyPr tIns="0" bIns="0"/>
          <a:lstStyle>
            <a:lvl1pPr>
              <a:defRPr sz="794">
                <a:latin typeface="+mn-lt"/>
              </a:defRPr>
            </a:lvl1pPr>
            <a:lvl2pPr>
              <a:defRPr sz="794">
                <a:latin typeface="+mn-lt"/>
              </a:defRPr>
            </a:lvl2pPr>
            <a:lvl3pPr>
              <a:defRPr sz="794">
                <a:latin typeface="+mn-lt"/>
              </a:defRPr>
            </a:lvl3pPr>
            <a:lvl4pPr>
              <a:defRPr sz="794">
                <a:latin typeface="+mn-lt"/>
              </a:defRPr>
            </a:lvl4pPr>
            <a:lvl5pPr>
              <a:defRPr sz="794">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hidden="1"/>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tx1"/>
              </a:solidFill>
            </a:endParaRPr>
          </a:p>
        </p:txBody>
      </p:sp>
      <p:sp>
        <p:nvSpPr>
          <p:cNvPr id="21" name="Date/Filepath" hidden="1"/>
          <p:cNvSpPr txBox="1"/>
          <p:nvPr>
            <p:custDataLst>
              <p:tags r:id="rId4"/>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3" name="Content Placeholder 2">
            <a:extLst>
              <a:ext uri="{FF2B5EF4-FFF2-40B4-BE49-F238E27FC236}">
                <a16:creationId xmlns:a16="http://schemas.microsoft.com/office/drawing/2014/main" id="{F2F64073-2668-46FE-AD35-445DFFB448D4}"/>
              </a:ext>
            </a:extLst>
          </p:cNvPr>
          <p:cNvSpPr>
            <a:spLocks noGrp="1"/>
          </p:cNvSpPr>
          <p:nvPr>
            <p:ph sz="quarter" idx="26" hasCustomPrompt="1"/>
            <p:custDataLst>
              <p:tags r:id="rId6"/>
            </p:custDataLst>
          </p:nvPr>
        </p:nvSpPr>
        <p:spPr>
          <a:xfrm>
            <a:off x="482138" y="1765599"/>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Subject matter -- Insert text here </a:t>
            </a:r>
          </a:p>
        </p:txBody>
      </p:sp>
      <p:sp>
        <p:nvSpPr>
          <p:cNvPr id="24" name="Content Placeholder 3">
            <a:extLst>
              <a:ext uri="{FF2B5EF4-FFF2-40B4-BE49-F238E27FC236}">
                <a16:creationId xmlns:a16="http://schemas.microsoft.com/office/drawing/2014/main" id="{4EC542A2-EEE2-4DCF-B881-FD6F8C730597}"/>
              </a:ext>
            </a:extLst>
          </p:cNvPr>
          <p:cNvSpPr>
            <a:spLocks noGrp="1"/>
          </p:cNvSpPr>
          <p:nvPr>
            <p:ph sz="quarter" idx="27" hasCustomPrompt="1"/>
            <p:custDataLst>
              <p:tags r:id="rId7"/>
            </p:custDataLst>
          </p:nvPr>
        </p:nvSpPr>
        <p:spPr>
          <a:xfrm>
            <a:off x="4638502" y="1765599"/>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PwC view -- Insert text here </a:t>
            </a:r>
          </a:p>
        </p:txBody>
      </p:sp>
      <p:sp>
        <p:nvSpPr>
          <p:cNvPr id="42" name="Section Header">
            <a:extLst>
              <a:ext uri="{FF2B5EF4-FFF2-40B4-BE49-F238E27FC236}">
                <a16:creationId xmlns:a16="http://schemas.microsoft.com/office/drawing/2014/main" id="{42230C15-E0EF-475B-8C56-8180ED2FC022}"/>
              </a:ext>
            </a:extLst>
          </p:cNvPr>
          <p:cNvSpPr txBox="1"/>
          <p:nvPr>
            <p:custDataLst>
              <p:tags r:id="rId8"/>
            </p:custDataLst>
          </p:nvPr>
        </p:nvSpPr>
        <p:spPr>
          <a:xfrm>
            <a:off x="482138" y="621254"/>
            <a:ext cx="2758526" cy="121024"/>
          </a:xfrm>
          <a:prstGeom prst="rect">
            <a:avLst/>
          </a:prstGeom>
          <a:noFill/>
        </p:spPr>
        <p:txBody>
          <a:bodyPr wrap="square" lIns="0" tIns="0" rIns="0" bIns="0" rtlCol="0" anchor="b" anchorCtr="0">
            <a:noAutofit/>
          </a:bodyPr>
          <a:lstStyle/>
          <a:p>
            <a:endParaRPr lang="en-GB" sz="706" noProof="1">
              <a:solidFill>
                <a:schemeClr val="tx1"/>
              </a:solidFill>
            </a:endParaRPr>
          </a:p>
        </p:txBody>
      </p:sp>
      <p:sp>
        <p:nvSpPr>
          <p:cNvPr id="39" name="Report Date">
            <a:extLst>
              <a:ext uri="{FF2B5EF4-FFF2-40B4-BE49-F238E27FC236}">
                <a16:creationId xmlns:a16="http://schemas.microsoft.com/office/drawing/2014/main" id="{B66C8374-F5C4-4996-A017-C80027E874A2}"/>
              </a:ext>
            </a:extLst>
          </p:cNvPr>
          <p:cNvSpPr txBox="1"/>
          <p:nvPr>
            <p:custDataLst>
              <p:tags r:id="rId9"/>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40" name="Page Number">
            <a:extLst>
              <a:ext uri="{FF2B5EF4-FFF2-40B4-BE49-F238E27FC236}">
                <a16:creationId xmlns:a16="http://schemas.microsoft.com/office/drawing/2014/main" id="{00FF76E0-A4C6-4C27-96DB-D6E6C03A892A}"/>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41" name="Presentation Disclaimer">
            <a:extLst>
              <a:ext uri="{FF2B5EF4-FFF2-40B4-BE49-F238E27FC236}">
                <a16:creationId xmlns:a16="http://schemas.microsoft.com/office/drawing/2014/main" id="{08D357CF-2BDC-45D2-B8A1-33CD43A8FB0F}"/>
              </a:ext>
            </a:extLst>
          </p:cNvPr>
          <p:cNvSpPr txBox="1"/>
          <p:nvPr>
            <p:custDataLst>
              <p:tags r:id="rId11"/>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43" name="Section Footer">
            <a:extLst>
              <a:ext uri="{FF2B5EF4-FFF2-40B4-BE49-F238E27FC236}">
                <a16:creationId xmlns:a16="http://schemas.microsoft.com/office/drawing/2014/main" id="{98D7C6BC-F4A4-4F9C-A8BF-E320D746F028}"/>
              </a:ext>
            </a:extLst>
          </p:cNvPr>
          <p:cNvSpPr txBox="1"/>
          <p:nvPr>
            <p:custDataLst>
              <p:tags r:id="rId12"/>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44" name="TextBox 43">
            <a:extLst>
              <a:ext uri="{FF2B5EF4-FFF2-40B4-BE49-F238E27FC236}">
                <a16:creationId xmlns:a16="http://schemas.microsoft.com/office/drawing/2014/main" id="{F93993BF-D529-458F-A6DB-FF58DC66AF25}"/>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46" name="Straight Connector 45">
            <a:extLst>
              <a:ext uri="{FF2B5EF4-FFF2-40B4-BE49-F238E27FC236}">
                <a16:creationId xmlns:a16="http://schemas.microsoft.com/office/drawing/2014/main" id="{A69A4775-51B2-49AF-BE77-A2DD117CCF43}"/>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Draft stamp">
            <a:extLst>
              <a:ext uri="{FF2B5EF4-FFF2-40B4-BE49-F238E27FC236}">
                <a16:creationId xmlns:a16="http://schemas.microsoft.com/office/drawing/2014/main" id="{17968DA8-EB16-47EE-839F-ED9A501B8C22}"/>
              </a:ext>
            </a:extLst>
          </p:cNvPr>
          <p:cNvSpPr txBox="1"/>
          <p:nvPr>
            <p:custDataLst>
              <p:tags r:id="rId13"/>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t>Draft</a:t>
            </a:r>
          </a:p>
        </p:txBody>
      </p:sp>
    </p:spTree>
    <p:extLst>
      <p:ext uri="{BB962C8B-B14F-4D97-AF65-F5344CB8AC3E}">
        <p14:creationId xmlns:p14="http://schemas.microsoft.com/office/powerpoint/2010/main" val="337025579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ER: Two">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2549562"/>
            <a:ext cx="4023360" cy="3574228"/>
          </a:xfrm>
        </p:spPr>
        <p:txBody>
          <a:bodyPr tIns="0" bIns="0"/>
          <a:lstStyle>
            <a:lvl1pPr>
              <a:defRPr sz="794">
                <a:latin typeface="+mn-lt"/>
              </a:defRPr>
            </a:lvl1pPr>
            <a:lvl2pPr>
              <a:defRPr sz="794">
                <a:latin typeface="+mn-lt"/>
              </a:defRPr>
            </a:lvl2pPr>
            <a:lvl3pPr>
              <a:defRPr sz="794">
                <a:latin typeface="+mn-lt"/>
              </a:defRPr>
            </a:lvl3pPr>
            <a:lvl4pPr>
              <a:defRPr sz="794">
                <a:latin typeface="+mn-lt"/>
              </a:defRPr>
            </a:lvl4pPr>
            <a:lvl5pPr>
              <a:defRPr sz="794">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4638502" y="2549562"/>
            <a:ext cx="4023360" cy="3574228"/>
          </a:xfrm>
        </p:spPr>
        <p:txBody>
          <a:bodyPr tIns="0" bIns="0"/>
          <a:lstStyle>
            <a:lvl1pPr>
              <a:defRPr sz="794">
                <a:latin typeface="+mn-lt"/>
              </a:defRPr>
            </a:lvl1pPr>
            <a:lvl2pPr>
              <a:defRPr sz="794">
                <a:latin typeface="+mn-lt"/>
              </a:defRPr>
            </a:lvl2pPr>
            <a:lvl3pPr>
              <a:defRPr sz="794">
                <a:latin typeface="+mn-lt"/>
              </a:defRPr>
            </a:lvl3pPr>
            <a:lvl4pPr>
              <a:defRPr sz="794">
                <a:latin typeface="+mn-lt"/>
              </a:defRPr>
            </a:lvl4pPr>
            <a:lvl5pPr>
              <a:defRPr sz="794">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3"/>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hidden="1"/>
          <p:cNvSpPr txBox="1"/>
          <p:nvPr>
            <p:custDataLst>
              <p:tags r:id="rId4"/>
            </p:custDataLst>
          </p:nvPr>
        </p:nvSpPr>
        <p:spPr>
          <a:xfrm>
            <a:off x="482138" y="621254"/>
            <a:ext cx="2758526" cy="121024"/>
          </a:xfrm>
          <a:prstGeom prst="rect">
            <a:avLst/>
          </a:prstGeom>
          <a:noFill/>
        </p:spPr>
        <p:txBody>
          <a:bodyPr wrap="square" lIns="0" tIns="0" rIns="0" bIns="0" rtlCol="0" anchor="b" anchorCtr="0">
            <a:noAutofit/>
          </a:bodyPr>
          <a:lstStyle/>
          <a:p>
            <a:endParaRPr lang="en-GB" sz="794" noProof="1">
              <a:solidFill>
                <a:schemeClr val="tx1"/>
              </a:solidFill>
            </a:endParaRPr>
          </a:p>
        </p:txBody>
      </p:sp>
      <p:sp>
        <p:nvSpPr>
          <p:cNvPr id="21" name="Date/Filepath" hidden="1"/>
          <p:cNvSpPr txBox="1"/>
          <p:nvPr>
            <p:custDataLst>
              <p:tags r:id="rId5"/>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6"/>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3" name="Content Placeholder 2">
            <a:extLst>
              <a:ext uri="{FF2B5EF4-FFF2-40B4-BE49-F238E27FC236}">
                <a16:creationId xmlns:a16="http://schemas.microsoft.com/office/drawing/2014/main" id="{F2F64073-2668-46FE-AD35-445DFFB448D4}"/>
              </a:ext>
            </a:extLst>
          </p:cNvPr>
          <p:cNvSpPr>
            <a:spLocks noGrp="1"/>
          </p:cNvSpPr>
          <p:nvPr>
            <p:ph sz="quarter" idx="26" hasCustomPrompt="1"/>
            <p:custDataLst>
              <p:tags r:id="rId7"/>
            </p:custDataLst>
          </p:nvPr>
        </p:nvSpPr>
        <p:spPr>
          <a:xfrm>
            <a:off x="482138" y="1765599"/>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Subject matter -- Insert text here </a:t>
            </a:r>
          </a:p>
        </p:txBody>
      </p:sp>
      <p:sp>
        <p:nvSpPr>
          <p:cNvPr id="24" name="Content Placeholder 3">
            <a:extLst>
              <a:ext uri="{FF2B5EF4-FFF2-40B4-BE49-F238E27FC236}">
                <a16:creationId xmlns:a16="http://schemas.microsoft.com/office/drawing/2014/main" id="{4EC542A2-EEE2-4DCF-B881-FD6F8C730597}"/>
              </a:ext>
            </a:extLst>
          </p:cNvPr>
          <p:cNvSpPr>
            <a:spLocks noGrp="1"/>
          </p:cNvSpPr>
          <p:nvPr>
            <p:ph sz="quarter" idx="27" hasCustomPrompt="1"/>
            <p:custDataLst>
              <p:tags r:id="rId8"/>
            </p:custDataLst>
          </p:nvPr>
        </p:nvSpPr>
        <p:spPr>
          <a:xfrm>
            <a:off x="4638502" y="1765599"/>
            <a:ext cx="4023360" cy="653527"/>
          </a:xfrm>
        </p:spPr>
        <p:txBody>
          <a:bodyPr tIns="0" bIns="0"/>
          <a:lstStyle>
            <a:lvl1pPr>
              <a:defRPr sz="794" i="1">
                <a:solidFill>
                  <a:schemeClr val="accent1"/>
                </a:solidFill>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GB" noProof="0"/>
              <a:t>PwC view -- Insert text here </a:t>
            </a:r>
          </a:p>
        </p:txBody>
      </p:sp>
      <p:sp>
        <p:nvSpPr>
          <p:cNvPr id="43" name="Section Header">
            <a:extLst>
              <a:ext uri="{FF2B5EF4-FFF2-40B4-BE49-F238E27FC236}">
                <a16:creationId xmlns:a16="http://schemas.microsoft.com/office/drawing/2014/main" id="{7F444856-1130-46B5-A045-52E1A79FBBD1}"/>
              </a:ext>
            </a:extLst>
          </p:cNvPr>
          <p:cNvSpPr txBox="1"/>
          <p:nvPr>
            <p:custDataLst>
              <p:tags r:id="rId9"/>
            </p:custDataLst>
          </p:nvPr>
        </p:nvSpPr>
        <p:spPr>
          <a:xfrm>
            <a:off x="482138" y="621254"/>
            <a:ext cx="2758526" cy="121024"/>
          </a:xfrm>
          <a:prstGeom prst="rect">
            <a:avLst/>
          </a:prstGeom>
          <a:noFill/>
        </p:spPr>
        <p:txBody>
          <a:bodyPr wrap="square" lIns="0" tIns="0" rIns="0" bIns="0" rtlCol="0" anchor="b" anchorCtr="0">
            <a:noAutofit/>
          </a:bodyPr>
          <a:lstStyle/>
          <a:p>
            <a:endParaRPr lang="en-GB" sz="706" noProof="1">
              <a:solidFill>
                <a:schemeClr val="tx1"/>
              </a:solidFill>
            </a:endParaRPr>
          </a:p>
        </p:txBody>
      </p:sp>
      <p:sp>
        <p:nvSpPr>
          <p:cNvPr id="25" name="Report Date">
            <a:extLst>
              <a:ext uri="{FF2B5EF4-FFF2-40B4-BE49-F238E27FC236}">
                <a16:creationId xmlns:a16="http://schemas.microsoft.com/office/drawing/2014/main" id="{B4D96363-5048-42D4-A625-7660951202C5}"/>
              </a:ext>
            </a:extLst>
          </p:cNvPr>
          <p:cNvSpPr txBox="1"/>
          <p:nvPr>
            <p:custDataLst>
              <p:tags r:id="rId10"/>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6" name="Page Number">
            <a:extLst>
              <a:ext uri="{FF2B5EF4-FFF2-40B4-BE49-F238E27FC236}">
                <a16:creationId xmlns:a16="http://schemas.microsoft.com/office/drawing/2014/main" id="{59EA6C49-2D7E-4FCB-8DA7-C1A79DF7B9BF}"/>
              </a:ext>
            </a:extLst>
          </p:cNvPr>
          <p:cNvSpPr txBox="1"/>
          <p:nvPr>
            <p:custDataLst>
              <p:tags r:id="rId11"/>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7" name="Presentation Disclaimer">
            <a:extLst>
              <a:ext uri="{FF2B5EF4-FFF2-40B4-BE49-F238E27FC236}">
                <a16:creationId xmlns:a16="http://schemas.microsoft.com/office/drawing/2014/main" id="{2072BD5A-7576-4E0D-976F-209E7B832A29}"/>
              </a:ext>
            </a:extLst>
          </p:cNvPr>
          <p:cNvSpPr txBox="1"/>
          <p:nvPr>
            <p:custDataLst>
              <p:tags r:id="rId12"/>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9" name="Section Footer">
            <a:extLst>
              <a:ext uri="{FF2B5EF4-FFF2-40B4-BE49-F238E27FC236}">
                <a16:creationId xmlns:a16="http://schemas.microsoft.com/office/drawing/2014/main" id="{0698F7A3-ECB8-4459-B242-13A3C3A4C412}"/>
              </a:ext>
            </a:extLst>
          </p:cNvPr>
          <p:cNvSpPr txBox="1"/>
          <p:nvPr>
            <p:custDataLst>
              <p:tags r:id="rId13"/>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0" name="TextBox 29">
            <a:extLst>
              <a:ext uri="{FF2B5EF4-FFF2-40B4-BE49-F238E27FC236}">
                <a16:creationId xmlns:a16="http://schemas.microsoft.com/office/drawing/2014/main" id="{A0767C8B-73EA-42B7-9AA5-AE3E0CFA7F2D}"/>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1" name="Straight Connector 30">
            <a:extLst>
              <a:ext uri="{FF2B5EF4-FFF2-40B4-BE49-F238E27FC236}">
                <a16:creationId xmlns:a16="http://schemas.microsoft.com/office/drawing/2014/main" id="{DE701F06-0467-480F-B3C7-DDF18CF6675F}"/>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Draft stamp">
            <a:extLst>
              <a:ext uri="{FF2B5EF4-FFF2-40B4-BE49-F238E27FC236}">
                <a16:creationId xmlns:a16="http://schemas.microsoft.com/office/drawing/2014/main" id="{76E39CD5-987F-43AE-B084-849EE59B5399}"/>
              </a:ext>
            </a:extLst>
          </p:cNvPr>
          <p:cNvSpPr txBox="1"/>
          <p:nvPr>
            <p:custDataLst>
              <p:tags r:id="rId14"/>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t>Draft</a:t>
            </a:r>
          </a:p>
        </p:txBody>
      </p:sp>
    </p:spTree>
    <p:extLst>
      <p:ext uri="{BB962C8B-B14F-4D97-AF65-F5344CB8AC3E}">
        <p14:creationId xmlns:p14="http://schemas.microsoft.com/office/powerpoint/2010/main" val="146079965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One">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8179724"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vl6pPr marL="206482" marR="0" indent="-203305" algn="l" defTabSz="899010" rtl="0" eaLnBrk="1" fontAlgn="auto" latinLnBrk="0" hangingPunct="1">
              <a:lnSpc>
                <a:spcPct val="100000"/>
              </a:lnSpc>
              <a:spcBef>
                <a:spcPts val="0"/>
              </a:spcBef>
              <a:spcAft>
                <a:spcPts val="529"/>
              </a:spcAft>
              <a:buClrTx/>
              <a:buSzTx/>
              <a:buFont typeface="+mj-lt"/>
              <a:buAutoNum type="arabicPeriod"/>
              <a:tabLst/>
              <a:defRPr/>
            </a:lvl6pPr>
            <a:lvl7pPr marL="412963" marR="0" indent="-201717" algn="l" defTabSz="899010" rtl="0" eaLnBrk="1" fontAlgn="auto" latinLnBrk="0" hangingPunct="1">
              <a:lnSpc>
                <a:spcPct val="100000"/>
              </a:lnSpc>
              <a:spcBef>
                <a:spcPts val="0"/>
              </a:spcBef>
              <a:spcAft>
                <a:spcPts val="529"/>
              </a:spcAft>
              <a:buClrTx/>
              <a:buSzTx/>
              <a:buFont typeface="+mj-lt"/>
              <a:buAutoNum type="alphaLcPeriod"/>
              <a:tabLst/>
              <a:defRPr/>
            </a:lvl7pPr>
            <a:lvl8pPr marL="613092" marR="0" indent="-201717" algn="l" defTabSz="899010" rtl="0" eaLnBrk="1" fontAlgn="auto" latinLnBrk="0" hangingPunct="1">
              <a:lnSpc>
                <a:spcPct val="100000"/>
              </a:lnSpc>
              <a:spcBef>
                <a:spcPts val="0"/>
              </a:spcBef>
              <a:spcAft>
                <a:spcPts val="529"/>
              </a:spcAft>
              <a:buClrTx/>
              <a:buSzTx/>
              <a:buFont typeface="+mj-lt"/>
              <a:buAutoNum type="romanLcPeriod"/>
              <a:tabLst/>
              <a:defRPr/>
            </a:lvl8pPr>
            <a:lvl9pPr marL="0" marR="0" indent="0" algn="l" defTabSz="899010" rtl="0" eaLnBrk="1" fontAlgn="auto" latinLnBrk="0" hangingPunct="1">
              <a:lnSpc>
                <a:spcPct val="100000"/>
              </a:lnSpc>
              <a:spcBef>
                <a:spcPts val="0"/>
              </a:spcBef>
              <a:spcAft>
                <a:spcPts val="529"/>
              </a:spcAft>
              <a:buClrTx/>
              <a:buSzTx/>
              <a:buFont typeface="Arial" pitchFamily="34" charset="0"/>
              <a:buNone/>
              <a:tabLst/>
              <a:defRPr/>
            </a:lvl9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2"/>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3"/>
            </p:custDataLst>
          </p:nvPr>
        </p:nvSpPr>
        <p:spPr>
          <a:xfrm>
            <a:off x="482138" y="621254"/>
            <a:ext cx="2758526" cy="121024"/>
          </a:xfrm>
          <a:prstGeom prst="rect">
            <a:avLst/>
          </a:prstGeom>
          <a:noFill/>
        </p:spPr>
        <p:txBody>
          <a:bodyPr wrap="square" lIns="0" tIns="0" rIns="0" bIns="0" rtlCol="0" anchor="b" anchorCtr="0">
            <a:noAutofit/>
          </a:bodyPr>
          <a:lstStyle/>
          <a:p>
            <a:endParaRPr lang="en-GB" sz="706" noProof="1">
              <a:solidFill>
                <a:schemeClr val="tx1"/>
              </a:solidFill>
            </a:endParaRPr>
          </a:p>
        </p:txBody>
      </p:sp>
      <p:sp>
        <p:nvSpPr>
          <p:cNvPr id="21" name="Date/Filepath" hidden="1"/>
          <p:cNvSpPr txBox="1"/>
          <p:nvPr>
            <p:custDataLst>
              <p:tags r:id="rId4"/>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5"/>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0" name="Draft stamp">
            <a:extLst>
              <a:ext uri="{FF2B5EF4-FFF2-40B4-BE49-F238E27FC236}">
                <a16:creationId xmlns:a16="http://schemas.microsoft.com/office/drawing/2014/main" id="{26555BDF-7C84-4592-ACD1-DDDDF84190D7}"/>
              </a:ext>
            </a:extLst>
          </p:cNvPr>
          <p:cNvSpPr txBox="1"/>
          <p:nvPr>
            <p:custDataLst>
              <p:tags r:id="rId6"/>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9" name="Report Date">
            <a:extLst>
              <a:ext uri="{FF2B5EF4-FFF2-40B4-BE49-F238E27FC236}">
                <a16:creationId xmlns:a16="http://schemas.microsoft.com/office/drawing/2014/main" id="{64581E60-A0D4-4BC1-823A-2B418E8F2128}"/>
              </a:ext>
            </a:extLst>
          </p:cNvPr>
          <p:cNvSpPr txBox="1"/>
          <p:nvPr>
            <p:custDataLst>
              <p:tags r:id="rId7"/>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30" name="Page Number">
            <a:extLst>
              <a:ext uri="{FF2B5EF4-FFF2-40B4-BE49-F238E27FC236}">
                <a16:creationId xmlns:a16="http://schemas.microsoft.com/office/drawing/2014/main" id="{41779BE8-A4CC-4DAD-B153-54092D7A99B3}"/>
              </a:ext>
            </a:extLst>
          </p:cNvPr>
          <p:cNvSpPr txBox="1"/>
          <p:nvPr>
            <p:custDataLst>
              <p:tags r:id="rId8"/>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31" name="Presentation Disclaimer">
            <a:extLst>
              <a:ext uri="{FF2B5EF4-FFF2-40B4-BE49-F238E27FC236}">
                <a16:creationId xmlns:a16="http://schemas.microsoft.com/office/drawing/2014/main" id="{3C2E928F-BA23-4F06-9CC3-E08864FB8464}"/>
              </a:ext>
            </a:extLst>
          </p:cNvPr>
          <p:cNvSpPr txBox="1"/>
          <p:nvPr>
            <p:custDataLst>
              <p:tags r:id="rId9"/>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32" name="Section Footer">
            <a:extLst>
              <a:ext uri="{FF2B5EF4-FFF2-40B4-BE49-F238E27FC236}">
                <a16:creationId xmlns:a16="http://schemas.microsoft.com/office/drawing/2014/main" id="{8D2C9B10-5BE7-4AF8-BFF8-A3046EC4F941}"/>
              </a:ext>
            </a:extLst>
          </p:cNvPr>
          <p:cNvSpPr txBox="1"/>
          <p:nvPr>
            <p:custDataLst>
              <p:tags r:id="rId10"/>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33" name="TextBox 32">
            <a:extLst>
              <a:ext uri="{FF2B5EF4-FFF2-40B4-BE49-F238E27FC236}">
                <a16:creationId xmlns:a16="http://schemas.microsoft.com/office/drawing/2014/main" id="{687D8D29-B820-4A31-8280-EFE6F9FA98FD}"/>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35" name="Straight Connector 34">
            <a:extLst>
              <a:ext uri="{FF2B5EF4-FFF2-40B4-BE49-F238E27FC236}">
                <a16:creationId xmlns:a16="http://schemas.microsoft.com/office/drawing/2014/main" id="{AB44D133-2D16-42A3-A3AD-A385F9C01A0E}"/>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964373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ntent: Two">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4023360"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4638502" y="1815353"/>
            <a:ext cx="4023360"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3"/>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4"/>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5"/>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6"/>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0" name="Draft stamp">
            <a:extLst>
              <a:ext uri="{FF2B5EF4-FFF2-40B4-BE49-F238E27FC236}">
                <a16:creationId xmlns:a16="http://schemas.microsoft.com/office/drawing/2014/main" id="{26555BDF-7C84-4592-ACD1-DDDDF84190D7}"/>
              </a:ext>
            </a:extLst>
          </p:cNvPr>
          <p:cNvSpPr txBox="1"/>
          <p:nvPr>
            <p:custDataLst>
              <p:tags r:id="rId7"/>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3" name="Report Date">
            <a:extLst>
              <a:ext uri="{FF2B5EF4-FFF2-40B4-BE49-F238E27FC236}">
                <a16:creationId xmlns:a16="http://schemas.microsoft.com/office/drawing/2014/main" id="{A8AA2BC8-1024-45CC-9E76-6C0E7A21F6C0}"/>
              </a:ext>
            </a:extLst>
          </p:cNvPr>
          <p:cNvSpPr txBox="1"/>
          <p:nvPr>
            <p:custDataLst>
              <p:tags r:id="rId8"/>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4" name="Page Number">
            <a:extLst>
              <a:ext uri="{FF2B5EF4-FFF2-40B4-BE49-F238E27FC236}">
                <a16:creationId xmlns:a16="http://schemas.microsoft.com/office/drawing/2014/main" id="{A89B890D-CBFA-4D2C-BB10-C27690A99292}"/>
              </a:ext>
            </a:extLst>
          </p:cNvPr>
          <p:cNvSpPr txBox="1"/>
          <p:nvPr>
            <p:custDataLst>
              <p:tags r:id="rId9"/>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5" name="Presentation Disclaimer">
            <a:extLst>
              <a:ext uri="{FF2B5EF4-FFF2-40B4-BE49-F238E27FC236}">
                <a16:creationId xmlns:a16="http://schemas.microsoft.com/office/drawing/2014/main" id="{57CE9966-8074-4152-9D34-F90B6B3C28D5}"/>
              </a:ext>
            </a:extLst>
          </p:cNvPr>
          <p:cNvSpPr txBox="1"/>
          <p:nvPr>
            <p:custDataLst>
              <p:tags r:id="rId10"/>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6" name="Section Footer">
            <a:extLst>
              <a:ext uri="{FF2B5EF4-FFF2-40B4-BE49-F238E27FC236}">
                <a16:creationId xmlns:a16="http://schemas.microsoft.com/office/drawing/2014/main" id="{FC58C329-4792-4816-A60A-3D2DCE9CA036}"/>
              </a:ext>
            </a:extLst>
          </p:cNvPr>
          <p:cNvSpPr txBox="1"/>
          <p:nvPr>
            <p:custDataLst>
              <p:tags r:id="rId11"/>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7" name="TextBox 26">
            <a:extLst>
              <a:ext uri="{FF2B5EF4-FFF2-40B4-BE49-F238E27FC236}">
                <a16:creationId xmlns:a16="http://schemas.microsoft.com/office/drawing/2014/main" id="{B5AFC1A6-EFD9-4BBD-86EB-FA5F92D972EA}"/>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9" name="Straight Connector 28">
            <a:extLst>
              <a:ext uri="{FF2B5EF4-FFF2-40B4-BE49-F238E27FC236}">
                <a16:creationId xmlns:a16="http://schemas.microsoft.com/office/drawing/2014/main" id="{A55CE69C-839D-427C-8F86-57156ADECE5D}"/>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872366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Large left">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5414818"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6026728" y="1815353"/>
            <a:ext cx="2629593"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5" name="HeaderTOCPlaceholder"/>
          <p:cNvSpPr txBox="1"/>
          <p:nvPr>
            <p:custDataLst>
              <p:tags r:id="rId3"/>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4"/>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1" name="Date/Filepath" hidden="1"/>
          <p:cNvSpPr txBox="1"/>
          <p:nvPr>
            <p:custDataLst>
              <p:tags r:id="rId5"/>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19" name="Slide Tags" hidden="1"/>
          <p:cNvSpPr txBox="1"/>
          <p:nvPr>
            <p:custDataLst>
              <p:tags r:id="rId6"/>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0" name="Draft stamp">
            <a:extLst>
              <a:ext uri="{FF2B5EF4-FFF2-40B4-BE49-F238E27FC236}">
                <a16:creationId xmlns:a16="http://schemas.microsoft.com/office/drawing/2014/main" id="{176703B5-D291-496D-B26E-525DA3A36755}"/>
              </a:ext>
            </a:extLst>
          </p:cNvPr>
          <p:cNvSpPr txBox="1"/>
          <p:nvPr>
            <p:custDataLst>
              <p:tags r:id="rId7"/>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23" name="Report Date">
            <a:extLst>
              <a:ext uri="{FF2B5EF4-FFF2-40B4-BE49-F238E27FC236}">
                <a16:creationId xmlns:a16="http://schemas.microsoft.com/office/drawing/2014/main" id="{53D88DCA-117D-416D-82D2-2367ED968B27}"/>
              </a:ext>
            </a:extLst>
          </p:cNvPr>
          <p:cNvSpPr txBox="1"/>
          <p:nvPr>
            <p:custDataLst>
              <p:tags r:id="rId8"/>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4" name="Page Number">
            <a:extLst>
              <a:ext uri="{FF2B5EF4-FFF2-40B4-BE49-F238E27FC236}">
                <a16:creationId xmlns:a16="http://schemas.microsoft.com/office/drawing/2014/main" id="{D7336B48-3136-4E82-8B16-FBC22E8CAE02}"/>
              </a:ext>
            </a:extLst>
          </p:cNvPr>
          <p:cNvSpPr txBox="1"/>
          <p:nvPr>
            <p:custDataLst>
              <p:tags r:id="rId9"/>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5" name="Presentation Disclaimer">
            <a:extLst>
              <a:ext uri="{FF2B5EF4-FFF2-40B4-BE49-F238E27FC236}">
                <a16:creationId xmlns:a16="http://schemas.microsoft.com/office/drawing/2014/main" id="{90BED7C2-73F9-48D2-A750-793071C56932}"/>
              </a:ext>
            </a:extLst>
          </p:cNvPr>
          <p:cNvSpPr txBox="1"/>
          <p:nvPr>
            <p:custDataLst>
              <p:tags r:id="rId10"/>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6" name="Section Footer">
            <a:extLst>
              <a:ext uri="{FF2B5EF4-FFF2-40B4-BE49-F238E27FC236}">
                <a16:creationId xmlns:a16="http://schemas.microsoft.com/office/drawing/2014/main" id="{951C7BF0-CFC4-4094-AA1F-87A845BB8958}"/>
              </a:ext>
            </a:extLst>
          </p:cNvPr>
          <p:cNvSpPr txBox="1"/>
          <p:nvPr>
            <p:custDataLst>
              <p:tags r:id="rId11"/>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7" name="TextBox 26">
            <a:extLst>
              <a:ext uri="{FF2B5EF4-FFF2-40B4-BE49-F238E27FC236}">
                <a16:creationId xmlns:a16="http://schemas.microsoft.com/office/drawing/2014/main" id="{72F61651-EB89-48D4-A6DE-27384110A6BB}"/>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9" name="Straight Connector 28">
            <a:extLst>
              <a:ext uri="{FF2B5EF4-FFF2-40B4-BE49-F238E27FC236}">
                <a16:creationId xmlns:a16="http://schemas.microsoft.com/office/drawing/2014/main" id="{F3DD7B9E-30C4-4159-BFEE-77F215166572}"/>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354223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Two Left">
    <p:spTree>
      <p:nvGrpSpPr>
        <p:cNvPr id="1" name=""/>
        <p:cNvGrpSpPr/>
        <p:nvPr/>
      </p:nvGrpSpPr>
      <p:grpSpPr>
        <a:xfrm>
          <a:off x="0" y="0"/>
          <a:ext cx="0" cy="0"/>
          <a:chOff x="0" y="0"/>
          <a:chExt cx="0" cy="0"/>
        </a:xfrm>
      </p:grpSpPr>
      <p:sp>
        <p:nvSpPr>
          <p:cNvPr id="47" name="Banner Statement"/>
          <p:cNvSpPr>
            <a:spLocks noGrp="1"/>
          </p:cNvSpPr>
          <p:nvPr>
            <p:ph type="title" hasCustomPrompt="1"/>
          </p:nvPr>
        </p:nvSpPr>
        <p:spPr>
          <a:xfrm>
            <a:off x="482138" y="943983"/>
            <a:ext cx="8179724" cy="742278"/>
          </a:xfrm>
        </p:spPr>
        <p:txBody>
          <a:bodyPr vert="horz" lIns="0" tIns="0" rIns="0" bIns="0" rtlCol="0" anchor="t" anchorCtr="0">
            <a:noAutofit/>
          </a:bodyPr>
          <a:lstStyle>
            <a:lvl1pPr algn="l" defTabSz="899010" rtl="0" eaLnBrk="1" latinLnBrk="0" hangingPunct="1">
              <a:spcBef>
                <a:spcPct val="0"/>
              </a:spcBef>
              <a:buNone/>
              <a:defRPr lang="en-GB" sz="2471" b="0" i="0" kern="1200" baseline="0" noProof="0" dirty="0">
                <a:solidFill>
                  <a:schemeClr val="tx1"/>
                </a:solidFill>
                <a:latin typeface="+mj-lt"/>
                <a:ea typeface="+mj-ea"/>
                <a:cs typeface="+mj-cs"/>
              </a:defRPr>
            </a:lvl1pPr>
          </a:lstStyle>
          <a:p>
            <a:pPr lvl="0" algn="l" defTabSz="899010" rtl="0" eaLnBrk="1" latinLnBrk="0" hangingPunct="1">
              <a:spcBef>
                <a:spcPct val="0"/>
              </a:spcBef>
              <a:buNone/>
            </a:pPr>
            <a:r>
              <a:rPr lang="en-GB" noProof="0"/>
              <a:t>Insert banner statement here</a:t>
            </a:r>
            <a:endParaRPr lang="en-GB"/>
          </a:p>
        </p:txBody>
      </p:sp>
      <p:sp>
        <p:nvSpPr>
          <p:cNvPr id="34" name="Content Placeholder 2"/>
          <p:cNvSpPr>
            <a:spLocks noGrp="1"/>
          </p:cNvSpPr>
          <p:nvPr>
            <p:ph sz="quarter" idx="24"/>
            <p:custDataLst>
              <p:tags r:id="rId1"/>
            </p:custDataLst>
          </p:nvPr>
        </p:nvSpPr>
        <p:spPr>
          <a:xfrm>
            <a:off x="482138" y="1815353"/>
            <a:ext cx="4020590" cy="2084294"/>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6" name="Content Placeholder 3"/>
          <p:cNvSpPr>
            <a:spLocks noGrp="1"/>
          </p:cNvSpPr>
          <p:nvPr>
            <p:ph sz="quarter" idx="25"/>
            <p:custDataLst>
              <p:tags r:id="rId2"/>
            </p:custDataLst>
          </p:nvPr>
        </p:nvSpPr>
        <p:spPr>
          <a:xfrm>
            <a:off x="482138" y="4042186"/>
            <a:ext cx="4020590" cy="2081605"/>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38" name="Content Placeholder 4"/>
          <p:cNvSpPr>
            <a:spLocks noGrp="1"/>
          </p:cNvSpPr>
          <p:nvPr>
            <p:ph sz="quarter" idx="26"/>
            <p:custDataLst>
              <p:tags r:id="rId3"/>
            </p:custDataLst>
          </p:nvPr>
        </p:nvSpPr>
        <p:spPr>
          <a:xfrm>
            <a:off x="4641273" y="1815353"/>
            <a:ext cx="4023360" cy="4308438"/>
          </a:xfrm>
        </p:spPr>
        <p:txBody>
          <a:bodyPr tIns="0" b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4" name="HeaderTOCPlaceholder"/>
          <p:cNvSpPr txBox="1"/>
          <p:nvPr>
            <p:custDataLst>
              <p:tags r:id="rId4"/>
            </p:custDataLst>
          </p:nvPr>
        </p:nvSpPr>
        <p:spPr>
          <a:xfrm>
            <a:off x="3255818" y="621255"/>
            <a:ext cx="5399467" cy="122213"/>
          </a:xfrm>
          <a:prstGeom prst="rect">
            <a:avLst/>
          </a:prstGeom>
          <a:noFill/>
          <a:ln>
            <a:noFill/>
          </a:ln>
        </p:spPr>
        <p:txBody>
          <a:bodyPr wrap="square" lIns="0" tIns="0" rIns="0" bIns="0" rtlCol="0">
            <a:spAutoFit/>
          </a:bodyPr>
          <a:lstStyle/>
          <a:p>
            <a:endParaRPr lang="en-GB" sz="794" noProof="1">
              <a:solidFill>
                <a:schemeClr val="tx1"/>
              </a:solidFill>
              <a:latin typeface="+mn-lt"/>
              <a:cs typeface="Arial" pitchFamily="34" charset="0"/>
            </a:endParaRPr>
          </a:p>
        </p:txBody>
      </p:sp>
      <p:sp>
        <p:nvSpPr>
          <p:cNvPr id="28" name="Section Header"/>
          <p:cNvSpPr txBox="1"/>
          <p:nvPr>
            <p:custDataLst>
              <p:tags r:id="rId5"/>
            </p:custDataLst>
          </p:nvPr>
        </p:nvSpPr>
        <p:spPr>
          <a:xfrm>
            <a:off x="482138" y="621254"/>
            <a:ext cx="2758526" cy="121024"/>
          </a:xfrm>
          <a:prstGeom prst="rect">
            <a:avLst/>
          </a:prstGeom>
          <a:noFill/>
        </p:spPr>
        <p:txBody>
          <a:bodyPr wrap="square" lIns="0" tIns="0" rIns="0" bIns="0" rtlCol="0" anchor="b" anchorCtr="0">
            <a:noAutofit/>
          </a:bodyPr>
          <a:lstStyle>
            <a:defPPr>
              <a:defRPr lang="en-US"/>
            </a:defPPr>
            <a:lvl1pPr>
              <a:defRPr sz="800">
                <a:solidFill>
                  <a:schemeClr val="bg1"/>
                </a:solidFill>
              </a:defRPr>
            </a:lvl1pPr>
          </a:lstStyle>
          <a:p>
            <a:pPr lvl="0"/>
            <a:endParaRPr lang="en-GB" sz="706" noProof="1">
              <a:solidFill>
                <a:schemeClr val="tx1"/>
              </a:solidFill>
            </a:endParaRPr>
          </a:p>
        </p:txBody>
      </p:sp>
      <p:sp>
        <p:nvSpPr>
          <p:cNvPr id="25" name="Date/Filepath" hidden="1"/>
          <p:cNvSpPr txBox="1"/>
          <p:nvPr>
            <p:custDataLst>
              <p:tags r:id="rId6"/>
            </p:custDataLst>
          </p:nvPr>
        </p:nvSpPr>
        <p:spPr>
          <a:xfrm>
            <a:off x="2999513" y="267427"/>
            <a:ext cx="5652655" cy="122213"/>
          </a:xfrm>
          <a:prstGeom prst="rect">
            <a:avLst/>
          </a:prstGeom>
          <a:noFill/>
        </p:spPr>
        <p:txBody>
          <a:bodyPr wrap="square" lIns="0" tIns="0" rIns="0" bIns="0" rtlCol="0" anchor="b" anchorCtr="0">
            <a:spAutoFit/>
          </a:bodyPr>
          <a:lstStyle/>
          <a:p>
            <a:pPr algn="r"/>
            <a:r>
              <a:rPr lang="en-GB" sz="794" noProof="1"/>
              <a:t>4/1/2019 Presentation2</a:t>
            </a:r>
          </a:p>
        </p:txBody>
      </p:sp>
      <p:sp>
        <p:nvSpPr>
          <p:cNvPr id="20" name="Slide Tags" hidden="1"/>
          <p:cNvSpPr txBox="1"/>
          <p:nvPr>
            <p:custDataLst>
              <p:tags r:id="rId7"/>
            </p:custDataLst>
          </p:nvPr>
        </p:nvSpPr>
        <p:spPr>
          <a:xfrm>
            <a:off x="0" y="201706"/>
            <a:ext cx="1454727" cy="336695"/>
          </a:xfrm>
          <a:prstGeom prst="rect">
            <a:avLst/>
          </a:prstGeom>
          <a:noFill/>
        </p:spPr>
        <p:txBody>
          <a:bodyPr wrap="square" rtlCol="0">
            <a:spAutoFit/>
          </a:bodyPr>
          <a:lstStyle/>
          <a:p>
            <a:r>
              <a:rPr lang="en-GB" sz="1588" noProof="1"/>
              <a:t>Slide Tags</a:t>
            </a:r>
          </a:p>
        </p:txBody>
      </p:sp>
      <p:sp>
        <p:nvSpPr>
          <p:cNvPr id="24" name="Draft stamp">
            <a:extLst>
              <a:ext uri="{FF2B5EF4-FFF2-40B4-BE49-F238E27FC236}">
                <a16:creationId xmlns:a16="http://schemas.microsoft.com/office/drawing/2014/main" id="{98F467DD-E508-4793-B8C1-41188C0178BC}"/>
              </a:ext>
            </a:extLst>
          </p:cNvPr>
          <p:cNvSpPr txBox="1"/>
          <p:nvPr>
            <p:custDataLst>
              <p:tags r:id="rId8"/>
            </p:custDataLst>
          </p:nvPr>
        </p:nvSpPr>
        <p:spPr>
          <a:xfrm>
            <a:off x="3258589" y="6468666"/>
            <a:ext cx="1936865" cy="108619"/>
          </a:xfrm>
          <a:prstGeom prst="rect">
            <a:avLst/>
          </a:prstGeom>
          <a:noFill/>
          <a:ln>
            <a:noFill/>
          </a:ln>
        </p:spPr>
        <p:txBody>
          <a:bodyPr wrap="square" lIns="0" tIns="0" rIns="0" bIns="0" rtlCol="0">
            <a:spAutoFit/>
          </a:bodyPr>
          <a:lstStyle/>
          <a:p>
            <a:pPr algn="l"/>
            <a:r>
              <a:rPr lang="en-GB" sz="706" noProof="1">
                <a:solidFill>
                  <a:schemeClr val="tx1"/>
                </a:solidFill>
              </a:rPr>
              <a:t>Draft</a:t>
            </a:r>
          </a:p>
        </p:txBody>
      </p:sp>
      <p:sp>
        <p:nvSpPr>
          <p:cNvPr id="19" name="Report Date">
            <a:extLst>
              <a:ext uri="{FF2B5EF4-FFF2-40B4-BE49-F238E27FC236}">
                <a16:creationId xmlns:a16="http://schemas.microsoft.com/office/drawing/2014/main" id="{BDC234B1-84B0-44C3-BE38-95CEC0CA133D}"/>
              </a:ext>
            </a:extLst>
          </p:cNvPr>
          <p:cNvSpPr txBox="1"/>
          <p:nvPr>
            <p:custDataLst>
              <p:tags r:id="rId9"/>
            </p:custDataLst>
          </p:nvPr>
        </p:nvSpPr>
        <p:spPr>
          <a:xfrm>
            <a:off x="8179358" y="6317429"/>
            <a:ext cx="482504" cy="108619"/>
          </a:xfrm>
          <a:prstGeom prst="rect">
            <a:avLst/>
          </a:prstGeom>
          <a:noFill/>
        </p:spPr>
        <p:txBody>
          <a:bodyPr wrap="none" lIns="0" tIns="0" rIns="0" bIns="0" rtlCol="0">
            <a:spAutoFit/>
          </a:bodyPr>
          <a:lstStyle/>
          <a:p>
            <a:pPr indent="-242060" algn="r">
              <a:spcAft>
                <a:spcPts val="794"/>
              </a:spcAft>
            </a:pPr>
            <a:r>
              <a:rPr lang="en-GB" sz="706" noProof="1">
                <a:solidFill>
                  <a:schemeClr val="tx1"/>
                </a:solidFill>
                <a:latin typeface="+mn-lt"/>
              </a:rPr>
              <a:t>1 April 2019</a:t>
            </a:r>
          </a:p>
        </p:txBody>
      </p:sp>
      <p:sp>
        <p:nvSpPr>
          <p:cNvPr id="21" name="Page Number">
            <a:extLst>
              <a:ext uri="{FF2B5EF4-FFF2-40B4-BE49-F238E27FC236}">
                <a16:creationId xmlns:a16="http://schemas.microsoft.com/office/drawing/2014/main" id="{B4A20242-E44A-4263-95BA-D1D5664EE2C3}"/>
              </a:ext>
            </a:extLst>
          </p:cNvPr>
          <p:cNvSpPr txBox="1"/>
          <p:nvPr>
            <p:custDataLst>
              <p:tags r:id="rId10"/>
            </p:custDataLst>
          </p:nvPr>
        </p:nvSpPr>
        <p:spPr>
          <a:xfrm>
            <a:off x="8370917" y="6453410"/>
            <a:ext cx="290945" cy="123882"/>
          </a:xfrm>
          <a:prstGeom prst="rect">
            <a:avLst/>
          </a:prstGeom>
          <a:noFill/>
        </p:spPr>
        <p:txBody>
          <a:bodyPr wrap="none" lIns="0" tIns="0" rIns="0" bIns="0" rtlCol="0">
            <a:noAutofit/>
          </a:bodyPr>
          <a:lstStyle/>
          <a:p>
            <a:pPr algn="r">
              <a:lnSpc>
                <a:spcPts val="882"/>
              </a:lnSpc>
            </a:pPr>
            <a:endParaRPr lang="en-GB" sz="706" noProof="1">
              <a:solidFill>
                <a:schemeClr val="tx1"/>
              </a:solidFill>
            </a:endParaRPr>
          </a:p>
        </p:txBody>
      </p:sp>
      <p:sp>
        <p:nvSpPr>
          <p:cNvPr id="23" name="Presentation Disclaimer">
            <a:extLst>
              <a:ext uri="{FF2B5EF4-FFF2-40B4-BE49-F238E27FC236}">
                <a16:creationId xmlns:a16="http://schemas.microsoft.com/office/drawing/2014/main" id="{885D6D75-46D2-4F31-9186-3D5BFAC2EBAE}"/>
              </a:ext>
            </a:extLst>
          </p:cNvPr>
          <p:cNvSpPr txBox="1"/>
          <p:nvPr>
            <p:custDataLst>
              <p:tags r:id="rId11"/>
            </p:custDataLst>
          </p:nvPr>
        </p:nvSpPr>
        <p:spPr>
          <a:xfrm>
            <a:off x="482138" y="6317429"/>
            <a:ext cx="1227900" cy="108619"/>
          </a:xfrm>
          <a:prstGeom prst="rect">
            <a:avLst/>
          </a:prstGeom>
          <a:noFill/>
        </p:spPr>
        <p:txBody>
          <a:bodyPr wrap="none" lIns="0" tIns="0" rIns="0" bIns="0" rtlCol="0" anchor="t" anchorCtr="0">
            <a:spAutoFit/>
          </a:bodyPr>
          <a:lstStyle/>
          <a:p>
            <a:pPr algn="l"/>
            <a:r>
              <a:rPr lang="en-GB" sz="706" noProof="1">
                <a:solidFill>
                  <a:schemeClr val="tx1"/>
                </a:solidFill>
              </a:rPr>
              <a:t>Strictly private and confidential</a:t>
            </a:r>
          </a:p>
        </p:txBody>
      </p:sp>
      <p:sp>
        <p:nvSpPr>
          <p:cNvPr id="26" name="Section Footer">
            <a:extLst>
              <a:ext uri="{FF2B5EF4-FFF2-40B4-BE49-F238E27FC236}">
                <a16:creationId xmlns:a16="http://schemas.microsoft.com/office/drawing/2014/main" id="{880E68C9-26BA-4DB5-861B-DC433ABD5EC6}"/>
              </a:ext>
            </a:extLst>
          </p:cNvPr>
          <p:cNvSpPr txBox="1"/>
          <p:nvPr>
            <p:custDataLst>
              <p:tags r:id="rId12"/>
            </p:custDataLst>
          </p:nvPr>
        </p:nvSpPr>
        <p:spPr>
          <a:xfrm>
            <a:off x="773592" y="6468674"/>
            <a:ext cx="2225826" cy="108619"/>
          </a:xfrm>
          <a:prstGeom prst="rect">
            <a:avLst/>
          </a:prstGeom>
          <a:noFill/>
          <a:ln>
            <a:noFill/>
          </a:ln>
        </p:spPr>
        <p:txBody>
          <a:bodyPr wrap="square" lIns="0" tIns="0" rIns="0" bIns="0" rtlCol="0" anchor="b" anchorCtr="0">
            <a:spAutoFit/>
          </a:bodyPr>
          <a:lstStyle/>
          <a:p>
            <a:endParaRPr lang="en-GB" sz="706" noProof="1">
              <a:solidFill>
                <a:schemeClr val="tx1"/>
              </a:solidFill>
            </a:endParaRPr>
          </a:p>
        </p:txBody>
      </p:sp>
      <p:sp>
        <p:nvSpPr>
          <p:cNvPr id="27" name="TextBox 26">
            <a:extLst>
              <a:ext uri="{FF2B5EF4-FFF2-40B4-BE49-F238E27FC236}">
                <a16:creationId xmlns:a16="http://schemas.microsoft.com/office/drawing/2014/main" id="{FDB6D62A-63C1-496F-864F-F8EA90700F13}"/>
              </a:ext>
            </a:extLst>
          </p:cNvPr>
          <p:cNvSpPr txBox="1"/>
          <p:nvPr/>
        </p:nvSpPr>
        <p:spPr>
          <a:xfrm>
            <a:off x="482138" y="6468674"/>
            <a:ext cx="212085" cy="108619"/>
          </a:xfrm>
          <a:prstGeom prst="rect">
            <a:avLst/>
          </a:prstGeom>
          <a:noFill/>
          <a:ln>
            <a:noFill/>
          </a:ln>
        </p:spPr>
        <p:txBody>
          <a:bodyPr wrap="square" lIns="0" tIns="0" rIns="0" bIns="0" rtlCol="0" anchor="b" anchorCtr="0">
            <a:spAutoFit/>
          </a:bodyPr>
          <a:lstStyle/>
          <a:p>
            <a:r>
              <a:rPr lang="en-GB" sz="706" noProof="0">
                <a:solidFill>
                  <a:schemeClr val="tx1"/>
                </a:solidFill>
                <a:latin typeface="+mn-lt"/>
                <a:cs typeface="Arial" pitchFamily="34" charset="0"/>
              </a:rPr>
              <a:t>PwC</a:t>
            </a:r>
          </a:p>
        </p:txBody>
      </p:sp>
      <p:cxnSp>
        <p:nvCxnSpPr>
          <p:cNvPr id="29" name="Straight Connector 28">
            <a:extLst>
              <a:ext uri="{FF2B5EF4-FFF2-40B4-BE49-F238E27FC236}">
                <a16:creationId xmlns:a16="http://schemas.microsoft.com/office/drawing/2014/main" id="{EFA8B007-F8F4-4D8B-B7BA-C35A62369B11}"/>
              </a:ext>
            </a:extLst>
          </p:cNvPr>
          <p:cNvCxnSpPr>
            <a:cxnSpLocks/>
          </p:cNvCxnSpPr>
          <p:nvPr/>
        </p:nvCxnSpPr>
        <p:spPr>
          <a:xfrm>
            <a:off x="726980" y="6478603"/>
            <a:ext cx="0" cy="88751"/>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042087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tags" Target="../tags/tag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4.xml"/><Relationship Id="rId38"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3.xml"/><Relationship Id="rId37" Type="http://schemas.openxmlformats.org/officeDocument/2006/relationships/oleObject" Target="../embeddings/oleObject2.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oleObject" Target="../embeddings/oleObject1.bin"/><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custDataLst>
              <p:tags r:id="rId31"/>
            </p:custDataLst>
            <p:extLst>
              <p:ext uri="{D42A27DB-BD31-4B8C-83A1-F6EECF244321}">
                <p14:modId xmlns:p14="http://schemas.microsoft.com/office/powerpoint/2010/main" val="82438739"/>
              </p:ext>
            </p:extLst>
          </p:nvPr>
        </p:nvGraphicFramePr>
        <p:xfrm>
          <a:off x="1443" y="1401"/>
          <a:ext cx="1444" cy="1401"/>
        </p:xfrm>
        <a:graphic>
          <a:graphicData uri="http://schemas.openxmlformats.org/presentationml/2006/ole">
            <mc:AlternateContent xmlns:mc="http://schemas.openxmlformats.org/markup-compatibility/2006">
              <mc:Choice xmlns:v="urn:schemas-microsoft-com:vml" Requires="v">
                <p:oleObj name="think-cellスライド" r:id="rId35" imgW="415" imgH="416" progId="TCLayout.ActiveDocument.1">
                  <p:embed/>
                </p:oleObj>
              </mc:Choice>
              <mc:Fallback>
                <p:oleObj name="think-cellスライド" r:id="rId35" imgW="415" imgH="416" progId="TCLayout.ActiveDocument.1">
                  <p:embed/>
                  <p:pic>
                    <p:nvPicPr>
                      <p:cNvPr id="8" name="Object 7" hidden="1"/>
                      <p:cNvPicPr/>
                      <p:nvPr/>
                    </p:nvPicPr>
                    <p:blipFill>
                      <a:blip r:embed="rId36"/>
                      <a:stretch>
                        <a:fillRect/>
                      </a:stretch>
                    </p:blipFill>
                    <p:spPr>
                      <a:xfrm>
                        <a:off x="1443" y="1401"/>
                        <a:ext cx="1444" cy="1401"/>
                      </a:xfrm>
                      <a:prstGeom prst="rect">
                        <a:avLst/>
                      </a:prstGeom>
                    </p:spPr>
                  </p:pic>
                </p:oleObj>
              </mc:Fallback>
            </mc:AlternateContent>
          </a:graphicData>
        </a:graphic>
      </p:graphicFrame>
      <p:sp>
        <p:nvSpPr>
          <p:cNvPr id="7" name="Rectangle 6" hidden="1"/>
          <p:cNvSpPr/>
          <p:nvPr>
            <p:custDataLst>
              <p:tags r:id="rId32"/>
            </p:custDataLst>
          </p:nvPr>
        </p:nvSpPr>
        <p:spPr>
          <a:xfrm>
            <a:off x="0" y="0"/>
            <a:ext cx="144318" cy="140074"/>
          </a:xfrm>
          <a:prstGeom prst="rect">
            <a:avLst/>
          </a:prstGeom>
          <a:solidFill>
            <a:srgbClr val="FFFFFF"/>
          </a:solidFill>
          <a:ln w="6350">
            <a:solidFill>
              <a:schemeClr val="tx1"/>
            </a:solidFill>
          </a:ln>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endParaRPr lang="en-GB" sz="2471" b="1" i="0" baseline="0">
              <a:latin typeface="Georgia" panose="02040502050405020303" pitchFamily="18" charset="0"/>
              <a:ea typeface="+mj-ea"/>
              <a:cs typeface="+mj-cs"/>
              <a:sym typeface="Georgia" panose="02040502050405020303" pitchFamily="18" charset="0"/>
            </a:endParaRPr>
          </a:p>
        </p:txBody>
      </p:sp>
      <p:grpSp>
        <p:nvGrpSpPr>
          <p:cNvPr id="110" name="Grid" hidden="1"/>
          <p:cNvGrpSpPr/>
          <p:nvPr>
            <p:custDataLst>
              <p:tags r:id="rId33"/>
            </p:custDataLst>
          </p:nvPr>
        </p:nvGrpSpPr>
        <p:grpSpPr>
          <a:xfrm>
            <a:off x="482138" y="540572"/>
            <a:ext cx="8179724" cy="6043108"/>
            <a:chOff x="530352" y="612648"/>
            <a:chExt cx="8997696" cy="6848856"/>
          </a:xfrm>
        </p:grpSpPr>
        <p:grpSp>
          <p:nvGrpSpPr>
            <p:cNvPr id="108" name="Group 107" hidden="1"/>
            <p:cNvGrpSpPr/>
            <p:nvPr/>
          </p:nvGrpSpPr>
          <p:grpSpPr>
            <a:xfrm>
              <a:off x="530352" y="7159752"/>
              <a:ext cx="8997696" cy="301752"/>
              <a:chOff x="530352" y="7159752"/>
              <a:chExt cx="8997696" cy="301752"/>
            </a:xfrm>
          </p:grpSpPr>
          <p:sp>
            <p:nvSpPr>
              <p:cNvPr id="43" name="Footer block" hidden="1"/>
              <p:cNvSpPr>
                <a:spLocks noChangeArrowheads="1"/>
              </p:cNvSpPr>
              <p:nvPr/>
            </p:nvSpPr>
            <p:spPr bwMode="gray">
              <a:xfrm>
                <a:off x="6629400" y="7159752"/>
                <a:ext cx="2898648" cy="301752"/>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805466">
                  <a:defRPr/>
                </a:pPr>
                <a:endParaRPr lang="en-GB" sz="1588"/>
              </a:p>
            </p:txBody>
          </p:sp>
          <p:sp>
            <p:nvSpPr>
              <p:cNvPr id="44" name="Footer block" hidden="1"/>
              <p:cNvSpPr>
                <a:spLocks noChangeArrowheads="1"/>
              </p:cNvSpPr>
              <p:nvPr/>
            </p:nvSpPr>
            <p:spPr bwMode="gray">
              <a:xfrm>
                <a:off x="3584448" y="7159752"/>
                <a:ext cx="2898648" cy="301752"/>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805466">
                  <a:defRPr/>
                </a:pPr>
                <a:endParaRPr lang="en-GB" sz="1588"/>
              </a:p>
            </p:txBody>
          </p:sp>
          <p:sp>
            <p:nvSpPr>
              <p:cNvPr id="55" name="Footer block" hidden="1"/>
              <p:cNvSpPr>
                <a:spLocks noChangeArrowheads="1"/>
              </p:cNvSpPr>
              <p:nvPr/>
            </p:nvSpPr>
            <p:spPr bwMode="gray">
              <a:xfrm>
                <a:off x="530352" y="7159752"/>
                <a:ext cx="2898648" cy="301752"/>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7" name="Group 106" hidden="1"/>
            <p:cNvGrpSpPr/>
            <p:nvPr/>
          </p:nvGrpSpPr>
          <p:grpSpPr>
            <a:xfrm>
              <a:off x="530352" y="1066800"/>
              <a:ext cx="8997696" cy="835152"/>
              <a:chOff x="530352" y="1066800"/>
              <a:chExt cx="8997696" cy="835152"/>
            </a:xfrm>
          </p:grpSpPr>
          <p:sp>
            <p:nvSpPr>
              <p:cNvPr id="45" name="Title block" hidden="1"/>
              <p:cNvSpPr>
                <a:spLocks noChangeArrowheads="1"/>
              </p:cNvSpPr>
              <p:nvPr/>
            </p:nvSpPr>
            <p:spPr bwMode="gray">
              <a:xfrm>
                <a:off x="5102352" y="1066800"/>
                <a:ext cx="4425696" cy="832104"/>
              </a:xfrm>
              <a:prstGeom prst="rect">
                <a:avLst/>
              </a:prstGeom>
              <a:solidFill>
                <a:srgbClr val="FCC3D7">
                  <a:alpha val="25000"/>
                </a:srgbClr>
              </a:solidFill>
              <a:ln w="6350" cap="rnd">
                <a:solidFill>
                  <a:srgbClr val="FCC3D7"/>
                </a:solidFill>
                <a:prstDash val="sysDot"/>
                <a:miter lim="800000"/>
                <a:headEnd/>
                <a:tailEnd/>
              </a:ln>
              <a:effectLst/>
            </p:spPr>
            <p:txBody>
              <a:bodyPr wrap="none" lIns="0" tIns="0" rIns="0" bIns="0" anchor="ctr"/>
              <a:lstStyle/>
              <a:p>
                <a:pPr algn="ctr" defTabSz="805466">
                  <a:defRPr/>
                </a:pPr>
                <a:endParaRPr lang="en-GB" sz="1588"/>
              </a:p>
            </p:txBody>
          </p:sp>
          <p:sp>
            <p:nvSpPr>
              <p:cNvPr id="56" name="Title block" hidden="1"/>
              <p:cNvSpPr>
                <a:spLocks noChangeArrowheads="1"/>
              </p:cNvSpPr>
              <p:nvPr/>
            </p:nvSpPr>
            <p:spPr bwMode="gray">
              <a:xfrm>
                <a:off x="530352" y="1069848"/>
                <a:ext cx="4425696" cy="832104"/>
              </a:xfrm>
              <a:prstGeom prst="rect">
                <a:avLst/>
              </a:prstGeom>
              <a:solidFill>
                <a:srgbClr val="FCC3D7">
                  <a:alpha val="25000"/>
                </a:srgbClr>
              </a:solidFill>
              <a:ln w="6350" cap="rnd">
                <a:solidFill>
                  <a:srgbClr val="FCC3D7"/>
                </a:solidFill>
                <a:prstDash val="sysDot"/>
                <a:miter lim="800000"/>
                <a:headEnd/>
                <a:tailEnd/>
              </a:ln>
              <a:effectLst/>
            </p:spPr>
            <p:txBody>
              <a:bodyPr wrap="none" lIns="0" tIns="0" rIns="0" bIns="0" anchor="ctr"/>
              <a:lstStyle/>
              <a:p>
                <a:pPr algn="ctr" defTabSz="805466">
                  <a:defRPr/>
                </a:pPr>
                <a:endParaRPr lang="en-GB" sz="1588"/>
              </a:p>
            </p:txBody>
          </p:sp>
        </p:grpSp>
        <p:sp>
          <p:nvSpPr>
            <p:cNvPr id="57" name="Header block" hidden="1"/>
            <p:cNvSpPr>
              <a:spLocks noChangeArrowheads="1"/>
            </p:cNvSpPr>
            <p:nvPr/>
          </p:nvSpPr>
          <p:spPr bwMode="gray">
            <a:xfrm>
              <a:off x="530352" y="612648"/>
              <a:ext cx="8988552" cy="228600"/>
            </a:xfrm>
            <a:prstGeom prst="rect">
              <a:avLst/>
            </a:prstGeom>
            <a:solidFill>
              <a:srgbClr val="CCFFFF">
                <a:alpha val="25000"/>
              </a:srgbClr>
            </a:solidFill>
            <a:ln w="6350" cap="rnd">
              <a:solidFill>
                <a:srgbClr val="CCFFFF"/>
              </a:solidFill>
              <a:prstDash val="sysDot"/>
              <a:miter lim="800000"/>
              <a:headEnd/>
              <a:tailEnd/>
            </a:ln>
            <a:effectLst/>
          </p:spPr>
          <p:txBody>
            <a:bodyPr wrap="none" lIns="0" tIns="0" rIns="0" bIns="0" anchor="ctr"/>
            <a:lstStyle/>
            <a:p>
              <a:pPr algn="ctr" defTabSz="707409">
                <a:buSzPct val="90000"/>
                <a:defRPr/>
              </a:pPr>
              <a:endParaRPr lang="en-GB" sz="1235">
                <a:solidFill>
                  <a:schemeClr val="folHlink"/>
                </a:solidFill>
                <a:cs typeface="Arial" charset="0"/>
              </a:endParaRPr>
            </a:p>
          </p:txBody>
        </p:sp>
        <p:grpSp>
          <p:nvGrpSpPr>
            <p:cNvPr id="106" name="Group 600" hidden="1"/>
            <p:cNvGrpSpPr/>
            <p:nvPr/>
          </p:nvGrpSpPr>
          <p:grpSpPr>
            <a:xfrm>
              <a:off x="533400" y="6245352"/>
              <a:ext cx="8994648" cy="688848"/>
              <a:chOff x="533400" y="6013704"/>
              <a:chExt cx="8994648" cy="688848"/>
            </a:xfrm>
          </p:grpSpPr>
          <p:sp>
            <p:nvSpPr>
              <p:cNvPr id="50" name="Content block 606" hidden="1"/>
              <p:cNvSpPr>
                <a:spLocks noChangeArrowheads="1"/>
              </p:cNvSpPr>
              <p:nvPr/>
            </p:nvSpPr>
            <p:spPr bwMode="gray">
              <a:xfrm>
                <a:off x="8156448" y="60137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51" name="Content block 605" hidden="1"/>
              <p:cNvSpPr>
                <a:spLocks noChangeArrowheads="1"/>
              </p:cNvSpPr>
              <p:nvPr/>
            </p:nvSpPr>
            <p:spPr bwMode="gray">
              <a:xfrm>
                <a:off x="6631840" y="60137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6" name="Content block 604" hidden="1"/>
              <p:cNvSpPr>
                <a:spLocks noChangeArrowheads="1"/>
              </p:cNvSpPr>
              <p:nvPr/>
            </p:nvSpPr>
            <p:spPr bwMode="gray">
              <a:xfrm>
                <a:off x="510723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7" name="Content block 603" hidden="1"/>
              <p:cNvSpPr>
                <a:spLocks noChangeArrowheads="1"/>
              </p:cNvSpPr>
              <p:nvPr/>
            </p:nvSpPr>
            <p:spPr bwMode="gray">
              <a:xfrm>
                <a:off x="358262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8" name="Content block 602" hidden="1"/>
              <p:cNvSpPr>
                <a:spLocks noChangeArrowheads="1"/>
              </p:cNvSpPr>
              <p:nvPr/>
            </p:nvSpPr>
            <p:spPr bwMode="gray">
              <a:xfrm>
                <a:off x="205801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9" name="Content block 601" hidden="1"/>
              <p:cNvSpPr>
                <a:spLocks noChangeArrowheads="1"/>
              </p:cNvSpPr>
              <p:nvPr/>
            </p:nvSpPr>
            <p:spPr bwMode="gray">
              <a:xfrm>
                <a:off x="533400" y="60167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5" name="Group 500" hidden="1"/>
            <p:cNvGrpSpPr/>
            <p:nvPr/>
          </p:nvGrpSpPr>
          <p:grpSpPr>
            <a:xfrm>
              <a:off x="533400" y="5407152"/>
              <a:ext cx="8994648" cy="688848"/>
              <a:chOff x="533400" y="5026152"/>
              <a:chExt cx="8994648" cy="688848"/>
            </a:xfrm>
          </p:grpSpPr>
          <p:sp>
            <p:nvSpPr>
              <p:cNvPr id="52" name="Content block 506" hidden="1"/>
              <p:cNvSpPr>
                <a:spLocks noChangeArrowheads="1"/>
              </p:cNvSpPr>
              <p:nvPr/>
            </p:nvSpPr>
            <p:spPr bwMode="gray">
              <a:xfrm>
                <a:off x="8156448" y="50261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53" name="Content block 505" hidden="1"/>
              <p:cNvSpPr>
                <a:spLocks noChangeArrowheads="1"/>
              </p:cNvSpPr>
              <p:nvPr/>
            </p:nvSpPr>
            <p:spPr bwMode="gray">
              <a:xfrm>
                <a:off x="6631840" y="50261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0" name="Content block 504" hidden="1"/>
              <p:cNvSpPr>
                <a:spLocks noChangeArrowheads="1"/>
              </p:cNvSpPr>
              <p:nvPr/>
            </p:nvSpPr>
            <p:spPr bwMode="gray">
              <a:xfrm>
                <a:off x="510723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1" name="Content block 503" hidden="1"/>
              <p:cNvSpPr>
                <a:spLocks noChangeArrowheads="1"/>
              </p:cNvSpPr>
              <p:nvPr/>
            </p:nvSpPr>
            <p:spPr bwMode="gray">
              <a:xfrm>
                <a:off x="358262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2" name="Content block 502" hidden="1"/>
              <p:cNvSpPr>
                <a:spLocks noChangeArrowheads="1"/>
              </p:cNvSpPr>
              <p:nvPr/>
            </p:nvSpPr>
            <p:spPr bwMode="gray">
              <a:xfrm>
                <a:off x="205801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93" name="Content block 501" hidden="1"/>
              <p:cNvSpPr>
                <a:spLocks noChangeArrowheads="1"/>
              </p:cNvSpPr>
              <p:nvPr/>
            </p:nvSpPr>
            <p:spPr bwMode="gray">
              <a:xfrm>
                <a:off x="533400" y="50292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4" name="Group 400" hidden="1"/>
            <p:cNvGrpSpPr/>
            <p:nvPr/>
          </p:nvGrpSpPr>
          <p:grpSpPr>
            <a:xfrm>
              <a:off x="533400" y="4568952"/>
              <a:ext cx="8994648" cy="688848"/>
              <a:chOff x="533400" y="4038600"/>
              <a:chExt cx="8994648" cy="688848"/>
            </a:xfrm>
          </p:grpSpPr>
          <p:sp>
            <p:nvSpPr>
              <p:cNvPr id="54" name="Content block 406" hidden="1"/>
              <p:cNvSpPr>
                <a:spLocks noChangeArrowheads="1"/>
              </p:cNvSpPr>
              <p:nvPr/>
            </p:nvSpPr>
            <p:spPr bwMode="gray">
              <a:xfrm>
                <a:off x="8156448" y="40386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4" name="Content block 405" hidden="1"/>
              <p:cNvSpPr>
                <a:spLocks noChangeArrowheads="1"/>
              </p:cNvSpPr>
              <p:nvPr/>
            </p:nvSpPr>
            <p:spPr bwMode="gray">
              <a:xfrm>
                <a:off x="6631840" y="40386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4" name="Content block 404" hidden="1"/>
              <p:cNvSpPr>
                <a:spLocks noChangeArrowheads="1"/>
              </p:cNvSpPr>
              <p:nvPr/>
            </p:nvSpPr>
            <p:spPr bwMode="gray">
              <a:xfrm>
                <a:off x="510723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5" name="Content block 403" hidden="1"/>
              <p:cNvSpPr>
                <a:spLocks noChangeArrowheads="1"/>
              </p:cNvSpPr>
              <p:nvPr/>
            </p:nvSpPr>
            <p:spPr bwMode="gray">
              <a:xfrm>
                <a:off x="358262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6" name="Content block 402" hidden="1"/>
              <p:cNvSpPr>
                <a:spLocks noChangeArrowheads="1"/>
              </p:cNvSpPr>
              <p:nvPr/>
            </p:nvSpPr>
            <p:spPr bwMode="gray">
              <a:xfrm>
                <a:off x="205801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7" name="Content block 401" hidden="1"/>
              <p:cNvSpPr>
                <a:spLocks noChangeArrowheads="1"/>
              </p:cNvSpPr>
              <p:nvPr/>
            </p:nvSpPr>
            <p:spPr bwMode="gray">
              <a:xfrm>
                <a:off x="533400" y="40416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3" name="Group 300" hidden="1"/>
            <p:cNvGrpSpPr/>
            <p:nvPr/>
          </p:nvGrpSpPr>
          <p:grpSpPr>
            <a:xfrm>
              <a:off x="533400" y="3730752"/>
              <a:ext cx="8994648" cy="688848"/>
              <a:chOff x="533400" y="3041904"/>
              <a:chExt cx="8994648" cy="688848"/>
            </a:xfrm>
          </p:grpSpPr>
          <p:sp>
            <p:nvSpPr>
              <p:cNvPr id="65" name="Content block 306" hidden="1"/>
              <p:cNvSpPr>
                <a:spLocks noChangeArrowheads="1"/>
              </p:cNvSpPr>
              <p:nvPr/>
            </p:nvSpPr>
            <p:spPr bwMode="gray">
              <a:xfrm>
                <a:off x="8156448" y="30419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0" name="Content block 305" hidden="1"/>
              <p:cNvSpPr>
                <a:spLocks noChangeArrowheads="1"/>
              </p:cNvSpPr>
              <p:nvPr/>
            </p:nvSpPr>
            <p:spPr bwMode="gray">
              <a:xfrm>
                <a:off x="6631840" y="3041904"/>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8" name="Content block 304" hidden="1"/>
              <p:cNvSpPr>
                <a:spLocks noChangeArrowheads="1"/>
              </p:cNvSpPr>
              <p:nvPr/>
            </p:nvSpPr>
            <p:spPr bwMode="gray">
              <a:xfrm>
                <a:off x="510723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9" name="Content block 303" hidden="1"/>
              <p:cNvSpPr>
                <a:spLocks noChangeArrowheads="1"/>
              </p:cNvSpPr>
              <p:nvPr/>
            </p:nvSpPr>
            <p:spPr bwMode="gray">
              <a:xfrm>
                <a:off x="358262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0" name="Content block 302" hidden="1"/>
              <p:cNvSpPr>
                <a:spLocks noChangeArrowheads="1"/>
              </p:cNvSpPr>
              <p:nvPr/>
            </p:nvSpPr>
            <p:spPr bwMode="gray">
              <a:xfrm>
                <a:off x="205801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1" name="Content block 301" hidden="1"/>
              <p:cNvSpPr>
                <a:spLocks noChangeArrowheads="1"/>
              </p:cNvSpPr>
              <p:nvPr/>
            </p:nvSpPr>
            <p:spPr bwMode="gray">
              <a:xfrm>
                <a:off x="533400" y="30449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1" name="Group 200" hidden="1"/>
            <p:cNvGrpSpPr/>
            <p:nvPr/>
          </p:nvGrpSpPr>
          <p:grpSpPr>
            <a:xfrm>
              <a:off x="533400" y="2892552"/>
              <a:ext cx="8994648" cy="688848"/>
              <a:chOff x="533400" y="1066800"/>
              <a:chExt cx="8994648" cy="688848"/>
            </a:xfrm>
          </p:grpSpPr>
          <p:sp>
            <p:nvSpPr>
              <p:cNvPr id="77" name="Content block 206" hidden="1"/>
              <p:cNvSpPr>
                <a:spLocks noChangeArrowheads="1"/>
              </p:cNvSpPr>
              <p:nvPr/>
            </p:nvSpPr>
            <p:spPr bwMode="gray">
              <a:xfrm>
                <a:off x="8156448" y="10668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82" name="Content block 205" hidden="1"/>
              <p:cNvSpPr>
                <a:spLocks noChangeArrowheads="1"/>
              </p:cNvSpPr>
              <p:nvPr/>
            </p:nvSpPr>
            <p:spPr bwMode="gray">
              <a:xfrm>
                <a:off x="6631840" y="10668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6" name="Content block 204" hidden="1"/>
              <p:cNvSpPr>
                <a:spLocks noChangeArrowheads="1"/>
              </p:cNvSpPr>
              <p:nvPr/>
            </p:nvSpPr>
            <p:spPr bwMode="gray">
              <a:xfrm>
                <a:off x="510723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7" name="Content block 203" hidden="1"/>
              <p:cNvSpPr>
                <a:spLocks noChangeArrowheads="1"/>
              </p:cNvSpPr>
              <p:nvPr/>
            </p:nvSpPr>
            <p:spPr bwMode="gray">
              <a:xfrm>
                <a:off x="358262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8" name="Content block 202" hidden="1"/>
              <p:cNvSpPr>
                <a:spLocks noChangeArrowheads="1"/>
              </p:cNvSpPr>
              <p:nvPr/>
            </p:nvSpPr>
            <p:spPr bwMode="gray">
              <a:xfrm>
                <a:off x="205801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69" name="Content block 201" hidden="1"/>
              <p:cNvSpPr>
                <a:spLocks noChangeArrowheads="1"/>
              </p:cNvSpPr>
              <p:nvPr/>
            </p:nvSpPr>
            <p:spPr bwMode="gray">
              <a:xfrm>
                <a:off x="533400" y="1069848"/>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nvGrpSpPr>
            <p:cNvPr id="102" name="Group 100" hidden="1"/>
            <p:cNvGrpSpPr/>
            <p:nvPr/>
          </p:nvGrpSpPr>
          <p:grpSpPr>
            <a:xfrm>
              <a:off x="533400" y="2054352"/>
              <a:ext cx="8994648" cy="688848"/>
              <a:chOff x="533400" y="2054352"/>
              <a:chExt cx="8994648" cy="688848"/>
            </a:xfrm>
          </p:grpSpPr>
          <p:sp>
            <p:nvSpPr>
              <p:cNvPr id="71" name="Content block 106" hidden="1"/>
              <p:cNvSpPr>
                <a:spLocks noChangeArrowheads="1"/>
              </p:cNvSpPr>
              <p:nvPr/>
            </p:nvSpPr>
            <p:spPr bwMode="gray">
              <a:xfrm>
                <a:off x="8156448" y="20543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6" name="Content block 105" hidden="1"/>
              <p:cNvSpPr>
                <a:spLocks noChangeArrowheads="1"/>
              </p:cNvSpPr>
              <p:nvPr/>
            </p:nvSpPr>
            <p:spPr bwMode="gray">
              <a:xfrm>
                <a:off x="6631840" y="2054352"/>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2" name="Content block 104" hidden="1"/>
              <p:cNvSpPr>
                <a:spLocks noChangeArrowheads="1"/>
              </p:cNvSpPr>
              <p:nvPr/>
            </p:nvSpPr>
            <p:spPr bwMode="gray">
              <a:xfrm>
                <a:off x="510723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3" name="Content block 103" hidden="1"/>
              <p:cNvSpPr>
                <a:spLocks noChangeArrowheads="1"/>
              </p:cNvSpPr>
              <p:nvPr/>
            </p:nvSpPr>
            <p:spPr bwMode="gray">
              <a:xfrm>
                <a:off x="358262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4" name="Content block 102" hidden="1"/>
              <p:cNvSpPr>
                <a:spLocks noChangeArrowheads="1"/>
              </p:cNvSpPr>
              <p:nvPr/>
            </p:nvSpPr>
            <p:spPr bwMode="gray">
              <a:xfrm>
                <a:off x="205801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sp>
            <p:nvSpPr>
              <p:cNvPr id="75" name="Content block 101" hidden="1"/>
              <p:cNvSpPr>
                <a:spLocks noChangeArrowheads="1"/>
              </p:cNvSpPr>
              <p:nvPr/>
            </p:nvSpPr>
            <p:spPr bwMode="gray">
              <a:xfrm>
                <a:off x="533400" y="2057400"/>
                <a:ext cx="1371600" cy="685800"/>
              </a:xfrm>
              <a:prstGeom prst="rect">
                <a:avLst/>
              </a:prstGeom>
              <a:solidFill>
                <a:srgbClr val="E7EBE0">
                  <a:alpha val="50000"/>
                </a:srgbClr>
              </a:solidFill>
              <a:ln w="6350">
                <a:solidFill>
                  <a:srgbClr val="E7EBE0"/>
                </a:solidFill>
                <a:prstDash val="sysDot"/>
                <a:miter lim="800000"/>
                <a:headEnd/>
                <a:tailEnd/>
              </a:ln>
              <a:effectLst/>
            </p:spPr>
            <p:txBody>
              <a:bodyPr wrap="none" lIns="0" tIns="0" rIns="0" bIns="0" anchor="ctr"/>
              <a:lstStyle/>
              <a:p>
                <a:pPr algn="ctr" defTabSz="805466">
                  <a:defRPr/>
                </a:pPr>
                <a:endParaRPr lang="en-GB" sz="1588"/>
              </a:p>
            </p:txBody>
          </p:sp>
        </p:grpSp>
      </p:grpSp>
      <p:sp>
        <p:nvSpPr>
          <p:cNvPr id="2" name="Title Placeholder 1"/>
          <p:cNvSpPr>
            <a:spLocks noGrp="1"/>
          </p:cNvSpPr>
          <p:nvPr>
            <p:ph type="title"/>
          </p:nvPr>
        </p:nvSpPr>
        <p:spPr>
          <a:xfrm>
            <a:off x="482138" y="943983"/>
            <a:ext cx="8179724" cy="742278"/>
          </a:xfrm>
          <a:prstGeom prst="rect">
            <a:avLst/>
          </a:prstGeom>
        </p:spPr>
        <p:txBody>
          <a:bodyPr vert="horz" lIns="0" tIns="0" rIns="0" bIns="0" rtlCol="0" anchor="t" anchorCtr="0">
            <a:noAutofit/>
          </a:bodyPr>
          <a:lstStyle/>
          <a:p>
            <a:r>
              <a:rPr lang="ja-JP" altLang="en-US" noProof="0"/>
              <a:t>マスター タイトルの書式設定</a:t>
            </a:r>
            <a:endParaRPr lang="en-GB" noProof="0"/>
          </a:p>
        </p:txBody>
      </p:sp>
      <p:sp>
        <p:nvSpPr>
          <p:cNvPr id="3" name="Text Placeholder 2"/>
          <p:cNvSpPr>
            <a:spLocks noGrp="1"/>
          </p:cNvSpPr>
          <p:nvPr>
            <p:ph type="body" idx="1"/>
          </p:nvPr>
        </p:nvSpPr>
        <p:spPr>
          <a:xfrm>
            <a:off x="482138" y="1815353"/>
            <a:ext cx="8179724" cy="4307294"/>
          </a:xfrm>
          <a:prstGeom prst="rect">
            <a:avLst/>
          </a:prstGeom>
        </p:spPr>
        <p:txBody>
          <a:bodyPr vert="horz" lIns="0" tIns="0" rIns="0" bIns="0" rtlCol="0">
            <a:noAutofit/>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endParaRPr lang="en-GB" noProof="0"/>
          </a:p>
        </p:txBody>
      </p:sp>
      <p:sp>
        <p:nvSpPr>
          <p:cNvPr id="4" name="Date Placeholder 3"/>
          <p:cNvSpPr>
            <a:spLocks noGrp="1"/>
          </p:cNvSpPr>
          <p:nvPr>
            <p:ph type="dt" sz="half" idx="2"/>
          </p:nvPr>
        </p:nvSpPr>
        <p:spPr>
          <a:xfrm>
            <a:off x="7132320" y="6252882"/>
            <a:ext cx="1521229" cy="137160"/>
          </a:xfrm>
          <a:prstGeom prst="rect">
            <a:avLst/>
          </a:prstGeom>
        </p:spPr>
        <p:txBody>
          <a:bodyPr vert="horz" lIns="101882" tIns="50941" rIns="101882" bIns="50941" rtlCol="0" anchor="ctr"/>
          <a:lstStyle>
            <a:lvl1pPr algn="r">
              <a:defRPr sz="794">
                <a:solidFill>
                  <a:schemeClr val="tx1">
                    <a:tint val="75000"/>
                  </a:schemeClr>
                </a:solidFill>
                <a:latin typeface="Arial" pitchFamily="34" charset="0"/>
                <a:cs typeface="Arial" pitchFamily="34" charset="0"/>
              </a:defRPr>
            </a:lvl1pPr>
          </a:lstStyle>
          <a:p>
            <a:fld id="{4A94EF86-25B8-44ED-BE89-575E3D8ADD73}" type="datetime1">
              <a:rPr kumimoji="1" lang="ja-JP" altLang="en-US" smtClean="0"/>
              <a:t>2026/4/20</a:t>
            </a:fld>
            <a:endParaRPr kumimoji="1" lang="ja-JP" altLang="en-US"/>
          </a:p>
        </p:txBody>
      </p:sp>
      <p:sp>
        <p:nvSpPr>
          <p:cNvPr id="5" name="Footer Placeholder 4"/>
          <p:cNvSpPr>
            <a:spLocks noGrp="1"/>
          </p:cNvSpPr>
          <p:nvPr>
            <p:ph type="ftr" sz="quarter" idx="3"/>
          </p:nvPr>
        </p:nvSpPr>
        <p:spPr>
          <a:xfrm>
            <a:off x="482138" y="6252882"/>
            <a:ext cx="5253644" cy="137160"/>
          </a:xfrm>
          <a:prstGeom prst="rect">
            <a:avLst/>
          </a:prstGeom>
        </p:spPr>
        <p:txBody>
          <a:bodyPr vert="horz" lIns="101882" tIns="50941" rIns="101882" bIns="50941" rtlCol="0" anchor="ctr"/>
          <a:lstStyle>
            <a:lvl1pPr algn="l">
              <a:defRPr sz="794">
                <a:solidFill>
                  <a:schemeClr val="tx1">
                    <a:tint val="75000"/>
                  </a:schemeClr>
                </a:solidFill>
                <a:latin typeface="Arial" pitchFamily="34" charset="0"/>
                <a:cs typeface="Arial" pitchFamily="34" charset="0"/>
              </a:defRPr>
            </a:lvl1pPr>
          </a:lstStyle>
          <a:p>
            <a:endParaRPr kumimoji="1" lang="ja-JP" altLang="en-US"/>
          </a:p>
        </p:txBody>
      </p:sp>
      <p:sp>
        <p:nvSpPr>
          <p:cNvPr id="6" name="Slide Number Placeholder 5"/>
          <p:cNvSpPr>
            <a:spLocks noGrp="1"/>
          </p:cNvSpPr>
          <p:nvPr>
            <p:ph type="sldNum" sz="quarter" idx="4"/>
          </p:nvPr>
        </p:nvSpPr>
        <p:spPr>
          <a:xfrm>
            <a:off x="7132320" y="6390042"/>
            <a:ext cx="1521229" cy="137160"/>
          </a:xfrm>
          <a:prstGeom prst="rect">
            <a:avLst/>
          </a:prstGeom>
        </p:spPr>
        <p:txBody>
          <a:bodyPr vert="horz" lIns="101882" tIns="50941" rIns="101882" bIns="50941" rtlCol="0" anchor="ctr"/>
          <a:lstStyle>
            <a:lvl1pPr algn="r">
              <a:defRPr sz="794">
                <a:solidFill>
                  <a:schemeClr val="tx1">
                    <a:tint val="75000"/>
                  </a:schemeClr>
                </a:solidFill>
                <a:latin typeface="Arial" pitchFamily="34" charset="0"/>
                <a:cs typeface="Arial" pitchFamily="34" charset="0"/>
              </a:defRPr>
            </a:lvl1pPr>
          </a:lstStyle>
          <a:p>
            <a:fld id="{48F63A3B-78C7-47BE-AE5E-E10140E04643}" type="slidenum">
              <a:rPr lang="en-US" smtClean="0"/>
              <a:t>‹#›</a:t>
            </a:fld>
            <a:endParaRPr lang="en-US"/>
          </a:p>
        </p:txBody>
      </p:sp>
      <p:graphicFrame>
        <p:nvGraphicFramePr>
          <p:cNvPr id="9" name="think-cell data - do not delete" hidden="1">
            <a:extLst>
              <a:ext uri="{FF2B5EF4-FFF2-40B4-BE49-F238E27FC236}">
                <a16:creationId xmlns:a16="http://schemas.microsoft.com/office/drawing/2014/main" id="{2CA115E0-D487-E707-CF47-77A56ABF5982}"/>
              </a:ext>
            </a:extLst>
          </p:cNvPr>
          <p:cNvGraphicFramePr>
            <a:graphicFrameLocks noChangeAspect="1"/>
          </p:cNvGraphicFramePr>
          <p:nvPr userDrawn="1">
            <p:custDataLst>
              <p:tags r:id="rId34"/>
            </p:custDataLst>
            <p:extLst>
              <p:ext uri="{D42A27DB-BD31-4B8C-83A1-F6EECF244321}">
                <p14:modId xmlns:p14="http://schemas.microsoft.com/office/powerpoint/2010/main" val="2211389161"/>
              </p:ext>
            </p:extLst>
          </p:nvPr>
        </p:nvGraphicFramePr>
        <p:xfrm>
          <a:off x="1466" y="1588"/>
          <a:ext cx="1466" cy="1588"/>
        </p:xfrm>
        <a:graphic>
          <a:graphicData uri="http://schemas.openxmlformats.org/presentationml/2006/ole">
            <mc:AlternateContent xmlns:mc="http://schemas.openxmlformats.org/markup-compatibility/2006">
              <mc:Choice xmlns:v="urn:schemas-microsoft-com:vml" Requires="v">
                <p:oleObj name="think-cellスライド" r:id="rId37" imgW="484" imgH="486" progId="TCLayout.ActiveDocument.1">
                  <p:embed/>
                </p:oleObj>
              </mc:Choice>
              <mc:Fallback>
                <p:oleObj name="think-cellスライド" r:id="rId37" imgW="484" imgH="486" progId="TCLayout.ActiveDocument.1">
                  <p:embed/>
                  <p:pic>
                    <p:nvPicPr>
                      <p:cNvPr id="9" name="think-cell data - do not delete" hidden="1">
                        <a:extLst>
                          <a:ext uri="{FF2B5EF4-FFF2-40B4-BE49-F238E27FC236}">
                            <a16:creationId xmlns:a16="http://schemas.microsoft.com/office/drawing/2014/main" id="{2CA115E0-D487-E707-CF47-77A56ABF5982}"/>
                          </a:ext>
                        </a:extLst>
                      </p:cNvPr>
                      <p:cNvPicPr/>
                      <p:nvPr/>
                    </p:nvPicPr>
                    <p:blipFill>
                      <a:blip r:embed="rId38"/>
                      <a:stretch>
                        <a:fillRect/>
                      </a:stretch>
                    </p:blipFill>
                    <p:spPr>
                      <a:xfrm>
                        <a:off x="1466" y="1588"/>
                        <a:ext cx="1466" cy="1588"/>
                      </a:xfrm>
                      <a:prstGeom prst="rect">
                        <a:avLst/>
                      </a:prstGeom>
                    </p:spPr>
                  </p:pic>
                </p:oleObj>
              </mc:Fallback>
            </mc:AlternateContent>
          </a:graphicData>
        </a:graphic>
      </p:graphicFrame>
    </p:spTree>
    <p:extLst>
      <p:ext uri="{BB962C8B-B14F-4D97-AF65-F5344CB8AC3E}">
        <p14:creationId xmlns:p14="http://schemas.microsoft.com/office/powerpoint/2010/main" val="398790747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676" r:id="rId29"/>
  </p:sldLayoutIdLst>
  <p:hf sldNum="0" hdr="0" ftr="0" dt="0"/>
  <p:txStyles>
    <p:titleStyle>
      <a:lvl1pPr algn="l" defTabSz="899010" rtl="0" eaLnBrk="1" latinLnBrk="0" hangingPunct="1">
        <a:spcBef>
          <a:spcPct val="0"/>
        </a:spcBef>
        <a:buNone/>
        <a:defRPr kumimoji="1" sz="2471" b="1" i="0" kern="1200" baseline="0">
          <a:solidFill>
            <a:schemeClr val="tx1"/>
          </a:solidFill>
          <a:latin typeface="+mj-lt"/>
          <a:ea typeface="+mj-ea"/>
          <a:cs typeface="+mj-cs"/>
        </a:defRPr>
      </a:lvl1pPr>
    </p:titleStyle>
    <p:bodyStyle>
      <a:lvl1pPr marL="0" marR="0" indent="0" algn="l" defTabSz="899320" rtl="0" eaLnBrk="1" fontAlgn="base" latinLnBrk="0" hangingPunct="1">
        <a:lnSpc>
          <a:spcPct val="100000"/>
        </a:lnSpc>
        <a:spcBef>
          <a:spcPts val="0"/>
        </a:spcBef>
        <a:spcAft>
          <a:spcPts val="529"/>
        </a:spcAft>
        <a:buClr>
          <a:srgbClr val="000000"/>
        </a:buClr>
        <a:buSzTx/>
        <a:buFont typeface="Wingdings" pitchFamily="2" charset="2"/>
        <a:buNone/>
        <a:tabLst/>
        <a:defRPr kumimoji="1" sz="971" kern="1200">
          <a:solidFill>
            <a:schemeClr val="tx1"/>
          </a:solidFill>
          <a:latin typeface="+mn-lt"/>
          <a:ea typeface="+mn-ea"/>
          <a:cs typeface="+mn-cs"/>
        </a:defRPr>
      </a:lvl1pPr>
      <a:lvl2pPr marL="207320" marR="0" indent="-201717" algn="l" defTabSz="899320" rtl="0" eaLnBrk="1" fontAlgn="base" latinLnBrk="0" hangingPunct="1">
        <a:lnSpc>
          <a:spcPct val="100000"/>
        </a:lnSpc>
        <a:spcBef>
          <a:spcPts val="0"/>
        </a:spcBef>
        <a:spcAft>
          <a:spcPts val="529"/>
        </a:spcAft>
        <a:buClr>
          <a:srgbClr val="000000"/>
        </a:buClr>
        <a:buSzTx/>
        <a:buFont typeface="Times New Roman" pitchFamily="18" charset="0"/>
        <a:buChar char="•"/>
        <a:tabLst/>
        <a:defRPr kumimoji="1" sz="971" kern="1200">
          <a:solidFill>
            <a:schemeClr val="tx1"/>
          </a:solidFill>
          <a:latin typeface="+mn-lt"/>
          <a:ea typeface="+mn-ea"/>
          <a:cs typeface="+mn-cs"/>
        </a:defRPr>
      </a:lvl2pPr>
      <a:lvl3pPr marL="412963" marR="0" indent="-203305" algn="l" defTabSz="899320" rtl="0" eaLnBrk="1" fontAlgn="base" latinLnBrk="0" hangingPunct="1">
        <a:lnSpc>
          <a:spcPct val="100000"/>
        </a:lnSpc>
        <a:spcBef>
          <a:spcPts val="0"/>
        </a:spcBef>
        <a:spcAft>
          <a:spcPts val="529"/>
        </a:spcAft>
        <a:buClr>
          <a:srgbClr val="000000"/>
        </a:buClr>
        <a:buSzTx/>
        <a:buFont typeface="Arial" pitchFamily="34" charset="0"/>
        <a:buChar char="-"/>
        <a:tabLst/>
        <a:defRPr kumimoji="1" sz="971" kern="1200">
          <a:solidFill>
            <a:schemeClr val="tx1"/>
          </a:solidFill>
          <a:latin typeface="+mn-lt"/>
          <a:ea typeface="+mn-ea"/>
          <a:cs typeface="+mn-cs"/>
        </a:defRPr>
      </a:lvl3pPr>
      <a:lvl4pPr marL="613092" marR="0" indent="-203305" algn="l" defTabSz="899320" rtl="0" eaLnBrk="1" fontAlgn="base" latinLnBrk="0" hangingPunct="1">
        <a:lnSpc>
          <a:spcPct val="100000"/>
        </a:lnSpc>
        <a:spcBef>
          <a:spcPts val="0"/>
        </a:spcBef>
        <a:spcAft>
          <a:spcPts val="529"/>
        </a:spcAft>
        <a:buClr>
          <a:srgbClr val="000000"/>
        </a:buClr>
        <a:buSzTx/>
        <a:buFont typeface="Georgia" pitchFamily="18" charset="0"/>
        <a:buChar char="◦"/>
        <a:tabLst/>
        <a:defRPr kumimoji="1" sz="971" kern="1200">
          <a:solidFill>
            <a:schemeClr val="tx1"/>
          </a:solidFill>
          <a:latin typeface="+mn-lt"/>
          <a:ea typeface="+mn-ea"/>
          <a:cs typeface="+mn-cs"/>
        </a:defRPr>
      </a:lvl4pPr>
      <a:lvl5pPr marL="806867" marR="0" indent="-201717" algn="l" defTabSz="899320" rtl="0" eaLnBrk="1" fontAlgn="base" latinLnBrk="0" hangingPunct="1">
        <a:lnSpc>
          <a:spcPct val="100000"/>
        </a:lnSpc>
        <a:spcBef>
          <a:spcPts val="0"/>
        </a:spcBef>
        <a:spcAft>
          <a:spcPts val="529"/>
        </a:spcAft>
        <a:buClr>
          <a:srgbClr val="000000"/>
        </a:buClr>
        <a:buSzTx/>
        <a:buFont typeface="Georgia" pitchFamily="18" charset="0"/>
        <a:buChar char="›"/>
        <a:tabLst/>
        <a:defRPr kumimoji="1" sz="971" kern="1200" baseline="0">
          <a:solidFill>
            <a:schemeClr val="tx1"/>
          </a:solidFill>
          <a:latin typeface="+mn-lt"/>
          <a:ea typeface="+mn-ea"/>
          <a:cs typeface="+mn-cs"/>
        </a:defRPr>
      </a:lvl5pPr>
      <a:lvl6pPr marL="206482" marR="0" indent="-203305" algn="l" defTabSz="899010" rtl="0" eaLnBrk="1" fontAlgn="auto" latinLnBrk="0" hangingPunct="1">
        <a:lnSpc>
          <a:spcPct val="100000"/>
        </a:lnSpc>
        <a:spcBef>
          <a:spcPts val="0"/>
        </a:spcBef>
        <a:spcAft>
          <a:spcPts val="529"/>
        </a:spcAft>
        <a:buClrTx/>
        <a:buSzTx/>
        <a:buFont typeface="+mj-lt"/>
        <a:buAutoNum type="arabicPeriod"/>
        <a:tabLst/>
        <a:defRPr kumimoji="1" lang="en-GB" sz="971" kern="1200" baseline="0" noProof="0" dirty="0" smtClean="0">
          <a:solidFill>
            <a:schemeClr val="tx1"/>
          </a:solidFill>
          <a:latin typeface="+mn-lt"/>
          <a:ea typeface="+mn-ea"/>
          <a:cs typeface="+mn-cs"/>
        </a:defRPr>
      </a:lvl6pPr>
      <a:lvl7pPr marL="412963" marR="0" indent="-201717" algn="l" defTabSz="899010" rtl="0" eaLnBrk="1" fontAlgn="auto" latinLnBrk="0" hangingPunct="1">
        <a:lnSpc>
          <a:spcPct val="100000"/>
        </a:lnSpc>
        <a:spcBef>
          <a:spcPts val="0"/>
        </a:spcBef>
        <a:spcAft>
          <a:spcPts val="529"/>
        </a:spcAft>
        <a:buClrTx/>
        <a:buSzTx/>
        <a:buFont typeface="+mj-lt"/>
        <a:buAutoNum type="alphaLcPeriod"/>
        <a:tabLst/>
        <a:defRPr kumimoji="1" lang="en-GB" sz="971" kern="1200" baseline="0" noProof="0" dirty="0" smtClean="0">
          <a:solidFill>
            <a:schemeClr val="tx1"/>
          </a:solidFill>
          <a:latin typeface="+mn-lt"/>
          <a:ea typeface="+mn-ea"/>
          <a:cs typeface="+mn-cs"/>
        </a:defRPr>
      </a:lvl7pPr>
      <a:lvl8pPr marL="613092" marR="0" indent="-201717" algn="l" defTabSz="899010" rtl="0" eaLnBrk="1" fontAlgn="auto" latinLnBrk="0" hangingPunct="1">
        <a:lnSpc>
          <a:spcPct val="100000"/>
        </a:lnSpc>
        <a:spcBef>
          <a:spcPts val="0"/>
        </a:spcBef>
        <a:spcAft>
          <a:spcPts val="529"/>
        </a:spcAft>
        <a:buClrTx/>
        <a:buSzTx/>
        <a:buFont typeface="+mj-lt"/>
        <a:buAutoNum type="romanLcPeriod"/>
        <a:tabLst/>
        <a:defRPr kumimoji="1" lang="en-GB" sz="971" kern="1200" baseline="0" noProof="0" dirty="0" smtClean="0">
          <a:solidFill>
            <a:schemeClr val="tx1"/>
          </a:solidFill>
          <a:latin typeface="+mn-lt"/>
          <a:ea typeface="+mn-ea"/>
          <a:cs typeface="+mn-cs"/>
        </a:defRPr>
      </a:lvl8pPr>
      <a:lvl9pPr marL="0" marR="0" indent="0" algn="l" defTabSz="899010" rtl="0" eaLnBrk="1" fontAlgn="auto" latinLnBrk="0" hangingPunct="1">
        <a:lnSpc>
          <a:spcPct val="100000"/>
        </a:lnSpc>
        <a:spcBef>
          <a:spcPts val="0"/>
        </a:spcBef>
        <a:spcAft>
          <a:spcPts val="529"/>
        </a:spcAft>
        <a:buClrTx/>
        <a:buSzTx/>
        <a:buFont typeface="Arial" pitchFamily="34" charset="0"/>
        <a:buNone/>
        <a:tabLst/>
        <a:defRPr kumimoji="1" lang="en-GB" sz="971" b="1" kern="1200" baseline="0" noProof="0" dirty="0" smtClean="0">
          <a:solidFill>
            <a:schemeClr val="tx2"/>
          </a:solidFill>
          <a:latin typeface="+mn-lt"/>
          <a:ea typeface="+mn-ea"/>
          <a:cs typeface="+mn-cs"/>
        </a:defRPr>
      </a:lvl9pPr>
    </p:bodyStyle>
    <p:otherStyle>
      <a:defPPr>
        <a:defRPr lang="en-US"/>
      </a:defPPr>
      <a:lvl1pPr marL="0" algn="l" defTabSz="899010" rtl="0" eaLnBrk="1" latinLnBrk="0" hangingPunct="1">
        <a:defRPr kumimoji="1" sz="1765" kern="1200">
          <a:solidFill>
            <a:schemeClr val="tx1"/>
          </a:solidFill>
          <a:latin typeface="+mn-lt"/>
          <a:ea typeface="+mn-ea"/>
          <a:cs typeface="+mn-cs"/>
        </a:defRPr>
      </a:lvl1pPr>
      <a:lvl2pPr marL="449505" algn="l" defTabSz="899010" rtl="0" eaLnBrk="1" latinLnBrk="0" hangingPunct="1">
        <a:defRPr kumimoji="1" sz="1765" kern="1200">
          <a:solidFill>
            <a:schemeClr val="tx1"/>
          </a:solidFill>
          <a:latin typeface="+mn-lt"/>
          <a:ea typeface="+mn-ea"/>
          <a:cs typeface="+mn-cs"/>
        </a:defRPr>
      </a:lvl2pPr>
      <a:lvl3pPr marL="899010" algn="l" defTabSz="899010" rtl="0" eaLnBrk="1" latinLnBrk="0" hangingPunct="1">
        <a:defRPr kumimoji="1" sz="1765" kern="1200">
          <a:solidFill>
            <a:schemeClr val="tx1"/>
          </a:solidFill>
          <a:latin typeface="+mn-lt"/>
          <a:ea typeface="+mn-ea"/>
          <a:cs typeface="+mn-cs"/>
        </a:defRPr>
      </a:lvl3pPr>
      <a:lvl4pPr marL="1348516" algn="l" defTabSz="899010" rtl="0" eaLnBrk="1" latinLnBrk="0" hangingPunct="1">
        <a:defRPr kumimoji="1" sz="1765" kern="1200">
          <a:solidFill>
            <a:schemeClr val="tx1"/>
          </a:solidFill>
          <a:latin typeface="+mn-lt"/>
          <a:ea typeface="+mn-ea"/>
          <a:cs typeface="+mn-cs"/>
        </a:defRPr>
      </a:lvl4pPr>
      <a:lvl5pPr marL="1798021" algn="l" defTabSz="899010" rtl="0" eaLnBrk="1" latinLnBrk="0" hangingPunct="1">
        <a:defRPr kumimoji="1" sz="1765" kern="1200">
          <a:solidFill>
            <a:schemeClr val="tx1"/>
          </a:solidFill>
          <a:latin typeface="+mn-lt"/>
          <a:ea typeface="+mn-ea"/>
          <a:cs typeface="+mn-cs"/>
        </a:defRPr>
      </a:lvl5pPr>
      <a:lvl6pPr marL="2247527" algn="l" defTabSz="899010" rtl="0" eaLnBrk="1" latinLnBrk="0" hangingPunct="1">
        <a:defRPr kumimoji="1" sz="1765" kern="1200">
          <a:solidFill>
            <a:schemeClr val="tx1"/>
          </a:solidFill>
          <a:latin typeface="+mn-lt"/>
          <a:ea typeface="+mn-ea"/>
          <a:cs typeface="+mn-cs"/>
        </a:defRPr>
      </a:lvl6pPr>
      <a:lvl7pPr marL="2697032" algn="l" defTabSz="899010" rtl="0" eaLnBrk="1" latinLnBrk="0" hangingPunct="1">
        <a:defRPr kumimoji="1" sz="1765" kern="1200">
          <a:solidFill>
            <a:schemeClr val="tx1"/>
          </a:solidFill>
          <a:latin typeface="+mn-lt"/>
          <a:ea typeface="+mn-ea"/>
          <a:cs typeface="+mn-cs"/>
        </a:defRPr>
      </a:lvl7pPr>
      <a:lvl8pPr marL="3146538" algn="l" defTabSz="899010" rtl="0" eaLnBrk="1" latinLnBrk="0" hangingPunct="1">
        <a:defRPr kumimoji="1" sz="1765" kern="1200">
          <a:solidFill>
            <a:schemeClr val="tx1"/>
          </a:solidFill>
          <a:latin typeface="+mn-lt"/>
          <a:ea typeface="+mn-ea"/>
          <a:cs typeface="+mn-cs"/>
        </a:defRPr>
      </a:lvl8pPr>
      <a:lvl9pPr marL="3596043" algn="l" defTabSz="899010" rtl="0" eaLnBrk="1" latinLnBrk="0" hangingPunct="1">
        <a:defRPr kumimoji="1" sz="17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BAC8D-4228-4220-1533-A5CAAA39C138}"/>
            </a:ext>
          </a:extLst>
        </p:cNvPr>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8CBBA802-28E3-E15C-F269-B0C6BA4B21B1}"/>
              </a:ext>
            </a:extLst>
          </p:cNvPr>
          <p:cNvSpPr/>
          <p:nvPr/>
        </p:nvSpPr>
        <p:spPr>
          <a:xfrm>
            <a:off x="0" y="0"/>
            <a:ext cx="9138462" cy="291170"/>
          </a:xfrm>
          <a:prstGeom prst="rect">
            <a:avLst/>
          </a:prstGeom>
        </p:spPr>
        <p:txBody>
          <a:bodyPr wrap="square">
            <a:spAutoFit/>
          </a:bodyPr>
          <a:lstStyle/>
          <a:p>
            <a:pPr defTabSz="422017">
              <a:defRPr/>
            </a:pP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○○株式会社（</a:t>
            </a:r>
            <a:r>
              <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○○には技術開発主体名を記載すること）</a:t>
            </a:r>
            <a:endPar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CDAF44A8-2723-F9E0-F22B-DF8C898E0DCB}"/>
              </a:ext>
            </a:extLst>
          </p:cNvPr>
          <p:cNvSpPr/>
          <p:nvPr/>
        </p:nvSpPr>
        <p:spPr>
          <a:xfrm>
            <a:off x="0" y="284102"/>
            <a:ext cx="9138462" cy="433196"/>
          </a:xfrm>
          <a:prstGeom prst="rect">
            <a:avLst/>
          </a:prstGeom>
        </p:spPr>
        <p:txBody>
          <a:bodyPr wrap="square">
            <a:spAutoFit/>
          </a:bodyPr>
          <a:lstStyle/>
          <a:p>
            <a:pPr defTabSz="422017">
              <a:defRPr/>
            </a:pPr>
            <a:r>
              <a:rPr lang="en-US" altLang="ja-JP" sz="2215" b="1" kern="100">
                <a:latin typeface="ＭＳ 明朝" panose="02020609040205080304" pitchFamily="17" charset="-128"/>
                <a:ea typeface="ＭＳ 明朝" panose="02020609040205080304" pitchFamily="17" charset="-128"/>
                <a:cs typeface="Times New Roman" panose="02020603050405020304" pitchFamily="18" charset="0"/>
              </a:rPr>
              <a:t>1. </a:t>
            </a:r>
            <a:r>
              <a:rPr lang="ja-JP" altLang="en-US" sz="2215" b="1" kern="100">
                <a:latin typeface="ＭＳ 明朝" panose="02020609040205080304" pitchFamily="17" charset="-128"/>
                <a:ea typeface="ＭＳ 明朝" panose="02020609040205080304" pitchFamily="17" charset="-128"/>
                <a:cs typeface="Times New Roman" panose="02020603050405020304" pitchFamily="18" charset="0"/>
              </a:rPr>
              <a:t>本開発・実証のサマリ</a:t>
            </a:r>
          </a:p>
        </p:txBody>
      </p:sp>
      <p:sp>
        <p:nvSpPr>
          <p:cNvPr id="29" name="正方形/長方形 28">
            <a:extLst>
              <a:ext uri="{FF2B5EF4-FFF2-40B4-BE49-F238E27FC236}">
                <a16:creationId xmlns:a16="http://schemas.microsoft.com/office/drawing/2014/main" id="{1C12889D-6D34-DB24-EBFB-C5E652EC7DED}"/>
              </a:ext>
            </a:extLst>
          </p:cNvPr>
          <p:cNvSpPr/>
          <p:nvPr/>
        </p:nvSpPr>
        <p:spPr>
          <a:xfrm>
            <a:off x="5819546" y="361279"/>
            <a:ext cx="3125452" cy="282994"/>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kumimoji="1" lang="ja-JP" altLang="en-US" sz="1108">
                <a:solidFill>
                  <a:schemeClr val="tx1"/>
                </a:solidFill>
                <a:latin typeface="ＭＳ 明朝" panose="02020609040205080304" pitchFamily="17" charset="-128"/>
                <a:ea typeface="ＭＳ 明朝" panose="02020609040205080304" pitchFamily="17" charset="-128"/>
              </a:rPr>
              <a:t>提案金額</a:t>
            </a:r>
            <a:r>
              <a:rPr kumimoji="1" lang="en-US" altLang="ja-JP" sz="1108">
                <a:solidFill>
                  <a:schemeClr val="tx1"/>
                </a:solidFill>
                <a:latin typeface="ＭＳ 明朝" panose="02020609040205080304" pitchFamily="17" charset="-128"/>
                <a:ea typeface="ＭＳ 明朝" panose="02020609040205080304" pitchFamily="17" charset="-128"/>
              </a:rPr>
              <a:t>(</a:t>
            </a:r>
            <a:r>
              <a:rPr kumimoji="1" lang="ja-JP" altLang="en-US" sz="1108">
                <a:solidFill>
                  <a:schemeClr val="tx1"/>
                </a:solidFill>
                <a:latin typeface="ＭＳ 明朝" panose="02020609040205080304" pitchFamily="17" charset="-128"/>
                <a:ea typeface="ＭＳ 明朝" panose="02020609040205080304" pitchFamily="17" charset="-128"/>
              </a:rPr>
              <a:t>税込</a:t>
            </a:r>
            <a:r>
              <a:rPr kumimoji="1" lang="en-US" altLang="ja-JP" sz="1108">
                <a:solidFill>
                  <a:schemeClr val="tx1"/>
                </a:solidFill>
                <a:latin typeface="ＭＳ 明朝" panose="02020609040205080304" pitchFamily="17" charset="-128"/>
                <a:ea typeface="ＭＳ 明朝" panose="02020609040205080304" pitchFamily="17" charset="-128"/>
              </a:rPr>
              <a:t>)</a:t>
            </a:r>
            <a:r>
              <a:rPr kumimoji="1" lang="ja-JP" altLang="en-US" sz="1108">
                <a:solidFill>
                  <a:schemeClr val="tx1"/>
                </a:solidFill>
                <a:latin typeface="ＭＳ 明朝" panose="02020609040205080304" pitchFamily="17" charset="-128"/>
                <a:ea typeface="ＭＳ 明朝" panose="02020609040205080304" pitchFamily="17" charset="-128"/>
              </a:rPr>
              <a:t>：</a:t>
            </a:r>
            <a:r>
              <a:rPr kumimoji="1" lang="ja-JP" altLang="en-US" sz="1108">
                <a:solidFill>
                  <a:srgbClr val="FF0000"/>
                </a:solidFill>
                <a:latin typeface="ＭＳ 明朝" panose="02020609040205080304" pitchFamily="17" charset="-128"/>
                <a:ea typeface="ＭＳ 明朝" panose="02020609040205080304" pitchFamily="17" charset="-128"/>
              </a:rPr>
              <a:t>○○○</a:t>
            </a:r>
            <a:r>
              <a:rPr kumimoji="1" lang="en-US" altLang="ja-JP" sz="1108">
                <a:solidFill>
                  <a:srgbClr val="FF0000"/>
                </a:solidFill>
                <a:latin typeface="ＭＳ 明朝" panose="02020609040205080304" pitchFamily="17" charset="-128"/>
                <a:ea typeface="ＭＳ 明朝" panose="02020609040205080304" pitchFamily="17" charset="-128"/>
              </a:rPr>
              <a:t>,</a:t>
            </a:r>
            <a:r>
              <a:rPr kumimoji="1" lang="ja-JP" altLang="en-US" sz="1108">
                <a:solidFill>
                  <a:srgbClr val="FF0000"/>
                </a:solidFill>
                <a:latin typeface="ＭＳ 明朝" panose="02020609040205080304" pitchFamily="17" charset="-128"/>
                <a:ea typeface="ＭＳ 明朝" panose="02020609040205080304" pitchFamily="17" charset="-128"/>
              </a:rPr>
              <a:t>○○○</a:t>
            </a:r>
            <a:r>
              <a:rPr kumimoji="1" lang="en-US" altLang="ja-JP" sz="1108">
                <a:solidFill>
                  <a:srgbClr val="FF0000"/>
                </a:solidFill>
                <a:latin typeface="ＭＳ 明朝" panose="02020609040205080304" pitchFamily="17" charset="-128"/>
                <a:ea typeface="ＭＳ 明朝" panose="02020609040205080304" pitchFamily="17" charset="-128"/>
              </a:rPr>
              <a:t>,</a:t>
            </a:r>
            <a:r>
              <a:rPr kumimoji="1" lang="ja-JP" altLang="en-US" sz="1108">
                <a:solidFill>
                  <a:srgbClr val="FF0000"/>
                </a:solidFill>
                <a:latin typeface="ＭＳ 明朝" panose="02020609040205080304" pitchFamily="17" charset="-128"/>
                <a:ea typeface="ＭＳ 明朝" panose="02020609040205080304" pitchFamily="17" charset="-128"/>
              </a:rPr>
              <a:t>○○○円</a:t>
            </a:r>
          </a:p>
        </p:txBody>
      </p:sp>
      <p:sp>
        <p:nvSpPr>
          <p:cNvPr id="31" name="正方形/長方形 30">
            <a:extLst>
              <a:ext uri="{FF2B5EF4-FFF2-40B4-BE49-F238E27FC236}">
                <a16:creationId xmlns:a16="http://schemas.microsoft.com/office/drawing/2014/main" id="{33497C8C-E40F-D737-9C5B-234ACF7355A0}"/>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latin typeface="ＭＳ 明朝" panose="02020609040205080304" pitchFamily="17" charset="-128"/>
                <a:ea typeface="ＭＳ 明朝" panose="02020609040205080304" pitchFamily="17" charset="-128"/>
              </a:rPr>
              <a:t>[</a:t>
            </a:r>
            <a:r>
              <a:rPr kumimoji="1" lang="ja-JP" altLang="en-US" sz="1000">
                <a:latin typeface="ＭＳ 明朝" panose="02020609040205080304" pitchFamily="17" charset="-128"/>
                <a:ea typeface="ＭＳ 明朝" panose="02020609040205080304" pitchFamily="17" charset="-128"/>
              </a:rPr>
              <a:t>様式</a:t>
            </a:r>
            <a:r>
              <a:rPr kumimoji="1" lang="en-US" altLang="ja-JP" sz="1000">
                <a:latin typeface="ＭＳ 明朝" panose="02020609040205080304" pitchFamily="17" charset="-128"/>
                <a:ea typeface="ＭＳ 明朝" panose="02020609040205080304" pitchFamily="17" charset="-128"/>
              </a:rPr>
              <a:t>2]</a:t>
            </a:r>
            <a:endParaRPr kumimoji="1" lang="ja-JP" altLang="en-US" sz="1000">
              <a:latin typeface="ＭＳ 明朝" panose="02020609040205080304" pitchFamily="17" charset="-128"/>
              <a:ea typeface="ＭＳ 明朝" panose="02020609040205080304" pitchFamily="17" charset="-128"/>
            </a:endParaRPr>
          </a:p>
        </p:txBody>
      </p:sp>
      <p:sp>
        <p:nvSpPr>
          <p:cNvPr id="36" name="正方形/長方形 35">
            <a:extLst>
              <a:ext uri="{FF2B5EF4-FFF2-40B4-BE49-F238E27FC236}">
                <a16:creationId xmlns:a16="http://schemas.microsoft.com/office/drawing/2014/main" id="{FD0A6B5D-1B7C-6272-6814-2CFEC558D764}"/>
              </a:ext>
            </a:extLst>
          </p:cNvPr>
          <p:cNvSpPr/>
          <p:nvPr/>
        </p:nvSpPr>
        <p:spPr>
          <a:xfrm>
            <a:off x="4650868" y="1175484"/>
            <a:ext cx="1248308" cy="624404"/>
          </a:xfrm>
          <a:prstGeom prst="rect">
            <a:avLst/>
          </a:prstGeom>
          <a:solidFill>
            <a:schemeClr val="tx1">
              <a:lumMod val="50000"/>
              <a:lumOff val="5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15" b="1">
                <a:solidFill>
                  <a:schemeClr val="bg1"/>
                </a:solidFill>
                <a:latin typeface="ＭＳ 明朝" panose="02020609040205080304" pitchFamily="17" charset="-128"/>
                <a:ea typeface="ＭＳ 明朝" panose="02020609040205080304" pitchFamily="17" charset="-128"/>
              </a:rPr>
              <a:t>実施体制</a:t>
            </a:r>
            <a:endParaRPr kumimoji="1" lang="en-US" altLang="ja-JP" sz="1015" b="1">
              <a:solidFill>
                <a:schemeClr val="bg1"/>
              </a:solidFill>
              <a:latin typeface="ＭＳ 明朝" panose="02020609040205080304" pitchFamily="17" charset="-128"/>
              <a:ea typeface="ＭＳ 明朝" panose="02020609040205080304" pitchFamily="17" charset="-128"/>
            </a:endParaRPr>
          </a:p>
          <a:p>
            <a:pPr algn="ctr"/>
            <a:r>
              <a:rPr kumimoji="1" lang="en-US" altLang="zh-TW" sz="738" b="1">
                <a:solidFill>
                  <a:schemeClr val="bg1"/>
                </a:solidFill>
                <a:latin typeface="ＭＳ 明朝" panose="02020609040205080304" pitchFamily="17" charset="-128"/>
                <a:ea typeface="ＭＳ 明朝" panose="02020609040205080304" pitchFamily="17" charset="-128"/>
                <a:sym typeface="MS Mincho"/>
              </a:rPr>
              <a:t>(</a:t>
            </a:r>
            <a:r>
              <a:rPr kumimoji="1" lang="zh-TW" altLang="en-US" sz="738" b="1">
                <a:solidFill>
                  <a:schemeClr val="bg1"/>
                </a:solidFill>
                <a:latin typeface="ＭＳ 明朝" panose="02020609040205080304" pitchFamily="17" charset="-128"/>
                <a:ea typeface="ＭＳ 明朝" panose="02020609040205080304" pitchFamily="17" charset="-128"/>
                <a:sym typeface="MS Mincho"/>
              </a:rPr>
              <a:t>下線：技術開発主体</a:t>
            </a:r>
            <a:r>
              <a:rPr kumimoji="1" lang="en-US" altLang="zh-TW" sz="738" b="1">
                <a:solidFill>
                  <a:schemeClr val="bg1"/>
                </a:solidFill>
                <a:latin typeface="ＭＳ 明朝" panose="02020609040205080304" pitchFamily="17" charset="-128"/>
                <a:ea typeface="ＭＳ 明朝" panose="02020609040205080304" pitchFamily="17" charset="-128"/>
                <a:sym typeface="MS Mincho"/>
              </a:rPr>
              <a:t>)</a:t>
            </a:r>
            <a:endParaRPr kumimoji="1" lang="zh-TW" altLang="en-US" sz="738" b="1">
              <a:solidFill>
                <a:schemeClr val="bg1"/>
              </a:solidFill>
              <a:latin typeface="ＭＳ 明朝" panose="02020609040205080304" pitchFamily="17" charset="-128"/>
              <a:ea typeface="ＭＳ 明朝" panose="02020609040205080304" pitchFamily="17" charset="-128"/>
              <a:sym typeface="MS Mincho"/>
            </a:endParaRPr>
          </a:p>
        </p:txBody>
      </p:sp>
      <p:sp>
        <p:nvSpPr>
          <p:cNvPr id="38" name="四角形: 1 つの角を切り取る 37">
            <a:extLst>
              <a:ext uri="{FF2B5EF4-FFF2-40B4-BE49-F238E27FC236}">
                <a16:creationId xmlns:a16="http://schemas.microsoft.com/office/drawing/2014/main" id="{6AF7FB90-EC69-7078-BCDC-0E3FA6E8EE3D}"/>
              </a:ext>
            </a:extLst>
          </p:cNvPr>
          <p:cNvSpPr/>
          <p:nvPr/>
        </p:nvSpPr>
        <p:spPr>
          <a:xfrm>
            <a:off x="84408" y="4067176"/>
            <a:ext cx="1335089" cy="869666"/>
          </a:xfrm>
          <a:prstGeom prst="snip1Rect">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algn="ctr"/>
            <a:r>
              <a:rPr kumimoji="1" lang="en-US" altLang="ja-JP" sz="1015" b="1">
                <a:solidFill>
                  <a:schemeClr val="bg1"/>
                </a:solidFill>
                <a:latin typeface="ＭＳ 明朝" panose="02020609040205080304" pitchFamily="17" charset="-128"/>
                <a:ea typeface="ＭＳ 明朝" panose="02020609040205080304" pitchFamily="17" charset="-128"/>
              </a:rPr>
              <a:t>(2) </a:t>
            </a:r>
            <a:r>
              <a:rPr kumimoji="1" lang="ja-JP" altLang="en-US" sz="1015" b="1">
                <a:solidFill>
                  <a:schemeClr val="bg1"/>
                </a:solidFill>
                <a:latin typeface="ＭＳ 明朝" panose="02020609040205080304" pitchFamily="17" charset="-128"/>
                <a:ea typeface="ＭＳ 明朝" panose="02020609040205080304" pitchFamily="17" charset="-128"/>
              </a:rPr>
              <a:t>対策技術の</a:t>
            </a:r>
            <a:endParaRPr kumimoji="1" lang="en-US" altLang="ja-JP" sz="1015" b="1">
              <a:solidFill>
                <a:schemeClr val="bg1"/>
              </a:solidFill>
              <a:latin typeface="ＭＳ 明朝" panose="02020609040205080304" pitchFamily="17" charset="-128"/>
              <a:ea typeface="ＭＳ 明朝" panose="02020609040205080304" pitchFamily="17" charset="-128"/>
            </a:endParaRPr>
          </a:p>
          <a:p>
            <a:pPr algn="ctr"/>
            <a:r>
              <a:rPr kumimoji="1" lang="ja-JP" altLang="en-US" sz="1015" b="1">
                <a:solidFill>
                  <a:schemeClr val="bg1"/>
                </a:solidFill>
                <a:latin typeface="ＭＳ 明朝" panose="02020609040205080304" pitchFamily="17" charset="-128"/>
                <a:ea typeface="ＭＳ 明朝" panose="02020609040205080304" pitchFamily="17" charset="-128"/>
              </a:rPr>
              <a:t>有効性等に</a:t>
            </a:r>
            <a:endParaRPr kumimoji="1" lang="en-US" altLang="ja-JP" sz="1015" b="1">
              <a:solidFill>
                <a:schemeClr val="bg1"/>
              </a:solidFill>
              <a:latin typeface="ＭＳ 明朝" panose="02020609040205080304" pitchFamily="17" charset="-128"/>
              <a:ea typeface="ＭＳ 明朝" panose="02020609040205080304" pitchFamily="17" charset="-128"/>
            </a:endParaRPr>
          </a:p>
          <a:p>
            <a:pPr algn="ctr"/>
            <a:r>
              <a:rPr kumimoji="1" lang="ja-JP" altLang="en-US" sz="1015" b="1">
                <a:solidFill>
                  <a:schemeClr val="bg1"/>
                </a:solidFill>
                <a:latin typeface="ＭＳ 明朝" panose="02020609040205080304" pitchFamily="17" charset="-128"/>
                <a:ea typeface="ＭＳ 明朝" panose="02020609040205080304" pitchFamily="17" charset="-128"/>
              </a:rPr>
              <a:t>関する検証及び調査</a:t>
            </a:r>
          </a:p>
        </p:txBody>
      </p:sp>
      <p:sp>
        <p:nvSpPr>
          <p:cNvPr id="39" name="四角形: 角を丸くする 38">
            <a:extLst>
              <a:ext uri="{FF2B5EF4-FFF2-40B4-BE49-F238E27FC236}">
                <a16:creationId xmlns:a16="http://schemas.microsoft.com/office/drawing/2014/main" id="{4DD40A0D-2363-528F-2D8C-379D9BB6B323}"/>
              </a:ext>
            </a:extLst>
          </p:cNvPr>
          <p:cNvSpPr/>
          <p:nvPr/>
        </p:nvSpPr>
        <p:spPr>
          <a:xfrm>
            <a:off x="84406" y="2404171"/>
            <a:ext cx="8975188" cy="166154"/>
          </a:xfrm>
          <a:prstGeom prst="roundRect">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15" b="1">
                <a:solidFill>
                  <a:schemeClr val="bg1"/>
                </a:solidFill>
                <a:latin typeface="ＭＳ 明朝" panose="02020609040205080304" pitchFamily="17" charset="-128"/>
                <a:ea typeface="ＭＳ 明朝" panose="02020609040205080304" pitchFamily="17" charset="-128"/>
              </a:rPr>
              <a:t>開発・実証における主な実施事項</a:t>
            </a:r>
          </a:p>
        </p:txBody>
      </p:sp>
      <p:sp>
        <p:nvSpPr>
          <p:cNvPr id="40" name="正方形/長方形 39">
            <a:extLst>
              <a:ext uri="{FF2B5EF4-FFF2-40B4-BE49-F238E27FC236}">
                <a16:creationId xmlns:a16="http://schemas.microsoft.com/office/drawing/2014/main" id="{6639BDCF-E106-8AAF-EEAE-35D7C06D2FE2}"/>
              </a:ext>
            </a:extLst>
          </p:cNvPr>
          <p:cNvSpPr/>
          <p:nvPr/>
        </p:nvSpPr>
        <p:spPr>
          <a:xfrm>
            <a:off x="1332716" y="868477"/>
            <a:ext cx="7726879" cy="265846"/>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108" b="1">
                <a:solidFill>
                  <a:srgbClr val="FF0000"/>
                </a:solidFill>
                <a:latin typeface="ＭＳ 明朝" panose="02020609040205080304" pitchFamily="17" charset="-128"/>
                <a:ea typeface="ＭＳ 明朝" panose="02020609040205080304" pitchFamily="17" charset="-128"/>
              </a:rPr>
              <a:t>…</a:t>
            </a:r>
            <a:r>
              <a:rPr kumimoji="1" lang="ja-JP" altLang="en-US" sz="1108" b="1">
                <a:solidFill>
                  <a:srgbClr val="FF0000"/>
                </a:solidFill>
                <a:latin typeface="ＭＳ 明朝" panose="02020609040205080304" pitchFamily="17" charset="-128"/>
                <a:ea typeface="ＭＳ 明朝" panose="02020609040205080304" pitchFamily="17" charset="-128"/>
              </a:rPr>
              <a:t>の開発・実証</a:t>
            </a:r>
            <a:endParaRPr kumimoji="1" lang="en-US" altLang="ja-JP" sz="1108" b="1">
              <a:solidFill>
                <a:srgbClr val="FF0000"/>
              </a:solidFill>
              <a:latin typeface="ＭＳ 明朝" panose="02020609040205080304" pitchFamily="17" charset="-128"/>
              <a:ea typeface="ＭＳ 明朝" panose="02020609040205080304" pitchFamily="17" charset="-128"/>
            </a:endParaRPr>
          </a:p>
        </p:txBody>
      </p:sp>
      <p:sp>
        <p:nvSpPr>
          <p:cNvPr id="41" name="正方形/長方形 40">
            <a:extLst>
              <a:ext uri="{FF2B5EF4-FFF2-40B4-BE49-F238E27FC236}">
                <a16:creationId xmlns:a16="http://schemas.microsoft.com/office/drawing/2014/main" id="{ABEC5768-06B3-03F2-B6F1-4684671873A5}"/>
              </a:ext>
            </a:extLst>
          </p:cNvPr>
          <p:cNvSpPr/>
          <p:nvPr/>
        </p:nvSpPr>
        <p:spPr>
          <a:xfrm>
            <a:off x="1332716" y="1175485"/>
            <a:ext cx="3239286" cy="344896"/>
          </a:xfrm>
          <a:prstGeom prst="rect">
            <a:avLst/>
          </a:prstGeom>
          <a:solidFill>
            <a:schemeClr val="bg1">
              <a:lumMod val="95000"/>
            </a:scheme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企画提案書にて選択した区分を記載すること。</a:t>
            </a:r>
          </a:p>
        </p:txBody>
      </p:sp>
      <p:sp>
        <p:nvSpPr>
          <p:cNvPr id="42" name="正方形/長方形 41">
            <a:extLst>
              <a:ext uri="{FF2B5EF4-FFF2-40B4-BE49-F238E27FC236}">
                <a16:creationId xmlns:a16="http://schemas.microsoft.com/office/drawing/2014/main" id="{CFD832FB-62C9-A51A-7C37-673AD0F6E5B5}"/>
              </a:ext>
            </a:extLst>
          </p:cNvPr>
          <p:cNvSpPr/>
          <p:nvPr/>
        </p:nvSpPr>
        <p:spPr>
          <a:xfrm>
            <a:off x="1332716" y="1567273"/>
            <a:ext cx="3240000" cy="232615"/>
          </a:xfrm>
          <a:prstGeom prst="rect">
            <a:avLst/>
          </a:prstGeom>
          <a:solidFill>
            <a:schemeClr val="bg1">
              <a:lumMod val="95000"/>
            </a:scheme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23" dirty="0">
                <a:solidFill>
                  <a:srgbClr val="FF0000"/>
                </a:solidFill>
                <a:latin typeface="ＭＳ 明朝" panose="02020609040205080304" pitchFamily="17" charset="-128"/>
                <a:ea typeface="ＭＳ 明朝" panose="02020609040205080304" pitchFamily="17" charset="-128"/>
              </a:rPr>
              <a:t>画像、動画、音声、文章</a:t>
            </a:r>
            <a:endParaRPr kumimoji="1" lang="en-US" altLang="ja-JP" sz="923" dirty="0">
              <a:solidFill>
                <a:srgbClr val="FF0000"/>
              </a:solidFill>
              <a:latin typeface="ＭＳ 明朝" panose="02020609040205080304" pitchFamily="17" charset="-128"/>
              <a:ea typeface="ＭＳ 明朝" panose="02020609040205080304" pitchFamily="17" charset="-128"/>
            </a:endParaRPr>
          </a:p>
          <a:p>
            <a:r>
              <a:rPr kumimoji="1" lang="en-US" altLang="ja-JP" sz="923" dirty="0">
                <a:solidFill>
                  <a:srgbClr val="FF0000"/>
                </a:solidFill>
                <a:latin typeface="ＭＳ 明朝" panose="02020609040205080304" pitchFamily="17" charset="-128"/>
                <a:ea typeface="ＭＳ 明朝" panose="02020609040205080304" pitchFamily="17" charset="-128"/>
              </a:rPr>
              <a:t>※</a:t>
            </a:r>
            <a:r>
              <a:rPr kumimoji="1" lang="ja-JP" altLang="en-US" sz="923" dirty="0">
                <a:solidFill>
                  <a:srgbClr val="FF0000"/>
                </a:solidFill>
                <a:latin typeface="ＭＳ 明朝" panose="02020609040205080304" pitchFamily="17" charset="-128"/>
                <a:ea typeface="ＭＳ 明朝" panose="02020609040205080304" pitchFamily="17" charset="-128"/>
              </a:rPr>
              <a:t>対象とするモーダル種を記載すること。（複数選択可）</a:t>
            </a:r>
          </a:p>
        </p:txBody>
      </p:sp>
      <p:sp>
        <p:nvSpPr>
          <p:cNvPr id="43" name="正方形/長方形 42">
            <a:extLst>
              <a:ext uri="{FF2B5EF4-FFF2-40B4-BE49-F238E27FC236}">
                <a16:creationId xmlns:a16="http://schemas.microsoft.com/office/drawing/2014/main" id="{07549C5E-1F4E-149E-6352-F833F7F16050}"/>
              </a:ext>
            </a:extLst>
          </p:cNvPr>
          <p:cNvSpPr/>
          <p:nvPr/>
        </p:nvSpPr>
        <p:spPr>
          <a:xfrm>
            <a:off x="5899177" y="1175484"/>
            <a:ext cx="3160418" cy="624404"/>
          </a:xfrm>
          <a:prstGeom prst="rect">
            <a:avLst/>
          </a:prstGeom>
          <a:solidFill>
            <a:schemeClr val="bg1">
              <a:lumMod val="95000"/>
            </a:scheme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企画提案書にて記載した参画団体を全て記載すること。なお技術開発主体団体名には下線を引き、わかりやすくすること。</a:t>
            </a:r>
            <a:endParaRPr kumimoji="1" lang="en-US" altLang="ja-JP" sz="923">
              <a:solidFill>
                <a:srgbClr val="FF0000"/>
              </a:solidFill>
              <a:latin typeface="ＭＳ 明朝" panose="02020609040205080304" pitchFamily="17" charset="-128"/>
              <a:ea typeface="ＭＳ 明朝" panose="02020609040205080304" pitchFamily="17" charset="-128"/>
            </a:endParaRPr>
          </a:p>
        </p:txBody>
      </p:sp>
      <p:sp>
        <p:nvSpPr>
          <p:cNvPr id="44" name="正方形/長方形 43">
            <a:extLst>
              <a:ext uri="{FF2B5EF4-FFF2-40B4-BE49-F238E27FC236}">
                <a16:creationId xmlns:a16="http://schemas.microsoft.com/office/drawing/2014/main" id="{32FD6370-DCF4-A492-FA9D-23A703156EFD}"/>
              </a:ext>
            </a:extLst>
          </p:cNvPr>
          <p:cNvSpPr/>
          <p:nvPr/>
        </p:nvSpPr>
        <p:spPr>
          <a:xfrm>
            <a:off x="1332716" y="1847413"/>
            <a:ext cx="7726879" cy="503254"/>
          </a:xfrm>
          <a:prstGeom prst="rect">
            <a:avLst/>
          </a:prstGeom>
          <a:solidFill>
            <a:schemeClr val="bg1">
              <a:lumMod val="95000"/>
            </a:schemeClr>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企画提案書本紙の「</a:t>
            </a:r>
            <a:r>
              <a:rPr kumimoji="1" lang="en-US" altLang="ja-JP" sz="923">
                <a:solidFill>
                  <a:srgbClr val="FF0000"/>
                </a:solidFill>
                <a:latin typeface="ＭＳ 明朝" panose="02020609040205080304" pitchFamily="17" charset="-128"/>
                <a:ea typeface="ＭＳ 明朝" panose="02020609040205080304" pitchFamily="17" charset="-128"/>
              </a:rPr>
              <a:t>2(1) </a:t>
            </a:r>
            <a:r>
              <a:rPr kumimoji="1" lang="ja-JP" altLang="en-US" sz="923">
                <a:solidFill>
                  <a:srgbClr val="FF0000"/>
                </a:solidFill>
                <a:latin typeface="ＭＳ 明朝" panose="02020609040205080304" pitchFamily="17" charset="-128"/>
                <a:ea typeface="ＭＳ 明朝" panose="02020609040205080304" pitchFamily="17" charset="-128"/>
              </a:rPr>
              <a:t>開発・実証の背景・目的」に記載されている内容の要点を箇条書きでまとめること。</a:t>
            </a:r>
          </a:p>
        </p:txBody>
      </p:sp>
      <p:sp>
        <p:nvSpPr>
          <p:cNvPr id="45" name="四角形: 1 つの角を切り取る 44">
            <a:extLst>
              <a:ext uri="{FF2B5EF4-FFF2-40B4-BE49-F238E27FC236}">
                <a16:creationId xmlns:a16="http://schemas.microsoft.com/office/drawing/2014/main" id="{4B8B1BEE-1CB4-A395-3985-09561854EDA3}"/>
              </a:ext>
            </a:extLst>
          </p:cNvPr>
          <p:cNvSpPr/>
          <p:nvPr/>
        </p:nvSpPr>
        <p:spPr>
          <a:xfrm>
            <a:off x="84408" y="5000625"/>
            <a:ext cx="1335089" cy="1761776"/>
          </a:xfrm>
          <a:prstGeom prst="snip1Rect">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algn="ctr"/>
            <a:r>
              <a:rPr kumimoji="1" lang="en-US" altLang="ja-JP" sz="1015" b="1">
                <a:solidFill>
                  <a:schemeClr val="bg1"/>
                </a:solidFill>
                <a:latin typeface="ＭＳ 明朝" panose="02020609040205080304" pitchFamily="17" charset="-128"/>
                <a:ea typeface="ＭＳ 明朝" panose="02020609040205080304" pitchFamily="17" charset="-128"/>
              </a:rPr>
              <a:t>(3)</a:t>
            </a:r>
            <a:r>
              <a:rPr kumimoji="1" lang="ja-JP" altLang="en-US" sz="1015" b="1">
                <a:solidFill>
                  <a:schemeClr val="bg1"/>
                </a:solidFill>
                <a:latin typeface="ＭＳ 明朝" panose="02020609040205080304" pitchFamily="17" charset="-128"/>
                <a:ea typeface="ＭＳ 明朝" panose="02020609040205080304" pitchFamily="17" charset="-128"/>
              </a:rPr>
              <a:t> 対策技術の</a:t>
            </a:r>
            <a:endParaRPr kumimoji="1" lang="en-US" altLang="ja-JP" sz="1015" b="1">
              <a:solidFill>
                <a:schemeClr val="bg1"/>
              </a:solidFill>
              <a:latin typeface="ＭＳ 明朝" panose="02020609040205080304" pitchFamily="17" charset="-128"/>
              <a:ea typeface="ＭＳ 明朝" panose="02020609040205080304" pitchFamily="17" charset="-128"/>
            </a:endParaRPr>
          </a:p>
          <a:p>
            <a:pPr algn="ctr"/>
            <a:r>
              <a:rPr kumimoji="1" lang="ja-JP" altLang="en-US" sz="1015" b="1">
                <a:solidFill>
                  <a:schemeClr val="bg1"/>
                </a:solidFill>
                <a:latin typeface="ＭＳ 明朝" panose="02020609040205080304" pitchFamily="17" charset="-128"/>
                <a:ea typeface="ＭＳ 明朝" panose="02020609040205080304" pitchFamily="17" charset="-128"/>
              </a:rPr>
              <a:t>社会実装に</a:t>
            </a:r>
            <a:endParaRPr kumimoji="1" lang="en-US" altLang="ja-JP" sz="1015" b="1">
              <a:solidFill>
                <a:schemeClr val="bg1"/>
              </a:solidFill>
              <a:latin typeface="ＭＳ 明朝" panose="02020609040205080304" pitchFamily="17" charset="-128"/>
              <a:ea typeface="ＭＳ 明朝" panose="02020609040205080304" pitchFamily="17" charset="-128"/>
            </a:endParaRPr>
          </a:p>
          <a:p>
            <a:pPr algn="ctr"/>
            <a:r>
              <a:rPr kumimoji="1" lang="ja-JP" altLang="en-US" sz="1015" b="1">
                <a:solidFill>
                  <a:schemeClr val="bg1"/>
                </a:solidFill>
                <a:latin typeface="ＭＳ 明朝" panose="02020609040205080304" pitchFamily="17" charset="-128"/>
                <a:ea typeface="ＭＳ 明朝" panose="02020609040205080304" pitchFamily="17" charset="-128"/>
              </a:rPr>
              <a:t>向けた取組</a:t>
            </a:r>
          </a:p>
        </p:txBody>
      </p:sp>
      <p:sp>
        <p:nvSpPr>
          <p:cNvPr id="46" name="四角形: 1 つの角を切り取る 45">
            <a:extLst>
              <a:ext uri="{FF2B5EF4-FFF2-40B4-BE49-F238E27FC236}">
                <a16:creationId xmlns:a16="http://schemas.microsoft.com/office/drawing/2014/main" id="{57A9BCE5-7B37-2728-4766-895D5C36752D}"/>
              </a:ext>
            </a:extLst>
          </p:cNvPr>
          <p:cNvSpPr/>
          <p:nvPr/>
        </p:nvSpPr>
        <p:spPr>
          <a:xfrm>
            <a:off x="84408" y="2623827"/>
            <a:ext cx="1335089" cy="1379566"/>
          </a:xfrm>
          <a:prstGeom prst="snip1Rect">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p>
            <a:pPr algn="ctr"/>
            <a:r>
              <a:rPr kumimoji="1" lang="en-US" altLang="ja-JP" sz="1015" b="1">
                <a:solidFill>
                  <a:schemeClr val="bg1"/>
                </a:solidFill>
                <a:latin typeface="ＭＳ 明朝" panose="02020609040205080304" pitchFamily="17" charset="-128"/>
                <a:ea typeface="ＭＳ 明朝" panose="02020609040205080304" pitchFamily="17" charset="-128"/>
              </a:rPr>
              <a:t>(1) </a:t>
            </a:r>
            <a:r>
              <a:rPr kumimoji="1" lang="ja-JP" altLang="en-US" sz="1015" b="1">
                <a:solidFill>
                  <a:schemeClr val="bg1"/>
                </a:solidFill>
                <a:latin typeface="ＭＳ 明朝" panose="02020609040205080304" pitchFamily="17" charset="-128"/>
                <a:ea typeface="ＭＳ 明朝" panose="02020609040205080304" pitchFamily="17" charset="-128"/>
              </a:rPr>
              <a:t>対策技術の開発</a:t>
            </a:r>
          </a:p>
        </p:txBody>
      </p:sp>
      <p:sp>
        <p:nvSpPr>
          <p:cNvPr id="47" name="正方形/長方形 46">
            <a:extLst>
              <a:ext uri="{FF2B5EF4-FFF2-40B4-BE49-F238E27FC236}">
                <a16:creationId xmlns:a16="http://schemas.microsoft.com/office/drawing/2014/main" id="{1FBED405-9D62-41BA-D77D-45DE89468A1B}"/>
              </a:ext>
            </a:extLst>
          </p:cNvPr>
          <p:cNvSpPr/>
          <p:nvPr/>
        </p:nvSpPr>
        <p:spPr>
          <a:xfrm>
            <a:off x="1497874" y="2623828"/>
            <a:ext cx="4401303" cy="1379566"/>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企画提案書本紙の「</a:t>
            </a:r>
            <a:r>
              <a:rPr kumimoji="1" lang="en-US" altLang="ja-JP" sz="923">
                <a:solidFill>
                  <a:srgbClr val="FF0000"/>
                </a:solidFill>
                <a:latin typeface="ＭＳ 明朝" panose="02020609040205080304" pitchFamily="17" charset="-128"/>
                <a:ea typeface="ＭＳ 明朝" panose="02020609040205080304" pitchFamily="17" charset="-128"/>
              </a:rPr>
              <a:t>3(1) </a:t>
            </a:r>
            <a:r>
              <a:rPr kumimoji="1" lang="ja-JP" altLang="en-US" sz="923">
                <a:solidFill>
                  <a:srgbClr val="FF0000"/>
                </a:solidFill>
                <a:latin typeface="ＭＳ 明朝" panose="02020609040205080304" pitchFamily="17" charset="-128"/>
                <a:ea typeface="ＭＳ 明朝" panose="02020609040205080304" pitchFamily="17" charset="-128"/>
              </a:rPr>
              <a:t>インターネット上の偽・誤情報等への対策技術の開発」に記載されている内容の要点を箇条書きでまとめること。</a:t>
            </a:r>
          </a:p>
        </p:txBody>
      </p:sp>
      <p:sp>
        <p:nvSpPr>
          <p:cNvPr id="48" name="正方形/長方形 47">
            <a:extLst>
              <a:ext uri="{FF2B5EF4-FFF2-40B4-BE49-F238E27FC236}">
                <a16:creationId xmlns:a16="http://schemas.microsoft.com/office/drawing/2014/main" id="{660FC258-9FE8-DD9B-4FE7-EDD03899BCBA}"/>
              </a:ext>
            </a:extLst>
          </p:cNvPr>
          <p:cNvSpPr/>
          <p:nvPr/>
        </p:nvSpPr>
        <p:spPr>
          <a:xfrm>
            <a:off x="1497874" y="4067176"/>
            <a:ext cx="4401303" cy="869666"/>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企画提案書本紙の「</a:t>
            </a:r>
            <a:r>
              <a:rPr kumimoji="1" lang="en-US" altLang="ja-JP" sz="923">
                <a:solidFill>
                  <a:srgbClr val="FF0000"/>
                </a:solidFill>
                <a:latin typeface="ＭＳ 明朝" panose="02020609040205080304" pitchFamily="17" charset="-128"/>
                <a:ea typeface="ＭＳ 明朝" panose="02020609040205080304" pitchFamily="17" charset="-128"/>
              </a:rPr>
              <a:t>3(2) </a:t>
            </a:r>
            <a:r>
              <a:rPr kumimoji="1" lang="ja-JP" altLang="en-US" sz="923">
                <a:solidFill>
                  <a:srgbClr val="FF0000"/>
                </a:solidFill>
                <a:latin typeface="ＭＳ 明朝" panose="02020609040205080304" pitchFamily="17" charset="-128"/>
                <a:ea typeface="ＭＳ 明朝" panose="02020609040205080304" pitchFamily="17" charset="-128"/>
              </a:rPr>
              <a:t>インターネット上の偽・誤情報等への対策技術の有効性等に関する検証及び調査」に記載されている内容の要点を箇条書きでまとめること。</a:t>
            </a:r>
          </a:p>
        </p:txBody>
      </p:sp>
      <p:sp>
        <p:nvSpPr>
          <p:cNvPr id="49" name="正方形/長方形 48">
            <a:extLst>
              <a:ext uri="{FF2B5EF4-FFF2-40B4-BE49-F238E27FC236}">
                <a16:creationId xmlns:a16="http://schemas.microsoft.com/office/drawing/2014/main" id="{9109AAED-53ED-F332-8547-920797AAB06C}"/>
              </a:ext>
            </a:extLst>
          </p:cNvPr>
          <p:cNvSpPr/>
          <p:nvPr/>
        </p:nvSpPr>
        <p:spPr>
          <a:xfrm>
            <a:off x="1497874" y="5000622"/>
            <a:ext cx="4401303" cy="1761776"/>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企画提案書本紙の「</a:t>
            </a:r>
            <a:r>
              <a:rPr kumimoji="1" lang="en-US" altLang="ja-JP" sz="923">
                <a:solidFill>
                  <a:srgbClr val="FF0000"/>
                </a:solidFill>
                <a:latin typeface="ＭＳ 明朝" panose="02020609040205080304" pitchFamily="17" charset="-128"/>
                <a:ea typeface="ＭＳ 明朝" panose="02020609040205080304" pitchFamily="17" charset="-128"/>
              </a:rPr>
              <a:t>3(3) </a:t>
            </a:r>
            <a:r>
              <a:rPr kumimoji="1" lang="ja-JP" altLang="en-US" sz="923">
                <a:solidFill>
                  <a:srgbClr val="FF0000"/>
                </a:solidFill>
                <a:latin typeface="ＭＳ 明朝" panose="02020609040205080304" pitchFamily="17" charset="-128"/>
                <a:ea typeface="ＭＳ 明朝" panose="02020609040205080304" pitchFamily="17" charset="-128"/>
              </a:rPr>
              <a:t>インターネット上の偽・誤情報等への対策技術の社会実装に向けた取組」に記載されている内容の要点を箇条書きでまとめること。</a:t>
            </a:r>
          </a:p>
        </p:txBody>
      </p:sp>
      <p:sp>
        <p:nvSpPr>
          <p:cNvPr id="50" name="正方形/長方形 49">
            <a:extLst>
              <a:ext uri="{FF2B5EF4-FFF2-40B4-BE49-F238E27FC236}">
                <a16:creationId xmlns:a16="http://schemas.microsoft.com/office/drawing/2014/main" id="{07D3A3A4-62EC-3BFF-CEF8-F295783E3D56}"/>
              </a:ext>
            </a:extLst>
          </p:cNvPr>
          <p:cNvSpPr/>
          <p:nvPr/>
        </p:nvSpPr>
        <p:spPr>
          <a:xfrm>
            <a:off x="5956377" y="2623828"/>
            <a:ext cx="3093398" cy="4138570"/>
          </a:xfrm>
          <a:prstGeom prst="rect">
            <a:avLst/>
          </a:prstGeom>
          <a:solidFill>
            <a:schemeClr val="bg1"/>
          </a:solidFill>
          <a:ln w="63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必要に応じて、</a:t>
            </a:r>
            <a:r>
              <a:rPr kumimoji="1" lang="ja-JP" altLang="en-US" sz="923" b="1" u="sng">
                <a:solidFill>
                  <a:srgbClr val="FF0000"/>
                </a:solidFill>
                <a:latin typeface="ＭＳ 明朝" panose="02020609040205080304" pitchFamily="17" charset="-128"/>
                <a:ea typeface="ＭＳ 明朝" panose="02020609040205080304" pitchFamily="17" charset="-128"/>
              </a:rPr>
              <a:t>左記の内容が視覚的に分かりやすいような概念図や図表等</a:t>
            </a:r>
            <a:r>
              <a:rPr kumimoji="1" lang="ja-JP" altLang="en-US" sz="923">
                <a:solidFill>
                  <a:srgbClr val="FF0000"/>
                </a:solidFill>
                <a:latin typeface="ＭＳ 明朝" panose="02020609040205080304" pitchFamily="17" charset="-128"/>
                <a:ea typeface="ＭＳ 明朝" panose="02020609040205080304" pitchFamily="17" charset="-128"/>
              </a:rPr>
              <a:t>を盛り込むこと。</a:t>
            </a:r>
            <a:endParaRPr kumimoji="1" lang="en-US" altLang="ja-JP" sz="923">
              <a:solidFill>
                <a:srgbClr val="FF0000"/>
              </a:solidFill>
              <a:latin typeface="ＭＳ 明朝" panose="02020609040205080304" pitchFamily="17" charset="-128"/>
              <a:ea typeface="ＭＳ 明朝" panose="02020609040205080304" pitchFamily="17" charset="-128"/>
            </a:endParaRPr>
          </a:p>
          <a:p>
            <a:r>
              <a:rPr kumimoji="1" lang="en-US" altLang="ja-JP" sz="923">
                <a:solidFill>
                  <a:srgbClr val="FF0000"/>
                </a:solidFill>
                <a:latin typeface="ＭＳ 明朝" panose="02020609040205080304" pitchFamily="17" charset="-128"/>
                <a:ea typeface="ＭＳ 明朝" panose="02020609040205080304" pitchFamily="17" charset="-128"/>
              </a:rPr>
              <a:t>※</a:t>
            </a:r>
            <a:r>
              <a:rPr kumimoji="1" lang="ja-JP" altLang="en-US" sz="923">
                <a:solidFill>
                  <a:srgbClr val="FF0000"/>
                </a:solidFill>
                <a:latin typeface="ＭＳ 明朝" panose="02020609040205080304" pitchFamily="17" charset="-128"/>
                <a:ea typeface="ＭＳ 明朝" panose="02020609040205080304" pitchFamily="17" charset="-128"/>
              </a:rPr>
              <a:t>なお、左記の記載欄とともに、枠のサイズは変更いただき問題ございません。</a:t>
            </a:r>
          </a:p>
        </p:txBody>
      </p:sp>
      <p:sp>
        <p:nvSpPr>
          <p:cNvPr id="51" name="吹き出し: 線 50">
            <a:extLst>
              <a:ext uri="{FF2B5EF4-FFF2-40B4-BE49-F238E27FC236}">
                <a16:creationId xmlns:a16="http://schemas.microsoft.com/office/drawing/2014/main" id="{C223B415-1C69-32AE-8FC7-254F8B52A43A}"/>
              </a:ext>
            </a:extLst>
          </p:cNvPr>
          <p:cNvSpPr/>
          <p:nvPr/>
        </p:nvSpPr>
        <p:spPr>
          <a:xfrm>
            <a:off x="9217329" y="0"/>
            <a:ext cx="2741209" cy="2220784"/>
          </a:xfrm>
          <a:prstGeom prst="borderCallout1">
            <a:avLst>
              <a:gd name="adj1" fmla="val 29932"/>
              <a:gd name="adj2" fmla="val -203"/>
              <a:gd name="adj3" fmla="val 35609"/>
              <a:gd name="adj4" fmla="val -15683"/>
            </a:avLst>
          </a:prstGeom>
          <a:solidFill>
            <a:schemeClr val="bg1">
              <a:lumMod val="95000"/>
            </a:schemeClr>
          </a:solidFill>
          <a:ln w="6350">
            <a:solidFill>
              <a:schemeClr val="bg1">
                <a:lumMod val="50000"/>
              </a:schemeClr>
            </a:solidFill>
          </a:ln>
        </p:spPr>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r>
              <a:rPr kumimoji="1" lang="en-US" altLang="ja-JP" sz="1015">
                <a:latin typeface="ＭＳ 明朝" panose="02020609040205080304" pitchFamily="17" charset="-128"/>
                <a:ea typeface="ＭＳ 明朝" panose="02020609040205080304" pitchFamily="17" charset="-128"/>
              </a:rPr>
              <a:t>【</a:t>
            </a:r>
            <a:r>
              <a:rPr kumimoji="1" lang="ja-JP" altLang="en-US" sz="1015">
                <a:latin typeface="ＭＳ 明朝" panose="02020609040205080304" pitchFamily="17" charset="-128"/>
                <a:ea typeface="ＭＳ 明朝" panose="02020609040205080304" pitchFamily="17" charset="-128"/>
              </a:rPr>
              <a:t>記載ガイド</a:t>
            </a:r>
            <a:r>
              <a:rPr kumimoji="1" lang="en-US" altLang="ja-JP" sz="1015">
                <a:latin typeface="ＭＳ 明朝" panose="02020609040205080304" pitchFamily="17" charset="-128"/>
                <a:ea typeface="ＭＳ 明朝" panose="02020609040205080304" pitchFamily="17" charset="-128"/>
              </a:rPr>
              <a:t>】</a:t>
            </a: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企画提案書本紙の内容と整合する内容を記載すること。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赤字は記載内容の例示または説明であり、記載の際は赤字を削除し</a:t>
            </a:r>
            <a:r>
              <a:rPr kumimoji="1" lang="ja-JP" altLang="en-US" sz="1015" b="1" u="sng">
                <a:latin typeface="ＭＳ 明朝" panose="02020609040205080304" pitchFamily="17" charset="-128"/>
                <a:ea typeface="ＭＳ 明朝" panose="02020609040205080304" pitchFamily="17" charset="-128"/>
              </a:rPr>
              <a:t>黒字で記載</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適宜、枠の高さや幅を変更いただき問題ありません。</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また、重要箇所については、</a:t>
            </a:r>
            <a:r>
              <a:rPr kumimoji="1" lang="ja-JP" altLang="en-US" sz="1015" b="1" u="sng">
                <a:latin typeface="ＭＳ 明朝" panose="02020609040205080304" pitchFamily="17" charset="-128"/>
                <a:ea typeface="ＭＳ 明朝" panose="02020609040205080304" pitchFamily="17" charset="-128"/>
              </a:rPr>
              <a:t>太字及び下線</a:t>
            </a:r>
            <a:r>
              <a:rPr kumimoji="1" lang="ja-JP" altLang="en-US" sz="1015">
                <a:latin typeface="ＭＳ 明朝" panose="02020609040205080304" pitchFamily="17" charset="-128"/>
                <a:ea typeface="ＭＳ 明朝" panose="02020609040205080304" pitchFamily="17" charset="-128"/>
              </a:rPr>
              <a:t>を用いて、強調すること。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なお、本スライドは、</a:t>
            </a:r>
            <a:r>
              <a:rPr kumimoji="1" lang="ja-JP" altLang="en-US" sz="1015" b="1" u="sng">
                <a:latin typeface="ＭＳ 明朝" panose="02020609040205080304" pitchFamily="17" charset="-128"/>
                <a:ea typeface="ＭＳ 明朝" panose="02020609040205080304" pitchFamily="17" charset="-128"/>
              </a:rPr>
              <a:t>スライド</a:t>
            </a:r>
            <a:r>
              <a:rPr kumimoji="1" lang="en-US" altLang="ja-JP" sz="1015" b="1" u="sng">
                <a:latin typeface="ＭＳ 明朝" panose="02020609040205080304" pitchFamily="17" charset="-128"/>
                <a:ea typeface="ＭＳ 明朝" panose="02020609040205080304" pitchFamily="17" charset="-128"/>
              </a:rPr>
              <a:t>1</a:t>
            </a:r>
            <a:r>
              <a:rPr kumimoji="1" lang="ja-JP" altLang="en-US" sz="1015" b="1" u="sng">
                <a:latin typeface="ＭＳ 明朝" panose="02020609040205080304" pitchFamily="17" charset="-128"/>
                <a:ea typeface="ＭＳ 明朝" panose="02020609040205080304" pitchFamily="17" charset="-128"/>
              </a:rPr>
              <a:t>枚に収まるよう作成</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p:txBody>
      </p:sp>
      <p:sp>
        <p:nvSpPr>
          <p:cNvPr id="32" name="正方形/長方形 31">
            <a:extLst>
              <a:ext uri="{FF2B5EF4-FFF2-40B4-BE49-F238E27FC236}">
                <a16:creationId xmlns:a16="http://schemas.microsoft.com/office/drawing/2014/main" id="{7D556B8F-AE24-BA61-C75A-8787376AC1A5}"/>
              </a:ext>
            </a:extLst>
          </p:cNvPr>
          <p:cNvSpPr/>
          <p:nvPr/>
        </p:nvSpPr>
        <p:spPr>
          <a:xfrm>
            <a:off x="84406" y="868477"/>
            <a:ext cx="1258130" cy="265846"/>
          </a:xfrm>
          <a:prstGeom prst="rect">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15" b="1">
                <a:solidFill>
                  <a:schemeClr val="bg1"/>
                </a:solidFill>
                <a:latin typeface="ＭＳ 明朝" panose="02020609040205080304" pitchFamily="17" charset="-128"/>
                <a:ea typeface="ＭＳ 明朝" panose="02020609040205080304" pitchFamily="17" charset="-128"/>
              </a:rPr>
              <a:t>提案件名</a:t>
            </a:r>
          </a:p>
        </p:txBody>
      </p:sp>
      <p:sp>
        <p:nvSpPr>
          <p:cNvPr id="34" name="正方形/長方形 33">
            <a:extLst>
              <a:ext uri="{FF2B5EF4-FFF2-40B4-BE49-F238E27FC236}">
                <a16:creationId xmlns:a16="http://schemas.microsoft.com/office/drawing/2014/main" id="{8E18F7EF-0B23-FBD0-0B95-9DFF89413354}"/>
              </a:ext>
            </a:extLst>
          </p:cNvPr>
          <p:cNvSpPr/>
          <p:nvPr/>
        </p:nvSpPr>
        <p:spPr>
          <a:xfrm>
            <a:off x="84406" y="1175485"/>
            <a:ext cx="1258130" cy="344896"/>
          </a:xfrm>
          <a:prstGeom prst="rect">
            <a:avLst/>
          </a:prstGeom>
          <a:solidFill>
            <a:schemeClr val="tx1">
              <a:lumMod val="50000"/>
              <a:lumOff val="5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15" b="1" dirty="0">
                <a:solidFill>
                  <a:schemeClr val="bg1"/>
                </a:solidFill>
                <a:latin typeface="ＭＳ 明朝" panose="02020609040205080304" pitchFamily="17" charset="-128"/>
                <a:ea typeface="ＭＳ 明朝" panose="02020609040205080304" pitchFamily="17" charset="-128"/>
              </a:rPr>
              <a:t>技術区分</a:t>
            </a:r>
          </a:p>
        </p:txBody>
      </p:sp>
      <p:sp>
        <p:nvSpPr>
          <p:cNvPr id="35" name="正方形/長方形 34">
            <a:extLst>
              <a:ext uri="{FF2B5EF4-FFF2-40B4-BE49-F238E27FC236}">
                <a16:creationId xmlns:a16="http://schemas.microsoft.com/office/drawing/2014/main" id="{4F5E5A29-93C6-6F30-5B18-702447797D38}"/>
              </a:ext>
            </a:extLst>
          </p:cNvPr>
          <p:cNvSpPr/>
          <p:nvPr/>
        </p:nvSpPr>
        <p:spPr>
          <a:xfrm>
            <a:off x="84406" y="1567273"/>
            <a:ext cx="1258130" cy="232615"/>
          </a:xfrm>
          <a:prstGeom prst="rect">
            <a:avLst/>
          </a:prstGeom>
          <a:solidFill>
            <a:schemeClr val="tx1">
              <a:lumMod val="50000"/>
              <a:lumOff val="5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15" b="1">
                <a:solidFill>
                  <a:schemeClr val="bg1"/>
                </a:solidFill>
                <a:latin typeface="ＭＳ 明朝" panose="02020609040205080304" pitchFamily="17" charset="-128"/>
                <a:ea typeface="ＭＳ 明朝" panose="02020609040205080304" pitchFamily="17" charset="-128"/>
              </a:rPr>
              <a:t>対象モーダル種</a:t>
            </a:r>
          </a:p>
        </p:txBody>
      </p:sp>
      <p:sp>
        <p:nvSpPr>
          <p:cNvPr id="37" name="正方形/長方形 36">
            <a:extLst>
              <a:ext uri="{FF2B5EF4-FFF2-40B4-BE49-F238E27FC236}">
                <a16:creationId xmlns:a16="http://schemas.microsoft.com/office/drawing/2014/main" id="{D59D9578-154E-C117-8D09-B40D20EB24B1}"/>
              </a:ext>
            </a:extLst>
          </p:cNvPr>
          <p:cNvSpPr/>
          <p:nvPr/>
        </p:nvSpPr>
        <p:spPr>
          <a:xfrm>
            <a:off x="84406" y="1847415"/>
            <a:ext cx="1258130" cy="503255"/>
          </a:xfrm>
          <a:prstGeom prst="rect">
            <a:avLst/>
          </a:prstGeom>
          <a:solidFill>
            <a:schemeClr val="tx1">
              <a:lumMod val="50000"/>
              <a:lumOff val="50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15" b="1">
                <a:solidFill>
                  <a:schemeClr val="bg1"/>
                </a:solidFill>
                <a:latin typeface="ＭＳ 明朝" panose="02020609040205080304" pitchFamily="17" charset="-128"/>
                <a:ea typeface="ＭＳ 明朝" panose="02020609040205080304" pitchFamily="17" charset="-128"/>
              </a:rPr>
              <a:t>アプローチする</a:t>
            </a:r>
            <a:endParaRPr kumimoji="1" lang="en-US" altLang="ja-JP" sz="1015" b="1">
              <a:solidFill>
                <a:schemeClr val="bg1"/>
              </a:solidFill>
              <a:latin typeface="ＭＳ 明朝" panose="02020609040205080304" pitchFamily="17" charset="-128"/>
              <a:ea typeface="ＭＳ 明朝" panose="02020609040205080304" pitchFamily="17" charset="-128"/>
            </a:endParaRPr>
          </a:p>
          <a:p>
            <a:pPr algn="ctr"/>
            <a:r>
              <a:rPr kumimoji="1" lang="ja-JP" altLang="en-US" sz="1015" b="1">
                <a:solidFill>
                  <a:schemeClr val="bg1"/>
                </a:solidFill>
                <a:latin typeface="ＭＳ 明朝" panose="02020609040205080304" pitchFamily="17" charset="-128"/>
                <a:ea typeface="ＭＳ 明朝" panose="02020609040205080304" pitchFamily="17" charset="-128"/>
              </a:rPr>
              <a:t>課題・目指す姿</a:t>
            </a:r>
          </a:p>
        </p:txBody>
      </p:sp>
    </p:spTree>
    <p:extLst>
      <p:ext uri="{BB962C8B-B14F-4D97-AF65-F5344CB8AC3E}">
        <p14:creationId xmlns:p14="http://schemas.microsoft.com/office/powerpoint/2010/main" val="2685139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01653-50CC-63A7-C553-511399884E58}"/>
            </a:ext>
          </a:extLst>
        </p:cNvPr>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54AD24C3-616E-FB77-EFD7-3F5D70C0D2E1}"/>
              </a:ext>
            </a:extLst>
          </p:cNvPr>
          <p:cNvSpPr/>
          <p:nvPr/>
        </p:nvSpPr>
        <p:spPr>
          <a:xfrm>
            <a:off x="0" y="0"/>
            <a:ext cx="9138462" cy="291170"/>
          </a:xfrm>
          <a:prstGeom prst="rect">
            <a:avLst/>
          </a:prstGeom>
        </p:spPr>
        <p:txBody>
          <a:bodyPr wrap="square">
            <a:spAutoFit/>
          </a:bodyPr>
          <a:lstStyle/>
          <a:p>
            <a:pPr defTabSz="422017">
              <a:defRPr/>
            </a:pP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○○株式会社（</a:t>
            </a:r>
            <a:r>
              <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○○には技術開発主体名を記載すること）</a:t>
            </a:r>
            <a:endPar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FDA630D0-253F-C091-1102-E995448EE8AE}"/>
              </a:ext>
            </a:extLst>
          </p:cNvPr>
          <p:cNvSpPr/>
          <p:nvPr/>
        </p:nvSpPr>
        <p:spPr>
          <a:xfrm>
            <a:off x="0" y="284102"/>
            <a:ext cx="9138462" cy="433196"/>
          </a:xfrm>
          <a:prstGeom prst="rect">
            <a:avLst/>
          </a:prstGeom>
        </p:spPr>
        <p:txBody>
          <a:bodyPr wrap="square">
            <a:spAutoFit/>
          </a:bodyPr>
          <a:lstStyle/>
          <a:p>
            <a:pPr defTabSz="422017">
              <a:defRPr/>
            </a:pPr>
            <a:r>
              <a:rPr lang="en-US" altLang="ja-JP" sz="2215" b="1" kern="100">
                <a:latin typeface="ＭＳ 明朝" panose="02020609040205080304" pitchFamily="17" charset="-128"/>
                <a:ea typeface="ＭＳ 明朝" panose="02020609040205080304" pitchFamily="17" charset="-128"/>
                <a:cs typeface="Times New Roman" panose="02020603050405020304" pitchFamily="18" charset="0"/>
              </a:rPr>
              <a:t>2. </a:t>
            </a:r>
            <a:r>
              <a:rPr lang="ja-JP" altLang="en-US" sz="2215" b="1" kern="100">
                <a:latin typeface="ＭＳ 明朝" panose="02020609040205080304" pitchFamily="17" charset="-128"/>
                <a:ea typeface="ＭＳ 明朝" panose="02020609040205080304" pitchFamily="17" charset="-128"/>
                <a:cs typeface="Times New Roman" panose="02020603050405020304" pitchFamily="18" charset="0"/>
              </a:rPr>
              <a:t>開発する対策技術の全体像</a:t>
            </a:r>
          </a:p>
        </p:txBody>
      </p:sp>
      <p:sp>
        <p:nvSpPr>
          <p:cNvPr id="2" name="正方形/長方形 1">
            <a:extLst>
              <a:ext uri="{FF2B5EF4-FFF2-40B4-BE49-F238E27FC236}">
                <a16:creationId xmlns:a16="http://schemas.microsoft.com/office/drawing/2014/main" id="{6CF78677-C27C-1384-C50E-8C0905E71EF6}"/>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latin typeface="ＭＳ 明朝" panose="02020609040205080304" pitchFamily="17" charset="-128"/>
                <a:ea typeface="ＭＳ 明朝" panose="02020609040205080304" pitchFamily="17" charset="-128"/>
              </a:rPr>
              <a:t>[</a:t>
            </a:r>
            <a:r>
              <a:rPr kumimoji="1" lang="ja-JP" altLang="en-US" sz="1000">
                <a:latin typeface="ＭＳ 明朝" panose="02020609040205080304" pitchFamily="17" charset="-128"/>
                <a:ea typeface="ＭＳ 明朝" panose="02020609040205080304" pitchFamily="17" charset="-128"/>
              </a:rPr>
              <a:t>様式</a:t>
            </a:r>
            <a:r>
              <a:rPr kumimoji="1" lang="en-US" altLang="ja-JP" sz="1000">
                <a:latin typeface="ＭＳ 明朝" panose="02020609040205080304" pitchFamily="17" charset="-128"/>
                <a:ea typeface="ＭＳ 明朝" panose="02020609040205080304" pitchFamily="17" charset="-128"/>
              </a:rPr>
              <a:t>2]</a:t>
            </a:r>
            <a:endParaRPr kumimoji="1" lang="ja-JP" altLang="en-US" sz="1000">
              <a:latin typeface="ＭＳ 明朝" panose="02020609040205080304" pitchFamily="17" charset="-128"/>
              <a:ea typeface="ＭＳ 明朝" panose="02020609040205080304" pitchFamily="17" charset="-128"/>
            </a:endParaRPr>
          </a:p>
        </p:txBody>
      </p:sp>
      <p:sp>
        <p:nvSpPr>
          <p:cNvPr id="3" name="正方形/長方形 2">
            <a:extLst>
              <a:ext uri="{FF2B5EF4-FFF2-40B4-BE49-F238E27FC236}">
                <a16:creationId xmlns:a16="http://schemas.microsoft.com/office/drawing/2014/main" id="{9140E7C3-8EDD-46D0-CA08-C8A0EEC13F60}"/>
              </a:ext>
            </a:extLst>
          </p:cNvPr>
          <p:cNvSpPr/>
          <p:nvPr/>
        </p:nvSpPr>
        <p:spPr>
          <a:xfrm>
            <a:off x="240926" y="1221182"/>
            <a:ext cx="5701782" cy="5455842"/>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en-US" altLang="ja-JP" sz="1015">
                <a:solidFill>
                  <a:srgbClr val="FF0000"/>
                </a:solidFill>
                <a:latin typeface="ＭＳ 明朝" panose="02020609040205080304" pitchFamily="17" charset="-128"/>
                <a:ea typeface="ＭＳ 明朝" panose="02020609040205080304" pitchFamily="17" charset="-128"/>
              </a:rPr>
              <a:t>※</a:t>
            </a:r>
            <a:r>
              <a:rPr kumimoji="1" lang="ja-JP" altLang="en-US" sz="1015">
                <a:solidFill>
                  <a:srgbClr val="FF0000"/>
                </a:solidFill>
                <a:latin typeface="ＭＳ 明朝" panose="02020609040205080304" pitchFamily="17" charset="-128"/>
                <a:ea typeface="ＭＳ 明朝" panose="02020609040205080304" pitchFamily="17" charset="-128"/>
              </a:rPr>
              <a:t>開発する対策技術について、構成する要素技術やシステム構成図の全体像や関係性が簡潔にわかるよう、</a:t>
            </a:r>
            <a:r>
              <a:rPr kumimoji="1" lang="ja-JP" altLang="en-US" sz="1015" b="1" u="sng">
                <a:solidFill>
                  <a:srgbClr val="FF0000"/>
                </a:solidFill>
                <a:latin typeface="ＭＳ 明朝" panose="02020609040205080304" pitchFamily="17" charset="-128"/>
                <a:ea typeface="ＭＳ 明朝" panose="02020609040205080304" pitchFamily="17" charset="-128"/>
              </a:rPr>
              <a:t>概念図や図表を用いて、出来るだけ視覚的にわかりやすく整理</a:t>
            </a:r>
            <a:r>
              <a:rPr kumimoji="1" lang="ja-JP" altLang="en-US" sz="1015">
                <a:solidFill>
                  <a:srgbClr val="FF0000"/>
                </a:solidFill>
                <a:latin typeface="ＭＳ 明朝" panose="02020609040205080304" pitchFamily="17" charset="-128"/>
                <a:ea typeface="ＭＳ 明朝" panose="02020609040205080304" pitchFamily="17" charset="-128"/>
              </a:rPr>
              <a:t>すること。</a:t>
            </a:r>
          </a:p>
        </p:txBody>
      </p:sp>
      <p:sp>
        <p:nvSpPr>
          <p:cNvPr id="4" name="正方形/長方形 3">
            <a:extLst>
              <a:ext uri="{FF2B5EF4-FFF2-40B4-BE49-F238E27FC236}">
                <a16:creationId xmlns:a16="http://schemas.microsoft.com/office/drawing/2014/main" id="{755F1736-1C95-4D45-7D13-5E198F8154CE}"/>
              </a:ext>
            </a:extLst>
          </p:cNvPr>
          <p:cNvSpPr/>
          <p:nvPr/>
        </p:nvSpPr>
        <p:spPr>
          <a:xfrm>
            <a:off x="240925" y="955337"/>
            <a:ext cx="5701782" cy="265846"/>
          </a:xfrm>
          <a:prstGeom prst="rect">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8" b="1">
                <a:solidFill>
                  <a:schemeClr val="bg1"/>
                </a:solidFill>
                <a:latin typeface="ＭＳ 明朝" panose="02020609040205080304" pitchFamily="17" charset="-128"/>
                <a:ea typeface="ＭＳ 明朝" panose="02020609040205080304" pitchFamily="17" charset="-128"/>
              </a:rPr>
              <a:t>対策技術を構成する要素技術やシステム構成図等</a:t>
            </a:r>
          </a:p>
        </p:txBody>
      </p:sp>
      <p:sp>
        <p:nvSpPr>
          <p:cNvPr id="5" name="正方形/長方形 4">
            <a:extLst>
              <a:ext uri="{FF2B5EF4-FFF2-40B4-BE49-F238E27FC236}">
                <a16:creationId xmlns:a16="http://schemas.microsoft.com/office/drawing/2014/main" id="{6A674EC6-EAEA-E317-B80D-7560DE31169F}"/>
              </a:ext>
            </a:extLst>
          </p:cNvPr>
          <p:cNvSpPr/>
          <p:nvPr/>
        </p:nvSpPr>
        <p:spPr>
          <a:xfrm>
            <a:off x="6052185" y="1221182"/>
            <a:ext cx="2850892" cy="5455842"/>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1015">
                <a:solidFill>
                  <a:srgbClr val="FF0000"/>
                </a:solidFill>
                <a:latin typeface="ＭＳ 明朝" panose="02020609040205080304" pitchFamily="17" charset="-128"/>
                <a:ea typeface="ＭＳ 明朝" panose="02020609040205080304" pitchFamily="17" charset="-128"/>
              </a:rPr>
              <a:t>※</a:t>
            </a:r>
            <a:r>
              <a:rPr kumimoji="1" lang="ja-JP" altLang="en-US" sz="1015">
                <a:solidFill>
                  <a:srgbClr val="FF0000"/>
                </a:solidFill>
                <a:latin typeface="ＭＳ 明朝" panose="02020609040205080304" pitchFamily="17" charset="-128"/>
                <a:ea typeface="ＭＳ 明朝" panose="02020609040205080304" pitchFamily="17" charset="-128"/>
              </a:rPr>
              <a:t>左記に記載される個別技術について、詳細を箇条書きで記載すること。</a:t>
            </a:r>
          </a:p>
        </p:txBody>
      </p:sp>
      <p:sp>
        <p:nvSpPr>
          <p:cNvPr id="6" name="正方形/長方形 5">
            <a:extLst>
              <a:ext uri="{FF2B5EF4-FFF2-40B4-BE49-F238E27FC236}">
                <a16:creationId xmlns:a16="http://schemas.microsoft.com/office/drawing/2014/main" id="{F9CC908D-CD09-82F4-3E06-0D0AB63684B4}"/>
              </a:ext>
            </a:extLst>
          </p:cNvPr>
          <p:cNvSpPr/>
          <p:nvPr/>
        </p:nvSpPr>
        <p:spPr>
          <a:xfrm>
            <a:off x="6052186" y="955337"/>
            <a:ext cx="2850891" cy="265846"/>
          </a:xfrm>
          <a:prstGeom prst="rect">
            <a:avLst/>
          </a:prstGeom>
          <a:solidFill>
            <a:schemeClr val="bg1">
              <a:lumMod val="50000"/>
            </a:schemeClr>
          </a:solidFill>
          <a:ln>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8" b="1">
                <a:solidFill>
                  <a:schemeClr val="bg1"/>
                </a:solidFill>
                <a:latin typeface="ＭＳ 明朝" panose="02020609040205080304" pitchFamily="17" charset="-128"/>
                <a:ea typeface="ＭＳ 明朝" panose="02020609040205080304" pitchFamily="17" charset="-128"/>
              </a:rPr>
              <a:t>個別技術等の詳細</a:t>
            </a:r>
          </a:p>
        </p:txBody>
      </p:sp>
      <p:sp>
        <p:nvSpPr>
          <p:cNvPr id="8" name="吹き出し: 線 7">
            <a:extLst>
              <a:ext uri="{FF2B5EF4-FFF2-40B4-BE49-F238E27FC236}">
                <a16:creationId xmlns:a16="http://schemas.microsoft.com/office/drawing/2014/main" id="{D1099BA5-561A-A4F6-0B54-A52D91D262CA}"/>
              </a:ext>
            </a:extLst>
          </p:cNvPr>
          <p:cNvSpPr/>
          <p:nvPr/>
        </p:nvSpPr>
        <p:spPr>
          <a:xfrm>
            <a:off x="9217329" y="0"/>
            <a:ext cx="2741209" cy="2220784"/>
          </a:xfrm>
          <a:prstGeom prst="borderCallout1">
            <a:avLst>
              <a:gd name="adj1" fmla="val 29932"/>
              <a:gd name="adj2" fmla="val -203"/>
              <a:gd name="adj3" fmla="val 35609"/>
              <a:gd name="adj4" fmla="val -15683"/>
            </a:avLst>
          </a:prstGeom>
          <a:solidFill>
            <a:schemeClr val="bg1">
              <a:lumMod val="95000"/>
            </a:schemeClr>
          </a:solidFill>
          <a:ln w="6350">
            <a:solidFill>
              <a:schemeClr val="bg1">
                <a:lumMod val="50000"/>
              </a:schemeClr>
            </a:solidFill>
          </a:ln>
        </p:spPr>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r>
              <a:rPr kumimoji="1" lang="en-US" altLang="ja-JP" sz="1015">
                <a:latin typeface="ＭＳ 明朝" panose="02020609040205080304" pitchFamily="17" charset="-128"/>
                <a:ea typeface="ＭＳ 明朝" panose="02020609040205080304" pitchFamily="17" charset="-128"/>
              </a:rPr>
              <a:t>【</a:t>
            </a:r>
            <a:r>
              <a:rPr kumimoji="1" lang="ja-JP" altLang="en-US" sz="1015">
                <a:latin typeface="ＭＳ 明朝" panose="02020609040205080304" pitchFamily="17" charset="-128"/>
                <a:ea typeface="ＭＳ 明朝" panose="02020609040205080304" pitchFamily="17" charset="-128"/>
              </a:rPr>
              <a:t>記載ガイド</a:t>
            </a:r>
            <a:r>
              <a:rPr kumimoji="1" lang="en-US" altLang="ja-JP" sz="1015">
                <a:latin typeface="ＭＳ 明朝" panose="02020609040205080304" pitchFamily="17" charset="-128"/>
                <a:ea typeface="ＭＳ 明朝" panose="02020609040205080304" pitchFamily="17" charset="-128"/>
              </a:rPr>
              <a:t>】</a:t>
            </a: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企画提案書本紙の内容と整合する内容を記載すること。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赤字は記載内容の例示または説明であり、記載の際は赤字を削除し</a:t>
            </a:r>
            <a:r>
              <a:rPr kumimoji="1" lang="ja-JP" altLang="en-US" sz="1015" b="1" u="sng">
                <a:latin typeface="ＭＳ 明朝" panose="02020609040205080304" pitchFamily="17" charset="-128"/>
                <a:ea typeface="ＭＳ 明朝" panose="02020609040205080304" pitchFamily="17" charset="-128"/>
              </a:rPr>
              <a:t>黒字で記載</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適宜、枠の高さや幅を変更いただき問題ありません。</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また、重要箇所については、</a:t>
            </a:r>
            <a:r>
              <a:rPr kumimoji="1" lang="ja-JP" altLang="en-US" sz="1015" b="1" u="sng">
                <a:latin typeface="ＭＳ 明朝" panose="02020609040205080304" pitchFamily="17" charset="-128"/>
                <a:ea typeface="ＭＳ 明朝" panose="02020609040205080304" pitchFamily="17" charset="-128"/>
              </a:rPr>
              <a:t>太字及び下線</a:t>
            </a:r>
            <a:r>
              <a:rPr kumimoji="1" lang="ja-JP" altLang="en-US" sz="1015">
                <a:latin typeface="ＭＳ 明朝" panose="02020609040205080304" pitchFamily="17" charset="-128"/>
                <a:ea typeface="ＭＳ 明朝" panose="02020609040205080304" pitchFamily="17" charset="-128"/>
              </a:rPr>
              <a:t>を用いて、強調すること。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なお、本スライドは、</a:t>
            </a:r>
            <a:r>
              <a:rPr kumimoji="1" lang="ja-JP" altLang="en-US" sz="1015" b="1" u="sng">
                <a:latin typeface="ＭＳ 明朝" panose="02020609040205080304" pitchFamily="17" charset="-128"/>
                <a:ea typeface="ＭＳ 明朝" panose="02020609040205080304" pitchFamily="17" charset="-128"/>
              </a:rPr>
              <a:t>スライド</a:t>
            </a:r>
            <a:r>
              <a:rPr kumimoji="1" lang="en-US" altLang="ja-JP" sz="1015" b="1" u="sng">
                <a:latin typeface="ＭＳ 明朝" panose="02020609040205080304" pitchFamily="17" charset="-128"/>
                <a:ea typeface="ＭＳ 明朝" panose="02020609040205080304" pitchFamily="17" charset="-128"/>
              </a:rPr>
              <a:t>1</a:t>
            </a:r>
            <a:r>
              <a:rPr kumimoji="1" lang="ja-JP" altLang="en-US" sz="1015" b="1" u="sng">
                <a:latin typeface="ＭＳ 明朝" panose="02020609040205080304" pitchFamily="17" charset="-128"/>
                <a:ea typeface="ＭＳ 明朝" panose="02020609040205080304" pitchFamily="17" charset="-128"/>
              </a:rPr>
              <a:t>枚に収まるよう作成</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p:txBody>
      </p:sp>
    </p:spTree>
    <p:extLst>
      <p:ext uri="{BB962C8B-B14F-4D97-AF65-F5344CB8AC3E}">
        <p14:creationId xmlns:p14="http://schemas.microsoft.com/office/powerpoint/2010/main" val="238711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1CCC2E-CE5B-32FB-1935-35861AD75CD6}"/>
            </a:ext>
          </a:extLst>
        </p:cNvPr>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EAA8C168-7188-1F79-7883-A88DE780F0F8}"/>
              </a:ext>
            </a:extLst>
          </p:cNvPr>
          <p:cNvSpPr/>
          <p:nvPr/>
        </p:nvSpPr>
        <p:spPr>
          <a:xfrm>
            <a:off x="0" y="0"/>
            <a:ext cx="9138462" cy="291170"/>
          </a:xfrm>
          <a:prstGeom prst="rect">
            <a:avLst/>
          </a:prstGeom>
        </p:spPr>
        <p:txBody>
          <a:bodyPr wrap="square">
            <a:spAutoFit/>
          </a:bodyPr>
          <a:lstStyle/>
          <a:p>
            <a:pPr defTabSz="422017">
              <a:defRPr/>
            </a:pP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○○株式会社（</a:t>
            </a:r>
            <a:r>
              <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○○には技術開発主体名を記載すること）</a:t>
            </a:r>
            <a:endPar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1E8B0A8F-05C7-E94E-BD1F-B1C3ADE5D5CE}"/>
              </a:ext>
            </a:extLst>
          </p:cNvPr>
          <p:cNvSpPr/>
          <p:nvPr/>
        </p:nvSpPr>
        <p:spPr>
          <a:xfrm>
            <a:off x="0" y="284102"/>
            <a:ext cx="9138462" cy="433196"/>
          </a:xfrm>
          <a:prstGeom prst="rect">
            <a:avLst/>
          </a:prstGeom>
        </p:spPr>
        <p:txBody>
          <a:bodyPr wrap="square">
            <a:spAutoFit/>
          </a:bodyPr>
          <a:lstStyle/>
          <a:p>
            <a:pPr defTabSz="422017">
              <a:defRPr/>
            </a:pPr>
            <a:r>
              <a:rPr lang="en-US" altLang="ja-JP" sz="2215" b="1" kern="100">
                <a:latin typeface="ＭＳ 明朝" panose="02020609040205080304" pitchFamily="17" charset="-128"/>
                <a:ea typeface="ＭＳ 明朝" panose="02020609040205080304" pitchFamily="17" charset="-128"/>
                <a:cs typeface="Times New Roman" panose="02020603050405020304" pitchFamily="18" charset="0"/>
              </a:rPr>
              <a:t>3. </a:t>
            </a:r>
            <a:r>
              <a:rPr lang="ja-JP" altLang="en-US" sz="2215" b="1" kern="100">
                <a:latin typeface="ＭＳ 明朝" panose="02020609040205080304" pitchFamily="17" charset="-128"/>
                <a:ea typeface="ＭＳ 明朝" panose="02020609040205080304" pitchFamily="17" charset="-128"/>
                <a:cs typeface="Times New Roman" panose="02020603050405020304" pitchFamily="18" charset="0"/>
              </a:rPr>
              <a:t>開発する対策技術の優位性や独自性</a:t>
            </a:r>
          </a:p>
        </p:txBody>
      </p:sp>
      <p:sp>
        <p:nvSpPr>
          <p:cNvPr id="4" name="正方形/長方形 3">
            <a:extLst>
              <a:ext uri="{FF2B5EF4-FFF2-40B4-BE49-F238E27FC236}">
                <a16:creationId xmlns:a16="http://schemas.microsoft.com/office/drawing/2014/main" id="{636D71D4-A037-18C6-9B6C-F6AF1941652F}"/>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latin typeface="ＭＳ 明朝" panose="02020609040205080304" pitchFamily="17" charset="-128"/>
                <a:ea typeface="ＭＳ 明朝" panose="02020609040205080304" pitchFamily="17" charset="-128"/>
              </a:rPr>
              <a:t>[</a:t>
            </a:r>
            <a:r>
              <a:rPr kumimoji="1" lang="ja-JP" altLang="en-US" sz="1000">
                <a:latin typeface="ＭＳ 明朝" panose="02020609040205080304" pitchFamily="17" charset="-128"/>
                <a:ea typeface="ＭＳ 明朝" panose="02020609040205080304" pitchFamily="17" charset="-128"/>
              </a:rPr>
              <a:t>様式</a:t>
            </a:r>
            <a:r>
              <a:rPr kumimoji="1" lang="en-US" altLang="ja-JP" sz="1000">
                <a:latin typeface="ＭＳ 明朝" panose="02020609040205080304" pitchFamily="17" charset="-128"/>
                <a:ea typeface="ＭＳ 明朝" panose="02020609040205080304" pitchFamily="17" charset="-128"/>
              </a:rPr>
              <a:t>2]</a:t>
            </a:r>
            <a:endParaRPr kumimoji="1" lang="ja-JP" altLang="en-US" sz="1000">
              <a:latin typeface="ＭＳ 明朝" panose="02020609040205080304" pitchFamily="17" charset="-128"/>
              <a:ea typeface="ＭＳ 明朝" panose="02020609040205080304" pitchFamily="17" charset="-128"/>
            </a:endParaRPr>
          </a:p>
        </p:txBody>
      </p:sp>
      <p:sp>
        <p:nvSpPr>
          <p:cNvPr id="5" name="正方形/長方形 4">
            <a:extLst>
              <a:ext uri="{FF2B5EF4-FFF2-40B4-BE49-F238E27FC236}">
                <a16:creationId xmlns:a16="http://schemas.microsoft.com/office/drawing/2014/main" id="{6D48E8A3-0CC3-1877-4213-FAFFC95495D3}"/>
              </a:ext>
            </a:extLst>
          </p:cNvPr>
          <p:cNvSpPr/>
          <p:nvPr/>
        </p:nvSpPr>
        <p:spPr>
          <a:xfrm>
            <a:off x="240924" y="1221183"/>
            <a:ext cx="8662153" cy="545584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1015">
                <a:solidFill>
                  <a:srgbClr val="FF0000"/>
                </a:solidFill>
                <a:latin typeface="ＭＳ 明朝" panose="02020609040205080304" pitchFamily="17" charset="-128"/>
                <a:ea typeface="ＭＳ 明朝" panose="02020609040205080304" pitchFamily="17" charset="-128"/>
              </a:rPr>
              <a:t>※</a:t>
            </a:r>
            <a:r>
              <a:rPr kumimoji="1" lang="ja-JP" altLang="en-US" sz="1015">
                <a:solidFill>
                  <a:srgbClr val="FF0000"/>
                </a:solidFill>
                <a:latin typeface="ＭＳ 明朝" panose="02020609040205080304" pitchFamily="17" charset="-128"/>
                <a:ea typeface="ＭＳ 明朝" panose="02020609040205080304" pitchFamily="17" charset="-128"/>
              </a:rPr>
              <a:t>開発する対策技術の持つ優位性や独自性が簡潔にわかるよう、</a:t>
            </a:r>
            <a:r>
              <a:rPr kumimoji="1" lang="ja-JP" altLang="en-US" sz="1015" b="1" u="sng">
                <a:solidFill>
                  <a:srgbClr val="FF0000"/>
                </a:solidFill>
                <a:latin typeface="ＭＳ 明朝" panose="02020609040205080304" pitchFamily="17" charset="-128"/>
                <a:ea typeface="ＭＳ 明朝" panose="02020609040205080304" pitchFamily="17" charset="-128"/>
              </a:rPr>
              <a:t>概念図や図表を用いて、出来るだけ視覚的にわかりやすく整理</a:t>
            </a:r>
            <a:r>
              <a:rPr kumimoji="1" lang="ja-JP" altLang="en-US" sz="1015">
                <a:solidFill>
                  <a:srgbClr val="FF0000"/>
                </a:solidFill>
                <a:latin typeface="ＭＳ 明朝" panose="02020609040205080304" pitchFamily="17" charset="-128"/>
                <a:ea typeface="ＭＳ 明朝" panose="02020609040205080304" pitchFamily="17" charset="-128"/>
              </a:rPr>
              <a:t>すること。</a:t>
            </a:r>
            <a:endParaRPr kumimoji="1" lang="en-US" altLang="ja-JP" sz="1015">
              <a:solidFill>
                <a:srgbClr val="FF0000"/>
              </a:solidFill>
              <a:latin typeface="ＭＳ 明朝" panose="02020609040205080304" pitchFamily="17" charset="-128"/>
              <a:ea typeface="ＭＳ 明朝" panose="02020609040205080304" pitchFamily="17" charset="-128"/>
            </a:endParaRPr>
          </a:p>
          <a:p>
            <a:pPr marL="158264" indent="-158264">
              <a:buClr>
                <a:schemeClr val="tx1"/>
              </a:buClr>
              <a:buFont typeface="Arial" panose="020B0604020202020204" pitchFamily="34" charset="0"/>
              <a:buChar char="•"/>
            </a:pPr>
            <a:r>
              <a:rPr kumimoji="1" lang="en-US" altLang="ja-JP" sz="1015">
                <a:solidFill>
                  <a:srgbClr val="FF0000"/>
                </a:solidFill>
                <a:latin typeface="ＭＳ 明朝" panose="02020609040205080304" pitchFamily="17" charset="-128"/>
                <a:ea typeface="ＭＳ 明朝" panose="02020609040205080304" pitchFamily="17" charset="-128"/>
              </a:rPr>
              <a:t>※</a:t>
            </a:r>
            <a:r>
              <a:rPr kumimoji="1" lang="ja-JP" altLang="en-US" sz="1015">
                <a:solidFill>
                  <a:srgbClr val="FF0000"/>
                </a:solidFill>
                <a:latin typeface="ＭＳ 明朝" panose="02020609040205080304" pitchFamily="17" charset="-128"/>
                <a:ea typeface="ＭＳ 明朝" panose="02020609040205080304" pitchFamily="17" charset="-128"/>
              </a:rPr>
              <a:t>なお、開発する対策技術に類似する技術やサービスが、既存のマーケットに存在する場合は、その類似技術との差別化要素等について詳細を記載すること。一方で、開発する対策技術に類似する技術やサービスが、既存のマーケットに存在しない場合は、その新規性や独自性について詳細を記載すること。</a:t>
            </a:r>
            <a:endParaRPr kumimoji="1" lang="en-US" altLang="ja-JP" sz="1015">
              <a:solidFill>
                <a:srgbClr val="FF0000"/>
              </a:solidFill>
              <a:latin typeface="ＭＳ 明朝" panose="02020609040205080304" pitchFamily="17" charset="-128"/>
              <a:ea typeface="ＭＳ 明朝" panose="02020609040205080304" pitchFamily="17" charset="-128"/>
            </a:endParaRPr>
          </a:p>
        </p:txBody>
      </p:sp>
      <p:sp>
        <p:nvSpPr>
          <p:cNvPr id="6" name="正方形/長方形 5">
            <a:extLst>
              <a:ext uri="{FF2B5EF4-FFF2-40B4-BE49-F238E27FC236}">
                <a16:creationId xmlns:a16="http://schemas.microsoft.com/office/drawing/2014/main" id="{CB69866F-73CE-FFC7-B475-18A7FB40A3C9}"/>
              </a:ext>
            </a:extLst>
          </p:cNvPr>
          <p:cNvSpPr/>
          <p:nvPr/>
        </p:nvSpPr>
        <p:spPr>
          <a:xfrm>
            <a:off x="240924" y="955337"/>
            <a:ext cx="8662152" cy="265846"/>
          </a:xfrm>
          <a:prstGeom prst="rect">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8" b="1">
                <a:solidFill>
                  <a:schemeClr val="bg1"/>
                </a:solidFill>
                <a:latin typeface="ＭＳ 明朝" panose="02020609040205080304" pitchFamily="17" charset="-128"/>
                <a:ea typeface="ＭＳ 明朝" panose="02020609040205080304" pitchFamily="17" charset="-128"/>
              </a:rPr>
              <a:t>開発する対策技術の優位性や独自性</a:t>
            </a:r>
          </a:p>
        </p:txBody>
      </p:sp>
      <p:sp>
        <p:nvSpPr>
          <p:cNvPr id="8" name="吹き出し: 線 7">
            <a:extLst>
              <a:ext uri="{FF2B5EF4-FFF2-40B4-BE49-F238E27FC236}">
                <a16:creationId xmlns:a16="http://schemas.microsoft.com/office/drawing/2014/main" id="{6CE98F28-7365-C45F-C97A-85E6681F2F6C}"/>
              </a:ext>
            </a:extLst>
          </p:cNvPr>
          <p:cNvSpPr/>
          <p:nvPr/>
        </p:nvSpPr>
        <p:spPr>
          <a:xfrm>
            <a:off x="9217329" y="0"/>
            <a:ext cx="2741209" cy="2220784"/>
          </a:xfrm>
          <a:prstGeom prst="borderCallout1">
            <a:avLst>
              <a:gd name="adj1" fmla="val 29932"/>
              <a:gd name="adj2" fmla="val -203"/>
              <a:gd name="adj3" fmla="val 35609"/>
              <a:gd name="adj4" fmla="val -15683"/>
            </a:avLst>
          </a:prstGeom>
          <a:solidFill>
            <a:schemeClr val="bg1">
              <a:lumMod val="95000"/>
            </a:schemeClr>
          </a:solidFill>
          <a:ln w="6350">
            <a:solidFill>
              <a:schemeClr val="bg1">
                <a:lumMod val="50000"/>
              </a:schemeClr>
            </a:solidFill>
          </a:ln>
        </p:spPr>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r>
              <a:rPr kumimoji="1" lang="en-US" altLang="ja-JP" sz="1015">
                <a:latin typeface="ＭＳ 明朝" panose="02020609040205080304" pitchFamily="17" charset="-128"/>
                <a:ea typeface="ＭＳ 明朝" panose="02020609040205080304" pitchFamily="17" charset="-128"/>
              </a:rPr>
              <a:t>【</a:t>
            </a:r>
            <a:r>
              <a:rPr kumimoji="1" lang="ja-JP" altLang="en-US" sz="1015">
                <a:latin typeface="ＭＳ 明朝" panose="02020609040205080304" pitchFamily="17" charset="-128"/>
                <a:ea typeface="ＭＳ 明朝" panose="02020609040205080304" pitchFamily="17" charset="-128"/>
              </a:rPr>
              <a:t>記載ガイド</a:t>
            </a:r>
            <a:r>
              <a:rPr kumimoji="1" lang="en-US" altLang="ja-JP" sz="1015">
                <a:latin typeface="ＭＳ 明朝" panose="02020609040205080304" pitchFamily="17" charset="-128"/>
                <a:ea typeface="ＭＳ 明朝" panose="02020609040205080304" pitchFamily="17" charset="-128"/>
              </a:rPr>
              <a:t>】</a:t>
            </a: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企画提案書本紙の内容と整合する内容を記載すること。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赤字は記載内容の例示または説明であり、記載の際は赤字を削除し</a:t>
            </a:r>
            <a:r>
              <a:rPr kumimoji="1" lang="ja-JP" altLang="en-US" sz="1015" b="1" u="sng">
                <a:latin typeface="ＭＳ 明朝" panose="02020609040205080304" pitchFamily="17" charset="-128"/>
                <a:ea typeface="ＭＳ 明朝" panose="02020609040205080304" pitchFamily="17" charset="-128"/>
              </a:rPr>
              <a:t>黒字で記載</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適宜、枠の高さや幅を変更いただき問題ありません。</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また、重要箇所については、</a:t>
            </a:r>
            <a:r>
              <a:rPr kumimoji="1" lang="ja-JP" altLang="en-US" sz="1015" b="1" u="sng">
                <a:latin typeface="ＭＳ 明朝" panose="02020609040205080304" pitchFamily="17" charset="-128"/>
                <a:ea typeface="ＭＳ 明朝" panose="02020609040205080304" pitchFamily="17" charset="-128"/>
              </a:rPr>
              <a:t>太字及び下線</a:t>
            </a:r>
            <a:r>
              <a:rPr kumimoji="1" lang="ja-JP" altLang="en-US" sz="1015">
                <a:latin typeface="ＭＳ 明朝" panose="02020609040205080304" pitchFamily="17" charset="-128"/>
                <a:ea typeface="ＭＳ 明朝" panose="02020609040205080304" pitchFamily="17" charset="-128"/>
              </a:rPr>
              <a:t>を用いて、強調すること。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なお、本スライドは、</a:t>
            </a:r>
            <a:r>
              <a:rPr kumimoji="1" lang="ja-JP" altLang="en-US" sz="1015" b="1" u="sng">
                <a:latin typeface="ＭＳ 明朝" panose="02020609040205080304" pitchFamily="17" charset="-128"/>
                <a:ea typeface="ＭＳ 明朝" panose="02020609040205080304" pitchFamily="17" charset="-128"/>
              </a:rPr>
              <a:t>スライド</a:t>
            </a:r>
            <a:r>
              <a:rPr kumimoji="1" lang="en-US" altLang="ja-JP" sz="1015" b="1" u="sng">
                <a:latin typeface="ＭＳ 明朝" panose="02020609040205080304" pitchFamily="17" charset="-128"/>
                <a:ea typeface="ＭＳ 明朝" panose="02020609040205080304" pitchFamily="17" charset="-128"/>
              </a:rPr>
              <a:t>1</a:t>
            </a:r>
            <a:r>
              <a:rPr kumimoji="1" lang="ja-JP" altLang="en-US" sz="1015" b="1" u="sng">
                <a:latin typeface="ＭＳ 明朝" panose="02020609040205080304" pitchFamily="17" charset="-128"/>
                <a:ea typeface="ＭＳ 明朝" panose="02020609040205080304" pitchFamily="17" charset="-128"/>
              </a:rPr>
              <a:t>枚に収まるよう作成</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p:txBody>
      </p:sp>
    </p:spTree>
    <p:extLst>
      <p:ext uri="{BB962C8B-B14F-4D97-AF65-F5344CB8AC3E}">
        <p14:creationId xmlns:p14="http://schemas.microsoft.com/office/powerpoint/2010/main" val="224697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002AA-F951-BB0F-7A80-E814A265F69B}"/>
            </a:ext>
          </a:extLst>
        </p:cNvPr>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E41C80EA-A518-E1B4-EEB4-6C3407EEB42E}"/>
              </a:ext>
            </a:extLst>
          </p:cNvPr>
          <p:cNvSpPr/>
          <p:nvPr/>
        </p:nvSpPr>
        <p:spPr>
          <a:xfrm>
            <a:off x="0" y="0"/>
            <a:ext cx="9138462" cy="291170"/>
          </a:xfrm>
          <a:prstGeom prst="rect">
            <a:avLst/>
          </a:prstGeom>
        </p:spPr>
        <p:txBody>
          <a:bodyPr wrap="square">
            <a:spAutoFit/>
          </a:bodyPr>
          <a:lstStyle/>
          <a:p>
            <a:pPr defTabSz="422017">
              <a:defRPr/>
            </a:pP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○○株式会社（</a:t>
            </a:r>
            <a:r>
              <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○○には技術開発主体名を記載すること）</a:t>
            </a:r>
            <a:endPar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5372A8E6-A1EA-6D6D-0305-8375F374772D}"/>
              </a:ext>
            </a:extLst>
          </p:cNvPr>
          <p:cNvSpPr/>
          <p:nvPr/>
        </p:nvSpPr>
        <p:spPr>
          <a:xfrm>
            <a:off x="0" y="284102"/>
            <a:ext cx="9138462" cy="433196"/>
          </a:xfrm>
          <a:prstGeom prst="rect">
            <a:avLst/>
          </a:prstGeom>
        </p:spPr>
        <p:txBody>
          <a:bodyPr wrap="square">
            <a:spAutoFit/>
          </a:bodyPr>
          <a:lstStyle/>
          <a:p>
            <a:pPr defTabSz="422017">
              <a:defRPr/>
            </a:pPr>
            <a:r>
              <a:rPr lang="en-US" altLang="ja-JP" sz="2215" b="1" kern="100" dirty="0">
                <a:latin typeface="ＭＳ 明朝" panose="02020609040205080304" pitchFamily="17" charset="-128"/>
                <a:ea typeface="ＭＳ 明朝" panose="02020609040205080304" pitchFamily="17" charset="-128"/>
                <a:cs typeface="Times New Roman" panose="02020603050405020304" pitchFamily="18" charset="0"/>
              </a:rPr>
              <a:t>4. </a:t>
            </a:r>
            <a:r>
              <a:rPr lang="ja-JP" altLang="en-US" sz="2215" b="1" kern="100" dirty="0">
                <a:latin typeface="ＭＳ 明朝" panose="02020609040205080304" pitchFamily="17" charset="-128"/>
                <a:ea typeface="ＭＳ 明朝" panose="02020609040205080304" pitchFamily="17" charset="-128"/>
                <a:cs typeface="Times New Roman" panose="02020603050405020304" pitchFamily="18" charset="0"/>
              </a:rPr>
              <a:t>開発する対策技術の想定顧客・利用シーンや提供価値</a:t>
            </a:r>
            <a:endParaRPr lang="en-US" altLang="ja-JP" sz="2215" b="1" kern="100" dirty="0">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 name="正方形/長方形 1">
            <a:extLst>
              <a:ext uri="{FF2B5EF4-FFF2-40B4-BE49-F238E27FC236}">
                <a16:creationId xmlns:a16="http://schemas.microsoft.com/office/drawing/2014/main" id="{00387ACE-EB96-7CBE-FB61-8140535F0552}"/>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latin typeface="ＭＳ 明朝" panose="02020609040205080304" pitchFamily="17" charset="-128"/>
                <a:ea typeface="ＭＳ 明朝" panose="02020609040205080304" pitchFamily="17" charset="-128"/>
              </a:rPr>
              <a:t>[</a:t>
            </a:r>
            <a:r>
              <a:rPr kumimoji="1" lang="ja-JP" altLang="en-US" sz="1000">
                <a:latin typeface="ＭＳ 明朝" panose="02020609040205080304" pitchFamily="17" charset="-128"/>
                <a:ea typeface="ＭＳ 明朝" panose="02020609040205080304" pitchFamily="17" charset="-128"/>
              </a:rPr>
              <a:t>様式</a:t>
            </a:r>
            <a:r>
              <a:rPr kumimoji="1" lang="en-US" altLang="ja-JP" sz="1000">
                <a:latin typeface="ＭＳ 明朝" panose="02020609040205080304" pitchFamily="17" charset="-128"/>
                <a:ea typeface="ＭＳ 明朝" panose="02020609040205080304" pitchFamily="17" charset="-128"/>
              </a:rPr>
              <a:t>2]</a:t>
            </a:r>
            <a:endParaRPr kumimoji="1" lang="ja-JP" altLang="en-US" sz="1000">
              <a:latin typeface="ＭＳ 明朝" panose="02020609040205080304" pitchFamily="17" charset="-128"/>
              <a:ea typeface="ＭＳ 明朝" panose="02020609040205080304" pitchFamily="17" charset="-128"/>
            </a:endParaRPr>
          </a:p>
        </p:txBody>
      </p:sp>
      <p:sp>
        <p:nvSpPr>
          <p:cNvPr id="3" name="正方形/長方形 2">
            <a:extLst>
              <a:ext uri="{FF2B5EF4-FFF2-40B4-BE49-F238E27FC236}">
                <a16:creationId xmlns:a16="http://schemas.microsoft.com/office/drawing/2014/main" id="{80A1DD40-0B16-489B-A72A-A7CD2B3AA1B4}"/>
              </a:ext>
            </a:extLst>
          </p:cNvPr>
          <p:cNvSpPr/>
          <p:nvPr/>
        </p:nvSpPr>
        <p:spPr>
          <a:xfrm>
            <a:off x="240925" y="1221183"/>
            <a:ext cx="8662153" cy="545584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58264" indent="-158264">
              <a:buClr>
                <a:schemeClr val="tx1"/>
              </a:buClr>
              <a:buFont typeface="Arial" panose="020B0604020202020204" pitchFamily="34" charset="0"/>
              <a:buChar char="•"/>
            </a:pPr>
            <a:r>
              <a:rPr kumimoji="1" lang="en-US" altLang="ja-JP" sz="1015" dirty="0">
                <a:solidFill>
                  <a:srgbClr val="FF0000"/>
                </a:solidFill>
                <a:latin typeface="ＭＳ 明朝" panose="02020609040205080304" pitchFamily="17" charset="-128"/>
                <a:ea typeface="ＭＳ 明朝" panose="02020609040205080304" pitchFamily="17" charset="-128"/>
              </a:rPr>
              <a:t>※</a:t>
            </a:r>
            <a:r>
              <a:rPr kumimoji="1" lang="ja-JP" altLang="en-US" sz="1015" dirty="0">
                <a:solidFill>
                  <a:srgbClr val="FF0000"/>
                </a:solidFill>
                <a:latin typeface="ＭＳ 明朝" panose="02020609040205080304" pitchFamily="17" charset="-128"/>
                <a:ea typeface="ＭＳ 明朝" panose="02020609040205080304" pitchFamily="17" charset="-128"/>
              </a:rPr>
              <a:t>開発する対策技術の想定顧客・利用シーンや提供価値が簡潔にわかるよう、</a:t>
            </a:r>
            <a:r>
              <a:rPr kumimoji="1" lang="ja-JP" altLang="en-US" sz="1015" b="1" u="sng" dirty="0">
                <a:solidFill>
                  <a:srgbClr val="FF0000"/>
                </a:solidFill>
                <a:latin typeface="ＭＳ 明朝" panose="02020609040205080304" pitchFamily="17" charset="-128"/>
                <a:ea typeface="ＭＳ 明朝" panose="02020609040205080304" pitchFamily="17" charset="-128"/>
              </a:rPr>
              <a:t>概念図や図表を用いて、出来るだけ視覚的にわかりやすく整理</a:t>
            </a:r>
            <a:r>
              <a:rPr kumimoji="1" lang="ja-JP" altLang="en-US" sz="1015" dirty="0">
                <a:solidFill>
                  <a:srgbClr val="FF0000"/>
                </a:solidFill>
                <a:latin typeface="ＭＳ 明朝" panose="02020609040205080304" pitchFamily="17" charset="-128"/>
                <a:ea typeface="ＭＳ 明朝" panose="02020609040205080304" pitchFamily="17" charset="-128"/>
              </a:rPr>
              <a:t>すること。</a:t>
            </a:r>
            <a:endParaRPr kumimoji="1" lang="en-US" altLang="ja-JP" sz="1015" dirty="0">
              <a:solidFill>
                <a:srgbClr val="FF0000"/>
              </a:solidFill>
              <a:latin typeface="ＭＳ 明朝" panose="02020609040205080304" pitchFamily="17" charset="-128"/>
              <a:ea typeface="ＭＳ 明朝" panose="02020609040205080304" pitchFamily="17" charset="-128"/>
            </a:endParaRPr>
          </a:p>
          <a:p>
            <a:pPr marL="158264" indent="-158264">
              <a:buClr>
                <a:schemeClr val="tx1"/>
              </a:buClr>
              <a:buFont typeface="Arial" panose="020B0604020202020204" pitchFamily="34" charset="0"/>
              <a:buChar char="•"/>
            </a:pPr>
            <a:r>
              <a:rPr kumimoji="1" lang="en-US" altLang="ja-JP" sz="1015" dirty="0">
                <a:solidFill>
                  <a:srgbClr val="FF0000"/>
                </a:solidFill>
                <a:latin typeface="ＭＳ 明朝" panose="02020609040205080304" pitchFamily="17" charset="-128"/>
                <a:ea typeface="ＭＳ 明朝" panose="02020609040205080304" pitchFamily="17" charset="-128"/>
              </a:rPr>
              <a:t>※</a:t>
            </a:r>
            <a:r>
              <a:rPr kumimoji="1" lang="ja-JP" altLang="en-US" sz="1015" dirty="0">
                <a:solidFill>
                  <a:srgbClr val="FF0000"/>
                </a:solidFill>
                <a:latin typeface="ＭＳ 明朝" panose="02020609040205080304" pitchFamily="17" charset="-128"/>
                <a:ea typeface="ＭＳ 明朝" panose="02020609040205080304" pitchFamily="17" charset="-128"/>
              </a:rPr>
              <a:t>なお、記載にあたっては、以下の各項目とその対応関係をわかりやすく盛り込むこと。</a:t>
            </a:r>
            <a:endParaRPr kumimoji="1" lang="en-US" altLang="ja-JP" sz="1015" dirty="0">
              <a:solidFill>
                <a:srgbClr val="FF0000"/>
              </a:solidFill>
              <a:latin typeface="ＭＳ 明朝" panose="02020609040205080304" pitchFamily="17" charset="-128"/>
              <a:ea typeface="ＭＳ 明朝" panose="02020609040205080304" pitchFamily="17" charset="-128"/>
            </a:endParaRPr>
          </a:p>
          <a:p>
            <a:pPr marL="580304" lvl="1" indent="-158264">
              <a:buClr>
                <a:schemeClr val="tx1"/>
              </a:buClr>
              <a:buFont typeface="Arial" panose="020B0604020202020204" pitchFamily="34" charset="0"/>
              <a:buChar char="•"/>
            </a:pPr>
            <a:r>
              <a:rPr kumimoji="1" lang="ja-JP" altLang="en-US" sz="1015" dirty="0">
                <a:solidFill>
                  <a:srgbClr val="FF0000"/>
                </a:solidFill>
                <a:latin typeface="ＭＳ 明朝" panose="02020609040205080304" pitchFamily="17" charset="-128"/>
                <a:ea typeface="ＭＳ 明朝" panose="02020609040205080304" pitchFamily="17" charset="-128"/>
              </a:rPr>
              <a:t>どのような業界・業種を想定顧客としているか</a:t>
            </a:r>
          </a:p>
          <a:p>
            <a:pPr marL="580304" lvl="1" indent="-158264">
              <a:buClr>
                <a:schemeClr val="tx1"/>
              </a:buClr>
              <a:buFont typeface="Arial" panose="020B0604020202020204" pitchFamily="34" charset="0"/>
              <a:buChar char="•"/>
            </a:pPr>
            <a:r>
              <a:rPr kumimoji="1" lang="ja-JP" altLang="en-US" sz="1015" dirty="0">
                <a:solidFill>
                  <a:srgbClr val="FF0000"/>
                </a:solidFill>
                <a:latin typeface="ＭＳ 明朝" panose="02020609040205080304" pitchFamily="17" charset="-128"/>
                <a:ea typeface="ＭＳ 明朝" panose="02020609040205080304" pitchFamily="17" charset="-128"/>
              </a:rPr>
              <a:t>想定顧客ごとに、対策技術を誰が・いつ・どのような場面で・どのように使うのか</a:t>
            </a:r>
            <a:endParaRPr kumimoji="1" lang="en-US" altLang="ja-JP" sz="1015" dirty="0">
              <a:solidFill>
                <a:srgbClr val="FF0000"/>
              </a:solidFill>
              <a:latin typeface="ＭＳ 明朝" panose="02020609040205080304" pitchFamily="17" charset="-128"/>
              <a:ea typeface="ＭＳ 明朝" panose="02020609040205080304" pitchFamily="17" charset="-128"/>
            </a:endParaRPr>
          </a:p>
          <a:p>
            <a:pPr marL="580304" lvl="1" indent="-158264">
              <a:buClr>
                <a:schemeClr val="tx1"/>
              </a:buClr>
              <a:buFont typeface="Arial" panose="020B0604020202020204" pitchFamily="34" charset="0"/>
              <a:buChar char="•"/>
            </a:pPr>
            <a:r>
              <a:rPr kumimoji="1" lang="ja-JP" altLang="en-US" sz="1015" dirty="0">
                <a:solidFill>
                  <a:srgbClr val="FF0000"/>
                </a:solidFill>
                <a:latin typeface="ＭＳ 明朝" panose="02020609040205080304" pitchFamily="17" charset="-128"/>
                <a:ea typeface="ＭＳ 明朝" panose="02020609040205080304" pitchFamily="17" charset="-128"/>
              </a:rPr>
              <a:t>想定顧客ごとに、どのような業務上のリスクや課題に対してアプローチするものであり、それをどのように解消するか</a:t>
            </a:r>
          </a:p>
          <a:p>
            <a:pPr marL="580304" lvl="1" indent="-158264">
              <a:buClr>
                <a:schemeClr val="tx1"/>
              </a:buClr>
              <a:buFont typeface="Arial" panose="020B0604020202020204" pitchFamily="34" charset="0"/>
              <a:buChar char="•"/>
            </a:pPr>
            <a:r>
              <a:rPr kumimoji="1" lang="ja-JP" altLang="en-US" sz="1015" dirty="0">
                <a:solidFill>
                  <a:srgbClr val="FF0000"/>
                </a:solidFill>
                <a:latin typeface="ＭＳ 明朝" panose="02020609040205080304" pitchFamily="17" charset="-128"/>
                <a:ea typeface="ＭＳ 明朝" panose="02020609040205080304" pitchFamily="17" charset="-128"/>
              </a:rPr>
              <a:t>上記のような提供価値を長期的に（</a:t>
            </a:r>
            <a:r>
              <a:rPr kumimoji="1" lang="en-US" altLang="ja-JP" sz="1015" dirty="0">
                <a:solidFill>
                  <a:srgbClr val="FF0000"/>
                </a:solidFill>
                <a:latin typeface="ＭＳ 明朝" panose="02020609040205080304" pitchFamily="17" charset="-128"/>
                <a:ea typeface="ＭＳ 明朝" panose="02020609040205080304" pitchFamily="17" charset="-128"/>
              </a:rPr>
              <a:t>=</a:t>
            </a:r>
            <a:r>
              <a:rPr kumimoji="1" lang="ja-JP" altLang="en-US" sz="1015" dirty="0">
                <a:solidFill>
                  <a:srgbClr val="FF0000"/>
                </a:solidFill>
                <a:latin typeface="ＭＳ 明朝" panose="02020609040205080304" pitchFamily="17" charset="-128"/>
                <a:ea typeface="ＭＳ 明朝" panose="02020609040205080304" pitchFamily="17" charset="-128"/>
              </a:rPr>
              <a:t>本開発・実証後においても）どのように展開していくか</a:t>
            </a:r>
          </a:p>
        </p:txBody>
      </p:sp>
      <p:sp>
        <p:nvSpPr>
          <p:cNvPr id="4" name="正方形/長方形 3">
            <a:extLst>
              <a:ext uri="{FF2B5EF4-FFF2-40B4-BE49-F238E27FC236}">
                <a16:creationId xmlns:a16="http://schemas.microsoft.com/office/drawing/2014/main" id="{12B5F06C-8C43-BC29-98D1-CD952A7EE06B}"/>
              </a:ext>
            </a:extLst>
          </p:cNvPr>
          <p:cNvSpPr/>
          <p:nvPr/>
        </p:nvSpPr>
        <p:spPr>
          <a:xfrm>
            <a:off x="240924" y="955337"/>
            <a:ext cx="8662152" cy="265846"/>
          </a:xfrm>
          <a:prstGeom prst="rect">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8" b="1">
                <a:solidFill>
                  <a:schemeClr val="bg1"/>
                </a:solidFill>
                <a:latin typeface="ＭＳ 明朝" panose="02020609040205080304" pitchFamily="17" charset="-128"/>
                <a:ea typeface="ＭＳ 明朝" panose="02020609040205080304" pitchFamily="17" charset="-128"/>
              </a:rPr>
              <a:t>開発する対策技術の想定顧客や提供価値</a:t>
            </a:r>
          </a:p>
        </p:txBody>
      </p:sp>
      <p:sp>
        <p:nvSpPr>
          <p:cNvPr id="5" name="吹き出し: 線 4">
            <a:extLst>
              <a:ext uri="{FF2B5EF4-FFF2-40B4-BE49-F238E27FC236}">
                <a16:creationId xmlns:a16="http://schemas.microsoft.com/office/drawing/2014/main" id="{B395A372-B0AD-3A2F-A185-2B897CCC9D42}"/>
              </a:ext>
            </a:extLst>
          </p:cNvPr>
          <p:cNvSpPr/>
          <p:nvPr/>
        </p:nvSpPr>
        <p:spPr>
          <a:xfrm>
            <a:off x="9217329" y="0"/>
            <a:ext cx="2741209" cy="2220784"/>
          </a:xfrm>
          <a:prstGeom prst="borderCallout1">
            <a:avLst>
              <a:gd name="adj1" fmla="val 29932"/>
              <a:gd name="adj2" fmla="val -203"/>
              <a:gd name="adj3" fmla="val 35609"/>
              <a:gd name="adj4" fmla="val -15683"/>
            </a:avLst>
          </a:prstGeom>
          <a:solidFill>
            <a:schemeClr val="bg1">
              <a:lumMod val="95000"/>
            </a:schemeClr>
          </a:solidFill>
          <a:ln w="6350">
            <a:solidFill>
              <a:schemeClr val="bg1">
                <a:lumMod val="50000"/>
              </a:schemeClr>
            </a:solidFill>
          </a:ln>
        </p:spPr>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r>
              <a:rPr kumimoji="1" lang="en-US" altLang="ja-JP" sz="1015">
                <a:latin typeface="ＭＳ 明朝" panose="02020609040205080304" pitchFamily="17" charset="-128"/>
                <a:ea typeface="ＭＳ 明朝" panose="02020609040205080304" pitchFamily="17" charset="-128"/>
              </a:rPr>
              <a:t>【</a:t>
            </a:r>
            <a:r>
              <a:rPr kumimoji="1" lang="ja-JP" altLang="en-US" sz="1015">
                <a:latin typeface="ＭＳ 明朝" panose="02020609040205080304" pitchFamily="17" charset="-128"/>
                <a:ea typeface="ＭＳ 明朝" panose="02020609040205080304" pitchFamily="17" charset="-128"/>
              </a:rPr>
              <a:t>記載ガイド</a:t>
            </a:r>
            <a:r>
              <a:rPr kumimoji="1" lang="en-US" altLang="ja-JP" sz="1015">
                <a:latin typeface="ＭＳ 明朝" panose="02020609040205080304" pitchFamily="17" charset="-128"/>
                <a:ea typeface="ＭＳ 明朝" panose="02020609040205080304" pitchFamily="17" charset="-128"/>
              </a:rPr>
              <a:t>】</a:t>
            </a: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企画提案書本紙の内容と整合する内容を記載すること。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赤字は記載内容の例示または説明であり、記載の際は赤字を削除し</a:t>
            </a:r>
            <a:r>
              <a:rPr kumimoji="1" lang="ja-JP" altLang="en-US" sz="1015" b="1" u="sng">
                <a:latin typeface="ＭＳ 明朝" panose="02020609040205080304" pitchFamily="17" charset="-128"/>
                <a:ea typeface="ＭＳ 明朝" panose="02020609040205080304" pitchFamily="17" charset="-128"/>
              </a:rPr>
              <a:t>黒字で記載</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適宜、枠の高さや幅を変更いただき問題ありません。</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また、重要箇所については、</a:t>
            </a:r>
            <a:r>
              <a:rPr kumimoji="1" lang="ja-JP" altLang="en-US" sz="1015" b="1" u="sng">
                <a:latin typeface="ＭＳ 明朝" panose="02020609040205080304" pitchFamily="17" charset="-128"/>
                <a:ea typeface="ＭＳ 明朝" panose="02020609040205080304" pitchFamily="17" charset="-128"/>
              </a:rPr>
              <a:t>太字及び下線</a:t>
            </a:r>
            <a:r>
              <a:rPr kumimoji="1" lang="ja-JP" altLang="en-US" sz="1015">
                <a:latin typeface="ＭＳ 明朝" panose="02020609040205080304" pitchFamily="17" charset="-128"/>
                <a:ea typeface="ＭＳ 明朝" panose="02020609040205080304" pitchFamily="17" charset="-128"/>
              </a:rPr>
              <a:t>を用いて、強調すること。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なお、本スライドは、</a:t>
            </a:r>
            <a:r>
              <a:rPr kumimoji="1" lang="ja-JP" altLang="en-US" sz="1015" b="1" u="sng">
                <a:latin typeface="ＭＳ 明朝" panose="02020609040205080304" pitchFamily="17" charset="-128"/>
                <a:ea typeface="ＭＳ 明朝" panose="02020609040205080304" pitchFamily="17" charset="-128"/>
              </a:rPr>
              <a:t>スライド</a:t>
            </a:r>
            <a:r>
              <a:rPr kumimoji="1" lang="en-US" altLang="ja-JP" sz="1015" b="1" u="sng">
                <a:latin typeface="ＭＳ 明朝" panose="02020609040205080304" pitchFamily="17" charset="-128"/>
                <a:ea typeface="ＭＳ 明朝" panose="02020609040205080304" pitchFamily="17" charset="-128"/>
              </a:rPr>
              <a:t>1</a:t>
            </a:r>
            <a:r>
              <a:rPr kumimoji="1" lang="ja-JP" altLang="en-US" sz="1015" b="1" u="sng">
                <a:latin typeface="ＭＳ 明朝" panose="02020609040205080304" pitchFamily="17" charset="-128"/>
                <a:ea typeface="ＭＳ 明朝" panose="02020609040205080304" pitchFamily="17" charset="-128"/>
              </a:rPr>
              <a:t>枚に収まるよう作成</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p:txBody>
      </p:sp>
    </p:spTree>
    <p:extLst>
      <p:ext uri="{BB962C8B-B14F-4D97-AF65-F5344CB8AC3E}">
        <p14:creationId xmlns:p14="http://schemas.microsoft.com/office/powerpoint/2010/main" val="1728426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04B54-A4BB-9AAD-F31B-5E4085692F4F}"/>
            </a:ext>
          </a:extLst>
        </p:cNvPr>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F5C1D842-E495-45B8-4A93-0D1382E9A212}"/>
              </a:ext>
            </a:extLst>
          </p:cNvPr>
          <p:cNvSpPr/>
          <p:nvPr/>
        </p:nvSpPr>
        <p:spPr>
          <a:xfrm>
            <a:off x="0" y="0"/>
            <a:ext cx="9138462" cy="291170"/>
          </a:xfrm>
          <a:prstGeom prst="rect">
            <a:avLst/>
          </a:prstGeom>
        </p:spPr>
        <p:txBody>
          <a:bodyPr wrap="square">
            <a:spAutoFit/>
          </a:bodyPr>
          <a:lstStyle/>
          <a:p>
            <a:pPr defTabSz="422017">
              <a:defRPr/>
            </a:pP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○○株式会社（</a:t>
            </a:r>
            <a:r>
              <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○○には技術開発主体名を記載すること）</a:t>
            </a:r>
            <a:endPar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3E37B0E8-4AC6-82A2-B5A7-CE28B14C4B86}"/>
              </a:ext>
            </a:extLst>
          </p:cNvPr>
          <p:cNvSpPr/>
          <p:nvPr/>
        </p:nvSpPr>
        <p:spPr>
          <a:xfrm>
            <a:off x="0" y="284102"/>
            <a:ext cx="9138462" cy="433196"/>
          </a:xfrm>
          <a:prstGeom prst="rect">
            <a:avLst/>
          </a:prstGeom>
        </p:spPr>
        <p:txBody>
          <a:bodyPr wrap="square">
            <a:spAutoFit/>
          </a:bodyPr>
          <a:lstStyle/>
          <a:p>
            <a:pPr defTabSz="422017">
              <a:defRPr/>
            </a:pPr>
            <a:r>
              <a:rPr lang="en-US" altLang="ja-JP" sz="2215" b="1" kern="100">
                <a:latin typeface="ＭＳ 明朝" panose="02020609040205080304" pitchFamily="17" charset="-128"/>
                <a:ea typeface="ＭＳ 明朝" panose="02020609040205080304" pitchFamily="17" charset="-128"/>
                <a:cs typeface="Times New Roman" panose="02020603050405020304" pitchFamily="18" charset="0"/>
              </a:rPr>
              <a:t>5. </a:t>
            </a:r>
            <a:r>
              <a:rPr lang="ja-JP" altLang="en-US" sz="2215" b="1" kern="100">
                <a:latin typeface="ＭＳ 明朝" panose="02020609040205080304" pitchFamily="17" charset="-128"/>
                <a:ea typeface="ＭＳ 明朝" panose="02020609040205080304" pitchFamily="17" charset="-128"/>
                <a:cs typeface="Times New Roman" panose="02020603050405020304" pitchFamily="18" charset="0"/>
              </a:rPr>
              <a:t>前年度開発・実証を踏まえた進展、新規性等 </a:t>
            </a:r>
            <a:r>
              <a:rPr lang="en-US" altLang="ja-JP" sz="2215" b="1" kern="100">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2215" b="1" kern="100">
                <a:latin typeface="ＭＳ 明朝" panose="02020609040205080304" pitchFamily="17" charset="-128"/>
                <a:ea typeface="ＭＳ 明朝" panose="02020609040205080304" pitchFamily="17" charset="-128"/>
                <a:cs typeface="Times New Roman" panose="02020603050405020304" pitchFamily="18" charset="0"/>
              </a:rPr>
              <a:t>該当する場合のみ</a:t>
            </a:r>
          </a:p>
        </p:txBody>
      </p:sp>
      <p:sp>
        <p:nvSpPr>
          <p:cNvPr id="2" name="正方形/長方形 1">
            <a:extLst>
              <a:ext uri="{FF2B5EF4-FFF2-40B4-BE49-F238E27FC236}">
                <a16:creationId xmlns:a16="http://schemas.microsoft.com/office/drawing/2014/main" id="{9623D390-EBE8-97C0-8371-9CAAA3FD07F5}"/>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latin typeface="ＭＳ 明朝" panose="02020609040205080304" pitchFamily="17" charset="-128"/>
                <a:ea typeface="ＭＳ 明朝" panose="02020609040205080304" pitchFamily="17" charset="-128"/>
              </a:rPr>
              <a:t>[</a:t>
            </a:r>
            <a:r>
              <a:rPr kumimoji="1" lang="ja-JP" altLang="en-US" sz="1000">
                <a:latin typeface="ＭＳ 明朝" panose="02020609040205080304" pitchFamily="17" charset="-128"/>
                <a:ea typeface="ＭＳ 明朝" panose="02020609040205080304" pitchFamily="17" charset="-128"/>
              </a:rPr>
              <a:t>様式</a:t>
            </a:r>
            <a:r>
              <a:rPr kumimoji="1" lang="en-US" altLang="ja-JP" sz="1000">
                <a:latin typeface="ＭＳ 明朝" panose="02020609040205080304" pitchFamily="17" charset="-128"/>
                <a:ea typeface="ＭＳ 明朝" panose="02020609040205080304" pitchFamily="17" charset="-128"/>
              </a:rPr>
              <a:t>2]</a:t>
            </a:r>
            <a:endParaRPr kumimoji="1" lang="ja-JP" altLang="en-US" sz="1000">
              <a:latin typeface="ＭＳ 明朝" panose="02020609040205080304" pitchFamily="17" charset="-128"/>
              <a:ea typeface="ＭＳ 明朝" panose="02020609040205080304" pitchFamily="17" charset="-128"/>
            </a:endParaRPr>
          </a:p>
        </p:txBody>
      </p:sp>
      <p:sp>
        <p:nvSpPr>
          <p:cNvPr id="3" name="正方形/長方形 2">
            <a:extLst>
              <a:ext uri="{FF2B5EF4-FFF2-40B4-BE49-F238E27FC236}">
                <a16:creationId xmlns:a16="http://schemas.microsoft.com/office/drawing/2014/main" id="{DAA2076F-1B94-B9C2-AFC5-99BF22C7455C}"/>
              </a:ext>
            </a:extLst>
          </p:cNvPr>
          <p:cNvSpPr/>
          <p:nvPr/>
        </p:nvSpPr>
        <p:spPr>
          <a:xfrm>
            <a:off x="240925" y="1221183"/>
            <a:ext cx="8662153" cy="5455841"/>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171450" indent="-171450">
              <a:buClr>
                <a:schemeClr val="tx1"/>
              </a:buClr>
              <a:buFont typeface="Arial" panose="020B0604020202020204" pitchFamily="34" charset="0"/>
              <a:buChar char="•"/>
            </a:pPr>
            <a:r>
              <a:rPr kumimoji="1" lang="en-US" altLang="ja-JP" sz="1015">
                <a:solidFill>
                  <a:srgbClr val="FF0000"/>
                </a:solidFill>
                <a:latin typeface="ＭＳ 明朝" panose="02020609040205080304" pitchFamily="17" charset="-128"/>
                <a:ea typeface="ＭＳ 明朝" panose="02020609040205080304" pitchFamily="17" charset="-128"/>
              </a:rPr>
              <a:t>※</a:t>
            </a:r>
            <a:r>
              <a:rPr kumimoji="1" lang="zh-CN" altLang="en-US" sz="1015">
                <a:solidFill>
                  <a:srgbClr val="FF0000"/>
                </a:solidFill>
                <a:latin typeface="ＭＳ 明朝" panose="02020609040205080304" pitchFamily="17" charset="-128"/>
                <a:ea typeface="ＭＳ 明朝" panose="02020609040205080304" pitchFamily="17" charset="-128"/>
              </a:rPr>
              <a:t>提案主体区分</a:t>
            </a:r>
            <a:r>
              <a:rPr kumimoji="1" lang="ja-JP" altLang="en-US" sz="1015">
                <a:solidFill>
                  <a:srgbClr val="FF0000"/>
                </a:solidFill>
                <a:latin typeface="ＭＳ 明朝" panose="02020609040205080304" pitchFamily="17" charset="-128"/>
                <a:ea typeface="ＭＳ 明朝" panose="02020609040205080304" pitchFamily="17" charset="-128"/>
              </a:rPr>
              <a:t>が「前年度採択された提案主体」である場合は、前年度開発・実証を踏まえた進展、新規性等を記載すること。なお、必要に応じて、</a:t>
            </a:r>
            <a:r>
              <a:rPr kumimoji="1" lang="ja-JP" altLang="en-US" sz="1015" b="1" u="sng">
                <a:solidFill>
                  <a:srgbClr val="FF0000"/>
                </a:solidFill>
                <a:latin typeface="ＭＳ 明朝" panose="02020609040205080304" pitchFamily="17" charset="-128"/>
                <a:ea typeface="ＭＳ 明朝" panose="02020609040205080304" pitchFamily="17" charset="-128"/>
              </a:rPr>
              <a:t>視覚的に分かりやすいような概念図や図表等</a:t>
            </a:r>
            <a:r>
              <a:rPr kumimoji="1" lang="ja-JP" altLang="en-US" sz="1015">
                <a:solidFill>
                  <a:srgbClr val="FF0000"/>
                </a:solidFill>
                <a:latin typeface="ＭＳ 明朝" panose="02020609040205080304" pitchFamily="17" charset="-128"/>
                <a:ea typeface="ＭＳ 明朝" panose="02020609040205080304" pitchFamily="17" charset="-128"/>
              </a:rPr>
              <a:t>を盛り込むこと。</a:t>
            </a:r>
            <a:endParaRPr kumimoji="1" lang="en-US" altLang="ja-JP" sz="1015">
              <a:solidFill>
                <a:srgbClr val="FF0000"/>
              </a:solidFill>
              <a:latin typeface="ＭＳ 明朝" panose="02020609040205080304" pitchFamily="17" charset="-128"/>
              <a:ea typeface="ＭＳ 明朝" panose="02020609040205080304" pitchFamily="17" charset="-128"/>
            </a:endParaRPr>
          </a:p>
          <a:p>
            <a:pPr marL="171450" indent="-171450">
              <a:buClr>
                <a:schemeClr val="tx1"/>
              </a:buClr>
              <a:buFont typeface="Arial" panose="020B0604020202020204" pitchFamily="34" charset="0"/>
              <a:buChar char="•"/>
            </a:pPr>
            <a:r>
              <a:rPr kumimoji="1" lang="en-US" altLang="ja-JP" sz="1015">
                <a:solidFill>
                  <a:srgbClr val="FF0000"/>
                </a:solidFill>
                <a:latin typeface="ＭＳ 明朝" panose="02020609040205080304" pitchFamily="17" charset="-128"/>
                <a:ea typeface="ＭＳ 明朝" panose="02020609040205080304" pitchFamily="17" charset="-128"/>
              </a:rPr>
              <a:t>※</a:t>
            </a:r>
            <a:r>
              <a:rPr kumimoji="1" lang="zh-CN" altLang="en-US" sz="1015">
                <a:solidFill>
                  <a:srgbClr val="FF0000"/>
                </a:solidFill>
                <a:latin typeface="ＭＳ 明朝" panose="02020609040205080304" pitchFamily="17" charset="-128"/>
                <a:ea typeface="ＭＳ 明朝" panose="02020609040205080304" pitchFamily="17" charset="-128"/>
              </a:rPr>
              <a:t>提案主体区分</a:t>
            </a:r>
            <a:r>
              <a:rPr kumimoji="1" lang="ja-JP" altLang="en-US" sz="1015">
                <a:solidFill>
                  <a:srgbClr val="FF0000"/>
                </a:solidFill>
                <a:latin typeface="ＭＳ 明朝" panose="02020609040205080304" pitchFamily="17" charset="-128"/>
                <a:ea typeface="ＭＳ 明朝" panose="02020609040205080304" pitchFamily="17" charset="-128"/>
              </a:rPr>
              <a:t>が「今年度新規採択を希望する提案主体」である場合は、空欄とすること。</a:t>
            </a:r>
          </a:p>
        </p:txBody>
      </p:sp>
      <p:sp>
        <p:nvSpPr>
          <p:cNvPr id="4" name="正方形/長方形 3">
            <a:extLst>
              <a:ext uri="{FF2B5EF4-FFF2-40B4-BE49-F238E27FC236}">
                <a16:creationId xmlns:a16="http://schemas.microsoft.com/office/drawing/2014/main" id="{E704C496-F99F-64C6-AFB1-3B787F8F859A}"/>
              </a:ext>
            </a:extLst>
          </p:cNvPr>
          <p:cNvSpPr/>
          <p:nvPr/>
        </p:nvSpPr>
        <p:spPr>
          <a:xfrm>
            <a:off x="240924" y="955337"/>
            <a:ext cx="8662152" cy="265846"/>
          </a:xfrm>
          <a:prstGeom prst="rect">
            <a:avLst/>
          </a:prstGeom>
          <a:solidFill>
            <a:schemeClr val="tx1">
              <a:lumMod val="75000"/>
              <a:lumOff val="25000"/>
            </a:schemeClr>
          </a:solidFill>
          <a:ln>
            <a:solidFill>
              <a:schemeClr val="tx1">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8" b="1">
                <a:solidFill>
                  <a:schemeClr val="bg1"/>
                </a:solidFill>
                <a:latin typeface="ＭＳ 明朝" panose="02020609040205080304" pitchFamily="17" charset="-128"/>
                <a:ea typeface="ＭＳ 明朝" panose="02020609040205080304" pitchFamily="17" charset="-128"/>
              </a:rPr>
              <a:t>前年度開発・実証を踏まえた進展、新規性等 </a:t>
            </a:r>
          </a:p>
        </p:txBody>
      </p:sp>
      <p:sp>
        <p:nvSpPr>
          <p:cNvPr id="5" name="吹き出し: 線 4">
            <a:extLst>
              <a:ext uri="{FF2B5EF4-FFF2-40B4-BE49-F238E27FC236}">
                <a16:creationId xmlns:a16="http://schemas.microsoft.com/office/drawing/2014/main" id="{C88DAC2E-0D75-564B-C456-790FB6829532}"/>
              </a:ext>
            </a:extLst>
          </p:cNvPr>
          <p:cNvSpPr/>
          <p:nvPr/>
        </p:nvSpPr>
        <p:spPr>
          <a:xfrm>
            <a:off x="9217329" y="0"/>
            <a:ext cx="2741209" cy="2220784"/>
          </a:xfrm>
          <a:prstGeom prst="borderCallout1">
            <a:avLst>
              <a:gd name="adj1" fmla="val 29932"/>
              <a:gd name="adj2" fmla="val -203"/>
              <a:gd name="adj3" fmla="val 35609"/>
              <a:gd name="adj4" fmla="val -15683"/>
            </a:avLst>
          </a:prstGeom>
          <a:solidFill>
            <a:schemeClr val="bg1">
              <a:lumMod val="95000"/>
            </a:schemeClr>
          </a:solidFill>
          <a:ln w="6350">
            <a:solidFill>
              <a:schemeClr val="bg1">
                <a:lumMod val="50000"/>
              </a:schemeClr>
            </a:solidFill>
          </a:ln>
        </p:spPr>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r>
              <a:rPr kumimoji="1" lang="en-US" altLang="ja-JP" sz="1015">
                <a:latin typeface="ＭＳ 明朝" panose="02020609040205080304" pitchFamily="17" charset="-128"/>
                <a:ea typeface="ＭＳ 明朝" panose="02020609040205080304" pitchFamily="17" charset="-128"/>
              </a:rPr>
              <a:t>【</a:t>
            </a:r>
            <a:r>
              <a:rPr kumimoji="1" lang="ja-JP" altLang="en-US" sz="1015">
                <a:latin typeface="ＭＳ 明朝" panose="02020609040205080304" pitchFamily="17" charset="-128"/>
                <a:ea typeface="ＭＳ 明朝" panose="02020609040205080304" pitchFamily="17" charset="-128"/>
              </a:rPr>
              <a:t>記載ガイド</a:t>
            </a:r>
            <a:r>
              <a:rPr kumimoji="1" lang="en-US" altLang="ja-JP" sz="1015">
                <a:latin typeface="ＭＳ 明朝" panose="02020609040205080304" pitchFamily="17" charset="-128"/>
                <a:ea typeface="ＭＳ 明朝" panose="02020609040205080304" pitchFamily="17" charset="-128"/>
              </a:rPr>
              <a:t>】</a:t>
            </a: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企画提案書本紙の内容と整合する内容を記載すること。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赤字は記載内容の例示または説明であり、記載の際は赤字を削除し</a:t>
            </a:r>
            <a:r>
              <a:rPr kumimoji="1" lang="ja-JP" altLang="en-US" sz="1015" b="1" u="sng">
                <a:latin typeface="ＭＳ 明朝" panose="02020609040205080304" pitchFamily="17" charset="-128"/>
                <a:ea typeface="ＭＳ 明朝" panose="02020609040205080304" pitchFamily="17" charset="-128"/>
              </a:rPr>
              <a:t>黒字で記載</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適宜、枠の高さや幅を変更いただき問題ありません。</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また、重要箇所については、</a:t>
            </a:r>
            <a:r>
              <a:rPr kumimoji="1" lang="ja-JP" altLang="en-US" sz="1015" b="1" u="sng">
                <a:latin typeface="ＭＳ 明朝" panose="02020609040205080304" pitchFamily="17" charset="-128"/>
                <a:ea typeface="ＭＳ 明朝" panose="02020609040205080304" pitchFamily="17" charset="-128"/>
              </a:rPr>
              <a:t>太字及び下線</a:t>
            </a:r>
            <a:r>
              <a:rPr kumimoji="1" lang="ja-JP" altLang="en-US" sz="1015">
                <a:latin typeface="ＭＳ 明朝" panose="02020609040205080304" pitchFamily="17" charset="-128"/>
                <a:ea typeface="ＭＳ 明朝" panose="02020609040205080304" pitchFamily="17" charset="-128"/>
              </a:rPr>
              <a:t>を用いて、強調すること。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なお、本スライドは、</a:t>
            </a:r>
            <a:r>
              <a:rPr kumimoji="1" lang="ja-JP" altLang="en-US" sz="1015" b="1" u="sng">
                <a:latin typeface="ＭＳ 明朝" panose="02020609040205080304" pitchFamily="17" charset="-128"/>
                <a:ea typeface="ＭＳ 明朝" panose="02020609040205080304" pitchFamily="17" charset="-128"/>
              </a:rPr>
              <a:t>スライド</a:t>
            </a:r>
            <a:r>
              <a:rPr kumimoji="1" lang="en-US" altLang="ja-JP" sz="1015" b="1" u="sng">
                <a:latin typeface="ＭＳ 明朝" panose="02020609040205080304" pitchFamily="17" charset="-128"/>
                <a:ea typeface="ＭＳ 明朝" panose="02020609040205080304" pitchFamily="17" charset="-128"/>
              </a:rPr>
              <a:t>1</a:t>
            </a:r>
            <a:r>
              <a:rPr kumimoji="1" lang="ja-JP" altLang="en-US" sz="1015" b="1" u="sng">
                <a:latin typeface="ＭＳ 明朝" panose="02020609040205080304" pitchFamily="17" charset="-128"/>
                <a:ea typeface="ＭＳ 明朝" panose="02020609040205080304" pitchFamily="17" charset="-128"/>
              </a:rPr>
              <a:t>枚に収まるよう作成</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p:txBody>
      </p:sp>
    </p:spTree>
    <p:extLst>
      <p:ext uri="{BB962C8B-B14F-4D97-AF65-F5344CB8AC3E}">
        <p14:creationId xmlns:p14="http://schemas.microsoft.com/office/powerpoint/2010/main" val="1437411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F4246C-A2F7-45F2-5471-BC54E2460B01}"/>
            </a:ext>
          </a:extLst>
        </p:cNvPr>
        <p:cNvGrpSpPr/>
        <p:nvPr/>
      </p:nvGrpSpPr>
      <p:grpSpPr>
        <a:xfrm>
          <a:off x="0" y="0"/>
          <a:ext cx="0" cy="0"/>
          <a:chOff x="0" y="0"/>
          <a:chExt cx="0" cy="0"/>
        </a:xfrm>
      </p:grpSpPr>
      <p:sp>
        <p:nvSpPr>
          <p:cNvPr id="24" name="正方形/長方形 23">
            <a:extLst>
              <a:ext uri="{FF2B5EF4-FFF2-40B4-BE49-F238E27FC236}">
                <a16:creationId xmlns:a16="http://schemas.microsoft.com/office/drawing/2014/main" id="{90A19C66-8C71-F198-1DC5-B9D37DAE5622}"/>
              </a:ext>
            </a:extLst>
          </p:cNvPr>
          <p:cNvSpPr/>
          <p:nvPr/>
        </p:nvSpPr>
        <p:spPr>
          <a:xfrm>
            <a:off x="0" y="0"/>
            <a:ext cx="9138462" cy="291170"/>
          </a:xfrm>
          <a:prstGeom prst="rect">
            <a:avLst/>
          </a:prstGeom>
        </p:spPr>
        <p:txBody>
          <a:bodyPr wrap="square">
            <a:spAutoFit/>
          </a:bodyPr>
          <a:lstStyle/>
          <a:p>
            <a:pPr defTabSz="422017">
              <a:defRPr/>
            </a:pP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○○株式会社（</a:t>
            </a:r>
            <a:r>
              <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a:t>
            </a:r>
            <a:r>
              <a:rPr lang="ja-JP" altLang="en-US"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rPr>
              <a:t>○○には技術開発主体名を記載すること）</a:t>
            </a:r>
            <a:endParaRPr lang="en-US" altLang="ja-JP" sz="1292" kern="100">
              <a:solidFill>
                <a:srgbClr val="FF0000"/>
              </a:solidFill>
              <a:latin typeface="ＭＳ 明朝" panose="02020609040205080304" pitchFamily="17" charset="-128"/>
              <a:ea typeface="ＭＳ 明朝" panose="02020609040205080304" pitchFamily="17" charset="-128"/>
              <a:cs typeface="Times New Roman" panose="02020603050405020304" pitchFamily="18" charset="0"/>
            </a:endParaRPr>
          </a:p>
        </p:txBody>
      </p:sp>
      <p:sp>
        <p:nvSpPr>
          <p:cNvPr id="25" name="正方形/長方形 24">
            <a:extLst>
              <a:ext uri="{FF2B5EF4-FFF2-40B4-BE49-F238E27FC236}">
                <a16:creationId xmlns:a16="http://schemas.microsoft.com/office/drawing/2014/main" id="{68C347FB-5780-BE5A-8A65-4824E203E02B}"/>
              </a:ext>
            </a:extLst>
          </p:cNvPr>
          <p:cNvSpPr/>
          <p:nvPr/>
        </p:nvSpPr>
        <p:spPr>
          <a:xfrm>
            <a:off x="0" y="284102"/>
            <a:ext cx="9138462" cy="433196"/>
          </a:xfrm>
          <a:prstGeom prst="rect">
            <a:avLst/>
          </a:prstGeom>
        </p:spPr>
        <p:txBody>
          <a:bodyPr wrap="square">
            <a:spAutoFit/>
          </a:bodyPr>
          <a:lstStyle/>
          <a:p>
            <a:pPr defTabSz="422017">
              <a:defRPr/>
            </a:pPr>
            <a:r>
              <a:rPr lang="en-US" altLang="ja-JP" sz="2215" b="1" kern="100">
                <a:latin typeface="ＭＳ 明朝" panose="02020609040205080304" pitchFamily="17" charset="-128"/>
                <a:ea typeface="ＭＳ 明朝" panose="02020609040205080304" pitchFamily="17" charset="-128"/>
                <a:cs typeface="Times New Roman" panose="02020603050405020304" pitchFamily="18" charset="0"/>
              </a:rPr>
              <a:t>6. </a:t>
            </a:r>
            <a:r>
              <a:rPr lang="ja-JP" altLang="en-US" sz="2215" b="1" kern="100">
                <a:latin typeface="ＭＳ 明朝" panose="02020609040205080304" pitchFamily="17" charset="-128"/>
                <a:ea typeface="ＭＳ 明朝" panose="02020609040205080304" pitchFamily="17" charset="-128"/>
                <a:cs typeface="Times New Roman" panose="02020603050405020304" pitchFamily="18" charset="0"/>
              </a:rPr>
              <a:t>事業スケジュール</a:t>
            </a:r>
          </a:p>
        </p:txBody>
      </p:sp>
      <p:sp>
        <p:nvSpPr>
          <p:cNvPr id="2" name="正方形/長方形 1">
            <a:extLst>
              <a:ext uri="{FF2B5EF4-FFF2-40B4-BE49-F238E27FC236}">
                <a16:creationId xmlns:a16="http://schemas.microsoft.com/office/drawing/2014/main" id="{4B5E2217-0712-BF81-8841-DB9B57A8BC00}"/>
              </a:ext>
            </a:extLst>
          </p:cNvPr>
          <p:cNvSpPr/>
          <p:nvPr/>
        </p:nvSpPr>
        <p:spPr>
          <a:xfrm>
            <a:off x="8336321" y="46063"/>
            <a:ext cx="766346" cy="248023"/>
          </a:xfrm>
          <a:prstGeom prst="rect">
            <a:avLst/>
          </a:prstGeom>
          <a:noFill/>
          <a:ln w="6350">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a:latin typeface="ＭＳ 明朝" panose="02020609040205080304" pitchFamily="17" charset="-128"/>
                <a:ea typeface="ＭＳ 明朝" panose="02020609040205080304" pitchFamily="17" charset="-128"/>
              </a:rPr>
              <a:t>[</a:t>
            </a:r>
            <a:r>
              <a:rPr kumimoji="1" lang="ja-JP" altLang="en-US" sz="1000">
                <a:latin typeface="ＭＳ 明朝" panose="02020609040205080304" pitchFamily="17" charset="-128"/>
                <a:ea typeface="ＭＳ 明朝" panose="02020609040205080304" pitchFamily="17" charset="-128"/>
              </a:rPr>
              <a:t>様式</a:t>
            </a:r>
            <a:r>
              <a:rPr kumimoji="1" lang="en-US" altLang="ja-JP" sz="1000">
                <a:latin typeface="ＭＳ 明朝" panose="02020609040205080304" pitchFamily="17" charset="-128"/>
                <a:ea typeface="ＭＳ 明朝" panose="02020609040205080304" pitchFamily="17" charset="-128"/>
              </a:rPr>
              <a:t>2]</a:t>
            </a:r>
            <a:endParaRPr kumimoji="1" lang="ja-JP" altLang="en-US" sz="1000">
              <a:latin typeface="ＭＳ 明朝" panose="02020609040205080304" pitchFamily="17" charset="-128"/>
              <a:ea typeface="ＭＳ 明朝" panose="02020609040205080304" pitchFamily="17" charset="-128"/>
            </a:endParaRPr>
          </a:p>
        </p:txBody>
      </p:sp>
      <p:graphicFrame>
        <p:nvGraphicFramePr>
          <p:cNvPr id="3" name="表 2">
            <a:extLst>
              <a:ext uri="{FF2B5EF4-FFF2-40B4-BE49-F238E27FC236}">
                <a16:creationId xmlns:a16="http://schemas.microsoft.com/office/drawing/2014/main" id="{1733AA17-82CA-5EDD-8627-DEE51F0D8AA7}"/>
              </a:ext>
            </a:extLst>
          </p:cNvPr>
          <p:cNvGraphicFramePr>
            <a:graphicFrameLocks noGrp="1"/>
          </p:cNvGraphicFramePr>
          <p:nvPr>
            <p:extLst>
              <p:ext uri="{D42A27DB-BD31-4B8C-83A1-F6EECF244321}">
                <p14:modId xmlns:p14="http://schemas.microsoft.com/office/powerpoint/2010/main" val="2703771380"/>
              </p:ext>
            </p:extLst>
          </p:nvPr>
        </p:nvGraphicFramePr>
        <p:xfrm>
          <a:off x="237384" y="955337"/>
          <a:ext cx="8669231" cy="5697414"/>
        </p:xfrm>
        <a:graphic>
          <a:graphicData uri="http://schemas.openxmlformats.org/drawingml/2006/table">
            <a:tbl>
              <a:tblPr firstRow="1" bandRow="1">
                <a:tableStyleId>{5C22544A-7EE6-4342-B048-85BDC9FD1C3A}</a:tableStyleId>
              </a:tblPr>
              <a:tblGrid>
                <a:gridCol w="2425846">
                  <a:extLst>
                    <a:ext uri="{9D8B030D-6E8A-4147-A177-3AD203B41FA5}">
                      <a16:colId xmlns:a16="http://schemas.microsoft.com/office/drawing/2014/main" val="2635469467"/>
                    </a:ext>
                  </a:extLst>
                </a:gridCol>
                <a:gridCol w="2425846">
                  <a:extLst>
                    <a:ext uri="{9D8B030D-6E8A-4147-A177-3AD203B41FA5}">
                      <a16:colId xmlns:a16="http://schemas.microsoft.com/office/drawing/2014/main" val="4144510535"/>
                    </a:ext>
                  </a:extLst>
                </a:gridCol>
                <a:gridCol w="424171">
                  <a:extLst>
                    <a:ext uri="{9D8B030D-6E8A-4147-A177-3AD203B41FA5}">
                      <a16:colId xmlns:a16="http://schemas.microsoft.com/office/drawing/2014/main" val="74967773"/>
                    </a:ext>
                  </a:extLst>
                </a:gridCol>
                <a:gridCol w="424171">
                  <a:extLst>
                    <a:ext uri="{9D8B030D-6E8A-4147-A177-3AD203B41FA5}">
                      <a16:colId xmlns:a16="http://schemas.microsoft.com/office/drawing/2014/main" val="709598199"/>
                    </a:ext>
                  </a:extLst>
                </a:gridCol>
                <a:gridCol w="424171">
                  <a:extLst>
                    <a:ext uri="{9D8B030D-6E8A-4147-A177-3AD203B41FA5}">
                      <a16:colId xmlns:a16="http://schemas.microsoft.com/office/drawing/2014/main" val="965159574"/>
                    </a:ext>
                  </a:extLst>
                </a:gridCol>
                <a:gridCol w="424171">
                  <a:extLst>
                    <a:ext uri="{9D8B030D-6E8A-4147-A177-3AD203B41FA5}">
                      <a16:colId xmlns:a16="http://schemas.microsoft.com/office/drawing/2014/main" val="3749984902"/>
                    </a:ext>
                  </a:extLst>
                </a:gridCol>
                <a:gridCol w="424171">
                  <a:extLst>
                    <a:ext uri="{9D8B030D-6E8A-4147-A177-3AD203B41FA5}">
                      <a16:colId xmlns:a16="http://schemas.microsoft.com/office/drawing/2014/main" val="13170370"/>
                    </a:ext>
                  </a:extLst>
                </a:gridCol>
                <a:gridCol w="424171">
                  <a:extLst>
                    <a:ext uri="{9D8B030D-6E8A-4147-A177-3AD203B41FA5}">
                      <a16:colId xmlns:a16="http://schemas.microsoft.com/office/drawing/2014/main" val="469928073"/>
                    </a:ext>
                  </a:extLst>
                </a:gridCol>
                <a:gridCol w="424171">
                  <a:extLst>
                    <a:ext uri="{9D8B030D-6E8A-4147-A177-3AD203B41FA5}">
                      <a16:colId xmlns:a16="http://schemas.microsoft.com/office/drawing/2014/main" val="218905563"/>
                    </a:ext>
                  </a:extLst>
                </a:gridCol>
                <a:gridCol w="424171">
                  <a:extLst>
                    <a:ext uri="{9D8B030D-6E8A-4147-A177-3AD203B41FA5}">
                      <a16:colId xmlns:a16="http://schemas.microsoft.com/office/drawing/2014/main" val="1862870815"/>
                    </a:ext>
                  </a:extLst>
                </a:gridCol>
                <a:gridCol w="424171">
                  <a:extLst>
                    <a:ext uri="{9D8B030D-6E8A-4147-A177-3AD203B41FA5}">
                      <a16:colId xmlns:a16="http://schemas.microsoft.com/office/drawing/2014/main" val="3785327170"/>
                    </a:ext>
                  </a:extLst>
                </a:gridCol>
              </a:tblGrid>
              <a:tr h="239151">
                <a:tc rowSpan="2">
                  <a:txBody>
                    <a:bodyPr/>
                    <a:lstStyle/>
                    <a:p>
                      <a:pPr algn="ctr"/>
                      <a:r>
                        <a:rPr kumimoji="1" lang="ja-JP" altLang="en-US" sz="1100" b="1" u="none" kern="1200">
                          <a:solidFill>
                            <a:schemeClr val="bg1"/>
                          </a:solidFill>
                          <a:latin typeface="ＭＳ 明朝" panose="02020609040205080304" pitchFamily="17" charset="-128"/>
                          <a:ea typeface="ＭＳ 明朝" panose="02020609040205080304" pitchFamily="17" charset="-128"/>
                        </a:rPr>
                        <a:t>該当する業務事項</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rowSpan="2">
                  <a:txBody>
                    <a:bodyPr/>
                    <a:lstStyle/>
                    <a:p>
                      <a:pPr algn="ctr"/>
                      <a:r>
                        <a:rPr kumimoji="1" lang="ja-JP" altLang="en-US" sz="1100" b="1" u="none" kern="1200">
                          <a:solidFill>
                            <a:schemeClr val="bg1"/>
                          </a:solidFill>
                          <a:latin typeface="ＭＳ 明朝" panose="02020609040205080304" pitchFamily="17" charset="-128"/>
                          <a:ea typeface="ＭＳ 明朝" panose="02020609040205080304" pitchFamily="17" charset="-128"/>
                        </a:rPr>
                        <a:t>主な実施事項</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gridSpan="6">
                  <a:txBody>
                    <a:bodyPr/>
                    <a:lstStyle/>
                    <a:p>
                      <a:pPr marL="0" algn="ctr" defTabSz="914400" rtl="0" eaLnBrk="1" latinLnBrk="0" hangingPunct="1"/>
                      <a:r>
                        <a:rPr kumimoji="1" lang="ja-JP" altLang="en-US" sz="1000" b="1" u="none" kern="1200">
                          <a:solidFill>
                            <a:schemeClr val="bg1"/>
                          </a:solidFill>
                          <a:latin typeface="ＭＳ 明朝" panose="02020609040205080304" pitchFamily="17" charset="-128"/>
                          <a:ea typeface="ＭＳ 明朝" panose="02020609040205080304" pitchFamily="17" charset="-128"/>
                          <a:cs typeface="+mn-cs"/>
                        </a:rPr>
                        <a:t>令和</a:t>
                      </a:r>
                      <a:r>
                        <a:rPr kumimoji="1" lang="en-US" altLang="ja-JP" sz="1000" b="1" u="none" kern="1200">
                          <a:solidFill>
                            <a:schemeClr val="bg1"/>
                          </a:solidFill>
                          <a:latin typeface="ＭＳ 明朝" panose="02020609040205080304" pitchFamily="17" charset="-128"/>
                          <a:ea typeface="ＭＳ 明朝" panose="02020609040205080304" pitchFamily="17" charset="-128"/>
                          <a:cs typeface="+mn-cs"/>
                        </a:rPr>
                        <a:t>8</a:t>
                      </a:r>
                      <a:r>
                        <a:rPr kumimoji="1" lang="ja-JP" altLang="en-US" sz="1000" b="1" u="none" kern="1200">
                          <a:solidFill>
                            <a:schemeClr val="bg1"/>
                          </a:solidFill>
                          <a:latin typeface="ＭＳ 明朝" panose="02020609040205080304" pitchFamily="17" charset="-128"/>
                          <a:ea typeface="ＭＳ 明朝" panose="02020609040205080304" pitchFamily="17" charset="-128"/>
                          <a:cs typeface="+mn-cs"/>
                        </a:rPr>
                        <a:t>年</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gridSpan="3">
                  <a:txBody>
                    <a:bodyPr/>
                    <a:lstStyle/>
                    <a:p>
                      <a:pPr marL="0" algn="ctr" defTabSz="914400" rtl="0" eaLnBrk="1" latinLnBrk="0" hangingPunct="1"/>
                      <a:r>
                        <a:rPr kumimoji="1" lang="ja-JP" altLang="en-US" sz="1000" b="1" u="none" kern="1200">
                          <a:solidFill>
                            <a:schemeClr val="bg1"/>
                          </a:solidFill>
                          <a:latin typeface="ＭＳ 明朝" panose="02020609040205080304" pitchFamily="17" charset="-128"/>
                          <a:ea typeface="ＭＳ 明朝" panose="02020609040205080304" pitchFamily="17" charset="-128"/>
                          <a:cs typeface="+mn-cs"/>
                        </a:rPr>
                        <a:t>令和</a:t>
                      </a:r>
                      <a:r>
                        <a:rPr kumimoji="1" lang="en-US" altLang="ja-JP" sz="1000" b="1" u="none" kern="1200">
                          <a:solidFill>
                            <a:schemeClr val="bg1"/>
                          </a:solidFill>
                          <a:latin typeface="ＭＳ 明朝" panose="02020609040205080304" pitchFamily="17" charset="-128"/>
                          <a:ea typeface="ＭＳ 明朝" panose="02020609040205080304" pitchFamily="17" charset="-128"/>
                          <a:cs typeface="+mn-cs"/>
                        </a:rPr>
                        <a:t>9</a:t>
                      </a:r>
                      <a:r>
                        <a:rPr kumimoji="1" lang="ja-JP" altLang="en-US" sz="1000" b="1" u="none" kern="1200">
                          <a:solidFill>
                            <a:schemeClr val="bg1"/>
                          </a:solidFill>
                          <a:latin typeface="ＭＳ 明朝" panose="02020609040205080304" pitchFamily="17" charset="-128"/>
                          <a:ea typeface="ＭＳ 明朝" panose="02020609040205080304" pitchFamily="17" charset="-128"/>
                          <a:cs typeface="+mn-cs"/>
                        </a:rPr>
                        <a:t>年</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tc hMerge="1">
                  <a:txBody>
                    <a:bodyPr/>
                    <a:lstStyle/>
                    <a:p>
                      <a:pPr marL="0" algn="ctr" defTabSz="914400" rtl="0" eaLnBrk="1" latinLnBrk="0" hangingPunct="1"/>
                      <a:endParaRPr kumimoji="1" lang="ja-JP" altLang="en-US" sz="1050" b="1" u="none" kern="1200">
                        <a:solidFill>
                          <a:schemeClr val="bg1"/>
                        </a:solidFill>
                        <a:latin typeface="ＭＳ 明朝" panose="02020609040205080304" pitchFamily="17" charset="-128"/>
                        <a:ea typeface="ＭＳ 明朝" panose="02020609040205080304" pitchFamily="17"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1141983301"/>
                  </a:ext>
                </a:extLst>
              </a:tr>
              <a:tr h="393895">
                <a:tc vMerge="1">
                  <a:txBody>
                    <a:bodyPr/>
                    <a:lstStyle/>
                    <a:p>
                      <a:endParaRPr kumimoji="1" lang="ja-JP" altLang="en-US"/>
                    </a:p>
                  </a:txBody>
                  <a:tcPr/>
                </a:tc>
                <a:tc vMerge="1">
                  <a:txBody>
                    <a:bodyPr/>
                    <a:lstStyle/>
                    <a:p>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7</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8</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9</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10</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11</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12</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1</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2</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000" b="1" u="none" kern="1200">
                          <a:solidFill>
                            <a:schemeClr val="bg1"/>
                          </a:solidFill>
                          <a:latin typeface="ＭＳ 明朝" panose="02020609040205080304" pitchFamily="17" charset="-128"/>
                          <a:ea typeface="ＭＳ 明朝" panose="02020609040205080304" pitchFamily="17" charset="-128"/>
                        </a:rPr>
                        <a:t>3</a:t>
                      </a:r>
                      <a:r>
                        <a:rPr kumimoji="1" lang="ja-JP" altLang="en-US" sz="1000" b="1" u="none" kern="1200">
                          <a:solidFill>
                            <a:schemeClr val="bg1"/>
                          </a:solidFill>
                          <a:latin typeface="ＭＳ 明朝" panose="02020609040205080304" pitchFamily="17" charset="-128"/>
                          <a:ea typeface="ＭＳ 明朝" panose="02020609040205080304" pitchFamily="17" charset="-128"/>
                        </a:rPr>
                        <a:t>月</a:t>
                      </a:r>
                    </a:p>
                  </a:txBody>
                  <a:tcPr marL="84406" marR="84406" marT="42203" marB="42203">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1286752981"/>
                  </a:ext>
                </a:extLst>
              </a:tr>
              <a:tr h="365760">
                <a:tc>
                  <a:txBody>
                    <a:bodyPr/>
                    <a:lstStyle/>
                    <a:p>
                      <a:r>
                        <a:rPr kumimoji="1" lang="en-US" altLang="ja-JP" sz="900" b="0" u="none" kern="1200">
                          <a:solidFill>
                            <a:schemeClr val="tx1"/>
                          </a:solidFill>
                          <a:latin typeface="ＭＳ 明朝" panose="02020609040205080304" pitchFamily="17" charset="-128"/>
                          <a:ea typeface="ＭＳ 明朝" panose="02020609040205080304" pitchFamily="17" charset="-128"/>
                        </a:rPr>
                        <a:t>(1) </a:t>
                      </a:r>
                      <a:r>
                        <a:rPr kumimoji="1" lang="ja-JP" altLang="en-US" sz="900" b="0" u="none" kern="1200">
                          <a:solidFill>
                            <a:schemeClr val="tx1"/>
                          </a:solidFill>
                          <a:latin typeface="ＭＳ 明朝" panose="02020609040205080304" pitchFamily="17" charset="-128"/>
                          <a:ea typeface="ＭＳ 明朝" panose="02020609040205080304" pitchFamily="17" charset="-128"/>
                        </a:rPr>
                        <a:t>インターネット上の偽・誤情報等への対策技術の開発 </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u="none" kern="1200">
                          <a:solidFill>
                            <a:srgbClr val="FF0000"/>
                          </a:solidFill>
                          <a:latin typeface="ＭＳ 明朝" panose="02020609040205080304" pitchFamily="17" charset="-128"/>
                          <a:ea typeface="ＭＳ 明朝" panose="02020609040205080304" pitchFamily="17" charset="-128"/>
                        </a:rPr>
                        <a:t>①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の要素技術開発</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4343227"/>
                  </a:ext>
                </a:extLst>
              </a:tr>
              <a:tr h="225083">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u="none" kern="1200">
                          <a:solidFill>
                            <a:srgbClr val="FF0000"/>
                          </a:solidFill>
                          <a:latin typeface="ＭＳ 明朝" panose="02020609040205080304" pitchFamily="17" charset="-128"/>
                          <a:ea typeface="ＭＳ 明朝" panose="02020609040205080304" pitchFamily="17" charset="-128"/>
                        </a:rPr>
                        <a:t>②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の要素技術開発</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358675"/>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u="none" kern="1200">
                          <a:solidFill>
                            <a:srgbClr val="FF0000"/>
                          </a:solidFill>
                          <a:latin typeface="ＭＳ 明朝" panose="02020609040205080304" pitchFamily="17" charset="-128"/>
                          <a:ea typeface="ＭＳ 明朝" panose="02020609040205080304" pitchFamily="17" charset="-128"/>
                        </a:rPr>
                        <a:t>③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の要素技術開発</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7472495"/>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7698663"/>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7223519"/>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6743741"/>
                  </a:ext>
                </a:extLst>
              </a:tr>
              <a:tr h="365760">
                <a:tc>
                  <a:txBody>
                    <a:bodyPr/>
                    <a:lstStyle/>
                    <a:p>
                      <a:r>
                        <a:rPr kumimoji="1" lang="en-US" altLang="ja-JP" sz="900" b="0" u="none" kern="1200">
                          <a:solidFill>
                            <a:schemeClr val="tx1"/>
                          </a:solidFill>
                          <a:latin typeface="ＭＳ 明朝" panose="02020609040205080304" pitchFamily="17" charset="-128"/>
                          <a:ea typeface="ＭＳ 明朝" panose="02020609040205080304" pitchFamily="17" charset="-128"/>
                        </a:rPr>
                        <a:t>(2) </a:t>
                      </a:r>
                      <a:r>
                        <a:rPr kumimoji="1" lang="ja-JP" altLang="en-US" sz="900" b="0" u="none" kern="1200">
                          <a:solidFill>
                            <a:schemeClr val="tx1"/>
                          </a:solidFill>
                          <a:latin typeface="ＭＳ 明朝" panose="02020609040205080304" pitchFamily="17" charset="-128"/>
                          <a:ea typeface="ＭＳ 明朝" panose="02020609040205080304" pitchFamily="17" charset="-128"/>
                        </a:rPr>
                        <a:t>インターネット上の偽・誤情報等への対策技術の有効性等に関する検証及び調査</a:t>
                      </a:r>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b="0" u="none" kern="1200">
                          <a:solidFill>
                            <a:srgbClr val="FF0000"/>
                          </a:solidFill>
                          <a:latin typeface="ＭＳ 明朝" panose="02020609040205080304" pitchFamily="17" charset="-128"/>
                          <a:ea typeface="ＭＳ 明朝" panose="02020609040205080304" pitchFamily="17" charset="-128"/>
                        </a:rPr>
                        <a:t>①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の機能検証</a:t>
                      </a:r>
                      <a:endParaRPr kumimoji="1" lang="en-US" altLang="ja-JP" sz="900" b="0" u="none" kern="1200">
                        <a:solidFill>
                          <a:srgbClr val="FF0000"/>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6907698"/>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900" b="0" u="none" kern="1200">
                          <a:solidFill>
                            <a:srgbClr val="FF0000"/>
                          </a:solidFill>
                          <a:latin typeface="ＭＳ 明朝" panose="02020609040205080304" pitchFamily="17" charset="-128"/>
                          <a:ea typeface="ＭＳ 明朝" panose="02020609040205080304" pitchFamily="17" charset="-128"/>
                        </a:rPr>
                        <a:t>②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の調査</a:t>
                      </a:r>
                      <a:endParaRPr kumimoji="1" lang="en-US" altLang="ja-JP" sz="900" b="0" u="none" kern="1200">
                        <a:solidFill>
                          <a:srgbClr val="FF0000"/>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0149314"/>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2804311"/>
                  </a:ext>
                </a:extLst>
              </a:tr>
              <a:tr h="365760">
                <a:tc>
                  <a:txBody>
                    <a:bodyPr/>
                    <a:lstStyle/>
                    <a:p>
                      <a:r>
                        <a:rPr kumimoji="1" lang="en-US" altLang="ja-JP" sz="900" b="0" u="none" kern="1200">
                          <a:solidFill>
                            <a:schemeClr val="tx1"/>
                          </a:solidFill>
                          <a:latin typeface="ＭＳ 明朝" panose="02020609040205080304" pitchFamily="17" charset="-128"/>
                          <a:ea typeface="ＭＳ 明朝" panose="02020609040205080304" pitchFamily="17" charset="-128"/>
                        </a:rPr>
                        <a:t>(3) </a:t>
                      </a:r>
                      <a:r>
                        <a:rPr kumimoji="1" lang="ja-JP" altLang="en-US" sz="900" b="0" u="none" kern="1200">
                          <a:solidFill>
                            <a:schemeClr val="tx1"/>
                          </a:solidFill>
                          <a:latin typeface="ＭＳ 明朝" panose="02020609040205080304" pitchFamily="17" charset="-128"/>
                          <a:ea typeface="ＭＳ 明朝" panose="02020609040205080304" pitchFamily="17" charset="-128"/>
                        </a:rPr>
                        <a:t>インターネット上の偽・誤情報等への対策技術の社会実装に向けた取組</a:t>
                      </a:r>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900" b="0" u="none" kern="1200">
                          <a:solidFill>
                            <a:srgbClr val="FF0000"/>
                          </a:solidFill>
                          <a:latin typeface="ＭＳ 明朝" panose="02020609040205080304" pitchFamily="17" charset="-128"/>
                          <a:ea typeface="ＭＳ 明朝" panose="02020609040205080304" pitchFamily="17" charset="-128"/>
                        </a:rPr>
                        <a:t>①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の導入検討</a:t>
                      </a:r>
                      <a:endParaRPr kumimoji="1" lang="en-US" altLang="ja-JP" sz="900" b="0" u="none" kern="1200">
                        <a:solidFill>
                          <a:srgbClr val="FF0000"/>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2871966"/>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kumimoji="1" lang="ja-JP" altLang="en-US" sz="900" b="0" u="none" kern="1200">
                          <a:solidFill>
                            <a:srgbClr val="FF0000"/>
                          </a:solidFill>
                          <a:latin typeface="ＭＳ 明朝" panose="02020609040205080304" pitchFamily="17" charset="-128"/>
                          <a:ea typeface="ＭＳ 明朝" panose="02020609040205080304" pitchFamily="17" charset="-128"/>
                        </a:rPr>
                        <a:t>② </a:t>
                      </a:r>
                      <a:r>
                        <a:rPr kumimoji="1" lang="en-US" altLang="ja-JP" sz="900" b="0" u="none" kern="1200">
                          <a:solidFill>
                            <a:srgbClr val="FF0000"/>
                          </a:solidFill>
                          <a:latin typeface="ＭＳ 明朝" panose="02020609040205080304" pitchFamily="17" charset="-128"/>
                          <a:ea typeface="ＭＳ 明朝" panose="02020609040205080304" pitchFamily="17" charset="-128"/>
                        </a:rPr>
                        <a:t>…</a:t>
                      </a:r>
                      <a:r>
                        <a:rPr kumimoji="1" lang="ja-JP" altLang="en-US" sz="900" b="0" u="none" kern="1200">
                          <a:solidFill>
                            <a:srgbClr val="FF0000"/>
                          </a:solidFill>
                          <a:latin typeface="ＭＳ 明朝" panose="02020609040205080304" pitchFamily="17" charset="-128"/>
                          <a:ea typeface="ＭＳ 明朝" panose="02020609040205080304" pitchFamily="17" charset="-128"/>
                        </a:rPr>
                        <a:t>の実証実験</a:t>
                      </a:r>
                      <a:endParaRPr kumimoji="1" lang="en-US" altLang="ja-JP" sz="900" b="0" u="none" kern="1200">
                        <a:solidFill>
                          <a:srgbClr val="FF0000"/>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4277531"/>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2337415"/>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6475658"/>
                  </a:ext>
                </a:extLst>
              </a:tr>
              <a:tr h="225083">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25734476"/>
                  </a:ext>
                </a:extLst>
              </a:tr>
              <a:tr h="225083">
                <a:tc>
                  <a:txBody>
                    <a:bodyPr/>
                    <a:lstStyle/>
                    <a:p>
                      <a:r>
                        <a:rPr kumimoji="1" lang="en-US" altLang="ja-JP" sz="900" b="0" u="none" kern="1200">
                          <a:solidFill>
                            <a:schemeClr val="tx1"/>
                          </a:solidFill>
                          <a:latin typeface="ＭＳ 明朝" panose="02020609040205080304" pitchFamily="17" charset="-128"/>
                          <a:ea typeface="ＭＳ 明朝" panose="02020609040205080304" pitchFamily="17" charset="-128"/>
                        </a:rPr>
                        <a:t>(4) </a:t>
                      </a:r>
                      <a:r>
                        <a:rPr kumimoji="1" lang="ja-JP" altLang="en-US" sz="900" b="0" u="none" kern="1200">
                          <a:solidFill>
                            <a:schemeClr val="tx1"/>
                          </a:solidFill>
                          <a:latin typeface="ＭＳ 明朝" panose="02020609040205080304" pitchFamily="17" charset="-128"/>
                          <a:ea typeface="ＭＳ 明朝" panose="02020609040205080304" pitchFamily="17" charset="-128"/>
                        </a:rPr>
                        <a:t>成果発表会への出展</a:t>
                      </a:r>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5778052"/>
                  </a:ext>
                </a:extLst>
              </a:tr>
              <a:tr h="225083">
                <a:tc>
                  <a:txBody>
                    <a:bodyPr/>
                    <a:lstStyle/>
                    <a:p>
                      <a:pPr lvl="0">
                        <a:buNone/>
                      </a:pPr>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en-US" altLang="ja-JP"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6335944"/>
                  </a:ext>
                </a:extLst>
              </a:tr>
              <a:tr h="225083">
                <a:tc>
                  <a:txBody>
                    <a:bodyPr/>
                    <a:lstStyle/>
                    <a:p>
                      <a:pPr lvl="0">
                        <a:buNone/>
                      </a:pPr>
                      <a:r>
                        <a:rPr kumimoji="1" lang="en-US" altLang="ja-JP" sz="900" b="0" u="none" kern="1200" noProof="0">
                          <a:solidFill>
                            <a:schemeClr val="tx1"/>
                          </a:solidFill>
                          <a:latin typeface="ＭＳ 明朝" panose="02020609040205080304" pitchFamily="17" charset="-128"/>
                          <a:ea typeface="ＭＳ 明朝" panose="02020609040205080304" pitchFamily="17" charset="-128"/>
                        </a:rPr>
                        <a:t>(5) </a:t>
                      </a:r>
                      <a:r>
                        <a:rPr kumimoji="1" lang="ja-JP" altLang="en-US" sz="900" b="0" u="none" kern="1200" noProof="0">
                          <a:solidFill>
                            <a:schemeClr val="tx1"/>
                          </a:solidFill>
                          <a:latin typeface="ＭＳ 明朝" panose="02020609040205080304" pitchFamily="17" charset="-128"/>
                          <a:ea typeface="ＭＳ 明朝" panose="02020609040205080304" pitchFamily="17" charset="-128"/>
                        </a:rPr>
                        <a:t>普及啓発活動への協力</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noProof="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lvl="0">
                        <a:buNone/>
                      </a:pPr>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12658"/>
                  </a:ext>
                </a:extLst>
              </a:tr>
              <a:tr h="225083">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7108145"/>
                  </a:ext>
                </a:extLst>
              </a:tr>
              <a:tr h="365760">
                <a:tc>
                  <a:txBody>
                    <a:bodyPr/>
                    <a:lstStyle/>
                    <a:p>
                      <a:r>
                        <a:rPr kumimoji="1" lang="en-US" altLang="ja-JP" sz="900" b="0" u="none" kern="1200">
                          <a:solidFill>
                            <a:schemeClr val="tx1"/>
                          </a:solidFill>
                          <a:latin typeface="ＭＳ 明朝" panose="02020609040205080304" pitchFamily="17" charset="-128"/>
                          <a:ea typeface="ＭＳ 明朝" panose="02020609040205080304" pitchFamily="17" charset="-128"/>
                        </a:rPr>
                        <a:t>(6) </a:t>
                      </a:r>
                      <a:r>
                        <a:rPr kumimoji="1" lang="ja-JP" altLang="en-US" sz="900" b="0" u="none" kern="1200">
                          <a:solidFill>
                            <a:schemeClr val="tx1"/>
                          </a:solidFill>
                          <a:latin typeface="ＭＳ 明朝" panose="02020609040205080304" pitchFamily="17" charset="-128"/>
                          <a:ea typeface="ＭＳ 明朝" panose="02020609040205080304" pitchFamily="17" charset="-128"/>
                        </a:rPr>
                        <a:t>成果報告書及び社会実装実施計画書等の作成</a:t>
                      </a: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1565971"/>
                  </a:ext>
                </a:extLst>
              </a:tr>
              <a:tr h="225083">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endParaRPr kumimoji="1" lang="ja-JP" altLang="en-US" sz="900" b="0" u="none" kern="1200" dirty="0">
                        <a:solidFill>
                          <a:schemeClr val="tx1"/>
                        </a:solidFill>
                        <a:latin typeface="ＭＳ 明朝" panose="02020609040205080304" pitchFamily="17" charset="-128"/>
                        <a:ea typeface="ＭＳ 明朝" panose="02020609040205080304" pitchFamily="17" charset="-128"/>
                      </a:endParaRPr>
                    </a:p>
                  </a:txBody>
                  <a:tcPr marL="84406" marR="84406" marT="42203" marB="42203"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7186099"/>
                  </a:ext>
                </a:extLst>
              </a:tr>
            </a:tbl>
          </a:graphicData>
        </a:graphic>
      </p:graphicFrame>
      <p:cxnSp>
        <p:nvCxnSpPr>
          <p:cNvPr id="4" name="直線矢印コネクタ 3">
            <a:extLst>
              <a:ext uri="{FF2B5EF4-FFF2-40B4-BE49-F238E27FC236}">
                <a16:creationId xmlns:a16="http://schemas.microsoft.com/office/drawing/2014/main" id="{9DC15EBD-8F45-1637-5CD2-2320630C6A82}"/>
              </a:ext>
            </a:extLst>
          </p:cNvPr>
          <p:cNvCxnSpPr/>
          <p:nvPr/>
        </p:nvCxnSpPr>
        <p:spPr>
          <a:xfrm>
            <a:off x="5337053" y="1763908"/>
            <a:ext cx="996923" cy="0"/>
          </a:xfrm>
          <a:prstGeom prst="straightConnector1">
            <a:avLst/>
          </a:prstGeom>
          <a:ln w="381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 name="直線矢印コネクタ 4">
            <a:extLst>
              <a:ext uri="{FF2B5EF4-FFF2-40B4-BE49-F238E27FC236}">
                <a16:creationId xmlns:a16="http://schemas.microsoft.com/office/drawing/2014/main" id="{4729BDDA-8242-185D-74FF-E48418429BA3}"/>
              </a:ext>
            </a:extLst>
          </p:cNvPr>
          <p:cNvCxnSpPr/>
          <p:nvPr/>
        </p:nvCxnSpPr>
        <p:spPr>
          <a:xfrm>
            <a:off x="5999205" y="2073814"/>
            <a:ext cx="764308" cy="0"/>
          </a:xfrm>
          <a:prstGeom prst="straightConnector1">
            <a:avLst/>
          </a:prstGeom>
          <a:ln w="381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 name="直線矢印コネクタ 5">
            <a:extLst>
              <a:ext uri="{FF2B5EF4-FFF2-40B4-BE49-F238E27FC236}">
                <a16:creationId xmlns:a16="http://schemas.microsoft.com/office/drawing/2014/main" id="{ACC45129-D4F0-81A6-A304-2E49E20E1F28}"/>
              </a:ext>
            </a:extLst>
          </p:cNvPr>
          <p:cNvCxnSpPr/>
          <p:nvPr/>
        </p:nvCxnSpPr>
        <p:spPr>
          <a:xfrm>
            <a:off x="5999206" y="2292106"/>
            <a:ext cx="1595077" cy="0"/>
          </a:xfrm>
          <a:prstGeom prst="straightConnector1">
            <a:avLst/>
          </a:prstGeom>
          <a:ln w="381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 name="直線矢印コネクタ 6">
            <a:extLst>
              <a:ext uri="{FF2B5EF4-FFF2-40B4-BE49-F238E27FC236}">
                <a16:creationId xmlns:a16="http://schemas.microsoft.com/office/drawing/2014/main" id="{AC5205A8-331F-A7CC-82D2-CE3FE68ECFE6}"/>
              </a:ext>
            </a:extLst>
          </p:cNvPr>
          <p:cNvCxnSpPr/>
          <p:nvPr/>
        </p:nvCxnSpPr>
        <p:spPr>
          <a:xfrm>
            <a:off x="6399407" y="2516242"/>
            <a:ext cx="996923" cy="0"/>
          </a:xfrm>
          <a:prstGeom prst="straightConnector1">
            <a:avLst/>
          </a:prstGeom>
          <a:ln w="381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8" name="吹き出し: 線 7">
            <a:extLst>
              <a:ext uri="{FF2B5EF4-FFF2-40B4-BE49-F238E27FC236}">
                <a16:creationId xmlns:a16="http://schemas.microsoft.com/office/drawing/2014/main" id="{CA8F6471-1E0D-30AE-CB28-00A4B6A6C71E}"/>
              </a:ext>
            </a:extLst>
          </p:cNvPr>
          <p:cNvSpPr/>
          <p:nvPr/>
        </p:nvSpPr>
        <p:spPr>
          <a:xfrm>
            <a:off x="9217329" y="0"/>
            <a:ext cx="2741209" cy="2356339"/>
          </a:xfrm>
          <a:prstGeom prst="borderCallout1">
            <a:avLst>
              <a:gd name="adj1" fmla="val 29932"/>
              <a:gd name="adj2" fmla="val -203"/>
              <a:gd name="adj3" fmla="val 35609"/>
              <a:gd name="adj4" fmla="val -15683"/>
            </a:avLst>
          </a:prstGeom>
          <a:solidFill>
            <a:schemeClr val="bg1">
              <a:lumMod val="95000"/>
            </a:schemeClr>
          </a:solidFill>
          <a:ln w="6350">
            <a:solidFill>
              <a:schemeClr val="bg1">
                <a:lumMod val="50000"/>
              </a:schemeClr>
            </a:solidFill>
          </a:ln>
        </p:spPr>
        <p:txBody>
          <a:bodyPr rot="0" spcFirstLastPara="0" vertOverflow="overflow" horzOverflow="overflow" vert="horz" wrap="square" lIns="84406" tIns="42203" rIns="84406" bIns="42203" numCol="1" spcCol="0" rtlCol="0" fromWordArt="0" anchor="ctr" anchorCtr="0" forceAA="0" compatLnSpc="1">
            <a:prstTxWarp prst="textNoShape">
              <a:avLst/>
            </a:prstTxWarp>
            <a:noAutofit/>
          </a:bodyPr>
          <a:lstStyle/>
          <a:p>
            <a:r>
              <a:rPr kumimoji="1" lang="en-US" altLang="ja-JP" sz="1015">
                <a:latin typeface="ＭＳ 明朝" panose="02020609040205080304" pitchFamily="17" charset="-128"/>
                <a:ea typeface="ＭＳ 明朝" panose="02020609040205080304" pitchFamily="17" charset="-128"/>
              </a:rPr>
              <a:t>【</a:t>
            </a:r>
            <a:r>
              <a:rPr kumimoji="1" lang="ja-JP" altLang="en-US" sz="1015">
                <a:latin typeface="ＭＳ 明朝" panose="02020609040205080304" pitchFamily="17" charset="-128"/>
                <a:ea typeface="ＭＳ 明朝" panose="02020609040205080304" pitchFamily="17" charset="-128"/>
              </a:rPr>
              <a:t>記載ガイド</a:t>
            </a:r>
            <a:r>
              <a:rPr kumimoji="1" lang="en-US" altLang="ja-JP" sz="1015">
                <a:latin typeface="ＭＳ 明朝" panose="02020609040205080304" pitchFamily="17" charset="-128"/>
                <a:ea typeface="ＭＳ 明朝" panose="02020609040205080304" pitchFamily="17" charset="-128"/>
              </a:rPr>
              <a:t>】</a:t>
            </a: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企画提案書本紙の内容と整合する内容を記載すること。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赤字は記載内容の例示または説明であり、記載の際は赤字を削除し</a:t>
            </a:r>
            <a:r>
              <a:rPr kumimoji="1" lang="ja-JP" altLang="en-US" sz="1015" b="1" u="sng">
                <a:latin typeface="ＭＳ 明朝" panose="02020609040205080304" pitchFamily="17" charset="-128"/>
                <a:ea typeface="ＭＳ 明朝" panose="02020609040205080304" pitchFamily="17" charset="-128"/>
              </a:rPr>
              <a:t>黒字で記載</a:t>
            </a:r>
            <a:r>
              <a:rPr kumimoji="1" lang="ja-JP" altLang="en-US" sz="1015">
                <a:latin typeface="ＭＳ 明朝" panose="02020609040205080304" pitchFamily="17" charset="-128"/>
                <a:ea typeface="ＭＳ 明朝" panose="02020609040205080304" pitchFamily="17" charset="-128"/>
              </a:rPr>
              <a:t>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適宜、枠の高さや幅を変更いただき問題ありません。</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また、重要箇所については、</a:t>
            </a:r>
            <a:r>
              <a:rPr kumimoji="1" lang="ja-JP" altLang="en-US" sz="1015" b="1" u="sng">
                <a:latin typeface="ＭＳ 明朝" panose="02020609040205080304" pitchFamily="17" charset="-128"/>
                <a:ea typeface="ＭＳ 明朝" panose="02020609040205080304" pitchFamily="17" charset="-128"/>
              </a:rPr>
              <a:t>太字及び下線</a:t>
            </a:r>
            <a:r>
              <a:rPr kumimoji="1" lang="ja-JP" altLang="en-US" sz="1015">
                <a:latin typeface="ＭＳ 明朝" panose="02020609040205080304" pitchFamily="17" charset="-128"/>
                <a:ea typeface="ＭＳ 明朝" panose="02020609040205080304" pitchFamily="17" charset="-128"/>
              </a:rPr>
              <a:t>を用いて、強調すること。</a:t>
            </a: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endParaRPr kumimoji="1" lang="en-US" altLang="ja-JP" sz="1015">
              <a:latin typeface="ＭＳ 明朝" panose="02020609040205080304" pitchFamily="17" charset="-128"/>
              <a:ea typeface="ＭＳ 明朝" panose="02020609040205080304" pitchFamily="17" charset="-128"/>
            </a:endParaRPr>
          </a:p>
          <a:p>
            <a:pPr marL="158264" indent="-158264">
              <a:buFont typeface="Arial" panose="020B0604020202020204" pitchFamily="34" charset="0"/>
              <a:buChar char="•"/>
            </a:pPr>
            <a:r>
              <a:rPr kumimoji="1" lang="ja-JP" altLang="en-US" sz="1015">
                <a:latin typeface="ＭＳ 明朝" panose="02020609040205080304" pitchFamily="17" charset="-128"/>
                <a:ea typeface="ＭＳ 明朝" panose="02020609040205080304" pitchFamily="17" charset="-128"/>
              </a:rPr>
              <a:t>なお、本スライドの枚数制限は設けていない。（必要に応じてスライドを複製すること。）</a:t>
            </a:r>
            <a:endParaRPr kumimoji="1" lang="en-US" altLang="ja-JP" sz="1015">
              <a:latin typeface="ＭＳ 明朝" panose="02020609040205080304" pitchFamily="17" charset="-128"/>
              <a:ea typeface="ＭＳ 明朝" panose="02020609040205080304" pitchFamily="17" charset="-128"/>
            </a:endParaRPr>
          </a:p>
        </p:txBody>
      </p:sp>
    </p:spTree>
    <p:extLst>
      <p:ext uri="{BB962C8B-B14F-4D97-AF65-F5344CB8AC3E}">
        <p14:creationId xmlns:p14="http://schemas.microsoft.com/office/powerpoint/2010/main" val="1483125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LASTSLIDEVIEWED" val="325,2,Slide70"/>
  <p:tag name="THINKCELLPRESENTATIONDONOTDELETE" val="&lt;?xml version=&quot;1.0&quot; encoding=&quot;UTF-16&quot; standalone=&quot;yes&quot;?&gt;&lt;root reqver=&quot;28224&quot;&gt;&lt;version val=&quot;35876&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yearfmt&gt;&lt;begin val=&quot;0&quot;/&gt;&lt;end val=&quot;4&quot;/&gt;&lt;/m_yearfmt&gt;&lt;/m_precDefaultDate&gt;&lt;m_precDefaultDay&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0&quot;/&gt;&lt;/m_mruColor&gt;&lt;m_eweekdayFirstOfWeek val=&quot;1&quot;/&gt;&lt;m_eweekdayFirstOfWorkweek val=&quot;2&quot;/&gt;&lt;m_eweekdayFirstOfWeekend val=&quot;7&quot;/&gt;&lt;/CPresentation&gt;&lt;/root&gt;"/>
</p:tagLst>
</file>

<file path=ppt/tags/tag10.xml><?xml version="1.0" encoding="utf-8"?>
<p:tagLst xmlns:a="http://schemas.openxmlformats.org/drawingml/2006/main" xmlns:r="http://schemas.openxmlformats.org/officeDocument/2006/relationships" xmlns:p="http://schemas.openxmlformats.org/presentationml/2006/main">
  <p:tag name="SMARTOBJECT" val="Report date Default Cover v.3"/>
  <p:tag name="SMARTREAD" val="{@Report date}"/>
  <p:tag name="SMARTWRITE" val="{@Report date}"/>
</p:tagLst>
</file>

<file path=ppt/tags/tag100.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01.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02.xml><?xml version="1.0" encoding="utf-8"?>
<p:tagLst xmlns:a="http://schemas.openxmlformats.org/drawingml/2006/main" xmlns:r="http://schemas.openxmlformats.org/officeDocument/2006/relationships" xmlns:p="http://schemas.openxmlformats.org/presentationml/2006/main">
  <p:tag name="FULLLENGTH" val="True"/>
</p:tagLst>
</file>

<file path=ppt/tags/tag103.xml><?xml version="1.0" encoding="utf-8"?>
<p:tagLst xmlns:a="http://schemas.openxmlformats.org/drawingml/2006/main" xmlns:r="http://schemas.openxmlformats.org/officeDocument/2006/relationships" xmlns:p="http://schemas.openxmlformats.org/presentationml/2006/main">
  <p:tag name="FULLLENGTH" val="True"/>
</p:tagLst>
</file>

<file path=ppt/tags/tag104.xml><?xml version="1.0" encoding="utf-8"?>
<p:tagLst xmlns:a="http://schemas.openxmlformats.org/drawingml/2006/main" xmlns:r="http://schemas.openxmlformats.org/officeDocument/2006/relationships" xmlns:p="http://schemas.openxmlformats.org/presentationml/2006/main">
  <p:tag name="FULLLENGTH" val="True"/>
</p:tagLst>
</file>

<file path=ppt/tags/tag105.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06.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07.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08.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09.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FULLLENGTH" val="True"/>
</p:tagLst>
</file>

<file path=ppt/tags/tag11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12.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13.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14.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15.xml><?xml version="1.0" encoding="utf-8"?>
<p:tagLst xmlns:a="http://schemas.openxmlformats.org/drawingml/2006/main" xmlns:r="http://schemas.openxmlformats.org/officeDocument/2006/relationships" xmlns:p="http://schemas.openxmlformats.org/presentationml/2006/main">
  <p:tag name="FULLLENGTH" val="True"/>
</p:tagLst>
</file>

<file path=ppt/tags/tag116.xml><?xml version="1.0" encoding="utf-8"?>
<p:tagLst xmlns:a="http://schemas.openxmlformats.org/drawingml/2006/main" xmlns:r="http://schemas.openxmlformats.org/officeDocument/2006/relationships" xmlns:p="http://schemas.openxmlformats.org/presentationml/2006/main">
  <p:tag name="FULLLENGTH" val="True"/>
</p:tagLst>
</file>

<file path=ppt/tags/tag117.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18.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19.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2.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20.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21.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2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23.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24.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25.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26.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27.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28.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29.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3.xml><?xml version="1.0" encoding="utf-8"?>
<p:tagLst xmlns:a="http://schemas.openxmlformats.org/drawingml/2006/main" xmlns:r="http://schemas.openxmlformats.org/officeDocument/2006/relationships" xmlns:p="http://schemas.openxmlformats.org/presentationml/2006/main">
  <p:tag name="SMARTLOCKSHAPE" val="Yes"/>
</p:tagLst>
</file>

<file path=ppt/tags/tag130.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31.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32.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3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34.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3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36.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37.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38.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3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4.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40.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41.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42.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43.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44.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45.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46.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47.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48.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49.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5.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50.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51.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52.xml><?xml version="1.0" encoding="utf-8"?>
<p:tagLst xmlns:a="http://schemas.openxmlformats.org/drawingml/2006/main" xmlns:r="http://schemas.openxmlformats.org/officeDocument/2006/relationships" xmlns:p="http://schemas.openxmlformats.org/presentationml/2006/main">
  <p:tag name="FULLLENGTH" val="True"/>
</p:tagLst>
</file>

<file path=ppt/tags/tag153.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54.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55.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56.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57.xml><?xml version="1.0" encoding="utf-8"?>
<p:tagLst xmlns:a="http://schemas.openxmlformats.org/drawingml/2006/main" xmlns:r="http://schemas.openxmlformats.org/officeDocument/2006/relationships" xmlns:p="http://schemas.openxmlformats.org/presentationml/2006/main">
  <p:tag name="FULLLENGTH" val="True"/>
</p:tagLst>
</file>

<file path=ppt/tags/tag158.xml><?xml version="1.0" encoding="utf-8"?>
<p:tagLst xmlns:a="http://schemas.openxmlformats.org/drawingml/2006/main" xmlns:r="http://schemas.openxmlformats.org/officeDocument/2006/relationships" xmlns:p="http://schemas.openxmlformats.org/presentationml/2006/main">
  <p:tag name="FULLLENGTH" val="True"/>
</p:tagLst>
</file>

<file path=ppt/tags/tag159.xml><?xml version="1.0" encoding="utf-8"?>
<p:tagLst xmlns:a="http://schemas.openxmlformats.org/drawingml/2006/main" xmlns:r="http://schemas.openxmlformats.org/officeDocument/2006/relationships" xmlns:p="http://schemas.openxmlformats.org/presentationml/2006/main">
  <p:tag name="FULLLENGTH" val="True"/>
</p:tagLst>
</file>

<file path=ppt/tags/tag16.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60.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61.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62.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63.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64.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65.xml><?xml version="1.0" encoding="utf-8"?>
<p:tagLst xmlns:a="http://schemas.openxmlformats.org/drawingml/2006/main" xmlns:r="http://schemas.openxmlformats.org/officeDocument/2006/relationships" xmlns:p="http://schemas.openxmlformats.org/presentationml/2006/main">
  <p:tag name="FULLLENGTH" val="True"/>
</p:tagLst>
</file>

<file path=ppt/tags/tag16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67.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68.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69.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17.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70.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71.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72.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173.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174.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75.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76.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77.xml><?xml version="1.0" encoding="utf-8"?>
<p:tagLst xmlns:a="http://schemas.openxmlformats.org/drawingml/2006/main" xmlns:r="http://schemas.openxmlformats.org/officeDocument/2006/relationships" xmlns:p="http://schemas.openxmlformats.org/presentationml/2006/main">
  <p:tag name="SMARTDIVIDERLEVEL" val="0"/>
  <p:tag name="SMARTDIVIDERTEXT" val="Section"/>
  <p:tag name="SMARTDIVIDERTOCSTYLE" val="Section TOC"/>
  <p:tag name="SMARTDIVIDERTYPE" val="Section"/>
  <p:tag name="SMARTSLIDETYPE" val="Divider"/>
</p:tagLst>
</file>

<file path=ppt/tags/tag178.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7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80.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81.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8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83.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84.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85.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86.xml><?xml version="1.0" encoding="utf-8"?>
<p:tagLst xmlns:a="http://schemas.openxmlformats.org/drawingml/2006/main" xmlns:r="http://schemas.openxmlformats.org/officeDocument/2006/relationships" xmlns:p="http://schemas.openxmlformats.org/presentationml/2006/main">
  <p:tag name="SMARTDIVIDERLEVEL" val="0"/>
  <p:tag name="SMARTDIVIDERTEXT" val="Section"/>
  <p:tag name="SMARTDIVIDERTOCSTYLE" val="Section TOC"/>
  <p:tag name="SMARTDIVIDERTYPE" val="Section"/>
  <p:tag name="SMARTSLIDETYPE" val="Divider"/>
</p:tagLst>
</file>

<file path=ppt/tags/tag187.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88.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89.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90.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191.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192.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193.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194.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195.xml><?xml version="1.0" encoding="utf-8"?>
<p:tagLst xmlns:a="http://schemas.openxmlformats.org/drawingml/2006/main" xmlns:r="http://schemas.openxmlformats.org/officeDocument/2006/relationships" xmlns:p="http://schemas.openxmlformats.org/presentationml/2006/main">
  <p:tag name="SHOW EXECUTIVE SUMMARY" val="No"/>
  <p:tag name="SMARTDIVIDERLEVEL" val="0"/>
  <p:tag name="SMARTDIVIDERTEXT" val="Section"/>
  <p:tag name="SMARTDIVIDERTOCSTYLE" val="Section TOC"/>
  <p:tag name="SMARTDIVIDERTYPE" val="Section"/>
  <p:tag name="SMARTSLIDETYPE" val="Divider"/>
</p:tagLst>
</file>

<file path=ppt/tags/tag196.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197.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198.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199.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200.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01.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202.xml><?xml version="1.0" encoding="utf-8"?>
<p:tagLst xmlns:a="http://schemas.openxmlformats.org/drawingml/2006/main" xmlns:r="http://schemas.openxmlformats.org/officeDocument/2006/relationships" xmlns:p="http://schemas.openxmlformats.org/presentationml/2006/main">
  <p:tag name="SMARTREAD" val="{Smart Divider title}"/>
  <p:tag name="SMARTWRITE" val="{Smart Divider title}"/>
</p:tagLst>
</file>

<file path=ppt/tags/tag203.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204.xml><?xml version="1.0" encoding="utf-8"?>
<p:tagLst xmlns:a="http://schemas.openxmlformats.org/drawingml/2006/main" xmlns:r="http://schemas.openxmlformats.org/officeDocument/2006/relationships" xmlns:p="http://schemas.openxmlformats.org/presentationml/2006/main">
  <p:tag name="SHOW EXECUTIVE SUMMARY" val="No"/>
  <p:tag name="SMARTDIVIDERLEVEL" val="0"/>
  <p:tag name="SMARTDIVIDERTEXT" val="Section"/>
  <p:tag name="SMARTDIVIDERTOCSTYLE" val="Section TOC"/>
  <p:tag name="SMARTDIVIDERTYPE" val="Section"/>
  <p:tag name="SMARTSLIDETYPE" val="Divider"/>
</p:tagLst>
</file>

<file path=ppt/tags/tag205.xml><?xml version="1.0" encoding="utf-8"?>
<p:tagLst xmlns:a="http://schemas.openxmlformats.org/drawingml/2006/main" xmlns:r="http://schemas.openxmlformats.org/officeDocument/2006/relationships" xmlns:p="http://schemas.openxmlformats.org/presentationml/2006/main">
  <p:tag name="SMARTSHAPETYPE" val="dividertocplaceholder"/>
</p:tagLst>
</file>

<file path=ppt/tags/tag206.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207.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208.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20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1.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210.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211.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212.xml><?xml version="1.0" encoding="utf-8"?>
<p:tagLst xmlns:a="http://schemas.openxmlformats.org/drawingml/2006/main" xmlns:r="http://schemas.openxmlformats.org/officeDocument/2006/relationships" xmlns:p="http://schemas.openxmlformats.org/presentationml/2006/main">
  <p:tag name="SMARTLINKEDSHAPEID" val="Title"/>
  <p:tag name="SMARTREAD" val="{@Title}"/>
  <p:tag name="SMARTWRITE" val="{@Title}"/>
</p:tagLst>
</file>

<file path=ppt/tags/tag213.xml><?xml version="1.0" encoding="utf-8"?>
<p:tagLst xmlns:a="http://schemas.openxmlformats.org/drawingml/2006/main" xmlns:r="http://schemas.openxmlformats.org/officeDocument/2006/relationships" xmlns:p="http://schemas.openxmlformats.org/presentationml/2006/main">
  <p:tag name="SMARTLINKEDSHAPEID" val="Title"/>
  <p:tag name="SMARTREAD" val="{@Subtitle}"/>
  <p:tag name="SMARTWRITE" val="{@Subtitle}"/>
</p:tagLst>
</file>

<file path=ppt/tags/tag214.xml><?xml version="1.0" encoding="utf-8"?>
<p:tagLst xmlns:a="http://schemas.openxmlformats.org/drawingml/2006/main" xmlns:r="http://schemas.openxmlformats.org/officeDocument/2006/relationships" xmlns:p="http://schemas.openxmlformats.org/presentationml/2006/main">
  <p:tag name="SMARTLINKEDSHAPEID" val="SideBar"/>
  <p:tag name="SMARTOBJECT" val="Confidentiality stamp Default Cover v.3"/>
  <p:tag name="SMARTREAD" val="{@Confidentiality stamp}"/>
  <p:tag name="SMARTWRITE" val="{@Confidentiality stamp}"/>
</p:tagLst>
</file>

<file path=ppt/tags/tag215.xml><?xml version="1.0" encoding="utf-8"?>
<p:tagLst xmlns:a="http://schemas.openxmlformats.org/drawingml/2006/main" xmlns:r="http://schemas.openxmlformats.org/officeDocument/2006/relationships" xmlns:p="http://schemas.openxmlformats.org/presentationml/2006/main">
  <p:tag name="SMARTISVISIBLE" val="{@Show Draft stamp} = Yes"/>
  <p:tag name="SMARTLINKEDSHAPEID" val="SideBar"/>
  <p:tag name="SMARTOBJECT" val="Draft stamp Default Cover v.3"/>
  <p:tag name="SMARTREAD" val="{@Draft stamp}"/>
  <p:tag name="SMARTWRITE" val="{@Draft stamp}"/>
</p:tagLst>
</file>

<file path=ppt/tags/tag216.xml><?xml version="1.0" encoding="utf-8"?>
<p:tagLst xmlns:a="http://schemas.openxmlformats.org/drawingml/2006/main" xmlns:r="http://schemas.openxmlformats.org/officeDocument/2006/relationships" xmlns:p="http://schemas.openxmlformats.org/presentationml/2006/main">
  <p:tag name="SMARTOBJECT" val="Report date Default Cover v.3"/>
  <p:tag name="SMARTREAD" val="{@Report date}"/>
  <p:tag name="SMARTWRITE" val="{@Report date}"/>
</p:tagLst>
</file>

<file path=ppt/tags/tag217.xml><?xml version="1.0" encoding="utf-8"?>
<p:tagLst xmlns:a="http://schemas.openxmlformats.org/drawingml/2006/main" xmlns:r="http://schemas.openxmlformats.org/officeDocument/2006/relationships" xmlns:p="http://schemas.openxmlformats.org/presentationml/2006/main">
  <p:tag name="SMARTLINKEDSHAPEID" val="Title"/>
  <p:tag name="SMARTREAD" val="{@Title}"/>
  <p:tag name="SMARTWRITE" val="{@Title}"/>
</p:tagLst>
</file>

<file path=ppt/tags/tag218.xml><?xml version="1.0" encoding="utf-8"?>
<p:tagLst xmlns:a="http://schemas.openxmlformats.org/drawingml/2006/main" xmlns:r="http://schemas.openxmlformats.org/officeDocument/2006/relationships" xmlns:p="http://schemas.openxmlformats.org/presentationml/2006/main">
  <p:tag name="SMARTLINKEDSHAPEID" val="Title"/>
  <p:tag name="SMARTREAD" val="{@Subtitle}"/>
  <p:tag name="SMARTWRITE" val="{@Subtitle}"/>
</p:tagLst>
</file>

<file path=ppt/tags/tag219.xml><?xml version="1.0" encoding="utf-8"?>
<p:tagLst xmlns:a="http://schemas.openxmlformats.org/drawingml/2006/main" xmlns:r="http://schemas.openxmlformats.org/officeDocument/2006/relationships" xmlns:p="http://schemas.openxmlformats.org/presentationml/2006/main">
  <p:tag name="SMARTLINKEDSHAPEID" val="SideBar"/>
  <p:tag name="SMARTOBJECT" val="Confidentiality stamp Default Cover v.3"/>
  <p:tag name="SMARTREAD" val="{@Confidentiality stamp}"/>
  <p:tag name="SMARTWRITE" val="{@Confidentiality stamp}"/>
</p:tagLst>
</file>

<file path=ppt/tags/tag22.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220.xml><?xml version="1.0" encoding="utf-8"?>
<p:tagLst xmlns:a="http://schemas.openxmlformats.org/drawingml/2006/main" xmlns:r="http://schemas.openxmlformats.org/officeDocument/2006/relationships" xmlns:p="http://schemas.openxmlformats.org/presentationml/2006/main">
  <p:tag name="SMARTISVISIBLE" val="{@Show Draft stamp} = Yes"/>
  <p:tag name="SMARTLINKEDSHAPEID" val="SideBar"/>
  <p:tag name="SMARTOBJECT" val="Draft stamp Default Cover v.3"/>
  <p:tag name="SMARTREAD" val="{@Draft stamp}"/>
  <p:tag name="SMARTWRITE" val="{@Draft stamp}"/>
</p:tagLst>
</file>

<file path=ppt/tags/tag221.xml><?xml version="1.0" encoding="utf-8"?>
<p:tagLst xmlns:a="http://schemas.openxmlformats.org/drawingml/2006/main" xmlns:r="http://schemas.openxmlformats.org/officeDocument/2006/relationships" xmlns:p="http://schemas.openxmlformats.org/presentationml/2006/main">
  <p:tag name="SMARTOBJECT" val="Report date Default Cover v.3"/>
  <p:tag name="SMARTREAD" val="{@Report date}"/>
  <p:tag name="SMARTWRITE" val="{@Report date}"/>
</p:tagLst>
</file>

<file path=ppt/tags/tag222.xml><?xml version="1.0" encoding="utf-8"?>
<p:tagLst xmlns:a="http://schemas.openxmlformats.org/drawingml/2006/main" xmlns:r="http://schemas.openxmlformats.org/officeDocument/2006/relationships" xmlns:p="http://schemas.openxmlformats.org/presentationml/2006/main">
  <p:tag name="SMARTLINKEDSHAPEID" val="Title"/>
  <p:tag name="SMARTREAD" val="{@Title}"/>
  <p:tag name="SMARTWRITE" val="{@Title}"/>
</p:tagLst>
</file>

<file path=ppt/tags/tag223.xml><?xml version="1.0" encoding="utf-8"?>
<p:tagLst xmlns:a="http://schemas.openxmlformats.org/drawingml/2006/main" xmlns:r="http://schemas.openxmlformats.org/officeDocument/2006/relationships" xmlns:p="http://schemas.openxmlformats.org/presentationml/2006/main">
  <p:tag name="SMARTLINKEDSHAPEID" val="Title"/>
  <p:tag name="SMARTREAD" val="{@Subtitle}"/>
  <p:tag name="SMARTWRITE" val="{@Subtitle}"/>
</p:tagLst>
</file>

<file path=ppt/tags/tag224.xml><?xml version="1.0" encoding="utf-8"?>
<p:tagLst xmlns:a="http://schemas.openxmlformats.org/drawingml/2006/main" xmlns:r="http://schemas.openxmlformats.org/officeDocument/2006/relationships" xmlns:p="http://schemas.openxmlformats.org/presentationml/2006/main">
  <p:tag name="SMARTLINKEDSHAPEID" val="SideBar"/>
  <p:tag name="SMARTOBJECT" val="Confidentiality stamp Default Cover v.3"/>
  <p:tag name="SMARTREAD" val="{@Confidentiality stamp}"/>
  <p:tag name="SMARTWRITE" val="{@Confidentiality stamp}"/>
</p:tagLst>
</file>

<file path=ppt/tags/tag225.xml><?xml version="1.0" encoding="utf-8"?>
<p:tagLst xmlns:a="http://schemas.openxmlformats.org/drawingml/2006/main" xmlns:r="http://schemas.openxmlformats.org/officeDocument/2006/relationships" xmlns:p="http://schemas.openxmlformats.org/presentationml/2006/main">
  <p:tag name="SMARTISVISIBLE" val="{@Show Draft stamp} = Yes"/>
  <p:tag name="SMARTLINKEDSHAPEID" val="SideBar"/>
  <p:tag name="SMARTOBJECT" val="Draft stamp Default Cover v.3"/>
  <p:tag name="SMARTREAD" val="{@Draft stamp}"/>
  <p:tag name="SMARTWRITE" val="{@Draft stamp}"/>
</p:tagLst>
</file>

<file path=ppt/tags/tag226.xml><?xml version="1.0" encoding="utf-8"?>
<p:tagLst xmlns:a="http://schemas.openxmlformats.org/drawingml/2006/main" xmlns:r="http://schemas.openxmlformats.org/officeDocument/2006/relationships" xmlns:p="http://schemas.openxmlformats.org/presentationml/2006/main">
  <p:tag name="SMARTOBJECT" val="Report date Default Cover v.3"/>
  <p:tag name="SMARTREAD" val="{@Report date}"/>
  <p:tag name="SMARTWRITE" val="{@Report date}"/>
</p:tagLst>
</file>

<file path=ppt/tags/tag227.xml><?xml version="1.0" encoding="utf-8"?>
<p:tagLst xmlns:a="http://schemas.openxmlformats.org/drawingml/2006/main" xmlns:r="http://schemas.openxmlformats.org/officeDocument/2006/relationships" xmlns:p="http://schemas.openxmlformats.org/presentationml/2006/main">
  <p:tag name="SMARTOBJECT" val="Bla Bla Object"/>
</p:tagLst>
</file>

<file path=ppt/tags/tag228.xml><?xml version="1.0" encoding="utf-8"?>
<p:tagLst xmlns:a="http://schemas.openxmlformats.org/drawingml/2006/main" xmlns:r="http://schemas.openxmlformats.org/officeDocument/2006/relationships" xmlns:p="http://schemas.openxmlformats.org/presentationml/2006/main">
  <p:tag name="SMARTOBJECT" val="Confidentiality stamp Default Cover v.3"/>
  <p:tag name="SMARTREAD" val="{@Confidentiality stamp}"/>
  <p:tag name="SMARTWRITE" val="{@Confidentiality stamp}"/>
</p:tagLst>
</file>

<file path=ppt/tags/tag229.xml><?xml version="1.0" encoding="utf-8"?>
<p:tagLst xmlns:a="http://schemas.openxmlformats.org/drawingml/2006/main" xmlns:r="http://schemas.openxmlformats.org/officeDocument/2006/relationships" xmlns:p="http://schemas.openxmlformats.org/presentationml/2006/main">
  <p:tag name="SMARTISVISIBLE" val="{@Show Draft stamp} = Yes"/>
  <p:tag name="SMARTOBJECT" val="Draft stamp Default Cover v.3"/>
  <p:tag name="SMARTREAD" val="{@Draft stamp}"/>
  <p:tag name="SMARTWRITE" val="{@Draft stamp}"/>
</p:tagLst>
</file>

<file path=ppt/tags/tag23.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230.xml><?xml version="1.0" encoding="utf-8"?>
<p:tagLst xmlns:a="http://schemas.openxmlformats.org/drawingml/2006/main" xmlns:r="http://schemas.openxmlformats.org/officeDocument/2006/relationships" xmlns:p="http://schemas.openxmlformats.org/presentationml/2006/main">
  <p:tag name="SMARTLINKEDSHAPEID" val="Subtitle"/>
  <p:tag name="SMARTOBJECT" val="Report date Default Cover v.3"/>
  <p:tag name="SMARTREAD" val="{@Report date}"/>
  <p:tag name="SMARTWRITE" val="{@Report date}"/>
</p:tagLst>
</file>

<file path=ppt/tags/tag231.xml><?xml version="1.0" encoding="utf-8"?>
<p:tagLst xmlns:a="http://schemas.openxmlformats.org/drawingml/2006/main" xmlns:r="http://schemas.openxmlformats.org/officeDocument/2006/relationships" xmlns:p="http://schemas.openxmlformats.org/presentationml/2006/main">
  <p:tag name="SMARTSHAPETYPE" val="Front Cover Image"/>
</p:tagLst>
</file>

<file path=ppt/tags/tag232.xml><?xml version="1.0" encoding="utf-8"?>
<p:tagLst xmlns:a="http://schemas.openxmlformats.org/drawingml/2006/main" xmlns:r="http://schemas.openxmlformats.org/officeDocument/2006/relationships" xmlns:p="http://schemas.openxmlformats.org/presentationml/2006/main">
  <p:tag name="SMARTOBJECT" val="Title"/>
  <p:tag name="SMARTREAD" val="{@Title}"/>
  <p:tag name="SMARTWRITE" val="{@Title}"/>
</p:tagLst>
</file>

<file path=ppt/tags/tag233.xml><?xml version="1.0" encoding="utf-8"?>
<p:tagLst xmlns:a="http://schemas.openxmlformats.org/drawingml/2006/main" xmlns:r="http://schemas.openxmlformats.org/officeDocument/2006/relationships" xmlns:p="http://schemas.openxmlformats.org/presentationml/2006/main">
  <p:tag name="SMARTOBJECT" val="Subtitle"/>
  <p:tag name="SMARTREAD" val="{@Subtitle}"/>
  <p:tag name="SMARTWRITE" val="{@Subtitle}"/>
</p:tagLst>
</file>

<file path=ppt/tags/tag234.xml><?xml version="1.0" encoding="utf-8"?>
<p:tagLst xmlns:a="http://schemas.openxmlformats.org/drawingml/2006/main" xmlns:r="http://schemas.openxmlformats.org/officeDocument/2006/relationships" xmlns:p="http://schemas.openxmlformats.org/presentationml/2006/main">
  <p:tag name="SMARTOBJECT" val="Bla Bla Object"/>
</p:tagLst>
</file>

<file path=ppt/tags/tag235.xml><?xml version="1.0" encoding="utf-8"?>
<p:tagLst xmlns:a="http://schemas.openxmlformats.org/drawingml/2006/main" xmlns:r="http://schemas.openxmlformats.org/officeDocument/2006/relationships" xmlns:p="http://schemas.openxmlformats.org/presentationml/2006/main">
  <p:tag name="SMARTOBJECT" val="Confidentiality stamp Default Cover v.3"/>
  <p:tag name="SMARTREAD" val="{@Confidentiality stamp}"/>
  <p:tag name="SMARTWRITE" val="{@Confidentiality stamp}"/>
</p:tagLst>
</file>

<file path=ppt/tags/tag236.xml><?xml version="1.0" encoding="utf-8"?>
<p:tagLst xmlns:a="http://schemas.openxmlformats.org/drawingml/2006/main" xmlns:r="http://schemas.openxmlformats.org/officeDocument/2006/relationships" xmlns:p="http://schemas.openxmlformats.org/presentationml/2006/main">
  <p:tag name="SMARTISVISIBLE" val="{@Show Draft stamp} = Yes"/>
  <p:tag name="SMARTOBJECT" val="Draft stamp Default Cover v.3"/>
  <p:tag name="SMARTREAD" val="{@Draft stamp}"/>
  <p:tag name="SMARTWRITE" val="{@Draft stamp}"/>
</p:tagLst>
</file>

<file path=ppt/tags/tag237.xml><?xml version="1.0" encoding="utf-8"?>
<p:tagLst xmlns:a="http://schemas.openxmlformats.org/drawingml/2006/main" xmlns:r="http://schemas.openxmlformats.org/officeDocument/2006/relationships" xmlns:p="http://schemas.openxmlformats.org/presentationml/2006/main">
  <p:tag name="SMARTLINKEDSHAPEID" val="Subtitle"/>
  <p:tag name="SMARTOBJECT" val="Report date Default Cover v.3"/>
  <p:tag name="SMARTREAD" val="{@Report date}"/>
  <p:tag name="SMARTWRITE" val="{@Report date}"/>
</p:tagLst>
</file>

<file path=ppt/tags/tag238.xml><?xml version="1.0" encoding="utf-8"?>
<p:tagLst xmlns:a="http://schemas.openxmlformats.org/drawingml/2006/main" xmlns:r="http://schemas.openxmlformats.org/officeDocument/2006/relationships" xmlns:p="http://schemas.openxmlformats.org/presentationml/2006/main">
  <p:tag name="SMARTSHAPETYPE" val="Front Cover Image"/>
</p:tagLst>
</file>

<file path=ppt/tags/tag239.xml><?xml version="1.0" encoding="utf-8"?>
<p:tagLst xmlns:a="http://schemas.openxmlformats.org/drawingml/2006/main" xmlns:r="http://schemas.openxmlformats.org/officeDocument/2006/relationships" xmlns:p="http://schemas.openxmlformats.org/presentationml/2006/main">
  <p:tag name="SMARTOBJECT" val="Title"/>
  <p:tag name="SMARTREAD" val="{@Title}"/>
  <p:tag name="SMARTWRITE" val="{@Title}"/>
</p:tagLst>
</file>

<file path=ppt/tags/tag24.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240.xml><?xml version="1.0" encoding="utf-8"?>
<p:tagLst xmlns:a="http://schemas.openxmlformats.org/drawingml/2006/main" xmlns:r="http://schemas.openxmlformats.org/officeDocument/2006/relationships" xmlns:p="http://schemas.openxmlformats.org/presentationml/2006/main">
  <p:tag name="SMARTOBJECT" val="Subtitle"/>
  <p:tag name="SMARTREAD" val="{@Subtitle}"/>
  <p:tag name="SMARTWRITE" val="{@Subtitle}"/>
</p:tagLst>
</file>

<file path=ppt/tags/tag2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7.xml><?xml version="1.0" encoding="utf-8"?>
<p:tagLst xmlns:a="http://schemas.openxmlformats.org/drawingml/2006/main" xmlns:r="http://schemas.openxmlformats.org/officeDocument/2006/relationships" xmlns:p="http://schemas.openxmlformats.org/presentationml/2006/main">
  <p:tag name="FULLLENGTH" val="True"/>
</p:tagLst>
</file>

<file path=ppt/tags/tag2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29.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THOQo1aNuRoK6WSGX8yv_Q"/>
</p:tagLst>
</file>

<file path=ppt/tags/tag30.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31.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32.xml><?xml version="1.0" encoding="utf-8"?>
<p:tagLst xmlns:a="http://schemas.openxmlformats.org/drawingml/2006/main" xmlns:r="http://schemas.openxmlformats.org/officeDocument/2006/relationships" xmlns:p="http://schemas.openxmlformats.org/presentationml/2006/main">
  <p:tag name="FULLLENGTH" val="True"/>
</p:tagLst>
</file>

<file path=ppt/tags/tag33.xml><?xml version="1.0" encoding="utf-8"?>
<p:tagLst xmlns:a="http://schemas.openxmlformats.org/drawingml/2006/main" xmlns:r="http://schemas.openxmlformats.org/officeDocument/2006/relationships" xmlns:p="http://schemas.openxmlformats.org/presentationml/2006/main">
  <p:tag name="FULLLENGTH" val="True"/>
</p:tagLst>
</file>

<file path=ppt/tags/tag34.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35.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36.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37.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38.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39.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4.xml><?xml version="1.0" encoding="utf-8"?>
<p:tagLst xmlns:a="http://schemas.openxmlformats.org/drawingml/2006/main" xmlns:r="http://schemas.openxmlformats.org/officeDocument/2006/relationships" xmlns:p="http://schemas.openxmlformats.org/presentationml/2006/main">
  <p:tag name="SMARTGRID" val="Yes"/>
  <p:tag name="SMARTISVISIBLE" val="{@GridOn}=Yes"/>
  <p:tag name="SMARTLOCKSHAPE" val="Yes"/>
  <p:tag name="SMARTOBJECT" val="Grid"/>
</p:tagLst>
</file>

<file path=ppt/tags/tag40.xml><?xml version="1.0" encoding="utf-8"?>
<p:tagLst xmlns:a="http://schemas.openxmlformats.org/drawingml/2006/main" xmlns:r="http://schemas.openxmlformats.org/officeDocument/2006/relationships" xmlns:p="http://schemas.openxmlformats.org/presentationml/2006/main">
  <p:tag name="FULLLENGTH" val="True"/>
</p:tagLst>
</file>

<file path=ppt/tags/tag41.xml><?xml version="1.0" encoding="utf-8"?>
<p:tagLst xmlns:a="http://schemas.openxmlformats.org/drawingml/2006/main" xmlns:r="http://schemas.openxmlformats.org/officeDocument/2006/relationships" xmlns:p="http://schemas.openxmlformats.org/presentationml/2006/main">
  <p:tag name="FULLLENGTH" val="True"/>
</p:tagLst>
</file>

<file path=ppt/tags/tag42.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43.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44.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45.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46.xml><?xml version="1.0" encoding="utf-8"?>
<p:tagLst xmlns:a="http://schemas.openxmlformats.org/drawingml/2006/main" xmlns:r="http://schemas.openxmlformats.org/officeDocument/2006/relationships" xmlns:p="http://schemas.openxmlformats.org/presentationml/2006/main">
  <p:tag name="FULLLENGTH" val="True"/>
</p:tagLst>
</file>

<file path=ppt/tags/tag47.xml><?xml version="1.0" encoding="utf-8"?>
<p:tagLst xmlns:a="http://schemas.openxmlformats.org/drawingml/2006/main" xmlns:r="http://schemas.openxmlformats.org/officeDocument/2006/relationships" xmlns:p="http://schemas.openxmlformats.org/presentationml/2006/main">
  <p:tag name="FULLLENGTH" val="True"/>
</p:tagLst>
</file>

<file path=ppt/tags/tag48.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49.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51.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52.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53.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54.xml><?xml version="1.0" encoding="utf-8"?>
<p:tagLst xmlns:a="http://schemas.openxmlformats.org/drawingml/2006/main" xmlns:r="http://schemas.openxmlformats.org/officeDocument/2006/relationships" xmlns:p="http://schemas.openxmlformats.org/presentationml/2006/main">
  <p:tag name="FULLLENGTH" val="True"/>
</p:tagLst>
</file>

<file path=ppt/tags/tag55.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56.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57.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58.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59.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6.xml><?xml version="1.0" encoding="utf-8"?>
<p:tagLst xmlns:a="http://schemas.openxmlformats.org/drawingml/2006/main" xmlns:r="http://schemas.openxmlformats.org/officeDocument/2006/relationships" xmlns:p="http://schemas.openxmlformats.org/presentationml/2006/main">
  <p:tag name="SMARTLINKEDSHAPEID" val="Title"/>
  <p:tag name="SMARTREAD" val="{@Title}"/>
  <p:tag name="SMARTWRITE" val="{@Title}"/>
</p:tagLst>
</file>

<file path=ppt/tags/tag60.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61.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62.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63.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64.xml><?xml version="1.0" encoding="utf-8"?>
<p:tagLst xmlns:a="http://schemas.openxmlformats.org/drawingml/2006/main" xmlns:r="http://schemas.openxmlformats.org/officeDocument/2006/relationships" xmlns:p="http://schemas.openxmlformats.org/presentationml/2006/main">
  <p:tag name="FULLLENGTH" val="True"/>
</p:tagLst>
</file>

<file path=ppt/tags/tag65.xml><?xml version="1.0" encoding="utf-8"?>
<p:tagLst xmlns:a="http://schemas.openxmlformats.org/drawingml/2006/main" xmlns:r="http://schemas.openxmlformats.org/officeDocument/2006/relationships" xmlns:p="http://schemas.openxmlformats.org/presentationml/2006/main">
  <p:tag name="FULLLENGTH" val="True"/>
</p:tagLst>
</file>

<file path=ppt/tags/tag66.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67.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68.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69.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7.xml><?xml version="1.0" encoding="utf-8"?>
<p:tagLst xmlns:a="http://schemas.openxmlformats.org/drawingml/2006/main" xmlns:r="http://schemas.openxmlformats.org/officeDocument/2006/relationships" xmlns:p="http://schemas.openxmlformats.org/presentationml/2006/main">
  <p:tag name="SMARTREAD" val="{@Subtitle}"/>
  <p:tag name="SMARTWRITE" val="{@Subtitle}"/>
</p:tagLst>
</file>

<file path=ppt/tags/tag70.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71.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72.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73.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74.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75.xml><?xml version="1.0" encoding="utf-8"?>
<p:tagLst xmlns:a="http://schemas.openxmlformats.org/drawingml/2006/main" xmlns:r="http://schemas.openxmlformats.org/officeDocument/2006/relationships" xmlns:p="http://schemas.openxmlformats.org/presentationml/2006/main">
  <p:tag name="FULLLENGTH" val="True"/>
</p:tagLst>
</file>

<file path=ppt/tags/tag76.xml><?xml version="1.0" encoding="utf-8"?>
<p:tagLst xmlns:a="http://schemas.openxmlformats.org/drawingml/2006/main" xmlns:r="http://schemas.openxmlformats.org/officeDocument/2006/relationships" xmlns:p="http://schemas.openxmlformats.org/presentationml/2006/main">
  <p:tag name="FULLLENGTH" val="True"/>
</p:tagLst>
</file>

<file path=ppt/tags/tag77.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78.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79.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8.xml><?xml version="1.0" encoding="utf-8"?>
<p:tagLst xmlns:a="http://schemas.openxmlformats.org/drawingml/2006/main" xmlns:r="http://schemas.openxmlformats.org/officeDocument/2006/relationships" xmlns:p="http://schemas.openxmlformats.org/presentationml/2006/main">
  <p:tag name="SMARTLINKEDSHAPEID" val="SideBar"/>
  <p:tag name="SMARTOBJECT" val="Confidentiality stamp Default Cover v.3"/>
  <p:tag name="SMARTREAD" val="{@Confidentiality stamp}"/>
  <p:tag name="SMARTWRITE" val="{@Confidentiality stamp}"/>
</p:tagLst>
</file>

<file path=ppt/tags/tag80.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81.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82.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83.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84.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85.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86.xml><?xml version="1.0" encoding="utf-8"?>
<p:tagLst xmlns:a="http://schemas.openxmlformats.org/drawingml/2006/main" xmlns:r="http://schemas.openxmlformats.org/officeDocument/2006/relationships" xmlns:p="http://schemas.openxmlformats.org/presentationml/2006/main">
  <p:tag name="FULLLENGTH" val="True"/>
</p:tagLst>
</file>

<file path=ppt/tags/tag87.xml><?xml version="1.0" encoding="utf-8"?>
<p:tagLst xmlns:a="http://schemas.openxmlformats.org/drawingml/2006/main" xmlns:r="http://schemas.openxmlformats.org/officeDocument/2006/relationships" xmlns:p="http://schemas.openxmlformats.org/presentationml/2006/main">
  <p:tag name="FULLLENGTH" val="True"/>
</p:tagLst>
</file>

<file path=ppt/tags/tag88.xml><?xml version="1.0" encoding="utf-8"?>
<p:tagLst xmlns:a="http://schemas.openxmlformats.org/drawingml/2006/main" xmlns:r="http://schemas.openxmlformats.org/officeDocument/2006/relationships" xmlns:p="http://schemas.openxmlformats.org/presentationml/2006/main">
  <p:tag name="FULLLENGTH" val="True"/>
</p:tagLst>
</file>

<file path=ppt/tags/tag89.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9.xml><?xml version="1.0" encoding="utf-8"?>
<p:tagLst xmlns:a="http://schemas.openxmlformats.org/drawingml/2006/main" xmlns:r="http://schemas.openxmlformats.org/officeDocument/2006/relationships" xmlns:p="http://schemas.openxmlformats.org/presentationml/2006/main">
  <p:tag name="SMARTISVISIBLE" val="{@Show Draft stamp} = Yes"/>
  <p:tag name="SMARTOBJECT" val="Draft stamp Default Cover v.3"/>
  <p:tag name="SMARTREAD" val="{@Draft stamp}"/>
  <p:tag name="SMARTWRITE" val="{@Draft stamp}"/>
</p:tagLst>
</file>

<file path=ppt/tags/tag90.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ags/tag91.xml><?xml version="1.0" encoding="utf-8"?>
<p:tagLst xmlns:a="http://schemas.openxmlformats.org/drawingml/2006/main" xmlns:r="http://schemas.openxmlformats.org/officeDocument/2006/relationships" xmlns:p="http://schemas.openxmlformats.org/presentationml/2006/main">
  <p:tag name="SMARTISVISIBLE" val="{@Show Date FilePath} = Yes"/>
  <p:tag name="SMARTLOCKSHAPE" val="Yes"/>
  <p:tag name="SMARTWRITE" val="{!Today} {!FilePath}"/>
</p:tagLst>
</file>

<file path=ppt/tags/tag92.xml><?xml version="1.0" encoding="utf-8"?>
<p:tagLst xmlns:a="http://schemas.openxmlformats.org/drawingml/2006/main" xmlns:r="http://schemas.openxmlformats.org/officeDocument/2006/relationships" xmlns:p="http://schemas.openxmlformats.org/presentationml/2006/main">
  <p:tag name="SMARTDIVIDERLEVEL" val="0"/>
  <p:tag name="SMARTDIVIDERTYPE" val="Section"/>
</p:tagLst>
</file>

<file path=ppt/tags/tag93.xml><?xml version="1.0" encoding="utf-8"?>
<p:tagLst xmlns:a="http://schemas.openxmlformats.org/drawingml/2006/main" xmlns:r="http://schemas.openxmlformats.org/officeDocument/2006/relationships" xmlns:p="http://schemas.openxmlformats.org/presentationml/2006/main">
  <p:tag name="SMARTISVISIBLE" val="{@Show Draft stamp} = Yes"/>
  <p:tag name="SMARTLOCKSHAPE" val="Yes"/>
  <p:tag name="SMARTWRITE" val="{@Draft stamp}"/>
</p:tagLst>
</file>

<file path=ppt/tags/tag94.xml><?xml version="1.0" encoding="utf-8"?>
<p:tagLst xmlns:a="http://schemas.openxmlformats.org/drawingml/2006/main" xmlns:r="http://schemas.openxmlformats.org/officeDocument/2006/relationships" xmlns:p="http://schemas.openxmlformats.org/presentationml/2006/main">
  <p:tag name="SMARTLOCKSHAPE" val="Yes"/>
  <p:tag name="SMARTWRITE" val="{@Report date}"/>
</p:tagLst>
</file>

<file path=ppt/tags/tag95.xml><?xml version="1.0" encoding="utf-8"?>
<p:tagLst xmlns:a="http://schemas.openxmlformats.org/drawingml/2006/main" xmlns:r="http://schemas.openxmlformats.org/officeDocument/2006/relationships" xmlns:p="http://schemas.openxmlformats.org/presentationml/2006/main">
  <p:tag name="SMARTLOCKSHAPE" val="Yes"/>
  <p:tag name="SMARTOBJECT" val="Page Number v.3"/>
  <p:tag name="SMARTWRITE" val="{!PageNumber}"/>
</p:tagLst>
</file>

<file path=ppt/tags/tag96.xml><?xml version="1.0" encoding="utf-8"?>
<p:tagLst xmlns:a="http://schemas.openxmlformats.org/drawingml/2006/main" xmlns:r="http://schemas.openxmlformats.org/officeDocument/2006/relationships" xmlns:p="http://schemas.openxmlformats.org/presentationml/2006/main">
  <p:tag name="SMARTISVISIBLE" val="{@PresentationDisclaimer}!=No Disclaimer"/>
  <p:tag name="SMARTSHAPETYPE" val="PresentationDisclaimer"/>
  <p:tag name="SMARTWRITE" val="{@PresentationDisclaimerText}"/>
</p:tagLst>
</file>

<file path=ppt/tags/tag97.xml><?xml version="1.0" encoding="utf-8"?>
<p:tagLst xmlns:a="http://schemas.openxmlformats.org/drawingml/2006/main" xmlns:r="http://schemas.openxmlformats.org/officeDocument/2006/relationships" xmlns:p="http://schemas.openxmlformats.org/presentationml/2006/main">
  <p:tag name="SMARTLOCKSHAPE" val="Yes"/>
  <p:tag name="SMARTOBJECT" val="Section Footer v.2"/>
  <p:tag name="SMARTWRITE" val="{@Title}"/>
</p:tagLst>
</file>

<file path=ppt/tags/tag98.xml><?xml version="1.0" encoding="utf-8"?>
<p:tagLst xmlns:a="http://schemas.openxmlformats.org/drawingml/2006/main" xmlns:r="http://schemas.openxmlformats.org/officeDocument/2006/relationships" xmlns:p="http://schemas.openxmlformats.org/presentationml/2006/main">
  <p:tag name="SMARTSHAPETYPE" val="HORIZONTALTOCPLACEHOLDER"/>
</p:tagLst>
</file>

<file path=ppt/tags/tag99.xml><?xml version="1.0" encoding="utf-8"?>
<p:tagLst xmlns:a="http://schemas.openxmlformats.org/drawingml/2006/main" xmlns:r="http://schemas.openxmlformats.org/officeDocument/2006/relationships" xmlns:p="http://schemas.openxmlformats.org/presentationml/2006/main">
  <p:tag name="SMARTISVISIBLE" val="{$SmartDividernumber}!=-1"/>
  <p:tag name="SMARTLOCKSHAPE" val="Yes"/>
  <p:tag name="SMARTOBJECT" val="Section Header v.2"/>
  <p:tag name="SMARTWRITE" val="{$SmartDividernumber} {$Smart Divider title}"/>
</p:tagLst>
</file>

<file path=ppt/theme/theme1.xml><?xml version="1.0" encoding="utf-8"?>
<a:theme xmlns:a="http://schemas.openxmlformats.org/drawingml/2006/main" name="PwC Smart">
  <a:themeElements>
    <a:clrScheme name="PwC">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6350">
          <a:solidFill>
            <a:schemeClr val="tx1"/>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defPPr>
      </a:lstStyle>
    </a:spDef>
    <a:lnDef>
      <a:spPr>
        <a:ln w="12700">
          <a:solidFill>
            <a:srgbClr val="DC6900"/>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spAutoFit/>
      </a:bodyPr>
      <a:lstStyle>
        <a:defPPr>
          <a:defRPr noProof="0" dirty="0" smtClean="0">
            <a:solidFill>
              <a:schemeClr val="tx1"/>
            </a:solidFill>
            <a:latin typeface="Georgia" pitchFamily="18" charset="0"/>
            <a:cs typeface="Arial" pitchFamily="34" charset="0"/>
          </a:defRPr>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Smart" id="{EBCEFFED-2F4C-4610-B3D1-C5FEABF08696}" vid="{147AACE8-1487-4472-AA95-F3AF2FAD502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PwC</Template>
  <TotalTime>0</TotalTime>
  <Words>1640</Words>
  <Application>Microsoft Office PowerPoint</Application>
  <PresentationFormat>画面に合わせる (4:3)</PresentationFormat>
  <Paragraphs>130</Paragraphs>
  <Slides>6</Slides>
  <Notes>0</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6</vt:i4>
      </vt:variant>
    </vt:vector>
  </HeadingPairs>
  <TitlesOfParts>
    <vt:vector size="14" baseType="lpstr">
      <vt:lpstr>ＭＳ 明朝</vt:lpstr>
      <vt:lpstr>游ゴシック</vt:lpstr>
      <vt:lpstr>Arial</vt:lpstr>
      <vt:lpstr>Georgia</vt:lpstr>
      <vt:lpstr>Times New Roman</vt:lpstr>
      <vt:lpstr>Wingdings</vt:lpstr>
      <vt:lpstr>PwC Smart</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2026-04-20T00:54:44Z</dcterms:created>
  <dcterms:modified xsi:type="dcterms:W3CDTF">2026-04-20T00:54:51Z</dcterms:modified>
</cp:coreProperties>
</file>