
<file path=[Content_Types].xml><?xml version="1.0" encoding="utf-8"?>
<Types xmlns="http://schemas.openxmlformats.org/package/2006/content-types">
  <Default ContentType="image/x-emf" Extension="emf"/>
  <Default ContentType="image/gif" Extension="gif"/>
  <Default ContentType="image/jpeg" Extension="jpeg"/>
  <Default ContentType="image/jpg" Extension="jp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600" r:id="rId4"/>
    <p:sldMasterId id="2147485356" r:id="rId5"/>
    <p:sldMasterId id="2147485420" r:id="rId6"/>
    <p:sldMasterId id="2147485479" r:id="rId7"/>
    <p:sldMasterId id="2147485529" r:id="rId8"/>
    <p:sldMasterId id="2147485570" r:id="rId9"/>
    <p:sldMasterId id="2147485588" r:id="rId10"/>
    <p:sldMasterId id="2147485612" r:id="rId11"/>
  </p:sldMasterIdLst>
  <p:notesMasterIdLst>
    <p:notesMasterId r:id="rId25"/>
  </p:notesMasterIdLst>
  <p:sldIdLst>
    <p:sldId id="2147483611" r:id="rId12"/>
    <p:sldId id="2147483606" r:id="rId13"/>
    <p:sldId id="2147483608" r:id="rId14"/>
    <p:sldId id="2147483610" r:id="rId15"/>
    <p:sldId id="260" r:id="rId16"/>
    <p:sldId id="257" r:id="rId17"/>
    <p:sldId id="266" r:id="rId18"/>
    <p:sldId id="256" r:id="rId19"/>
    <p:sldId id="310" r:id="rId20"/>
    <p:sldId id="311" r:id="rId21"/>
    <p:sldId id="2147481732" r:id="rId22"/>
    <p:sldId id="2147481736" r:id="rId23"/>
    <p:sldId id="2147481735" r:id="rId24"/>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29C1A7BD-DBAF-8576-66A3-496FC8409EFD}" name="高橋 大輔(TAKAHASHI Daisuke)" initials="大高" userId="S::d5.takahashi@soumu.go.jp::ccbabe54-ab5e-4447-bbbc-39e6a0230c87" providerId="AD"/>
  <p188:author id="{BCBEC0FB-E2D1-1DC2-DC45-20D9011FD359}" name="高橋 理子(TAKAHASHI Riko)" initials="理高" userId="S::r5.takahashi@soumu.go.jp::c986cbec-05a7-4cdc-9190-296bf85cf4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EF616B"/>
    <a:srgbClr val="FEE6C6"/>
    <a:srgbClr val="FCDA0C"/>
    <a:srgbClr val="FF7C80"/>
    <a:srgbClr val="FCD096"/>
    <a:srgbClr val="FF0000"/>
    <a:srgbClr val="EBCA03"/>
    <a:srgbClr val="FDDCB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1E9081-11B2-426E-A338-2AA81351F431}" v="80" dt="2026-04-09T07:22:17.82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Masters/slideMaster7.xml" Type="http://schemas.openxmlformats.org/officeDocument/2006/relationships/slideMaster"/><Relationship Id="rId11" Target="slideMasters/slideMaster8.xml" Type="http://schemas.openxmlformats.org/officeDocument/2006/relationships/slideMaster"/><Relationship Id="rId12" Target="slides/slide1.xml" Type="http://schemas.openxmlformats.org/officeDocument/2006/relationships/slide"/><Relationship Id="rId13" Target="slides/slide2.xml" Type="http://schemas.openxmlformats.org/officeDocument/2006/relationships/slide"/><Relationship Id="rId14" Target="slides/slide3.xml" Type="http://schemas.openxmlformats.org/officeDocument/2006/relationships/slide"/><Relationship Id="rId15" Target="slides/slide4.xml" Type="http://schemas.openxmlformats.org/officeDocument/2006/relationships/slide"/><Relationship Id="rId16" Target="slides/slide5.xml" Type="http://schemas.openxmlformats.org/officeDocument/2006/relationships/slide"/><Relationship Id="rId17" Target="slides/slide6.xml" Type="http://schemas.openxmlformats.org/officeDocument/2006/relationships/slide"/><Relationship Id="rId18" Target="slides/slide7.xml" Type="http://schemas.openxmlformats.org/officeDocument/2006/relationships/slide"/><Relationship Id="rId19" Target="slides/slide8.xml" Type="http://schemas.openxmlformats.org/officeDocument/2006/relationships/slide"/><Relationship Id="rId2" Target="../customXml/item2.xml" Type="http://schemas.openxmlformats.org/officeDocument/2006/relationships/customXml"/><Relationship Id="rId20" Target="slides/slide9.xml" Type="http://schemas.openxmlformats.org/officeDocument/2006/relationships/slide"/><Relationship Id="rId21" Target="slides/slide10.xml" Type="http://schemas.openxmlformats.org/officeDocument/2006/relationships/slide"/><Relationship Id="rId22" Target="slides/slide11.xml" Type="http://schemas.openxmlformats.org/officeDocument/2006/relationships/slide"/><Relationship Id="rId23" Target="slides/slide12.xml" Type="http://schemas.openxmlformats.org/officeDocument/2006/relationships/slide"/><Relationship Id="rId24" Target="slides/slide13.xml" Type="http://schemas.openxmlformats.org/officeDocument/2006/relationships/slide"/><Relationship Id="rId25" Target="notesMasters/notesMaster1.xml" Type="http://schemas.openxmlformats.org/officeDocument/2006/relationships/notesMaster"/><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customXml/item3.xml" Type="http://schemas.openxmlformats.org/officeDocument/2006/relationships/customXml"/><Relationship Id="rId30" Target="changesInfos/changesInfo1.xml" Type="http://schemas.microsoft.com/office/2016/11/relationships/changesInfo"/><Relationship Id="rId31" Target="revisionInfo.xml" Type="http://schemas.microsoft.com/office/2015/10/relationships/revisionInfo"/><Relationship Id="rId32" Target="authors.xml" Type="http://schemas.microsoft.com/office/2018/10/relationships/authors"/><Relationship Id="rId4" Target="slideMasters/slideMaster1.xml" Type="http://schemas.openxmlformats.org/officeDocument/2006/relationships/slideMaster"/><Relationship Id="rId5" Target="slideMasters/slideMaster2.xml" Type="http://schemas.openxmlformats.org/officeDocument/2006/relationships/slideMaster"/><Relationship Id="rId6" Target="slideMasters/slideMaster3.xml" Type="http://schemas.openxmlformats.org/officeDocument/2006/relationships/slideMaster"/><Relationship Id="rId7" Target="slideMasters/slideMaster4.xml" Type="http://schemas.openxmlformats.org/officeDocument/2006/relationships/slideMaster"/><Relationship Id="rId8" Target="slideMasters/slideMaster5.xml" Type="http://schemas.openxmlformats.org/officeDocument/2006/relationships/slideMaster"/><Relationship Id="rId9" Target="slideMasters/slideMaster6.xml" Type="http://schemas.openxmlformats.org/officeDocument/2006/relationships/slideMaster"/></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立谷 直樹(TATSUTANI Naoki)" userId="S::n.tatsutani@soumu.go.jp::d73668d7-2fa9-48ef-ad1e-20875e9f9d86" providerId="AD" clId="Web-{8A9C9E32-BAE3-A500-C8EC-76E46057CF02}"/>
    <pc:docChg chg="modSld">
      <pc:chgData name="立谷 直樹(TATSUTANI Naoki)" userId="S::n.tatsutani@soumu.go.jp::d73668d7-2fa9-48ef-ad1e-20875e9f9d86" providerId="AD" clId="Web-{8A9C9E32-BAE3-A500-C8EC-76E46057CF02}" dt="2026-04-06T08:59:55.189" v="0"/>
      <pc:docMkLst>
        <pc:docMk/>
      </pc:docMkLst>
      <pc:sldChg chg="addSp">
        <pc:chgData name="立谷 直樹(TATSUTANI Naoki)" userId="S::n.tatsutani@soumu.go.jp::d73668d7-2fa9-48ef-ad1e-20875e9f9d86" providerId="AD" clId="Web-{8A9C9E32-BAE3-A500-C8EC-76E46057CF02}" dt="2026-04-06T08:59:55.189" v="0"/>
        <pc:sldMkLst>
          <pc:docMk/>
          <pc:sldMk cId="3959017992" sldId="2147483606"/>
        </pc:sldMkLst>
        <pc:grpChg chg="add">
          <ac:chgData name="立谷 直樹(TATSUTANI Naoki)" userId="S::n.tatsutani@soumu.go.jp::d73668d7-2fa9-48ef-ad1e-20875e9f9d86" providerId="AD" clId="Web-{8A9C9E32-BAE3-A500-C8EC-76E46057CF02}" dt="2026-04-06T08:59:55.189" v="0"/>
          <ac:grpSpMkLst>
            <pc:docMk/>
            <pc:sldMk cId="3959017992" sldId="2147483606"/>
            <ac:grpSpMk id="3" creationId="{C9BCEB08-63AB-AF26-5D18-14533934A3BE}"/>
          </ac:grpSpMkLst>
        </pc:grpChg>
      </pc:sldChg>
    </pc:docChg>
  </pc:docChgLst>
  <pc:docChgLst>
    <pc:chgData name="立谷 直樹(TATSUTANI Naoki)" userId="S::n.tatsutani@soumu.go.jp::d73668d7-2fa9-48ef-ad1e-20875e9f9d86" providerId="AD" clId="Web-{BA6DB96B-A28E-83F9-95C8-3783392E86E0}"/>
    <pc:docChg chg="addSld">
      <pc:chgData name="立谷 直樹(TATSUTANI Naoki)" userId="S::n.tatsutani@soumu.go.jp::d73668d7-2fa9-48ef-ad1e-20875e9f9d86" providerId="AD" clId="Web-{BA6DB96B-A28E-83F9-95C8-3783392E86E0}" dt="2026-04-07T12:48:09.928" v="0"/>
      <pc:docMkLst>
        <pc:docMk/>
      </pc:docMkLst>
      <pc:sldChg chg="add replId">
        <pc:chgData name="立谷 直樹(TATSUTANI Naoki)" userId="S::n.tatsutani@soumu.go.jp::d73668d7-2fa9-48ef-ad1e-20875e9f9d86" providerId="AD" clId="Web-{BA6DB96B-A28E-83F9-95C8-3783392E86E0}" dt="2026-04-07T12:48:09.928" v="0"/>
        <pc:sldMkLst>
          <pc:docMk/>
          <pc:sldMk cId="2279866748" sldId="2147483611"/>
        </pc:sldMkLst>
      </pc:sldChg>
    </pc:docChg>
  </pc:docChgLst>
  <pc:docChgLst>
    <pc:chgData name="作井 伸行(SAKUI Nobuyuki)" userId="1a4fe8a6-dd1d-483b-af2e-8b2a8ab97144" providerId="ADAL" clId="{24349522-4A71-438E-865D-46447E1B95B9}"/>
    <pc:docChg chg="undo redo custSel addSld delSld modSld delMainMaster">
      <pc:chgData name="作井 伸行(SAKUI Nobuyuki)" userId="1a4fe8a6-dd1d-483b-af2e-8b2a8ab97144" providerId="ADAL" clId="{24349522-4A71-438E-865D-46447E1B95B9}" dt="2026-04-07T12:46:52.533" v="614" actId="14100"/>
      <pc:docMkLst>
        <pc:docMk/>
      </pc:docMkLst>
      <pc:sldChg chg="modSp mod">
        <pc:chgData name="作井 伸行(SAKUI Nobuyuki)" userId="1a4fe8a6-dd1d-483b-af2e-8b2a8ab97144" providerId="ADAL" clId="{24349522-4A71-438E-865D-46447E1B95B9}" dt="2026-04-07T12:46:25.699" v="611" actId="1076"/>
        <pc:sldMkLst>
          <pc:docMk/>
          <pc:sldMk cId="2102024774" sldId="266"/>
        </pc:sldMkLst>
        <pc:spChg chg="mod">
          <ac:chgData name="作井 伸行(SAKUI Nobuyuki)" userId="1a4fe8a6-dd1d-483b-af2e-8b2a8ab97144" providerId="ADAL" clId="{24349522-4A71-438E-865D-46447E1B95B9}" dt="2026-04-07T12:46:25.699" v="611" actId="1076"/>
          <ac:spMkLst>
            <pc:docMk/>
            <pc:sldMk cId="2102024774" sldId="266"/>
            <ac:spMk id="3" creationId="{23E7591C-A945-9F26-4995-EEAA29CC51E3}"/>
          </ac:spMkLst>
        </pc:spChg>
        <pc:spChg chg="mod">
          <ac:chgData name="作井 伸行(SAKUI Nobuyuki)" userId="1a4fe8a6-dd1d-483b-af2e-8b2a8ab97144" providerId="ADAL" clId="{24349522-4A71-438E-865D-46447E1B95B9}" dt="2026-04-07T12:46:17.856" v="610" actId="1076"/>
          <ac:spMkLst>
            <pc:docMk/>
            <pc:sldMk cId="2102024774" sldId="266"/>
            <ac:spMk id="4" creationId="{B9A8AF68-397B-6AE1-AC69-925D9A780155}"/>
          </ac:spMkLst>
        </pc:spChg>
        <pc:spChg chg="mod">
          <ac:chgData name="作井 伸行(SAKUI Nobuyuki)" userId="1a4fe8a6-dd1d-483b-af2e-8b2a8ab97144" providerId="ADAL" clId="{24349522-4A71-438E-865D-46447E1B95B9}" dt="2026-04-07T12:46:25.699" v="611" actId="1076"/>
          <ac:spMkLst>
            <pc:docMk/>
            <pc:sldMk cId="2102024774" sldId="266"/>
            <ac:spMk id="5" creationId="{6BCC5D9B-2DFC-6502-10FB-1B6A1B4CAAD2}"/>
          </ac:spMkLst>
        </pc:spChg>
        <pc:spChg chg="mod">
          <ac:chgData name="作井 伸行(SAKUI Nobuyuki)" userId="1a4fe8a6-dd1d-483b-af2e-8b2a8ab97144" providerId="ADAL" clId="{24349522-4A71-438E-865D-46447E1B95B9}" dt="2026-04-07T12:46:25.699" v="611" actId="1076"/>
          <ac:spMkLst>
            <pc:docMk/>
            <pc:sldMk cId="2102024774" sldId="266"/>
            <ac:spMk id="6" creationId="{020E06D9-F19E-5A64-EFFB-7A92EFB7B507}"/>
          </ac:spMkLst>
        </pc:spChg>
        <pc:spChg chg="mod">
          <ac:chgData name="作井 伸行(SAKUI Nobuyuki)" userId="1a4fe8a6-dd1d-483b-af2e-8b2a8ab97144" providerId="ADAL" clId="{24349522-4A71-438E-865D-46447E1B95B9}" dt="2026-04-07T12:46:25.699" v="611" actId="1076"/>
          <ac:spMkLst>
            <pc:docMk/>
            <pc:sldMk cId="2102024774" sldId="266"/>
            <ac:spMk id="8" creationId="{E69766BF-43A7-8A77-9D43-58EFF10F94C0}"/>
          </ac:spMkLst>
        </pc:spChg>
        <pc:spChg chg="mod">
          <ac:chgData name="作井 伸行(SAKUI Nobuyuki)" userId="1a4fe8a6-dd1d-483b-af2e-8b2a8ab97144" providerId="ADAL" clId="{24349522-4A71-438E-865D-46447E1B95B9}" dt="2026-04-07T12:46:25.699" v="611" actId="1076"/>
          <ac:spMkLst>
            <pc:docMk/>
            <pc:sldMk cId="2102024774" sldId="266"/>
            <ac:spMk id="9" creationId="{90EF087E-FFF9-823B-F32A-DF62901608CC}"/>
          </ac:spMkLst>
        </pc:spChg>
        <pc:spChg chg="mod">
          <ac:chgData name="作井 伸行(SAKUI Nobuyuki)" userId="1a4fe8a6-dd1d-483b-af2e-8b2a8ab97144" providerId="ADAL" clId="{24349522-4A71-438E-865D-46447E1B95B9}" dt="2026-04-07T12:46:25.699" v="611" actId="1076"/>
          <ac:spMkLst>
            <pc:docMk/>
            <pc:sldMk cId="2102024774" sldId="266"/>
            <ac:spMk id="10" creationId="{6B14E3E6-7398-8854-645C-2481E1C0F71C}"/>
          </ac:spMkLst>
        </pc:spChg>
        <pc:spChg chg="mod">
          <ac:chgData name="作井 伸行(SAKUI Nobuyuki)" userId="1a4fe8a6-dd1d-483b-af2e-8b2a8ab97144" providerId="ADAL" clId="{24349522-4A71-438E-865D-46447E1B95B9}" dt="2026-04-07T12:46:25.699" v="611" actId="1076"/>
          <ac:spMkLst>
            <pc:docMk/>
            <pc:sldMk cId="2102024774" sldId="266"/>
            <ac:spMk id="11" creationId="{335555AC-A0A1-B108-A98E-CB10BD708B1E}"/>
          </ac:spMkLst>
        </pc:spChg>
        <pc:spChg chg="mod">
          <ac:chgData name="作井 伸行(SAKUI Nobuyuki)" userId="1a4fe8a6-dd1d-483b-af2e-8b2a8ab97144" providerId="ADAL" clId="{24349522-4A71-438E-865D-46447E1B95B9}" dt="2026-04-07T12:46:25.699" v="611" actId="1076"/>
          <ac:spMkLst>
            <pc:docMk/>
            <pc:sldMk cId="2102024774" sldId="266"/>
            <ac:spMk id="12" creationId="{3E05AEF6-9C68-5EA9-EC6E-C6943B437BD1}"/>
          </ac:spMkLst>
        </pc:spChg>
        <pc:spChg chg="mod">
          <ac:chgData name="作井 伸行(SAKUI Nobuyuki)" userId="1a4fe8a6-dd1d-483b-af2e-8b2a8ab97144" providerId="ADAL" clId="{24349522-4A71-438E-865D-46447E1B95B9}" dt="2026-04-07T12:46:25.699" v="611" actId="1076"/>
          <ac:spMkLst>
            <pc:docMk/>
            <pc:sldMk cId="2102024774" sldId="266"/>
            <ac:spMk id="17" creationId="{9F406AC9-E642-CBB3-2858-50B589AE4A28}"/>
          </ac:spMkLst>
        </pc:spChg>
        <pc:spChg chg="mod">
          <ac:chgData name="作井 伸行(SAKUI Nobuyuki)" userId="1a4fe8a6-dd1d-483b-af2e-8b2a8ab97144" providerId="ADAL" clId="{24349522-4A71-438E-865D-46447E1B95B9}" dt="2026-04-07T12:46:25.699" v="611" actId="1076"/>
          <ac:spMkLst>
            <pc:docMk/>
            <pc:sldMk cId="2102024774" sldId="266"/>
            <ac:spMk id="20" creationId="{03BCCFB7-EAB0-83F7-A253-27A615928702}"/>
          </ac:spMkLst>
        </pc:spChg>
      </pc:sldChg>
      <pc:sldChg chg="delSp modSp del mod">
        <pc:chgData name="作井 伸行(SAKUI Nobuyuki)" userId="1a4fe8a6-dd1d-483b-af2e-8b2a8ab97144" providerId="ADAL" clId="{24349522-4A71-438E-865D-46447E1B95B9}" dt="2026-04-07T12:30:18.637" v="206" actId="47"/>
        <pc:sldMkLst>
          <pc:docMk/>
          <pc:sldMk cId="0" sldId="268"/>
        </pc:sldMkLst>
        <pc:spChg chg="mod">
          <ac:chgData name="作井 伸行(SAKUI Nobuyuki)" userId="1a4fe8a6-dd1d-483b-af2e-8b2a8ab97144" providerId="ADAL" clId="{24349522-4A71-438E-865D-46447E1B95B9}" dt="2026-04-07T12:29:32.778" v="202" actId="1076"/>
          <ac:spMkLst>
            <pc:docMk/>
            <pc:sldMk cId="0" sldId="268"/>
            <ac:spMk id="3" creationId="{00000000-0000-0000-0000-000000000000}"/>
          </ac:spMkLst>
        </pc:spChg>
        <pc:spChg chg="del mod">
          <ac:chgData name="作井 伸行(SAKUI Nobuyuki)" userId="1a4fe8a6-dd1d-483b-af2e-8b2a8ab97144" providerId="ADAL" clId="{24349522-4A71-438E-865D-46447E1B95B9}" dt="2026-04-07T12:27:54.698" v="131" actId="478"/>
          <ac:spMkLst>
            <pc:docMk/>
            <pc:sldMk cId="0" sldId="268"/>
            <ac:spMk id="4" creationId="{00000000-0000-0000-0000-000000000000}"/>
          </ac:spMkLst>
        </pc:spChg>
        <pc:spChg chg="mod">
          <ac:chgData name="作井 伸行(SAKUI Nobuyuki)" userId="1a4fe8a6-dd1d-483b-af2e-8b2a8ab97144" providerId="ADAL" clId="{24349522-4A71-438E-865D-46447E1B95B9}" dt="2026-04-07T12:27:59.887" v="132" actId="1076"/>
          <ac:spMkLst>
            <pc:docMk/>
            <pc:sldMk cId="0" sldId="268"/>
            <ac:spMk id="5" creationId="{00000000-0000-0000-0000-000000000000}"/>
          </ac:spMkLst>
        </pc:spChg>
        <pc:spChg chg="mod">
          <ac:chgData name="作井 伸行(SAKUI Nobuyuki)" userId="1a4fe8a6-dd1d-483b-af2e-8b2a8ab97144" providerId="ADAL" clId="{24349522-4A71-438E-865D-46447E1B95B9}" dt="2026-04-07T12:29:19.648" v="196" actId="14100"/>
          <ac:spMkLst>
            <pc:docMk/>
            <pc:sldMk cId="0" sldId="268"/>
            <ac:spMk id="6" creationId="{00000000-0000-0000-0000-000000000000}"/>
          </ac:spMkLst>
        </pc:spChg>
        <pc:spChg chg="mod">
          <ac:chgData name="作井 伸行(SAKUI Nobuyuki)" userId="1a4fe8a6-dd1d-483b-af2e-8b2a8ab97144" providerId="ADAL" clId="{24349522-4A71-438E-865D-46447E1B95B9}" dt="2026-04-07T12:28:27.420" v="177" actId="179"/>
          <ac:spMkLst>
            <pc:docMk/>
            <pc:sldMk cId="0" sldId="268"/>
            <ac:spMk id="7" creationId="{00000000-0000-0000-0000-000000000000}"/>
          </ac:spMkLst>
        </pc:spChg>
        <pc:spChg chg="mod">
          <ac:chgData name="作井 伸行(SAKUI Nobuyuki)" userId="1a4fe8a6-dd1d-483b-af2e-8b2a8ab97144" providerId="ADAL" clId="{24349522-4A71-438E-865D-46447E1B95B9}" dt="2026-04-07T12:29:24.469" v="197" actId="1076"/>
          <ac:spMkLst>
            <pc:docMk/>
            <pc:sldMk cId="0" sldId="268"/>
            <ac:spMk id="8" creationId="{00000000-0000-0000-0000-000000000000}"/>
          </ac:spMkLst>
        </pc:spChg>
        <pc:spChg chg="del">
          <ac:chgData name="作井 伸行(SAKUI Nobuyuki)" userId="1a4fe8a6-dd1d-483b-af2e-8b2a8ab97144" providerId="ADAL" clId="{24349522-4A71-438E-865D-46447E1B95B9}" dt="2026-04-07T12:28:37.157" v="181" actId="478"/>
          <ac:spMkLst>
            <pc:docMk/>
            <pc:sldMk cId="0" sldId="268"/>
            <ac:spMk id="9" creationId="{00000000-0000-0000-0000-000000000000}"/>
          </ac:spMkLst>
        </pc:spChg>
        <pc:spChg chg="mod">
          <ac:chgData name="作井 伸行(SAKUI Nobuyuki)" userId="1a4fe8a6-dd1d-483b-af2e-8b2a8ab97144" providerId="ADAL" clId="{24349522-4A71-438E-865D-46447E1B95B9}" dt="2026-04-07T12:28:46.582" v="184" actId="1076"/>
          <ac:spMkLst>
            <pc:docMk/>
            <pc:sldMk cId="0" sldId="268"/>
            <ac:spMk id="10" creationId="{00000000-0000-0000-0000-000000000000}"/>
          </ac:spMkLst>
        </pc:spChg>
        <pc:spChg chg="mod">
          <ac:chgData name="作井 伸行(SAKUI Nobuyuki)" userId="1a4fe8a6-dd1d-483b-af2e-8b2a8ab97144" providerId="ADAL" clId="{24349522-4A71-438E-865D-46447E1B95B9}" dt="2026-04-07T12:28:41.539" v="183" actId="1076"/>
          <ac:spMkLst>
            <pc:docMk/>
            <pc:sldMk cId="0" sldId="268"/>
            <ac:spMk id="13" creationId="{00000000-0000-0000-0000-000000000000}"/>
          </ac:spMkLst>
        </pc:spChg>
      </pc:sldChg>
      <pc:sldChg chg="modSp add mod">
        <pc:chgData name="作井 伸行(SAKUI Nobuyuki)" userId="1a4fe8a6-dd1d-483b-af2e-8b2a8ab97144" providerId="ADAL" clId="{24349522-4A71-438E-865D-46447E1B95B9}" dt="2026-04-07T12:46:52.533" v="614" actId="14100"/>
        <pc:sldMkLst>
          <pc:docMk/>
          <pc:sldMk cId="4145059227" sldId="310"/>
        </pc:sldMkLst>
        <pc:spChg chg="mod">
          <ac:chgData name="作井 伸行(SAKUI Nobuyuki)" userId="1a4fe8a6-dd1d-483b-af2e-8b2a8ab97144" providerId="ADAL" clId="{24349522-4A71-438E-865D-46447E1B95B9}" dt="2026-04-07T12:44:24.615" v="596" actId="14100"/>
          <ac:spMkLst>
            <pc:docMk/>
            <pc:sldMk cId="4145059227" sldId="310"/>
            <ac:spMk id="2" creationId="{CDE4F2BE-15A8-A788-6A71-75D1DF8BBC43}"/>
          </ac:spMkLst>
        </pc:spChg>
        <pc:spChg chg="mod ord">
          <ac:chgData name="作井 伸行(SAKUI Nobuyuki)" userId="1a4fe8a6-dd1d-483b-af2e-8b2a8ab97144" providerId="ADAL" clId="{24349522-4A71-438E-865D-46447E1B95B9}" dt="2026-04-07T12:44:21.960" v="595" actId="14100"/>
          <ac:spMkLst>
            <pc:docMk/>
            <pc:sldMk cId="4145059227" sldId="310"/>
            <ac:spMk id="4" creationId="{FF878247-01A8-12C0-4AF8-D65746E7CAA6}"/>
          </ac:spMkLst>
        </pc:spChg>
        <pc:spChg chg="mod">
          <ac:chgData name="作井 伸行(SAKUI Nobuyuki)" userId="1a4fe8a6-dd1d-483b-af2e-8b2a8ab97144" providerId="ADAL" clId="{24349522-4A71-438E-865D-46447E1B95B9}" dt="2026-04-07T12:33:15.033" v="303" actId="1076"/>
          <ac:spMkLst>
            <pc:docMk/>
            <pc:sldMk cId="4145059227" sldId="310"/>
            <ac:spMk id="6" creationId="{D44BECC3-B5B3-8DED-4D47-221B1571B770}"/>
          </ac:spMkLst>
        </pc:spChg>
        <pc:spChg chg="mod">
          <ac:chgData name="作井 伸行(SAKUI Nobuyuki)" userId="1a4fe8a6-dd1d-483b-af2e-8b2a8ab97144" providerId="ADAL" clId="{24349522-4A71-438E-865D-46447E1B95B9}" dt="2026-04-07T12:32:39.564" v="280" actId="1076"/>
          <ac:spMkLst>
            <pc:docMk/>
            <pc:sldMk cId="4145059227" sldId="310"/>
            <ac:spMk id="7" creationId="{497B698D-703B-A538-4921-BA2AF9CA31BA}"/>
          </ac:spMkLst>
        </pc:spChg>
        <pc:spChg chg="mod">
          <ac:chgData name="作井 伸行(SAKUI Nobuyuki)" userId="1a4fe8a6-dd1d-483b-af2e-8b2a8ab97144" providerId="ADAL" clId="{24349522-4A71-438E-865D-46447E1B95B9}" dt="2026-04-07T12:30:50.774" v="216" actId="1076"/>
          <ac:spMkLst>
            <pc:docMk/>
            <pc:sldMk cId="4145059227" sldId="310"/>
            <ac:spMk id="8" creationId="{13427CD1-E573-A2AA-E4D6-43C47EE8F33F}"/>
          </ac:spMkLst>
        </pc:spChg>
        <pc:spChg chg="mod">
          <ac:chgData name="作井 伸行(SAKUI Nobuyuki)" userId="1a4fe8a6-dd1d-483b-af2e-8b2a8ab97144" providerId="ADAL" clId="{24349522-4A71-438E-865D-46447E1B95B9}" dt="2026-04-07T12:44:19.969" v="594" actId="1076"/>
          <ac:spMkLst>
            <pc:docMk/>
            <pc:sldMk cId="4145059227" sldId="310"/>
            <ac:spMk id="13" creationId="{646AFFEE-7081-1F63-4E00-7EF5986D73A8}"/>
          </ac:spMkLst>
        </pc:spChg>
        <pc:spChg chg="mod">
          <ac:chgData name="作井 伸行(SAKUI Nobuyuki)" userId="1a4fe8a6-dd1d-483b-af2e-8b2a8ab97144" providerId="ADAL" clId="{24349522-4A71-438E-865D-46447E1B95B9}" dt="2026-04-07T12:44:13.831" v="592" actId="1076"/>
          <ac:spMkLst>
            <pc:docMk/>
            <pc:sldMk cId="4145059227" sldId="310"/>
            <ac:spMk id="14" creationId="{654DF8BD-0490-D521-4360-6DF45850D16D}"/>
          </ac:spMkLst>
        </pc:spChg>
        <pc:spChg chg="mod">
          <ac:chgData name="作井 伸行(SAKUI Nobuyuki)" userId="1a4fe8a6-dd1d-483b-af2e-8b2a8ab97144" providerId="ADAL" clId="{24349522-4A71-438E-865D-46447E1B95B9}" dt="2026-04-07T12:46:52.533" v="614" actId="14100"/>
          <ac:spMkLst>
            <pc:docMk/>
            <pc:sldMk cId="4145059227" sldId="310"/>
            <ac:spMk id="17" creationId="{00BE53E4-55E3-EC18-D2F9-1BB9D1BA7351}"/>
          </ac:spMkLst>
        </pc:spChg>
        <pc:spChg chg="mod">
          <ac:chgData name="作井 伸行(SAKUI Nobuyuki)" userId="1a4fe8a6-dd1d-483b-af2e-8b2a8ab97144" providerId="ADAL" clId="{24349522-4A71-438E-865D-46447E1B95B9}" dt="2026-04-07T12:43:48.862" v="585" actId="14100"/>
          <ac:spMkLst>
            <pc:docMk/>
            <pc:sldMk cId="4145059227" sldId="310"/>
            <ac:spMk id="18" creationId="{67133A5B-309B-0D40-4312-84A705D68EAA}"/>
          </ac:spMkLst>
        </pc:spChg>
        <pc:spChg chg="mod">
          <ac:chgData name="作井 伸行(SAKUI Nobuyuki)" userId="1a4fe8a6-dd1d-483b-af2e-8b2a8ab97144" providerId="ADAL" clId="{24349522-4A71-438E-865D-46447E1B95B9}" dt="2026-04-07T12:46:49.431" v="613" actId="14100"/>
          <ac:spMkLst>
            <pc:docMk/>
            <pc:sldMk cId="4145059227" sldId="310"/>
            <ac:spMk id="19" creationId="{7514CB7F-2FA2-B252-A507-1549532E9289}"/>
          </ac:spMkLst>
        </pc:spChg>
        <pc:spChg chg="mod">
          <ac:chgData name="作井 伸行(SAKUI Nobuyuki)" userId="1a4fe8a6-dd1d-483b-af2e-8b2a8ab97144" providerId="ADAL" clId="{24349522-4A71-438E-865D-46447E1B95B9}" dt="2026-04-07T12:33:14.593" v="302" actId="1076"/>
          <ac:spMkLst>
            <pc:docMk/>
            <pc:sldMk cId="4145059227" sldId="310"/>
            <ac:spMk id="21" creationId="{A1122FE9-C26F-DE05-C29C-582AD36C249C}"/>
          </ac:spMkLst>
        </pc:spChg>
      </pc:sldChg>
      <pc:sldChg chg="addSp modSp mod">
        <pc:chgData name="作井 伸行(SAKUI Nobuyuki)" userId="1a4fe8a6-dd1d-483b-af2e-8b2a8ab97144" providerId="ADAL" clId="{24349522-4A71-438E-865D-46447E1B95B9}" dt="2026-04-07T12:45:37.654" v="609" actId="14100"/>
        <pc:sldMkLst>
          <pc:docMk/>
          <pc:sldMk cId="3954734436" sldId="2147483610"/>
        </pc:sldMkLst>
        <pc:spChg chg="add mod">
          <ac:chgData name="作井 伸行(SAKUI Nobuyuki)" userId="1a4fe8a6-dd1d-483b-af2e-8b2a8ab97144" providerId="ADAL" clId="{24349522-4A71-438E-865D-46447E1B95B9}" dt="2026-04-07T12:45:37.654" v="609" actId="14100"/>
          <ac:spMkLst>
            <pc:docMk/>
            <pc:sldMk cId="3954734436" sldId="2147483610"/>
            <ac:spMk id="6" creationId="{BF63DA89-7C01-CA7F-A099-D65E88437B0A}"/>
          </ac:spMkLst>
        </pc:spChg>
      </pc:sldChg>
      <pc:sldChg chg="modSp add del mod">
        <pc:chgData name="作井 伸行(SAKUI Nobuyuki)" userId="1a4fe8a6-dd1d-483b-af2e-8b2a8ab97144" providerId="ADAL" clId="{24349522-4A71-438E-865D-46447E1B95B9}" dt="2026-04-07T12:27:10.304" v="112" actId="47"/>
        <pc:sldMkLst>
          <pc:docMk/>
          <pc:sldMk cId="3405392133" sldId="2147483611"/>
        </pc:sldMkLst>
        <pc:spChg chg="mod">
          <ac:chgData name="作井 伸行(SAKUI Nobuyuki)" userId="1a4fe8a6-dd1d-483b-af2e-8b2a8ab97144" providerId="ADAL" clId="{24349522-4A71-438E-865D-46447E1B95B9}" dt="2026-04-07T12:25:28.268" v="49" actId="179"/>
          <ac:spMkLst>
            <pc:docMk/>
            <pc:sldMk cId="3405392133" sldId="2147483611"/>
            <ac:spMk id="7" creationId="{C0FA2D8D-03ED-7EF1-4748-B9657128EC33}"/>
          </ac:spMkLst>
        </pc:spChg>
      </pc:sldChg>
      <pc:sldChg chg="add del">
        <pc:chgData name="作井 伸行(SAKUI Nobuyuki)" userId="1a4fe8a6-dd1d-483b-af2e-8b2a8ab97144" providerId="ADAL" clId="{24349522-4A71-438E-865D-46447E1B95B9}" dt="2026-04-07T12:33:04.743" v="297"/>
        <pc:sldMkLst>
          <pc:docMk/>
          <pc:sldMk cId="3914664520" sldId="2147483611"/>
        </pc:sldMkLst>
      </pc:sldChg>
      <pc:sldMasterChg chg="del delSldLayout">
        <pc:chgData name="作井 伸行(SAKUI Nobuyuki)" userId="1a4fe8a6-dd1d-483b-af2e-8b2a8ab97144" providerId="ADAL" clId="{24349522-4A71-438E-865D-46447E1B95B9}" dt="2026-04-07T12:30:18.637" v="206" actId="47"/>
        <pc:sldMasterMkLst>
          <pc:docMk/>
          <pc:sldMasterMk cId="2567390448" sldId="2147485582"/>
        </pc:sldMasterMkLst>
        <pc:sldLayoutChg chg="del">
          <pc:chgData name="作井 伸行(SAKUI Nobuyuki)" userId="1a4fe8a6-dd1d-483b-af2e-8b2a8ab97144" providerId="ADAL" clId="{24349522-4A71-438E-865D-46447E1B95B9}" dt="2026-04-07T12:30:18.637" v="206" actId="47"/>
          <pc:sldLayoutMkLst>
            <pc:docMk/>
            <pc:sldMasterMk cId="2567390448" sldId="2147485582"/>
            <pc:sldLayoutMk cId="669247341" sldId="2147485583"/>
          </pc:sldLayoutMkLst>
        </pc:sldLayoutChg>
        <pc:sldLayoutChg chg="del">
          <pc:chgData name="作井 伸行(SAKUI Nobuyuki)" userId="1a4fe8a6-dd1d-483b-af2e-8b2a8ab97144" providerId="ADAL" clId="{24349522-4A71-438E-865D-46447E1B95B9}" dt="2026-04-07T12:30:18.637" v="206" actId="47"/>
          <pc:sldLayoutMkLst>
            <pc:docMk/>
            <pc:sldMasterMk cId="2567390448" sldId="2147485582"/>
            <pc:sldLayoutMk cId="3531456541" sldId="2147485584"/>
          </pc:sldLayoutMkLst>
        </pc:sldLayoutChg>
        <pc:sldLayoutChg chg="del">
          <pc:chgData name="作井 伸行(SAKUI Nobuyuki)" userId="1a4fe8a6-dd1d-483b-af2e-8b2a8ab97144" providerId="ADAL" clId="{24349522-4A71-438E-865D-46447E1B95B9}" dt="2026-04-07T12:30:18.637" v="206" actId="47"/>
          <pc:sldLayoutMkLst>
            <pc:docMk/>
            <pc:sldMasterMk cId="2567390448" sldId="2147485582"/>
            <pc:sldLayoutMk cId="1306965584" sldId="2147485585"/>
          </pc:sldLayoutMkLst>
        </pc:sldLayoutChg>
        <pc:sldLayoutChg chg="del">
          <pc:chgData name="作井 伸行(SAKUI Nobuyuki)" userId="1a4fe8a6-dd1d-483b-af2e-8b2a8ab97144" providerId="ADAL" clId="{24349522-4A71-438E-865D-46447E1B95B9}" dt="2026-04-07T12:30:18.637" v="206" actId="47"/>
          <pc:sldLayoutMkLst>
            <pc:docMk/>
            <pc:sldMasterMk cId="2567390448" sldId="2147485582"/>
            <pc:sldLayoutMk cId="1895602548" sldId="2147485586"/>
          </pc:sldLayoutMkLst>
        </pc:sldLayoutChg>
        <pc:sldLayoutChg chg="del">
          <pc:chgData name="作井 伸行(SAKUI Nobuyuki)" userId="1a4fe8a6-dd1d-483b-af2e-8b2a8ab97144" providerId="ADAL" clId="{24349522-4A71-438E-865D-46447E1B95B9}" dt="2026-04-07T12:30:18.637" v="206" actId="47"/>
          <pc:sldLayoutMkLst>
            <pc:docMk/>
            <pc:sldMasterMk cId="2567390448" sldId="2147485582"/>
            <pc:sldLayoutMk cId="2497859595" sldId="2147485587"/>
          </pc:sldLayoutMkLst>
        </pc:sldLayoutChg>
      </pc:sldMasterChg>
    </pc:docChg>
  </pc:docChgLst>
  <pc:docChgLst>
    <pc:chgData name="木村 友里乃(KIMURA Yurino)" userId="df7713b5-11c1-453d-a08a-89290462a8fd" providerId="ADAL" clId="{9F8F98BA-7F7E-4625-9C0B-AC867CFA0C35}"/>
    <pc:docChg chg="undo custSel delSld modSld delMainMaster">
      <pc:chgData name="木村 友里乃(KIMURA Yurino)" userId="df7713b5-11c1-453d-a08a-89290462a8fd" providerId="ADAL" clId="{9F8F98BA-7F7E-4625-9C0B-AC867CFA0C35}" dt="2026-03-29T03:41:57.558" v="32" actId="20577"/>
      <pc:docMkLst>
        <pc:docMk/>
      </pc:docMkLst>
      <pc:sldChg chg="modSp mod">
        <pc:chgData name="木村 友里乃(KIMURA Yurino)" userId="df7713b5-11c1-453d-a08a-89290462a8fd" providerId="ADAL" clId="{9F8F98BA-7F7E-4625-9C0B-AC867CFA0C35}" dt="2026-03-29T03:41:57.558" v="32" actId="20577"/>
        <pc:sldMkLst>
          <pc:docMk/>
          <pc:sldMk cId="3959017992" sldId="2147483606"/>
        </pc:sldMkLst>
        <pc:spChg chg="mod">
          <ac:chgData name="木村 友里乃(KIMURA Yurino)" userId="df7713b5-11c1-453d-a08a-89290462a8fd" providerId="ADAL" clId="{9F8F98BA-7F7E-4625-9C0B-AC867CFA0C35}" dt="2026-03-29T03:41:57.558" v="32" actId="20577"/>
          <ac:spMkLst>
            <pc:docMk/>
            <pc:sldMk cId="3959017992" sldId="2147483606"/>
            <ac:spMk id="2" creationId="{CD03F62F-4ADC-F9A2-AD02-A6CD7FFF4CD0}"/>
          </ac:spMkLst>
        </pc:spChg>
      </pc:sldChg>
    </pc:docChg>
  </pc:docChgLst>
  <pc:docChgLst>
    <pc:chgData name="立谷 直樹(TATSUTANI Naoki)" userId="d73668d7-2fa9-48ef-ad1e-20875e9f9d86" providerId="ADAL" clId="{D3125259-CAA6-4004-9C88-C0CFE171D27F}"/>
    <pc:docChg chg="undo custSel addSld delSld modSld sldOrd">
      <pc:chgData name="立谷 直樹(TATSUTANI Naoki)" userId="d73668d7-2fa9-48ef-ad1e-20875e9f9d86" providerId="ADAL" clId="{D3125259-CAA6-4004-9C88-C0CFE171D27F}" dt="2026-04-08T04:43:31.060" v="268" actId="478"/>
      <pc:docMkLst>
        <pc:docMk/>
      </pc:docMkLst>
      <pc:sldChg chg="add">
        <pc:chgData name="立谷 直樹(TATSUTANI Naoki)" userId="d73668d7-2fa9-48ef-ad1e-20875e9f9d86" providerId="ADAL" clId="{D3125259-CAA6-4004-9C88-C0CFE171D27F}" dt="2026-04-07T10:37:31.760" v="44"/>
        <pc:sldMkLst>
          <pc:docMk/>
          <pc:sldMk cId="1340763365" sldId="256"/>
        </pc:sldMkLst>
      </pc:sldChg>
      <pc:sldChg chg="modSp add mod">
        <pc:chgData name="立谷 直樹(TATSUTANI Naoki)" userId="d73668d7-2fa9-48ef-ad1e-20875e9f9d86" providerId="ADAL" clId="{D3125259-CAA6-4004-9C88-C0CFE171D27F}" dt="2026-04-07T12:45:30.057" v="232" actId="1076"/>
        <pc:sldMkLst>
          <pc:docMk/>
          <pc:sldMk cId="2569399500" sldId="257"/>
        </pc:sldMkLst>
        <pc:spChg chg="mod">
          <ac:chgData name="立谷 直樹(TATSUTANI Naoki)" userId="d73668d7-2fa9-48ef-ad1e-20875e9f9d86" providerId="ADAL" clId="{D3125259-CAA6-4004-9C88-C0CFE171D27F}" dt="2026-04-07T12:45:30.057" v="232" actId="1076"/>
          <ac:spMkLst>
            <pc:docMk/>
            <pc:sldMk cId="2569399500" sldId="257"/>
            <ac:spMk id="4" creationId="{C24B078B-AB13-FF81-F46A-BF62F4C02CC0}"/>
          </ac:spMkLst>
        </pc:spChg>
      </pc:sldChg>
      <pc:sldChg chg="add">
        <pc:chgData name="立谷 直樹(TATSUTANI Naoki)" userId="d73668d7-2fa9-48ef-ad1e-20875e9f9d86" providerId="ADAL" clId="{D3125259-CAA6-4004-9C88-C0CFE171D27F}" dt="2026-04-07T10:26:30.715" v="1"/>
        <pc:sldMkLst>
          <pc:docMk/>
          <pc:sldMk cId="3809896987" sldId="260"/>
        </pc:sldMkLst>
      </pc:sldChg>
      <pc:sldChg chg="add">
        <pc:chgData name="立谷 直樹(TATSUTANI Naoki)" userId="d73668d7-2fa9-48ef-ad1e-20875e9f9d86" providerId="ADAL" clId="{D3125259-CAA6-4004-9C88-C0CFE171D27F}" dt="2026-04-07T10:35:39.818" v="43"/>
        <pc:sldMkLst>
          <pc:docMk/>
          <pc:sldMk cId="2102024774" sldId="266"/>
        </pc:sldMkLst>
      </pc:sldChg>
      <pc:sldChg chg="modSp add mod">
        <pc:chgData name="立谷 直樹(TATSUTANI Naoki)" userId="d73668d7-2fa9-48ef-ad1e-20875e9f9d86" providerId="ADAL" clId="{D3125259-CAA6-4004-9C88-C0CFE171D27F}" dt="2026-04-07T11:39:59.142" v="228" actId="20577"/>
        <pc:sldMkLst>
          <pc:docMk/>
          <pc:sldMk cId="0" sldId="268"/>
        </pc:sldMkLst>
        <pc:spChg chg="mod">
          <ac:chgData name="立谷 直樹(TATSUTANI Naoki)" userId="d73668d7-2fa9-48ef-ad1e-20875e9f9d86" providerId="ADAL" clId="{D3125259-CAA6-4004-9C88-C0CFE171D27F}" dt="2026-04-07T11:20:02.348" v="171" actId="20577"/>
          <ac:spMkLst>
            <pc:docMk/>
            <pc:sldMk cId="0" sldId="268"/>
            <ac:spMk id="3" creationId="{00000000-0000-0000-0000-000000000000}"/>
          </ac:spMkLst>
        </pc:spChg>
        <pc:spChg chg="mod">
          <ac:chgData name="立谷 直樹(TATSUTANI Naoki)" userId="d73668d7-2fa9-48ef-ad1e-20875e9f9d86" providerId="ADAL" clId="{D3125259-CAA6-4004-9C88-C0CFE171D27F}" dt="2026-04-07T11:39:44.820" v="225" actId="20577"/>
          <ac:spMkLst>
            <pc:docMk/>
            <pc:sldMk cId="0" sldId="268"/>
            <ac:spMk id="6" creationId="{00000000-0000-0000-0000-000000000000}"/>
          </ac:spMkLst>
        </pc:spChg>
        <pc:spChg chg="mod">
          <ac:chgData name="立谷 直樹(TATSUTANI Naoki)" userId="d73668d7-2fa9-48ef-ad1e-20875e9f9d86" providerId="ADAL" clId="{D3125259-CAA6-4004-9C88-C0CFE171D27F}" dt="2026-04-07T11:39:59.142" v="228" actId="20577"/>
          <ac:spMkLst>
            <pc:docMk/>
            <pc:sldMk cId="0" sldId="268"/>
            <ac:spMk id="7" creationId="{00000000-0000-0000-0000-000000000000}"/>
          </ac:spMkLst>
        </pc:spChg>
        <pc:spChg chg="mod">
          <ac:chgData name="立谷 直樹(TATSUTANI Naoki)" userId="d73668d7-2fa9-48ef-ad1e-20875e9f9d86" providerId="ADAL" clId="{D3125259-CAA6-4004-9C88-C0CFE171D27F}" dt="2026-04-07T11:20:09.931" v="174" actId="20577"/>
          <ac:spMkLst>
            <pc:docMk/>
            <pc:sldMk cId="0" sldId="268"/>
            <ac:spMk id="8" creationId="{00000000-0000-0000-0000-000000000000}"/>
          </ac:spMkLst>
        </pc:spChg>
      </pc:sldChg>
      <pc:sldChg chg="add">
        <pc:chgData name="立谷 直樹(TATSUTANI Naoki)" userId="d73668d7-2fa9-48ef-ad1e-20875e9f9d86" providerId="ADAL" clId="{D3125259-CAA6-4004-9C88-C0CFE171D27F}" dt="2026-04-07T11:51:23.845" v="230"/>
        <pc:sldMkLst>
          <pc:docMk/>
          <pc:sldMk cId="1975743064" sldId="311"/>
        </pc:sldMkLst>
      </pc:sldChg>
      <pc:sldChg chg="add">
        <pc:chgData name="立谷 直樹(TATSUTANI Naoki)" userId="d73668d7-2fa9-48ef-ad1e-20875e9f9d86" providerId="ADAL" clId="{D3125259-CAA6-4004-9C88-C0CFE171D27F}" dt="2026-04-07T11:49:33.198" v="229"/>
        <pc:sldMkLst>
          <pc:docMk/>
          <pc:sldMk cId="1093937537" sldId="2147481732"/>
        </pc:sldMkLst>
      </pc:sldChg>
      <pc:sldChg chg="add">
        <pc:chgData name="立谷 直樹(TATSUTANI Naoki)" userId="d73668d7-2fa9-48ef-ad1e-20875e9f9d86" providerId="ADAL" clId="{D3125259-CAA6-4004-9C88-C0CFE171D27F}" dt="2026-04-07T11:49:33.198" v="229"/>
        <pc:sldMkLst>
          <pc:docMk/>
          <pc:sldMk cId="337472107" sldId="2147481735"/>
        </pc:sldMkLst>
      </pc:sldChg>
      <pc:sldChg chg="add">
        <pc:chgData name="立谷 直樹(TATSUTANI Naoki)" userId="d73668d7-2fa9-48ef-ad1e-20875e9f9d86" providerId="ADAL" clId="{D3125259-CAA6-4004-9C88-C0CFE171D27F}" dt="2026-04-07T11:49:33.198" v="229"/>
        <pc:sldMkLst>
          <pc:docMk/>
          <pc:sldMk cId="4277244056" sldId="2147481736"/>
        </pc:sldMkLst>
      </pc:sldChg>
      <pc:sldChg chg="delSp mod">
        <pc:chgData name="立谷 直樹(TATSUTANI Naoki)" userId="d73668d7-2fa9-48ef-ad1e-20875e9f9d86" providerId="ADAL" clId="{D3125259-CAA6-4004-9C88-C0CFE171D27F}" dt="2026-04-08T04:43:31.060" v="268" actId="478"/>
        <pc:sldMkLst>
          <pc:docMk/>
          <pc:sldMk cId="3959017992" sldId="2147483606"/>
        </pc:sldMkLst>
        <pc:spChg chg="del">
          <ac:chgData name="立谷 直樹(TATSUTANI Naoki)" userId="d73668d7-2fa9-48ef-ad1e-20875e9f9d86" providerId="ADAL" clId="{D3125259-CAA6-4004-9C88-C0CFE171D27F}" dt="2026-04-08T04:43:31.060" v="268" actId="478"/>
          <ac:spMkLst>
            <pc:docMk/>
            <pc:sldMk cId="3959017992" sldId="2147483606"/>
            <ac:spMk id="6" creationId="{459B8973-8BED-AF41-CCC8-D60CF1B82C14}"/>
          </ac:spMkLst>
        </pc:spChg>
      </pc:sldChg>
      <pc:sldChg chg="add">
        <pc:chgData name="立谷 直樹(TATSUTANI Naoki)" userId="d73668d7-2fa9-48ef-ad1e-20875e9f9d86" providerId="ADAL" clId="{D3125259-CAA6-4004-9C88-C0CFE171D27F}" dt="2026-04-07T10:30:01.159" v="2"/>
        <pc:sldMkLst>
          <pc:docMk/>
          <pc:sldMk cId="1845088992" sldId="2147483608"/>
        </pc:sldMkLst>
      </pc:sldChg>
      <pc:sldChg chg="delSp add mod">
        <pc:chgData name="立谷 直樹(TATSUTANI Naoki)" userId="d73668d7-2fa9-48ef-ad1e-20875e9f9d86" providerId="ADAL" clId="{D3125259-CAA6-4004-9C88-C0CFE171D27F}" dt="2026-04-07T11:51:51.715" v="231" actId="478"/>
        <pc:sldMkLst>
          <pc:docMk/>
          <pc:sldMk cId="3954734436" sldId="2147483610"/>
        </pc:sldMkLst>
        <pc:spChg chg="del">
          <ac:chgData name="立谷 直樹(TATSUTANI Naoki)" userId="d73668d7-2fa9-48ef-ad1e-20875e9f9d86" providerId="ADAL" clId="{D3125259-CAA6-4004-9C88-C0CFE171D27F}" dt="2026-04-07T11:51:51.715" v="231" actId="478"/>
          <ac:spMkLst>
            <pc:docMk/>
            <pc:sldMk cId="3954734436" sldId="2147483610"/>
            <ac:spMk id="6" creationId="{255EA774-A68B-37FA-58FC-B80EBE36218F}"/>
          </ac:spMkLst>
        </pc:spChg>
      </pc:sldChg>
      <pc:sldChg chg="modSp add mod ord">
        <pc:chgData name="立谷 直樹(TATSUTANI Naoki)" userId="d73668d7-2fa9-48ef-ad1e-20875e9f9d86" providerId="ADAL" clId="{D3125259-CAA6-4004-9C88-C0CFE171D27F}" dt="2026-04-08T04:43:24.876" v="267" actId="122"/>
        <pc:sldMkLst>
          <pc:docMk/>
          <pc:sldMk cId="0" sldId="2147483611"/>
        </pc:sldMkLst>
        <pc:spChg chg="mod">
          <ac:chgData name="立谷 直樹(TATSUTANI Naoki)" userId="d73668d7-2fa9-48ef-ad1e-20875e9f9d86" providerId="ADAL" clId="{D3125259-CAA6-4004-9C88-C0CFE171D27F}" dt="2026-04-08T04:43:24.876" v="267" actId="122"/>
          <ac:spMkLst>
            <pc:docMk/>
            <pc:sldMk cId="0" sldId="2147483611"/>
            <ac:spMk id="2" creationId="{00000000-0000-0000-0000-000000000000}"/>
          </ac:spMkLst>
        </pc:spChg>
        <pc:spChg chg="mod">
          <ac:chgData name="立谷 直樹(TATSUTANI Naoki)" userId="d73668d7-2fa9-48ef-ad1e-20875e9f9d86" providerId="ADAL" clId="{D3125259-CAA6-4004-9C88-C0CFE171D27F}" dt="2026-04-08T04:40:06.245" v="262" actId="2711"/>
          <ac:spMkLst>
            <pc:docMk/>
            <pc:sldMk cId="0" sldId="2147483611"/>
            <ac:spMk id="3" creationId="{00000000-0000-0000-0000-000000000000}"/>
          </ac:spMkLst>
        </pc:spChg>
      </pc:sldChg>
      <pc:sldChg chg="modSp new del mod">
        <pc:chgData name="立谷 直樹(TATSUTANI Naoki)" userId="d73668d7-2fa9-48ef-ad1e-20875e9f9d86" providerId="ADAL" clId="{D3125259-CAA6-4004-9C88-C0CFE171D27F}" dt="2026-04-07T10:39:32.139" v="46" actId="2696"/>
        <pc:sldMkLst>
          <pc:docMk/>
          <pc:sldMk cId="1282447525" sldId="2147483611"/>
        </pc:sldMkLst>
        <pc:spChg chg="mod">
          <ac:chgData name="立谷 直樹(TATSUTANI Naoki)" userId="d73668d7-2fa9-48ef-ad1e-20875e9f9d86" providerId="ADAL" clId="{D3125259-CAA6-4004-9C88-C0CFE171D27F}" dt="2026-04-07T10:30:30.642" v="42" actId="20577"/>
          <ac:spMkLst>
            <pc:docMk/>
            <pc:sldMk cId="1282447525" sldId="2147483611"/>
            <ac:spMk id="2" creationId="{0EF34D73-138A-2CDB-3453-F15C0B89F8B7}"/>
          </ac:spMkLst>
        </pc:spChg>
      </pc:sldChg>
      <pc:sldChg chg="del">
        <pc:chgData name="立谷 直樹(TATSUTANI Naoki)" userId="d73668d7-2fa9-48ef-ad1e-20875e9f9d86" providerId="ADAL" clId="{D3125259-CAA6-4004-9C88-C0CFE171D27F}" dt="2026-04-07T12:50:54.582" v="235" actId="2696"/>
        <pc:sldMkLst>
          <pc:docMk/>
          <pc:sldMk cId="2279866748" sldId="2147483611"/>
        </pc:sldMkLst>
      </pc:sldChg>
      <pc:sldChg chg="addSp delSp modSp add del mod ord">
        <pc:chgData name="立谷 直樹(TATSUTANI Naoki)" userId="d73668d7-2fa9-48ef-ad1e-20875e9f9d86" providerId="ADAL" clId="{D3125259-CAA6-4004-9C88-C0CFE171D27F}" dt="2026-04-07T11:19:44.203" v="168" actId="47"/>
        <pc:sldMkLst>
          <pc:docMk/>
          <pc:sldMk cId="3915916916" sldId="2147483611"/>
        </pc:sldMkLst>
        <pc:spChg chg="mod">
          <ac:chgData name="立谷 直樹(TATSUTANI Naoki)" userId="d73668d7-2fa9-48ef-ad1e-20875e9f9d86" providerId="ADAL" clId="{D3125259-CAA6-4004-9C88-C0CFE171D27F}" dt="2026-04-07T10:53:15.157" v="94" actId="20577"/>
          <ac:spMkLst>
            <pc:docMk/>
            <pc:sldMk cId="3915916916" sldId="2147483611"/>
            <ac:spMk id="4" creationId="{A6A6C9F6-59BC-6158-50DC-EE3567FD3220}"/>
          </ac:spMkLst>
        </pc:spChg>
        <pc:spChg chg="add mod">
          <ac:chgData name="立谷 直樹(TATSUTANI Naoki)" userId="d73668d7-2fa9-48ef-ad1e-20875e9f9d86" providerId="ADAL" clId="{D3125259-CAA6-4004-9C88-C0CFE171D27F}" dt="2026-04-07T10:55:33.635" v="166" actId="1076"/>
          <ac:spMkLst>
            <pc:docMk/>
            <pc:sldMk cId="3915916916" sldId="2147483611"/>
            <ac:spMk id="5" creationId="{1999467C-F96F-7C38-BC88-46B63D77F0D1}"/>
          </ac:spMkLst>
        </pc:spChg>
        <pc:spChg chg="add mod ord">
          <ac:chgData name="立谷 直樹(TATSUTANI Naoki)" userId="d73668d7-2fa9-48ef-ad1e-20875e9f9d86" providerId="ADAL" clId="{D3125259-CAA6-4004-9C88-C0CFE171D27F}" dt="2026-04-07T10:54:58.354" v="162" actId="167"/>
          <ac:spMkLst>
            <pc:docMk/>
            <pc:sldMk cId="3915916916" sldId="2147483611"/>
            <ac:spMk id="9" creationId="{2A6F7A10-D3CB-D4C7-BF6B-BF896A70BEBD}"/>
          </ac:spMkLst>
        </pc:spChg>
        <pc:spChg chg="del mod">
          <ac:chgData name="立谷 直樹(TATSUTANI Naoki)" userId="d73668d7-2fa9-48ef-ad1e-20875e9f9d86" providerId="ADAL" clId="{D3125259-CAA6-4004-9C88-C0CFE171D27F}" dt="2026-04-07T10:53:27.589" v="96" actId="478"/>
          <ac:spMkLst>
            <pc:docMk/>
            <pc:sldMk cId="3915916916" sldId="2147483611"/>
            <ac:spMk id="26" creationId="{0C0991CB-8F06-8794-3D59-44E96AD31000}"/>
          </ac:spMkLst>
        </pc:spChg>
      </pc:sldChg>
      <pc:sldChg chg="add del">
        <pc:chgData name="立谷 直樹(TATSUTANI Naoki)" userId="d73668d7-2fa9-48ef-ad1e-20875e9f9d86" providerId="ADAL" clId="{D3125259-CAA6-4004-9C88-C0CFE171D27F}" dt="2026-04-07T12:50:51.698" v="234" actId="2696"/>
        <pc:sldMkLst>
          <pc:docMk/>
          <pc:sldMk cId="2549386413" sldId="2147483612"/>
        </pc:sldMkLst>
      </pc:sldChg>
    </pc:docChg>
  </pc:docChgLst>
  <pc:docChgLst>
    <pc:chgData name="高橋 大輔(TAKAHASHI Daisuke)" userId="ccbabe54-ab5e-4447-bbbc-39e6a0230c87" providerId="ADAL" clId="{A686BF23-8E99-4DD9-9CDE-195CCBC37666}"/>
    <pc:docChg chg="modSld">
      <pc:chgData name="高橋 大輔(TAKAHASHI Daisuke)" userId="ccbabe54-ab5e-4447-bbbc-39e6a0230c87" providerId="ADAL" clId="{A686BF23-8E99-4DD9-9CDE-195CCBC37666}" dt="2026-04-09T07:22:17.827" v="79" actId="14100"/>
      <pc:docMkLst>
        <pc:docMk/>
      </pc:docMkLst>
      <pc:sldChg chg="modSp mod">
        <pc:chgData name="高橋 大輔(TAKAHASHI Daisuke)" userId="ccbabe54-ab5e-4447-bbbc-39e6a0230c87" providerId="ADAL" clId="{A686BF23-8E99-4DD9-9CDE-195CCBC37666}" dt="2026-04-09T07:19:21.440" v="8" actId="20577"/>
        <pc:sldMkLst>
          <pc:docMk/>
          <pc:sldMk cId="3959017992" sldId="2147483606"/>
        </pc:sldMkLst>
        <pc:spChg chg="mod">
          <ac:chgData name="高橋 大輔(TAKAHASHI Daisuke)" userId="ccbabe54-ab5e-4447-bbbc-39e6a0230c87" providerId="ADAL" clId="{A686BF23-8E99-4DD9-9CDE-195CCBC37666}" dt="2026-04-09T07:19:21.440" v="8" actId="20577"/>
          <ac:spMkLst>
            <pc:docMk/>
            <pc:sldMk cId="3959017992" sldId="2147483606"/>
            <ac:spMk id="4" creationId="{0BD1B60D-6364-04F5-5722-0F497B05C65A}"/>
          </ac:spMkLst>
        </pc:spChg>
      </pc:sldChg>
      <pc:sldChg chg="modSp mod">
        <pc:chgData name="高橋 大輔(TAKAHASHI Daisuke)" userId="ccbabe54-ab5e-4447-bbbc-39e6a0230c87" providerId="ADAL" clId="{A686BF23-8E99-4DD9-9CDE-195CCBC37666}" dt="2026-04-09T07:19:36.310" v="40" actId="20577"/>
        <pc:sldMkLst>
          <pc:docMk/>
          <pc:sldMk cId="1845088992" sldId="2147483608"/>
        </pc:sldMkLst>
        <pc:spChg chg="mod">
          <ac:chgData name="高橋 大輔(TAKAHASHI Daisuke)" userId="ccbabe54-ab5e-4447-bbbc-39e6a0230c87" providerId="ADAL" clId="{A686BF23-8E99-4DD9-9CDE-195CCBC37666}" dt="2026-04-09T07:19:36.310" v="40" actId="20577"/>
          <ac:spMkLst>
            <pc:docMk/>
            <pc:sldMk cId="1845088992" sldId="2147483608"/>
            <ac:spMk id="27" creationId="{4DA5F110-E853-A8D4-2626-9AD34E58298E}"/>
          </ac:spMkLst>
        </pc:spChg>
      </pc:sldChg>
      <pc:sldChg chg="modSp mod">
        <pc:chgData name="高橋 大輔(TAKAHASHI Daisuke)" userId="ccbabe54-ab5e-4447-bbbc-39e6a0230c87" providerId="ADAL" clId="{A686BF23-8E99-4DD9-9CDE-195CCBC37666}" dt="2026-04-09T07:22:17.827" v="79" actId="14100"/>
        <pc:sldMkLst>
          <pc:docMk/>
          <pc:sldMk cId="0" sldId="2147483611"/>
        </pc:sldMkLst>
        <pc:spChg chg="mod">
          <ac:chgData name="高橋 大輔(TAKAHASHI Daisuke)" userId="ccbabe54-ab5e-4447-bbbc-39e6a0230c87" providerId="ADAL" clId="{A686BF23-8E99-4DD9-9CDE-195CCBC37666}" dt="2026-04-09T07:19:15.071" v="0" actId="1076"/>
          <ac:spMkLst>
            <pc:docMk/>
            <pc:sldMk cId="0" sldId="2147483611"/>
            <ac:spMk id="2" creationId="{00000000-0000-0000-0000-000000000000}"/>
          </ac:spMkLst>
        </pc:spChg>
        <pc:spChg chg="mod">
          <ac:chgData name="高橋 大輔(TAKAHASHI Daisuke)" userId="ccbabe54-ab5e-4447-bbbc-39e6a0230c87" providerId="ADAL" clId="{A686BF23-8E99-4DD9-9CDE-195CCBC37666}" dt="2026-04-09T07:22:17.827" v="79" actId="14100"/>
          <ac:spMkLst>
            <pc:docMk/>
            <pc:sldMk cId="0" sldId="2147483611"/>
            <ac:spMk id="3" creationId="{00000000-0000-0000-0000-000000000000}"/>
          </ac:spMkLst>
        </pc:spChg>
      </pc:sldChg>
    </pc:docChg>
  </pc:docChgLst>
</pc:chgInfo>
</file>

<file path=ppt/notesMasters/_rels/notesMaster1.xml.rels><?xml version="1.0" encoding="UTF-8" standalone="yes"?><Relationships xmlns="http://schemas.openxmlformats.org/package/2006/relationships"><Relationship Id="rId1" Target="../theme/theme9.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9645112C-73DF-45FA-AD6A-B947BEC69F71}" type="datetimeFigureOut">
              <a:rPr kumimoji="1" lang="ja-JP" altLang="en-US" smtClean="0"/>
              <a:t>2026/4/9</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1AE98D51-46CB-43B8-B58B-7A527FC06CFA}" type="slidenum">
              <a:rPr kumimoji="1" lang="ja-JP" altLang="en-US" smtClean="0"/>
              <a:t>‹#›</a:t>
            </a:fld>
            <a:endParaRPr kumimoji="1" lang="ja-JP" altLang="en-US"/>
          </a:p>
        </p:txBody>
      </p:sp>
    </p:spTree>
    <p:extLst>
      <p:ext uri="{BB962C8B-B14F-4D97-AF65-F5344CB8AC3E}">
        <p14:creationId xmlns:p14="http://schemas.microsoft.com/office/powerpoint/2010/main" val="1955168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C586E-8987-3DE7-2816-12235781014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0A4FFFA-3F07-1B01-512C-4197F2CEE64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63E2D30-6873-67B0-951A-52D13DB17A7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D56FE14-EE3C-648E-8B13-F1A6729F7A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E98D51-46CB-43B8-B58B-7A527FC06CFA}"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027552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86895-71E8-B079-457A-F22EE5740D6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A3E0FE5-5029-FB56-5753-1B1D879AA9E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1936C4A-EF62-D7FF-A3CA-85D8639EA3E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3A9B720-3394-1E1E-631F-2AA5033FE8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E98D51-46CB-43B8-B58B-7A527FC06CFA}"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00162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30E7A-52A4-AFA0-A31E-0D1CD6E63FC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8FBF3BD-EC9E-A773-9205-C2D7539D11B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99B9D48-B350-5D2F-DB51-AEDE3FE68F3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9EA34CD-438E-B510-234F-3B810DAB5E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E98D51-46CB-43B8-B58B-7A527FC06CFA}"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69787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41B78-0264-934D-0D19-83F9D8B389E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CA15ED7-975B-124D-FA87-A6035CC4EDA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66C05AC-1FE1-1577-3A72-28057F01038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8881901-FB7F-7ACB-B3CA-03E0D84065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E98D51-46CB-43B8-B58B-7A527FC06CFA}"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619488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AA8DD-683B-0103-2A8F-B7B1F40EF57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D78750B-A754-F7A8-59D1-1D9FE6B48B4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BE645ED-A76A-8E8A-ED44-E639578A959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A29C492-BB8F-E685-56CA-6D19E6A3BB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E98D51-46CB-43B8-B58B-7A527FC06CFA}"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033793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805D4-E484-2198-C863-11C72040B38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B17F15A-2433-F160-1EB3-0D4D7E360FC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AE9E0D9-08FD-474D-9E6E-7F767862B61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5244CBE-E24C-2BF2-734D-91134280EE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E98D51-46CB-43B8-B58B-7A527FC06CFA}"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763604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D9E81-36E6-602F-7C2A-CE73CB231E0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4455199-8DE3-2F2D-B5F7-4777839D8CD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0D2B073-AE7A-2F51-F7AB-5A68A635763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7B268D4-2E3F-238F-8724-2D1BA50AAA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E98D51-46CB-43B8-B58B-7A527FC06CFA}"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110240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E98D51-46CB-43B8-B58B-7A527FC06CFA}"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411638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E98D51-46CB-43B8-B58B-7A527FC06CFA}"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167229369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1.png" Type="http://schemas.openxmlformats.org/officeDocument/2006/relationships/image"/></Relationships>
</file>

<file path=ppt/slideLayouts/_rels/slideLayout2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1.png" Type="http://schemas.openxmlformats.org/officeDocument/2006/relationships/image"/></Relationships>
</file>

<file path=ppt/slideLayouts/_rels/slideLayout3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1.png" Type="http://schemas.openxmlformats.org/officeDocument/2006/relationships/image"/></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4.png" Type="http://schemas.openxmlformats.org/officeDocument/2006/relationships/image"/></Relationships>
</file>

<file path=ppt/slideLayouts/_rels/slideLayout7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a:prstGeom prst="rect">
            <a:avLst/>
          </a:prstGeom>
        </p:spPr>
        <p:txBody>
          <a:bodyPr anchor="b"/>
          <a:lstStyle>
            <a:lvl1pPr algn="ctr">
              <a:defRPr sz="5025"/>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a:prstGeom prst="rect">
            <a:avLst/>
          </a:prstGeom>
        </p:spPr>
        <p:txBody>
          <a:bodyPr/>
          <a:lstStyle>
            <a:lvl1pPr marL="0" indent="0" algn="ctr">
              <a:buNone/>
              <a:defRPr sz="2010"/>
            </a:lvl1pPr>
            <a:lvl2pPr marL="382846" indent="0" algn="ctr">
              <a:buNone/>
              <a:defRPr sz="1675"/>
            </a:lvl2pPr>
            <a:lvl3pPr marL="765693" indent="0" algn="ctr">
              <a:buNone/>
              <a:defRPr sz="1507"/>
            </a:lvl3pPr>
            <a:lvl4pPr marL="1148539" indent="0" algn="ctr">
              <a:buNone/>
              <a:defRPr sz="1339"/>
            </a:lvl4pPr>
            <a:lvl5pPr marL="1531386" indent="0" algn="ctr">
              <a:buNone/>
              <a:defRPr sz="1339"/>
            </a:lvl5pPr>
            <a:lvl6pPr marL="1914233" indent="0" algn="ctr">
              <a:buNone/>
              <a:defRPr sz="1339"/>
            </a:lvl6pPr>
            <a:lvl7pPr marL="2297079" indent="0" algn="ctr">
              <a:buNone/>
              <a:defRPr sz="1339"/>
            </a:lvl7pPr>
            <a:lvl8pPr marL="2679925" indent="0" algn="ctr">
              <a:buNone/>
              <a:defRPr sz="1339"/>
            </a:lvl8pPr>
            <a:lvl9pPr marL="3062772" indent="0" algn="ctr">
              <a:buNone/>
              <a:defRPr sz="1339"/>
            </a:lvl9pPr>
          </a:lstStyle>
          <a:p>
            <a:r>
              <a:rPr lang="ja-JP" altLang="en-US"/>
              <a:t>マスター サブタイトルの書式設定</a:t>
            </a:r>
            <a:endParaRPr lang="en-US"/>
          </a:p>
        </p:txBody>
      </p:sp>
      <p:sp>
        <p:nvSpPr>
          <p:cNvPr id="4" name="Date Placeholder 3"/>
          <p:cNvSpPr>
            <a:spLocks noGrp="1"/>
          </p:cNvSpPr>
          <p:nvPr>
            <p:ph type="dt" sz="half" idx="10"/>
          </p:nvPr>
        </p:nvSpPr>
        <p:spPr>
          <a:xfrm>
            <a:off x="681038" y="6356358"/>
            <a:ext cx="2228850" cy="365125"/>
          </a:xfrm>
          <a:prstGeom prst="rect">
            <a:avLst/>
          </a:prstGeom>
        </p:spPr>
        <p:txBody>
          <a:bodyPr/>
          <a:lstStyle/>
          <a:p>
            <a:fld id="{0CA045DC-01DB-0E46-9926-86C124E51456}"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6" y="6356358"/>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930392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81041" y="365129"/>
            <a:ext cx="8543925" cy="1325563"/>
          </a:xfrm>
          <a:prstGeom prst="rect">
            <a:avLst/>
          </a:prstGeo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41" y="1825625"/>
            <a:ext cx="8543925"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1038" y="6356358"/>
            <a:ext cx="2228850" cy="365125"/>
          </a:xfrm>
          <a:prstGeom prst="rect">
            <a:avLst/>
          </a:prstGeom>
        </p:spPr>
        <p:txBody>
          <a:bodyPr/>
          <a:lstStyle/>
          <a:p>
            <a:fld id="{00496DD7-105C-7944-A116-10F9273B6F61}"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6" y="6356358"/>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48481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5" y="365125"/>
            <a:ext cx="2135981" cy="5811838"/>
          </a:xfrm>
          <a:prstGeom prst="rect">
            <a:avLst/>
          </a:prstGeo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41" y="365125"/>
            <a:ext cx="6284119"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1038" y="6356358"/>
            <a:ext cx="2228850" cy="365125"/>
          </a:xfrm>
          <a:prstGeom prst="rect">
            <a:avLst/>
          </a:prstGeom>
        </p:spPr>
        <p:txBody>
          <a:bodyPr/>
          <a:lstStyle/>
          <a:p>
            <a:fld id="{11C8CDEF-EB52-A140-AB97-472DFF2B144E}"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6" y="6356358"/>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1683942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0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33862" indent="0" algn="ctr">
              <a:buNone/>
              <a:defRPr>
                <a:solidFill>
                  <a:schemeClr val="tx1">
                    <a:tint val="75000"/>
                  </a:schemeClr>
                </a:solidFill>
              </a:defRPr>
            </a:lvl2pPr>
            <a:lvl3pPr marL="867725" indent="0" algn="ctr">
              <a:buNone/>
              <a:defRPr>
                <a:solidFill>
                  <a:schemeClr val="tx1">
                    <a:tint val="75000"/>
                  </a:schemeClr>
                </a:solidFill>
              </a:defRPr>
            </a:lvl3pPr>
            <a:lvl4pPr marL="1301587" indent="0" algn="ctr">
              <a:buNone/>
              <a:defRPr>
                <a:solidFill>
                  <a:schemeClr val="tx1">
                    <a:tint val="75000"/>
                  </a:schemeClr>
                </a:solidFill>
              </a:defRPr>
            </a:lvl4pPr>
            <a:lvl5pPr marL="1735450" indent="0" algn="ctr">
              <a:buNone/>
              <a:defRPr>
                <a:solidFill>
                  <a:schemeClr val="tx1">
                    <a:tint val="75000"/>
                  </a:schemeClr>
                </a:solidFill>
              </a:defRPr>
            </a:lvl5pPr>
            <a:lvl6pPr marL="2169311" indent="0" algn="ctr">
              <a:buNone/>
              <a:defRPr>
                <a:solidFill>
                  <a:schemeClr val="tx1">
                    <a:tint val="75000"/>
                  </a:schemeClr>
                </a:solidFill>
              </a:defRPr>
            </a:lvl6pPr>
            <a:lvl7pPr marL="2603175" indent="0" algn="ctr">
              <a:buNone/>
              <a:defRPr>
                <a:solidFill>
                  <a:schemeClr val="tx1">
                    <a:tint val="75000"/>
                  </a:schemeClr>
                </a:solidFill>
              </a:defRPr>
            </a:lvl7pPr>
            <a:lvl8pPr marL="3037037" indent="0" algn="ctr">
              <a:buNone/>
              <a:defRPr>
                <a:solidFill>
                  <a:schemeClr val="tx1">
                    <a:tint val="75000"/>
                  </a:schemeClr>
                </a:solidFill>
              </a:defRPr>
            </a:lvl8pPr>
            <a:lvl9pPr marL="34709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608F7E3-E10E-4AB8-B547-C72164EF8F07}" type="datetime1">
              <a:rPr lang="ja-JP" altLang="en-US" smtClean="0">
                <a:solidFill>
                  <a:prstClr val="black">
                    <a:tint val="75000"/>
                  </a:prstClr>
                </a:solidFill>
              </a:rPr>
              <a:t>2026/4/9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7BFDF1F-3106-40BA-910A-9ACBB50F782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2075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3F4B2D-81F0-4C9C-B953-BFFDB6316B14}" type="datetime1">
              <a:rPr lang="ja-JP" altLang="en-US" smtClean="0">
                <a:solidFill>
                  <a:prstClr val="black">
                    <a:tint val="75000"/>
                  </a:prstClr>
                </a:solidFill>
              </a:rPr>
              <a:t>2026/4/9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7BFDF1F-3106-40BA-910A-9ACBB50F782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0123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a:prstGeom prst="rect">
            <a:avLst/>
          </a:prstGeo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0CA045DC-01DB-0E46-9926-86C124E51456}"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671349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idx="1"/>
          </p:nvPr>
        </p:nvSpPr>
        <p:spPr>
          <a:xfrm>
            <a:off x="681038" y="1825625"/>
            <a:ext cx="8543925"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7B19CE10-ECE4-9241-82EC-4B9A4CFC812F}"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4172719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a:prstGeom prst="rect">
            <a:avLst/>
          </a:prstGeo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707C6948-88B5-B44D-9020-C34741259255}"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047674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0D3CAAF9-1F7C-1F41-8F4F-84162E7C666C}" type="datetime1">
              <a:rPr kumimoji="1" lang="ja-JP" altLang="en-US" smtClean="0"/>
              <a:t>2026/4/9</a:t>
            </a:fld>
            <a:endParaRPr kumimoji="1" lang="ja-JP" alt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766571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a:prstGeom prst="rect">
            <a:avLst/>
          </a:prstGeo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a:xfrm>
            <a:off x="681038" y="6356352"/>
            <a:ext cx="2228850" cy="365125"/>
          </a:xfrm>
          <a:prstGeom prst="rect">
            <a:avLst/>
          </a:prstGeom>
        </p:spPr>
        <p:txBody>
          <a:bodyPr/>
          <a:lstStyle/>
          <a:p>
            <a:fld id="{EE767C39-60C8-1B4A-9B2A-7D92FE13FE36}" type="datetime1">
              <a:rPr kumimoji="1" lang="ja-JP" altLang="en-US" smtClean="0"/>
              <a:t>2026/4/9</a:t>
            </a:fld>
            <a:endParaRPr kumimoji="1" lang="ja-JP" altLang="en-US"/>
          </a:p>
        </p:txBody>
      </p:sp>
      <p:sp>
        <p:nvSpPr>
          <p:cNvPr id="8" name="Footer Placeholder 7"/>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412875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81038" y="6356352"/>
            <a:ext cx="2228850" cy="365125"/>
          </a:xfrm>
          <a:prstGeom prst="rect">
            <a:avLst/>
          </a:prstGeom>
        </p:spPr>
        <p:txBody>
          <a:bodyPr/>
          <a:lstStyle/>
          <a:p>
            <a:fld id="{DDD6847A-627B-BF46-8DB7-9C50EA831019}" type="datetime1">
              <a:rPr kumimoji="1" lang="ja-JP" altLang="en-US" smtClean="0"/>
              <a:t>2026/4/9</a:t>
            </a:fld>
            <a:endParaRPr kumimoji="1" lang="ja-JP" altLang="en-US"/>
          </a:p>
        </p:txBody>
      </p:sp>
      <p:sp>
        <p:nvSpPr>
          <p:cNvPr id="4" name="Footer Placeholder 3"/>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635602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1041" y="365129"/>
            <a:ext cx="8543925"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idx="1"/>
          </p:nvPr>
        </p:nvSpPr>
        <p:spPr>
          <a:xfrm>
            <a:off x="681041" y="1825625"/>
            <a:ext cx="8543925"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1038" y="6356358"/>
            <a:ext cx="2228850" cy="365125"/>
          </a:xfrm>
          <a:prstGeom prst="rect">
            <a:avLst/>
          </a:prstGeom>
        </p:spPr>
        <p:txBody>
          <a:bodyPr/>
          <a:lstStyle/>
          <a:p>
            <a:fld id="{7B19CE10-ECE4-9241-82EC-4B9A4CFC812F}"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6" y="6356358"/>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189099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fld id="{7052EFC9-B1B2-464A-BFD1-EF5DF75903DC}" type="datetime1">
              <a:rPr kumimoji="1" lang="ja-JP" altLang="en-US" smtClean="0"/>
              <a:t>2026/4/9</a:t>
            </a:fld>
            <a:endParaRPr kumimoji="1" lang="ja-JP" altLang="en-US"/>
          </a:p>
        </p:txBody>
      </p:sp>
      <p:sp>
        <p:nvSpPr>
          <p:cNvPr id="3" name="Footer Placeholder 2"/>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593924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7"/>
            <a:ext cx="5014913"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BC2CA6C7-2DBB-214D-BE64-181C4FD3C8C5}" type="datetime1">
              <a:rPr kumimoji="1" lang="ja-JP" altLang="en-US" smtClean="0"/>
              <a:t>2026/4/9</a:t>
            </a:fld>
            <a:endParaRPr kumimoji="1" lang="ja-JP" alt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615118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7"/>
            <a:ext cx="5014913"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A849C141-8103-AE40-BE0B-B90DFFCDBD18}" type="datetime1">
              <a:rPr kumimoji="1" lang="ja-JP" altLang="en-US" smtClean="0"/>
              <a:t>2026/4/9</a:t>
            </a:fld>
            <a:endParaRPr kumimoji="1" lang="ja-JP" alt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654495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1825625"/>
            <a:ext cx="8543925"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00496DD7-105C-7944-A116-10F9273B6F61}"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1657697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a:prstGeom prst="rect">
            <a:avLst/>
          </a:prstGeo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11C8CDEF-EB52-A140-AB97-472DFF2B144E}"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120532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基本形１">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 y="6492877"/>
            <a:ext cx="2228850"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3281363" y="6492876"/>
            <a:ext cx="3343275" cy="365125"/>
          </a:xfrm>
          <a:prstGeom prst="rect">
            <a:avLst/>
          </a:prstGeom>
        </p:spPr>
        <p:txBody>
          <a:bodyPr/>
          <a:lstStyle/>
          <a:p>
            <a:endParaRPr kumimoji="1" lang="ja-JP" altLang="en-US"/>
          </a:p>
        </p:txBody>
      </p:sp>
      <p:pic>
        <p:nvPicPr>
          <p:cNvPr id="6" name="図 5">
            <a:extLst>
              <a:ext uri="{FF2B5EF4-FFF2-40B4-BE49-F238E27FC236}">
                <a16:creationId xmlns:a16="http://schemas.microsoft.com/office/drawing/2014/main" id="{0CB848AA-540C-40B3-B1DF-0AD8CB5578F3}"/>
              </a:ext>
            </a:extLst>
          </p:cNvPr>
          <p:cNvPicPr>
            <a:picLocks noChangeAspect="1"/>
          </p:cNvPicPr>
          <p:nvPr userDrawn="1"/>
        </p:nvPicPr>
        <p:blipFill>
          <a:blip r:embed="rId2"/>
          <a:stretch>
            <a:fillRect/>
          </a:stretch>
        </p:blipFill>
        <p:spPr>
          <a:xfrm>
            <a:off x="0" y="2"/>
            <a:ext cx="9906000" cy="789709"/>
          </a:xfrm>
          <a:prstGeom prst="rect">
            <a:avLst/>
          </a:prstGeom>
        </p:spPr>
      </p:pic>
      <p:sp>
        <p:nvSpPr>
          <p:cNvPr id="8" name="タイトル プレースホルダー 7">
            <a:extLst>
              <a:ext uri="{FF2B5EF4-FFF2-40B4-BE49-F238E27FC236}">
                <a16:creationId xmlns:a16="http://schemas.microsoft.com/office/drawing/2014/main" id="{B426721B-79BE-455B-8215-263C05B02521}"/>
              </a:ext>
            </a:extLst>
          </p:cNvPr>
          <p:cNvSpPr>
            <a:spLocks noGrp="1"/>
          </p:cNvSpPr>
          <p:nvPr>
            <p:ph type="title"/>
          </p:nvPr>
        </p:nvSpPr>
        <p:spPr>
          <a:xfrm>
            <a:off x="255602" y="290222"/>
            <a:ext cx="8543925" cy="213360"/>
          </a:xfrm>
          <a:prstGeom prst="rect">
            <a:avLst/>
          </a:prstGeom>
        </p:spPr>
        <p:txBody>
          <a:bodyPr vert="horz" lIns="91440" tIns="45720" rIns="91440" bIns="45720" rtlCol="0" anchor="ctr">
            <a:noAutofit/>
          </a:bodyPr>
          <a:lstStyle>
            <a:lvl1pPr>
              <a:defRPr sz="1769" b="1">
                <a:solidFill>
                  <a:schemeClr val="bg1"/>
                </a:solidFill>
                <a:latin typeface="Meiryo UI" panose="020B0604030504040204" pitchFamily="50" charset="-128"/>
                <a:ea typeface="Meiryo UI" panose="020B0604030504040204" pitchFamily="50" charset="-128"/>
              </a:defRPr>
            </a:lvl1pPr>
          </a:lstStyle>
          <a:p>
            <a:r>
              <a:rPr kumimoji="1" lang="ja-JP" altLang="en-US"/>
              <a:t>マスター タイトルの書式設定</a:t>
            </a:r>
          </a:p>
        </p:txBody>
      </p:sp>
    </p:spTree>
    <p:extLst>
      <p:ext uri="{BB962C8B-B14F-4D97-AF65-F5344CB8AC3E}">
        <p14:creationId xmlns:p14="http://schemas.microsoft.com/office/powerpoint/2010/main" val="3725804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a:prstGeom prst="rect">
            <a:avLst/>
          </a:prstGeom>
        </p:spPr>
        <p:txBody>
          <a:bodyPr anchor="b"/>
          <a:lstStyle>
            <a:lvl1pPr algn="ctr">
              <a:defRPr sz="5539"/>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a:prstGeom prst="rect">
            <a:avLst/>
          </a:prstGeo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a:p>
        </p:txBody>
      </p:sp>
      <p:sp>
        <p:nvSpPr>
          <p:cNvPr id="4" name="Date Placeholder 3"/>
          <p:cNvSpPr>
            <a:spLocks noGrp="1"/>
          </p:cNvSpPr>
          <p:nvPr>
            <p:ph type="dt" sz="half" idx="10"/>
          </p:nvPr>
        </p:nvSpPr>
        <p:spPr>
          <a:xfrm>
            <a:off x="681038" y="6356354"/>
            <a:ext cx="2228850" cy="365125"/>
          </a:xfrm>
          <a:prstGeom prst="rect">
            <a:avLst/>
          </a:prstGeom>
        </p:spPr>
        <p:txBody>
          <a:bodyPr/>
          <a:lstStyle/>
          <a:p>
            <a:fld id="{0CA045DC-01DB-0E46-9926-86C124E51456}"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4" y="6356354"/>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301542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idx="1"/>
          </p:nvPr>
        </p:nvSpPr>
        <p:spPr>
          <a:xfrm>
            <a:off x="681039" y="1825625"/>
            <a:ext cx="8543925"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1038" y="6356354"/>
            <a:ext cx="2228850" cy="365125"/>
          </a:xfrm>
          <a:prstGeom prst="rect">
            <a:avLst/>
          </a:prstGeom>
        </p:spPr>
        <p:txBody>
          <a:bodyPr/>
          <a:lstStyle/>
          <a:p>
            <a:fld id="{7B19CE10-ECE4-9241-82EC-4B9A4CFC812F}"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4" y="6356354"/>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743251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2"/>
            <a:ext cx="8543925" cy="2852737"/>
          </a:xfrm>
          <a:prstGeom prst="rect">
            <a:avLst/>
          </a:prstGeom>
        </p:spPr>
        <p:txBody>
          <a:bodyPr anchor="b"/>
          <a:lstStyle>
            <a:lvl1pPr>
              <a:defRPr sz="5539"/>
            </a:lvl1pPr>
          </a:lstStyle>
          <a:p>
            <a:r>
              <a:rPr lang="ja-JP" altLang="en-US"/>
              <a:t>マスター タイトルの書式設定</a:t>
            </a:r>
            <a:endParaRPr lang="en-US"/>
          </a:p>
        </p:txBody>
      </p:sp>
      <p:sp>
        <p:nvSpPr>
          <p:cNvPr id="3" name="Text Placeholder 2"/>
          <p:cNvSpPr>
            <a:spLocks noGrp="1"/>
          </p:cNvSpPr>
          <p:nvPr>
            <p:ph type="body" idx="1"/>
          </p:nvPr>
        </p:nvSpPr>
        <p:spPr>
          <a:xfrm>
            <a:off x="675880" y="4589467"/>
            <a:ext cx="8543925" cy="1500187"/>
          </a:xfrm>
          <a:prstGeom prst="rect">
            <a:avLst/>
          </a:prstGeo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81038" y="6356354"/>
            <a:ext cx="2228850" cy="365125"/>
          </a:xfrm>
          <a:prstGeom prst="rect">
            <a:avLst/>
          </a:prstGeom>
        </p:spPr>
        <p:txBody>
          <a:bodyPr/>
          <a:lstStyle/>
          <a:p>
            <a:fld id="{707C6948-88B5-B44D-9020-C34741259255}"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4" y="6356354"/>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156776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a:xfrm>
            <a:off x="681038" y="6356354"/>
            <a:ext cx="2228850" cy="365125"/>
          </a:xfrm>
          <a:prstGeom prst="rect">
            <a:avLst/>
          </a:prstGeom>
        </p:spPr>
        <p:txBody>
          <a:bodyPr/>
          <a:lstStyle/>
          <a:p>
            <a:fld id="{0D3CAAF9-1F7C-1F41-8F4F-84162E7C666C}" type="datetime1">
              <a:rPr kumimoji="1" lang="ja-JP" altLang="en-US" smtClean="0"/>
              <a:t>2026/4/9</a:t>
            </a:fld>
            <a:endParaRPr kumimoji="1" lang="ja-JP" altLang="en-US"/>
          </a:p>
        </p:txBody>
      </p:sp>
      <p:sp>
        <p:nvSpPr>
          <p:cNvPr id="6" name="Footer Placeholder 5"/>
          <p:cNvSpPr>
            <a:spLocks noGrp="1"/>
          </p:cNvSpPr>
          <p:nvPr>
            <p:ph type="ftr" sz="quarter" idx="11"/>
          </p:nvPr>
        </p:nvSpPr>
        <p:spPr>
          <a:xfrm>
            <a:off x="3281364" y="6356354"/>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184082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2" y="1709746"/>
            <a:ext cx="8543925" cy="2852737"/>
          </a:xfrm>
          <a:prstGeom prst="rect">
            <a:avLst/>
          </a:prstGeom>
        </p:spPr>
        <p:txBody>
          <a:bodyPr anchor="b"/>
          <a:lstStyle>
            <a:lvl1pPr>
              <a:defRPr sz="5025"/>
            </a:lvl1pPr>
          </a:lstStyle>
          <a:p>
            <a:r>
              <a:rPr lang="ja-JP" altLang="en-US"/>
              <a:t>マスター タイトルの書式設定</a:t>
            </a:r>
            <a:endParaRPr lang="en-US"/>
          </a:p>
        </p:txBody>
      </p:sp>
      <p:sp>
        <p:nvSpPr>
          <p:cNvPr id="3" name="Text Placeholder 2"/>
          <p:cNvSpPr>
            <a:spLocks noGrp="1"/>
          </p:cNvSpPr>
          <p:nvPr>
            <p:ph type="body" idx="1"/>
          </p:nvPr>
        </p:nvSpPr>
        <p:spPr>
          <a:xfrm>
            <a:off x="675882" y="4589471"/>
            <a:ext cx="8543925" cy="1500187"/>
          </a:xfrm>
          <a:prstGeom prst="rect">
            <a:avLst/>
          </a:prstGeom>
        </p:spPr>
        <p:txBody>
          <a:bodyPr/>
          <a:lstStyle>
            <a:lvl1pPr marL="0" indent="0">
              <a:buNone/>
              <a:defRPr sz="2010">
                <a:solidFill>
                  <a:schemeClr val="tx1"/>
                </a:solidFill>
              </a:defRPr>
            </a:lvl1pPr>
            <a:lvl2pPr marL="382846" indent="0">
              <a:buNone/>
              <a:defRPr sz="1675">
                <a:solidFill>
                  <a:schemeClr val="tx1">
                    <a:tint val="75000"/>
                  </a:schemeClr>
                </a:solidFill>
              </a:defRPr>
            </a:lvl2pPr>
            <a:lvl3pPr marL="765693" indent="0">
              <a:buNone/>
              <a:defRPr sz="1507">
                <a:solidFill>
                  <a:schemeClr val="tx1">
                    <a:tint val="75000"/>
                  </a:schemeClr>
                </a:solidFill>
              </a:defRPr>
            </a:lvl3pPr>
            <a:lvl4pPr marL="1148539" indent="0">
              <a:buNone/>
              <a:defRPr sz="1339">
                <a:solidFill>
                  <a:schemeClr val="tx1">
                    <a:tint val="75000"/>
                  </a:schemeClr>
                </a:solidFill>
              </a:defRPr>
            </a:lvl4pPr>
            <a:lvl5pPr marL="1531386" indent="0">
              <a:buNone/>
              <a:defRPr sz="1339">
                <a:solidFill>
                  <a:schemeClr val="tx1">
                    <a:tint val="75000"/>
                  </a:schemeClr>
                </a:solidFill>
              </a:defRPr>
            </a:lvl5pPr>
            <a:lvl6pPr marL="1914233" indent="0">
              <a:buNone/>
              <a:defRPr sz="1339">
                <a:solidFill>
                  <a:schemeClr val="tx1">
                    <a:tint val="75000"/>
                  </a:schemeClr>
                </a:solidFill>
              </a:defRPr>
            </a:lvl6pPr>
            <a:lvl7pPr marL="2297079" indent="0">
              <a:buNone/>
              <a:defRPr sz="1339">
                <a:solidFill>
                  <a:schemeClr val="tx1">
                    <a:tint val="75000"/>
                  </a:schemeClr>
                </a:solidFill>
              </a:defRPr>
            </a:lvl7pPr>
            <a:lvl8pPr marL="2679925" indent="0">
              <a:buNone/>
              <a:defRPr sz="1339">
                <a:solidFill>
                  <a:schemeClr val="tx1">
                    <a:tint val="75000"/>
                  </a:schemeClr>
                </a:solidFill>
              </a:defRPr>
            </a:lvl8pPr>
            <a:lvl9pPr marL="3062772" indent="0">
              <a:buNone/>
              <a:defRPr sz="133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81038" y="6356358"/>
            <a:ext cx="2228850" cy="365125"/>
          </a:xfrm>
          <a:prstGeom prst="rect">
            <a:avLst/>
          </a:prstGeom>
        </p:spPr>
        <p:txBody>
          <a:bodyPr/>
          <a:lstStyle/>
          <a:p>
            <a:fld id="{707C6948-88B5-B44D-9020-C34741259255}"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6" y="6356358"/>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0686580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a:prstGeom prst="rect">
            <a:avLst/>
          </a:prstGeo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a:xfrm>
            <a:off x="681038" y="6356354"/>
            <a:ext cx="2228850" cy="365125"/>
          </a:xfrm>
          <a:prstGeom prst="rect">
            <a:avLst/>
          </a:prstGeom>
        </p:spPr>
        <p:txBody>
          <a:bodyPr/>
          <a:lstStyle/>
          <a:p>
            <a:fld id="{EE767C39-60C8-1B4A-9B2A-7D92FE13FE36}" type="datetime1">
              <a:rPr kumimoji="1" lang="ja-JP" altLang="en-US" smtClean="0"/>
              <a:t>2026/4/9</a:t>
            </a:fld>
            <a:endParaRPr kumimoji="1" lang="ja-JP" altLang="en-US"/>
          </a:p>
        </p:txBody>
      </p:sp>
      <p:sp>
        <p:nvSpPr>
          <p:cNvPr id="8" name="Footer Placeholder 7"/>
          <p:cNvSpPr>
            <a:spLocks noGrp="1"/>
          </p:cNvSpPr>
          <p:nvPr>
            <p:ph type="ftr" sz="quarter" idx="11"/>
          </p:nvPr>
        </p:nvSpPr>
        <p:spPr>
          <a:xfrm>
            <a:off x="3281364" y="6356354"/>
            <a:ext cx="3343275"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908838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81038" y="6356354"/>
            <a:ext cx="2228850" cy="365125"/>
          </a:xfrm>
          <a:prstGeom prst="rect">
            <a:avLst/>
          </a:prstGeom>
        </p:spPr>
        <p:txBody>
          <a:bodyPr/>
          <a:lstStyle/>
          <a:p>
            <a:fld id="{DDD6847A-627B-BF46-8DB7-9C50EA831019}" type="datetime1">
              <a:rPr kumimoji="1" lang="ja-JP" altLang="en-US" smtClean="0"/>
              <a:t>2026/4/9</a:t>
            </a:fld>
            <a:endParaRPr kumimoji="1" lang="ja-JP" altLang="en-US"/>
          </a:p>
        </p:txBody>
      </p:sp>
      <p:sp>
        <p:nvSpPr>
          <p:cNvPr id="4" name="Footer Placeholder 3"/>
          <p:cNvSpPr>
            <a:spLocks noGrp="1"/>
          </p:cNvSpPr>
          <p:nvPr>
            <p:ph type="ftr" sz="quarter" idx="11"/>
          </p:nvPr>
        </p:nvSpPr>
        <p:spPr>
          <a:xfrm>
            <a:off x="3281364" y="6356354"/>
            <a:ext cx="3343275"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9370880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4"/>
            <a:ext cx="2228850" cy="365125"/>
          </a:xfrm>
          <a:prstGeom prst="rect">
            <a:avLst/>
          </a:prstGeom>
        </p:spPr>
        <p:txBody>
          <a:bodyPr/>
          <a:lstStyle/>
          <a:p>
            <a:fld id="{7052EFC9-B1B2-464A-BFD1-EF5DF75903DC}" type="datetime1">
              <a:rPr kumimoji="1" lang="ja-JP" altLang="en-US" smtClean="0"/>
              <a:t>2026/4/9</a:t>
            </a:fld>
            <a:endParaRPr kumimoji="1" lang="ja-JP" altLang="en-US"/>
          </a:p>
        </p:txBody>
      </p:sp>
      <p:sp>
        <p:nvSpPr>
          <p:cNvPr id="3" name="Footer Placeholder 2"/>
          <p:cNvSpPr>
            <a:spLocks noGrp="1"/>
          </p:cNvSpPr>
          <p:nvPr>
            <p:ph type="ftr" sz="quarter" idx="11"/>
          </p:nvPr>
        </p:nvSpPr>
        <p:spPr>
          <a:xfrm>
            <a:off x="3281364" y="6356354"/>
            <a:ext cx="3343275"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748129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a:prstGeom prst="rect">
            <a:avLst/>
          </a:prstGeom>
        </p:spPr>
        <p:txBody>
          <a:bodyPr anchor="b"/>
          <a:lstStyle>
            <a:lvl1pPr>
              <a:defRPr sz="2954"/>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9"/>
            <a:ext cx="5014913" cy="4873625"/>
          </a:xfrm>
          <a:prstGeom prst="rect">
            <a:avLst/>
          </a:prstGeo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9" y="2057400"/>
            <a:ext cx="3194943" cy="3811588"/>
          </a:xfrm>
          <a:prstGeom prst="rect">
            <a:avLst/>
          </a:prstGeo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a:xfrm>
            <a:off x="681038" y="6356354"/>
            <a:ext cx="2228850" cy="365125"/>
          </a:xfrm>
          <a:prstGeom prst="rect">
            <a:avLst/>
          </a:prstGeom>
        </p:spPr>
        <p:txBody>
          <a:bodyPr/>
          <a:lstStyle/>
          <a:p>
            <a:fld id="{BC2CA6C7-2DBB-214D-BE64-181C4FD3C8C5}" type="datetime1">
              <a:rPr kumimoji="1" lang="ja-JP" altLang="en-US" smtClean="0"/>
              <a:t>2026/4/9</a:t>
            </a:fld>
            <a:endParaRPr kumimoji="1" lang="ja-JP" altLang="en-US"/>
          </a:p>
        </p:txBody>
      </p:sp>
      <p:sp>
        <p:nvSpPr>
          <p:cNvPr id="6" name="Footer Placeholder 5"/>
          <p:cNvSpPr>
            <a:spLocks noGrp="1"/>
          </p:cNvSpPr>
          <p:nvPr>
            <p:ph type="ftr" sz="quarter" idx="11"/>
          </p:nvPr>
        </p:nvSpPr>
        <p:spPr>
          <a:xfrm>
            <a:off x="3281364" y="6356354"/>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737103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a:prstGeom prst="rect">
            <a:avLst/>
          </a:prstGeom>
        </p:spPr>
        <p:txBody>
          <a:bodyPr anchor="b"/>
          <a:lstStyle>
            <a:lvl1pPr>
              <a:defRPr sz="2954"/>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9"/>
            <a:ext cx="5014913" cy="4873625"/>
          </a:xfrm>
          <a:prstGeom prst="rect">
            <a:avLst/>
          </a:prstGeo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9" y="2057400"/>
            <a:ext cx="3194943" cy="3811588"/>
          </a:xfrm>
          <a:prstGeom prst="rect">
            <a:avLst/>
          </a:prstGeo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a:xfrm>
            <a:off x="681038" y="6356354"/>
            <a:ext cx="2228850" cy="365125"/>
          </a:xfrm>
          <a:prstGeom prst="rect">
            <a:avLst/>
          </a:prstGeom>
        </p:spPr>
        <p:txBody>
          <a:bodyPr/>
          <a:lstStyle/>
          <a:p>
            <a:fld id="{A849C141-8103-AE40-BE0B-B90DFFCDBD18}" type="datetime1">
              <a:rPr kumimoji="1" lang="ja-JP" altLang="en-US" smtClean="0"/>
              <a:t>2026/4/9</a:t>
            </a:fld>
            <a:endParaRPr kumimoji="1" lang="ja-JP" altLang="en-US"/>
          </a:p>
        </p:txBody>
      </p:sp>
      <p:sp>
        <p:nvSpPr>
          <p:cNvPr id="6" name="Footer Placeholder 5"/>
          <p:cNvSpPr>
            <a:spLocks noGrp="1"/>
          </p:cNvSpPr>
          <p:nvPr>
            <p:ph type="ftr" sz="quarter" idx="11"/>
          </p:nvPr>
        </p:nvSpPr>
        <p:spPr>
          <a:xfrm>
            <a:off x="3281364" y="6356354"/>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909925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9" y="1825625"/>
            <a:ext cx="8543925"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1038" y="6356354"/>
            <a:ext cx="2228850" cy="365125"/>
          </a:xfrm>
          <a:prstGeom prst="rect">
            <a:avLst/>
          </a:prstGeom>
        </p:spPr>
        <p:txBody>
          <a:bodyPr/>
          <a:lstStyle/>
          <a:p>
            <a:fld id="{00496DD7-105C-7944-A116-10F9273B6F61}"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4" y="6356354"/>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1213706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a:prstGeom prst="rect">
            <a:avLst/>
          </a:prstGeo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9" y="365125"/>
            <a:ext cx="6284119"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1038" y="6356354"/>
            <a:ext cx="2228850" cy="365125"/>
          </a:xfrm>
          <a:prstGeom prst="rect">
            <a:avLst/>
          </a:prstGeom>
        </p:spPr>
        <p:txBody>
          <a:bodyPr/>
          <a:lstStyle/>
          <a:p>
            <a:fld id="{11C8CDEF-EB52-A140-AB97-472DFF2B144E}"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4" y="6356354"/>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1134732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基本形１">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 y="6492879"/>
            <a:ext cx="2228850"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3281364" y="6492878"/>
            <a:ext cx="3343275" cy="365125"/>
          </a:xfrm>
          <a:prstGeom prst="rect">
            <a:avLst/>
          </a:prstGeom>
        </p:spPr>
        <p:txBody>
          <a:bodyPr/>
          <a:lstStyle/>
          <a:p>
            <a:endParaRPr kumimoji="1" lang="ja-JP" altLang="en-US"/>
          </a:p>
        </p:txBody>
      </p:sp>
      <p:pic>
        <p:nvPicPr>
          <p:cNvPr id="6" name="図 5">
            <a:extLst>
              <a:ext uri="{FF2B5EF4-FFF2-40B4-BE49-F238E27FC236}">
                <a16:creationId xmlns:a16="http://schemas.microsoft.com/office/drawing/2014/main" id="{0CB848AA-540C-40B3-B1DF-0AD8CB5578F3}"/>
              </a:ext>
            </a:extLst>
          </p:cNvPr>
          <p:cNvPicPr>
            <a:picLocks noChangeAspect="1"/>
          </p:cNvPicPr>
          <p:nvPr userDrawn="1"/>
        </p:nvPicPr>
        <p:blipFill>
          <a:blip r:embed="rId2"/>
          <a:stretch>
            <a:fillRect/>
          </a:stretch>
        </p:blipFill>
        <p:spPr>
          <a:xfrm>
            <a:off x="0" y="4"/>
            <a:ext cx="9906000" cy="789709"/>
          </a:xfrm>
          <a:prstGeom prst="rect">
            <a:avLst/>
          </a:prstGeom>
        </p:spPr>
      </p:pic>
      <p:sp>
        <p:nvSpPr>
          <p:cNvPr id="8" name="タイトル プレースホルダー 7">
            <a:extLst>
              <a:ext uri="{FF2B5EF4-FFF2-40B4-BE49-F238E27FC236}">
                <a16:creationId xmlns:a16="http://schemas.microsoft.com/office/drawing/2014/main" id="{B426721B-79BE-455B-8215-263C05B02521}"/>
              </a:ext>
            </a:extLst>
          </p:cNvPr>
          <p:cNvSpPr>
            <a:spLocks noGrp="1"/>
          </p:cNvSpPr>
          <p:nvPr>
            <p:ph type="title"/>
          </p:nvPr>
        </p:nvSpPr>
        <p:spPr>
          <a:xfrm>
            <a:off x="255603" y="290222"/>
            <a:ext cx="8543925" cy="213360"/>
          </a:xfrm>
          <a:prstGeom prst="rect">
            <a:avLst/>
          </a:prstGeom>
        </p:spPr>
        <p:txBody>
          <a:bodyPr vert="horz" lIns="91440" tIns="45720" rIns="91440" bIns="45720" rtlCol="0" anchor="ctr">
            <a:noAutofit/>
          </a:bodyPr>
          <a:lstStyle>
            <a:lvl1pPr>
              <a:defRPr sz="1633" b="1">
                <a:solidFill>
                  <a:schemeClr val="bg1"/>
                </a:solidFill>
                <a:latin typeface="Meiryo UI" panose="020B0604030504040204" pitchFamily="50" charset="-128"/>
                <a:ea typeface="Meiryo UI" panose="020B0604030504040204" pitchFamily="50" charset="-128"/>
              </a:defRPr>
            </a:lvl1pPr>
          </a:lstStyle>
          <a:p>
            <a:r>
              <a:rPr kumimoji="1" lang="ja-JP" altLang="en-US"/>
              <a:t>マスター タイトルの書式設定</a:t>
            </a:r>
          </a:p>
        </p:txBody>
      </p:sp>
    </p:spTree>
    <p:extLst>
      <p:ext uri="{BB962C8B-B14F-4D97-AF65-F5344CB8AC3E}">
        <p14:creationId xmlns:p14="http://schemas.microsoft.com/office/powerpoint/2010/main" val="872161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99"/>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33879" indent="0" algn="ctr">
              <a:buNone/>
              <a:defRPr>
                <a:solidFill>
                  <a:schemeClr val="tx1">
                    <a:tint val="75000"/>
                  </a:schemeClr>
                </a:solidFill>
              </a:defRPr>
            </a:lvl2pPr>
            <a:lvl3pPr marL="867759" indent="0" algn="ctr">
              <a:buNone/>
              <a:defRPr>
                <a:solidFill>
                  <a:schemeClr val="tx1">
                    <a:tint val="75000"/>
                  </a:schemeClr>
                </a:solidFill>
              </a:defRPr>
            </a:lvl3pPr>
            <a:lvl4pPr marL="1301638" indent="0" algn="ctr">
              <a:buNone/>
              <a:defRPr>
                <a:solidFill>
                  <a:schemeClr val="tx1">
                    <a:tint val="75000"/>
                  </a:schemeClr>
                </a:solidFill>
              </a:defRPr>
            </a:lvl4pPr>
            <a:lvl5pPr marL="1735518" indent="0" algn="ctr">
              <a:buNone/>
              <a:defRPr>
                <a:solidFill>
                  <a:schemeClr val="tx1">
                    <a:tint val="75000"/>
                  </a:schemeClr>
                </a:solidFill>
              </a:defRPr>
            </a:lvl5pPr>
            <a:lvl6pPr marL="2169397" indent="0" algn="ctr">
              <a:buNone/>
              <a:defRPr>
                <a:solidFill>
                  <a:schemeClr val="tx1">
                    <a:tint val="75000"/>
                  </a:schemeClr>
                </a:solidFill>
              </a:defRPr>
            </a:lvl6pPr>
            <a:lvl7pPr marL="2603277" indent="0" algn="ctr">
              <a:buNone/>
              <a:defRPr>
                <a:solidFill>
                  <a:schemeClr val="tx1">
                    <a:tint val="75000"/>
                  </a:schemeClr>
                </a:solidFill>
              </a:defRPr>
            </a:lvl7pPr>
            <a:lvl8pPr marL="3037156" indent="0" algn="ctr">
              <a:buNone/>
              <a:defRPr>
                <a:solidFill>
                  <a:schemeClr val="tx1">
                    <a:tint val="75000"/>
                  </a:schemeClr>
                </a:solidFill>
              </a:defRPr>
            </a:lvl8pPr>
            <a:lvl9pPr marL="3471036"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608F7E3-E10E-4AB8-B547-C72164EF8F07}" type="datetime1">
              <a:rPr lang="ja-JP" altLang="en-US" smtClean="0">
                <a:solidFill>
                  <a:prstClr val="black">
                    <a:tint val="75000"/>
                  </a:prstClr>
                </a:solidFill>
              </a:rPr>
              <a:t>2026/4/9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7BFDF1F-3106-40BA-910A-9ACBB50F782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91801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3F4B2D-81F0-4C9C-B953-BFFDB6316B14}" type="datetime1">
              <a:rPr lang="ja-JP" altLang="en-US" smtClean="0">
                <a:solidFill>
                  <a:prstClr val="black">
                    <a:tint val="75000"/>
                  </a:prstClr>
                </a:solidFill>
              </a:rPr>
              <a:t>2026/4/9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7BFDF1F-3106-40BA-910A-9ACBB50F782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9597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1041" y="365129"/>
            <a:ext cx="8543925"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a:xfrm>
            <a:off x="681038" y="6356358"/>
            <a:ext cx="2228850" cy="365125"/>
          </a:xfrm>
          <a:prstGeom prst="rect">
            <a:avLst/>
          </a:prstGeom>
        </p:spPr>
        <p:txBody>
          <a:bodyPr/>
          <a:lstStyle/>
          <a:p>
            <a:fld id="{0D3CAAF9-1F7C-1F41-8F4F-84162E7C666C}" type="datetime1">
              <a:rPr kumimoji="1" lang="ja-JP" altLang="en-US" smtClean="0"/>
              <a:t>2026/4/9</a:t>
            </a:fld>
            <a:endParaRPr kumimoji="1" lang="ja-JP" altLang="en-US"/>
          </a:p>
        </p:txBody>
      </p:sp>
      <p:sp>
        <p:nvSpPr>
          <p:cNvPr id="6" name="Footer Placeholder 5"/>
          <p:cNvSpPr>
            <a:spLocks noGrp="1"/>
          </p:cNvSpPr>
          <p:nvPr>
            <p:ph type="ftr" sz="quarter" idx="11"/>
          </p:nvPr>
        </p:nvSpPr>
        <p:spPr>
          <a:xfrm>
            <a:off x="3281366" y="6356358"/>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7367715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3C9E0D-1E96-AC17-2C1B-C74BF67CBB94}"/>
              </a:ext>
            </a:extLst>
          </p:cNvPr>
          <p:cNvSpPr>
            <a:spLocks noGrp="1"/>
          </p:cNvSpPr>
          <p:nvPr>
            <p:ph type="ctrTitle"/>
          </p:nvPr>
        </p:nvSpPr>
        <p:spPr>
          <a:xfrm>
            <a:off x="1238250" y="1122363"/>
            <a:ext cx="7429500" cy="2387600"/>
          </a:xfrm>
        </p:spPr>
        <p:txBody>
          <a:bodyPr anchor="b"/>
          <a:lstStyle>
            <a:lvl1pPr algn="ctr">
              <a:defRPr sz="479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11F849A-4E7D-6947-590E-654A53CF1F73}"/>
              </a:ext>
            </a:extLst>
          </p:cNvPr>
          <p:cNvSpPr>
            <a:spLocks noGrp="1"/>
          </p:cNvSpPr>
          <p:nvPr>
            <p:ph type="subTitle" idx="1"/>
          </p:nvPr>
        </p:nvSpPr>
        <p:spPr>
          <a:xfrm>
            <a:off x="1238250" y="3602038"/>
            <a:ext cx="7429500" cy="1655762"/>
          </a:xfrm>
        </p:spPr>
        <p:txBody>
          <a:bodyPr/>
          <a:lstStyle>
            <a:lvl1pPr marL="0" indent="0" algn="ctr">
              <a:buNone/>
              <a:defRPr sz="1916"/>
            </a:lvl1pPr>
            <a:lvl2pPr marL="365048" indent="0" algn="ctr">
              <a:buNone/>
              <a:defRPr sz="1597"/>
            </a:lvl2pPr>
            <a:lvl3pPr marL="730097" indent="0" algn="ctr">
              <a:buNone/>
              <a:defRPr sz="1438"/>
            </a:lvl3pPr>
            <a:lvl4pPr marL="1095145" indent="0" algn="ctr">
              <a:buNone/>
              <a:defRPr sz="1278"/>
            </a:lvl4pPr>
            <a:lvl5pPr marL="1460194" indent="0" algn="ctr">
              <a:buNone/>
              <a:defRPr sz="1278"/>
            </a:lvl5pPr>
            <a:lvl6pPr marL="1825242" indent="0" algn="ctr">
              <a:buNone/>
              <a:defRPr sz="1278"/>
            </a:lvl6pPr>
            <a:lvl7pPr marL="2190291" indent="0" algn="ctr">
              <a:buNone/>
              <a:defRPr sz="1278"/>
            </a:lvl7pPr>
            <a:lvl8pPr marL="2555339" indent="0" algn="ctr">
              <a:buNone/>
              <a:defRPr sz="1278"/>
            </a:lvl8pPr>
            <a:lvl9pPr marL="2920388" indent="0" algn="ctr">
              <a:buNone/>
              <a:defRPr sz="1278"/>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F22E822-4401-46A1-B198-A1BE018EEDE2}"/>
              </a:ext>
            </a:extLst>
          </p:cNvPr>
          <p:cNvSpPr>
            <a:spLocks noGrp="1"/>
          </p:cNvSpPr>
          <p:nvPr>
            <p:ph type="dt" sz="half" idx="10"/>
          </p:nvPr>
        </p:nvSpPr>
        <p:spPr/>
        <p:txBody>
          <a:bodyPr/>
          <a:lstStyle/>
          <a:p>
            <a:fld id="{ED36B250-FBE2-40DF-AC17-F6B1921D0E01}" type="datetimeFigureOut">
              <a:rPr kumimoji="1" lang="ja-JP" altLang="en-US" smtClean="0"/>
              <a:t>2026/4/9</a:t>
            </a:fld>
            <a:endParaRPr kumimoji="1" lang="ja-JP" altLang="en-US"/>
          </a:p>
        </p:txBody>
      </p:sp>
      <p:sp>
        <p:nvSpPr>
          <p:cNvPr id="5" name="フッター プレースホルダー 4">
            <a:extLst>
              <a:ext uri="{FF2B5EF4-FFF2-40B4-BE49-F238E27FC236}">
                <a16:creationId xmlns:a16="http://schemas.microsoft.com/office/drawing/2014/main" id="{55C18E02-D684-BDF7-5C6F-C06F13A54274}"/>
              </a:ext>
            </a:extLst>
          </p:cNvPr>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3DE7802B-C86E-6F44-956E-45DAA3EF30C4}"/>
              </a:ext>
            </a:extLst>
          </p:cNvPr>
          <p:cNvSpPr>
            <a:spLocks noGrp="1"/>
          </p:cNvSpPr>
          <p:nvPr>
            <p:ph type="sldNum" sz="quarter" idx="4"/>
          </p:nvPr>
        </p:nvSpPr>
        <p:spPr>
          <a:xfrm>
            <a:off x="7677150" y="6492877"/>
            <a:ext cx="2228850" cy="365125"/>
          </a:xfrm>
          <a:prstGeom prst="rect">
            <a:avLst/>
          </a:prstGeom>
        </p:spPr>
        <p:txBody>
          <a:bodyPr vert="horz" lIns="91440" tIns="45720" rIns="91440" bIns="45720" rtlCol="0" anchor="ctr"/>
          <a:lstStyle>
            <a:lvl1pPr algn="r">
              <a:defRPr sz="983" b="0" i="0">
                <a:solidFill>
                  <a:schemeClr val="tx1"/>
                </a:solidFill>
                <a:latin typeface="Meiryo UI" panose="020B0604030504040204" pitchFamily="34" charset="-128"/>
                <a:ea typeface="Meiryo UI" panose="020B0604030504040204" pitchFamily="34" charset="-128"/>
              </a:defRPr>
            </a:lvl1pPr>
          </a:lstStyle>
          <a:p>
            <a:fld id="{901F4D5C-A9FF-4FAE-A6BB-4B6B2DA4B128}" type="slidenum">
              <a:rPr kumimoji="1" lang="ja-JP" altLang="en-US" smtClean="0"/>
              <a:t>‹#›</a:t>
            </a:fld>
            <a:endParaRPr kumimoji="1" lang="ja-JP" altLang="en-US"/>
          </a:p>
        </p:txBody>
      </p:sp>
    </p:spTree>
    <p:extLst>
      <p:ext uri="{BB962C8B-B14F-4D97-AF65-F5344CB8AC3E}">
        <p14:creationId xmlns:p14="http://schemas.microsoft.com/office/powerpoint/2010/main" val="2933812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46715B-6153-C556-A322-6DB768D6C50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4436474-C8DE-CB50-8196-AF87C8AD0B0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44CD57-C4BD-E7E2-D0A0-AA3E3E929E18}"/>
              </a:ext>
            </a:extLst>
          </p:cNvPr>
          <p:cNvSpPr>
            <a:spLocks noGrp="1"/>
          </p:cNvSpPr>
          <p:nvPr>
            <p:ph type="dt" sz="half" idx="10"/>
          </p:nvPr>
        </p:nvSpPr>
        <p:spPr/>
        <p:txBody>
          <a:bodyPr/>
          <a:lstStyle/>
          <a:p>
            <a:fld id="{ED36B250-FBE2-40DF-AC17-F6B1921D0E01}" type="datetimeFigureOut">
              <a:rPr kumimoji="1" lang="ja-JP" altLang="en-US" smtClean="0"/>
              <a:t>2026/4/9</a:t>
            </a:fld>
            <a:endParaRPr kumimoji="1" lang="ja-JP" altLang="en-US"/>
          </a:p>
        </p:txBody>
      </p:sp>
      <p:sp>
        <p:nvSpPr>
          <p:cNvPr id="5" name="フッター プレースホルダー 4">
            <a:extLst>
              <a:ext uri="{FF2B5EF4-FFF2-40B4-BE49-F238E27FC236}">
                <a16:creationId xmlns:a16="http://schemas.microsoft.com/office/drawing/2014/main" id="{A5D5ECE0-1B8B-357F-9D64-047B213D9FCA}"/>
              </a:ext>
            </a:extLst>
          </p:cNvPr>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8A5565FE-575F-8546-9F42-10EDC919F1B5}"/>
              </a:ext>
            </a:extLst>
          </p:cNvPr>
          <p:cNvSpPr>
            <a:spLocks noGrp="1"/>
          </p:cNvSpPr>
          <p:nvPr>
            <p:ph type="sldNum" sz="quarter" idx="4"/>
          </p:nvPr>
        </p:nvSpPr>
        <p:spPr>
          <a:xfrm>
            <a:off x="7677150" y="6492877"/>
            <a:ext cx="2228850" cy="365125"/>
          </a:xfrm>
          <a:prstGeom prst="rect">
            <a:avLst/>
          </a:prstGeom>
        </p:spPr>
        <p:txBody>
          <a:bodyPr vert="horz" lIns="91440" tIns="45720" rIns="91440" bIns="45720" rtlCol="0" anchor="ctr"/>
          <a:lstStyle>
            <a:lvl1pPr algn="r">
              <a:defRPr sz="983" b="0" i="0">
                <a:solidFill>
                  <a:schemeClr val="tx1"/>
                </a:solidFill>
                <a:latin typeface="Meiryo UI" panose="020B0604030504040204" pitchFamily="34" charset="-128"/>
                <a:ea typeface="Meiryo UI" panose="020B0604030504040204" pitchFamily="34" charset="-128"/>
              </a:defRPr>
            </a:lvl1pPr>
          </a:lstStyle>
          <a:p>
            <a:fld id="{901F4D5C-A9FF-4FAE-A6BB-4B6B2DA4B128}" type="slidenum">
              <a:rPr kumimoji="1" lang="ja-JP" altLang="en-US" smtClean="0"/>
              <a:t>‹#›</a:t>
            </a:fld>
            <a:endParaRPr kumimoji="1" lang="ja-JP" altLang="en-US"/>
          </a:p>
        </p:txBody>
      </p:sp>
    </p:spTree>
    <p:extLst>
      <p:ext uri="{BB962C8B-B14F-4D97-AF65-F5344CB8AC3E}">
        <p14:creationId xmlns:p14="http://schemas.microsoft.com/office/powerpoint/2010/main" val="12486551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1D9A65-1C36-8495-4CF9-A4AABA7AEE66}"/>
              </a:ext>
            </a:extLst>
          </p:cNvPr>
          <p:cNvSpPr>
            <a:spLocks noGrp="1"/>
          </p:cNvSpPr>
          <p:nvPr>
            <p:ph type="title"/>
          </p:nvPr>
        </p:nvSpPr>
        <p:spPr>
          <a:xfrm>
            <a:off x="675879" y="1709741"/>
            <a:ext cx="8543925" cy="2852737"/>
          </a:xfrm>
        </p:spPr>
        <p:txBody>
          <a:bodyPr anchor="b"/>
          <a:lstStyle>
            <a:lvl1pPr>
              <a:defRPr sz="479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3618F5-F5E5-B1BE-623B-3009176BBE68}"/>
              </a:ext>
            </a:extLst>
          </p:cNvPr>
          <p:cNvSpPr>
            <a:spLocks noGrp="1"/>
          </p:cNvSpPr>
          <p:nvPr>
            <p:ph type="body" idx="1"/>
          </p:nvPr>
        </p:nvSpPr>
        <p:spPr>
          <a:xfrm>
            <a:off x="675879" y="4589466"/>
            <a:ext cx="8543925" cy="1500187"/>
          </a:xfrm>
        </p:spPr>
        <p:txBody>
          <a:bodyPr/>
          <a:lstStyle>
            <a:lvl1pPr marL="0" indent="0">
              <a:buNone/>
              <a:defRPr sz="1916">
                <a:solidFill>
                  <a:schemeClr val="tx1">
                    <a:tint val="75000"/>
                  </a:schemeClr>
                </a:solidFill>
              </a:defRPr>
            </a:lvl1pPr>
            <a:lvl2pPr marL="365048" indent="0">
              <a:buNone/>
              <a:defRPr sz="1597">
                <a:solidFill>
                  <a:schemeClr val="tx1">
                    <a:tint val="75000"/>
                  </a:schemeClr>
                </a:solidFill>
              </a:defRPr>
            </a:lvl2pPr>
            <a:lvl3pPr marL="730097" indent="0">
              <a:buNone/>
              <a:defRPr sz="1438">
                <a:solidFill>
                  <a:schemeClr val="tx1">
                    <a:tint val="75000"/>
                  </a:schemeClr>
                </a:solidFill>
              </a:defRPr>
            </a:lvl3pPr>
            <a:lvl4pPr marL="1095145" indent="0">
              <a:buNone/>
              <a:defRPr sz="1278">
                <a:solidFill>
                  <a:schemeClr val="tx1">
                    <a:tint val="75000"/>
                  </a:schemeClr>
                </a:solidFill>
              </a:defRPr>
            </a:lvl4pPr>
            <a:lvl5pPr marL="1460194" indent="0">
              <a:buNone/>
              <a:defRPr sz="1278">
                <a:solidFill>
                  <a:schemeClr val="tx1">
                    <a:tint val="75000"/>
                  </a:schemeClr>
                </a:solidFill>
              </a:defRPr>
            </a:lvl5pPr>
            <a:lvl6pPr marL="1825242" indent="0">
              <a:buNone/>
              <a:defRPr sz="1278">
                <a:solidFill>
                  <a:schemeClr val="tx1">
                    <a:tint val="75000"/>
                  </a:schemeClr>
                </a:solidFill>
              </a:defRPr>
            </a:lvl6pPr>
            <a:lvl7pPr marL="2190291" indent="0">
              <a:buNone/>
              <a:defRPr sz="1278">
                <a:solidFill>
                  <a:schemeClr val="tx1">
                    <a:tint val="75000"/>
                  </a:schemeClr>
                </a:solidFill>
              </a:defRPr>
            </a:lvl7pPr>
            <a:lvl8pPr marL="2555339" indent="0">
              <a:buNone/>
              <a:defRPr sz="1278">
                <a:solidFill>
                  <a:schemeClr val="tx1">
                    <a:tint val="75000"/>
                  </a:schemeClr>
                </a:solidFill>
              </a:defRPr>
            </a:lvl8pPr>
            <a:lvl9pPr marL="2920388" indent="0">
              <a:buNone/>
              <a:defRPr sz="1278">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50DC79B-85E9-4F45-BD20-1B98FE0CBBB6}"/>
              </a:ext>
            </a:extLst>
          </p:cNvPr>
          <p:cNvSpPr>
            <a:spLocks noGrp="1"/>
          </p:cNvSpPr>
          <p:nvPr>
            <p:ph type="dt" sz="half" idx="10"/>
          </p:nvPr>
        </p:nvSpPr>
        <p:spPr/>
        <p:txBody>
          <a:bodyPr/>
          <a:lstStyle/>
          <a:p>
            <a:fld id="{ED36B250-FBE2-40DF-AC17-F6B1921D0E01}" type="datetimeFigureOut">
              <a:rPr kumimoji="1" lang="ja-JP" altLang="en-US" smtClean="0"/>
              <a:t>2026/4/9</a:t>
            </a:fld>
            <a:endParaRPr kumimoji="1" lang="ja-JP" altLang="en-US"/>
          </a:p>
        </p:txBody>
      </p:sp>
      <p:sp>
        <p:nvSpPr>
          <p:cNvPr id="5" name="フッター プレースホルダー 4">
            <a:extLst>
              <a:ext uri="{FF2B5EF4-FFF2-40B4-BE49-F238E27FC236}">
                <a16:creationId xmlns:a16="http://schemas.microsoft.com/office/drawing/2014/main" id="{C9C9C89D-C4B8-DE60-43AF-4A5824B3BE97}"/>
              </a:ext>
            </a:extLst>
          </p:cNvPr>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16ABC492-217D-DB4A-827D-26D127081165}"/>
              </a:ext>
            </a:extLst>
          </p:cNvPr>
          <p:cNvSpPr>
            <a:spLocks noGrp="1"/>
          </p:cNvSpPr>
          <p:nvPr>
            <p:ph type="sldNum" sz="quarter" idx="4"/>
          </p:nvPr>
        </p:nvSpPr>
        <p:spPr>
          <a:xfrm>
            <a:off x="7677150" y="6492877"/>
            <a:ext cx="2228850" cy="365125"/>
          </a:xfrm>
          <a:prstGeom prst="rect">
            <a:avLst/>
          </a:prstGeom>
        </p:spPr>
        <p:txBody>
          <a:bodyPr vert="horz" lIns="91440" tIns="45720" rIns="91440" bIns="45720" rtlCol="0" anchor="ctr"/>
          <a:lstStyle>
            <a:lvl1pPr algn="r">
              <a:defRPr sz="983" b="0" i="0">
                <a:solidFill>
                  <a:schemeClr val="tx1"/>
                </a:solidFill>
                <a:latin typeface="Meiryo UI" panose="020B0604030504040204" pitchFamily="34" charset="-128"/>
                <a:ea typeface="Meiryo UI" panose="020B0604030504040204" pitchFamily="34" charset="-128"/>
              </a:defRPr>
            </a:lvl1pPr>
          </a:lstStyle>
          <a:p>
            <a:fld id="{901F4D5C-A9FF-4FAE-A6BB-4B6B2DA4B128}" type="slidenum">
              <a:rPr kumimoji="1" lang="ja-JP" altLang="en-US" smtClean="0"/>
              <a:t>‹#›</a:t>
            </a:fld>
            <a:endParaRPr kumimoji="1" lang="ja-JP" altLang="en-US"/>
          </a:p>
        </p:txBody>
      </p:sp>
    </p:spTree>
    <p:extLst>
      <p:ext uri="{BB962C8B-B14F-4D97-AF65-F5344CB8AC3E}">
        <p14:creationId xmlns:p14="http://schemas.microsoft.com/office/powerpoint/2010/main" val="37180518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553BE3-06DC-A745-702B-D352E8D5239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9F93B5E-2E40-C4E7-FD40-31FDCC473D59}"/>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F0D5FA3-34F6-DADA-9364-9541247B3091}"/>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1856A11-B783-21D0-AB19-6504A50277DB}"/>
              </a:ext>
            </a:extLst>
          </p:cNvPr>
          <p:cNvSpPr>
            <a:spLocks noGrp="1"/>
          </p:cNvSpPr>
          <p:nvPr>
            <p:ph type="dt" sz="half" idx="10"/>
          </p:nvPr>
        </p:nvSpPr>
        <p:spPr/>
        <p:txBody>
          <a:bodyPr/>
          <a:lstStyle/>
          <a:p>
            <a:fld id="{ED36B250-FBE2-40DF-AC17-F6B1921D0E01}" type="datetimeFigureOut">
              <a:rPr kumimoji="1" lang="ja-JP" altLang="en-US" smtClean="0"/>
              <a:t>2026/4/9</a:t>
            </a:fld>
            <a:endParaRPr kumimoji="1" lang="ja-JP" altLang="en-US"/>
          </a:p>
        </p:txBody>
      </p:sp>
      <p:sp>
        <p:nvSpPr>
          <p:cNvPr id="6" name="フッター プレースホルダー 5">
            <a:extLst>
              <a:ext uri="{FF2B5EF4-FFF2-40B4-BE49-F238E27FC236}">
                <a16:creationId xmlns:a16="http://schemas.microsoft.com/office/drawing/2014/main" id="{2CA23148-D669-0497-E5DF-B5B45C502745}"/>
              </a:ext>
            </a:extLst>
          </p:cNvPr>
          <p:cNvSpPr>
            <a:spLocks noGrp="1"/>
          </p:cNvSpPr>
          <p:nvPr>
            <p:ph type="ftr" sz="quarter" idx="11"/>
          </p:nvPr>
        </p:nvSpPr>
        <p:spPr/>
        <p:txBody>
          <a:bodyPr/>
          <a:lstStyle/>
          <a:p>
            <a:endParaRPr kumimoji="1" lang="ja-JP" altLang="en-US"/>
          </a:p>
        </p:txBody>
      </p:sp>
      <p:sp>
        <p:nvSpPr>
          <p:cNvPr id="8" name="Slide Number Placeholder 5">
            <a:extLst>
              <a:ext uri="{FF2B5EF4-FFF2-40B4-BE49-F238E27FC236}">
                <a16:creationId xmlns:a16="http://schemas.microsoft.com/office/drawing/2014/main" id="{69188A65-4671-7442-9115-744020B8EC06}"/>
              </a:ext>
            </a:extLst>
          </p:cNvPr>
          <p:cNvSpPr>
            <a:spLocks noGrp="1"/>
          </p:cNvSpPr>
          <p:nvPr>
            <p:ph type="sldNum" sz="quarter" idx="4"/>
          </p:nvPr>
        </p:nvSpPr>
        <p:spPr>
          <a:xfrm>
            <a:off x="7677150" y="6492877"/>
            <a:ext cx="2228850" cy="365125"/>
          </a:xfrm>
          <a:prstGeom prst="rect">
            <a:avLst/>
          </a:prstGeom>
        </p:spPr>
        <p:txBody>
          <a:bodyPr vert="horz" lIns="91440" tIns="45720" rIns="91440" bIns="45720" rtlCol="0" anchor="ctr"/>
          <a:lstStyle>
            <a:lvl1pPr algn="r">
              <a:defRPr sz="983" b="0" i="0">
                <a:solidFill>
                  <a:schemeClr val="tx1"/>
                </a:solidFill>
                <a:latin typeface="Meiryo UI" panose="020B0604030504040204" pitchFamily="34" charset="-128"/>
                <a:ea typeface="Meiryo UI" panose="020B0604030504040204" pitchFamily="34" charset="-128"/>
              </a:defRPr>
            </a:lvl1pPr>
          </a:lstStyle>
          <a:p>
            <a:fld id="{901F4D5C-A9FF-4FAE-A6BB-4B6B2DA4B128}" type="slidenum">
              <a:rPr kumimoji="1" lang="ja-JP" altLang="en-US" smtClean="0"/>
              <a:t>‹#›</a:t>
            </a:fld>
            <a:endParaRPr kumimoji="1" lang="ja-JP" altLang="en-US"/>
          </a:p>
        </p:txBody>
      </p:sp>
    </p:spTree>
    <p:extLst>
      <p:ext uri="{BB962C8B-B14F-4D97-AF65-F5344CB8AC3E}">
        <p14:creationId xmlns:p14="http://schemas.microsoft.com/office/powerpoint/2010/main" val="40279120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761AC-62C0-9BE9-38E3-9833D2BC0DDD}"/>
              </a:ext>
            </a:extLst>
          </p:cNvPr>
          <p:cNvSpPr>
            <a:spLocks noGrp="1"/>
          </p:cNvSpPr>
          <p:nvPr>
            <p:ph type="title"/>
          </p:nvPr>
        </p:nvSpPr>
        <p:spPr>
          <a:xfrm>
            <a:off x="682329" y="365128"/>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C7E1434-5873-67C5-9073-666CDFE5FD85}"/>
              </a:ext>
            </a:extLst>
          </p:cNvPr>
          <p:cNvSpPr>
            <a:spLocks noGrp="1"/>
          </p:cNvSpPr>
          <p:nvPr>
            <p:ph type="body" idx="1"/>
          </p:nvPr>
        </p:nvSpPr>
        <p:spPr>
          <a:xfrm>
            <a:off x="682328" y="1681163"/>
            <a:ext cx="4190702" cy="823912"/>
          </a:xfrm>
        </p:spPr>
        <p:txBody>
          <a:bodyPr anchor="b"/>
          <a:lstStyle>
            <a:lvl1pPr marL="0" indent="0">
              <a:buNone/>
              <a:defRPr sz="1916" b="1"/>
            </a:lvl1pPr>
            <a:lvl2pPr marL="365048" indent="0">
              <a:buNone/>
              <a:defRPr sz="1597" b="1"/>
            </a:lvl2pPr>
            <a:lvl3pPr marL="730097" indent="0">
              <a:buNone/>
              <a:defRPr sz="1438" b="1"/>
            </a:lvl3pPr>
            <a:lvl4pPr marL="1095145" indent="0">
              <a:buNone/>
              <a:defRPr sz="1278" b="1"/>
            </a:lvl4pPr>
            <a:lvl5pPr marL="1460194" indent="0">
              <a:buNone/>
              <a:defRPr sz="1278" b="1"/>
            </a:lvl5pPr>
            <a:lvl6pPr marL="1825242" indent="0">
              <a:buNone/>
              <a:defRPr sz="1278" b="1"/>
            </a:lvl6pPr>
            <a:lvl7pPr marL="2190291" indent="0">
              <a:buNone/>
              <a:defRPr sz="1278" b="1"/>
            </a:lvl7pPr>
            <a:lvl8pPr marL="2555339" indent="0">
              <a:buNone/>
              <a:defRPr sz="1278" b="1"/>
            </a:lvl8pPr>
            <a:lvl9pPr marL="2920388" indent="0">
              <a:buNone/>
              <a:defRPr sz="1278"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CE88E28-F7F0-AE07-5465-701A4A2FD8CC}"/>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CDF9EC2-5EDE-4ECD-CD12-FCEC90CF3FC8}"/>
              </a:ext>
            </a:extLst>
          </p:cNvPr>
          <p:cNvSpPr>
            <a:spLocks noGrp="1"/>
          </p:cNvSpPr>
          <p:nvPr>
            <p:ph type="body" sz="quarter" idx="3"/>
          </p:nvPr>
        </p:nvSpPr>
        <p:spPr>
          <a:xfrm>
            <a:off x="5014913" y="1681163"/>
            <a:ext cx="4211340" cy="823912"/>
          </a:xfrm>
        </p:spPr>
        <p:txBody>
          <a:bodyPr anchor="b"/>
          <a:lstStyle>
            <a:lvl1pPr marL="0" indent="0">
              <a:buNone/>
              <a:defRPr sz="1916" b="1"/>
            </a:lvl1pPr>
            <a:lvl2pPr marL="365048" indent="0">
              <a:buNone/>
              <a:defRPr sz="1597" b="1"/>
            </a:lvl2pPr>
            <a:lvl3pPr marL="730097" indent="0">
              <a:buNone/>
              <a:defRPr sz="1438" b="1"/>
            </a:lvl3pPr>
            <a:lvl4pPr marL="1095145" indent="0">
              <a:buNone/>
              <a:defRPr sz="1278" b="1"/>
            </a:lvl4pPr>
            <a:lvl5pPr marL="1460194" indent="0">
              <a:buNone/>
              <a:defRPr sz="1278" b="1"/>
            </a:lvl5pPr>
            <a:lvl6pPr marL="1825242" indent="0">
              <a:buNone/>
              <a:defRPr sz="1278" b="1"/>
            </a:lvl6pPr>
            <a:lvl7pPr marL="2190291" indent="0">
              <a:buNone/>
              <a:defRPr sz="1278" b="1"/>
            </a:lvl7pPr>
            <a:lvl8pPr marL="2555339" indent="0">
              <a:buNone/>
              <a:defRPr sz="1278" b="1"/>
            </a:lvl8pPr>
            <a:lvl9pPr marL="2920388" indent="0">
              <a:buNone/>
              <a:defRPr sz="1278"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DCC2E7C-3598-CDBA-9D63-44BFA2645DFA}"/>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CCD2EF0-D674-746B-51DC-58392851304E}"/>
              </a:ext>
            </a:extLst>
          </p:cNvPr>
          <p:cNvSpPr>
            <a:spLocks noGrp="1"/>
          </p:cNvSpPr>
          <p:nvPr>
            <p:ph type="dt" sz="half" idx="10"/>
          </p:nvPr>
        </p:nvSpPr>
        <p:spPr/>
        <p:txBody>
          <a:bodyPr/>
          <a:lstStyle/>
          <a:p>
            <a:fld id="{ED36B250-FBE2-40DF-AC17-F6B1921D0E01}" type="datetimeFigureOut">
              <a:rPr kumimoji="1" lang="ja-JP" altLang="en-US" smtClean="0"/>
              <a:t>2026/4/9</a:t>
            </a:fld>
            <a:endParaRPr kumimoji="1" lang="ja-JP" altLang="en-US"/>
          </a:p>
        </p:txBody>
      </p:sp>
      <p:sp>
        <p:nvSpPr>
          <p:cNvPr id="8" name="フッター プレースホルダー 7">
            <a:extLst>
              <a:ext uri="{FF2B5EF4-FFF2-40B4-BE49-F238E27FC236}">
                <a16:creationId xmlns:a16="http://schemas.microsoft.com/office/drawing/2014/main" id="{2121D74E-B61E-D1F2-EC67-815A3B7FFC67}"/>
              </a:ext>
            </a:extLst>
          </p:cNvPr>
          <p:cNvSpPr>
            <a:spLocks noGrp="1"/>
          </p:cNvSpPr>
          <p:nvPr>
            <p:ph type="ftr" sz="quarter" idx="11"/>
          </p:nvPr>
        </p:nvSpPr>
        <p:spPr/>
        <p:txBody>
          <a:bodyPr/>
          <a:lstStyle/>
          <a:p>
            <a:endParaRPr kumimoji="1" lang="ja-JP" altLang="en-US"/>
          </a:p>
        </p:txBody>
      </p:sp>
      <p:sp>
        <p:nvSpPr>
          <p:cNvPr id="10" name="Slide Number Placeholder 5">
            <a:extLst>
              <a:ext uri="{FF2B5EF4-FFF2-40B4-BE49-F238E27FC236}">
                <a16:creationId xmlns:a16="http://schemas.microsoft.com/office/drawing/2014/main" id="{F2D964FF-1E5A-9F42-9A6E-0D46913BC655}"/>
              </a:ext>
            </a:extLst>
          </p:cNvPr>
          <p:cNvSpPr>
            <a:spLocks noGrp="1"/>
          </p:cNvSpPr>
          <p:nvPr>
            <p:ph type="sldNum" sz="quarter" idx="12"/>
          </p:nvPr>
        </p:nvSpPr>
        <p:spPr>
          <a:xfrm>
            <a:off x="7677150" y="6492877"/>
            <a:ext cx="2228850" cy="365125"/>
          </a:xfrm>
          <a:prstGeom prst="rect">
            <a:avLst/>
          </a:prstGeom>
        </p:spPr>
        <p:txBody>
          <a:bodyPr vert="horz" lIns="91440" tIns="45720" rIns="91440" bIns="45720" rtlCol="0" anchor="ctr"/>
          <a:lstStyle>
            <a:lvl1pPr algn="r">
              <a:defRPr sz="983" b="0" i="0">
                <a:solidFill>
                  <a:schemeClr val="tx1"/>
                </a:solidFill>
                <a:latin typeface="Meiryo UI" panose="020B0604030504040204" pitchFamily="34" charset="-128"/>
                <a:ea typeface="Meiryo UI" panose="020B0604030504040204" pitchFamily="34" charset="-128"/>
              </a:defRPr>
            </a:lvl1pPr>
          </a:lstStyle>
          <a:p>
            <a:fld id="{901F4D5C-A9FF-4FAE-A6BB-4B6B2DA4B128}" type="slidenum">
              <a:rPr kumimoji="1" lang="ja-JP" altLang="en-US" smtClean="0"/>
              <a:t>‹#›</a:t>
            </a:fld>
            <a:endParaRPr kumimoji="1" lang="ja-JP" altLang="en-US"/>
          </a:p>
        </p:txBody>
      </p:sp>
    </p:spTree>
    <p:extLst>
      <p:ext uri="{BB962C8B-B14F-4D97-AF65-F5344CB8AC3E}">
        <p14:creationId xmlns:p14="http://schemas.microsoft.com/office/powerpoint/2010/main" val="19482687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84C635-E0BD-4691-33E5-2181EC1F82A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CC2B2E7-ADA6-8FF0-3C0C-13DE4509BB0F}"/>
              </a:ext>
            </a:extLst>
          </p:cNvPr>
          <p:cNvSpPr>
            <a:spLocks noGrp="1"/>
          </p:cNvSpPr>
          <p:nvPr>
            <p:ph type="dt" sz="half" idx="10"/>
          </p:nvPr>
        </p:nvSpPr>
        <p:spPr/>
        <p:txBody>
          <a:bodyPr/>
          <a:lstStyle/>
          <a:p>
            <a:fld id="{ED36B250-FBE2-40DF-AC17-F6B1921D0E01}" type="datetimeFigureOut">
              <a:rPr kumimoji="1" lang="ja-JP" altLang="en-US" smtClean="0"/>
              <a:t>2026/4/9</a:t>
            </a:fld>
            <a:endParaRPr kumimoji="1" lang="ja-JP" altLang="en-US"/>
          </a:p>
        </p:txBody>
      </p:sp>
      <p:sp>
        <p:nvSpPr>
          <p:cNvPr id="4" name="フッター プレースホルダー 3">
            <a:extLst>
              <a:ext uri="{FF2B5EF4-FFF2-40B4-BE49-F238E27FC236}">
                <a16:creationId xmlns:a16="http://schemas.microsoft.com/office/drawing/2014/main" id="{9DACECC2-C053-7A7B-78F3-F752023846B8}"/>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35FCC528-7F43-2F43-90AA-A1DE7D7813C4}"/>
              </a:ext>
            </a:extLst>
          </p:cNvPr>
          <p:cNvSpPr>
            <a:spLocks noGrp="1"/>
          </p:cNvSpPr>
          <p:nvPr>
            <p:ph type="sldNum" sz="quarter" idx="4"/>
          </p:nvPr>
        </p:nvSpPr>
        <p:spPr>
          <a:xfrm>
            <a:off x="7677150" y="6492877"/>
            <a:ext cx="2228850" cy="365125"/>
          </a:xfrm>
          <a:prstGeom prst="rect">
            <a:avLst/>
          </a:prstGeom>
        </p:spPr>
        <p:txBody>
          <a:bodyPr vert="horz" lIns="91440" tIns="45720" rIns="91440" bIns="45720" rtlCol="0" anchor="ctr"/>
          <a:lstStyle>
            <a:lvl1pPr algn="r">
              <a:defRPr sz="983" b="0" i="0">
                <a:solidFill>
                  <a:schemeClr val="tx1"/>
                </a:solidFill>
                <a:latin typeface="Meiryo UI" panose="020B0604030504040204" pitchFamily="34" charset="-128"/>
                <a:ea typeface="Meiryo UI" panose="020B0604030504040204" pitchFamily="34" charset="-128"/>
              </a:defRPr>
            </a:lvl1pPr>
          </a:lstStyle>
          <a:p>
            <a:fld id="{901F4D5C-A9FF-4FAE-A6BB-4B6B2DA4B128}" type="slidenum">
              <a:rPr kumimoji="1" lang="ja-JP" altLang="en-US" smtClean="0"/>
              <a:t>‹#›</a:t>
            </a:fld>
            <a:endParaRPr kumimoji="1" lang="ja-JP" altLang="en-US"/>
          </a:p>
        </p:txBody>
      </p:sp>
    </p:spTree>
    <p:extLst>
      <p:ext uri="{BB962C8B-B14F-4D97-AF65-F5344CB8AC3E}">
        <p14:creationId xmlns:p14="http://schemas.microsoft.com/office/powerpoint/2010/main" val="38952463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36C5DE9-0905-660F-7B3F-01FB02329557}"/>
              </a:ext>
            </a:extLst>
          </p:cNvPr>
          <p:cNvSpPr>
            <a:spLocks noGrp="1"/>
          </p:cNvSpPr>
          <p:nvPr>
            <p:ph type="dt" sz="half" idx="10"/>
          </p:nvPr>
        </p:nvSpPr>
        <p:spPr/>
        <p:txBody>
          <a:bodyPr/>
          <a:lstStyle/>
          <a:p>
            <a:fld id="{ED36B250-FBE2-40DF-AC17-F6B1921D0E01}" type="datetimeFigureOut">
              <a:rPr kumimoji="1" lang="ja-JP" altLang="en-US" smtClean="0"/>
              <a:t>2026/4/9</a:t>
            </a:fld>
            <a:endParaRPr kumimoji="1" lang="ja-JP" altLang="en-US"/>
          </a:p>
        </p:txBody>
      </p:sp>
      <p:sp>
        <p:nvSpPr>
          <p:cNvPr id="3" name="フッター プレースホルダー 2">
            <a:extLst>
              <a:ext uri="{FF2B5EF4-FFF2-40B4-BE49-F238E27FC236}">
                <a16:creationId xmlns:a16="http://schemas.microsoft.com/office/drawing/2014/main" id="{8DF055FD-E2E5-12A4-093D-E80B0B182721}"/>
              </a:ext>
            </a:extLst>
          </p:cNvPr>
          <p:cNvSpPr>
            <a:spLocks noGrp="1"/>
          </p:cNvSpPr>
          <p:nvPr>
            <p:ph type="ftr" sz="quarter" idx="11"/>
          </p:nvPr>
        </p:nvSpPr>
        <p:spPr/>
        <p:txBody>
          <a:bodyPr/>
          <a:lstStyle/>
          <a:p>
            <a:endParaRPr kumimoji="1" lang="ja-JP" altLang="en-US"/>
          </a:p>
        </p:txBody>
      </p:sp>
      <p:sp>
        <p:nvSpPr>
          <p:cNvPr id="5" name="Slide Number Placeholder 5">
            <a:extLst>
              <a:ext uri="{FF2B5EF4-FFF2-40B4-BE49-F238E27FC236}">
                <a16:creationId xmlns:a16="http://schemas.microsoft.com/office/drawing/2014/main" id="{1FE71B87-DD02-7441-88A1-A57A733E9DB7}"/>
              </a:ext>
            </a:extLst>
          </p:cNvPr>
          <p:cNvSpPr>
            <a:spLocks noGrp="1"/>
          </p:cNvSpPr>
          <p:nvPr>
            <p:ph type="sldNum" sz="quarter" idx="4"/>
          </p:nvPr>
        </p:nvSpPr>
        <p:spPr>
          <a:xfrm>
            <a:off x="7677150" y="6492877"/>
            <a:ext cx="2228850" cy="365125"/>
          </a:xfrm>
          <a:prstGeom prst="rect">
            <a:avLst/>
          </a:prstGeom>
        </p:spPr>
        <p:txBody>
          <a:bodyPr vert="horz" lIns="91440" tIns="45720" rIns="91440" bIns="45720" rtlCol="0" anchor="ctr"/>
          <a:lstStyle>
            <a:lvl1pPr algn="r">
              <a:defRPr sz="983" b="0" i="0">
                <a:solidFill>
                  <a:schemeClr val="tx1"/>
                </a:solidFill>
                <a:latin typeface="Meiryo UI" panose="020B0604030504040204" pitchFamily="34" charset="-128"/>
                <a:ea typeface="Meiryo UI" panose="020B0604030504040204" pitchFamily="34" charset="-128"/>
              </a:defRPr>
            </a:lvl1pPr>
          </a:lstStyle>
          <a:p>
            <a:fld id="{901F4D5C-A9FF-4FAE-A6BB-4B6B2DA4B128}" type="slidenum">
              <a:rPr kumimoji="1" lang="ja-JP" altLang="en-US" smtClean="0"/>
              <a:t>‹#›</a:t>
            </a:fld>
            <a:endParaRPr kumimoji="1" lang="ja-JP" altLang="en-US"/>
          </a:p>
        </p:txBody>
      </p:sp>
    </p:spTree>
    <p:extLst>
      <p:ext uri="{BB962C8B-B14F-4D97-AF65-F5344CB8AC3E}">
        <p14:creationId xmlns:p14="http://schemas.microsoft.com/office/powerpoint/2010/main" val="1583827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DF4A08-11F9-7BF8-D03E-BA2071410A2D}"/>
              </a:ext>
            </a:extLst>
          </p:cNvPr>
          <p:cNvSpPr>
            <a:spLocks noGrp="1"/>
          </p:cNvSpPr>
          <p:nvPr>
            <p:ph type="title"/>
          </p:nvPr>
        </p:nvSpPr>
        <p:spPr>
          <a:xfrm>
            <a:off x="682329" y="457200"/>
            <a:ext cx="3194943" cy="1600200"/>
          </a:xfrm>
        </p:spPr>
        <p:txBody>
          <a:bodyPr anchor="b"/>
          <a:lstStyle>
            <a:lvl1pPr>
              <a:defRPr sz="2555"/>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F4CEAEF-BD6D-F38A-E271-99F31AAB4400}"/>
              </a:ext>
            </a:extLst>
          </p:cNvPr>
          <p:cNvSpPr>
            <a:spLocks noGrp="1"/>
          </p:cNvSpPr>
          <p:nvPr>
            <p:ph idx="1"/>
          </p:nvPr>
        </p:nvSpPr>
        <p:spPr>
          <a:xfrm>
            <a:off x="4211341" y="987428"/>
            <a:ext cx="5014913" cy="4873625"/>
          </a:xfrm>
        </p:spPr>
        <p:txBody>
          <a:bodyPr/>
          <a:lstStyle>
            <a:lvl1pPr>
              <a:defRPr sz="2555"/>
            </a:lvl1pPr>
            <a:lvl2pPr>
              <a:defRPr sz="2236"/>
            </a:lvl2pPr>
            <a:lvl3pPr>
              <a:defRPr sz="1916"/>
            </a:lvl3pPr>
            <a:lvl4pPr>
              <a:defRPr sz="1597"/>
            </a:lvl4pPr>
            <a:lvl5pPr>
              <a:defRPr sz="1597"/>
            </a:lvl5pPr>
            <a:lvl6pPr>
              <a:defRPr sz="1597"/>
            </a:lvl6pPr>
            <a:lvl7pPr>
              <a:defRPr sz="1597"/>
            </a:lvl7pPr>
            <a:lvl8pPr>
              <a:defRPr sz="1597"/>
            </a:lvl8pPr>
            <a:lvl9pPr>
              <a:defRPr sz="159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3A4E49F-C39A-23C1-A265-FC7C9F5720FB}"/>
              </a:ext>
            </a:extLst>
          </p:cNvPr>
          <p:cNvSpPr>
            <a:spLocks noGrp="1"/>
          </p:cNvSpPr>
          <p:nvPr>
            <p:ph type="body" sz="half" idx="2"/>
          </p:nvPr>
        </p:nvSpPr>
        <p:spPr>
          <a:xfrm>
            <a:off x="682329" y="2057400"/>
            <a:ext cx="3194943" cy="3811588"/>
          </a:xfrm>
        </p:spPr>
        <p:txBody>
          <a:bodyPr/>
          <a:lstStyle>
            <a:lvl1pPr marL="0" indent="0">
              <a:buNone/>
              <a:defRPr sz="1278"/>
            </a:lvl1pPr>
            <a:lvl2pPr marL="365048" indent="0">
              <a:buNone/>
              <a:defRPr sz="1118"/>
            </a:lvl2pPr>
            <a:lvl3pPr marL="730097" indent="0">
              <a:buNone/>
              <a:defRPr sz="958"/>
            </a:lvl3pPr>
            <a:lvl4pPr marL="1095145" indent="0">
              <a:buNone/>
              <a:defRPr sz="799"/>
            </a:lvl4pPr>
            <a:lvl5pPr marL="1460194" indent="0">
              <a:buNone/>
              <a:defRPr sz="799"/>
            </a:lvl5pPr>
            <a:lvl6pPr marL="1825242" indent="0">
              <a:buNone/>
              <a:defRPr sz="799"/>
            </a:lvl6pPr>
            <a:lvl7pPr marL="2190291" indent="0">
              <a:buNone/>
              <a:defRPr sz="799"/>
            </a:lvl7pPr>
            <a:lvl8pPr marL="2555339" indent="0">
              <a:buNone/>
              <a:defRPr sz="799"/>
            </a:lvl8pPr>
            <a:lvl9pPr marL="2920388" indent="0">
              <a:buNone/>
              <a:defRPr sz="799"/>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CFAEFBA-CE73-416E-6EC8-DBDF2E3A1121}"/>
              </a:ext>
            </a:extLst>
          </p:cNvPr>
          <p:cNvSpPr>
            <a:spLocks noGrp="1"/>
          </p:cNvSpPr>
          <p:nvPr>
            <p:ph type="dt" sz="half" idx="10"/>
          </p:nvPr>
        </p:nvSpPr>
        <p:spPr/>
        <p:txBody>
          <a:bodyPr/>
          <a:lstStyle/>
          <a:p>
            <a:fld id="{ED36B250-FBE2-40DF-AC17-F6B1921D0E01}" type="datetimeFigureOut">
              <a:rPr kumimoji="1" lang="ja-JP" altLang="en-US" smtClean="0"/>
              <a:t>2026/4/9</a:t>
            </a:fld>
            <a:endParaRPr kumimoji="1" lang="ja-JP" altLang="en-US"/>
          </a:p>
        </p:txBody>
      </p:sp>
      <p:sp>
        <p:nvSpPr>
          <p:cNvPr id="6" name="フッター プレースホルダー 5">
            <a:extLst>
              <a:ext uri="{FF2B5EF4-FFF2-40B4-BE49-F238E27FC236}">
                <a16:creationId xmlns:a16="http://schemas.microsoft.com/office/drawing/2014/main" id="{C6E76EB9-A33A-CBE7-B24C-E633DC98E6EF}"/>
              </a:ext>
            </a:extLst>
          </p:cNvPr>
          <p:cNvSpPr>
            <a:spLocks noGrp="1"/>
          </p:cNvSpPr>
          <p:nvPr>
            <p:ph type="ftr" sz="quarter" idx="11"/>
          </p:nvPr>
        </p:nvSpPr>
        <p:spPr/>
        <p:txBody>
          <a:bodyPr/>
          <a:lstStyle/>
          <a:p>
            <a:endParaRPr kumimoji="1" lang="ja-JP" altLang="en-US"/>
          </a:p>
        </p:txBody>
      </p:sp>
      <p:sp>
        <p:nvSpPr>
          <p:cNvPr id="8" name="Slide Number Placeholder 5">
            <a:extLst>
              <a:ext uri="{FF2B5EF4-FFF2-40B4-BE49-F238E27FC236}">
                <a16:creationId xmlns:a16="http://schemas.microsoft.com/office/drawing/2014/main" id="{300E1925-B091-D44D-86F8-14382CF85DBD}"/>
              </a:ext>
            </a:extLst>
          </p:cNvPr>
          <p:cNvSpPr>
            <a:spLocks noGrp="1"/>
          </p:cNvSpPr>
          <p:nvPr>
            <p:ph type="sldNum" sz="quarter" idx="4"/>
          </p:nvPr>
        </p:nvSpPr>
        <p:spPr>
          <a:xfrm>
            <a:off x="7677150" y="6492877"/>
            <a:ext cx="2228850" cy="365125"/>
          </a:xfrm>
          <a:prstGeom prst="rect">
            <a:avLst/>
          </a:prstGeom>
        </p:spPr>
        <p:txBody>
          <a:bodyPr vert="horz" lIns="91440" tIns="45720" rIns="91440" bIns="45720" rtlCol="0" anchor="ctr"/>
          <a:lstStyle>
            <a:lvl1pPr algn="r">
              <a:defRPr sz="983" b="0" i="0">
                <a:solidFill>
                  <a:schemeClr val="tx1"/>
                </a:solidFill>
                <a:latin typeface="Meiryo UI" panose="020B0604030504040204" pitchFamily="34" charset="-128"/>
                <a:ea typeface="Meiryo UI" panose="020B0604030504040204" pitchFamily="34" charset="-128"/>
              </a:defRPr>
            </a:lvl1pPr>
          </a:lstStyle>
          <a:p>
            <a:fld id="{901F4D5C-A9FF-4FAE-A6BB-4B6B2DA4B128}" type="slidenum">
              <a:rPr kumimoji="1" lang="ja-JP" altLang="en-US" smtClean="0"/>
              <a:t>‹#›</a:t>
            </a:fld>
            <a:endParaRPr kumimoji="1" lang="ja-JP" altLang="en-US"/>
          </a:p>
        </p:txBody>
      </p:sp>
    </p:spTree>
    <p:extLst>
      <p:ext uri="{BB962C8B-B14F-4D97-AF65-F5344CB8AC3E}">
        <p14:creationId xmlns:p14="http://schemas.microsoft.com/office/powerpoint/2010/main" val="6861552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1D82D1-6D20-F14A-2695-08D1F953BB5B}"/>
              </a:ext>
            </a:extLst>
          </p:cNvPr>
          <p:cNvSpPr>
            <a:spLocks noGrp="1"/>
          </p:cNvSpPr>
          <p:nvPr>
            <p:ph type="title"/>
          </p:nvPr>
        </p:nvSpPr>
        <p:spPr>
          <a:xfrm>
            <a:off x="682329" y="457200"/>
            <a:ext cx="3194943" cy="1600200"/>
          </a:xfrm>
        </p:spPr>
        <p:txBody>
          <a:bodyPr anchor="b"/>
          <a:lstStyle>
            <a:lvl1pPr>
              <a:defRPr sz="2555"/>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76E5375-318B-F0F7-828F-23118A6C7E28}"/>
              </a:ext>
            </a:extLst>
          </p:cNvPr>
          <p:cNvSpPr>
            <a:spLocks noGrp="1"/>
          </p:cNvSpPr>
          <p:nvPr>
            <p:ph type="pic" idx="1"/>
          </p:nvPr>
        </p:nvSpPr>
        <p:spPr>
          <a:xfrm>
            <a:off x="4211341" y="987428"/>
            <a:ext cx="5014913" cy="4873625"/>
          </a:xfrm>
        </p:spPr>
        <p:txBody>
          <a:bodyPr/>
          <a:lstStyle>
            <a:lvl1pPr marL="0" indent="0">
              <a:buNone/>
              <a:defRPr sz="2555"/>
            </a:lvl1pPr>
            <a:lvl2pPr marL="365048" indent="0">
              <a:buNone/>
              <a:defRPr sz="2236"/>
            </a:lvl2pPr>
            <a:lvl3pPr marL="730097" indent="0">
              <a:buNone/>
              <a:defRPr sz="1916"/>
            </a:lvl3pPr>
            <a:lvl4pPr marL="1095145" indent="0">
              <a:buNone/>
              <a:defRPr sz="1597"/>
            </a:lvl4pPr>
            <a:lvl5pPr marL="1460194" indent="0">
              <a:buNone/>
              <a:defRPr sz="1597"/>
            </a:lvl5pPr>
            <a:lvl6pPr marL="1825242" indent="0">
              <a:buNone/>
              <a:defRPr sz="1597"/>
            </a:lvl6pPr>
            <a:lvl7pPr marL="2190291" indent="0">
              <a:buNone/>
              <a:defRPr sz="1597"/>
            </a:lvl7pPr>
            <a:lvl8pPr marL="2555339" indent="0">
              <a:buNone/>
              <a:defRPr sz="1597"/>
            </a:lvl8pPr>
            <a:lvl9pPr marL="2920388" indent="0">
              <a:buNone/>
              <a:defRPr sz="1597"/>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B8F3F9EA-1BBC-4734-03D0-ACB25D022961}"/>
              </a:ext>
            </a:extLst>
          </p:cNvPr>
          <p:cNvSpPr>
            <a:spLocks noGrp="1"/>
          </p:cNvSpPr>
          <p:nvPr>
            <p:ph type="body" sz="half" idx="2"/>
          </p:nvPr>
        </p:nvSpPr>
        <p:spPr>
          <a:xfrm>
            <a:off x="682329" y="2057400"/>
            <a:ext cx="3194943" cy="3811588"/>
          </a:xfrm>
        </p:spPr>
        <p:txBody>
          <a:bodyPr/>
          <a:lstStyle>
            <a:lvl1pPr marL="0" indent="0">
              <a:buNone/>
              <a:defRPr sz="1278"/>
            </a:lvl1pPr>
            <a:lvl2pPr marL="365048" indent="0">
              <a:buNone/>
              <a:defRPr sz="1118"/>
            </a:lvl2pPr>
            <a:lvl3pPr marL="730097" indent="0">
              <a:buNone/>
              <a:defRPr sz="958"/>
            </a:lvl3pPr>
            <a:lvl4pPr marL="1095145" indent="0">
              <a:buNone/>
              <a:defRPr sz="799"/>
            </a:lvl4pPr>
            <a:lvl5pPr marL="1460194" indent="0">
              <a:buNone/>
              <a:defRPr sz="799"/>
            </a:lvl5pPr>
            <a:lvl6pPr marL="1825242" indent="0">
              <a:buNone/>
              <a:defRPr sz="799"/>
            </a:lvl6pPr>
            <a:lvl7pPr marL="2190291" indent="0">
              <a:buNone/>
              <a:defRPr sz="799"/>
            </a:lvl7pPr>
            <a:lvl8pPr marL="2555339" indent="0">
              <a:buNone/>
              <a:defRPr sz="799"/>
            </a:lvl8pPr>
            <a:lvl9pPr marL="2920388" indent="0">
              <a:buNone/>
              <a:defRPr sz="799"/>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B91D34-0BC8-4322-3A58-977AB637EA67}"/>
              </a:ext>
            </a:extLst>
          </p:cNvPr>
          <p:cNvSpPr>
            <a:spLocks noGrp="1"/>
          </p:cNvSpPr>
          <p:nvPr>
            <p:ph type="dt" sz="half" idx="10"/>
          </p:nvPr>
        </p:nvSpPr>
        <p:spPr/>
        <p:txBody>
          <a:bodyPr/>
          <a:lstStyle/>
          <a:p>
            <a:fld id="{ED36B250-FBE2-40DF-AC17-F6B1921D0E01}" type="datetimeFigureOut">
              <a:rPr kumimoji="1" lang="ja-JP" altLang="en-US" smtClean="0"/>
              <a:t>2026/4/9</a:t>
            </a:fld>
            <a:endParaRPr kumimoji="1" lang="ja-JP" altLang="en-US"/>
          </a:p>
        </p:txBody>
      </p:sp>
      <p:sp>
        <p:nvSpPr>
          <p:cNvPr id="6" name="フッター プレースホルダー 5">
            <a:extLst>
              <a:ext uri="{FF2B5EF4-FFF2-40B4-BE49-F238E27FC236}">
                <a16:creationId xmlns:a16="http://schemas.microsoft.com/office/drawing/2014/main" id="{186220B3-F36C-A4B6-4623-4D536ADB45C2}"/>
              </a:ext>
            </a:extLst>
          </p:cNvPr>
          <p:cNvSpPr>
            <a:spLocks noGrp="1"/>
          </p:cNvSpPr>
          <p:nvPr>
            <p:ph type="ftr" sz="quarter" idx="11"/>
          </p:nvPr>
        </p:nvSpPr>
        <p:spPr/>
        <p:txBody>
          <a:bodyPr/>
          <a:lstStyle/>
          <a:p>
            <a:endParaRPr kumimoji="1" lang="ja-JP" altLang="en-US"/>
          </a:p>
        </p:txBody>
      </p:sp>
      <p:sp>
        <p:nvSpPr>
          <p:cNvPr id="8" name="Slide Number Placeholder 5">
            <a:extLst>
              <a:ext uri="{FF2B5EF4-FFF2-40B4-BE49-F238E27FC236}">
                <a16:creationId xmlns:a16="http://schemas.microsoft.com/office/drawing/2014/main" id="{A3EFF5E4-1694-AD45-BC89-0E584A56E58A}"/>
              </a:ext>
            </a:extLst>
          </p:cNvPr>
          <p:cNvSpPr>
            <a:spLocks noGrp="1"/>
          </p:cNvSpPr>
          <p:nvPr>
            <p:ph type="sldNum" sz="quarter" idx="4"/>
          </p:nvPr>
        </p:nvSpPr>
        <p:spPr>
          <a:xfrm>
            <a:off x="7677150" y="6492877"/>
            <a:ext cx="2228850" cy="365125"/>
          </a:xfrm>
          <a:prstGeom prst="rect">
            <a:avLst/>
          </a:prstGeom>
        </p:spPr>
        <p:txBody>
          <a:bodyPr vert="horz" lIns="91440" tIns="45720" rIns="91440" bIns="45720" rtlCol="0" anchor="ctr"/>
          <a:lstStyle>
            <a:lvl1pPr algn="r">
              <a:defRPr sz="983" b="0" i="0">
                <a:solidFill>
                  <a:schemeClr val="tx1"/>
                </a:solidFill>
                <a:latin typeface="Meiryo UI" panose="020B0604030504040204" pitchFamily="34" charset="-128"/>
                <a:ea typeface="Meiryo UI" panose="020B0604030504040204" pitchFamily="34" charset="-128"/>
              </a:defRPr>
            </a:lvl1pPr>
          </a:lstStyle>
          <a:p>
            <a:fld id="{901F4D5C-A9FF-4FAE-A6BB-4B6B2DA4B128}" type="slidenum">
              <a:rPr kumimoji="1" lang="ja-JP" altLang="en-US" smtClean="0"/>
              <a:t>‹#›</a:t>
            </a:fld>
            <a:endParaRPr kumimoji="1" lang="ja-JP" altLang="en-US"/>
          </a:p>
        </p:txBody>
      </p:sp>
    </p:spTree>
    <p:extLst>
      <p:ext uri="{BB962C8B-B14F-4D97-AF65-F5344CB8AC3E}">
        <p14:creationId xmlns:p14="http://schemas.microsoft.com/office/powerpoint/2010/main" val="37920776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1358BA-2040-15B2-3B5D-722DA75F7A5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DD3274D-2562-D558-BCCA-3A8C62591CC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BC2251-5808-59EA-DA0D-3EA436B53562}"/>
              </a:ext>
            </a:extLst>
          </p:cNvPr>
          <p:cNvSpPr>
            <a:spLocks noGrp="1"/>
          </p:cNvSpPr>
          <p:nvPr>
            <p:ph type="dt" sz="half" idx="10"/>
          </p:nvPr>
        </p:nvSpPr>
        <p:spPr/>
        <p:txBody>
          <a:bodyPr/>
          <a:lstStyle/>
          <a:p>
            <a:fld id="{ED36B250-FBE2-40DF-AC17-F6B1921D0E01}" type="datetimeFigureOut">
              <a:rPr kumimoji="1" lang="ja-JP" altLang="en-US" smtClean="0"/>
              <a:t>2026/4/9</a:t>
            </a:fld>
            <a:endParaRPr kumimoji="1" lang="ja-JP" altLang="en-US"/>
          </a:p>
        </p:txBody>
      </p:sp>
      <p:sp>
        <p:nvSpPr>
          <p:cNvPr id="5" name="フッター プレースホルダー 4">
            <a:extLst>
              <a:ext uri="{FF2B5EF4-FFF2-40B4-BE49-F238E27FC236}">
                <a16:creationId xmlns:a16="http://schemas.microsoft.com/office/drawing/2014/main" id="{B1C14F05-5636-F153-56FC-50BBF39EBE65}"/>
              </a:ext>
            </a:extLst>
          </p:cNvPr>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4BF45932-8679-5B4A-B445-0406114EE09D}"/>
              </a:ext>
            </a:extLst>
          </p:cNvPr>
          <p:cNvSpPr>
            <a:spLocks noGrp="1"/>
          </p:cNvSpPr>
          <p:nvPr>
            <p:ph type="sldNum" sz="quarter" idx="4"/>
          </p:nvPr>
        </p:nvSpPr>
        <p:spPr>
          <a:xfrm>
            <a:off x="7677150" y="6492877"/>
            <a:ext cx="2228850" cy="365125"/>
          </a:xfrm>
          <a:prstGeom prst="rect">
            <a:avLst/>
          </a:prstGeom>
        </p:spPr>
        <p:txBody>
          <a:bodyPr vert="horz" lIns="91440" tIns="45720" rIns="91440" bIns="45720" rtlCol="0" anchor="ctr"/>
          <a:lstStyle>
            <a:lvl1pPr algn="r">
              <a:defRPr sz="983" b="0" i="0">
                <a:solidFill>
                  <a:schemeClr val="tx1"/>
                </a:solidFill>
                <a:latin typeface="Meiryo UI" panose="020B0604030504040204" pitchFamily="34" charset="-128"/>
                <a:ea typeface="Meiryo UI" panose="020B0604030504040204" pitchFamily="34" charset="-128"/>
              </a:defRPr>
            </a:lvl1pPr>
          </a:lstStyle>
          <a:p>
            <a:fld id="{901F4D5C-A9FF-4FAE-A6BB-4B6B2DA4B128}" type="slidenum">
              <a:rPr kumimoji="1" lang="ja-JP" altLang="en-US" smtClean="0"/>
              <a:t>‹#›</a:t>
            </a:fld>
            <a:endParaRPr kumimoji="1" lang="ja-JP" altLang="en-US"/>
          </a:p>
        </p:txBody>
      </p:sp>
    </p:spTree>
    <p:extLst>
      <p:ext uri="{BB962C8B-B14F-4D97-AF65-F5344CB8AC3E}">
        <p14:creationId xmlns:p14="http://schemas.microsoft.com/office/powerpoint/2010/main" val="285168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a:prstGeom prst="rect">
            <a:avLst/>
          </a:prstGeo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a:prstGeom prst="rect">
            <a:avLst/>
          </a:prstGeom>
        </p:spPr>
        <p:txBody>
          <a:bodyPr anchor="b"/>
          <a:lstStyle>
            <a:lvl1pPr marL="0" indent="0">
              <a:buNone/>
              <a:defRPr sz="2010" b="1"/>
            </a:lvl1pPr>
            <a:lvl2pPr marL="382846" indent="0">
              <a:buNone/>
              <a:defRPr sz="1675" b="1"/>
            </a:lvl2pPr>
            <a:lvl3pPr marL="765693" indent="0">
              <a:buNone/>
              <a:defRPr sz="1507" b="1"/>
            </a:lvl3pPr>
            <a:lvl4pPr marL="1148539" indent="0">
              <a:buNone/>
              <a:defRPr sz="1339" b="1"/>
            </a:lvl4pPr>
            <a:lvl5pPr marL="1531386" indent="0">
              <a:buNone/>
              <a:defRPr sz="1339" b="1"/>
            </a:lvl5pPr>
            <a:lvl6pPr marL="1914233" indent="0">
              <a:buNone/>
              <a:defRPr sz="1339" b="1"/>
            </a:lvl6pPr>
            <a:lvl7pPr marL="2297079" indent="0">
              <a:buNone/>
              <a:defRPr sz="1339" b="1"/>
            </a:lvl7pPr>
            <a:lvl8pPr marL="2679925" indent="0">
              <a:buNone/>
              <a:defRPr sz="1339" b="1"/>
            </a:lvl8pPr>
            <a:lvl9pPr marL="3062772" indent="0">
              <a:buNone/>
              <a:defRPr sz="1339"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a:prstGeom prst="rect">
            <a:avLst/>
          </a:prstGeom>
        </p:spPr>
        <p:txBody>
          <a:bodyPr anchor="b"/>
          <a:lstStyle>
            <a:lvl1pPr marL="0" indent="0">
              <a:buNone/>
              <a:defRPr sz="2010" b="1"/>
            </a:lvl1pPr>
            <a:lvl2pPr marL="382846" indent="0">
              <a:buNone/>
              <a:defRPr sz="1675" b="1"/>
            </a:lvl2pPr>
            <a:lvl3pPr marL="765693" indent="0">
              <a:buNone/>
              <a:defRPr sz="1507" b="1"/>
            </a:lvl3pPr>
            <a:lvl4pPr marL="1148539" indent="0">
              <a:buNone/>
              <a:defRPr sz="1339" b="1"/>
            </a:lvl4pPr>
            <a:lvl5pPr marL="1531386" indent="0">
              <a:buNone/>
              <a:defRPr sz="1339" b="1"/>
            </a:lvl5pPr>
            <a:lvl6pPr marL="1914233" indent="0">
              <a:buNone/>
              <a:defRPr sz="1339" b="1"/>
            </a:lvl6pPr>
            <a:lvl7pPr marL="2297079" indent="0">
              <a:buNone/>
              <a:defRPr sz="1339" b="1"/>
            </a:lvl7pPr>
            <a:lvl8pPr marL="2679925" indent="0">
              <a:buNone/>
              <a:defRPr sz="1339" b="1"/>
            </a:lvl8pPr>
            <a:lvl9pPr marL="3062772" indent="0">
              <a:buNone/>
              <a:defRPr sz="1339"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a:xfrm>
            <a:off x="681038" y="6356358"/>
            <a:ext cx="2228850" cy="365125"/>
          </a:xfrm>
          <a:prstGeom prst="rect">
            <a:avLst/>
          </a:prstGeom>
        </p:spPr>
        <p:txBody>
          <a:bodyPr/>
          <a:lstStyle/>
          <a:p>
            <a:fld id="{EE767C39-60C8-1B4A-9B2A-7D92FE13FE36}" type="datetime1">
              <a:rPr kumimoji="1" lang="ja-JP" altLang="en-US" smtClean="0"/>
              <a:t>2026/4/9</a:t>
            </a:fld>
            <a:endParaRPr kumimoji="1" lang="ja-JP" altLang="en-US"/>
          </a:p>
        </p:txBody>
      </p:sp>
      <p:sp>
        <p:nvSpPr>
          <p:cNvPr id="8" name="Footer Placeholder 7"/>
          <p:cNvSpPr>
            <a:spLocks noGrp="1"/>
          </p:cNvSpPr>
          <p:nvPr>
            <p:ph type="ftr" sz="quarter" idx="11"/>
          </p:nvPr>
        </p:nvSpPr>
        <p:spPr>
          <a:xfrm>
            <a:off x="3281366" y="6356358"/>
            <a:ext cx="3343275"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12704135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EDBEFB1-9409-7FBE-2933-ACE57535E6AA}"/>
              </a:ext>
            </a:extLst>
          </p:cNvPr>
          <p:cNvSpPr>
            <a:spLocks noGrp="1"/>
          </p:cNvSpPr>
          <p:nvPr>
            <p:ph type="title" orient="vert"/>
          </p:nvPr>
        </p:nvSpPr>
        <p:spPr>
          <a:xfrm>
            <a:off x="7088982"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23DA187-86AE-1EAE-6FA4-851F81C790DF}"/>
              </a:ext>
            </a:extLst>
          </p:cNvPr>
          <p:cNvSpPr>
            <a:spLocks noGrp="1"/>
          </p:cNvSpPr>
          <p:nvPr>
            <p:ph type="body" orient="vert" idx="1"/>
          </p:nvPr>
        </p:nvSpPr>
        <p:spPr>
          <a:xfrm>
            <a:off x="681038"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44C819-A6D9-25E3-CDB4-7CCEE3BA62BB}"/>
              </a:ext>
            </a:extLst>
          </p:cNvPr>
          <p:cNvSpPr>
            <a:spLocks noGrp="1"/>
          </p:cNvSpPr>
          <p:nvPr>
            <p:ph type="dt" sz="half" idx="10"/>
          </p:nvPr>
        </p:nvSpPr>
        <p:spPr/>
        <p:txBody>
          <a:bodyPr/>
          <a:lstStyle/>
          <a:p>
            <a:fld id="{ED36B250-FBE2-40DF-AC17-F6B1921D0E01}" type="datetimeFigureOut">
              <a:rPr kumimoji="1" lang="ja-JP" altLang="en-US" smtClean="0"/>
              <a:t>2026/4/9</a:t>
            </a:fld>
            <a:endParaRPr kumimoji="1" lang="ja-JP" altLang="en-US"/>
          </a:p>
        </p:txBody>
      </p:sp>
      <p:sp>
        <p:nvSpPr>
          <p:cNvPr id="5" name="フッター プレースホルダー 4">
            <a:extLst>
              <a:ext uri="{FF2B5EF4-FFF2-40B4-BE49-F238E27FC236}">
                <a16:creationId xmlns:a16="http://schemas.microsoft.com/office/drawing/2014/main" id="{9055E69A-B004-AA30-77A8-858EC213A238}"/>
              </a:ext>
            </a:extLst>
          </p:cNvPr>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2CEBD4B5-C727-0848-B97A-755A8DE752E5}"/>
              </a:ext>
            </a:extLst>
          </p:cNvPr>
          <p:cNvSpPr>
            <a:spLocks noGrp="1"/>
          </p:cNvSpPr>
          <p:nvPr>
            <p:ph type="sldNum" sz="quarter" idx="4"/>
          </p:nvPr>
        </p:nvSpPr>
        <p:spPr>
          <a:xfrm>
            <a:off x="7677150" y="6492877"/>
            <a:ext cx="2228850" cy="365125"/>
          </a:xfrm>
          <a:prstGeom prst="rect">
            <a:avLst/>
          </a:prstGeom>
        </p:spPr>
        <p:txBody>
          <a:bodyPr vert="horz" lIns="91440" tIns="45720" rIns="91440" bIns="45720" rtlCol="0" anchor="ctr"/>
          <a:lstStyle>
            <a:lvl1pPr algn="r">
              <a:defRPr sz="983" b="0" i="0">
                <a:solidFill>
                  <a:schemeClr val="tx1"/>
                </a:solidFill>
                <a:latin typeface="Meiryo UI" panose="020B0604030504040204" pitchFamily="34" charset="-128"/>
                <a:ea typeface="Meiryo UI" panose="020B0604030504040204" pitchFamily="34" charset="-128"/>
              </a:defRPr>
            </a:lvl1pPr>
          </a:lstStyle>
          <a:p>
            <a:fld id="{901F4D5C-A9FF-4FAE-A6BB-4B6B2DA4B128}" type="slidenum">
              <a:rPr kumimoji="1" lang="ja-JP" altLang="en-US" smtClean="0"/>
              <a:t>‹#›</a:t>
            </a:fld>
            <a:endParaRPr kumimoji="1" lang="ja-JP" altLang="en-US"/>
          </a:p>
        </p:txBody>
      </p:sp>
    </p:spTree>
    <p:extLst>
      <p:ext uri="{BB962C8B-B14F-4D97-AF65-F5344CB8AC3E}">
        <p14:creationId xmlns:p14="http://schemas.microsoft.com/office/powerpoint/2010/main" val="15888046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基本形１">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 y="6492879"/>
            <a:ext cx="2228850" cy="365125"/>
          </a:xfrm>
        </p:spPr>
        <p:txBody>
          <a:bodyPr/>
          <a:lstStyle/>
          <a:p>
            <a:endParaRPr kumimoji="1" lang="ja-JP" altLang="en-US"/>
          </a:p>
        </p:txBody>
      </p:sp>
      <p:sp>
        <p:nvSpPr>
          <p:cNvPr id="4" name="Footer Placeholder 3"/>
          <p:cNvSpPr>
            <a:spLocks noGrp="1"/>
          </p:cNvSpPr>
          <p:nvPr>
            <p:ph type="ftr" sz="quarter" idx="11"/>
          </p:nvPr>
        </p:nvSpPr>
        <p:spPr>
          <a:xfrm>
            <a:off x="3281364" y="6492878"/>
            <a:ext cx="3343275" cy="365125"/>
          </a:xfrm>
        </p:spPr>
        <p:txBody>
          <a:bodyPr/>
          <a:lstStyle/>
          <a:p>
            <a:endParaRPr kumimoji="1" lang="ja-JP" altLang="en-US"/>
          </a:p>
        </p:txBody>
      </p:sp>
      <p:pic>
        <p:nvPicPr>
          <p:cNvPr id="6" name="図 5">
            <a:extLst>
              <a:ext uri="{FF2B5EF4-FFF2-40B4-BE49-F238E27FC236}">
                <a16:creationId xmlns:a16="http://schemas.microsoft.com/office/drawing/2014/main" id="{0CB848AA-540C-40B3-B1DF-0AD8CB5578F3}"/>
              </a:ext>
            </a:extLst>
          </p:cNvPr>
          <p:cNvPicPr>
            <a:picLocks noChangeAspect="1"/>
          </p:cNvPicPr>
          <p:nvPr userDrawn="1"/>
        </p:nvPicPr>
        <p:blipFill>
          <a:blip r:embed="rId2"/>
          <a:stretch>
            <a:fillRect/>
          </a:stretch>
        </p:blipFill>
        <p:spPr>
          <a:xfrm>
            <a:off x="0" y="4"/>
            <a:ext cx="9906000" cy="789709"/>
          </a:xfrm>
          <a:prstGeom prst="rect">
            <a:avLst/>
          </a:prstGeom>
        </p:spPr>
      </p:pic>
      <p:sp>
        <p:nvSpPr>
          <p:cNvPr id="8" name="タイトル プレースホルダー 7">
            <a:extLst>
              <a:ext uri="{FF2B5EF4-FFF2-40B4-BE49-F238E27FC236}">
                <a16:creationId xmlns:a16="http://schemas.microsoft.com/office/drawing/2014/main" id="{B426721B-79BE-455B-8215-263C05B02521}"/>
              </a:ext>
            </a:extLst>
          </p:cNvPr>
          <p:cNvSpPr>
            <a:spLocks noGrp="1"/>
          </p:cNvSpPr>
          <p:nvPr>
            <p:ph type="title"/>
          </p:nvPr>
        </p:nvSpPr>
        <p:spPr>
          <a:xfrm>
            <a:off x="255603" y="290222"/>
            <a:ext cx="8543925" cy="213360"/>
          </a:xfrm>
          <a:prstGeom prst="rect">
            <a:avLst/>
          </a:prstGeom>
        </p:spPr>
        <p:txBody>
          <a:bodyPr vert="horz" lIns="91440" tIns="45720" rIns="91440" bIns="45720" rtlCol="0" anchor="ctr">
            <a:noAutofit/>
          </a:bodyPr>
          <a:lstStyle>
            <a:lvl1pPr>
              <a:defRPr sz="1738" b="1">
                <a:solidFill>
                  <a:schemeClr val="bg1"/>
                </a:solidFill>
                <a:latin typeface="Meiryo UI" panose="020B0604030504040204" pitchFamily="50" charset="-128"/>
                <a:ea typeface="Meiryo UI" panose="020B0604030504040204" pitchFamily="50" charset="-128"/>
              </a:defRPr>
            </a:lvl1pPr>
          </a:lstStyle>
          <a:p>
            <a:r>
              <a:rPr kumimoji="1" lang="ja-JP" altLang="en-US"/>
              <a:t>マスター タイトルの書式設定</a:t>
            </a:r>
          </a:p>
        </p:txBody>
      </p:sp>
    </p:spTree>
    <p:extLst>
      <p:ext uri="{BB962C8B-B14F-4D97-AF65-F5344CB8AC3E}">
        <p14:creationId xmlns:p14="http://schemas.microsoft.com/office/powerpoint/2010/main" val="17929767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9" y="3"/>
            <a:ext cx="8543925" cy="475127"/>
          </a:xfrm>
        </p:spPr>
        <p:txBody>
          <a:bodyPr>
            <a:noAutofit/>
          </a:bodyPr>
          <a:lstStyle>
            <a:lvl1pPr algn="ctr">
              <a:lnSpc>
                <a:spcPct val="100000"/>
              </a:lnSpc>
              <a:defRPr sz="1965" b="1"/>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defTabSz="449290">
              <a:defRPr/>
            </a:pPr>
            <a:endParaRPr kumimoji="0" lang="en-US" sz="1179">
              <a:solidFill>
                <a:prstClr val="black">
                  <a:tint val="75000"/>
                </a:prstClr>
              </a:solidFill>
              <a:latin typeface="Calibri" panose="020F0502020204030204"/>
            </a:endParaRPr>
          </a:p>
        </p:txBody>
      </p:sp>
      <p:sp>
        <p:nvSpPr>
          <p:cNvPr id="4" name="フッター プレースホルダー 3"/>
          <p:cNvSpPr>
            <a:spLocks noGrp="1"/>
          </p:cNvSpPr>
          <p:nvPr>
            <p:ph type="ftr" sz="quarter" idx="11"/>
          </p:nvPr>
        </p:nvSpPr>
        <p:spPr/>
        <p:txBody>
          <a:bodyPr/>
          <a:lstStyle/>
          <a:p>
            <a:pPr defTabSz="449290">
              <a:defRPr/>
            </a:pPr>
            <a:endParaRPr kumimoji="0" lang="en-US" sz="1179">
              <a:solidFill>
                <a:prstClr val="black">
                  <a:tint val="75000"/>
                </a:prstClr>
              </a:solidFill>
              <a:latin typeface="Calibri" panose="020F0502020204030204"/>
            </a:endParaRPr>
          </a:p>
        </p:txBody>
      </p:sp>
      <p:sp>
        <p:nvSpPr>
          <p:cNvPr id="5" name="スライド番号プレースホルダー 4"/>
          <p:cNvSpPr>
            <a:spLocks noGrp="1"/>
          </p:cNvSpPr>
          <p:nvPr>
            <p:ph type="sldNum" sz="quarter" idx="12"/>
          </p:nvPr>
        </p:nvSpPr>
        <p:spPr>
          <a:xfrm>
            <a:off x="9457765" y="71719"/>
            <a:ext cx="358868" cy="304800"/>
          </a:xfrm>
          <a:ln>
            <a:solidFill>
              <a:schemeClr val="tx1"/>
            </a:solidFill>
          </a:ln>
        </p:spPr>
        <p:txBody>
          <a:bodyPr vert="horz" wrap="none" lIns="0" tIns="0" rIns="0" bIns="0" rtlCol="0" anchor="ctr"/>
          <a:lstStyle>
            <a:lvl1pPr algn="ctr">
              <a:defRPr lang="en-US" altLang="ja-JP" smtClean="0">
                <a:solidFill>
                  <a:schemeClr val="tx1"/>
                </a:solidFill>
              </a:defRPr>
            </a:lvl1pPr>
          </a:lstStyle>
          <a:p>
            <a:pPr defTabSz="449290">
              <a:defRPr/>
            </a:pPr>
            <a:fld id="{48F63A3B-78C7-47BE-AE5E-E10140E04643}" type="slidenum">
              <a:rPr kumimoji="0" lang="en-US" altLang="ja-JP" sz="1179" smtClean="0">
                <a:solidFill>
                  <a:prstClr val="black"/>
                </a:solidFill>
                <a:latin typeface="Calibri" panose="020F0502020204030204"/>
                <a:ea typeface="游ゴシック" panose="020B0400000000000000" pitchFamily="50" charset="-128"/>
              </a:rPr>
              <a:pPr defTabSz="449290">
                <a:defRPr/>
              </a:pPr>
              <a:t>‹#›</a:t>
            </a:fld>
            <a:endParaRPr kumimoji="0" lang="ja-JP" altLang="en-US" sz="1179">
              <a:solidFill>
                <a:prstClr val="black"/>
              </a:solidFill>
              <a:latin typeface="Calibri" panose="020F0502020204030204"/>
              <a:ea typeface="游ゴシック" panose="020B0400000000000000" pitchFamily="50" charset="-128"/>
            </a:endParaRPr>
          </a:p>
        </p:txBody>
      </p:sp>
      <p:sp>
        <p:nvSpPr>
          <p:cNvPr id="8" name="テキスト プレースホルダー 7"/>
          <p:cNvSpPr>
            <a:spLocks noGrp="1"/>
          </p:cNvSpPr>
          <p:nvPr>
            <p:ph type="body" sz="quarter" idx="13"/>
          </p:nvPr>
        </p:nvSpPr>
        <p:spPr>
          <a:xfrm>
            <a:off x="200472" y="614103"/>
            <a:ext cx="9505056" cy="1389063"/>
          </a:xfrm>
          <a:solidFill>
            <a:schemeClr val="bg1"/>
          </a:solidFill>
          <a:ln w="6350">
            <a:solidFill>
              <a:schemeClr val="bg1">
                <a:lumMod val="65000"/>
              </a:schemeClr>
            </a:solidFill>
          </a:ln>
          <a:effectLst>
            <a:outerShdw blurRad="50800" dist="38100" dir="2700000" algn="tl" rotWithShape="0">
              <a:prstClr val="black">
                <a:alpha val="40000"/>
              </a:prstClr>
            </a:outerShdw>
          </a:effectLst>
        </p:spPr>
        <p:txBody>
          <a:bodyPr lIns="144000" rIns="144000" anchor="ctr">
            <a:noAutofit/>
          </a:bodyPr>
          <a:lstStyle>
            <a:lvl1pPr marL="224645" indent="-224645" algn="just">
              <a:lnSpc>
                <a:spcPct val="120000"/>
              </a:lnSpc>
              <a:spcBef>
                <a:spcPts val="197"/>
              </a:spcBef>
              <a:spcAft>
                <a:spcPts val="197"/>
              </a:spcAft>
              <a:buFont typeface="ＭＳ Ｐゴシック" panose="020B0600070205080204" pitchFamily="50" charset="-128"/>
              <a:buChar char="○"/>
              <a:defRPr sz="1572"/>
            </a:lvl1pPr>
            <a:lvl2pPr marL="673936" indent="-224645" algn="just">
              <a:lnSpc>
                <a:spcPct val="120000"/>
              </a:lnSpc>
              <a:spcBef>
                <a:spcPts val="197"/>
              </a:spcBef>
              <a:spcAft>
                <a:spcPts val="197"/>
              </a:spcAft>
              <a:buFont typeface="ＭＳ Ｐゴシック" panose="020B0600070205080204" pitchFamily="50" charset="-128"/>
              <a:buChar char="○"/>
              <a:defRPr sz="1572"/>
            </a:lvl2pPr>
            <a:lvl3pPr marL="1123226" indent="-224645" algn="just">
              <a:lnSpc>
                <a:spcPct val="120000"/>
              </a:lnSpc>
              <a:spcBef>
                <a:spcPts val="197"/>
              </a:spcBef>
              <a:spcAft>
                <a:spcPts val="197"/>
              </a:spcAft>
              <a:buFont typeface="ＭＳ Ｐゴシック" panose="020B0600070205080204" pitchFamily="50" charset="-128"/>
              <a:buChar char="○"/>
              <a:defRPr sz="1572"/>
            </a:lvl3pPr>
            <a:lvl4pPr marL="1572517" indent="-224645" algn="just">
              <a:lnSpc>
                <a:spcPct val="120000"/>
              </a:lnSpc>
              <a:spcBef>
                <a:spcPts val="197"/>
              </a:spcBef>
              <a:spcAft>
                <a:spcPts val="197"/>
              </a:spcAft>
              <a:buFont typeface="ＭＳ Ｐゴシック" panose="020B0600070205080204" pitchFamily="50" charset="-128"/>
              <a:buChar char="○"/>
              <a:defRPr sz="1572"/>
            </a:lvl4pPr>
            <a:lvl5pPr marL="2021807" indent="-224645" algn="just">
              <a:lnSpc>
                <a:spcPct val="120000"/>
              </a:lnSpc>
              <a:spcBef>
                <a:spcPts val="197"/>
              </a:spcBef>
              <a:spcAft>
                <a:spcPts val="197"/>
              </a:spcAft>
              <a:buFont typeface="ＭＳ Ｐゴシック" panose="020B0600070205080204" pitchFamily="50" charset="-128"/>
              <a:buChar char="○"/>
              <a:defRPr sz="1572"/>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9" name="直線コネクタ 8"/>
          <p:cNvCxnSpPr/>
          <p:nvPr userDrawn="1"/>
        </p:nvCxnSpPr>
        <p:spPr>
          <a:xfrm>
            <a:off x="200472" y="475128"/>
            <a:ext cx="950505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580704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a:prstGeom prst="rect">
            <a:avLst/>
          </a:prstGeom>
        </p:spPr>
        <p:txBody>
          <a:bodyPr anchor="b"/>
          <a:lstStyle>
            <a:lvl1pPr algn="ctr">
              <a:defRPr sz="5539"/>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a:prstGeom prst="rect">
            <a:avLst/>
          </a:prstGeo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a:p>
        </p:txBody>
      </p:sp>
      <p:sp>
        <p:nvSpPr>
          <p:cNvPr id="4" name="Date Placeholder 3"/>
          <p:cNvSpPr>
            <a:spLocks noGrp="1"/>
          </p:cNvSpPr>
          <p:nvPr>
            <p:ph type="dt" sz="half" idx="10"/>
          </p:nvPr>
        </p:nvSpPr>
        <p:spPr>
          <a:xfrm>
            <a:off x="681038" y="6356354"/>
            <a:ext cx="2228850" cy="365125"/>
          </a:xfrm>
          <a:prstGeom prst="rect">
            <a:avLst/>
          </a:prstGeom>
        </p:spPr>
        <p:txBody>
          <a:bodyPr/>
          <a:lstStyle/>
          <a:p>
            <a:fld id="{55F05247-58B0-4729-8370-2B58D485BFAA}"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4" y="6356354"/>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19825103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idx="1"/>
          </p:nvPr>
        </p:nvSpPr>
        <p:spPr>
          <a:xfrm>
            <a:off x="681039" y="1825625"/>
            <a:ext cx="8543925"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1038" y="6356354"/>
            <a:ext cx="2228850" cy="365125"/>
          </a:xfrm>
          <a:prstGeom prst="rect">
            <a:avLst/>
          </a:prstGeom>
        </p:spPr>
        <p:txBody>
          <a:bodyPr/>
          <a:lstStyle/>
          <a:p>
            <a:fld id="{959C883E-79F3-4249-9A2D-EDB550A49211}"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4" y="6356354"/>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14051907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2"/>
            <a:ext cx="8543925" cy="2852737"/>
          </a:xfrm>
          <a:prstGeom prst="rect">
            <a:avLst/>
          </a:prstGeom>
        </p:spPr>
        <p:txBody>
          <a:bodyPr anchor="b"/>
          <a:lstStyle>
            <a:lvl1pPr>
              <a:defRPr sz="5539"/>
            </a:lvl1pPr>
          </a:lstStyle>
          <a:p>
            <a:r>
              <a:rPr lang="ja-JP" altLang="en-US"/>
              <a:t>マスター タイトルの書式設定</a:t>
            </a:r>
            <a:endParaRPr lang="en-US"/>
          </a:p>
        </p:txBody>
      </p:sp>
      <p:sp>
        <p:nvSpPr>
          <p:cNvPr id="3" name="Text Placeholder 2"/>
          <p:cNvSpPr>
            <a:spLocks noGrp="1"/>
          </p:cNvSpPr>
          <p:nvPr>
            <p:ph type="body" idx="1"/>
          </p:nvPr>
        </p:nvSpPr>
        <p:spPr>
          <a:xfrm>
            <a:off x="675880" y="4589467"/>
            <a:ext cx="8543925" cy="1500187"/>
          </a:xfrm>
          <a:prstGeom prst="rect">
            <a:avLst/>
          </a:prstGeo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81038" y="6356354"/>
            <a:ext cx="2228850" cy="365125"/>
          </a:xfrm>
          <a:prstGeom prst="rect">
            <a:avLst/>
          </a:prstGeom>
        </p:spPr>
        <p:txBody>
          <a:bodyPr/>
          <a:lstStyle/>
          <a:p>
            <a:fld id="{52926A09-7663-426C-8AD4-E0C3EBAC7135}"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4" y="6356354"/>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40696442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a:xfrm>
            <a:off x="681038" y="6356354"/>
            <a:ext cx="2228850" cy="365125"/>
          </a:xfrm>
          <a:prstGeom prst="rect">
            <a:avLst/>
          </a:prstGeom>
        </p:spPr>
        <p:txBody>
          <a:bodyPr/>
          <a:lstStyle/>
          <a:p>
            <a:fld id="{EEE0B2ED-4D4E-49DB-BD79-2441395E6FE8}" type="datetime1">
              <a:rPr kumimoji="1" lang="ja-JP" altLang="en-US" smtClean="0"/>
              <a:t>2026/4/9</a:t>
            </a:fld>
            <a:endParaRPr kumimoji="1" lang="ja-JP" altLang="en-US"/>
          </a:p>
        </p:txBody>
      </p:sp>
      <p:sp>
        <p:nvSpPr>
          <p:cNvPr id="6" name="Footer Placeholder 5"/>
          <p:cNvSpPr>
            <a:spLocks noGrp="1"/>
          </p:cNvSpPr>
          <p:nvPr>
            <p:ph type="ftr" sz="quarter" idx="11"/>
          </p:nvPr>
        </p:nvSpPr>
        <p:spPr>
          <a:xfrm>
            <a:off x="3281364" y="6356354"/>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5767167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a:prstGeom prst="rect">
            <a:avLst/>
          </a:prstGeo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a:xfrm>
            <a:off x="681038" y="6356354"/>
            <a:ext cx="2228850" cy="365125"/>
          </a:xfrm>
          <a:prstGeom prst="rect">
            <a:avLst/>
          </a:prstGeom>
        </p:spPr>
        <p:txBody>
          <a:bodyPr/>
          <a:lstStyle/>
          <a:p>
            <a:fld id="{0481CF83-7A3E-4B2A-8B54-37561EA0F623}" type="datetime1">
              <a:rPr kumimoji="1" lang="ja-JP" altLang="en-US" smtClean="0"/>
              <a:t>2026/4/9</a:t>
            </a:fld>
            <a:endParaRPr kumimoji="1" lang="ja-JP" altLang="en-US"/>
          </a:p>
        </p:txBody>
      </p:sp>
      <p:sp>
        <p:nvSpPr>
          <p:cNvPr id="8" name="Footer Placeholder 7"/>
          <p:cNvSpPr>
            <a:spLocks noGrp="1"/>
          </p:cNvSpPr>
          <p:nvPr>
            <p:ph type="ftr" sz="quarter" idx="11"/>
          </p:nvPr>
        </p:nvSpPr>
        <p:spPr>
          <a:xfrm>
            <a:off x="3281364" y="6356354"/>
            <a:ext cx="3343275"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1999663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81038" y="6356354"/>
            <a:ext cx="2228850" cy="365125"/>
          </a:xfrm>
          <a:prstGeom prst="rect">
            <a:avLst/>
          </a:prstGeom>
        </p:spPr>
        <p:txBody>
          <a:bodyPr/>
          <a:lstStyle/>
          <a:p>
            <a:fld id="{6CB2F2DF-CAEF-4589-BA56-6E5B3E054EC0}" type="datetime1">
              <a:rPr kumimoji="1" lang="ja-JP" altLang="en-US" smtClean="0"/>
              <a:t>2026/4/9</a:t>
            </a:fld>
            <a:endParaRPr kumimoji="1" lang="ja-JP" altLang="en-US"/>
          </a:p>
        </p:txBody>
      </p:sp>
      <p:sp>
        <p:nvSpPr>
          <p:cNvPr id="4" name="Footer Placeholder 3"/>
          <p:cNvSpPr>
            <a:spLocks noGrp="1"/>
          </p:cNvSpPr>
          <p:nvPr>
            <p:ph type="ftr" sz="quarter" idx="11"/>
          </p:nvPr>
        </p:nvSpPr>
        <p:spPr>
          <a:xfrm>
            <a:off x="3281364" y="6356354"/>
            <a:ext cx="3343275"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1037797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4"/>
            <a:ext cx="2228850" cy="365125"/>
          </a:xfrm>
          <a:prstGeom prst="rect">
            <a:avLst/>
          </a:prstGeom>
        </p:spPr>
        <p:txBody>
          <a:bodyPr/>
          <a:lstStyle/>
          <a:p>
            <a:fld id="{2CDCF086-8813-4921-9307-228A06ED670D}" type="datetime1">
              <a:rPr kumimoji="1" lang="ja-JP" altLang="en-US" smtClean="0"/>
              <a:t>2026/4/9</a:t>
            </a:fld>
            <a:endParaRPr kumimoji="1" lang="ja-JP" altLang="en-US"/>
          </a:p>
        </p:txBody>
      </p:sp>
      <p:sp>
        <p:nvSpPr>
          <p:cNvPr id="3" name="Footer Placeholder 2"/>
          <p:cNvSpPr>
            <a:spLocks noGrp="1"/>
          </p:cNvSpPr>
          <p:nvPr>
            <p:ph type="ftr" sz="quarter" idx="11"/>
          </p:nvPr>
        </p:nvSpPr>
        <p:spPr>
          <a:xfrm>
            <a:off x="3281364" y="6356354"/>
            <a:ext cx="3343275"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1576218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1041" y="365129"/>
            <a:ext cx="8543925" cy="1325563"/>
          </a:xfrm>
          <a:prstGeom prst="rect">
            <a:avLst/>
          </a:prstGeo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81038" y="6356358"/>
            <a:ext cx="2228850" cy="365125"/>
          </a:xfrm>
          <a:prstGeom prst="rect">
            <a:avLst/>
          </a:prstGeom>
        </p:spPr>
        <p:txBody>
          <a:bodyPr/>
          <a:lstStyle/>
          <a:p>
            <a:fld id="{DDD6847A-627B-BF46-8DB7-9C50EA831019}" type="datetime1">
              <a:rPr kumimoji="1" lang="ja-JP" altLang="en-US" smtClean="0"/>
              <a:t>2026/4/9</a:t>
            </a:fld>
            <a:endParaRPr kumimoji="1" lang="ja-JP" altLang="en-US"/>
          </a:p>
        </p:txBody>
      </p:sp>
      <p:sp>
        <p:nvSpPr>
          <p:cNvPr id="4" name="Footer Placeholder 3"/>
          <p:cNvSpPr>
            <a:spLocks noGrp="1"/>
          </p:cNvSpPr>
          <p:nvPr>
            <p:ph type="ftr" sz="quarter" idx="11"/>
          </p:nvPr>
        </p:nvSpPr>
        <p:spPr>
          <a:xfrm>
            <a:off x="3281366" y="6356358"/>
            <a:ext cx="3343275"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40609515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a:prstGeom prst="rect">
            <a:avLst/>
          </a:prstGeom>
        </p:spPr>
        <p:txBody>
          <a:bodyPr anchor="b"/>
          <a:lstStyle>
            <a:lvl1pPr>
              <a:defRPr sz="2954"/>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9"/>
            <a:ext cx="5014913" cy="4873625"/>
          </a:xfrm>
          <a:prstGeom prst="rect">
            <a:avLst/>
          </a:prstGeo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9" y="2057400"/>
            <a:ext cx="3194943" cy="3811588"/>
          </a:xfrm>
          <a:prstGeom prst="rect">
            <a:avLst/>
          </a:prstGeo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a:xfrm>
            <a:off x="681038" y="6356354"/>
            <a:ext cx="2228850" cy="365125"/>
          </a:xfrm>
          <a:prstGeom prst="rect">
            <a:avLst/>
          </a:prstGeom>
        </p:spPr>
        <p:txBody>
          <a:bodyPr/>
          <a:lstStyle/>
          <a:p>
            <a:fld id="{AB87A9B9-D006-46FF-8AC9-5EF4C61F0F20}" type="datetime1">
              <a:rPr kumimoji="1" lang="ja-JP" altLang="en-US" smtClean="0"/>
              <a:t>2026/4/9</a:t>
            </a:fld>
            <a:endParaRPr kumimoji="1" lang="ja-JP" altLang="en-US"/>
          </a:p>
        </p:txBody>
      </p:sp>
      <p:sp>
        <p:nvSpPr>
          <p:cNvPr id="6" name="Footer Placeholder 5"/>
          <p:cNvSpPr>
            <a:spLocks noGrp="1"/>
          </p:cNvSpPr>
          <p:nvPr>
            <p:ph type="ftr" sz="quarter" idx="11"/>
          </p:nvPr>
        </p:nvSpPr>
        <p:spPr>
          <a:xfrm>
            <a:off x="3281364" y="6356354"/>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10839370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a:prstGeom prst="rect">
            <a:avLst/>
          </a:prstGeom>
        </p:spPr>
        <p:txBody>
          <a:bodyPr anchor="b"/>
          <a:lstStyle>
            <a:lvl1pPr>
              <a:defRPr sz="2954"/>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9"/>
            <a:ext cx="5014913" cy="4873625"/>
          </a:xfrm>
          <a:prstGeom prst="rect">
            <a:avLst/>
          </a:prstGeo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9" y="2057400"/>
            <a:ext cx="3194943" cy="3811588"/>
          </a:xfrm>
          <a:prstGeom prst="rect">
            <a:avLst/>
          </a:prstGeo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a:xfrm>
            <a:off x="681038" y="6356354"/>
            <a:ext cx="2228850" cy="365125"/>
          </a:xfrm>
          <a:prstGeom prst="rect">
            <a:avLst/>
          </a:prstGeom>
        </p:spPr>
        <p:txBody>
          <a:bodyPr/>
          <a:lstStyle/>
          <a:p>
            <a:fld id="{AF93BB53-16FF-4048-A413-E212D4E3A1E5}" type="datetime1">
              <a:rPr kumimoji="1" lang="ja-JP" altLang="en-US" smtClean="0"/>
              <a:t>2026/4/9</a:t>
            </a:fld>
            <a:endParaRPr kumimoji="1" lang="ja-JP" altLang="en-US"/>
          </a:p>
        </p:txBody>
      </p:sp>
      <p:sp>
        <p:nvSpPr>
          <p:cNvPr id="6" name="Footer Placeholder 5"/>
          <p:cNvSpPr>
            <a:spLocks noGrp="1"/>
          </p:cNvSpPr>
          <p:nvPr>
            <p:ph type="ftr" sz="quarter" idx="11"/>
          </p:nvPr>
        </p:nvSpPr>
        <p:spPr>
          <a:xfrm>
            <a:off x="3281364" y="6356354"/>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8199191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9" y="1825625"/>
            <a:ext cx="8543925"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1038" y="6356354"/>
            <a:ext cx="2228850" cy="365125"/>
          </a:xfrm>
          <a:prstGeom prst="rect">
            <a:avLst/>
          </a:prstGeom>
        </p:spPr>
        <p:txBody>
          <a:bodyPr/>
          <a:lstStyle/>
          <a:p>
            <a:fld id="{F82FBD5C-D802-4791-8FB7-E8BF47059171}"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4" y="6356354"/>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13562896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a:prstGeom prst="rect">
            <a:avLst/>
          </a:prstGeo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9" y="365125"/>
            <a:ext cx="6284119"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1038" y="6356354"/>
            <a:ext cx="2228850" cy="365125"/>
          </a:xfrm>
          <a:prstGeom prst="rect">
            <a:avLst/>
          </a:prstGeom>
        </p:spPr>
        <p:txBody>
          <a:bodyPr/>
          <a:lstStyle/>
          <a:p>
            <a:fld id="{FA82CC96-C8B5-4664-8484-CDD1BE15F6EB}"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4" y="6356354"/>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9876620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a:prstGeom prst="rect">
            <a:avLst/>
          </a:prstGeom>
        </p:spPr>
        <p:txBody>
          <a:bodyPr anchor="b"/>
          <a:lstStyle>
            <a:lvl1pPr algn="ctr">
              <a:defRPr sz="5539"/>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a:prstGeom prst="rect">
            <a:avLst/>
          </a:prstGeom>
        </p:spPr>
        <p:txBody>
          <a:bodyPr/>
          <a:lstStyle>
            <a:lvl1pPr marL="0" indent="0" algn="ctr">
              <a:buNone/>
              <a:defRPr sz="2215"/>
            </a:lvl1pPr>
            <a:lvl2pPr marL="422039" indent="0" algn="ctr">
              <a:buNone/>
              <a:defRPr sz="1846"/>
            </a:lvl2pPr>
            <a:lvl3pPr marL="844078" indent="0" algn="ctr">
              <a:buNone/>
              <a:defRPr sz="1662"/>
            </a:lvl3pPr>
            <a:lvl4pPr marL="1266117" indent="0" algn="ctr">
              <a:buNone/>
              <a:defRPr sz="1477"/>
            </a:lvl4pPr>
            <a:lvl5pPr marL="1688155" indent="0" algn="ctr">
              <a:buNone/>
              <a:defRPr sz="1477"/>
            </a:lvl5pPr>
            <a:lvl6pPr marL="2110195" indent="0" algn="ctr">
              <a:buNone/>
              <a:defRPr sz="1477"/>
            </a:lvl6pPr>
            <a:lvl7pPr marL="2532233" indent="0" algn="ctr">
              <a:buNone/>
              <a:defRPr sz="1477"/>
            </a:lvl7pPr>
            <a:lvl8pPr marL="2954272" indent="0" algn="ctr">
              <a:buNone/>
              <a:defRPr sz="1477"/>
            </a:lvl8pPr>
            <a:lvl9pPr marL="3376311" indent="0" algn="ctr">
              <a:buNone/>
              <a:defRPr sz="1477"/>
            </a:lvl9pPr>
          </a:lstStyle>
          <a:p>
            <a:r>
              <a:rPr lang="ja-JP" altLang="en-US"/>
              <a:t>マスター サブタイトルの書式設定</a:t>
            </a:r>
            <a:endParaRPr lang="en-US"/>
          </a:p>
        </p:txBody>
      </p:sp>
      <p:sp>
        <p:nvSpPr>
          <p:cNvPr id="4" name="Date Placeholder 3"/>
          <p:cNvSpPr>
            <a:spLocks noGrp="1"/>
          </p:cNvSpPr>
          <p:nvPr>
            <p:ph type="dt" sz="half" idx="10"/>
          </p:nvPr>
        </p:nvSpPr>
        <p:spPr>
          <a:xfrm>
            <a:off x="681038" y="6356356"/>
            <a:ext cx="2228850" cy="365125"/>
          </a:xfrm>
          <a:prstGeom prst="rect">
            <a:avLst/>
          </a:prstGeom>
        </p:spPr>
        <p:txBody>
          <a:bodyPr/>
          <a:lstStyle/>
          <a:p>
            <a:fld id="{0CA045DC-01DB-0E46-9926-86C124E51456}"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5" y="6356356"/>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1424745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1040" y="365129"/>
            <a:ext cx="8543925"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idx="1"/>
          </p:nvPr>
        </p:nvSpPr>
        <p:spPr>
          <a:xfrm>
            <a:off x="681040" y="1825625"/>
            <a:ext cx="8543925"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1038" y="6356356"/>
            <a:ext cx="2228850" cy="365125"/>
          </a:xfrm>
          <a:prstGeom prst="rect">
            <a:avLst/>
          </a:prstGeom>
        </p:spPr>
        <p:txBody>
          <a:bodyPr/>
          <a:lstStyle/>
          <a:p>
            <a:fld id="{7B19CE10-ECE4-9241-82EC-4B9A4CFC812F}"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5" y="6356356"/>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5982637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1" y="1709744"/>
            <a:ext cx="8543925" cy="2852737"/>
          </a:xfrm>
          <a:prstGeom prst="rect">
            <a:avLst/>
          </a:prstGeom>
        </p:spPr>
        <p:txBody>
          <a:bodyPr anchor="b"/>
          <a:lstStyle>
            <a:lvl1pPr>
              <a:defRPr sz="5539"/>
            </a:lvl1pPr>
          </a:lstStyle>
          <a:p>
            <a:r>
              <a:rPr lang="ja-JP" altLang="en-US"/>
              <a:t>マスター タイトルの書式設定</a:t>
            </a:r>
            <a:endParaRPr lang="en-US"/>
          </a:p>
        </p:txBody>
      </p:sp>
      <p:sp>
        <p:nvSpPr>
          <p:cNvPr id="3" name="Text Placeholder 2"/>
          <p:cNvSpPr>
            <a:spLocks noGrp="1"/>
          </p:cNvSpPr>
          <p:nvPr>
            <p:ph type="body" idx="1"/>
          </p:nvPr>
        </p:nvSpPr>
        <p:spPr>
          <a:xfrm>
            <a:off x="675881" y="4589469"/>
            <a:ext cx="8543925" cy="1500187"/>
          </a:xfrm>
          <a:prstGeom prst="rect">
            <a:avLst/>
          </a:prstGeom>
        </p:spPr>
        <p:txBody>
          <a:bodyPr/>
          <a:lstStyle>
            <a:lvl1pPr marL="0" indent="0">
              <a:buNone/>
              <a:defRPr sz="2215">
                <a:solidFill>
                  <a:schemeClr val="tx1"/>
                </a:solidFill>
              </a:defRPr>
            </a:lvl1pPr>
            <a:lvl2pPr marL="422039" indent="0">
              <a:buNone/>
              <a:defRPr sz="1846">
                <a:solidFill>
                  <a:schemeClr val="tx1">
                    <a:tint val="75000"/>
                  </a:schemeClr>
                </a:solidFill>
              </a:defRPr>
            </a:lvl2pPr>
            <a:lvl3pPr marL="844078" indent="0">
              <a:buNone/>
              <a:defRPr sz="1662">
                <a:solidFill>
                  <a:schemeClr val="tx1">
                    <a:tint val="75000"/>
                  </a:schemeClr>
                </a:solidFill>
              </a:defRPr>
            </a:lvl3pPr>
            <a:lvl4pPr marL="1266117" indent="0">
              <a:buNone/>
              <a:defRPr sz="1477">
                <a:solidFill>
                  <a:schemeClr val="tx1">
                    <a:tint val="75000"/>
                  </a:schemeClr>
                </a:solidFill>
              </a:defRPr>
            </a:lvl4pPr>
            <a:lvl5pPr marL="1688155" indent="0">
              <a:buNone/>
              <a:defRPr sz="1477">
                <a:solidFill>
                  <a:schemeClr val="tx1">
                    <a:tint val="75000"/>
                  </a:schemeClr>
                </a:solidFill>
              </a:defRPr>
            </a:lvl5pPr>
            <a:lvl6pPr marL="2110195" indent="0">
              <a:buNone/>
              <a:defRPr sz="1477">
                <a:solidFill>
                  <a:schemeClr val="tx1">
                    <a:tint val="75000"/>
                  </a:schemeClr>
                </a:solidFill>
              </a:defRPr>
            </a:lvl6pPr>
            <a:lvl7pPr marL="2532233" indent="0">
              <a:buNone/>
              <a:defRPr sz="1477">
                <a:solidFill>
                  <a:schemeClr val="tx1">
                    <a:tint val="75000"/>
                  </a:schemeClr>
                </a:solidFill>
              </a:defRPr>
            </a:lvl7pPr>
            <a:lvl8pPr marL="2954272" indent="0">
              <a:buNone/>
              <a:defRPr sz="1477">
                <a:solidFill>
                  <a:schemeClr val="tx1">
                    <a:tint val="75000"/>
                  </a:schemeClr>
                </a:solidFill>
              </a:defRPr>
            </a:lvl8pPr>
            <a:lvl9pPr marL="3376311" indent="0">
              <a:buNone/>
              <a:defRPr sz="147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81038" y="6356356"/>
            <a:ext cx="2228850" cy="365125"/>
          </a:xfrm>
          <a:prstGeom prst="rect">
            <a:avLst/>
          </a:prstGeom>
        </p:spPr>
        <p:txBody>
          <a:bodyPr/>
          <a:lstStyle/>
          <a:p>
            <a:fld id="{707C6948-88B5-B44D-9020-C34741259255}"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5" y="6356356"/>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9215196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1040" y="365129"/>
            <a:ext cx="8543925"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a:xfrm>
            <a:off x="681038" y="6356356"/>
            <a:ext cx="2228850" cy="365125"/>
          </a:xfrm>
          <a:prstGeom prst="rect">
            <a:avLst/>
          </a:prstGeom>
        </p:spPr>
        <p:txBody>
          <a:bodyPr/>
          <a:lstStyle/>
          <a:p>
            <a:fld id="{0D3CAAF9-1F7C-1F41-8F4F-84162E7C666C}" type="datetime1">
              <a:rPr kumimoji="1" lang="ja-JP" altLang="en-US" smtClean="0"/>
              <a:t>2026/4/9</a:t>
            </a:fld>
            <a:endParaRPr kumimoji="1" lang="ja-JP" altLang="en-US"/>
          </a:p>
        </p:txBody>
      </p:sp>
      <p:sp>
        <p:nvSpPr>
          <p:cNvPr id="6" name="Footer Placeholder 5"/>
          <p:cNvSpPr>
            <a:spLocks noGrp="1"/>
          </p:cNvSpPr>
          <p:nvPr>
            <p:ph type="ftr" sz="quarter" idx="11"/>
          </p:nvPr>
        </p:nvSpPr>
        <p:spPr>
          <a:xfrm>
            <a:off x="3281365" y="6356356"/>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8375556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0" y="365129"/>
            <a:ext cx="8543925" cy="1325563"/>
          </a:xfrm>
          <a:prstGeom prst="rect">
            <a:avLst/>
          </a:prstGeo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a:prstGeom prst="rect">
            <a:avLst/>
          </a:prstGeom>
        </p:spPr>
        <p:txBody>
          <a:bodyPr anchor="b"/>
          <a:lstStyle>
            <a:lvl1pPr marL="0" indent="0">
              <a:buNone/>
              <a:defRPr sz="2215" b="1"/>
            </a:lvl1pPr>
            <a:lvl2pPr marL="422039" indent="0">
              <a:buNone/>
              <a:defRPr sz="1846" b="1"/>
            </a:lvl2pPr>
            <a:lvl3pPr marL="844078" indent="0">
              <a:buNone/>
              <a:defRPr sz="1662" b="1"/>
            </a:lvl3pPr>
            <a:lvl4pPr marL="1266117" indent="0">
              <a:buNone/>
              <a:defRPr sz="1477" b="1"/>
            </a:lvl4pPr>
            <a:lvl5pPr marL="1688155" indent="0">
              <a:buNone/>
              <a:defRPr sz="1477" b="1"/>
            </a:lvl5pPr>
            <a:lvl6pPr marL="2110195" indent="0">
              <a:buNone/>
              <a:defRPr sz="1477" b="1"/>
            </a:lvl6pPr>
            <a:lvl7pPr marL="2532233" indent="0">
              <a:buNone/>
              <a:defRPr sz="1477" b="1"/>
            </a:lvl7pPr>
            <a:lvl8pPr marL="2954272" indent="0">
              <a:buNone/>
              <a:defRPr sz="1477" b="1"/>
            </a:lvl8pPr>
            <a:lvl9pPr marL="337631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a:prstGeom prst="rect">
            <a:avLst/>
          </a:prstGeom>
        </p:spPr>
        <p:txBody>
          <a:bodyPr anchor="b"/>
          <a:lstStyle>
            <a:lvl1pPr marL="0" indent="0">
              <a:buNone/>
              <a:defRPr sz="2215" b="1"/>
            </a:lvl1pPr>
            <a:lvl2pPr marL="422039" indent="0">
              <a:buNone/>
              <a:defRPr sz="1846" b="1"/>
            </a:lvl2pPr>
            <a:lvl3pPr marL="844078" indent="0">
              <a:buNone/>
              <a:defRPr sz="1662" b="1"/>
            </a:lvl3pPr>
            <a:lvl4pPr marL="1266117" indent="0">
              <a:buNone/>
              <a:defRPr sz="1477" b="1"/>
            </a:lvl4pPr>
            <a:lvl5pPr marL="1688155" indent="0">
              <a:buNone/>
              <a:defRPr sz="1477" b="1"/>
            </a:lvl5pPr>
            <a:lvl6pPr marL="2110195" indent="0">
              <a:buNone/>
              <a:defRPr sz="1477" b="1"/>
            </a:lvl6pPr>
            <a:lvl7pPr marL="2532233" indent="0">
              <a:buNone/>
              <a:defRPr sz="1477" b="1"/>
            </a:lvl7pPr>
            <a:lvl8pPr marL="2954272" indent="0">
              <a:buNone/>
              <a:defRPr sz="1477" b="1"/>
            </a:lvl8pPr>
            <a:lvl9pPr marL="337631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a:xfrm>
            <a:off x="681038" y="6356356"/>
            <a:ext cx="2228850" cy="365125"/>
          </a:xfrm>
          <a:prstGeom prst="rect">
            <a:avLst/>
          </a:prstGeom>
        </p:spPr>
        <p:txBody>
          <a:bodyPr/>
          <a:lstStyle/>
          <a:p>
            <a:fld id="{EE767C39-60C8-1B4A-9B2A-7D92FE13FE36}" type="datetime1">
              <a:rPr kumimoji="1" lang="ja-JP" altLang="en-US" smtClean="0"/>
              <a:t>2026/4/9</a:t>
            </a:fld>
            <a:endParaRPr kumimoji="1" lang="ja-JP" altLang="en-US"/>
          </a:p>
        </p:txBody>
      </p:sp>
      <p:sp>
        <p:nvSpPr>
          <p:cNvPr id="8" name="Footer Placeholder 7"/>
          <p:cNvSpPr>
            <a:spLocks noGrp="1"/>
          </p:cNvSpPr>
          <p:nvPr>
            <p:ph type="ftr" sz="quarter" idx="11"/>
          </p:nvPr>
        </p:nvSpPr>
        <p:spPr>
          <a:xfrm>
            <a:off x="3281365" y="6356356"/>
            <a:ext cx="3343275"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9345059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1040" y="365129"/>
            <a:ext cx="8543925" cy="1325563"/>
          </a:xfrm>
          <a:prstGeom prst="rect">
            <a:avLst/>
          </a:prstGeo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81038" y="6356356"/>
            <a:ext cx="2228850" cy="365125"/>
          </a:xfrm>
          <a:prstGeom prst="rect">
            <a:avLst/>
          </a:prstGeom>
        </p:spPr>
        <p:txBody>
          <a:bodyPr/>
          <a:lstStyle/>
          <a:p>
            <a:fld id="{DDD6847A-627B-BF46-8DB7-9C50EA831019}" type="datetime1">
              <a:rPr kumimoji="1" lang="ja-JP" altLang="en-US" smtClean="0"/>
              <a:t>2026/4/9</a:t>
            </a:fld>
            <a:endParaRPr kumimoji="1" lang="ja-JP" altLang="en-US"/>
          </a:p>
        </p:txBody>
      </p:sp>
      <p:sp>
        <p:nvSpPr>
          <p:cNvPr id="4" name="Footer Placeholder 3"/>
          <p:cNvSpPr>
            <a:spLocks noGrp="1"/>
          </p:cNvSpPr>
          <p:nvPr>
            <p:ph type="ftr" sz="quarter" idx="11"/>
          </p:nvPr>
        </p:nvSpPr>
        <p:spPr>
          <a:xfrm>
            <a:off x="3281365" y="6356356"/>
            <a:ext cx="3343275"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411715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8"/>
            <a:ext cx="2228850" cy="365125"/>
          </a:xfrm>
          <a:prstGeom prst="rect">
            <a:avLst/>
          </a:prstGeom>
        </p:spPr>
        <p:txBody>
          <a:bodyPr/>
          <a:lstStyle/>
          <a:p>
            <a:fld id="{7052EFC9-B1B2-464A-BFD1-EF5DF75903DC}" type="datetime1">
              <a:rPr kumimoji="1" lang="ja-JP" altLang="en-US" smtClean="0"/>
              <a:t>2026/4/9</a:t>
            </a:fld>
            <a:endParaRPr kumimoji="1" lang="ja-JP" altLang="en-US"/>
          </a:p>
        </p:txBody>
      </p:sp>
      <p:sp>
        <p:nvSpPr>
          <p:cNvPr id="3" name="Footer Placeholder 2"/>
          <p:cNvSpPr>
            <a:spLocks noGrp="1"/>
          </p:cNvSpPr>
          <p:nvPr>
            <p:ph type="ftr" sz="quarter" idx="11"/>
          </p:nvPr>
        </p:nvSpPr>
        <p:spPr>
          <a:xfrm>
            <a:off x="3281366" y="6356358"/>
            <a:ext cx="3343275"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4918299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6"/>
            <a:ext cx="2228850" cy="365125"/>
          </a:xfrm>
          <a:prstGeom prst="rect">
            <a:avLst/>
          </a:prstGeom>
        </p:spPr>
        <p:txBody>
          <a:bodyPr/>
          <a:lstStyle/>
          <a:p>
            <a:fld id="{7052EFC9-B1B2-464A-BFD1-EF5DF75903DC}" type="datetime1">
              <a:rPr kumimoji="1" lang="ja-JP" altLang="en-US" smtClean="0"/>
              <a:t>2026/4/9</a:t>
            </a:fld>
            <a:endParaRPr kumimoji="1" lang="ja-JP" altLang="en-US"/>
          </a:p>
        </p:txBody>
      </p:sp>
      <p:sp>
        <p:nvSpPr>
          <p:cNvPr id="3" name="Footer Placeholder 2"/>
          <p:cNvSpPr>
            <a:spLocks noGrp="1"/>
          </p:cNvSpPr>
          <p:nvPr>
            <p:ph type="ftr" sz="quarter" idx="11"/>
          </p:nvPr>
        </p:nvSpPr>
        <p:spPr>
          <a:xfrm>
            <a:off x="3281365" y="6356356"/>
            <a:ext cx="3343275"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8163039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a:prstGeom prst="rect">
            <a:avLst/>
          </a:prstGeom>
        </p:spPr>
        <p:txBody>
          <a:bodyPr anchor="b"/>
          <a:lstStyle>
            <a:lvl1pPr>
              <a:defRPr sz="2954"/>
            </a:lvl1pPr>
          </a:lstStyle>
          <a:p>
            <a:r>
              <a:rPr lang="ja-JP" altLang="en-US"/>
              <a:t>マスター タイトルの書式設定</a:t>
            </a:r>
            <a:endParaRPr lang="en-US"/>
          </a:p>
        </p:txBody>
      </p:sp>
      <p:sp>
        <p:nvSpPr>
          <p:cNvPr id="3" name="Content Placeholder 2"/>
          <p:cNvSpPr>
            <a:spLocks noGrp="1"/>
          </p:cNvSpPr>
          <p:nvPr>
            <p:ph idx="1"/>
          </p:nvPr>
        </p:nvSpPr>
        <p:spPr>
          <a:xfrm>
            <a:off x="4211340" y="987431"/>
            <a:ext cx="5014913" cy="4873625"/>
          </a:xfrm>
          <a:prstGeom prst="rect">
            <a:avLst/>
          </a:prstGeo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30" y="2057400"/>
            <a:ext cx="3194943" cy="3811588"/>
          </a:xfrm>
          <a:prstGeom prst="rect">
            <a:avLst/>
          </a:prstGeom>
        </p:spPr>
        <p:txBody>
          <a:bodyPr/>
          <a:lstStyle>
            <a:lvl1pPr marL="0" indent="0">
              <a:buNone/>
              <a:defRPr sz="1477"/>
            </a:lvl1pPr>
            <a:lvl2pPr marL="422039" indent="0">
              <a:buNone/>
              <a:defRPr sz="1292"/>
            </a:lvl2pPr>
            <a:lvl3pPr marL="844078" indent="0">
              <a:buNone/>
              <a:defRPr sz="1108"/>
            </a:lvl3pPr>
            <a:lvl4pPr marL="1266117" indent="0">
              <a:buNone/>
              <a:defRPr sz="923"/>
            </a:lvl4pPr>
            <a:lvl5pPr marL="1688155" indent="0">
              <a:buNone/>
              <a:defRPr sz="923"/>
            </a:lvl5pPr>
            <a:lvl6pPr marL="2110195" indent="0">
              <a:buNone/>
              <a:defRPr sz="923"/>
            </a:lvl6pPr>
            <a:lvl7pPr marL="2532233" indent="0">
              <a:buNone/>
              <a:defRPr sz="923"/>
            </a:lvl7pPr>
            <a:lvl8pPr marL="2954272" indent="0">
              <a:buNone/>
              <a:defRPr sz="923"/>
            </a:lvl8pPr>
            <a:lvl9pPr marL="337631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a:xfrm>
            <a:off x="681038" y="6356356"/>
            <a:ext cx="2228850" cy="365125"/>
          </a:xfrm>
          <a:prstGeom prst="rect">
            <a:avLst/>
          </a:prstGeom>
        </p:spPr>
        <p:txBody>
          <a:bodyPr/>
          <a:lstStyle/>
          <a:p>
            <a:fld id="{BC2CA6C7-2DBB-214D-BE64-181C4FD3C8C5}" type="datetime1">
              <a:rPr kumimoji="1" lang="ja-JP" altLang="en-US" smtClean="0"/>
              <a:t>2026/4/9</a:t>
            </a:fld>
            <a:endParaRPr kumimoji="1" lang="ja-JP" altLang="en-US"/>
          </a:p>
        </p:txBody>
      </p:sp>
      <p:sp>
        <p:nvSpPr>
          <p:cNvPr id="6" name="Footer Placeholder 5"/>
          <p:cNvSpPr>
            <a:spLocks noGrp="1"/>
          </p:cNvSpPr>
          <p:nvPr>
            <p:ph type="ftr" sz="quarter" idx="11"/>
          </p:nvPr>
        </p:nvSpPr>
        <p:spPr>
          <a:xfrm>
            <a:off x="3281365" y="6356356"/>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3389894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a:prstGeom prst="rect">
            <a:avLst/>
          </a:prstGeom>
        </p:spPr>
        <p:txBody>
          <a:bodyPr anchor="b"/>
          <a:lstStyle>
            <a:lvl1pPr>
              <a:defRPr sz="2954"/>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31"/>
            <a:ext cx="5014913" cy="4873625"/>
          </a:xfrm>
          <a:prstGeom prst="rect">
            <a:avLst/>
          </a:prstGeom>
        </p:spPr>
        <p:txBody>
          <a:bodyPr anchor="t"/>
          <a:lstStyle>
            <a:lvl1pPr marL="0" indent="0">
              <a:buNone/>
              <a:defRPr sz="2954"/>
            </a:lvl1pPr>
            <a:lvl2pPr marL="422039" indent="0">
              <a:buNone/>
              <a:defRPr sz="2585"/>
            </a:lvl2pPr>
            <a:lvl3pPr marL="844078" indent="0">
              <a:buNone/>
              <a:defRPr sz="2215"/>
            </a:lvl3pPr>
            <a:lvl4pPr marL="1266117" indent="0">
              <a:buNone/>
              <a:defRPr sz="1846"/>
            </a:lvl4pPr>
            <a:lvl5pPr marL="1688155" indent="0">
              <a:buNone/>
              <a:defRPr sz="1846"/>
            </a:lvl5pPr>
            <a:lvl6pPr marL="2110195" indent="0">
              <a:buNone/>
              <a:defRPr sz="1846"/>
            </a:lvl6pPr>
            <a:lvl7pPr marL="2532233" indent="0">
              <a:buNone/>
              <a:defRPr sz="1846"/>
            </a:lvl7pPr>
            <a:lvl8pPr marL="2954272" indent="0">
              <a:buNone/>
              <a:defRPr sz="1846"/>
            </a:lvl8pPr>
            <a:lvl9pPr marL="3376311" indent="0">
              <a:buNone/>
              <a:defRPr sz="1846"/>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30" y="2057400"/>
            <a:ext cx="3194943" cy="3811588"/>
          </a:xfrm>
          <a:prstGeom prst="rect">
            <a:avLst/>
          </a:prstGeom>
        </p:spPr>
        <p:txBody>
          <a:bodyPr/>
          <a:lstStyle>
            <a:lvl1pPr marL="0" indent="0">
              <a:buNone/>
              <a:defRPr sz="1477"/>
            </a:lvl1pPr>
            <a:lvl2pPr marL="422039" indent="0">
              <a:buNone/>
              <a:defRPr sz="1292"/>
            </a:lvl2pPr>
            <a:lvl3pPr marL="844078" indent="0">
              <a:buNone/>
              <a:defRPr sz="1108"/>
            </a:lvl3pPr>
            <a:lvl4pPr marL="1266117" indent="0">
              <a:buNone/>
              <a:defRPr sz="923"/>
            </a:lvl4pPr>
            <a:lvl5pPr marL="1688155" indent="0">
              <a:buNone/>
              <a:defRPr sz="923"/>
            </a:lvl5pPr>
            <a:lvl6pPr marL="2110195" indent="0">
              <a:buNone/>
              <a:defRPr sz="923"/>
            </a:lvl6pPr>
            <a:lvl7pPr marL="2532233" indent="0">
              <a:buNone/>
              <a:defRPr sz="923"/>
            </a:lvl7pPr>
            <a:lvl8pPr marL="2954272" indent="0">
              <a:buNone/>
              <a:defRPr sz="923"/>
            </a:lvl8pPr>
            <a:lvl9pPr marL="337631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a:xfrm>
            <a:off x="681038" y="6356356"/>
            <a:ext cx="2228850" cy="365125"/>
          </a:xfrm>
          <a:prstGeom prst="rect">
            <a:avLst/>
          </a:prstGeom>
        </p:spPr>
        <p:txBody>
          <a:bodyPr/>
          <a:lstStyle/>
          <a:p>
            <a:fld id="{A849C141-8103-AE40-BE0B-B90DFFCDBD18}" type="datetime1">
              <a:rPr kumimoji="1" lang="ja-JP" altLang="en-US" smtClean="0"/>
              <a:t>2026/4/9</a:t>
            </a:fld>
            <a:endParaRPr kumimoji="1" lang="ja-JP" altLang="en-US"/>
          </a:p>
        </p:txBody>
      </p:sp>
      <p:sp>
        <p:nvSpPr>
          <p:cNvPr id="6" name="Footer Placeholder 5"/>
          <p:cNvSpPr>
            <a:spLocks noGrp="1"/>
          </p:cNvSpPr>
          <p:nvPr>
            <p:ph type="ftr" sz="quarter" idx="11"/>
          </p:nvPr>
        </p:nvSpPr>
        <p:spPr>
          <a:xfrm>
            <a:off x="3281365" y="6356356"/>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802834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81040" y="365129"/>
            <a:ext cx="8543925" cy="1325563"/>
          </a:xfrm>
          <a:prstGeom prst="rect">
            <a:avLst/>
          </a:prstGeo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40" y="1825625"/>
            <a:ext cx="8543925"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1038" y="6356356"/>
            <a:ext cx="2228850" cy="365125"/>
          </a:xfrm>
          <a:prstGeom prst="rect">
            <a:avLst/>
          </a:prstGeom>
        </p:spPr>
        <p:txBody>
          <a:bodyPr/>
          <a:lstStyle/>
          <a:p>
            <a:fld id="{00496DD7-105C-7944-A116-10F9273B6F61}"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5" y="6356356"/>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396868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4" y="365125"/>
            <a:ext cx="2135981" cy="5811838"/>
          </a:xfrm>
          <a:prstGeom prst="rect">
            <a:avLst/>
          </a:prstGeo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40" y="365125"/>
            <a:ext cx="6284119"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1038" y="6356356"/>
            <a:ext cx="2228850" cy="365125"/>
          </a:xfrm>
          <a:prstGeom prst="rect">
            <a:avLst/>
          </a:prstGeom>
        </p:spPr>
        <p:txBody>
          <a:bodyPr/>
          <a:lstStyle/>
          <a:p>
            <a:fld id="{11C8CDEF-EB52-A140-AB97-472DFF2B144E}" type="datetime1">
              <a:rPr kumimoji="1" lang="ja-JP" altLang="en-US" smtClean="0"/>
              <a:t>2026/4/9</a:t>
            </a:fld>
            <a:endParaRPr kumimoji="1" lang="ja-JP" altLang="en-US"/>
          </a:p>
        </p:txBody>
      </p:sp>
      <p:sp>
        <p:nvSpPr>
          <p:cNvPr id="5" name="Footer Placeholder 4"/>
          <p:cNvSpPr>
            <a:spLocks noGrp="1"/>
          </p:cNvSpPr>
          <p:nvPr>
            <p:ph type="ftr" sz="quarter" idx="11"/>
          </p:nvPr>
        </p:nvSpPr>
        <p:spPr>
          <a:xfrm>
            <a:off x="3281365" y="6356356"/>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4943608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77782" y="572824"/>
            <a:ext cx="8952105" cy="5705441"/>
          </a:xfrm>
          <a:prstGeom prst="rect">
            <a:avLst/>
          </a:prstGeom>
        </p:spPr>
      </p:pic>
      <p:sp>
        <p:nvSpPr>
          <p:cNvPr id="2" name="Holder 2"/>
          <p:cNvSpPr>
            <a:spLocks noGrp="1"/>
          </p:cNvSpPr>
          <p:nvPr>
            <p:ph type="ctrTitle"/>
          </p:nvPr>
        </p:nvSpPr>
        <p:spPr>
          <a:xfrm>
            <a:off x="1857428" y="2838095"/>
            <a:ext cx="6191143" cy="362856"/>
          </a:xfrm>
          <a:prstGeom prst="rect">
            <a:avLst/>
          </a:prstGeom>
        </p:spPr>
        <p:txBody>
          <a:bodyPr wrap="square" lIns="0" tIns="0" rIns="0" bIns="0">
            <a:spAutoFit/>
          </a:bodyPr>
          <a:lstStyle>
            <a:lvl1pPr>
              <a:defRPr sz="2358" b="1" i="0">
                <a:solidFill>
                  <a:schemeClr val="bg1"/>
                </a:solidFill>
                <a:latin typeface="Meiryo UI"/>
                <a:cs typeface="Meiryo UI"/>
              </a:defRPr>
            </a:lvl1pPr>
          </a:lstStyle>
          <a:p>
            <a:endParaRPr/>
          </a:p>
        </p:txBody>
      </p:sp>
      <p:sp>
        <p:nvSpPr>
          <p:cNvPr id="3" name="Holder 3"/>
          <p:cNvSpPr>
            <a:spLocks noGrp="1"/>
          </p:cNvSpPr>
          <p:nvPr>
            <p:ph type="subTitle" idx="4"/>
          </p:nvPr>
        </p:nvSpPr>
        <p:spPr>
          <a:xfrm>
            <a:off x="1485900" y="3840480"/>
            <a:ext cx="6934200" cy="237309"/>
          </a:xfrm>
          <a:prstGeom prst="rect">
            <a:avLst/>
          </a:prstGeom>
        </p:spPr>
        <p:txBody>
          <a:bodyPr wrap="square" lIns="0" tIns="0" rIns="0" bIns="0">
            <a:spAutoFit/>
          </a:bodyPr>
          <a:lstStyle>
            <a:lvl1pPr>
              <a:defRPr sz="1542" b="1" i="0">
                <a:solidFill>
                  <a:schemeClr val="tx1"/>
                </a:solidFill>
                <a:latin typeface="Meiryo UI"/>
                <a:cs typeface="Meiryo U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4/9/2026</a:t>
            </a:fld>
            <a:endParaRPr lang="en-US"/>
          </a:p>
        </p:txBody>
      </p:sp>
      <p:sp>
        <p:nvSpPr>
          <p:cNvPr id="6" name="Holder 6"/>
          <p:cNvSpPr>
            <a:spLocks noGrp="1"/>
          </p:cNvSpPr>
          <p:nvPr>
            <p:ph type="sldNum" sz="quarter" idx="7"/>
          </p:nvPr>
        </p:nvSpPr>
        <p:spPr/>
        <p:txBody>
          <a:bodyPr lIns="0" tIns="0" rIns="0" bIns="0"/>
          <a:lstStyle>
            <a:lvl1pPr>
              <a:defRPr sz="1360" b="0" i="0">
                <a:solidFill>
                  <a:srgbClr val="7E7E7E"/>
                </a:solidFill>
                <a:latin typeface="Meiryo UI"/>
                <a:cs typeface="Meiryo UI"/>
              </a:defRPr>
            </a:lvl1pPr>
          </a:lstStyle>
          <a:p>
            <a:pPr marL="142227">
              <a:spcBef>
                <a:spcPts val="181"/>
              </a:spcBef>
            </a:pPr>
            <a:fld id="{81D60167-4931-47E6-BA6A-407CBD079E47}" type="slidenum">
              <a:rPr lang="en-US" altLang="ja-JP" spc="-45" smtClean="0"/>
              <a:pPr marL="142227">
                <a:spcBef>
                  <a:spcPts val="181"/>
                </a:spcBef>
              </a:pPr>
              <a:t>‹#›</a:t>
            </a:fld>
            <a:endParaRPr lang="en-US" altLang="ja-JP" spc="-45"/>
          </a:p>
        </p:txBody>
      </p:sp>
    </p:spTree>
    <p:extLst>
      <p:ext uri="{BB962C8B-B14F-4D97-AF65-F5344CB8AC3E}">
        <p14:creationId xmlns:p14="http://schemas.microsoft.com/office/powerpoint/2010/main" val="32090176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1302" y="50672"/>
            <a:ext cx="8626336" cy="362856"/>
          </a:xfrm>
        </p:spPr>
        <p:txBody>
          <a:bodyPr lIns="0" tIns="0" rIns="0" bIns="0"/>
          <a:lstStyle>
            <a:lvl1pPr>
              <a:defRPr sz="2358" b="1" i="0">
                <a:solidFill>
                  <a:schemeClr val="bg1"/>
                </a:solidFill>
                <a:latin typeface="Meiryo UI"/>
                <a:cs typeface="Meiryo UI"/>
              </a:defRPr>
            </a:lvl1pPr>
          </a:lstStyle>
          <a:p>
            <a:endParaRPr/>
          </a:p>
        </p:txBody>
      </p:sp>
      <p:sp>
        <p:nvSpPr>
          <p:cNvPr id="3" name="Holder 3"/>
          <p:cNvSpPr>
            <a:spLocks noGrp="1"/>
          </p:cNvSpPr>
          <p:nvPr>
            <p:ph type="body" idx="1"/>
          </p:nvPr>
        </p:nvSpPr>
        <p:spPr>
          <a:xfrm>
            <a:off x="271186" y="2043888"/>
            <a:ext cx="6348311" cy="237309"/>
          </a:xfrm>
        </p:spPr>
        <p:txBody>
          <a:bodyPr lIns="0" tIns="0" rIns="0" bIns="0"/>
          <a:lstStyle>
            <a:lvl1pPr>
              <a:defRPr sz="1542" b="1" i="0">
                <a:solidFill>
                  <a:schemeClr val="tx1"/>
                </a:solidFill>
                <a:latin typeface="Meiryo UI"/>
                <a:cs typeface="Meiryo U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4/9/2026</a:t>
            </a:fld>
            <a:endParaRPr lang="en-US"/>
          </a:p>
        </p:txBody>
      </p:sp>
      <p:sp>
        <p:nvSpPr>
          <p:cNvPr id="6" name="Holder 6"/>
          <p:cNvSpPr>
            <a:spLocks noGrp="1"/>
          </p:cNvSpPr>
          <p:nvPr>
            <p:ph type="sldNum" sz="quarter" idx="7"/>
          </p:nvPr>
        </p:nvSpPr>
        <p:spPr/>
        <p:txBody>
          <a:bodyPr lIns="0" tIns="0" rIns="0" bIns="0"/>
          <a:lstStyle>
            <a:lvl1pPr>
              <a:defRPr sz="1360" b="0" i="0">
                <a:solidFill>
                  <a:srgbClr val="7E7E7E"/>
                </a:solidFill>
                <a:latin typeface="Meiryo UI"/>
                <a:cs typeface="Meiryo UI"/>
              </a:defRPr>
            </a:lvl1pPr>
          </a:lstStyle>
          <a:p>
            <a:pPr marL="142227">
              <a:spcBef>
                <a:spcPts val="181"/>
              </a:spcBef>
            </a:pPr>
            <a:fld id="{81D60167-4931-47E6-BA6A-407CBD079E47}" type="slidenum">
              <a:rPr lang="en-US" altLang="ja-JP" spc="-45" smtClean="0"/>
              <a:pPr marL="142227">
                <a:spcBef>
                  <a:spcPts val="181"/>
                </a:spcBef>
              </a:pPr>
              <a:t>‹#›</a:t>
            </a:fld>
            <a:endParaRPr lang="en-US" altLang="ja-JP" spc="-45"/>
          </a:p>
        </p:txBody>
      </p:sp>
    </p:spTree>
    <p:extLst>
      <p:ext uri="{BB962C8B-B14F-4D97-AF65-F5344CB8AC3E}">
        <p14:creationId xmlns:p14="http://schemas.microsoft.com/office/powerpoint/2010/main" val="14429786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1302" y="50672"/>
            <a:ext cx="8626336" cy="362856"/>
          </a:xfrm>
        </p:spPr>
        <p:txBody>
          <a:bodyPr lIns="0" tIns="0" rIns="0" bIns="0"/>
          <a:lstStyle>
            <a:lvl1pPr>
              <a:defRPr sz="2358" b="1" i="0">
                <a:solidFill>
                  <a:schemeClr val="bg1"/>
                </a:solidFill>
                <a:latin typeface="Meiryo UI"/>
                <a:cs typeface="Meiryo UI"/>
              </a:defRPr>
            </a:lvl1pPr>
          </a:lstStyle>
          <a:p>
            <a:endParaRPr/>
          </a:p>
        </p:txBody>
      </p:sp>
      <p:sp>
        <p:nvSpPr>
          <p:cNvPr id="3" name="Holder 3"/>
          <p:cNvSpPr>
            <a:spLocks noGrp="1"/>
          </p:cNvSpPr>
          <p:nvPr>
            <p:ph sz="half" idx="2"/>
          </p:nvPr>
        </p:nvSpPr>
        <p:spPr>
          <a:xfrm>
            <a:off x="495300" y="1577340"/>
            <a:ext cx="4309110" cy="2616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1590" y="1577340"/>
            <a:ext cx="4309110" cy="2616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4/9/2026</a:t>
            </a:fld>
            <a:endParaRPr lang="en-US"/>
          </a:p>
        </p:txBody>
      </p:sp>
      <p:sp>
        <p:nvSpPr>
          <p:cNvPr id="7" name="Holder 7"/>
          <p:cNvSpPr>
            <a:spLocks noGrp="1"/>
          </p:cNvSpPr>
          <p:nvPr>
            <p:ph type="sldNum" sz="quarter" idx="7"/>
          </p:nvPr>
        </p:nvSpPr>
        <p:spPr/>
        <p:txBody>
          <a:bodyPr lIns="0" tIns="0" rIns="0" bIns="0"/>
          <a:lstStyle>
            <a:lvl1pPr>
              <a:defRPr sz="1360" b="0" i="0">
                <a:solidFill>
                  <a:srgbClr val="7E7E7E"/>
                </a:solidFill>
                <a:latin typeface="Meiryo UI"/>
                <a:cs typeface="Meiryo UI"/>
              </a:defRPr>
            </a:lvl1pPr>
          </a:lstStyle>
          <a:p>
            <a:pPr marL="142227">
              <a:spcBef>
                <a:spcPts val="181"/>
              </a:spcBef>
            </a:pPr>
            <a:fld id="{81D60167-4931-47E6-BA6A-407CBD079E47}" type="slidenum">
              <a:rPr lang="en-US" altLang="ja-JP" spc="-45" smtClean="0"/>
              <a:pPr marL="142227">
                <a:spcBef>
                  <a:spcPts val="181"/>
                </a:spcBef>
              </a:pPr>
              <a:t>‹#›</a:t>
            </a:fld>
            <a:endParaRPr lang="en-US" altLang="ja-JP" spc="-45"/>
          </a:p>
        </p:txBody>
      </p:sp>
    </p:spTree>
    <p:extLst>
      <p:ext uri="{BB962C8B-B14F-4D97-AF65-F5344CB8AC3E}">
        <p14:creationId xmlns:p14="http://schemas.microsoft.com/office/powerpoint/2010/main" val="21097498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294" y="460895"/>
            <a:ext cx="9905412" cy="61613"/>
          </a:xfrm>
          <a:custGeom>
            <a:avLst/>
            <a:gdLst/>
            <a:ahLst/>
            <a:cxnLst/>
            <a:rect l="l" t="t" r="r" b="b"/>
            <a:pathLst>
              <a:path w="10692765" h="67945">
                <a:moveTo>
                  <a:pt x="10692384" y="54102"/>
                </a:moveTo>
                <a:lnTo>
                  <a:pt x="0" y="54102"/>
                </a:lnTo>
                <a:lnTo>
                  <a:pt x="0" y="67818"/>
                </a:lnTo>
                <a:lnTo>
                  <a:pt x="10692384" y="67818"/>
                </a:lnTo>
                <a:lnTo>
                  <a:pt x="10692384" y="54102"/>
                </a:lnTo>
                <a:close/>
              </a:path>
              <a:path w="10692765" h="67945">
                <a:moveTo>
                  <a:pt x="10692384" y="0"/>
                </a:moveTo>
                <a:lnTo>
                  <a:pt x="0" y="0"/>
                </a:lnTo>
                <a:lnTo>
                  <a:pt x="0" y="40386"/>
                </a:lnTo>
                <a:lnTo>
                  <a:pt x="10692384" y="40386"/>
                </a:lnTo>
                <a:lnTo>
                  <a:pt x="10692384" y="0"/>
                </a:lnTo>
                <a:close/>
              </a:path>
            </a:pathLst>
          </a:custGeom>
          <a:solidFill>
            <a:srgbClr val="FF9832"/>
          </a:solidFill>
        </p:spPr>
        <p:txBody>
          <a:bodyPr wrap="square" lIns="0" tIns="0" rIns="0" bIns="0" rtlCol="0"/>
          <a:lstStyle/>
          <a:p>
            <a:endParaRPr sz="1632"/>
          </a:p>
        </p:txBody>
      </p:sp>
      <p:sp>
        <p:nvSpPr>
          <p:cNvPr id="2" name="Holder 2"/>
          <p:cNvSpPr>
            <a:spLocks noGrp="1"/>
          </p:cNvSpPr>
          <p:nvPr>
            <p:ph type="title"/>
          </p:nvPr>
        </p:nvSpPr>
        <p:spPr>
          <a:xfrm>
            <a:off x="81302" y="50672"/>
            <a:ext cx="8626336" cy="362856"/>
          </a:xfrm>
        </p:spPr>
        <p:txBody>
          <a:bodyPr lIns="0" tIns="0" rIns="0" bIns="0"/>
          <a:lstStyle>
            <a:lvl1pPr>
              <a:defRPr sz="2358" b="1" i="0">
                <a:solidFill>
                  <a:schemeClr val="bg1"/>
                </a:solidFill>
                <a:latin typeface="Meiryo UI"/>
                <a:cs typeface="Meiryo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4/9/2026</a:t>
            </a:fld>
            <a:endParaRPr lang="en-US"/>
          </a:p>
        </p:txBody>
      </p:sp>
      <p:sp>
        <p:nvSpPr>
          <p:cNvPr id="5" name="Holder 5"/>
          <p:cNvSpPr>
            <a:spLocks noGrp="1"/>
          </p:cNvSpPr>
          <p:nvPr>
            <p:ph type="sldNum" sz="quarter" idx="7"/>
          </p:nvPr>
        </p:nvSpPr>
        <p:spPr/>
        <p:txBody>
          <a:bodyPr lIns="0" tIns="0" rIns="0" bIns="0"/>
          <a:lstStyle>
            <a:lvl1pPr>
              <a:defRPr sz="1360" b="0" i="0">
                <a:solidFill>
                  <a:srgbClr val="7E7E7E"/>
                </a:solidFill>
                <a:latin typeface="Meiryo UI"/>
                <a:cs typeface="Meiryo UI"/>
              </a:defRPr>
            </a:lvl1pPr>
          </a:lstStyle>
          <a:p>
            <a:pPr marL="142227">
              <a:spcBef>
                <a:spcPts val="181"/>
              </a:spcBef>
            </a:pPr>
            <a:fld id="{81D60167-4931-47E6-BA6A-407CBD079E47}" type="slidenum">
              <a:rPr lang="en-US" altLang="ja-JP" spc="-45" smtClean="0"/>
              <a:pPr marL="142227">
                <a:spcBef>
                  <a:spcPts val="181"/>
                </a:spcBef>
              </a:pPr>
              <a:t>‹#›</a:t>
            </a:fld>
            <a:endParaRPr lang="en-US" altLang="ja-JP" spc="-45"/>
          </a:p>
        </p:txBody>
      </p:sp>
    </p:spTree>
    <p:extLst>
      <p:ext uri="{BB962C8B-B14F-4D97-AF65-F5344CB8AC3E}">
        <p14:creationId xmlns:p14="http://schemas.microsoft.com/office/powerpoint/2010/main" val="30806514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4/9/2026</a:t>
            </a:fld>
            <a:endParaRPr lang="en-US"/>
          </a:p>
        </p:txBody>
      </p:sp>
      <p:sp>
        <p:nvSpPr>
          <p:cNvPr id="4" name="Holder 4"/>
          <p:cNvSpPr>
            <a:spLocks noGrp="1"/>
          </p:cNvSpPr>
          <p:nvPr>
            <p:ph type="sldNum" sz="quarter" idx="7"/>
          </p:nvPr>
        </p:nvSpPr>
        <p:spPr/>
        <p:txBody>
          <a:bodyPr lIns="0" tIns="0" rIns="0" bIns="0"/>
          <a:lstStyle>
            <a:lvl1pPr>
              <a:defRPr sz="1360" b="0" i="0">
                <a:solidFill>
                  <a:srgbClr val="7E7E7E"/>
                </a:solidFill>
                <a:latin typeface="Meiryo UI"/>
                <a:cs typeface="Meiryo UI"/>
              </a:defRPr>
            </a:lvl1pPr>
          </a:lstStyle>
          <a:p>
            <a:pPr marL="142227">
              <a:spcBef>
                <a:spcPts val="181"/>
              </a:spcBef>
            </a:pPr>
            <a:fld id="{81D60167-4931-47E6-BA6A-407CBD079E47}" type="slidenum">
              <a:rPr lang="en-US" altLang="ja-JP" spc="-45" smtClean="0"/>
              <a:pPr marL="142227">
                <a:spcBef>
                  <a:spcPts val="181"/>
                </a:spcBef>
              </a:pPr>
              <a:t>‹#›</a:t>
            </a:fld>
            <a:endParaRPr lang="en-US" altLang="ja-JP" spc="-45"/>
          </a:p>
        </p:txBody>
      </p:sp>
    </p:spTree>
    <p:extLst>
      <p:ext uri="{BB962C8B-B14F-4D97-AF65-F5344CB8AC3E}">
        <p14:creationId xmlns:p14="http://schemas.microsoft.com/office/powerpoint/2010/main" val="11738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1" y="457200"/>
            <a:ext cx="3194943" cy="1600200"/>
          </a:xfrm>
          <a:prstGeom prst="rect">
            <a:avLst/>
          </a:prstGeom>
        </p:spPr>
        <p:txBody>
          <a:bodyPr anchor="b"/>
          <a:lstStyle>
            <a:lvl1pPr>
              <a:defRPr sz="2680"/>
            </a:lvl1pPr>
          </a:lstStyle>
          <a:p>
            <a:r>
              <a:rPr lang="ja-JP" altLang="en-US"/>
              <a:t>マスター タイトルの書式設定</a:t>
            </a:r>
            <a:endParaRPr lang="en-US"/>
          </a:p>
        </p:txBody>
      </p:sp>
      <p:sp>
        <p:nvSpPr>
          <p:cNvPr id="3" name="Content Placeholder 2"/>
          <p:cNvSpPr>
            <a:spLocks noGrp="1"/>
          </p:cNvSpPr>
          <p:nvPr>
            <p:ph idx="1"/>
          </p:nvPr>
        </p:nvSpPr>
        <p:spPr>
          <a:xfrm>
            <a:off x="4211341" y="987433"/>
            <a:ext cx="5014913" cy="4873625"/>
          </a:xfrm>
          <a:prstGeom prst="rect">
            <a:avLst/>
          </a:prstGeom>
        </p:spPr>
        <p:txBody>
          <a:bodyPr/>
          <a:lstStyle>
            <a:lvl1pPr>
              <a:defRPr sz="2680"/>
            </a:lvl1pPr>
            <a:lvl2pPr>
              <a:defRPr sz="2345"/>
            </a:lvl2pPr>
            <a:lvl3pPr>
              <a:defRPr sz="2010"/>
            </a:lvl3pPr>
            <a:lvl4pPr>
              <a:defRPr sz="1675"/>
            </a:lvl4pPr>
            <a:lvl5pPr>
              <a:defRPr sz="1675"/>
            </a:lvl5pPr>
            <a:lvl6pPr>
              <a:defRPr sz="1675"/>
            </a:lvl6pPr>
            <a:lvl7pPr>
              <a:defRPr sz="1675"/>
            </a:lvl7pPr>
            <a:lvl8pPr>
              <a:defRPr sz="1675"/>
            </a:lvl8pPr>
            <a:lvl9pPr>
              <a:defRPr sz="167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31" y="2057400"/>
            <a:ext cx="3194943" cy="3811588"/>
          </a:xfrm>
          <a:prstGeom prst="rect">
            <a:avLst/>
          </a:prstGeom>
        </p:spPr>
        <p:txBody>
          <a:bodyPr/>
          <a:lstStyle>
            <a:lvl1pPr marL="0" indent="0">
              <a:buNone/>
              <a:defRPr sz="1339"/>
            </a:lvl1pPr>
            <a:lvl2pPr marL="382846" indent="0">
              <a:buNone/>
              <a:defRPr sz="1172"/>
            </a:lvl2pPr>
            <a:lvl3pPr marL="765693" indent="0">
              <a:buNone/>
              <a:defRPr sz="1005"/>
            </a:lvl3pPr>
            <a:lvl4pPr marL="1148539" indent="0">
              <a:buNone/>
              <a:defRPr sz="837"/>
            </a:lvl4pPr>
            <a:lvl5pPr marL="1531386" indent="0">
              <a:buNone/>
              <a:defRPr sz="837"/>
            </a:lvl5pPr>
            <a:lvl6pPr marL="1914233" indent="0">
              <a:buNone/>
              <a:defRPr sz="837"/>
            </a:lvl6pPr>
            <a:lvl7pPr marL="2297079" indent="0">
              <a:buNone/>
              <a:defRPr sz="837"/>
            </a:lvl7pPr>
            <a:lvl8pPr marL="2679925" indent="0">
              <a:buNone/>
              <a:defRPr sz="837"/>
            </a:lvl8pPr>
            <a:lvl9pPr marL="3062772" indent="0">
              <a:buNone/>
              <a:defRPr sz="837"/>
            </a:lvl9pPr>
          </a:lstStyle>
          <a:p>
            <a:pPr lvl="0"/>
            <a:r>
              <a:rPr lang="ja-JP" altLang="en-US"/>
              <a:t>マスター テキストの書式設定</a:t>
            </a:r>
          </a:p>
        </p:txBody>
      </p:sp>
      <p:sp>
        <p:nvSpPr>
          <p:cNvPr id="5" name="Date Placeholder 4"/>
          <p:cNvSpPr>
            <a:spLocks noGrp="1"/>
          </p:cNvSpPr>
          <p:nvPr>
            <p:ph type="dt" sz="half" idx="10"/>
          </p:nvPr>
        </p:nvSpPr>
        <p:spPr>
          <a:xfrm>
            <a:off x="681038" y="6356358"/>
            <a:ext cx="2228850" cy="365125"/>
          </a:xfrm>
          <a:prstGeom prst="rect">
            <a:avLst/>
          </a:prstGeom>
        </p:spPr>
        <p:txBody>
          <a:bodyPr/>
          <a:lstStyle/>
          <a:p>
            <a:fld id="{BC2CA6C7-2DBB-214D-BE64-181C4FD3C8C5}" type="datetime1">
              <a:rPr kumimoji="1" lang="ja-JP" altLang="en-US" smtClean="0"/>
              <a:t>2026/4/9</a:t>
            </a:fld>
            <a:endParaRPr kumimoji="1" lang="ja-JP" altLang="en-US"/>
          </a:p>
        </p:txBody>
      </p:sp>
      <p:sp>
        <p:nvSpPr>
          <p:cNvPr id="6" name="Footer Placeholder 5"/>
          <p:cNvSpPr>
            <a:spLocks noGrp="1"/>
          </p:cNvSpPr>
          <p:nvPr>
            <p:ph type="ftr" sz="quarter" idx="11"/>
          </p:nvPr>
        </p:nvSpPr>
        <p:spPr>
          <a:xfrm>
            <a:off x="3281366" y="6356358"/>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847968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1" y="457200"/>
            <a:ext cx="3194943" cy="1600200"/>
          </a:xfrm>
          <a:prstGeom prst="rect">
            <a:avLst/>
          </a:prstGeom>
        </p:spPr>
        <p:txBody>
          <a:bodyPr anchor="b"/>
          <a:lstStyle>
            <a:lvl1pPr>
              <a:defRPr sz="268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1" y="987433"/>
            <a:ext cx="5014913" cy="4873625"/>
          </a:xfrm>
          <a:prstGeom prst="rect">
            <a:avLst/>
          </a:prstGeom>
        </p:spPr>
        <p:txBody>
          <a:bodyPr anchor="t"/>
          <a:lstStyle>
            <a:lvl1pPr marL="0" indent="0">
              <a:buNone/>
              <a:defRPr sz="2680"/>
            </a:lvl1pPr>
            <a:lvl2pPr marL="382846" indent="0">
              <a:buNone/>
              <a:defRPr sz="2345"/>
            </a:lvl2pPr>
            <a:lvl3pPr marL="765693" indent="0">
              <a:buNone/>
              <a:defRPr sz="2010"/>
            </a:lvl3pPr>
            <a:lvl4pPr marL="1148539" indent="0">
              <a:buNone/>
              <a:defRPr sz="1675"/>
            </a:lvl4pPr>
            <a:lvl5pPr marL="1531386" indent="0">
              <a:buNone/>
              <a:defRPr sz="1675"/>
            </a:lvl5pPr>
            <a:lvl6pPr marL="1914233" indent="0">
              <a:buNone/>
              <a:defRPr sz="1675"/>
            </a:lvl6pPr>
            <a:lvl7pPr marL="2297079" indent="0">
              <a:buNone/>
              <a:defRPr sz="1675"/>
            </a:lvl7pPr>
            <a:lvl8pPr marL="2679925" indent="0">
              <a:buNone/>
              <a:defRPr sz="1675"/>
            </a:lvl8pPr>
            <a:lvl9pPr marL="3062772" indent="0">
              <a:buNone/>
              <a:defRPr sz="1675"/>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31" y="2057400"/>
            <a:ext cx="3194943" cy="3811588"/>
          </a:xfrm>
          <a:prstGeom prst="rect">
            <a:avLst/>
          </a:prstGeom>
        </p:spPr>
        <p:txBody>
          <a:bodyPr/>
          <a:lstStyle>
            <a:lvl1pPr marL="0" indent="0">
              <a:buNone/>
              <a:defRPr sz="1339"/>
            </a:lvl1pPr>
            <a:lvl2pPr marL="382846" indent="0">
              <a:buNone/>
              <a:defRPr sz="1172"/>
            </a:lvl2pPr>
            <a:lvl3pPr marL="765693" indent="0">
              <a:buNone/>
              <a:defRPr sz="1005"/>
            </a:lvl3pPr>
            <a:lvl4pPr marL="1148539" indent="0">
              <a:buNone/>
              <a:defRPr sz="837"/>
            </a:lvl4pPr>
            <a:lvl5pPr marL="1531386" indent="0">
              <a:buNone/>
              <a:defRPr sz="837"/>
            </a:lvl5pPr>
            <a:lvl6pPr marL="1914233" indent="0">
              <a:buNone/>
              <a:defRPr sz="837"/>
            </a:lvl6pPr>
            <a:lvl7pPr marL="2297079" indent="0">
              <a:buNone/>
              <a:defRPr sz="837"/>
            </a:lvl7pPr>
            <a:lvl8pPr marL="2679925" indent="0">
              <a:buNone/>
              <a:defRPr sz="837"/>
            </a:lvl8pPr>
            <a:lvl9pPr marL="3062772" indent="0">
              <a:buNone/>
              <a:defRPr sz="837"/>
            </a:lvl9pPr>
          </a:lstStyle>
          <a:p>
            <a:pPr lvl="0"/>
            <a:r>
              <a:rPr lang="ja-JP" altLang="en-US"/>
              <a:t>マスター テキストの書式設定</a:t>
            </a:r>
          </a:p>
        </p:txBody>
      </p:sp>
      <p:sp>
        <p:nvSpPr>
          <p:cNvPr id="5" name="Date Placeholder 4"/>
          <p:cNvSpPr>
            <a:spLocks noGrp="1"/>
          </p:cNvSpPr>
          <p:nvPr>
            <p:ph type="dt" sz="half" idx="10"/>
          </p:nvPr>
        </p:nvSpPr>
        <p:spPr>
          <a:xfrm>
            <a:off x="681038" y="6356358"/>
            <a:ext cx="2228850" cy="365125"/>
          </a:xfrm>
          <a:prstGeom prst="rect">
            <a:avLst/>
          </a:prstGeom>
        </p:spPr>
        <p:txBody>
          <a:bodyPr/>
          <a:lstStyle/>
          <a:p>
            <a:fld id="{A849C141-8103-AE40-BE0B-B90DFFCDBD18}" type="datetime1">
              <a:rPr kumimoji="1" lang="ja-JP" altLang="en-US" smtClean="0"/>
              <a:t>2026/4/9</a:t>
            </a:fld>
            <a:endParaRPr kumimoji="1" lang="ja-JP" altLang="en-US"/>
          </a:p>
        </p:txBody>
      </p:sp>
      <p:sp>
        <p:nvSpPr>
          <p:cNvPr id="6" name="Footer Placeholder 5"/>
          <p:cNvSpPr>
            <a:spLocks noGrp="1"/>
          </p:cNvSpPr>
          <p:nvPr>
            <p:ph type="ftr" sz="quarter" idx="11"/>
          </p:nvPr>
        </p:nvSpPr>
        <p:spPr>
          <a:xfrm>
            <a:off x="3281366" y="6356358"/>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90218559"/>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13" Target="../media/image1.png"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2" Target="../slideLayouts/slideLayout13.xml" Type="http://schemas.openxmlformats.org/officeDocument/2006/relationships/slideLayout"/><Relationship Id="rId3" Target="../theme/theme2.xml" Type="http://schemas.openxmlformats.org/officeDocument/2006/relationships/theme"/><Relationship Id="rId4" Target="../media/image2.png" Type="http://schemas.openxmlformats.org/officeDocument/2006/relationships/image"/></Relationships>
</file>

<file path=ppt/slideMasters/_rels/slideMaster3.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slideLayouts/slideLayout25.xml" Type="http://schemas.openxmlformats.org/officeDocument/2006/relationships/slideLayout"/><Relationship Id="rId13" Target="../theme/theme3.xml" Type="http://schemas.openxmlformats.org/officeDocument/2006/relationships/theme"/><Relationship Id="rId14" Target="../media/image1.png" Type="http://schemas.openxmlformats.org/officeDocument/2006/relationships/imag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26.xml" Type="http://schemas.openxmlformats.org/officeDocument/2006/relationships/slideLayout"/><Relationship Id="rId10" Target="../slideLayouts/slideLayout35.xml" Type="http://schemas.openxmlformats.org/officeDocument/2006/relationships/slideLayout"/><Relationship Id="rId11" Target="../slideLayouts/slideLayout36.xml" Type="http://schemas.openxmlformats.org/officeDocument/2006/relationships/slideLayout"/><Relationship Id="rId12" Target="../slideLayouts/slideLayout37.xml" Type="http://schemas.openxmlformats.org/officeDocument/2006/relationships/slideLayout"/><Relationship Id="rId13" Target="../theme/theme4.xml" Type="http://schemas.openxmlformats.org/officeDocument/2006/relationships/theme"/><Relationship Id="rId14" Target="../media/image1.png" Type="http://schemas.openxmlformats.org/officeDocument/2006/relationships/image"/><Relationship Id="rId2" Target="../slideLayouts/slideLayout27.xml" Type="http://schemas.openxmlformats.org/officeDocument/2006/relationships/slideLayout"/><Relationship Id="rId3" Target="../slideLayouts/slideLayout28.xml" Type="http://schemas.openxmlformats.org/officeDocument/2006/relationships/slideLayout"/><Relationship Id="rId4" Target="../slideLayouts/slideLayout29.xml" Type="http://schemas.openxmlformats.org/officeDocument/2006/relationships/slideLayout"/><Relationship Id="rId5" Target="../slideLayouts/slideLayout30.xml" Type="http://schemas.openxmlformats.org/officeDocument/2006/relationships/slideLayout"/><Relationship Id="rId6" Target="../slideLayouts/slideLayout31.xml" Type="http://schemas.openxmlformats.org/officeDocument/2006/relationships/slideLayout"/><Relationship Id="rId7" Target="../slideLayouts/slideLayout32.xml" Type="http://schemas.openxmlformats.org/officeDocument/2006/relationships/slideLayout"/><Relationship Id="rId8" Target="../slideLayouts/slideLayout33.xml" Type="http://schemas.openxmlformats.org/officeDocument/2006/relationships/slideLayout"/><Relationship Id="rId9" Target="../slideLayouts/slideLayout34.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38.xml" Type="http://schemas.openxmlformats.org/officeDocument/2006/relationships/slideLayout"/><Relationship Id="rId10" Target="../slideLayouts/slideLayout47.xml" Type="http://schemas.openxmlformats.org/officeDocument/2006/relationships/slideLayout"/><Relationship Id="rId11" Target="../slideLayouts/slideLayout48.xml" Type="http://schemas.openxmlformats.org/officeDocument/2006/relationships/slideLayout"/><Relationship Id="rId12" Target="../slideLayouts/slideLayout49.xml" Type="http://schemas.openxmlformats.org/officeDocument/2006/relationships/slideLayout"/><Relationship Id="rId13" Target="../slideLayouts/slideLayout50.xml" Type="http://schemas.openxmlformats.org/officeDocument/2006/relationships/slideLayout"/><Relationship Id="rId14" Target="../slideLayouts/slideLayout51.xml" Type="http://schemas.openxmlformats.org/officeDocument/2006/relationships/slideLayout"/><Relationship Id="rId15" Target="../slideLayouts/slideLayout52.xml" Type="http://schemas.openxmlformats.org/officeDocument/2006/relationships/slideLayout"/><Relationship Id="rId16" Target="../theme/theme5.xml" Type="http://schemas.openxmlformats.org/officeDocument/2006/relationships/theme"/><Relationship Id="rId17" Target="../media/image2.png" Type="http://schemas.openxmlformats.org/officeDocument/2006/relationships/image"/><Relationship Id="rId2" Target="../slideLayouts/slideLayout39.xml" Type="http://schemas.openxmlformats.org/officeDocument/2006/relationships/slideLayout"/><Relationship Id="rId3" Target="../slideLayouts/slideLayout40.xml" Type="http://schemas.openxmlformats.org/officeDocument/2006/relationships/slideLayout"/><Relationship Id="rId4" Target="../slideLayouts/slideLayout41.xml" Type="http://schemas.openxmlformats.org/officeDocument/2006/relationships/slideLayout"/><Relationship Id="rId5" Target="../slideLayouts/slideLayout42.xml" Type="http://schemas.openxmlformats.org/officeDocument/2006/relationships/slideLayout"/><Relationship Id="rId6" Target="../slideLayouts/slideLayout43.xml" Type="http://schemas.openxmlformats.org/officeDocument/2006/relationships/slideLayout"/><Relationship Id="rId7" Target="../slideLayouts/slideLayout44.xml" Type="http://schemas.openxmlformats.org/officeDocument/2006/relationships/slideLayout"/><Relationship Id="rId8" Target="../slideLayouts/slideLayout45.xml" Type="http://schemas.openxmlformats.org/officeDocument/2006/relationships/slideLayout"/><Relationship Id="rId9" Target="../slideLayouts/slideLayout46.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53.xml" Type="http://schemas.openxmlformats.org/officeDocument/2006/relationships/slideLayout"/><Relationship Id="rId10" Target="../slideLayouts/slideLayout62.xml" Type="http://schemas.openxmlformats.org/officeDocument/2006/relationships/slideLayout"/><Relationship Id="rId11" Target="../slideLayouts/slideLayout63.xml" Type="http://schemas.openxmlformats.org/officeDocument/2006/relationships/slideLayout"/><Relationship Id="rId12" Target="../theme/theme6.xml" Type="http://schemas.openxmlformats.org/officeDocument/2006/relationships/theme"/><Relationship Id="rId13" Target="../media/image1.png" Type="http://schemas.openxmlformats.org/officeDocument/2006/relationships/image"/><Relationship Id="rId2" Target="../slideLayouts/slideLayout54.xml" Type="http://schemas.openxmlformats.org/officeDocument/2006/relationships/slideLayout"/><Relationship Id="rId3" Target="../slideLayouts/slideLayout55.xml" Type="http://schemas.openxmlformats.org/officeDocument/2006/relationships/slideLayout"/><Relationship Id="rId4" Target="../slideLayouts/slideLayout56.xml" Type="http://schemas.openxmlformats.org/officeDocument/2006/relationships/slideLayout"/><Relationship Id="rId5" Target="../slideLayouts/slideLayout57.xml" Type="http://schemas.openxmlformats.org/officeDocument/2006/relationships/slideLayout"/><Relationship Id="rId6" Target="../slideLayouts/slideLayout58.xml" Type="http://schemas.openxmlformats.org/officeDocument/2006/relationships/slideLayout"/><Relationship Id="rId7" Target="../slideLayouts/slideLayout59.xml" Type="http://schemas.openxmlformats.org/officeDocument/2006/relationships/slideLayout"/><Relationship Id="rId8" Target="../slideLayouts/slideLayout60.xml" Type="http://schemas.openxmlformats.org/officeDocument/2006/relationships/slideLayout"/><Relationship Id="rId9" Target="../slideLayouts/slideLayout61.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64.xml" Type="http://schemas.openxmlformats.org/officeDocument/2006/relationships/slideLayout"/><Relationship Id="rId10" Target="../slideLayouts/slideLayout73.xml" Type="http://schemas.openxmlformats.org/officeDocument/2006/relationships/slideLayout"/><Relationship Id="rId11" Target="../slideLayouts/slideLayout74.xml" Type="http://schemas.openxmlformats.org/officeDocument/2006/relationships/slideLayout"/><Relationship Id="rId12" Target="../theme/theme7.xml" Type="http://schemas.openxmlformats.org/officeDocument/2006/relationships/theme"/><Relationship Id="rId13" Target="../media/image1.png" Type="http://schemas.openxmlformats.org/officeDocument/2006/relationships/image"/><Relationship Id="rId2" Target="../slideLayouts/slideLayout65.xml" Type="http://schemas.openxmlformats.org/officeDocument/2006/relationships/slideLayout"/><Relationship Id="rId3" Target="../slideLayouts/slideLayout66.xml" Type="http://schemas.openxmlformats.org/officeDocument/2006/relationships/slideLayout"/><Relationship Id="rId4" Target="../slideLayouts/slideLayout67.xml" Type="http://schemas.openxmlformats.org/officeDocument/2006/relationships/slideLayout"/><Relationship Id="rId5" Target="../slideLayouts/slideLayout68.xml" Type="http://schemas.openxmlformats.org/officeDocument/2006/relationships/slideLayout"/><Relationship Id="rId6" Target="../slideLayouts/slideLayout69.xml" Type="http://schemas.openxmlformats.org/officeDocument/2006/relationships/slideLayout"/><Relationship Id="rId7" Target="../slideLayouts/slideLayout70.xml" Type="http://schemas.openxmlformats.org/officeDocument/2006/relationships/slideLayout"/><Relationship Id="rId8" Target="../slideLayouts/slideLayout71.xml" Type="http://schemas.openxmlformats.org/officeDocument/2006/relationships/slideLayout"/><Relationship Id="rId9" Target="../slideLayouts/slideLayout72.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75.xml" Type="http://schemas.openxmlformats.org/officeDocument/2006/relationships/slideLayout"/><Relationship Id="rId2" Target="../slideLayouts/slideLayout76.xml" Type="http://schemas.openxmlformats.org/officeDocument/2006/relationships/slideLayout"/><Relationship Id="rId3" Target="../slideLayouts/slideLayout77.xml" Type="http://schemas.openxmlformats.org/officeDocument/2006/relationships/slideLayout"/><Relationship Id="rId4" Target="../slideLayouts/slideLayout78.xml" Type="http://schemas.openxmlformats.org/officeDocument/2006/relationships/slideLayout"/><Relationship Id="rId5" Target="../slideLayouts/slideLayout79.xml" Type="http://schemas.openxmlformats.org/officeDocument/2006/relationships/slideLayout"/><Relationship Id="rId6" Target="../theme/theme8.xml" Type="http://schemas.openxmlformats.org/officeDocument/2006/relationships/theme"/><Relationship Id="rId7" Target="../media/image3.jpg" Type="http://schemas.openxmlformats.org/officeDocument/2006/relationships/imag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677150" y="6492881"/>
            <a:ext cx="2228850" cy="365125"/>
          </a:xfrm>
          <a:prstGeom prst="rect">
            <a:avLst/>
          </a:prstGeom>
        </p:spPr>
        <p:txBody>
          <a:bodyPr vert="horz" lIns="91440" tIns="45720" rIns="91440" bIns="45720" rtlCol="0" anchor="ctr"/>
          <a:lstStyle>
            <a:lvl1pPr algn="r">
              <a:defRPr sz="837" b="0" i="0">
                <a:solidFill>
                  <a:schemeClr val="tx1"/>
                </a:solidFill>
                <a:latin typeface="Meiryo UI" panose="020B0604030504040204" pitchFamily="34" charset="-128"/>
                <a:ea typeface="Meiryo UI" panose="020B0604030504040204" pitchFamily="34" charset="-128"/>
              </a:defRPr>
            </a:lvl1pPr>
          </a:lstStyle>
          <a:p>
            <a:fld id="{0D14D715-0E5B-8E4D-B55D-93FA97F5B934}" type="slidenum">
              <a:rPr kumimoji="1" lang="ja-JP" altLang="en-US" smtClean="0"/>
              <a:pPr/>
              <a:t>‹#›</a:t>
            </a:fld>
            <a:endParaRPr kumimoji="1" lang="ja-JP" altLang="en-US"/>
          </a:p>
        </p:txBody>
      </p:sp>
      <p:pic>
        <p:nvPicPr>
          <p:cNvPr id="7" name="図 6">
            <a:extLst>
              <a:ext uri="{FF2B5EF4-FFF2-40B4-BE49-F238E27FC236}">
                <a16:creationId xmlns:a16="http://schemas.microsoft.com/office/drawing/2014/main" id="{97345506-4E39-C248-A3BA-1A37A77DDA2E}"/>
              </a:ext>
            </a:extLst>
          </p:cNvPr>
          <p:cNvPicPr>
            <a:picLocks noChangeAspect="1"/>
          </p:cNvPicPr>
          <p:nvPr userDrawn="1"/>
        </p:nvPicPr>
        <p:blipFill>
          <a:blip r:embed="rId13"/>
          <a:stretch>
            <a:fillRect/>
          </a:stretch>
        </p:blipFill>
        <p:spPr>
          <a:xfrm>
            <a:off x="0" y="6"/>
            <a:ext cx="9906000" cy="790121"/>
          </a:xfrm>
          <a:prstGeom prst="rect">
            <a:avLst/>
          </a:prstGeom>
        </p:spPr>
      </p:pic>
      <p:sp>
        <p:nvSpPr>
          <p:cNvPr id="8" name="タイトル プレースホルダー 7">
            <a:extLst>
              <a:ext uri="{FF2B5EF4-FFF2-40B4-BE49-F238E27FC236}">
                <a16:creationId xmlns:a16="http://schemas.microsoft.com/office/drawing/2014/main" id="{7BC79D6C-FD35-1A49-AD05-C3622CCBC7DE}"/>
              </a:ext>
            </a:extLst>
          </p:cNvPr>
          <p:cNvSpPr>
            <a:spLocks noGrp="1"/>
          </p:cNvSpPr>
          <p:nvPr>
            <p:ph type="title"/>
          </p:nvPr>
        </p:nvSpPr>
        <p:spPr>
          <a:xfrm>
            <a:off x="247651" y="395060"/>
            <a:ext cx="8543925" cy="213360"/>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6950031"/>
      </p:ext>
    </p:extLst>
  </p:cSld>
  <p:clrMap bg1="lt1" tx1="dk1" bg2="lt2" tx2="dk2" accent1="accent1" accent2="accent2" accent3="accent3" accent4="accent4" accent5="accent5" accent6="accent6" hlink="hlink" folHlink="folHlink"/>
  <p:sldLayoutIdLst>
    <p:sldLayoutId id="2147485601" r:id="rId1"/>
    <p:sldLayoutId id="2147485602" r:id="rId2"/>
    <p:sldLayoutId id="2147485603" r:id="rId3"/>
    <p:sldLayoutId id="2147485604" r:id="rId4"/>
    <p:sldLayoutId id="2147485605" r:id="rId5"/>
    <p:sldLayoutId id="2147485606" r:id="rId6"/>
    <p:sldLayoutId id="2147485607" r:id="rId7"/>
    <p:sldLayoutId id="2147485608" r:id="rId8"/>
    <p:sldLayoutId id="2147485609" r:id="rId9"/>
    <p:sldLayoutId id="2147485610" r:id="rId10"/>
    <p:sldLayoutId id="2147485611" r:id="rId11"/>
  </p:sldLayoutIdLst>
  <p:hf hdr="0" ftr="0" dt="0"/>
  <p:txStyles>
    <p:titleStyle>
      <a:lvl1pPr algn="l" defTabSz="765693" rtl="0" eaLnBrk="1" latinLnBrk="0" hangingPunct="1">
        <a:lnSpc>
          <a:spcPct val="90000"/>
        </a:lnSpc>
        <a:spcBef>
          <a:spcPct val="0"/>
        </a:spcBef>
        <a:buNone/>
        <a:defRPr kumimoji="1" sz="1507" b="1" i="0" kern="1200">
          <a:solidFill>
            <a:schemeClr val="bg1"/>
          </a:solidFill>
          <a:latin typeface="Meiryo UI" panose="020B0604030504040204" pitchFamily="34" charset="-128"/>
          <a:ea typeface="Meiryo UI" panose="020B0604030504040204" pitchFamily="34" charset="-128"/>
          <a:cs typeface="+mj-cs"/>
        </a:defRPr>
      </a:lvl1pPr>
    </p:titleStyle>
    <p:bodyStyle>
      <a:lvl1pPr marL="191423" indent="-191423" algn="l" defTabSz="765693" rtl="0" eaLnBrk="1" latinLnBrk="0" hangingPunct="1">
        <a:lnSpc>
          <a:spcPct val="90000"/>
        </a:lnSpc>
        <a:spcBef>
          <a:spcPts val="837"/>
        </a:spcBef>
        <a:buFont typeface="Arial" panose="020B0604020202020204" pitchFamily="34" charset="0"/>
        <a:buChar char="•"/>
        <a:defRPr kumimoji="1" sz="2345" kern="1200">
          <a:solidFill>
            <a:schemeClr val="tx1"/>
          </a:solidFill>
          <a:latin typeface="+mn-lt"/>
          <a:ea typeface="+mn-ea"/>
          <a:cs typeface="+mn-cs"/>
        </a:defRPr>
      </a:lvl1pPr>
      <a:lvl2pPr marL="574270" indent="-191423" algn="l" defTabSz="765693" rtl="0" eaLnBrk="1" latinLnBrk="0" hangingPunct="1">
        <a:lnSpc>
          <a:spcPct val="90000"/>
        </a:lnSpc>
        <a:spcBef>
          <a:spcPts val="419"/>
        </a:spcBef>
        <a:buFont typeface="Arial" panose="020B0604020202020204" pitchFamily="34" charset="0"/>
        <a:buChar char="•"/>
        <a:defRPr kumimoji="1" sz="2010" kern="1200">
          <a:solidFill>
            <a:schemeClr val="tx1"/>
          </a:solidFill>
          <a:latin typeface="+mn-lt"/>
          <a:ea typeface="+mn-ea"/>
          <a:cs typeface="+mn-cs"/>
        </a:defRPr>
      </a:lvl2pPr>
      <a:lvl3pPr marL="957116" indent="-191423" algn="l" defTabSz="765693" rtl="0" eaLnBrk="1" latinLnBrk="0" hangingPunct="1">
        <a:lnSpc>
          <a:spcPct val="90000"/>
        </a:lnSpc>
        <a:spcBef>
          <a:spcPts val="419"/>
        </a:spcBef>
        <a:buFont typeface="Arial" panose="020B0604020202020204" pitchFamily="34" charset="0"/>
        <a:buChar char="•"/>
        <a:defRPr kumimoji="1" sz="1675" kern="1200">
          <a:solidFill>
            <a:schemeClr val="tx1"/>
          </a:solidFill>
          <a:latin typeface="+mn-lt"/>
          <a:ea typeface="+mn-ea"/>
          <a:cs typeface="+mn-cs"/>
        </a:defRPr>
      </a:lvl3pPr>
      <a:lvl4pPr marL="1339964" indent="-191423" algn="l" defTabSz="765693" rtl="0" eaLnBrk="1" latinLnBrk="0" hangingPunct="1">
        <a:lnSpc>
          <a:spcPct val="90000"/>
        </a:lnSpc>
        <a:spcBef>
          <a:spcPts val="419"/>
        </a:spcBef>
        <a:buFont typeface="Arial" panose="020B0604020202020204" pitchFamily="34" charset="0"/>
        <a:buChar char="•"/>
        <a:defRPr kumimoji="1" sz="1507" kern="1200">
          <a:solidFill>
            <a:schemeClr val="tx1"/>
          </a:solidFill>
          <a:latin typeface="+mn-lt"/>
          <a:ea typeface="+mn-ea"/>
          <a:cs typeface="+mn-cs"/>
        </a:defRPr>
      </a:lvl4pPr>
      <a:lvl5pPr marL="1722810" indent="-191423" algn="l" defTabSz="765693" rtl="0" eaLnBrk="1" latinLnBrk="0" hangingPunct="1">
        <a:lnSpc>
          <a:spcPct val="90000"/>
        </a:lnSpc>
        <a:spcBef>
          <a:spcPts val="419"/>
        </a:spcBef>
        <a:buFont typeface="Arial" panose="020B0604020202020204" pitchFamily="34" charset="0"/>
        <a:buChar char="•"/>
        <a:defRPr kumimoji="1" sz="1507" kern="1200">
          <a:solidFill>
            <a:schemeClr val="tx1"/>
          </a:solidFill>
          <a:latin typeface="+mn-lt"/>
          <a:ea typeface="+mn-ea"/>
          <a:cs typeface="+mn-cs"/>
        </a:defRPr>
      </a:lvl5pPr>
      <a:lvl6pPr marL="2105656" indent="-191423" algn="l" defTabSz="765693" rtl="0" eaLnBrk="1" latinLnBrk="0" hangingPunct="1">
        <a:lnSpc>
          <a:spcPct val="90000"/>
        </a:lnSpc>
        <a:spcBef>
          <a:spcPts val="419"/>
        </a:spcBef>
        <a:buFont typeface="Arial" panose="020B0604020202020204" pitchFamily="34" charset="0"/>
        <a:buChar char="•"/>
        <a:defRPr kumimoji="1" sz="1507" kern="1200">
          <a:solidFill>
            <a:schemeClr val="tx1"/>
          </a:solidFill>
          <a:latin typeface="+mn-lt"/>
          <a:ea typeface="+mn-ea"/>
          <a:cs typeface="+mn-cs"/>
        </a:defRPr>
      </a:lvl6pPr>
      <a:lvl7pPr marL="2488503" indent="-191423" algn="l" defTabSz="765693" rtl="0" eaLnBrk="1" latinLnBrk="0" hangingPunct="1">
        <a:lnSpc>
          <a:spcPct val="90000"/>
        </a:lnSpc>
        <a:spcBef>
          <a:spcPts val="419"/>
        </a:spcBef>
        <a:buFont typeface="Arial" panose="020B0604020202020204" pitchFamily="34" charset="0"/>
        <a:buChar char="•"/>
        <a:defRPr kumimoji="1" sz="1507" kern="1200">
          <a:solidFill>
            <a:schemeClr val="tx1"/>
          </a:solidFill>
          <a:latin typeface="+mn-lt"/>
          <a:ea typeface="+mn-ea"/>
          <a:cs typeface="+mn-cs"/>
        </a:defRPr>
      </a:lvl7pPr>
      <a:lvl8pPr marL="2871349" indent="-191423" algn="l" defTabSz="765693" rtl="0" eaLnBrk="1" latinLnBrk="0" hangingPunct="1">
        <a:lnSpc>
          <a:spcPct val="90000"/>
        </a:lnSpc>
        <a:spcBef>
          <a:spcPts val="419"/>
        </a:spcBef>
        <a:buFont typeface="Arial" panose="020B0604020202020204" pitchFamily="34" charset="0"/>
        <a:buChar char="•"/>
        <a:defRPr kumimoji="1" sz="1507" kern="1200">
          <a:solidFill>
            <a:schemeClr val="tx1"/>
          </a:solidFill>
          <a:latin typeface="+mn-lt"/>
          <a:ea typeface="+mn-ea"/>
          <a:cs typeface="+mn-cs"/>
        </a:defRPr>
      </a:lvl8pPr>
      <a:lvl9pPr marL="3254195" indent="-191423" algn="l" defTabSz="765693" rtl="0" eaLnBrk="1" latinLnBrk="0" hangingPunct="1">
        <a:lnSpc>
          <a:spcPct val="90000"/>
        </a:lnSpc>
        <a:spcBef>
          <a:spcPts val="419"/>
        </a:spcBef>
        <a:buFont typeface="Arial" panose="020B0604020202020204" pitchFamily="34" charset="0"/>
        <a:buChar char="•"/>
        <a:defRPr kumimoji="1" sz="1507" kern="1200">
          <a:solidFill>
            <a:schemeClr val="tx1"/>
          </a:solidFill>
          <a:latin typeface="+mn-lt"/>
          <a:ea typeface="+mn-ea"/>
          <a:cs typeface="+mn-cs"/>
        </a:defRPr>
      </a:lvl9pPr>
    </p:bodyStyle>
    <p:otherStyle>
      <a:defPPr>
        <a:defRPr lang="en-US"/>
      </a:defPPr>
      <a:lvl1pPr marL="0" algn="l" defTabSz="765693" rtl="0" eaLnBrk="1" latinLnBrk="0" hangingPunct="1">
        <a:defRPr kumimoji="1" sz="1507" kern="1200">
          <a:solidFill>
            <a:schemeClr val="tx1"/>
          </a:solidFill>
          <a:latin typeface="+mn-lt"/>
          <a:ea typeface="+mn-ea"/>
          <a:cs typeface="+mn-cs"/>
        </a:defRPr>
      </a:lvl1pPr>
      <a:lvl2pPr marL="382846" algn="l" defTabSz="765693" rtl="0" eaLnBrk="1" latinLnBrk="0" hangingPunct="1">
        <a:defRPr kumimoji="1" sz="1507" kern="1200">
          <a:solidFill>
            <a:schemeClr val="tx1"/>
          </a:solidFill>
          <a:latin typeface="+mn-lt"/>
          <a:ea typeface="+mn-ea"/>
          <a:cs typeface="+mn-cs"/>
        </a:defRPr>
      </a:lvl2pPr>
      <a:lvl3pPr marL="765693" algn="l" defTabSz="765693" rtl="0" eaLnBrk="1" latinLnBrk="0" hangingPunct="1">
        <a:defRPr kumimoji="1" sz="1507" kern="1200">
          <a:solidFill>
            <a:schemeClr val="tx1"/>
          </a:solidFill>
          <a:latin typeface="+mn-lt"/>
          <a:ea typeface="+mn-ea"/>
          <a:cs typeface="+mn-cs"/>
        </a:defRPr>
      </a:lvl3pPr>
      <a:lvl4pPr marL="1148539" algn="l" defTabSz="765693" rtl="0" eaLnBrk="1" latinLnBrk="0" hangingPunct="1">
        <a:defRPr kumimoji="1" sz="1507" kern="1200">
          <a:solidFill>
            <a:schemeClr val="tx1"/>
          </a:solidFill>
          <a:latin typeface="+mn-lt"/>
          <a:ea typeface="+mn-ea"/>
          <a:cs typeface="+mn-cs"/>
        </a:defRPr>
      </a:lvl4pPr>
      <a:lvl5pPr marL="1531386" algn="l" defTabSz="765693" rtl="0" eaLnBrk="1" latinLnBrk="0" hangingPunct="1">
        <a:defRPr kumimoji="1" sz="1507" kern="1200">
          <a:solidFill>
            <a:schemeClr val="tx1"/>
          </a:solidFill>
          <a:latin typeface="+mn-lt"/>
          <a:ea typeface="+mn-ea"/>
          <a:cs typeface="+mn-cs"/>
        </a:defRPr>
      </a:lvl5pPr>
      <a:lvl6pPr marL="1914233" algn="l" defTabSz="765693" rtl="0" eaLnBrk="1" latinLnBrk="0" hangingPunct="1">
        <a:defRPr kumimoji="1" sz="1507" kern="1200">
          <a:solidFill>
            <a:schemeClr val="tx1"/>
          </a:solidFill>
          <a:latin typeface="+mn-lt"/>
          <a:ea typeface="+mn-ea"/>
          <a:cs typeface="+mn-cs"/>
        </a:defRPr>
      </a:lvl6pPr>
      <a:lvl7pPr marL="2297079" algn="l" defTabSz="765693" rtl="0" eaLnBrk="1" latinLnBrk="0" hangingPunct="1">
        <a:defRPr kumimoji="1" sz="1507" kern="1200">
          <a:solidFill>
            <a:schemeClr val="tx1"/>
          </a:solidFill>
          <a:latin typeface="+mn-lt"/>
          <a:ea typeface="+mn-ea"/>
          <a:cs typeface="+mn-cs"/>
        </a:defRPr>
      </a:lvl7pPr>
      <a:lvl8pPr marL="2679925" algn="l" defTabSz="765693" rtl="0" eaLnBrk="1" latinLnBrk="0" hangingPunct="1">
        <a:defRPr kumimoji="1" sz="1507" kern="1200">
          <a:solidFill>
            <a:schemeClr val="tx1"/>
          </a:solidFill>
          <a:latin typeface="+mn-lt"/>
          <a:ea typeface="+mn-ea"/>
          <a:cs typeface="+mn-cs"/>
        </a:defRPr>
      </a:lvl8pPr>
      <a:lvl9pPr marL="3062772" algn="l" defTabSz="765693" rtl="0" eaLnBrk="1" latinLnBrk="0" hangingPunct="1">
        <a:defRPr kumimoji="1" sz="150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217">
          <p15:clr>
            <a:srgbClr val="F26B43"/>
          </p15:clr>
        </p15:guide>
        <p15:guide id="3" pos="602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2C802C6-B454-2345-4285-8D028EE970C3}"/>
              </a:ext>
            </a:extLst>
          </p:cNvPr>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2A53D6-C2A5-4BCE-DC35-A8103DC72DA0}"/>
              </a:ext>
            </a:extLst>
          </p:cNvPr>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A29C3F-F1B6-A4F6-84BE-179087A4A82E}"/>
              </a:ext>
            </a:extLst>
          </p:cNvPr>
          <p:cNvSpPr>
            <a:spLocks noGrp="1"/>
          </p:cNvSpPr>
          <p:nvPr>
            <p:ph type="dt" sz="half" idx="2"/>
          </p:nvPr>
        </p:nvSpPr>
        <p:spPr>
          <a:xfrm>
            <a:off x="681039" y="6356354"/>
            <a:ext cx="2228850" cy="365125"/>
          </a:xfrm>
          <a:prstGeom prst="rect">
            <a:avLst/>
          </a:prstGeom>
        </p:spPr>
        <p:txBody>
          <a:bodyPr vert="horz" lIns="91440" tIns="45720" rIns="91440" bIns="45720" rtlCol="0" anchor="ctr"/>
          <a:lstStyle>
            <a:lvl1pPr algn="l">
              <a:defRPr sz="958">
                <a:solidFill>
                  <a:schemeClr val="tx1">
                    <a:tint val="75000"/>
                  </a:schemeClr>
                </a:solidFill>
              </a:defRPr>
            </a:lvl1pPr>
          </a:lstStyle>
          <a:p>
            <a:pPr defTabSz="883001"/>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BC80CA5D-A9B1-5799-E64C-BAFC75991C76}"/>
              </a:ext>
            </a:extLst>
          </p:cNvPr>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958">
                <a:solidFill>
                  <a:schemeClr val="tx1">
                    <a:tint val="75000"/>
                  </a:schemeClr>
                </a:solidFill>
              </a:defRPr>
            </a:lvl1pPr>
          </a:lstStyle>
          <a:p>
            <a:pPr defTabSz="883001"/>
            <a:endParaRPr lang="ja-JP" altLang="en-US">
              <a:solidFill>
                <a:prstClr val="black">
                  <a:tint val="75000"/>
                </a:prstClr>
              </a:solidFill>
            </a:endParaRPr>
          </a:p>
        </p:txBody>
      </p:sp>
      <p:pic>
        <p:nvPicPr>
          <p:cNvPr id="7" name="図 6" descr="背景パターン&#10;&#10;自動的に生成された説明">
            <a:extLst>
              <a:ext uri="{FF2B5EF4-FFF2-40B4-BE49-F238E27FC236}">
                <a16:creationId xmlns:a16="http://schemas.microsoft.com/office/drawing/2014/main" id="{11D6FE6B-465A-E31F-343B-E6FAB993B4F0}"/>
              </a:ext>
            </a:extLst>
          </p:cNvPr>
          <p:cNvPicPr>
            <a:picLocks noChangeAspect="1"/>
          </p:cNvPicPr>
          <p:nvPr/>
        </p:nvPicPr>
        <p:blipFill>
          <a:blip r:embed="rId4"/>
          <a:stretch>
            <a:fillRect/>
          </a:stretch>
        </p:blipFill>
        <p:spPr>
          <a:xfrm>
            <a:off x="476251" y="514350"/>
            <a:ext cx="8953500" cy="5829300"/>
          </a:xfrm>
          <a:prstGeom prst="rect">
            <a:avLst/>
          </a:prstGeom>
        </p:spPr>
      </p:pic>
      <p:sp>
        <p:nvSpPr>
          <p:cNvPr id="8" name="Slide Number Placeholder 5">
            <a:extLst>
              <a:ext uri="{FF2B5EF4-FFF2-40B4-BE49-F238E27FC236}">
                <a16:creationId xmlns:a16="http://schemas.microsoft.com/office/drawing/2014/main" id="{3862066D-8A14-754F-BB88-10D1F6688D9C}"/>
              </a:ext>
            </a:extLst>
          </p:cNvPr>
          <p:cNvSpPr>
            <a:spLocks noGrp="1"/>
          </p:cNvSpPr>
          <p:nvPr>
            <p:ph type="sldNum" sz="quarter" idx="4"/>
          </p:nvPr>
        </p:nvSpPr>
        <p:spPr>
          <a:xfrm>
            <a:off x="7677150" y="6492878"/>
            <a:ext cx="2228850" cy="365125"/>
          </a:xfrm>
          <a:prstGeom prst="rect">
            <a:avLst/>
          </a:prstGeom>
        </p:spPr>
        <p:txBody>
          <a:bodyPr vert="horz" lIns="91440" tIns="45720" rIns="91440" bIns="45720" rtlCol="0" anchor="ctr"/>
          <a:lstStyle>
            <a:lvl1pPr algn="r">
              <a:defRPr sz="983" b="0" i="0">
                <a:solidFill>
                  <a:schemeClr val="tx1"/>
                </a:solidFill>
                <a:latin typeface="Meiryo UI" panose="020B0604030504040204" pitchFamily="34" charset="-128"/>
                <a:ea typeface="Meiryo UI" panose="020B0604030504040204" pitchFamily="34" charset="-128"/>
              </a:defRPr>
            </a:lvl1pPr>
          </a:lstStyle>
          <a:p>
            <a:pPr defTabSz="883001"/>
            <a:fld id="{07BFDF1F-3106-40BA-910A-9ACBB50F782E}" type="slidenum">
              <a:rPr lang="ja-JP" altLang="en-US" smtClean="0">
                <a:solidFill>
                  <a:prstClr val="black">
                    <a:tint val="75000"/>
                  </a:prstClr>
                </a:solidFill>
              </a:rPr>
              <a:pPr defTabSz="883001"/>
              <a:t>‹#›</a:t>
            </a:fld>
            <a:endParaRPr lang="ja-JP" altLang="en-US">
              <a:solidFill>
                <a:prstClr val="black">
                  <a:tint val="75000"/>
                </a:prstClr>
              </a:solidFill>
            </a:endParaRPr>
          </a:p>
        </p:txBody>
      </p:sp>
    </p:spTree>
    <p:extLst>
      <p:ext uri="{BB962C8B-B14F-4D97-AF65-F5344CB8AC3E}">
        <p14:creationId xmlns:p14="http://schemas.microsoft.com/office/powerpoint/2010/main" val="1532266608"/>
      </p:ext>
    </p:extLst>
  </p:cSld>
  <p:clrMap bg1="lt1" tx1="dk1" bg2="lt2" tx2="dk2" accent1="accent1" accent2="accent2" accent3="accent3" accent4="accent4" accent5="accent5" accent6="accent6" hlink="hlink" folHlink="folHlink"/>
  <p:sldLayoutIdLst>
    <p:sldLayoutId id="2147485358" r:id="rId1"/>
    <p:sldLayoutId id="2147485359" r:id="rId2"/>
  </p:sldLayoutIdLst>
  <p:hf hdr="0" ftr="0" dt="0"/>
  <p:txStyles>
    <p:titleStyle>
      <a:lvl1pPr algn="l" defTabSz="730068" rtl="0" eaLnBrk="1" latinLnBrk="0" hangingPunct="1">
        <a:lnSpc>
          <a:spcPct val="90000"/>
        </a:lnSpc>
        <a:spcBef>
          <a:spcPct val="0"/>
        </a:spcBef>
        <a:buNone/>
        <a:defRPr kumimoji="1" sz="3513" kern="1200">
          <a:solidFill>
            <a:schemeClr val="tx1"/>
          </a:solidFill>
          <a:latin typeface="+mj-lt"/>
          <a:ea typeface="+mj-ea"/>
          <a:cs typeface="+mj-cs"/>
        </a:defRPr>
      </a:lvl1pPr>
    </p:titleStyle>
    <p:bodyStyle>
      <a:lvl1pPr marL="182518" indent="-182518" algn="l" defTabSz="730068" rtl="0" eaLnBrk="1" latinLnBrk="0" hangingPunct="1">
        <a:lnSpc>
          <a:spcPct val="90000"/>
        </a:lnSpc>
        <a:spcBef>
          <a:spcPts val="798"/>
        </a:spcBef>
        <a:buFont typeface="Arial" panose="020B0604020202020204" pitchFamily="34" charset="0"/>
        <a:buChar char="•"/>
        <a:defRPr kumimoji="1" sz="2236" kern="1200">
          <a:solidFill>
            <a:schemeClr val="tx1"/>
          </a:solidFill>
          <a:latin typeface="+mn-lt"/>
          <a:ea typeface="+mn-ea"/>
          <a:cs typeface="+mn-cs"/>
        </a:defRPr>
      </a:lvl1pPr>
      <a:lvl2pPr marL="547552" indent="-182518" algn="l" defTabSz="730068" rtl="0" eaLnBrk="1" latinLnBrk="0" hangingPunct="1">
        <a:lnSpc>
          <a:spcPct val="90000"/>
        </a:lnSpc>
        <a:spcBef>
          <a:spcPts val="399"/>
        </a:spcBef>
        <a:buFont typeface="Arial" panose="020B0604020202020204" pitchFamily="34" charset="0"/>
        <a:buChar char="•"/>
        <a:defRPr kumimoji="1" sz="1916" kern="1200">
          <a:solidFill>
            <a:schemeClr val="tx1"/>
          </a:solidFill>
          <a:latin typeface="+mn-lt"/>
          <a:ea typeface="+mn-ea"/>
          <a:cs typeface="+mn-cs"/>
        </a:defRPr>
      </a:lvl2pPr>
      <a:lvl3pPr marL="912586" indent="-182518" algn="l" defTabSz="730068" rtl="0" eaLnBrk="1" latinLnBrk="0" hangingPunct="1">
        <a:lnSpc>
          <a:spcPct val="90000"/>
        </a:lnSpc>
        <a:spcBef>
          <a:spcPts val="399"/>
        </a:spcBef>
        <a:buFont typeface="Arial" panose="020B0604020202020204" pitchFamily="34" charset="0"/>
        <a:buChar char="•"/>
        <a:defRPr kumimoji="1" sz="1597" kern="1200">
          <a:solidFill>
            <a:schemeClr val="tx1"/>
          </a:solidFill>
          <a:latin typeface="+mn-lt"/>
          <a:ea typeface="+mn-ea"/>
          <a:cs typeface="+mn-cs"/>
        </a:defRPr>
      </a:lvl3pPr>
      <a:lvl4pPr marL="1277620" indent="-182518" algn="l" defTabSz="730068" rtl="0" eaLnBrk="1" latinLnBrk="0" hangingPunct="1">
        <a:lnSpc>
          <a:spcPct val="90000"/>
        </a:lnSpc>
        <a:spcBef>
          <a:spcPts val="399"/>
        </a:spcBef>
        <a:buFont typeface="Arial" panose="020B0604020202020204" pitchFamily="34" charset="0"/>
        <a:buChar char="•"/>
        <a:defRPr kumimoji="1" sz="1438" kern="1200">
          <a:solidFill>
            <a:schemeClr val="tx1"/>
          </a:solidFill>
          <a:latin typeface="+mn-lt"/>
          <a:ea typeface="+mn-ea"/>
          <a:cs typeface="+mn-cs"/>
        </a:defRPr>
      </a:lvl4pPr>
      <a:lvl5pPr marL="1642654" indent="-182518" algn="l" defTabSz="730068" rtl="0" eaLnBrk="1" latinLnBrk="0" hangingPunct="1">
        <a:lnSpc>
          <a:spcPct val="90000"/>
        </a:lnSpc>
        <a:spcBef>
          <a:spcPts val="399"/>
        </a:spcBef>
        <a:buFont typeface="Arial" panose="020B0604020202020204" pitchFamily="34" charset="0"/>
        <a:buChar char="•"/>
        <a:defRPr kumimoji="1" sz="1438" kern="1200">
          <a:solidFill>
            <a:schemeClr val="tx1"/>
          </a:solidFill>
          <a:latin typeface="+mn-lt"/>
          <a:ea typeface="+mn-ea"/>
          <a:cs typeface="+mn-cs"/>
        </a:defRPr>
      </a:lvl5pPr>
      <a:lvl6pPr marL="2007689" indent="-182518" algn="l" defTabSz="730068" rtl="0" eaLnBrk="1" latinLnBrk="0" hangingPunct="1">
        <a:lnSpc>
          <a:spcPct val="90000"/>
        </a:lnSpc>
        <a:spcBef>
          <a:spcPts val="399"/>
        </a:spcBef>
        <a:buFont typeface="Arial" panose="020B0604020202020204" pitchFamily="34" charset="0"/>
        <a:buChar char="•"/>
        <a:defRPr kumimoji="1" sz="1438" kern="1200">
          <a:solidFill>
            <a:schemeClr val="tx1"/>
          </a:solidFill>
          <a:latin typeface="+mn-lt"/>
          <a:ea typeface="+mn-ea"/>
          <a:cs typeface="+mn-cs"/>
        </a:defRPr>
      </a:lvl6pPr>
      <a:lvl7pPr marL="2372723" indent="-182518" algn="l" defTabSz="730068" rtl="0" eaLnBrk="1" latinLnBrk="0" hangingPunct="1">
        <a:lnSpc>
          <a:spcPct val="90000"/>
        </a:lnSpc>
        <a:spcBef>
          <a:spcPts val="399"/>
        </a:spcBef>
        <a:buFont typeface="Arial" panose="020B0604020202020204" pitchFamily="34" charset="0"/>
        <a:buChar char="•"/>
        <a:defRPr kumimoji="1" sz="1438" kern="1200">
          <a:solidFill>
            <a:schemeClr val="tx1"/>
          </a:solidFill>
          <a:latin typeface="+mn-lt"/>
          <a:ea typeface="+mn-ea"/>
          <a:cs typeface="+mn-cs"/>
        </a:defRPr>
      </a:lvl7pPr>
      <a:lvl8pPr marL="2737757" indent="-182518" algn="l" defTabSz="730068" rtl="0" eaLnBrk="1" latinLnBrk="0" hangingPunct="1">
        <a:lnSpc>
          <a:spcPct val="90000"/>
        </a:lnSpc>
        <a:spcBef>
          <a:spcPts val="399"/>
        </a:spcBef>
        <a:buFont typeface="Arial" panose="020B0604020202020204" pitchFamily="34" charset="0"/>
        <a:buChar char="•"/>
        <a:defRPr kumimoji="1" sz="1438" kern="1200">
          <a:solidFill>
            <a:schemeClr val="tx1"/>
          </a:solidFill>
          <a:latin typeface="+mn-lt"/>
          <a:ea typeface="+mn-ea"/>
          <a:cs typeface="+mn-cs"/>
        </a:defRPr>
      </a:lvl8pPr>
      <a:lvl9pPr marL="3102791" indent="-182518" algn="l" defTabSz="730068" rtl="0" eaLnBrk="1" latinLnBrk="0" hangingPunct="1">
        <a:lnSpc>
          <a:spcPct val="90000"/>
        </a:lnSpc>
        <a:spcBef>
          <a:spcPts val="399"/>
        </a:spcBef>
        <a:buFont typeface="Arial" panose="020B0604020202020204" pitchFamily="34" charset="0"/>
        <a:buChar char="•"/>
        <a:defRPr kumimoji="1" sz="1438" kern="1200">
          <a:solidFill>
            <a:schemeClr val="tx1"/>
          </a:solidFill>
          <a:latin typeface="+mn-lt"/>
          <a:ea typeface="+mn-ea"/>
          <a:cs typeface="+mn-cs"/>
        </a:defRPr>
      </a:lvl9pPr>
    </p:bodyStyle>
    <p:otherStyle>
      <a:defPPr>
        <a:defRPr lang="ja-JP"/>
      </a:defPPr>
      <a:lvl1pPr marL="0" algn="l" defTabSz="730068" rtl="0" eaLnBrk="1" latinLnBrk="0" hangingPunct="1">
        <a:defRPr kumimoji="1" sz="1438" kern="1200">
          <a:solidFill>
            <a:schemeClr val="tx1"/>
          </a:solidFill>
          <a:latin typeface="+mn-lt"/>
          <a:ea typeface="+mn-ea"/>
          <a:cs typeface="+mn-cs"/>
        </a:defRPr>
      </a:lvl1pPr>
      <a:lvl2pPr marL="365034" algn="l" defTabSz="730068" rtl="0" eaLnBrk="1" latinLnBrk="0" hangingPunct="1">
        <a:defRPr kumimoji="1" sz="1438" kern="1200">
          <a:solidFill>
            <a:schemeClr val="tx1"/>
          </a:solidFill>
          <a:latin typeface="+mn-lt"/>
          <a:ea typeface="+mn-ea"/>
          <a:cs typeface="+mn-cs"/>
        </a:defRPr>
      </a:lvl2pPr>
      <a:lvl3pPr marL="730068" algn="l" defTabSz="730068" rtl="0" eaLnBrk="1" latinLnBrk="0" hangingPunct="1">
        <a:defRPr kumimoji="1" sz="1438" kern="1200">
          <a:solidFill>
            <a:schemeClr val="tx1"/>
          </a:solidFill>
          <a:latin typeface="+mn-lt"/>
          <a:ea typeface="+mn-ea"/>
          <a:cs typeface="+mn-cs"/>
        </a:defRPr>
      </a:lvl3pPr>
      <a:lvl4pPr marL="1095103" algn="l" defTabSz="730068" rtl="0" eaLnBrk="1" latinLnBrk="0" hangingPunct="1">
        <a:defRPr kumimoji="1" sz="1438" kern="1200">
          <a:solidFill>
            <a:schemeClr val="tx1"/>
          </a:solidFill>
          <a:latin typeface="+mn-lt"/>
          <a:ea typeface="+mn-ea"/>
          <a:cs typeface="+mn-cs"/>
        </a:defRPr>
      </a:lvl4pPr>
      <a:lvl5pPr marL="1460137" algn="l" defTabSz="730068" rtl="0" eaLnBrk="1" latinLnBrk="0" hangingPunct="1">
        <a:defRPr kumimoji="1" sz="1438" kern="1200">
          <a:solidFill>
            <a:schemeClr val="tx1"/>
          </a:solidFill>
          <a:latin typeface="+mn-lt"/>
          <a:ea typeface="+mn-ea"/>
          <a:cs typeface="+mn-cs"/>
        </a:defRPr>
      </a:lvl5pPr>
      <a:lvl6pPr marL="1825171" algn="l" defTabSz="730068" rtl="0" eaLnBrk="1" latinLnBrk="0" hangingPunct="1">
        <a:defRPr kumimoji="1" sz="1438" kern="1200">
          <a:solidFill>
            <a:schemeClr val="tx1"/>
          </a:solidFill>
          <a:latin typeface="+mn-lt"/>
          <a:ea typeface="+mn-ea"/>
          <a:cs typeface="+mn-cs"/>
        </a:defRPr>
      </a:lvl6pPr>
      <a:lvl7pPr marL="2190205" algn="l" defTabSz="730068" rtl="0" eaLnBrk="1" latinLnBrk="0" hangingPunct="1">
        <a:defRPr kumimoji="1" sz="1438" kern="1200">
          <a:solidFill>
            <a:schemeClr val="tx1"/>
          </a:solidFill>
          <a:latin typeface="+mn-lt"/>
          <a:ea typeface="+mn-ea"/>
          <a:cs typeface="+mn-cs"/>
        </a:defRPr>
      </a:lvl7pPr>
      <a:lvl8pPr marL="2555239" algn="l" defTabSz="730068" rtl="0" eaLnBrk="1" latinLnBrk="0" hangingPunct="1">
        <a:defRPr kumimoji="1" sz="1438" kern="1200">
          <a:solidFill>
            <a:schemeClr val="tx1"/>
          </a:solidFill>
          <a:latin typeface="+mn-lt"/>
          <a:ea typeface="+mn-ea"/>
          <a:cs typeface="+mn-cs"/>
        </a:defRPr>
      </a:lvl8pPr>
      <a:lvl9pPr marL="2920273" algn="l" defTabSz="730068" rtl="0" eaLnBrk="1" latinLnBrk="0" hangingPunct="1">
        <a:defRPr kumimoji="1" sz="143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677150" y="6492875"/>
            <a:ext cx="2228850" cy="365125"/>
          </a:xfrm>
          <a:prstGeom prst="rect">
            <a:avLst/>
          </a:prstGeom>
        </p:spPr>
        <p:txBody>
          <a:bodyPr vert="horz" lIns="91440" tIns="45720" rIns="91440" bIns="45720" rtlCol="0" anchor="ctr"/>
          <a:lstStyle>
            <a:lvl1pPr algn="r">
              <a:defRPr sz="1000" b="0" i="0">
                <a:solidFill>
                  <a:schemeClr val="tx1"/>
                </a:solidFill>
                <a:latin typeface="Meiryo UI" panose="020B0604030504040204" pitchFamily="34" charset="-128"/>
                <a:ea typeface="Meiryo UI" panose="020B0604030504040204" pitchFamily="34" charset="-128"/>
              </a:defRPr>
            </a:lvl1pPr>
          </a:lstStyle>
          <a:p>
            <a:fld id="{0D14D715-0E5B-8E4D-B55D-93FA97F5B934}" type="slidenum">
              <a:rPr kumimoji="1" lang="ja-JP" altLang="en-US" smtClean="0"/>
              <a:pPr/>
              <a:t>‹#›</a:t>
            </a:fld>
            <a:endParaRPr kumimoji="1" lang="ja-JP" altLang="en-US"/>
          </a:p>
        </p:txBody>
      </p:sp>
      <p:pic>
        <p:nvPicPr>
          <p:cNvPr id="7" name="図 6">
            <a:extLst>
              <a:ext uri="{FF2B5EF4-FFF2-40B4-BE49-F238E27FC236}">
                <a16:creationId xmlns:a16="http://schemas.microsoft.com/office/drawing/2014/main" id="{97345506-4E39-C248-A3BA-1A37A77DDA2E}"/>
              </a:ext>
            </a:extLst>
          </p:cNvPr>
          <p:cNvPicPr>
            <a:picLocks noChangeAspect="1"/>
          </p:cNvPicPr>
          <p:nvPr/>
        </p:nvPicPr>
        <p:blipFill>
          <a:blip r:embed="rId14"/>
          <a:stretch>
            <a:fillRect/>
          </a:stretch>
        </p:blipFill>
        <p:spPr>
          <a:xfrm>
            <a:off x="0" y="0"/>
            <a:ext cx="9906000" cy="790121"/>
          </a:xfrm>
          <a:prstGeom prst="rect">
            <a:avLst/>
          </a:prstGeom>
        </p:spPr>
      </p:pic>
      <p:sp>
        <p:nvSpPr>
          <p:cNvPr id="8" name="タイトル プレースホルダー 7">
            <a:extLst>
              <a:ext uri="{FF2B5EF4-FFF2-40B4-BE49-F238E27FC236}">
                <a16:creationId xmlns:a16="http://schemas.microsoft.com/office/drawing/2014/main" id="{7BC79D6C-FD35-1A49-AD05-C3622CCBC7DE}"/>
              </a:ext>
            </a:extLst>
          </p:cNvPr>
          <p:cNvSpPr>
            <a:spLocks noGrp="1"/>
          </p:cNvSpPr>
          <p:nvPr>
            <p:ph type="title"/>
          </p:nvPr>
        </p:nvSpPr>
        <p:spPr>
          <a:xfrm>
            <a:off x="247650" y="395060"/>
            <a:ext cx="8543925" cy="213360"/>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1619553228"/>
      </p:ext>
    </p:extLst>
  </p:cSld>
  <p:clrMap bg1="lt1" tx1="dk1" bg2="lt2" tx2="dk2" accent1="accent1" accent2="accent2" accent3="accent3" accent4="accent4" accent5="accent5" accent6="accent6" hlink="hlink" folHlink="folHlink"/>
  <p:sldLayoutIdLst>
    <p:sldLayoutId id="2147485421" r:id="rId1"/>
    <p:sldLayoutId id="2147485422" r:id="rId2"/>
    <p:sldLayoutId id="2147485423" r:id="rId3"/>
    <p:sldLayoutId id="2147485424" r:id="rId4"/>
    <p:sldLayoutId id="2147485425" r:id="rId5"/>
    <p:sldLayoutId id="2147485426" r:id="rId6"/>
    <p:sldLayoutId id="2147485427" r:id="rId7"/>
    <p:sldLayoutId id="2147485428" r:id="rId8"/>
    <p:sldLayoutId id="2147485429" r:id="rId9"/>
    <p:sldLayoutId id="2147485430" r:id="rId10"/>
    <p:sldLayoutId id="2147485431" r:id="rId11"/>
    <p:sldLayoutId id="2147485432" r:id="rId12"/>
  </p:sldLayoutIdLst>
  <p:hf hdr="0" ftr="0" dt="0"/>
  <p:txStyles>
    <p:titleStyle>
      <a:lvl1pPr algn="l" defTabSz="914400" rtl="0" eaLnBrk="1" latinLnBrk="0" hangingPunct="1">
        <a:lnSpc>
          <a:spcPct val="90000"/>
        </a:lnSpc>
        <a:spcBef>
          <a:spcPct val="0"/>
        </a:spcBef>
        <a:buNone/>
        <a:defRPr kumimoji="1" sz="1800" b="1" i="0" kern="1200">
          <a:solidFill>
            <a:schemeClr val="bg1"/>
          </a:solidFill>
          <a:latin typeface="Meiryo UI" panose="020B0604030504040204" pitchFamily="34" charset="-128"/>
          <a:ea typeface="Meiryo UI"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217">
          <p15:clr>
            <a:srgbClr val="F26B43"/>
          </p15:clr>
        </p15:guide>
        <p15:guide id="3" pos="602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677150" y="6492877"/>
            <a:ext cx="2228850" cy="365125"/>
          </a:xfrm>
          <a:prstGeom prst="rect">
            <a:avLst/>
          </a:prstGeom>
        </p:spPr>
        <p:txBody>
          <a:bodyPr vert="horz" lIns="91440" tIns="45720" rIns="91440" bIns="45720" rtlCol="0" anchor="ctr"/>
          <a:lstStyle>
            <a:lvl1pPr algn="r">
              <a:defRPr sz="923" b="0" i="0">
                <a:solidFill>
                  <a:schemeClr val="tx1"/>
                </a:solidFill>
                <a:latin typeface="Meiryo UI" panose="020B0604030504040204" pitchFamily="34" charset="-128"/>
                <a:ea typeface="Meiryo UI" panose="020B0604030504040204" pitchFamily="34" charset="-128"/>
              </a:defRPr>
            </a:lvl1pPr>
          </a:lstStyle>
          <a:p>
            <a:fld id="{0D14D715-0E5B-8E4D-B55D-93FA97F5B934}" type="slidenum">
              <a:rPr kumimoji="1" lang="ja-JP" altLang="en-US" smtClean="0"/>
              <a:pPr/>
              <a:t>‹#›</a:t>
            </a:fld>
            <a:endParaRPr kumimoji="1" lang="ja-JP" altLang="en-US"/>
          </a:p>
        </p:txBody>
      </p:sp>
      <p:pic>
        <p:nvPicPr>
          <p:cNvPr id="7" name="図 6">
            <a:extLst>
              <a:ext uri="{FF2B5EF4-FFF2-40B4-BE49-F238E27FC236}">
                <a16:creationId xmlns:a16="http://schemas.microsoft.com/office/drawing/2014/main" id="{97345506-4E39-C248-A3BA-1A37A77DDA2E}"/>
              </a:ext>
            </a:extLst>
          </p:cNvPr>
          <p:cNvPicPr>
            <a:picLocks noChangeAspect="1"/>
          </p:cNvPicPr>
          <p:nvPr/>
        </p:nvPicPr>
        <p:blipFill>
          <a:blip r:embed="rId14"/>
          <a:stretch>
            <a:fillRect/>
          </a:stretch>
        </p:blipFill>
        <p:spPr>
          <a:xfrm>
            <a:off x="0" y="2"/>
            <a:ext cx="9906000" cy="790121"/>
          </a:xfrm>
          <a:prstGeom prst="rect">
            <a:avLst/>
          </a:prstGeom>
        </p:spPr>
      </p:pic>
      <p:sp>
        <p:nvSpPr>
          <p:cNvPr id="8" name="タイトル プレースホルダー 7">
            <a:extLst>
              <a:ext uri="{FF2B5EF4-FFF2-40B4-BE49-F238E27FC236}">
                <a16:creationId xmlns:a16="http://schemas.microsoft.com/office/drawing/2014/main" id="{7BC79D6C-FD35-1A49-AD05-C3622CCBC7DE}"/>
              </a:ext>
            </a:extLst>
          </p:cNvPr>
          <p:cNvSpPr>
            <a:spLocks noGrp="1"/>
          </p:cNvSpPr>
          <p:nvPr>
            <p:ph type="title"/>
          </p:nvPr>
        </p:nvSpPr>
        <p:spPr>
          <a:xfrm>
            <a:off x="247650" y="395060"/>
            <a:ext cx="8543925" cy="213360"/>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2205920635"/>
      </p:ext>
    </p:extLst>
  </p:cSld>
  <p:clrMap bg1="lt1" tx1="dk1" bg2="lt2" tx2="dk2" accent1="accent1" accent2="accent2" accent3="accent3" accent4="accent4" accent5="accent5" accent6="accent6" hlink="hlink" folHlink="folHlink"/>
  <p:sldLayoutIdLst>
    <p:sldLayoutId id="2147485480" r:id="rId1"/>
    <p:sldLayoutId id="2147485481" r:id="rId2"/>
    <p:sldLayoutId id="2147485482" r:id="rId3"/>
    <p:sldLayoutId id="2147485483" r:id="rId4"/>
    <p:sldLayoutId id="2147485484" r:id="rId5"/>
    <p:sldLayoutId id="2147485485" r:id="rId6"/>
    <p:sldLayoutId id="2147485486" r:id="rId7"/>
    <p:sldLayoutId id="2147485487" r:id="rId8"/>
    <p:sldLayoutId id="2147485488" r:id="rId9"/>
    <p:sldLayoutId id="2147485489" r:id="rId10"/>
    <p:sldLayoutId id="2147485490" r:id="rId11"/>
    <p:sldLayoutId id="2147485491" r:id="rId12"/>
  </p:sldLayoutIdLst>
  <p:hf hdr="0" ftr="0" dt="0"/>
  <p:txStyles>
    <p:titleStyle>
      <a:lvl1pPr algn="l" defTabSz="844083" rtl="0" eaLnBrk="1" latinLnBrk="0" hangingPunct="1">
        <a:lnSpc>
          <a:spcPct val="90000"/>
        </a:lnSpc>
        <a:spcBef>
          <a:spcPct val="0"/>
        </a:spcBef>
        <a:buNone/>
        <a:defRPr kumimoji="1" sz="1662" b="1" i="0" kern="1200">
          <a:solidFill>
            <a:schemeClr val="bg1"/>
          </a:solidFill>
          <a:latin typeface="Meiryo UI" panose="020B0604030504040204" pitchFamily="34" charset="-128"/>
          <a:ea typeface="Meiryo UI" panose="020B0604030504040204" pitchFamily="34" charset="-128"/>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217">
          <p15:clr>
            <a:srgbClr val="F26B43"/>
          </p15:clr>
        </p15:guide>
        <p15:guide id="3" pos="602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2C802C6-B454-2345-4285-8D028EE970C3}"/>
              </a:ext>
            </a:extLst>
          </p:cNvPr>
          <p:cNvSpPr>
            <a:spLocks noGrp="1"/>
          </p:cNvSpPr>
          <p:nvPr>
            <p:ph type="title"/>
          </p:nvPr>
        </p:nvSpPr>
        <p:spPr>
          <a:xfrm>
            <a:off x="681039" y="365128"/>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2A53D6-C2A5-4BCE-DC35-A8103DC72DA0}"/>
              </a:ext>
            </a:extLst>
          </p:cNvPr>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A29C3F-F1B6-A4F6-84BE-179087A4A82E}"/>
              </a:ext>
            </a:extLst>
          </p:cNvPr>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958">
                <a:solidFill>
                  <a:schemeClr val="tx1">
                    <a:tint val="75000"/>
                  </a:schemeClr>
                </a:solidFill>
              </a:defRPr>
            </a:lvl1pPr>
          </a:lstStyle>
          <a:p>
            <a:pPr defTabSz="883036"/>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BC80CA5D-A9B1-5799-E64C-BAFC75991C76}"/>
              </a:ext>
            </a:extLst>
          </p:cNvPr>
          <p:cNvSpPr>
            <a:spLocks noGrp="1"/>
          </p:cNvSpPr>
          <p:nvPr>
            <p:ph type="ftr" sz="quarter" idx="3"/>
          </p:nvPr>
        </p:nvSpPr>
        <p:spPr>
          <a:xfrm>
            <a:off x="3281364" y="6356353"/>
            <a:ext cx="3343275" cy="365125"/>
          </a:xfrm>
          <a:prstGeom prst="rect">
            <a:avLst/>
          </a:prstGeom>
        </p:spPr>
        <p:txBody>
          <a:bodyPr vert="horz" lIns="91440" tIns="45720" rIns="91440" bIns="45720" rtlCol="0" anchor="ctr"/>
          <a:lstStyle>
            <a:lvl1pPr algn="ctr">
              <a:defRPr sz="958">
                <a:solidFill>
                  <a:schemeClr val="tx1">
                    <a:tint val="75000"/>
                  </a:schemeClr>
                </a:solidFill>
              </a:defRPr>
            </a:lvl1pPr>
          </a:lstStyle>
          <a:p>
            <a:pPr defTabSz="883036"/>
            <a:endParaRPr lang="ja-JP" altLang="en-US">
              <a:solidFill>
                <a:prstClr val="black">
                  <a:tint val="75000"/>
                </a:prstClr>
              </a:solidFill>
            </a:endParaRPr>
          </a:p>
        </p:txBody>
      </p:sp>
      <p:pic>
        <p:nvPicPr>
          <p:cNvPr id="7" name="図 6" descr="背景パターン&#10;&#10;自動的に生成された説明">
            <a:extLst>
              <a:ext uri="{FF2B5EF4-FFF2-40B4-BE49-F238E27FC236}">
                <a16:creationId xmlns:a16="http://schemas.microsoft.com/office/drawing/2014/main" id="{11D6FE6B-465A-E31F-343B-E6FAB993B4F0}"/>
              </a:ext>
            </a:extLst>
          </p:cNvPr>
          <p:cNvPicPr>
            <a:picLocks noChangeAspect="1"/>
          </p:cNvPicPr>
          <p:nvPr/>
        </p:nvPicPr>
        <p:blipFill>
          <a:blip r:embed="rId17"/>
          <a:stretch>
            <a:fillRect/>
          </a:stretch>
        </p:blipFill>
        <p:spPr>
          <a:xfrm>
            <a:off x="476250" y="514350"/>
            <a:ext cx="8953500" cy="5829300"/>
          </a:xfrm>
          <a:prstGeom prst="rect">
            <a:avLst/>
          </a:prstGeom>
        </p:spPr>
      </p:pic>
      <p:sp>
        <p:nvSpPr>
          <p:cNvPr id="8" name="Slide Number Placeholder 5">
            <a:extLst>
              <a:ext uri="{FF2B5EF4-FFF2-40B4-BE49-F238E27FC236}">
                <a16:creationId xmlns:a16="http://schemas.microsoft.com/office/drawing/2014/main" id="{3862066D-8A14-754F-BB88-10D1F6688D9C}"/>
              </a:ext>
            </a:extLst>
          </p:cNvPr>
          <p:cNvSpPr>
            <a:spLocks noGrp="1"/>
          </p:cNvSpPr>
          <p:nvPr>
            <p:ph type="sldNum" sz="quarter" idx="4"/>
          </p:nvPr>
        </p:nvSpPr>
        <p:spPr>
          <a:xfrm>
            <a:off x="7677150" y="6492877"/>
            <a:ext cx="2228850" cy="365125"/>
          </a:xfrm>
          <a:prstGeom prst="rect">
            <a:avLst/>
          </a:prstGeom>
        </p:spPr>
        <p:txBody>
          <a:bodyPr vert="horz" lIns="91440" tIns="45720" rIns="91440" bIns="45720" rtlCol="0" anchor="ctr"/>
          <a:lstStyle>
            <a:lvl1pPr algn="r">
              <a:defRPr sz="983" b="0" i="0">
                <a:solidFill>
                  <a:schemeClr val="tx1"/>
                </a:solidFill>
                <a:latin typeface="Meiryo UI" panose="020B0604030504040204" pitchFamily="34" charset="-128"/>
                <a:ea typeface="Meiryo UI" panose="020B0604030504040204" pitchFamily="34" charset="-128"/>
              </a:defRPr>
            </a:lvl1pPr>
          </a:lstStyle>
          <a:p>
            <a:pPr defTabSz="883036"/>
            <a:fld id="{07BFDF1F-3106-40BA-910A-9ACBB50F782E}" type="slidenum">
              <a:rPr lang="ja-JP" altLang="en-US" smtClean="0">
                <a:solidFill>
                  <a:prstClr val="black">
                    <a:tint val="75000"/>
                  </a:prstClr>
                </a:solidFill>
              </a:rPr>
              <a:pPr defTabSz="883036"/>
              <a:t>‹#›</a:t>
            </a:fld>
            <a:endParaRPr lang="ja-JP" altLang="en-US">
              <a:solidFill>
                <a:prstClr val="black">
                  <a:tint val="75000"/>
                </a:prstClr>
              </a:solidFill>
            </a:endParaRPr>
          </a:p>
        </p:txBody>
      </p:sp>
    </p:spTree>
    <p:extLst>
      <p:ext uri="{BB962C8B-B14F-4D97-AF65-F5344CB8AC3E}">
        <p14:creationId xmlns:p14="http://schemas.microsoft.com/office/powerpoint/2010/main" val="407014975"/>
      </p:ext>
    </p:extLst>
  </p:cSld>
  <p:clrMap bg1="lt1" tx1="dk1" bg2="lt2" tx2="dk2" accent1="accent1" accent2="accent2" accent3="accent3" accent4="accent4" accent5="accent5" accent6="accent6" hlink="hlink" folHlink="folHlink"/>
  <p:sldLayoutIdLst>
    <p:sldLayoutId id="2147485531" r:id="rId1"/>
    <p:sldLayoutId id="2147485532" r:id="rId2"/>
    <p:sldLayoutId id="2147485533" r:id="rId3"/>
    <p:sldLayoutId id="2147485534" r:id="rId4"/>
    <p:sldLayoutId id="2147485535" r:id="rId5"/>
    <p:sldLayoutId id="2147485536" r:id="rId6"/>
    <p:sldLayoutId id="2147485537" r:id="rId7"/>
    <p:sldLayoutId id="2147485538" r:id="rId8"/>
    <p:sldLayoutId id="2147485539" r:id="rId9"/>
    <p:sldLayoutId id="2147485540" r:id="rId10"/>
    <p:sldLayoutId id="2147485541" r:id="rId11"/>
    <p:sldLayoutId id="2147485542" r:id="rId12"/>
    <p:sldLayoutId id="2147485543" r:id="rId13"/>
    <p:sldLayoutId id="2147485544" r:id="rId14"/>
    <p:sldLayoutId id="2147485545" r:id="rId15"/>
  </p:sldLayoutIdLst>
  <p:hf hdr="0" ftr="0" dt="0"/>
  <p:txStyles>
    <p:titleStyle>
      <a:lvl1pPr algn="l" defTabSz="730097" rtl="0" eaLnBrk="1" latinLnBrk="0" hangingPunct="1">
        <a:lnSpc>
          <a:spcPct val="90000"/>
        </a:lnSpc>
        <a:spcBef>
          <a:spcPct val="0"/>
        </a:spcBef>
        <a:buNone/>
        <a:defRPr kumimoji="1" sz="3513" kern="1200">
          <a:solidFill>
            <a:schemeClr val="tx1"/>
          </a:solidFill>
          <a:latin typeface="+mj-lt"/>
          <a:ea typeface="+mj-ea"/>
          <a:cs typeface="+mj-cs"/>
        </a:defRPr>
      </a:lvl1pPr>
    </p:titleStyle>
    <p:bodyStyle>
      <a:lvl1pPr marL="182525" indent="-182525" algn="l" defTabSz="730097" rtl="0" eaLnBrk="1" latinLnBrk="0" hangingPunct="1">
        <a:lnSpc>
          <a:spcPct val="90000"/>
        </a:lnSpc>
        <a:spcBef>
          <a:spcPts val="799"/>
        </a:spcBef>
        <a:buFont typeface="Arial" panose="020B0604020202020204" pitchFamily="34" charset="0"/>
        <a:buChar char="•"/>
        <a:defRPr kumimoji="1" sz="2236" kern="1200">
          <a:solidFill>
            <a:schemeClr val="tx1"/>
          </a:solidFill>
          <a:latin typeface="+mn-lt"/>
          <a:ea typeface="+mn-ea"/>
          <a:cs typeface="+mn-cs"/>
        </a:defRPr>
      </a:lvl1pPr>
      <a:lvl2pPr marL="547573" indent="-182525" algn="l" defTabSz="730097" rtl="0" eaLnBrk="1" latinLnBrk="0" hangingPunct="1">
        <a:lnSpc>
          <a:spcPct val="90000"/>
        </a:lnSpc>
        <a:spcBef>
          <a:spcPts val="399"/>
        </a:spcBef>
        <a:buFont typeface="Arial" panose="020B0604020202020204" pitchFamily="34" charset="0"/>
        <a:buChar char="•"/>
        <a:defRPr kumimoji="1" sz="1916" kern="1200">
          <a:solidFill>
            <a:schemeClr val="tx1"/>
          </a:solidFill>
          <a:latin typeface="+mn-lt"/>
          <a:ea typeface="+mn-ea"/>
          <a:cs typeface="+mn-cs"/>
        </a:defRPr>
      </a:lvl2pPr>
      <a:lvl3pPr marL="912622" indent="-182525" algn="l" defTabSz="730097" rtl="0" eaLnBrk="1" latinLnBrk="0" hangingPunct="1">
        <a:lnSpc>
          <a:spcPct val="90000"/>
        </a:lnSpc>
        <a:spcBef>
          <a:spcPts val="399"/>
        </a:spcBef>
        <a:buFont typeface="Arial" panose="020B0604020202020204" pitchFamily="34" charset="0"/>
        <a:buChar char="•"/>
        <a:defRPr kumimoji="1" sz="1597" kern="1200">
          <a:solidFill>
            <a:schemeClr val="tx1"/>
          </a:solidFill>
          <a:latin typeface="+mn-lt"/>
          <a:ea typeface="+mn-ea"/>
          <a:cs typeface="+mn-cs"/>
        </a:defRPr>
      </a:lvl3pPr>
      <a:lvl4pPr marL="1277670" indent="-182525" algn="l" defTabSz="730097" rtl="0" eaLnBrk="1" latinLnBrk="0" hangingPunct="1">
        <a:lnSpc>
          <a:spcPct val="90000"/>
        </a:lnSpc>
        <a:spcBef>
          <a:spcPts val="399"/>
        </a:spcBef>
        <a:buFont typeface="Arial" panose="020B0604020202020204" pitchFamily="34" charset="0"/>
        <a:buChar char="•"/>
        <a:defRPr kumimoji="1" sz="1438" kern="1200">
          <a:solidFill>
            <a:schemeClr val="tx1"/>
          </a:solidFill>
          <a:latin typeface="+mn-lt"/>
          <a:ea typeface="+mn-ea"/>
          <a:cs typeface="+mn-cs"/>
        </a:defRPr>
      </a:lvl4pPr>
      <a:lvl5pPr marL="1642719" indent="-182525" algn="l" defTabSz="730097" rtl="0" eaLnBrk="1" latinLnBrk="0" hangingPunct="1">
        <a:lnSpc>
          <a:spcPct val="90000"/>
        </a:lnSpc>
        <a:spcBef>
          <a:spcPts val="399"/>
        </a:spcBef>
        <a:buFont typeface="Arial" panose="020B0604020202020204" pitchFamily="34" charset="0"/>
        <a:buChar char="•"/>
        <a:defRPr kumimoji="1" sz="1438" kern="1200">
          <a:solidFill>
            <a:schemeClr val="tx1"/>
          </a:solidFill>
          <a:latin typeface="+mn-lt"/>
          <a:ea typeface="+mn-ea"/>
          <a:cs typeface="+mn-cs"/>
        </a:defRPr>
      </a:lvl5pPr>
      <a:lvl6pPr marL="2007767" indent="-182525" algn="l" defTabSz="730097" rtl="0" eaLnBrk="1" latinLnBrk="0" hangingPunct="1">
        <a:lnSpc>
          <a:spcPct val="90000"/>
        </a:lnSpc>
        <a:spcBef>
          <a:spcPts val="399"/>
        </a:spcBef>
        <a:buFont typeface="Arial" panose="020B0604020202020204" pitchFamily="34" charset="0"/>
        <a:buChar char="•"/>
        <a:defRPr kumimoji="1" sz="1438" kern="1200">
          <a:solidFill>
            <a:schemeClr val="tx1"/>
          </a:solidFill>
          <a:latin typeface="+mn-lt"/>
          <a:ea typeface="+mn-ea"/>
          <a:cs typeface="+mn-cs"/>
        </a:defRPr>
      </a:lvl6pPr>
      <a:lvl7pPr marL="2372816" indent="-182525" algn="l" defTabSz="730097" rtl="0" eaLnBrk="1" latinLnBrk="0" hangingPunct="1">
        <a:lnSpc>
          <a:spcPct val="90000"/>
        </a:lnSpc>
        <a:spcBef>
          <a:spcPts val="399"/>
        </a:spcBef>
        <a:buFont typeface="Arial" panose="020B0604020202020204" pitchFamily="34" charset="0"/>
        <a:buChar char="•"/>
        <a:defRPr kumimoji="1" sz="1438" kern="1200">
          <a:solidFill>
            <a:schemeClr val="tx1"/>
          </a:solidFill>
          <a:latin typeface="+mn-lt"/>
          <a:ea typeface="+mn-ea"/>
          <a:cs typeface="+mn-cs"/>
        </a:defRPr>
      </a:lvl7pPr>
      <a:lvl8pPr marL="2737864" indent="-182525" algn="l" defTabSz="730097" rtl="0" eaLnBrk="1" latinLnBrk="0" hangingPunct="1">
        <a:lnSpc>
          <a:spcPct val="90000"/>
        </a:lnSpc>
        <a:spcBef>
          <a:spcPts val="399"/>
        </a:spcBef>
        <a:buFont typeface="Arial" panose="020B0604020202020204" pitchFamily="34" charset="0"/>
        <a:buChar char="•"/>
        <a:defRPr kumimoji="1" sz="1438" kern="1200">
          <a:solidFill>
            <a:schemeClr val="tx1"/>
          </a:solidFill>
          <a:latin typeface="+mn-lt"/>
          <a:ea typeface="+mn-ea"/>
          <a:cs typeface="+mn-cs"/>
        </a:defRPr>
      </a:lvl8pPr>
      <a:lvl9pPr marL="3102913" indent="-182525" algn="l" defTabSz="730097" rtl="0" eaLnBrk="1" latinLnBrk="0" hangingPunct="1">
        <a:lnSpc>
          <a:spcPct val="90000"/>
        </a:lnSpc>
        <a:spcBef>
          <a:spcPts val="399"/>
        </a:spcBef>
        <a:buFont typeface="Arial" panose="020B0604020202020204" pitchFamily="34" charset="0"/>
        <a:buChar char="•"/>
        <a:defRPr kumimoji="1" sz="1438" kern="1200">
          <a:solidFill>
            <a:schemeClr val="tx1"/>
          </a:solidFill>
          <a:latin typeface="+mn-lt"/>
          <a:ea typeface="+mn-ea"/>
          <a:cs typeface="+mn-cs"/>
        </a:defRPr>
      </a:lvl9pPr>
    </p:bodyStyle>
    <p:otherStyle>
      <a:defPPr>
        <a:defRPr lang="ja-JP"/>
      </a:defPPr>
      <a:lvl1pPr marL="0" algn="l" defTabSz="730097" rtl="0" eaLnBrk="1" latinLnBrk="0" hangingPunct="1">
        <a:defRPr kumimoji="1" sz="1438" kern="1200">
          <a:solidFill>
            <a:schemeClr val="tx1"/>
          </a:solidFill>
          <a:latin typeface="+mn-lt"/>
          <a:ea typeface="+mn-ea"/>
          <a:cs typeface="+mn-cs"/>
        </a:defRPr>
      </a:lvl1pPr>
      <a:lvl2pPr marL="365048" algn="l" defTabSz="730097" rtl="0" eaLnBrk="1" latinLnBrk="0" hangingPunct="1">
        <a:defRPr kumimoji="1" sz="1438" kern="1200">
          <a:solidFill>
            <a:schemeClr val="tx1"/>
          </a:solidFill>
          <a:latin typeface="+mn-lt"/>
          <a:ea typeface="+mn-ea"/>
          <a:cs typeface="+mn-cs"/>
        </a:defRPr>
      </a:lvl2pPr>
      <a:lvl3pPr marL="730097" algn="l" defTabSz="730097" rtl="0" eaLnBrk="1" latinLnBrk="0" hangingPunct="1">
        <a:defRPr kumimoji="1" sz="1438" kern="1200">
          <a:solidFill>
            <a:schemeClr val="tx1"/>
          </a:solidFill>
          <a:latin typeface="+mn-lt"/>
          <a:ea typeface="+mn-ea"/>
          <a:cs typeface="+mn-cs"/>
        </a:defRPr>
      </a:lvl3pPr>
      <a:lvl4pPr marL="1095145" algn="l" defTabSz="730097" rtl="0" eaLnBrk="1" latinLnBrk="0" hangingPunct="1">
        <a:defRPr kumimoji="1" sz="1438" kern="1200">
          <a:solidFill>
            <a:schemeClr val="tx1"/>
          </a:solidFill>
          <a:latin typeface="+mn-lt"/>
          <a:ea typeface="+mn-ea"/>
          <a:cs typeface="+mn-cs"/>
        </a:defRPr>
      </a:lvl4pPr>
      <a:lvl5pPr marL="1460194" algn="l" defTabSz="730097" rtl="0" eaLnBrk="1" latinLnBrk="0" hangingPunct="1">
        <a:defRPr kumimoji="1" sz="1438" kern="1200">
          <a:solidFill>
            <a:schemeClr val="tx1"/>
          </a:solidFill>
          <a:latin typeface="+mn-lt"/>
          <a:ea typeface="+mn-ea"/>
          <a:cs typeface="+mn-cs"/>
        </a:defRPr>
      </a:lvl5pPr>
      <a:lvl6pPr marL="1825242" algn="l" defTabSz="730097" rtl="0" eaLnBrk="1" latinLnBrk="0" hangingPunct="1">
        <a:defRPr kumimoji="1" sz="1438" kern="1200">
          <a:solidFill>
            <a:schemeClr val="tx1"/>
          </a:solidFill>
          <a:latin typeface="+mn-lt"/>
          <a:ea typeface="+mn-ea"/>
          <a:cs typeface="+mn-cs"/>
        </a:defRPr>
      </a:lvl6pPr>
      <a:lvl7pPr marL="2190291" algn="l" defTabSz="730097" rtl="0" eaLnBrk="1" latinLnBrk="0" hangingPunct="1">
        <a:defRPr kumimoji="1" sz="1438" kern="1200">
          <a:solidFill>
            <a:schemeClr val="tx1"/>
          </a:solidFill>
          <a:latin typeface="+mn-lt"/>
          <a:ea typeface="+mn-ea"/>
          <a:cs typeface="+mn-cs"/>
        </a:defRPr>
      </a:lvl7pPr>
      <a:lvl8pPr marL="2555339" algn="l" defTabSz="730097" rtl="0" eaLnBrk="1" latinLnBrk="0" hangingPunct="1">
        <a:defRPr kumimoji="1" sz="1438" kern="1200">
          <a:solidFill>
            <a:schemeClr val="tx1"/>
          </a:solidFill>
          <a:latin typeface="+mn-lt"/>
          <a:ea typeface="+mn-ea"/>
          <a:cs typeface="+mn-cs"/>
        </a:defRPr>
      </a:lvl8pPr>
      <a:lvl9pPr marL="2920388" algn="l" defTabSz="730097" rtl="0" eaLnBrk="1" latinLnBrk="0" hangingPunct="1">
        <a:defRPr kumimoji="1" sz="143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677150" y="6492877"/>
            <a:ext cx="2228850" cy="365125"/>
          </a:xfrm>
          <a:prstGeom prst="rect">
            <a:avLst/>
          </a:prstGeom>
        </p:spPr>
        <p:txBody>
          <a:bodyPr vert="horz" lIns="91440" tIns="45720" rIns="91440" bIns="45720" rtlCol="0" anchor="ctr"/>
          <a:lstStyle>
            <a:lvl1pPr algn="r">
              <a:defRPr sz="923" b="0" i="0">
                <a:solidFill>
                  <a:schemeClr val="tx1"/>
                </a:solidFill>
                <a:latin typeface="Meiryo UI" panose="020B0604030504040204" pitchFamily="34" charset="-128"/>
                <a:ea typeface="Meiryo UI" panose="020B0604030504040204" pitchFamily="34" charset="-128"/>
              </a:defRPr>
            </a:lvl1pPr>
          </a:lstStyle>
          <a:p>
            <a:fld id="{0D14D715-0E5B-8E4D-B55D-93FA97F5B934}" type="slidenum">
              <a:rPr kumimoji="1" lang="ja-JP" altLang="en-US" smtClean="0"/>
              <a:pPr/>
              <a:t>‹#›</a:t>
            </a:fld>
            <a:endParaRPr kumimoji="1" lang="ja-JP" altLang="en-US"/>
          </a:p>
        </p:txBody>
      </p:sp>
      <p:pic>
        <p:nvPicPr>
          <p:cNvPr id="7" name="図 6">
            <a:extLst>
              <a:ext uri="{FF2B5EF4-FFF2-40B4-BE49-F238E27FC236}">
                <a16:creationId xmlns:a16="http://schemas.microsoft.com/office/drawing/2014/main" id="{97345506-4E39-C248-A3BA-1A37A77DDA2E}"/>
              </a:ext>
            </a:extLst>
          </p:cNvPr>
          <p:cNvPicPr>
            <a:picLocks noChangeAspect="1"/>
          </p:cNvPicPr>
          <p:nvPr userDrawn="1"/>
        </p:nvPicPr>
        <p:blipFill>
          <a:blip r:embed="rId13"/>
          <a:stretch>
            <a:fillRect/>
          </a:stretch>
        </p:blipFill>
        <p:spPr>
          <a:xfrm>
            <a:off x="0" y="3"/>
            <a:ext cx="9906000" cy="497148"/>
          </a:xfrm>
          <a:prstGeom prst="rect">
            <a:avLst/>
          </a:prstGeom>
        </p:spPr>
      </p:pic>
      <p:sp>
        <p:nvSpPr>
          <p:cNvPr id="8" name="タイトル プレースホルダー 7">
            <a:extLst>
              <a:ext uri="{FF2B5EF4-FFF2-40B4-BE49-F238E27FC236}">
                <a16:creationId xmlns:a16="http://schemas.microsoft.com/office/drawing/2014/main" id="{7BC79D6C-FD35-1A49-AD05-C3622CCBC7DE}"/>
              </a:ext>
            </a:extLst>
          </p:cNvPr>
          <p:cNvSpPr>
            <a:spLocks noGrp="1"/>
          </p:cNvSpPr>
          <p:nvPr>
            <p:ph type="title"/>
          </p:nvPr>
        </p:nvSpPr>
        <p:spPr>
          <a:xfrm>
            <a:off x="247650" y="395060"/>
            <a:ext cx="8543925" cy="213360"/>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3342226061"/>
      </p:ext>
    </p:extLst>
  </p:cSld>
  <p:clrMap bg1="lt1" tx1="dk1" bg2="lt2" tx2="dk2" accent1="accent1" accent2="accent2" accent3="accent3" accent4="accent4" accent5="accent5" accent6="accent6" hlink="hlink" folHlink="folHlink"/>
  <p:sldLayoutIdLst>
    <p:sldLayoutId id="2147485571" r:id="rId1"/>
    <p:sldLayoutId id="2147485572" r:id="rId2"/>
    <p:sldLayoutId id="2147485573" r:id="rId3"/>
    <p:sldLayoutId id="2147485574" r:id="rId4"/>
    <p:sldLayoutId id="2147485575" r:id="rId5"/>
    <p:sldLayoutId id="2147485576" r:id="rId6"/>
    <p:sldLayoutId id="2147485577" r:id="rId7"/>
    <p:sldLayoutId id="2147485578" r:id="rId8"/>
    <p:sldLayoutId id="2147485579" r:id="rId9"/>
    <p:sldLayoutId id="2147485580" r:id="rId10"/>
    <p:sldLayoutId id="2147485581" r:id="rId11"/>
  </p:sldLayoutIdLst>
  <p:hf hdr="0" ftr="0" dt="0"/>
  <p:txStyles>
    <p:titleStyle>
      <a:lvl1pPr algn="l" defTabSz="844083" rtl="0" eaLnBrk="1" latinLnBrk="0" hangingPunct="1">
        <a:lnSpc>
          <a:spcPct val="90000"/>
        </a:lnSpc>
        <a:spcBef>
          <a:spcPct val="0"/>
        </a:spcBef>
        <a:buNone/>
        <a:defRPr kumimoji="1" sz="1662" b="1" i="0" kern="1200">
          <a:solidFill>
            <a:schemeClr val="bg1"/>
          </a:solidFill>
          <a:latin typeface="Meiryo UI" panose="020B0604030504040204" pitchFamily="34" charset="-128"/>
          <a:ea typeface="Meiryo UI" panose="020B0604030504040204" pitchFamily="34" charset="-128"/>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217">
          <p15:clr>
            <a:srgbClr val="F26B43"/>
          </p15:clr>
        </p15:guide>
        <p15:guide id="3" pos="602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677150" y="6492879"/>
            <a:ext cx="2228850" cy="365125"/>
          </a:xfrm>
          <a:prstGeom prst="rect">
            <a:avLst/>
          </a:prstGeom>
        </p:spPr>
        <p:txBody>
          <a:bodyPr vert="horz" lIns="91440" tIns="45720" rIns="91440" bIns="45720" rtlCol="0" anchor="ctr"/>
          <a:lstStyle>
            <a:lvl1pPr algn="r">
              <a:defRPr sz="923" b="0" i="0">
                <a:solidFill>
                  <a:schemeClr val="tx1"/>
                </a:solidFill>
                <a:latin typeface="Meiryo UI" panose="020B0604030504040204" pitchFamily="34" charset="-128"/>
                <a:ea typeface="Meiryo UI" panose="020B0604030504040204" pitchFamily="34" charset="-128"/>
              </a:defRPr>
            </a:lvl1pPr>
          </a:lstStyle>
          <a:p>
            <a:fld id="{0D14D715-0E5B-8E4D-B55D-93FA97F5B934}" type="slidenum">
              <a:rPr kumimoji="1" lang="ja-JP" altLang="en-US" smtClean="0"/>
              <a:pPr/>
              <a:t>‹#›</a:t>
            </a:fld>
            <a:endParaRPr kumimoji="1" lang="ja-JP" altLang="en-US"/>
          </a:p>
        </p:txBody>
      </p:sp>
      <p:pic>
        <p:nvPicPr>
          <p:cNvPr id="7" name="図 6">
            <a:extLst>
              <a:ext uri="{FF2B5EF4-FFF2-40B4-BE49-F238E27FC236}">
                <a16:creationId xmlns:a16="http://schemas.microsoft.com/office/drawing/2014/main" id="{97345506-4E39-C248-A3BA-1A37A77DDA2E}"/>
              </a:ext>
            </a:extLst>
          </p:cNvPr>
          <p:cNvPicPr>
            <a:picLocks noChangeAspect="1"/>
          </p:cNvPicPr>
          <p:nvPr userDrawn="1"/>
        </p:nvPicPr>
        <p:blipFill>
          <a:blip r:embed="rId13"/>
          <a:stretch>
            <a:fillRect/>
          </a:stretch>
        </p:blipFill>
        <p:spPr>
          <a:xfrm>
            <a:off x="0" y="4"/>
            <a:ext cx="9906000" cy="790121"/>
          </a:xfrm>
          <a:prstGeom prst="rect">
            <a:avLst/>
          </a:prstGeom>
        </p:spPr>
      </p:pic>
      <p:sp>
        <p:nvSpPr>
          <p:cNvPr id="8" name="タイトル プレースホルダー 7">
            <a:extLst>
              <a:ext uri="{FF2B5EF4-FFF2-40B4-BE49-F238E27FC236}">
                <a16:creationId xmlns:a16="http://schemas.microsoft.com/office/drawing/2014/main" id="{7BC79D6C-FD35-1A49-AD05-C3622CCBC7DE}"/>
              </a:ext>
            </a:extLst>
          </p:cNvPr>
          <p:cNvSpPr>
            <a:spLocks noGrp="1"/>
          </p:cNvSpPr>
          <p:nvPr>
            <p:ph type="title"/>
          </p:nvPr>
        </p:nvSpPr>
        <p:spPr>
          <a:xfrm>
            <a:off x="247650" y="395060"/>
            <a:ext cx="8543925" cy="213360"/>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4054511695"/>
      </p:ext>
    </p:extLst>
  </p:cSld>
  <p:clrMap bg1="lt1" tx1="dk1" bg2="lt2" tx2="dk2" accent1="accent1" accent2="accent2" accent3="accent3" accent4="accent4" accent5="accent5" accent6="accent6" hlink="hlink" folHlink="folHlink"/>
  <p:sldLayoutIdLst>
    <p:sldLayoutId id="2147485589" r:id="rId1"/>
    <p:sldLayoutId id="2147485590" r:id="rId2"/>
    <p:sldLayoutId id="2147485591" r:id="rId3"/>
    <p:sldLayoutId id="2147485592" r:id="rId4"/>
    <p:sldLayoutId id="2147485593" r:id="rId5"/>
    <p:sldLayoutId id="2147485594" r:id="rId6"/>
    <p:sldLayoutId id="2147485595" r:id="rId7"/>
    <p:sldLayoutId id="2147485596" r:id="rId8"/>
    <p:sldLayoutId id="2147485597" r:id="rId9"/>
    <p:sldLayoutId id="2147485598" r:id="rId10"/>
    <p:sldLayoutId id="2147485599" r:id="rId11"/>
  </p:sldLayoutIdLst>
  <p:hf hdr="0" ftr="0" dt="0"/>
  <p:txStyles>
    <p:titleStyle>
      <a:lvl1pPr algn="l" defTabSz="844078" rtl="0" eaLnBrk="1" latinLnBrk="0" hangingPunct="1">
        <a:lnSpc>
          <a:spcPct val="90000"/>
        </a:lnSpc>
        <a:spcBef>
          <a:spcPct val="0"/>
        </a:spcBef>
        <a:buNone/>
        <a:defRPr kumimoji="1" sz="1662" b="1" i="0" kern="1200">
          <a:solidFill>
            <a:schemeClr val="bg1"/>
          </a:solidFill>
          <a:latin typeface="Meiryo UI" panose="020B0604030504040204" pitchFamily="34" charset="-128"/>
          <a:ea typeface="Meiryo UI" panose="020B0604030504040204" pitchFamily="34" charset="-128"/>
          <a:cs typeface="+mj-cs"/>
        </a:defRPr>
      </a:lvl1pPr>
    </p:titleStyle>
    <p:bodyStyle>
      <a:lvl1pPr marL="211020" indent="-211020" algn="l" defTabSz="844078"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58" indent="-211020" algn="l" defTabSz="844078"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097" indent="-211020" algn="l" defTabSz="844078"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36" indent="-211020" algn="l" defTabSz="84407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75" indent="-211020" algn="l" defTabSz="84407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13" indent="-211020" algn="l" defTabSz="84407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53" indent="-211020" algn="l" defTabSz="84407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291" indent="-211020" algn="l" defTabSz="84407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30" indent="-211020" algn="l" defTabSz="84407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78" rtl="0" eaLnBrk="1" latinLnBrk="0" hangingPunct="1">
        <a:defRPr kumimoji="1" sz="1662" kern="1200">
          <a:solidFill>
            <a:schemeClr val="tx1"/>
          </a:solidFill>
          <a:latin typeface="+mn-lt"/>
          <a:ea typeface="+mn-ea"/>
          <a:cs typeface="+mn-cs"/>
        </a:defRPr>
      </a:lvl1pPr>
      <a:lvl2pPr marL="422039" algn="l" defTabSz="844078" rtl="0" eaLnBrk="1" latinLnBrk="0" hangingPunct="1">
        <a:defRPr kumimoji="1" sz="1662" kern="1200">
          <a:solidFill>
            <a:schemeClr val="tx1"/>
          </a:solidFill>
          <a:latin typeface="+mn-lt"/>
          <a:ea typeface="+mn-ea"/>
          <a:cs typeface="+mn-cs"/>
        </a:defRPr>
      </a:lvl2pPr>
      <a:lvl3pPr marL="844078" algn="l" defTabSz="844078" rtl="0" eaLnBrk="1" latinLnBrk="0" hangingPunct="1">
        <a:defRPr kumimoji="1" sz="1662" kern="1200">
          <a:solidFill>
            <a:schemeClr val="tx1"/>
          </a:solidFill>
          <a:latin typeface="+mn-lt"/>
          <a:ea typeface="+mn-ea"/>
          <a:cs typeface="+mn-cs"/>
        </a:defRPr>
      </a:lvl3pPr>
      <a:lvl4pPr marL="1266117" algn="l" defTabSz="844078" rtl="0" eaLnBrk="1" latinLnBrk="0" hangingPunct="1">
        <a:defRPr kumimoji="1" sz="1662" kern="1200">
          <a:solidFill>
            <a:schemeClr val="tx1"/>
          </a:solidFill>
          <a:latin typeface="+mn-lt"/>
          <a:ea typeface="+mn-ea"/>
          <a:cs typeface="+mn-cs"/>
        </a:defRPr>
      </a:lvl4pPr>
      <a:lvl5pPr marL="1688155" algn="l" defTabSz="844078" rtl="0" eaLnBrk="1" latinLnBrk="0" hangingPunct="1">
        <a:defRPr kumimoji="1" sz="1662" kern="1200">
          <a:solidFill>
            <a:schemeClr val="tx1"/>
          </a:solidFill>
          <a:latin typeface="+mn-lt"/>
          <a:ea typeface="+mn-ea"/>
          <a:cs typeface="+mn-cs"/>
        </a:defRPr>
      </a:lvl5pPr>
      <a:lvl6pPr marL="2110195" algn="l" defTabSz="844078" rtl="0" eaLnBrk="1" latinLnBrk="0" hangingPunct="1">
        <a:defRPr kumimoji="1" sz="1662" kern="1200">
          <a:solidFill>
            <a:schemeClr val="tx1"/>
          </a:solidFill>
          <a:latin typeface="+mn-lt"/>
          <a:ea typeface="+mn-ea"/>
          <a:cs typeface="+mn-cs"/>
        </a:defRPr>
      </a:lvl6pPr>
      <a:lvl7pPr marL="2532233" algn="l" defTabSz="844078" rtl="0" eaLnBrk="1" latinLnBrk="0" hangingPunct="1">
        <a:defRPr kumimoji="1" sz="1662" kern="1200">
          <a:solidFill>
            <a:schemeClr val="tx1"/>
          </a:solidFill>
          <a:latin typeface="+mn-lt"/>
          <a:ea typeface="+mn-ea"/>
          <a:cs typeface="+mn-cs"/>
        </a:defRPr>
      </a:lvl7pPr>
      <a:lvl8pPr marL="2954272" algn="l" defTabSz="844078" rtl="0" eaLnBrk="1" latinLnBrk="0" hangingPunct="1">
        <a:defRPr kumimoji="1" sz="1662" kern="1200">
          <a:solidFill>
            <a:schemeClr val="tx1"/>
          </a:solidFill>
          <a:latin typeface="+mn-lt"/>
          <a:ea typeface="+mn-ea"/>
          <a:cs typeface="+mn-cs"/>
        </a:defRPr>
      </a:lvl8pPr>
      <a:lvl9pPr marL="3376311" algn="l" defTabSz="844078" rtl="0" eaLnBrk="1" latinLnBrk="0" hangingPunct="1">
        <a:defRPr kumimoji="1"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217">
          <p15:clr>
            <a:srgbClr val="F26B43"/>
          </p15:clr>
        </p15:guide>
        <p15:guide id="3" pos="602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300" y="69099"/>
            <a:ext cx="9904353" cy="773899"/>
          </a:xfrm>
          <a:prstGeom prst="rect">
            <a:avLst/>
          </a:prstGeom>
        </p:spPr>
      </p:pic>
      <p:sp>
        <p:nvSpPr>
          <p:cNvPr id="2" name="Holder 2"/>
          <p:cNvSpPr>
            <a:spLocks noGrp="1"/>
          </p:cNvSpPr>
          <p:nvPr>
            <p:ph type="title"/>
          </p:nvPr>
        </p:nvSpPr>
        <p:spPr>
          <a:xfrm>
            <a:off x="81302" y="50672"/>
            <a:ext cx="8626336" cy="400110"/>
          </a:xfrm>
          <a:prstGeom prst="rect">
            <a:avLst/>
          </a:prstGeom>
        </p:spPr>
        <p:txBody>
          <a:bodyPr wrap="square" lIns="0" tIns="0" rIns="0" bIns="0">
            <a:spAutoFit/>
          </a:bodyPr>
          <a:lstStyle>
            <a:lvl1pPr>
              <a:defRPr sz="2600" b="1" i="0">
                <a:solidFill>
                  <a:schemeClr val="bg1"/>
                </a:solidFill>
                <a:latin typeface="Meiryo UI"/>
                <a:cs typeface="Meiryo UI"/>
              </a:defRPr>
            </a:lvl1pPr>
          </a:lstStyle>
          <a:p>
            <a:endParaRPr/>
          </a:p>
        </p:txBody>
      </p:sp>
      <p:sp>
        <p:nvSpPr>
          <p:cNvPr id="3" name="Holder 3"/>
          <p:cNvSpPr>
            <a:spLocks noGrp="1"/>
          </p:cNvSpPr>
          <p:nvPr>
            <p:ph type="body" idx="1"/>
          </p:nvPr>
        </p:nvSpPr>
        <p:spPr>
          <a:xfrm>
            <a:off x="271186" y="2043888"/>
            <a:ext cx="6348311" cy="261610"/>
          </a:xfrm>
          <a:prstGeom prst="rect">
            <a:avLst/>
          </a:prstGeom>
        </p:spPr>
        <p:txBody>
          <a:bodyPr wrap="square" lIns="0" tIns="0" rIns="0" bIns="0">
            <a:spAutoFit/>
          </a:bodyPr>
          <a:lstStyle>
            <a:lvl1pPr>
              <a:defRPr sz="1700" b="1" i="0">
                <a:solidFill>
                  <a:schemeClr val="tx1"/>
                </a:solidFill>
                <a:latin typeface="Meiryo UI"/>
                <a:cs typeface="Meiryo UI"/>
              </a:defRPr>
            </a:lvl1pPr>
          </a:lstStyle>
          <a:p>
            <a:endParaRPr/>
          </a:p>
        </p:txBody>
      </p:sp>
      <p:sp>
        <p:nvSpPr>
          <p:cNvPr id="4" name="Holder 4"/>
          <p:cNvSpPr>
            <a:spLocks noGrp="1"/>
          </p:cNvSpPr>
          <p:nvPr>
            <p:ph type="ftr" sz="quarter" idx="5"/>
          </p:nvPr>
        </p:nvSpPr>
        <p:spPr>
          <a:xfrm>
            <a:off x="3368040" y="6377939"/>
            <a:ext cx="316992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5300" y="6377939"/>
            <a:ext cx="227838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4/9/2026</a:t>
            </a:fld>
            <a:endParaRPr lang="en-US"/>
          </a:p>
        </p:txBody>
      </p:sp>
      <p:sp>
        <p:nvSpPr>
          <p:cNvPr id="6" name="Holder 6"/>
          <p:cNvSpPr>
            <a:spLocks noGrp="1"/>
          </p:cNvSpPr>
          <p:nvPr>
            <p:ph type="sldNum" sz="quarter" idx="7"/>
          </p:nvPr>
        </p:nvSpPr>
        <p:spPr>
          <a:xfrm>
            <a:off x="9556237" y="6476024"/>
            <a:ext cx="328827" cy="627864"/>
          </a:xfrm>
          <a:prstGeom prst="rect">
            <a:avLst/>
          </a:prstGeom>
        </p:spPr>
        <p:txBody>
          <a:bodyPr wrap="square" lIns="0" tIns="0" rIns="0" bIns="0">
            <a:spAutoFit/>
          </a:bodyPr>
          <a:lstStyle>
            <a:lvl1pPr>
              <a:defRPr sz="1360" b="0" i="0">
                <a:solidFill>
                  <a:srgbClr val="7E7E7E"/>
                </a:solidFill>
                <a:latin typeface="Meiryo UI"/>
                <a:cs typeface="Meiryo UI"/>
              </a:defRPr>
            </a:lvl1pPr>
          </a:lstStyle>
          <a:p>
            <a:pPr marL="142227">
              <a:spcBef>
                <a:spcPts val="181"/>
              </a:spcBef>
            </a:pPr>
            <a:fld id="{81D60167-4931-47E6-BA6A-407CBD079E47}" type="slidenum">
              <a:rPr lang="en-US" altLang="ja-JP" spc="-45" smtClean="0"/>
              <a:pPr marL="142227">
                <a:spcBef>
                  <a:spcPts val="181"/>
                </a:spcBef>
              </a:pPr>
              <a:t>‹#›</a:t>
            </a:fld>
            <a:endParaRPr lang="en-US" altLang="ja-JP" spc="-45"/>
          </a:p>
        </p:txBody>
      </p:sp>
    </p:spTree>
    <p:extLst>
      <p:ext uri="{BB962C8B-B14F-4D97-AF65-F5344CB8AC3E}">
        <p14:creationId xmlns:p14="http://schemas.microsoft.com/office/powerpoint/2010/main" val="3257860692"/>
      </p:ext>
    </p:extLst>
  </p:cSld>
  <p:clrMap bg1="lt1" tx1="dk1" bg2="lt2" tx2="dk2" accent1="accent1" accent2="accent2" accent3="accent3" accent4="accent4" accent5="accent5" accent6="accent6" hlink="hlink" folHlink="folHlink"/>
  <p:sldLayoutIdLst>
    <p:sldLayoutId id="2147485613" r:id="rId1"/>
    <p:sldLayoutId id="2147485614" r:id="rId2"/>
    <p:sldLayoutId id="2147485615" r:id="rId3"/>
    <p:sldLayoutId id="2147485616" r:id="rId4"/>
    <p:sldLayoutId id="2147485617" r:id="rId5"/>
  </p:sldLayoutIdLst>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5.xml" Type="http://schemas.openxmlformats.org/officeDocument/2006/relationships/slideLayout"/><Relationship Id="rId2" Target="../media/image5.jp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53.xml" Type="http://schemas.openxmlformats.org/officeDocument/2006/relationships/slideLayout"/><Relationship Id="rId10" Target="../media/image52.svg" Type="http://schemas.openxmlformats.org/officeDocument/2006/relationships/image"/><Relationship Id="rId11" Target="../media/image53.svg" Type="http://schemas.openxmlformats.org/officeDocument/2006/relationships/image"/><Relationship Id="rId12" Target="../media/image54.svg" Type="http://schemas.openxmlformats.org/officeDocument/2006/relationships/image"/><Relationship Id="rId13" Target="../media/image55.svg" Type="http://schemas.openxmlformats.org/officeDocument/2006/relationships/image"/><Relationship Id="rId14" Target="../media/image56.svg" Type="http://schemas.openxmlformats.org/officeDocument/2006/relationships/image"/><Relationship Id="rId15" Target="../media/image57.svg" Type="http://schemas.openxmlformats.org/officeDocument/2006/relationships/image"/><Relationship Id="rId16" Target="../media/image58.svg" Type="http://schemas.openxmlformats.org/officeDocument/2006/relationships/image"/><Relationship Id="rId17" Target="../media/image59.svg" Type="http://schemas.openxmlformats.org/officeDocument/2006/relationships/image"/><Relationship Id="rId2" Target="../notesSlides/notesSlide7.xml" Type="http://schemas.openxmlformats.org/officeDocument/2006/relationships/notesSlide"/><Relationship Id="rId3" Target="../media/image45.svg" Type="http://schemas.openxmlformats.org/officeDocument/2006/relationships/image"/><Relationship Id="rId4" Target="../media/image46.svg" Type="http://schemas.openxmlformats.org/officeDocument/2006/relationships/image"/><Relationship Id="rId5" Target="../media/image47.svg" Type="http://schemas.openxmlformats.org/officeDocument/2006/relationships/image"/><Relationship Id="rId6" Target="../media/image48.svg" Type="http://schemas.openxmlformats.org/officeDocument/2006/relationships/image"/><Relationship Id="rId7" Target="../media/image49.svg" Type="http://schemas.openxmlformats.org/officeDocument/2006/relationships/image"/><Relationship Id="rId8" Target="../media/image50.svg" Type="http://schemas.openxmlformats.org/officeDocument/2006/relationships/image"/><Relationship Id="rId9" Target="../media/image51.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64.xml" Type="http://schemas.openxmlformats.org/officeDocument/2006/relationships/slideLayout"/><Relationship Id="rId2" Target="../notesSlides/notesSlide8.xml" Type="http://schemas.openxmlformats.org/officeDocument/2006/relationships/notesSlide"/><Relationship Id="rId3" Target="../media/image60.png" Type="http://schemas.openxmlformats.org/officeDocument/2006/relationships/image"/><Relationship Id="rId4" Target="../media/image61.jpeg" Type="http://schemas.openxmlformats.org/officeDocument/2006/relationships/image"/><Relationship Id="rId5" Target="../media/image62.png" Type="http://schemas.openxmlformats.org/officeDocument/2006/relationships/image"/><Relationship Id="rId6" Target="../media/image6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64.xml" Type="http://schemas.openxmlformats.org/officeDocument/2006/relationships/slideLayout"/><Relationship Id="rId2" Target="../media/image64.png" Type="http://schemas.openxmlformats.org/officeDocument/2006/relationships/image"/><Relationship Id="rId3" Target="../media/image65.gif" Type="http://schemas.openxmlformats.org/officeDocument/2006/relationships/image"/><Relationship Id="rId4" Target="../media/image66.jpeg" Type="http://schemas.openxmlformats.org/officeDocument/2006/relationships/image"/><Relationship Id="rId5" Target="../media/image6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64.xml" Type="http://schemas.openxmlformats.org/officeDocument/2006/relationships/slideLayout"/><Relationship Id="rId2" Target="../notesSlides/notesSlide9.xml" Type="http://schemas.openxmlformats.org/officeDocument/2006/relationships/notesSlide"/><Relationship Id="rId3" Target="../media/image68.png" Type="http://schemas.openxmlformats.org/officeDocument/2006/relationships/image"/><Relationship Id="rId4" Target="../media/image69.png" Type="http://schemas.openxmlformats.org/officeDocument/2006/relationships/image"/><Relationship Id="rId5" Target="../media/image70.png" Type="http://schemas.openxmlformats.org/officeDocument/2006/relationships/image"/><Relationship Id="rId6" Target="../media/image7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53.xml" Type="http://schemas.openxmlformats.org/officeDocument/2006/relationships/slideLayout"/><Relationship Id="rId10" Target="../media/image13.svg" Type="http://schemas.openxmlformats.org/officeDocument/2006/relationships/image"/><Relationship Id="rId11" Target="../media/image14.svg" Type="http://schemas.openxmlformats.org/officeDocument/2006/relationships/image"/><Relationship Id="rId12" Target="../media/image15.svg" Type="http://schemas.openxmlformats.org/officeDocument/2006/relationships/image"/><Relationship Id="rId13" Target="../media/image16.svg" Type="http://schemas.openxmlformats.org/officeDocument/2006/relationships/image"/><Relationship Id="rId14" Target="../media/image17.png" Type="http://schemas.openxmlformats.org/officeDocument/2006/relationships/image"/><Relationship Id="rId15" Target="../media/image18.png" Type="http://schemas.openxmlformats.org/officeDocument/2006/relationships/image"/><Relationship Id="rId16" Target="../media/image19.png" Type="http://schemas.openxmlformats.org/officeDocument/2006/relationships/image"/><Relationship Id="rId17" Target="../media/image20.png" Type="http://schemas.openxmlformats.org/officeDocument/2006/relationships/image"/><Relationship Id="rId18" Target="../media/image21.png" Type="http://schemas.openxmlformats.org/officeDocument/2006/relationships/image"/><Relationship Id="rId2" Target="../notesSlides/notesSlide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 Id="rId9" Target="../media/image1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53.xml" Type="http://schemas.openxmlformats.org/officeDocument/2006/relationships/slideLayout"/><Relationship Id="rId2" Target="../notesSlides/notesSlide2.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53.xml" Type="http://schemas.openxmlformats.org/officeDocument/2006/relationships/slideLayout"/><Relationship Id="rId2" Target="../notesSlides/notesSlide3.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53.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 Id="rId4" Target="../media/image6.png" Type="http://schemas.openxmlformats.org/officeDocument/2006/relationships/image"/><Relationship Id="rId5" Target="../media/image24.png" Type="http://schemas.openxmlformats.org/officeDocument/2006/relationships/image"/><Relationship Id="rId6" Target="../media/image25.emf" Type="http://schemas.openxmlformats.org/officeDocument/2006/relationships/image"/><Relationship Id="rId7" Target="../media/image26.svg" Type="http://schemas.openxmlformats.org/officeDocument/2006/relationships/image"/><Relationship Id="rId8" Target="../media/image2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53.xml" Type="http://schemas.openxmlformats.org/officeDocument/2006/relationships/slideLayout"/><Relationship Id="rId2" Target="../notesSlides/notesSlide4.xml" Type="http://schemas.openxmlformats.org/officeDocument/2006/relationships/notesSlide"/><Relationship Id="rId3" Target="../media/image28.svg" Type="http://schemas.openxmlformats.org/officeDocument/2006/relationships/image"/><Relationship Id="rId4" Target="../media/image29.svg" Type="http://schemas.openxmlformats.org/officeDocument/2006/relationships/image"/><Relationship Id="rId5" Target="../media/image30.svg" Type="http://schemas.openxmlformats.org/officeDocument/2006/relationships/image"/><Relationship Id="rId6" Target="../media/image31.png" Type="http://schemas.openxmlformats.org/officeDocument/2006/relationships/image"/><Relationship Id="rId7" Target="../media/image32.png" Type="http://schemas.openxmlformats.org/officeDocument/2006/relationships/image"/><Relationship Id="rId8" Target="../media/image33.svg" Type="http://schemas.openxmlformats.org/officeDocument/2006/relationships/image"/><Relationship Id="rId9" Target="../media/image3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53.xml" Type="http://schemas.openxmlformats.org/officeDocument/2006/relationships/slideLayout"/><Relationship Id="rId2" Target="../notesSlides/notesSlide5.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53.xml" Type="http://schemas.openxmlformats.org/officeDocument/2006/relationships/slideLayout"/><Relationship Id="rId10" Target="../media/image42.png" Type="http://schemas.openxmlformats.org/officeDocument/2006/relationships/image"/><Relationship Id="rId11" Target="../media/image43.png" Type="http://schemas.openxmlformats.org/officeDocument/2006/relationships/image"/><Relationship Id="rId12" Target="../media/image44.svg" Type="http://schemas.openxmlformats.org/officeDocument/2006/relationships/image"/><Relationship Id="rId2" Target="../notesSlides/notesSlide6.xml" Type="http://schemas.openxmlformats.org/officeDocument/2006/relationships/notesSlide"/><Relationship Id="rId3" Target="../media/image35.svg" Type="http://schemas.openxmlformats.org/officeDocument/2006/relationships/image"/><Relationship Id="rId4" Target="../media/image36.svg" Type="http://schemas.openxmlformats.org/officeDocument/2006/relationships/image"/><Relationship Id="rId5" Target="../media/image37.svg" Type="http://schemas.openxmlformats.org/officeDocument/2006/relationships/image"/><Relationship Id="rId6" Target="../media/image38.svg" Type="http://schemas.openxmlformats.org/officeDocument/2006/relationships/image"/><Relationship Id="rId7" Target="../media/image39.svg" Type="http://schemas.openxmlformats.org/officeDocument/2006/relationships/image"/><Relationship Id="rId8" Target="../media/image40.svg" Type="http://schemas.openxmlformats.org/officeDocument/2006/relationships/image"/><Relationship Id="rId9" Target="../media/image41.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ctrTitle"/>
          </p:nvPr>
        </p:nvSpPr>
        <p:spPr>
          <a:xfrm>
            <a:off x="1827025" y="2811712"/>
            <a:ext cx="6071220" cy="485473"/>
          </a:xfrm>
          <a:prstGeom prst="rect">
            <a:avLst/>
          </a:prstGeom>
        </p:spPr>
        <p:txBody>
          <a:bodyPr vert="horz" wrap="square" lIns="0" tIns="10941" rIns="0" bIns="0" rtlCol="0">
            <a:spAutoFit/>
          </a:bodyPr>
          <a:lstStyle/>
          <a:p>
            <a:pPr marL="14395" algn="ctr">
              <a:spcBef>
                <a:spcPts val="86"/>
              </a:spcBef>
            </a:pPr>
            <a:r>
              <a:rPr sz="3083" spc="-41" err="1"/>
              <a:t>ふるさと住⺠登録制度の概要</a:t>
            </a:r>
            <a:endParaRPr sz="3083"/>
          </a:p>
        </p:txBody>
      </p:sp>
      <p:sp>
        <p:nvSpPr>
          <p:cNvPr id="3" name="object 3"/>
          <p:cNvSpPr txBox="1"/>
          <p:nvPr/>
        </p:nvSpPr>
        <p:spPr>
          <a:xfrm>
            <a:off x="2678545" y="4913805"/>
            <a:ext cx="4484255" cy="589155"/>
          </a:xfrm>
          <a:prstGeom prst="rect">
            <a:avLst/>
          </a:prstGeom>
        </p:spPr>
        <p:txBody>
          <a:bodyPr vert="horz" wrap="square" lIns="0" tIns="10941" rIns="0" bIns="0" rtlCol="0">
            <a:spAutoFit/>
          </a:bodyPr>
          <a:lstStyle/>
          <a:p>
            <a:pPr marL="11516" marR="4607" indent="324186" algn="ctr" defTabSz="829178">
              <a:lnSpc>
                <a:spcPct val="100899"/>
              </a:lnSpc>
              <a:spcBef>
                <a:spcPts val="86"/>
              </a:spcBef>
              <a:tabLst>
                <a:tab pos="904610" algn="l"/>
              </a:tabLst>
            </a:pPr>
            <a:r>
              <a:rPr kumimoji="0" sz="1904" b="1" kern="0">
                <a:solidFill>
                  <a:srgbClr val="FFFFFF"/>
                </a:solidFill>
                <a:latin typeface="Meiryo UI"/>
                <a:cs typeface="Meiryo UI"/>
              </a:rPr>
              <a:t>令和８年</a:t>
            </a:r>
            <a:r>
              <a:rPr kumimoji="0" lang="ja-JP" altLang="en-US" sz="1904" b="1" kern="0">
                <a:solidFill>
                  <a:srgbClr val="FFFFFF"/>
                </a:solidFill>
                <a:latin typeface="Meiryo UI" panose="020B0604030504040204" pitchFamily="50" charset="-128"/>
                <a:ea typeface="Meiryo UI" panose="020B0604030504040204" pitchFamily="50" charset="-128"/>
                <a:cs typeface="Meiryo UI"/>
              </a:rPr>
              <a:t>４</a:t>
            </a:r>
            <a:r>
              <a:rPr kumimoji="0" sz="1904" b="1" kern="0">
                <a:solidFill>
                  <a:srgbClr val="FFFFFF"/>
                </a:solidFill>
                <a:latin typeface="Meiryo UI"/>
                <a:cs typeface="Meiryo UI"/>
              </a:rPr>
              <a:t>⽉</a:t>
            </a:r>
            <a:endParaRPr kumimoji="0" lang="en-US" sz="1904" b="1" kern="0" spc="476">
              <a:solidFill>
                <a:srgbClr val="FFFFFF"/>
              </a:solidFill>
              <a:latin typeface="Meiryo UI"/>
              <a:cs typeface="Meiryo UI"/>
            </a:endParaRPr>
          </a:p>
          <a:p>
            <a:pPr marL="11516" marR="4607" indent="324186" algn="ctr" defTabSz="829178">
              <a:lnSpc>
                <a:spcPct val="100899"/>
              </a:lnSpc>
              <a:spcBef>
                <a:spcPts val="86"/>
              </a:spcBef>
              <a:tabLst>
                <a:tab pos="904610" algn="l"/>
              </a:tabLst>
            </a:pPr>
            <a:r>
              <a:rPr kumimoji="0" sz="1904" b="1" kern="0" err="1">
                <a:solidFill>
                  <a:srgbClr val="FFFFFF"/>
                </a:solidFill>
                <a:latin typeface="Meiryo UI"/>
                <a:cs typeface="Meiryo UI"/>
              </a:rPr>
              <a:t>総務</a:t>
            </a:r>
            <a:r>
              <a:rPr kumimoji="0" sz="1904" b="1" kern="0" spc="-45" err="1">
                <a:solidFill>
                  <a:srgbClr val="FFFFFF"/>
                </a:solidFill>
                <a:latin typeface="Meiryo UI"/>
                <a:cs typeface="Meiryo UI"/>
              </a:rPr>
              <a:t>省</a:t>
            </a:r>
            <a:r>
              <a:rPr kumimoji="0" lang="ja-JP" altLang="en-US" sz="1904" b="1" kern="0" spc="-45">
                <a:solidFill>
                  <a:srgbClr val="FFFFFF"/>
                </a:solidFill>
                <a:latin typeface="Meiryo UI"/>
                <a:cs typeface="Meiryo UI"/>
              </a:rPr>
              <a:t>　</a:t>
            </a:r>
            <a:r>
              <a:rPr kumimoji="0" lang="ja-JP" altLang="en-US" sz="1904" b="1" kern="0">
                <a:solidFill>
                  <a:srgbClr val="FFFFFF"/>
                </a:solidFill>
                <a:latin typeface="Meiryo UI"/>
                <a:cs typeface="Meiryo UI"/>
              </a:rPr>
              <a:t>ふるさと住民登録制度推進</a:t>
            </a:r>
            <a:r>
              <a:rPr kumimoji="0" sz="1904" b="1" kern="0" spc="-45">
                <a:solidFill>
                  <a:srgbClr val="FFFFFF"/>
                </a:solidFill>
                <a:latin typeface="Meiryo UI"/>
                <a:cs typeface="Meiryo UI"/>
              </a:rPr>
              <a:t>室</a:t>
            </a:r>
            <a:endParaRPr kumimoji="0" sz="1904" kern="0">
              <a:solidFill>
                <a:sysClr val="windowText" lastClr="000000"/>
              </a:solidFill>
              <a:latin typeface="Meiryo UI"/>
              <a:cs typeface="Meiryo UI"/>
            </a:endParaRPr>
          </a:p>
        </p:txBody>
      </p:sp>
      <p:pic>
        <p:nvPicPr>
          <p:cNvPr id="4" name="object 4"/>
          <p:cNvPicPr/>
          <p:nvPr/>
        </p:nvPicPr>
        <p:blipFill>
          <a:blip r:embed="rId2" cstate="print"/>
          <a:stretch>
            <a:fillRect/>
          </a:stretch>
        </p:blipFill>
        <p:spPr>
          <a:xfrm>
            <a:off x="449303" y="374513"/>
            <a:ext cx="1529834" cy="5541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CB8AC-1A66-88F5-375A-DEF0C0FFCD41}"/>
            </a:ext>
          </a:extLst>
        </p:cNvPr>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D6F20B37-4488-E5DE-1A4C-A7532EA3FD4A}"/>
              </a:ext>
            </a:extLst>
          </p:cNvPr>
          <p:cNvSpPr/>
          <p:nvPr/>
        </p:nvSpPr>
        <p:spPr>
          <a:xfrm>
            <a:off x="95672" y="2242764"/>
            <a:ext cx="3131649" cy="1611422"/>
          </a:xfrm>
          <a:prstGeom prst="roundRect">
            <a:avLst>
              <a:gd name="adj" fmla="val 8713"/>
            </a:avLst>
          </a:prstGeom>
          <a:solidFill>
            <a:schemeClr val="accent2">
              <a:lumMod val="20000"/>
              <a:lumOff val="80000"/>
            </a:schemeClr>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4" name="テキスト ボックス 73">
            <a:extLst>
              <a:ext uri="{FF2B5EF4-FFF2-40B4-BE49-F238E27FC236}">
                <a16:creationId xmlns:a16="http://schemas.microsoft.com/office/drawing/2014/main" id="{15BBA0F5-5409-B15A-B0F1-54B00914782F}"/>
              </a:ext>
            </a:extLst>
          </p:cNvPr>
          <p:cNvSpPr txBox="1"/>
          <p:nvPr/>
        </p:nvSpPr>
        <p:spPr>
          <a:xfrm>
            <a:off x="0" y="424775"/>
            <a:ext cx="9905999" cy="414622"/>
          </a:xfrm>
          <a:prstGeom prst="rect">
            <a:avLst/>
          </a:prstGeom>
          <a:solidFill>
            <a:schemeClr val="bg1"/>
          </a:solidFill>
          <a:ln w="19050">
            <a:noFill/>
          </a:ln>
        </p:spPr>
        <p:txBody>
          <a:bodyPr wrap="square" lIns="72000" tIns="66462" rIns="108000" bIns="66462" rtlCol="0" anchor="t">
            <a:noAutofit/>
          </a:bodyPr>
          <a:lstStyle/>
          <a:p>
            <a:pPr marL="144463" marR="0" lvl="0" indent="-144463" algn="just" defTabSz="843202" rtl="0" eaLnBrk="1" fontAlgn="auto" latinLnBrk="0" hangingPunct="1">
              <a:lnSpc>
                <a:spcPts val="16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Meiryo UI"/>
              <a:ea typeface="Meiryo UI"/>
              <a:cs typeface="+mn-cs"/>
            </a:endParaRPr>
          </a:p>
        </p:txBody>
      </p:sp>
      <p:sp>
        <p:nvSpPr>
          <p:cNvPr id="4" name="テキスト ボックス 3">
            <a:extLst>
              <a:ext uri="{FF2B5EF4-FFF2-40B4-BE49-F238E27FC236}">
                <a16:creationId xmlns:a16="http://schemas.microsoft.com/office/drawing/2014/main" id="{C6CED144-60D9-B851-B44D-C2A30731B8C6}"/>
              </a:ext>
            </a:extLst>
          </p:cNvPr>
          <p:cNvSpPr txBox="1"/>
          <p:nvPr/>
        </p:nvSpPr>
        <p:spPr>
          <a:xfrm>
            <a:off x="271576" y="28634"/>
            <a:ext cx="9396299" cy="369332"/>
          </a:xfrm>
          <a:prstGeom prst="rect">
            <a:avLst/>
          </a:prstGeom>
          <a:noFill/>
        </p:spPr>
        <p:txBody>
          <a:bodyPr wrap="square" lIns="0" tIns="0" rIns="0" bIns="0" rtlCol="0">
            <a:spAutoFit/>
          </a:bodyPr>
          <a:lstStyle/>
          <a:p>
            <a:pPr marL="0" marR="0" lvl="0" indent="0" algn="just" defTabSz="422041"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277"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rPr>
              <a:t>ふるさと住民コーディネーターの設置</a:t>
            </a:r>
          </a:p>
        </p:txBody>
      </p:sp>
      <p:sp>
        <p:nvSpPr>
          <p:cNvPr id="2" name="正方形/長方形 1">
            <a:extLst>
              <a:ext uri="{FF2B5EF4-FFF2-40B4-BE49-F238E27FC236}">
                <a16:creationId xmlns:a16="http://schemas.microsoft.com/office/drawing/2014/main" id="{9C4BDD48-86B6-30EA-9633-45E8CF4ADA31}"/>
              </a:ext>
            </a:extLst>
          </p:cNvPr>
          <p:cNvSpPr/>
          <p:nvPr/>
        </p:nvSpPr>
        <p:spPr>
          <a:xfrm>
            <a:off x="51650" y="467554"/>
            <a:ext cx="9821182" cy="1096634"/>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00025" marR="0" lvl="0" indent="-20002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ふるさと住民登録制度の取組実施に当たっての自治体の事務負担については、システムの機能によって、できる限り簡易で効率的な仕組みを実装し、可能な限り自治体職員の負担にならない形とする方針。</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00025" marR="0" lvl="0" indent="-20002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その上で、なおも必要となる事務については、「</a:t>
            </a:r>
            <a:r>
              <a:rPr kumimoji="1" lang="ja-JP" altLang="en-US" sz="16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ふるさと住民コーディネーター</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」を設置することも考えられるため、御検討いただきたい。</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a:extLst>
              <a:ext uri="{FF2B5EF4-FFF2-40B4-BE49-F238E27FC236}">
                <a16:creationId xmlns:a16="http://schemas.microsoft.com/office/drawing/2014/main" id="{9CE6F6BA-1751-B107-D4E0-AFE77490FBBE}"/>
              </a:ext>
            </a:extLst>
          </p:cNvPr>
          <p:cNvSpPr/>
          <p:nvPr/>
        </p:nvSpPr>
        <p:spPr>
          <a:xfrm>
            <a:off x="84818" y="6158767"/>
            <a:ext cx="9519237" cy="638341"/>
          </a:xfrm>
          <a:prstGeom prst="rect">
            <a:avLst/>
          </a:prstGeom>
          <a:no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19100" marR="0" lvl="0" indent="-4191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）「ふるさと住民コーディネータ」は、新たに創設する「ふるさと住民登録制度の推進に係る特別交付税措置」の措置対象。</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四角形: 角を丸くする 18">
            <a:extLst>
              <a:ext uri="{FF2B5EF4-FFF2-40B4-BE49-F238E27FC236}">
                <a16:creationId xmlns:a16="http://schemas.microsoft.com/office/drawing/2014/main" id="{3C4C544B-4CC9-5E89-243B-295AA80530DB}"/>
              </a:ext>
            </a:extLst>
          </p:cNvPr>
          <p:cNvSpPr/>
          <p:nvPr/>
        </p:nvSpPr>
        <p:spPr>
          <a:xfrm>
            <a:off x="3298595" y="2243339"/>
            <a:ext cx="3226743" cy="1611423"/>
          </a:xfrm>
          <a:prstGeom prst="roundRect">
            <a:avLst>
              <a:gd name="adj" fmla="val 8713"/>
            </a:avLst>
          </a:prstGeom>
          <a:solidFill>
            <a:schemeClr val="accent3">
              <a:lumMod val="20000"/>
              <a:lumOff val="80000"/>
            </a:schemeClr>
          </a:solid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四角形: 角を丸くする 19">
            <a:extLst>
              <a:ext uri="{FF2B5EF4-FFF2-40B4-BE49-F238E27FC236}">
                <a16:creationId xmlns:a16="http://schemas.microsoft.com/office/drawing/2014/main" id="{197B7E54-227C-2DF3-1944-E200F011F020}"/>
              </a:ext>
            </a:extLst>
          </p:cNvPr>
          <p:cNvSpPr/>
          <p:nvPr/>
        </p:nvSpPr>
        <p:spPr>
          <a:xfrm>
            <a:off x="6603590" y="2252542"/>
            <a:ext cx="3197862" cy="1602221"/>
          </a:xfrm>
          <a:prstGeom prst="roundRect">
            <a:avLst>
              <a:gd name="adj" fmla="val 8713"/>
            </a:avLst>
          </a:prstGeom>
          <a:solidFill>
            <a:schemeClr val="accent1">
              <a:lumMod val="20000"/>
              <a:lumOff val="80000"/>
            </a:scheme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四角形: 角を丸くする 11">
            <a:extLst>
              <a:ext uri="{FF2B5EF4-FFF2-40B4-BE49-F238E27FC236}">
                <a16:creationId xmlns:a16="http://schemas.microsoft.com/office/drawing/2014/main" id="{9BD79729-627D-209B-CF28-68F75BFE907C}"/>
              </a:ext>
            </a:extLst>
          </p:cNvPr>
          <p:cNvSpPr/>
          <p:nvPr/>
        </p:nvSpPr>
        <p:spPr>
          <a:xfrm>
            <a:off x="293069" y="2089007"/>
            <a:ext cx="2701187" cy="272173"/>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地域課題の把握</a:t>
            </a:r>
          </a:p>
        </p:txBody>
      </p:sp>
      <p:sp>
        <p:nvSpPr>
          <p:cNvPr id="13" name="四角形: 角を丸くする 12">
            <a:extLst>
              <a:ext uri="{FF2B5EF4-FFF2-40B4-BE49-F238E27FC236}">
                <a16:creationId xmlns:a16="http://schemas.microsoft.com/office/drawing/2014/main" id="{2795F88C-BFE6-141D-584A-2750E8449BF4}"/>
              </a:ext>
            </a:extLst>
          </p:cNvPr>
          <p:cNvSpPr/>
          <p:nvPr/>
        </p:nvSpPr>
        <p:spPr>
          <a:xfrm>
            <a:off x="3490130" y="2113709"/>
            <a:ext cx="2877657" cy="254226"/>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情報発信</a:t>
            </a:r>
          </a:p>
        </p:txBody>
      </p:sp>
      <p:sp>
        <p:nvSpPr>
          <p:cNvPr id="14" name="四角形: 角を丸くする 13">
            <a:extLst>
              <a:ext uri="{FF2B5EF4-FFF2-40B4-BE49-F238E27FC236}">
                <a16:creationId xmlns:a16="http://schemas.microsoft.com/office/drawing/2014/main" id="{267C12D8-BFB6-22F8-D6E9-016F8FB99AE4}"/>
              </a:ext>
            </a:extLst>
          </p:cNvPr>
          <p:cNvSpPr/>
          <p:nvPr/>
        </p:nvSpPr>
        <p:spPr>
          <a:xfrm>
            <a:off x="6753050" y="2113709"/>
            <a:ext cx="2851005" cy="290686"/>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プロジェクトの企画・運営</a:t>
            </a:r>
          </a:p>
        </p:txBody>
      </p:sp>
      <p:sp>
        <p:nvSpPr>
          <p:cNvPr id="21" name="四角形: 角を丸くする 20">
            <a:extLst>
              <a:ext uri="{FF2B5EF4-FFF2-40B4-BE49-F238E27FC236}">
                <a16:creationId xmlns:a16="http://schemas.microsoft.com/office/drawing/2014/main" id="{A4C2924E-1A3D-CF5E-84A7-AEED5C7D8511}"/>
              </a:ext>
            </a:extLst>
          </p:cNvPr>
          <p:cNvSpPr/>
          <p:nvPr/>
        </p:nvSpPr>
        <p:spPr>
          <a:xfrm>
            <a:off x="44063" y="4108412"/>
            <a:ext cx="3148399" cy="1865537"/>
          </a:xfrm>
          <a:prstGeom prst="roundRect">
            <a:avLst>
              <a:gd name="adj" fmla="val 8713"/>
            </a:avLst>
          </a:prstGeom>
          <a:solidFill>
            <a:schemeClr val="accent1">
              <a:lumMod val="20000"/>
              <a:lumOff val="80000"/>
            </a:scheme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 name="四角形: 角を丸くする 15">
            <a:extLst>
              <a:ext uri="{FF2B5EF4-FFF2-40B4-BE49-F238E27FC236}">
                <a16:creationId xmlns:a16="http://schemas.microsoft.com/office/drawing/2014/main" id="{03CB315E-BBE1-898D-9016-8F3CB5CEEC27}"/>
              </a:ext>
            </a:extLst>
          </p:cNvPr>
          <p:cNvSpPr/>
          <p:nvPr/>
        </p:nvSpPr>
        <p:spPr>
          <a:xfrm>
            <a:off x="319258" y="3960287"/>
            <a:ext cx="2495551" cy="29625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相談対応</a:t>
            </a:r>
          </a:p>
        </p:txBody>
      </p:sp>
      <p:sp>
        <p:nvSpPr>
          <p:cNvPr id="22" name="四角形: 角を丸くする 21">
            <a:extLst>
              <a:ext uri="{FF2B5EF4-FFF2-40B4-BE49-F238E27FC236}">
                <a16:creationId xmlns:a16="http://schemas.microsoft.com/office/drawing/2014/main" id="{10280DCE-91D9-2B56-CE16-FA9ED440C412}"/>
              </a:ext>
            </a:extLst>
          </p:cNvPr>
          <p:cNvSpPr/>
          <p:nvPr/>
        </p:nvSpPr>
        <p:spPr>
          <a:xfrm>
            <a:off x="3265241" y="4117962"/>
            <a:ext cx="3263574" cy="1865537"/>
          </a:xfrm>
          <a:prstGeom prst="roundRect">
            <a:avLst>
              <a:gd name="adj" fmla="val 8713"/>
            </a:avLst>
          </a:prstGeom>
          <a:solidFill>
            <a:schemeClr val="accent4">
              <a:lumMod val="20000"/>
              <a:lumOff val="80000"/>
            </a:schemeClr>
          </a:solid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 name="四角形: 角を丸くする 14">
            <a:extLst>
              <a:ext uri="{FF2B5EF4-FFF2-40B4-BE49-F238E27FC236}">
                <a16:creationId xmlns:a16="http://schemas.microsoft.com/office/drawing/2014/main" id="{4F15CD3D-1AC3-617F-CDAB-83D477E1CB64}"/>
              </a:ext>
            </a:extLst>
          </p:cNvPr>
          <p:cNvSpPr/>
          <p:nvPr/>
        </p:nvSpPr>
        <p:spPr>
          <a:xfrm>
            <a:off x="3370527" y="3967699"/>
            <a:ext cx="3036060" cy="277353"/>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登録申請等の確認</a:t>
            </a:r>
          </a:p>
        </p:txBody>
      </p:sp>
      <p:sp>
        <p:nvSpPr>
          <p:cNvPr id="23" name="四角形: 角を丸くする 22">
            <a:extLst>
              <a:ext uri="{FF2B5EF4-FFF2-40B4-BE49-F238E27FC236}">
                <a16:creationId xmlns:a16="http://schemas.microsoft.com/office/drawing/2014/main" id="{5441D14D-1C8E-96DB-BA26-0201FBC697C3}"/>
              </a:ext>
            </a:extLst>
          </p:cNvPr>
          <p:cNvSpPr/>
          <p:nvPr/>
        </p:nvSpPr>
        <p:spPr>
          <a:xfrm>
            <a:off x="6600824" y="4111582"/>
            <a:ext cx="3195341" cy="1871917"/>
          </a:xfrm>
          <a:prstGeom prst="roundRect">
            <a:avLst>
              <a:gd name="adj" fmla="val 8713"/>
            </a:avLst>
          </a:prstGeom>
          <a:solidFill>
            <a:schemeClr val="accent6">
              <a:lumMod val="20000"/>
              <a:lumOff val="80000"/>
            </a:schemeClr>
          </a:solid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四角形: 角を丸くする 16">
            <a:extLst>
              <a:ext uri="{FF2B5EF4-FFF2-40B4-BE49-F238E27FC236}">
                <a16:creationId xmlns:a16="http://schemas.microsoft.com/office/drawing/2014/main" id="{0CA61676-36B9-31E9-4B5D-7FC7A2D26EF8}"/>
              </a:ext>
            </a:extLst>
          </p:cNvPr>
          <p:cNvSpPr/>
          <p:nvPr/>
        </p:nvSpPr>
        <p:spPr>
          <a:xfrm>
            <a:off x="6784468" y="3956226"/>
            <a:ext cx="2748399" cy="27735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サポート施策関連業務</a:t>
            </a:r>
          </a:p>
        </p:txBody>
      </p:sp>
      <p:pic>
        <p:nvPicPr>
          <p:cNvPr id="25" name="グラフィックス 24" descr="質問 枠線">
            <a:extLst>
              <a:ext uri="{FF2B5EF4-FFF2-40B4-BE49-F238E27FC236}">
                <a16:creationId xmlns:a16="http://schemas.microsoft.com/office/drawing/2014/main" id="{09FCA79E-BFFF-424B-B5A3-3B2E3319C4A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452662" y="3118872"/>
            <a:ext cx="670846" cy="670846"/>
          </a:xfrm>
          <a:prstGeom prst="rect">
            <a:avLst/>
          </a:prstGeom>
        </p:spPr>
      </p:pic>
      <p:sp>
        <p:nvSpPr>
          <p:cNvPr id="26" name="正方形/長方形 25">
            <a:extLst>
              <a:ext uri="{FF2B5EF4-FFF2-40B4-BE49-F238E27FC236}">
                <a16:creationId xmlns:a16="http://schemas.microsoft.com/office/drawing/2014/main" id="{6ECAD60E-1100-F0AA-D3F6-C67BBC6C58FC}"/>
              </a:ext>
            </a:extLst>
          </p:cNvPr>
          <p:cNvSpPr/>
          <p:nvPr/>
        </p:nvSpPr>
        <p:spPr>
          <a:xfrm>
            <a:off x="126642" y="2365510"/>
            <a:ext cx="3037175" cy="975534"/>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00025" marR="0" lvl="0" indent="-20002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実際に集落や農地、商店街等に赴き、現地の人と対話。</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00025" marR="0" lvl="0" indent="-20002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地域における困りごと、担い手のニーズを把握。</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0" name="グラフィックス 29" descr="高速道路の光景 単色塗りつぶし">
            <a:extLst>
              <a:ext uri="{FF2B5EF4-FFF2-40B4-BE49-F238E27FC236}">
                <a16:creationId xmlns:a16="http://schemas.microsoft.com/office/drawing/2014/main" id="{B991DF09-4B30-1CEC-C156-856E9E6FD0B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12183" y="3102036"/>
            <a:ext cx="692599" cy="692599"/>
          </a:xfrm>
          <a:prstGeom prst="rect">
            <a:avLst/>
          </a:prstGeom>
        </p:spPr>
      </p:pic>
      <p:sp>
        <p:nvSpPr>
          <p:cNvPr id="31" name="正方形/長方形 30">
            <a:extLst>
              <a:ext uri="{FF2B5EF4-FFF2-40B4-BE49-F238E27FC236}">
                <a16:creationId xmlns:a16="http://schemas.microsoft.com/office/drawing/2014/main" id="{B75E8CB0-DB3F-373A-C73D-DB29A78CDCBE}"/>
              </a:ext>
            </a:extLst>
          </p:cNvPr>
          <p:cNvSpPr/>
          <p:nvPr/>
        </p:nvSpPr>
        <p:spPr>
          <a:xfrm>
            <a:off x="3281119" y="2332067"/>
            <a:ext cx="3147384" cy="975534"/>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00025" marR="0" lvl="0" indent="-20002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効率的な仕組みも活用し、広報誌掲載の情報や地域の魅力を伝えるコンテンツ等を発信。</a:t>
            </a:r>
          </a:p>
        </p:txBody>
      </p:sp>
      <p:pic>
        <p:nvPicPr>
          <p:cNvPr id="24" name="グラフィックス 23" descr="農場の光景 単色塗りつぶし">
            <a:extLst>
              <a:ext uri="{FF2B5EF4-FFF2-40B4-BE49-F238E27FC236}">
                <a16:creationId xmlns:a16="http://schemas.microsoft.com/office/drawing/2014/main" id="{60462EB4-31AA-1224-59D9-9C6570CC9A7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2037" y="3072377"/>
            <a:ext cx="782387" cy="782387"/>
          </a:xfrm>
          <a:prstGeom prst="rect">
            <a:avLst/>
          </a:prstGeom>
        </p:spPr>
      </p:pic>
      <p:pic>
        <p:nvPicPr>
          <p:cNvPr id="28" name="グラフィックス 27" descr="農作物 単色塗りつぶし">
            <a:extLst>
              <a:ext uri="{FF2B5EF4-FFF2-40B4-BE49-F238E27FC236}">
                <a16:creationId xmlns:a16="http://schemas.microsoft.com/office/drawing/2014/main" id="{846F0575-07C0-8DBA-5F5D-B6B20B5A865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475498" y="3129305"/>
            <a:ext cx="628980" cy="628980"/>
          </a:xfrm>
          <a:prstGeom prst="rect">
            <a:avLst/>
          </a:prstGeom>
        </p:spPr>
      </p:pic>
      <p:sp>
        <p:nvSpPr>
          <p:cNvPr id="29" name="正方形/長方形 28">
            <a:extLst>
              <a:ext uri="{FF2B5EF4-FFF2-40B4-BE49-F238E27FC236}">
                <a16:creationId xmlns:a16="http://schemas.microsoft.com/office/drawing/2014/main" id="{75698F16-FDEA-2908-259D-2E45BD58F04F}"/>
              </a:ext>
            </a:extLst>
          </p:cNvPr>
          <p:cNvSpPr/>
          <p:nvPr/>
        </p:nvSpPr>
        <p:spPr>
          <a:xfrm>
            <a:off x="6625900" y="2411304"/>
            <a:ext cx="3144581" cy="975534"/>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00025" marR="0" lvl="0" indent="-20002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関係団体と連携した担い手活動プロジェクトや交流イベントの企画・運営。</a:t>
            </a:r>
          </a:p>
        </p:txBody>
      </p:sp>
      <p:pic>
        <p:nvPicPr>
          <p:cNvPr id="33" name="グラフィックス 32" descr="実行 単色塗りつぶし">
            <a:extLst>
              <a:ext uri="{FF2B5EF4-FFF2-40B4-BE49-F238E27FC236}">
                <a16:creationId xmlns:a16="http://schemas.microsoft.com/office/drawing/2014/main" id="{724DFDAA-CE59-9309-EE33-357AD22F124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030718" y="3129872"/>
            <a:ext cx="658290" cy="658290"/>
          </a:xfrm>
          <a:prstGeom prst="rect">
            <a:avLst/>
          </a:prstGeom>
        </p:spPr>
      </p:pic>
      <p:pic>
        <p:nvPicPr>
          <p:cNvPr id="35" name="グラフィックス 34" descr="役員室 単色塗りつぶし">
            <a:extLst>
              <a:ext uri="{FF2B5EF4-FFF2-40B4-BE49-F238E27FC236}">
                <a16:creationId xmlns:a16="http://schemas.microsoft.com/office/drawing/2014/main" id="{2F6883FC-1248-B685-54FF-787BAEC4852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733591" y="3043526"/>
            <a:ext cx="989610" cy="989610"/>
          </a:xfrm>
          <a:prstGeom prst="rect">
            <a:avLst/>
          </a:prstGeom>
        </p:spPr>
      </p:pic>
      <p:pic>
        <p:nvPicPr>
          <p:cNvPr id="40" name="グラフィックス 39" descr="チャット 単色塗りつぶし">
            <a:extLst>
              <a:ext uri="{FF2B5EF4-FFF2-40B4-BE49-F238E27FC236}">
                <a16:creationId xmlns:a16="http://schemas.microsoft.com/office/drawing/2014/main" id="{A9EC65A7-E09B-6A79-2A07-EE2BC82B25A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8950810" y="3003948"/>
            <a:ext cx="492117" cy="492117"/>
          </a:xfrm>
          <a:prstGeom prst="rect">
            <a:avLst/>
          </a:prstGeom>
        </p:spPr>
      </p:pic>
      <p:pic>
        <p:nvPicPr>
          <p:cNvPr id="42" name="グラフィックス 41" descr="農業従事者男性 単色塗りつぶし">
            <a:extLst>
              <a:ext uri="{FF2B5EF4-FFF2-40B4-BE49-F238E27FC236}">
                <a16:creationId xmlns:a16="http://schemas.microsoft.com/office/drawing/2014/main" id="{3469AF52-4C0E-BF8C-61C2-4CB3632FDCA4}"/>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8059118" y="3157742"/>
            <a:ext cx="703930" cy="703930"/>
          </a:xfrm>
          <a:prstGeom prst="rect">
            <a:avLst/>
          </a:prstGeom>
        </p:spPr>
      </p:pic>
      <p:pic>
        <p:nvPicPr>
          <p:cNvPr id="46" name="グラフィックス 45" descr="農業 単色塗りつぶし">
            <a:extLst>
              <a:ext uri="{FF2B5EF4-FFF2-40B4-BE49-F238E27FC236}">
                <a16:creationId xmlns:a16="http://schemas.microsoft.com/office/drawing/2014/main" id="{06A9033F-D693-C9B1-6366-65B8C178BFB9}"/>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7281458" y="3173770"/>
            <a:ext cx="638536" cy="638536"/>
          </a:xfrm>
          <a:prstGeom prst="rect">
            <a:avLst/>
          </a:prstGeom>
        </p:spPr>
      </p:pic>
      <p:sp>
        <p:nvSpPr>
          <p:cNvPr id="48" name="正方形/長方形 47">
            <a:extLst>
              <a:ext uri="{FF2B5EF4-FFF2-40B4-BE49-F238E27FC236}">
                <a16:creationId xmlns:a16="http://schemas.microsoft.com/office/drawing/2014/main" id="{BB157CC2-0410-BE3C-561F-EB44DFC7A7FA}"/>
              </a:ext>
            </a:extLst>
          </p:cNvPr>
          <p:cNvSpPr/>
          <p:nvPr/>
        </p:nvSpPr>
        <p:spPr>
          <a:xfrm>
            <a:off x="45355" y="4293271"/>
            <a:ext cx="3086668" cy="523027"/>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00025" marR="0" lvl="0" indent="-20002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ふるさと住民登録者から寄せられた相談への対応。</a:t>
            </a:r>
          </a:p>
        </p:txBody>
      </p:sp>
      <p:sp>
        <p:nvSpPr>
          <p:cNvPr id="49" name="正方形/長方形 48">
            <a:extLst>
              <a:ext uri="{FF2B5EF4-FFF2-40B4-BE49-F238E27FC236}">
                <a16:creationId xmlns:a16="http://schemas.microsoft.com/office/drawing/2014/main" id="{B7458F48-9E11-6D5F-A095-57F27FFC908D}"/>
              </a:ext>
            </a:extLst>
          </p:cNvPr>
          <p:cNvSpPr/>
          <p:nvPr/>
        </p:nvSpPr>
        <p:spPr>
          <a:xfrm>
            <a:off x="69863" y="4854038"/>
            <a:ext cx="2545852" cy="1159926"/>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00025" marR="0" lvl="0" indent="-200025"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（想定例）</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00025" marR="0" lvl="0" indent="-200025"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地域の文化・風土の理解</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00025" marR="0" lvl="0" indent="-200025"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地元住民との関係性構築</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00025" marR="0" lvl="0" indent="-200025"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担い手プロジェクトの詳細</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00025" marR="0" lvl="0" indent="-200025"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二地域居住相談　等</a:t>
            </a:r>
          </a:p>
        </p:txBody>
      </p:sp>
      <p:pic>
        <p:nvPicPr>
          <p:cNvPr id="56" name="グラフィックス 55" descr="コール センター 単色塗りつぶし">
            <a:extLst>
              <a:ext uri="{FF2B5EF4-FFF2-40B4-BE49-F238E27FC236}">
                <a16:creationId xmlns:a16="http://schemas.microsoft.com/office/drawing/2014/main" id="{A864741F-CB7A-7BD7-E884-4CC80F3E1796}"/>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2277827" y="5009633"/>
            <a:ext cx="867085" cy="867085"/>
          </a:xfrm>
          <a:prstGeom prst="rect">
            <a:avLst/>
          </a:prstGeom>
        </p:spPr>
      </p:pic>
      <p:sp>
        <p:nvSpPr>
          <p:cNvPr id="57" name="正方形/長方形 56">
            <a:extLst>
              <a:ext uri="{FF2B5EF4-FFF2-40B4-BE49-F238E27FC236}">
                <a16:creationId xmlns:a16="http://schemas.microsoft.com/office/drawing/2014/main" id="{72941B84-E517-A08A-89A9-F45007837984}"/>
              </a:ext>
            </a:extLst>
          </p:cNvPr>
          <p:cNvSpPr/>
          <p:nvPr/>
        </p:nvSpPr>
        <p:spPr>
          <a:xfrm>
            <a:off x="3281119" y="4333283"/>
            <a:ext cx="3211514" cy="523027"/>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00025" marR="0" lvl="0" indent="-20002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プレミアム登録申請の内容や登録期間の更新申請の内容の確認。</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59" name="グラフィックス 58" descr="クリップボード 単色塗りつぶし">
            <a:extLst>
              <a:ext uri="{FF2B5EF4-FFF2-40B4-BE49-F238E27FC236}">
                <a16:creationId xmlns:a16="http://schemas.microsoft.com/office/drawing/2014/main" id="{71494825-2000-3677-72EA-35918680A862}"/>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5538738" y="4911855"/>
            <a:ext cx="937139" cy="937139"/>
          </a:xfrm>
          <a:prstGeom prst="rect">
            <a:avLst/>
          </a:prstGeom>
        </p:spPr>
      </p:pic>
      <p:sp>
        <p:nvSpPr>
          <p:cNvPr id="61" name="テキスト ボックス 60">
            <a:extLst>
              <a:ext uri="{FF2B5EF4-FFF2-40B4-BE49-F238E27FC236}">
                <a16:creationId xmlns:a16="http://schemas.microsoft.com/office/drawing/2014/main" id="{75242306-0FFD-339F-B7DD-E7710043F205}"/>
              </a:ext>
            </a:extLst>
          </p:cNvPr>
          <p:cNvSpPr txBox="1"/>
          <p:nvPr/>
        </p:nvSpPr>
        <p:spPr>
          <a:xfrm>
            <a:off x="3190875" y="5174167"/>
            <a:ext cx="2410765" cy="646331"/>
          </a:xfrm>
          <a:prstGeom prst="rect">
            <a:avLst/>
          </a:prstGeom>
          <a:noFill/>
        </p:spPr>
        <p:txBody>
          <a:bodyPr wrap="square">
            <a:spAutoFit/>
          </a:bodyPr>
          <a:lstStyle/>
          <a:p>
            <a:pPr marL="323850" marR="0" lvl="0" indent="-32385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）自治体側で</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QR</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コード読取等による自動登録・更新をしない設定にした場合</a:t>
            </a:r>
          </a:p>
        </p:txBody>
      </p:sp>
      <p:sp>
        <p:nvSpPr>
          <p:cNvPr id="62" name="正方形/長方形 61">
            <a:extLst>
              <a:ext uri="{FF2B5EF4-FFF2-40B4-BE49-F238E27FC236}">
                <a16:creationId xmlns:a16="http://schemas.microsoft.com/office/drawing/2014/main" id="{0AC120F7-E631-7FF7-DFF1-E0BA6B02ECBC}"/>
              </a:ext>
            </a:extLst>
          </p:cNvPr>
          <p:cNvSpPr/>
          <p:nvPr/>
        </p:nvSpPr>
        <p:spPr>
          <a:xfrm>
            <a:off x="6558967" y="4237302"/>
            <a:ext cx="3211514" cy="633685"/>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00025" marR="0" lvl="0" indent="-20002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ふるさと住民登録者からサポート施策の申請の受付や支払業務を実施。</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4" name="グラフィックス 63" descr="コンピューター 単色塗りつぶし">
            <a:extLst>
              <a:ext uri="{FF2B5EF4-FFF2-40B4-BE49-F238E27FC236}">
                <a16:creationId xmlns:a16="http://schemas.microsoft.com/office/drawing/2014/main" id="{DE82D711-0064-357F-081B-49660C577F8A}"/>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6793694" y="5050675"/>
            <a:ext cx="914400" cy="914400"/>
          </a:xfrm>
          <a:prstGeom prst="rect">
            <a:avLst/>
          </a:prstGeom>
        </p:spPr>
      </p:pic>
      <p:pic>
        <p:nvPicPr>
          <p:cNvPr id="65" name="グラフィックス 64" descr="コール センター 単色塗りつぶし">
            <a:extLst>
              <a:ext uri="{FF2B5EF4-FFF2-40B4-BE49-F238E27FC236}">
                <a16:creationId xmlns:a16="http://schemas.microsoft.com/office/drawing/2014/main" id="{48AAD26A-447D-941B-5B0C-7A6F2BB09E76}"/>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7734580" y="4983160"/>
            <a:ext cx="867085" cy="867085"/>
          </a:xfrm>
          <a:prstGeom prst="rect">
            <a:avLst/>
          </a:prstGeom>
        </p:spPr>
      </p:pic>
      <p:pic>
        <p:nvPicPr>
          <p:cNvPr id="67" name="グラフィックス 66" descr="ローン 単色塗りつぶし">
            <a:extLst>
              <a:ext uri="{FF2B5EF4-FFF2-40B4-BE49-F238E27FC236}">
                <a16:creationId xmlns:a16="http://schemas.microsoft.com/office/drawing/2014/main" id="{D894B033-D502-0A21-C761-41622512AE58}"/>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flipH="1">
            <a:off x="8461758" y="5193630"/>
            <a:ext cx="570452" cy="714585"/>
          </a:xfrm>
          <a:prstGeom prst="rect">
            <a:avLst/>
          </a:prstGeom>
        </p:spPr>
      </p:pic>
      <p:pic>
        <p:nvPicPr>
          <p:cNvPr id="69" name="グラフィックス 68" descr="男性の集団 単色塗りつぶし">
            <a:extLst>
              <a:ext uri="{FF2B5EF4-FFF2-40B4-BE49-F238E27FC236}">
                <a16:creationId xmlns:a16="http://schemas.microsoft.com/office/drawing/2014/main" id="{9F723F5A-27AC-BD26-D673-A9144B00ABF6}"/>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8965500" y="5043455"/>
            <a:ext cx="757701" cy="757701"/>
          </a:xfrm>
          <a:prstGeom prst="rect">
            <a:avLst/>
          </a:prstGeom>
        </p:spPr>
      </p:pic>
      <p:sp>
        <p:nvSpPr>
          <p:cNvPr id="70" name="正方形/長方形 69">
            <a:extLst>
              <a:ext uri="{FF2B5EF4-FFF2-40B4-BE49-F238E27FC236}">
                <a16:creationId xmlns:a16="http://schemas.microsoft.com/office/drawing/2014/main" id="{FF8082DB-A820-931D-3202-01C7ECA8E624}"/>
              </a:ext>
            </a:extLst>
          </p:cNvPr>
          <p:cNvSpPr/>
          <p:nvPr/>
        </p:nvSpPr>
        <p:spPr>
          <a:xfrm>
            <a:off x="45355" y="1639319"/>
            <a:ext cx="4215550" cy="308170"/>
          </a:xfrm>
          <a:prstGeom prst="rect">
            <a:avLst/>
          </a:prstGeom>
          <a:solidFill>
            <a:schemeClr val="accent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00025" marR="0" lvl="0" indent="-200025"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ふるさと住民登録コーディネーターの想定業務</a:t>
            </a:r>
            <a:endParaRPr kumimoji="1" lang="en-US" altLang="ja-JP"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 name="スライド番号プレースホルダー 1">
            <a:extLst>
              <a:ext uri="{FF2B5EF4-FFF2-40B4-BE49-F238E27FC236}">
                <a16:creationId xmlns:a16="http://schemas.microsoft.com/office/drawing/2014/main" id="{F6ACFD70-9A8A-459F-92A3-F02FC0A659AA}"/>
              </a:ext>
            </a:extLst>
          </p:cNvPr>
          <p:cNvSpPr txBox="1">
            <a:spLocks/>
          </p:cNvSpPr>
          <p:nvPr/>
        </p:nvSpPr>
        <p:spPr>
          <a:xfrm>
            <a:off x="8895662" y="6481114"/>
            <a:ext cx="986116"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marL="0" marR="0" lvl="0" indent="0" algn="r" defTabSz="898581" rtl="0" eaLnBrk="1" fontAlgn="base" latinLnBrk="0" hangingPunct="1">
              <a:lnSpc>
                <a:spcPct val="100000"/>
              </a:lnSpc>
              <a:spcBef>
                <a:spcPct val="0"/>
              </a:spcBef>
              <a:spcAft>
                <a:spcPct val="0"/>
              </a:spcAft>
              <a:buClrTx/>
              <a:buSzTx/>
              <a:buFontTx/>
              <a:buNone/>
              <a:tabLst/>
              <a:defRPr/>
            </a:pPr>
            <a:fld id="{07BFDF1F-3106-40BA-910A-9ACBB50F782E}" type="slidenum">
              <a:rPr kumimoji="1" lang="ja-JP" altLang="en-US" sz="20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itchFamily="50" charset="-128"/>
                <a:cs typeface="+mn-cs"/>
              </a:rPr>
              <a:pPr marL="0" marR="0" lvl="0" indent="0" algn="r" defTabSz="898581" rtl="0" eaLnBrk="1" fontAlgn="base" latinLnBrk="0" hangingPunct="1">
                <a:lnSpc>
                  <a:spcPct val="100000"/>
                </a:lnSpc>
                <a:spcBef>
                  <a:spcPct val="0"/>
                </a:spcBef>
                <a:spcAft>
                  <a:spcPct val="0"/>
                </a:spcAft>
                <a:buClrTx/>
                <a:buSzTx/>
                <a:buFontTx/>
                <a:buNone/>
                <a:tabLst/>
                <a:defRPr/>
              </a:pPr>
              <a:t>9</a:t>
            </a:fld>
            <a:endParaRPr kumimoji="1" lang="ja-JP" altLang="en-US" sz="20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itchFamily="50" charset="-128"/>
              <a:cs typeface="+mn-cs"/>
            </a:endParaRPr>
          </a:p>
        </p:txBody>
      </p:sp>
    </p:spTree>
    <p:extLst>
      <p:ext uri="{BB962C8B-B14F-4D97-AF65-F5344CB8AC3E}">
        <p14:creationId xmlns:p14="http://schemas.microsoft.com/office/powerpoint/2010/main" val="1975743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6D4A2-EC64-A2A2-50A8-FC5B76F8890D}"/>
            </a:ext>
          </a:extLst>
        </p:cNvPr>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D3F8D2A7-6945-B319-BD93-F97CCFB35BA5}"/>
              </a:ext>
            </a:extLst>
          </p:cNvPr>
          <p:cNvSpPr txBox="1"/>
          <p:nvPr/>
        </p:nvSpPr>
        <p:spPr>
          <a:xfrm>
            <a:off x="317938" y="4275316"/>
            <a:ext cx="4482439" cy="2539157"/>
          </a:xfrm>
          <a:prstGeom prst="rect">
            <a:avLst/>
          </a:prstGeom>
          <a:noFill/>
        </p:spPr>
        <p:txBody>
          <a:bodyPr wrap="square" rtlCol="0">
            <a:spAutoFit/>
          </a:bodyPr>
          <a:lstStyle/>
          <a:p>
            <a:r>
              <a:rPr lang="ja-JP" altLang="en-US" sz="1200" b="1">
                <a:solidFill>
                  <a:srgbClr val="000000"/>
                </a:solidFill>
                <a:latin typeface="Calibri" panose="020F0502020204030204"/>
                <a:ea typeface="メイリオ" panose="020B0604030504040204" pitchFamily="50" charset="-128"/>
              </a:rPr>
              <a:t>＜取組の概要＞</a:t>
            </a:r>
          </a:p>
          <a:p>
            <a:pPr marL="180975" indent="-180975"/>
            <a:r>
              <a:rPr lang="ja-JP" altLang="en-US" sz="1200">
                <a:solidFill>
                  <a:srgbClr val="000000"/>
                </a:solidFill>
                <a:latin typeface="Calibri" panose="020F0502020204030204"/>
                <a:ea typeface="メイリオ" panose="020B0604030504040204" pitchFamily="50" charset="-128"/>
              </a:rPr>
              <a:t>・ 町の総合計画や人口ビジョンに「愛着人口」増を位置づけ、</a:t>
            </a:r>
            <a:br>
              <a:rPr lang="en-US" altLang="ja-JP" sz="1200">
                <a:solidFill>
                  <a:srgbClr val="000000"/>
                </a:solidFill>
                <a:latin typeface="Calibri" panose="020F0502020204030204"/>
                <a:ea typeface="メイリオ" panose="020B0604030504040204" pitchFamily="50" charset="-128"/>
              </a:rPr>
            </a:br>
            <a:r>
              <a:rPr lang="ja-JP" altLang="en-US" sz="1200">
                <a:solidFill>
                  <a:srgbClr val="000000"/>
                </a:solidFill>
                <a:latin typeface="Calibri" panose="020F0502020204030204"/>
                <a:ea typeface="メイリオ" panose="020B0604030504040204" pitchFamily="50" charset="-128"/>
              </a:rPr>
              <a:t>（一社）ばんだい振興公社を中心に、愛着人口を対象にした事業を実施</a:t>
            </a:r>
            <a:endParaRPr lang="en-US" altLang="ja-JP" sz="1200">
              <a:solidFill>
                <a:srgbClr val="000000"/>
              </a:solidFill>
              <a:latin typeface="Calibri" panose="020F0502020204030204"/>
              <a:ea typeface="メイリオ" panose="020B0604030504040204" pitchFamily="50" charset="-128"/>
            </a:endParaRPr>
          </a:p>
          <a:p>
            <a:pPr marL="180975" indent="-180975"/>
            <a:r>
              <a:rPr lang="ja-JP" altLang="en-US" sz="1200">
                <a:solidFill>
                  <a:srgbClr val="000000"/>
                </a:solidFill>
                <a:latin typeface="Calibri" panose="020F0502020204030204"/>
                <a:ea typeface="メイリオ" panose="020B0604030504040204" pitchFamily="50" charset="-128"/>
              </a:rPr>
              <a:t>・ 町役場としても、「旅する副町長」や教育長、課長職に二地域居住者を登用するなど、地域外の人との関わりを重視</a:t>
            </a:r>
            <a:endParaRPr lang="en-US" altLang="ja-JP" sz="1200">
              <a:solidFill>
                <a:srgbClr val="000000"/>
              </a:solidFill>
              <a:latin typeface="Calibri" panose="020F0502020204030204"/>
              <a:ea typeface="メイリオ" panose="020B0604030504040204" pitchFamily="50" charset="-128"/>
            </a:endParaRPr>
          </a:p>
          <a:p>
            <a:pPr marL="180000" indent="-180000">
              <a:spcBef>
                <a:spcPts val="600"/>
              </a:spcBef>
            </a:pPr>
            <a:r>
              <a:rPr lang="ja-JP" altLang="en-US" sz="1200" b="1">
                <a:solidFill>
                  <a:srgbClr val="000000"/>
                </a:solidFill>
                <a:latin typeface="Calibri" panose="020F0502020204030204"/>
                <a:ea typeface="メイリオ" panose="020B0604030504040204" pitchFamily="50" charset="-128"/>
              </a:rPr>
              <a:t>＜主なターゲット＞</a:t>
            </a:r>
            <a:endParaRPr lang="en-US" altLang="ja-JP" sz="1200" b="1">
              <a:solidFill>
                <a:srgbClr val="000000"/>
              </a:solidFill>
              <a:latin typeface="Calibri" panose="020F0502020204030204"/>
              <a:ea typeface="メイリオ" panose="020B0604030504040204" pitchFamily="50" charset="-128"/>
            </a:endParaRPr>
          </a:p>
          <a:p>
            <a:pPr marL="180000" indent="-180000"/>
            <a:r>
              <a:rPr lang="ja-JP" altLang="en-US" sz="1200">
                <a:solidFill>
                  <a:srgbClr val="000000"/>
                </a:solidFill>
                <a:latin typeface="Calibri" panose="020F0502020204030204"/>
                <a:ea typeface="メイリオ" panose="020B0604030504040204" pitchFamily="50" charset="-128"/>
              </a:rPr>
              <a:t>・単なる関係人口ではなく、町に「愛着」を持つ人</a:t>
            </a:r>
            <a:endParaRPr lang="en-US" altLang="ja-JP" sz="1200">
              <a:solidFill>
                <a:srgbClr val="000000"/>
              </a:solidFill>
              <a:latin typeface="Calibri" panose="020F0502020204030204"/>
              <a:ea typeface="メイリオ" panose="020B0604030504040204" pitchFamily="50" charset="-128"/>
            </a:endParaRPr>
          </a:p>
          <a:p>
            <a:pPr marL="180000" indent="-180000">
              <a:spcBef>
                <a:spcPts val="600"/>
              </a:spcBef>
            </a:pPr>
            <a:r>
              <a:rPr lang="ja-JP" altLang="en-US" sz="1200" b="1">
                <a:solidFill>
                  <a:srgbClr val="000000"/>
                </a:solidFill>
                <a:latin typeface="Calibri" panose="020F0502020204030204"/>
                <a:ea typeface="メイリオ" panose="020B0604030504040204" pitchFamily="50" charset="-128"/>
              </a:rPr>
              <a:t>＜参加メリット＞</a:t>
            </a:r>
            <a:endParaRPr lang="en-US" altLang="ja-JP" sz="1200" b="1">
              <a:solidFill>
                <a:srgbClr val="000000"/>
              </a:solidFill>
              <a:latin typeface="Calibri" panose="020F0502020204030204"/>
              <a:ea typeface="メイリオ" panose="020B0604030504040204" pitchFamily="50" charset="-128"/>
            </a:endParaRPr>
          </a:p>
          <a:p>
            <a:pPr marL="180975" indent="-180975"/>
            <a:r>
              <a:rPr lang="ja-JP" altLang="en-US" sz="1200">
                <a:solidFill>
                  <a:srgbClr val="000000"/>
                </a:solidFill>
                <a:latin typeface="Calibri" panose="020F0502020204030204"/>
                <a:ea typeface="メイリオ" panose="020B0604030504040204" pitchFamily="50" charset="-128"/>
              </a:rPr>
              <a:t>・滞在費用の一部支援等</a:t>
            </a:r>
            <a:endParaRPr lang="en-US" altLang="ja-JP" sz="1200" b="1">
              <a:solidFill>
                <a:srgbClr val="000000"/>
              </a:solidFill>
              <a:latin typeface="Calibri" panose="020F0502020204030204"/>
              <a:ea typeface="メイリオ" panose="020B0604030504040204" pitchFamily="50" charset="-128"/>
            </a:endParaRPr>
          </a:p>
          <a:p>
            <a:pPr>
              <a:spcBef>
                <a:spcPts val="600"/>
              </a:spcBef>
            </a:pPr>
            <a:r>
              <a:rPr lang="ja-JP" altLang="en-US" sz="1200" b="1">
                <a:solidFill>
                  <a:srgbClr val="000000"/>
                </a:solidFill>
                <a:latin typeface="Calibri" panose="020F0502020204030204"/>
                <a:ea typeface="メイリオ" panose="020B0604030504040204" pitchFamily="50" charset="-128"/>
              </a:rPr>
              <a:t>＜効果・影響＞</a:t>
            </a:r>
            <a:endParaRPr lang="en-US" altLang="ja-JP" sz="1200" b="1">
              <a:solidFill>
                <a:srgbClr val="000000"/>
              </a:solidFill>
              <a:latin typeface="Calibri" panose="020F0502020204030204"/>
              <a:ea typeface="メイリオ" panose="020B0604030504040204" pitchFamily="50" charset="-128"/>
            </a:endParaRPr>
          </a:p>
          <a:p>
            <a:r>
              <a:rPr lang="ja-JP" altLang="en-US" sz="1200">
                <a:solidFill>
                  <a:srgbClr val="000000"/>
                </a:solidFill>
                <a:latin typeface="Calibri" panose="020F0502020204030204"/>
                <a:ea typeface="メイリオ" panose="020B0604030504040204" pitchFamily="50" charset="-128"/>
              </a:rPr>
              <a:t>・地域と具体的な接点を持つ、域外からの「担い手」が増加</a:t>
            </a:r>
            <a:endParaRPr lang="ja-JP" altLang="en-US" sz="1200" b="1">
              <a:solidFill>
                <a:srgbClr val="000000"/>
              </a:solidFill>
              <a:latin typeface="Calibri" panose="020F0502020204030204"/>
              <a:ea typeface="メイリオ" panose="020B0604030504040204" pitchFamily="50" charset="-128"/>
            </a:endParaRPr>
          </a:p>
        </p:txBody>
      </p:sp>
      <p:sp>
        <p:nvSpPr>
          <p:cNvPr id="2" name="テキスト ボックス 1">
            <a:extLst>
              <a:ext uri="{FF2B5EF4-FFF2-40B4-BE49-F238E27FC236}">
                <a16:creationId xmlns:a16="http://schemas.microsoft.com/office/drawing/2014/main" id="{B7C27600-E2F7-A2EE-3D2F-6E06753AE704}"/>
              </a:ext>
            </a:extLst>
          </p:cNvPr>
          <p:cNvSpPr txBox="1"/>
          <p:nvPr/>
        </p:nvSpPr>
        <p:spPr>
          <a:xfrm>
            <a:off x="498867" y="170160"/>
            <a:ext cx="7469064" cy="369332"/>
          </a:xfrm>
          <a:prstGeom prst="rect">
            <a:avLst/>
          </a:prstGeom>
          <a:noFill/>
        </p:spPr>
        <p:txBody>
          <a:bodyPr wrap="square" lIns="0" tIns="0" rIns="0" bIns="0" rtlCol="0">
            <a:spAutoFit/>
          </a:bodyPr>
          <a:lstStyle/>
          <a:p>
            <a:pPr defTabSz="914395">
              <a:defRPr/>
            </a:pPr>
            <a:r>
              <a:rPr lang="ja-JP" altLang="en-US" sz="2400" b="1" spc="300">
                <a:solidFill>
                  <a:srgbClr val="FFFFFF"/>
                </a:solidFill>
                <a:latin typeface="Meiryo UI" panose="020B0604030504040204" pitchFamily="34" charset="-128"/>
                <a:ea typeface="Meiryo UI" panose="020B0604030504040204" pitchFamily="34" charset="-128"/>
              </a:rPr>
              <a:t>（参考）先行団体事例集１／３</a:t>
            </a:r>
          </a:p>
        </p:txBody>
      </p:sp>
      <p:sp>
        <p:nvSpPr>
          <p:cNvPr id="3" name="スライド番号プレースホルダー 1">
            <a:extLst>
              <a:ext uri="{FF2B5EF4-FFF2-40B4-BE49-F238E27FC236}">
                <a16:creationId xmlns:a16="http://schemas.microsoft.com/office/drawing/2014/main" id="{F619D281-AD63-E261-6E41-47E961D5786F}"/>
              </a:ext>
            </a:extLst>
          </p:cNvPr>
          <p:cNvSpPr>
            <a:spLocks noGrp="1"/>
          </p:cNvSpPr>
          <p:nvPr>
            <p:ph type="sldNum" sz="quarter" idx="12"/>
          </p:nvPr>
        </p:nvSpPr>
        <p:spPr>
          <a:xfrm>
            <a:off x="7449881" y="6476979"/>
            <a:ext cx="1969477" cy="311112"/>
          </a:xfrm>
        </p:spPr>
        <p:txBody>
          <a:bodyPr/>
          <a:lstStyle/>
          <a:p>
            <a:pPr defTabSz="389584">
              <a:defRPr/>
            </a:pPr>
            <a:fld id="{E8BA8041-834A-4C04-A0B8-421FCD2EF705}" type="slidenum">
              <a:rPr kumimoji="0" lang="ja-JP" altLang="en-US" sz="1200">
                <a:solidFill>
                  <a:srgbClr val="000000"/>
                </a:solidFill>
                <a:latin typeface="Meiryo UI" panose="020B0604030504040204" pitchFamily="50" charset="-128"/>
                <a:ea typeface="Meiryo UI" panose="020B0604030504040204" pitchFamily="50" charset="-128"/>
              </a:rPr>
              <a:pPr defTabSz="389584">
                <a:defRPr/>
              </a:pPr>
              <a:t>10</a:t>
            </a:fld>
            <a:endParaRPr kumimoji="0" lang="ja-JP" altLang="en-US" sz="1200">
              <a:solidFill>
                <a:srgbClr val="00000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2BB16C53-A184-BDD8-27DC-B09A170A4238}"/>
              </a:ext>
            </a:extLst>
          </p:cNvPr>
          <p:cNvSpPr txBox="1"/>
          <p:nvPr/>
        </p:nvSpPr>
        <p:spPr>
          <a:xfrm>
            <a:off x="317938" y="1514702"/>
            <a:ext cx="4674855" cy="2246769"/>
          </a:xfrm>
          <a:prstGeom prst="rect">
            <a:avLst/>
          </a:prstGeom>
          <a:noFill/>
        </p:spPr>
        <p:txBody>
          <a:bodyPr wrap="square" rtlCol="0">
            <a:spAutoFit/>
          </a:bodyPr>
          <a:lstStyle/>
          <a:p>
            <a:r>
              <a:rPr lang="ja-JP" altLang="en-US" sz="1200" b="1">
                <a:solidFill>
                  <a:srgbClr val="000000"/>
                </a:solidFill>
                <a:latin typeface="Calibri" panose="020F0502020204030204"/>
                <a:ea typeface="メイリオ" panose="020B0604030504040204" pitchFamily="50" charset="-128"/>
              </a:rPr>
              <a:t>＜取組の概要＞</a:t>
            </a:r>
            <a:endParaRPr lang="en-US" altLang="ja-JP" sz="1200" b="1">
              <a:solidFill>
                <a:srgbClr val="000000"/>
              </a:solidFill>
              <a:latin typeface="Calibri" panose="020F0502020204030204"/>
              <a:ea typeface="メイリオ" panose="020B0604030504040204" pitchFamily="50" charset="-128"/>
            </a:endParaRPr>
          </a:p>
          <a:p>
            <a:pPr marL="180000" indent="-180000"/>
            <a:r>
              <a:rPr lang="ja-JP" altLang="en-US" sz="1200">
                <a:solidFill>
                  <a:srgbClr val="000000"/>
                </a:solidFill>
                <a:latin typeface="メイリオ" panose="020B0604030504040204" pitchFamily="50" charset="-128"/>
                <a:ea typeface="メイリオ" panose="020B0604030504040204" pitchFamily="50" charset="-128"/>
              </a:rPr>
              <a:t>・気仙沼ファンに、市の近況を知ってもらうためのファンクラブ</a:t>
            </a:r>
            <a:endParaRPr lang="en-US" altLang="ja-JP" sz="1200">
              <a:solidFill>
                <a:srgbClr val="000000"/>
              </a:solidFill>
              <a:latin typeface="メイリオ" panose="020B0604030504040204" pitchFamily="50" charset="-128"/>
              <a:ea typeface="メイリオ" panose="020B0604030504040204" pitchFamily="50" charset="-128"/>
            </a:endParaRPr>
          </a:p>
          <a:p>
            <a:pPr marL="180000" indent="-180000">
              <a:spcBef>
                <a:spcPts val="600"/>
              </a:spcBef>
            </a:pPr>
            <a:r>
              <a:rPr lang="ja-JP" altLang="en-US" sz="1200" b="1">
                <a:solidFill>
                  <a:srgbClr val="000000"/>
                </a:solidFill>
                <a:latin typeface="Calibri" panose="020F0502020204030204"/>
                <a:ea typeface="メイリオ" panose="020B0604030504040204" pitchFamily="50" charset="-128"/>
              </a:rPr>
              <a:t>＜主なターゲット＞</a:t>
            </a:r>
            <a:r>
              <a:rPr lang="en-US" altLang="ja-JP" sz="1200" b="1">
                <a:solidFill>
                  <a:srgbClr val="000000"/>
                </a:solidFill>
                <a:latin typeface="Calibri" panose="020F0502020204030204"/>
                <a:ea typeface="メイリオ" panose="020B0604030504040204" pitchFamily="50" charset="-128"/>
              </a:rPr>
              <a:t> </a:t>
            </a:r>
            <a:r>
              <a:rPr lang="ja-JP" altLang="en-US" sz="1200">
                <a:solidFill>
                  <a:srgbClr val="000000"/>
                </a:solidFill>
                <a:latin typeface="Calibri" panose="020F0502020204030204"/>
                <a:ea typeface="メイリオ" panose="020B0604030504040204" pitchFamily="50" charset="-128"/>
              </a:rPr>
              <a:t>気仙沼ファン（震災後の支援者、出身者）</a:t>
            </a:r>
            <a:endParaRPr lang="en-US" altLang="ja-JP" sz="1200">
              <a:solidFill>
                <a:srgbClr val="000000"/>
              </a:solidFill>
              <a:latin typeface="Calibri" panose="020F0502020204030204"/>
              <a:ea typeface="メイリオ" panose="020B0604030504040204" pitchFamily="50" charset="-128"/>
            </a:endParaRPr>
          </a:p>
          <a:p>
            <a:pPr marL="180000" indent="-180000">
              <a:spcBef>
                <a:spcPts val="600"/>
              </a:spcBef>
            </a:pPr>
            <a:r>
              <a:rPr lang="ja-JP" altLang="en-US" sz="1200" b="1">
                <a:solidFill>
                  <a:srgbClr val="000000"/>
                </a:solidFill>
                <a:latin typeface="Calibri" panose="020F0502020204030204"/>
                <a:ea typeface="メイリオ" panose="020B0604030504040204" pitchFamily="50" charset="-128"/>
              </a:rPr>
              <a:t>＜参加メリット＞</a:t>
            </a:r>
            <a:endParaRPr lang="en-US" altLang="ja-JP" sz="1200" b="1">
              <a:solidFill>
                <a:srgbClr val="000000"/>
              </a:solidFill>
              <a:latin typeface="Calibri" panose="020F0502020204030204"/>
              <a:ea typeface="メイリオ" panose="020B0604030504040204" pitchFamily="50" charset="-128"/>
            </a:endParaRPr>
          </a:p>
          <a:p>
            <a:pPr marL="180000" indent="-180000"/>
            <a:r>
              <a:rPr lang="ja-JP" altLang="en-US" sz="1200">
                <a:solidFill>
                  <a:srgbClr val="000000"/>
                </a:solidFill>
                <a:latin typeface="Calibri" panose="020F0502020204030204"/>
                <a:ea typeface="メイリオ" panose="020B0604030504040204" pitchFamily="50" charset="-128"/>
              </a:rPr>
              <a:t>・メールマガジンにより</a:t>
            </a:r>
            <a:endParaRPr lang="en-US" altLang="ja-JP" sz="1200">
              <a:solidFill>
                <a:srgbClr val="000000"/>
              </a:solidFill>
              <a:latin typeface="Calibri" panose="020F0502020204030204"/>
              <a:ea typeface="メイリオ" panose="020B0604030504040204" pitchFamily="50" charset="-128"/>
            </a:endParaRPr>
          </a:p>
          <a:p>
            <a:pPr marL="180000" indent="-180000"/>
            <a:r>
              <a:rPr lang="en-US" altLang="ja-JP" sz="1200">
                <a:solidFill>
                  <a:srgbClr val="000000"/>
                </a:solidFill>
                <a:latin typeface="Calibri" panose="020F0502020204030204"/>
                <a:ea typeface="メイリオ" panose="020B0604030504040204" pitchFamily="50" charset="-128"/>
              </a:rPr>
              <a:t>    </a:t>
            </a:r>
            <a:r>
              <a:rPr lang="ja-JP" altLang="en-US" sz="1200">
                <a:solidFill>
                  <a:srgbClr val="000000"/>
                </a:solidFill>
                <a:latin typeface="Calibri" panose="020F0502020204030204"/>
                <a:ea typeface="メイリオ" panose="020B0604030504040204" pitchFamily="50" charset="-128"/>
              </a:rPr>
              <a:t>定期的に観光や特産品情報を発信</a:t>
            </a:r>
            <a:endParaRPr lang="en-US" altLang="ja-JP" sz="1200">
              <a:solidFill>
                <a:srgbClr val="000000"/>
              </a:solidFill>
              <a:latin typeface="Calibri" panose="020F0502020204030204"/>
              <a:ea typeface="メイリオ" panose="020B0604030504040204" pitchFamily="50" charset="-128"/>
            </a:endParaRPr>
          </a:p>
          <a:p>
            <a:r>
              <a:rPr lang="ja-JP" altLang="en-US" sz="1200">
                <a:solidFill>
                  <a:srgbClr val="000000"/>
                </a:solidFill>
                <a:latin typeface="Calibri" panose="020F0502020204030204"/>
                <a:ea typeface="メイリオ" panose="020B0604030504040204" pitchFamily="50" charset="-128"/>
              </a:rPr>
              <a:t>・手作り木製の会員証を送付</a:t>
            </a:r>
            <a:endParaRPr lang="en-US" altLang="ja-JP" sz="1200">
              <a:solidFill>
                <a:srgbClr val="000000"/>
              </a:solidFill>
              <a:latin typeface="Calibri" panose="020F0502020204030204"/>
              <a:ea typeface="メイリオ" panose="020B0604030504040204" pitchFamily="50" charset="-128"/>
            </a:endParaRPr>
          </a:p>
          <a:p>
            <a:r>
              <a:rPr lang="ja-JP" altLang="en-US" sz="1200">
                <a:solidFill>
                  <a:srgbClr val="000000"/>
                </a:solidFill>
                <a:latin typeface="Calibri" panose="020F0502020204030204"/>
                <a:ea typeface="メイリオ" panose="020B0604030504040204" pitchFamily="50" charset="-128"/>
              </a:rPr>
              <a:t>　（店舗や美術館の割引特典あり）</a:t>
            </a:r>
            <a:endParaRPr lang="en-US" altLang="ja-JP" sz="1200" b="1">
              <a:solidFill>
                <a:srgbClr val="000000"/>
              </a:solidFill>
              <a:latin typeface="Calibri" panose="020F0502020204030204"/>
              <a:ea typeface="メイリオ" panose="020B0604030504040204" pitchFamily="50" charset="-128"/>
            </a:endParaRPr>
          </a:p>
          <a:p>
            <a:pPr>
              <a:spcBef>
                <a:spcPts val="600"/>
              </a:spcBef>
            </a:pPr>
            <a:r>
              <a:rPr lang="ja-JP" altLang="en-US" sz="1200" b="1">
                <a:solidFill>
                  <a:srgbClr val="000000"/>
                </a:solidFill>
                <a:latin typeface="Calibri" panose="020F0502020204030204"/>
                <a:ea typeface="メイリオ" panose="020B0604030504040204" pitchFamily="50" charset="-128"/>
              </a:rPr>
              <a:t>＜効果・影響＞ </a:t>
            </a:r>
            <a:endParaRPr lang="en-US" altLang="ja-JP" sz="1200" b="1">
              <a:solidFill>
                <a:srgbClr val="000000"/>
              </a:solidFill>
              <a:latin typeface="Calibri" panose="020F0502020204030204"/>
              <a:ea typeface="メイリオ" panose="020B0604030504040204" pitchFamily="50" charset="-128"/>
            </a:endParaRPr>
          </a:p>
          <a:p>
            <a:r>
              <a:rPr lang="ja-JP" altLang="en-US" sz="1200" b="1">
                <a:solidFill>
                  <a:srgbClr val="000000"/>
                </a:solidFill>
                <a:latin typeface="Calibri" panose="020F0502020204030204"/>
                <a:ea typeface="メイリオ" panose="020B0604030504040204" pitchFamily="50" charset="-128"/>
              </a:rPr>
              <a:t>・</a:t>
            </a:r>
            <a:r>
              <a:rPr lang="ja-JP" altLang="en-US" sz="1200">
                <a:solidFill>
                  <a:srgbClr val="000000"/>
                </a:solidFill>
                <a:latin typeface="Calibri" panose="020F0502020204030204"/>
                <a:ea typeface="メイリオ" panose="020B0604030504040204" pitchFamily="50" charset="-128"/>
              </a:rPr>
              <a:t>登録者：約２万２千人（令和７年８月時点）</a:t>
            </a:r>
            <a:endParaRPr lang="en-US" altLang="ja-JP" sz="1200">
              <a:solidFill>
                <a:srgbClr val="000000"/>
              </a:solidFill>
              <a:latin typeface="Calibri" panose="020F0502020204030204"/>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037A3DB4-3185-5CC3-906E-E1B00729CDB3}"/>
              </a:ext>
            </a:extLst>
          </p:cNvPr>
          <p:cNvSpPr txBox="1"/>
          <p:nvPr/>
        </p:nvSpPr>
        <p:spPr>
          <a:xfrm>
            <a:off x="4924696" y="3880200"/>
            <a:ext cx="4482439" cy="49931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noFill/>
          </a:ln>
        </p:spPr>
        <p:txBody>
          <a:bodyPr wrap="square" tIns="36000" bIns="36000" rtlCol="0">
            <a:noAutofit/>
          </a:bodyPr>
          <a:lstStyle/>
          <a:p>
            <a:pPr defTabSz="913445">
              <a:defRPr/>
            </a:pPr>
            <a:r>
              <a:rPr lang="ja-JP" altLang="en-US" sz="1600" b="1">
                <a:solidFill>
                  <a:srgbClr val="000000"/>
                </a:solidFill>
                <a:latin typeface="Meiryo UI" panose="020B0604030504040204" pitchFamily="50" charset="-128"/>
                <a:ea typeface="Meiryo UI" panose="020B0604030504040204" pitchFamily="50" charset="-128"/>
              </a:rPr>
              <a:t>④</a:t>
            </a:r>
            <a:r>
              <a:rPr lang="en-US" altLang="ja-JP" sz="1600" b="1">
                <a:solidFill>
                  <a:srgbClr val="000000"/>
                </a:solidFill>
                <a:latin typeface="Meiryo UI" panose="020B0604030504040204" pitchFamily="50" charset="-128"/>
                <a:ea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ネオ山古志村（山古志</a:t>
            </a:r>
            <a:r>
              <a:rPr lang="en-US" altLang="ja-JP" sz="1600" b="1">
                <a:solidFill>
                  <a:srgbClr val="000000"/>
                </a:solidFill>
                <a:latin typeface="Meiryo UI" panose="020B0604030504040204" pitchFamily="50" charset="-128"/>
                <a:ea typeface="Meiryo UI" panose="020B0604030504040204" pitchFamily="50" charset="-128"/>
              </a:rPr>
              <a:t>DAO</a:t>
            </a:r>
            <a:r>
              <a:rPr lang="ja-JP" altLang="en-US" sz="1600" b="1">
                <a:solidFill>
                  <a:srgbClr val="000000"/>
                </a:solidFill>
                <a:latin typeface="Meiryo UI" panose="020B0604030504040204" pitchFamily="50" charset="-128"/>
                <a:ea typeface="Meiryo UI" panose="020B0604030504040204" pitchFamily="50" charset="-128"/>
              </a:rPr>
              <a:t>）</a:t>
            </a:r>
            <a:r>
              <a:rPr lang="en-US" altLang="ja-JP" sz="1600" b="1">
                <a:solidFill>
                  <a:srgbClr val="000000"/>
                </a:solidFill>
                <a:latin typeface="Meiryo UI" panose="020B0604030504040204" pitchFamily="50" charset="-128"/>
                <a:ea typeface="Meiryo UI" panose="020B0604030504040204" pitchFamily="50" charset="-128"/>
              </a:rPr>
              <a:t>】</a:t>
            </a:r>
          </a:p>
          <a:p>
            <a:pPr lvl="1" algn="r" defTabSz="913445">
              <a:defRPr/>
            </a:pPr>
            <a:r>
              <a:rPr lang="ja-JP" altLang="en-US" sz="1600" b="1">
                <a:solidFill>
                  <a:srgbClr val="000000"/>
                </a:solidFill>
                <a:latin typeface="Meiryo UI" panose="020B0604030504040204" pitchFamily="50" charset="-128"/>
                <a:ea typeface="Meiryo UI" panose="020B0604030504040204" pitchFamily="50" charset="-128"/>
              </a:rPr>
              <a:t>－</a:t>
            </a:r>
            <a:r>
              <a:rPr lang="ja-JP" altLang="en-US" sz="1400" b="1">
                <a:solidFill>
                  <a:srgbClr val="000000"/>
                </a:solidFill>
                <a:latin typeface="Meiryo UI" panose="020B0604030504040204" pitchFamily="50" charset="-128"/>
                <a:ea typeface="Meiryo UI" panose="020B0604030504040204" pitchFamily="50" charset="-128"/>
              </a:rPr>
              <a:t>（旧）</a:t>
            </a:r>
            <a:r>
              <a:rPr lang="ja-JP" altLang="en-US" sz="1600" b="1">
                <a:solidFill>
                  <a:srgbClr val="000000"/>
                </a:solidFill>
                <a:latin typeface="Meiryo UI" panose="020B0604030504040204" pitchFamily="50" charset="-128"/>
                <a:ea typeface="Meiryo UI" panose="020B0604030504040204" pitchFamily="50" charset="-128"/>
              </a:rPr>
              <a:t>山古志村（新潟県）</a:t>
            </a:r>
            <a:r>
              <a:rPr lang="ja-JP" altLang="en-US" sz="1200" b="1">
                <a:solidFill>
                  <a:srgbClr val="000000"/>
                </a:solidFill>
                <a:latin typeface="Meiryo UI" panose="020B0604030504040204" pitchFamily="50" charset="-128"/>
                <a:ea typeface="Meiryo UI" panose="020B0604030504040204" pitchFamily="50" charset="-128"/>
              </a:rPr>
              <a:t>［</a:t>
            </a:r>
            <a:r>
              <a:rPr lang="en-US" altLang="ja-JP" sz="1200" b="1">
                <a:solidFill>
                  <a:srgbClr val="000000"/>
                </a:solidFill>
                <a:latin typeface="Meiryo UI" panose="020B0604030504040204" pitchFamily="50" charset="-128"/>
                <a:ea typeface="Meiryo UI" panose="020B0604030504040204" pitchFamily="50" charset="-128"/>
              </a:rPr>
              <a:t>2021</a:t>
            </a:r>
            <a:r>
              <a:rPr lang="ja-JP" altLang="en-US" sz="1200" b="1">
                <a:solidFill>
                  <a:srgbClr val="000000"/>
                </a:solidFill>
                <a:latin typeface="Meiryo UI" panose="020B0604030504040204" pitchFamily="50" charset="-128"/>
                <a:ea typeface="Meiryo UI" panose="020B0604030504040204" pitchFamily="50" charset="-128"/>
              </a:rPr>
              <a:t>～］</a:t>
            </a:r>
            <a:endParaRPr lang="en-US" altLang="ja-JP" sz="1200" b="1">
              <a:solidFill>
                <a:srgbClr val="000000"/>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11C023B4-805A-6E47-F4A1-49634F34EDA0}"/>
              </a:ext>
            </a:extLst>
          </p:cNvPr>
          <p:cNvSpPr txBox="1"/>
          <p:nvPr/>
        </p:nvSpPr>
        <p:spPr>
          <a:xfrm>
            <a:off x="4804604" y="1356558"/>
            <a:ext cx="4834697" cy="2569934"/>
          </a:xfrm>
          <a:prstGeom prst="rect">
            <a:avLst/>
          </a:prstGeom>
          <a:noFill/>
        </p:spPr>
        <p:txBody>
          <a:bodyPr wrap="square" rtlCol="0">
            <a:spAutoFit/>
          </a:bodyPr>
          <a:lstStyle/>
          <a:p>
            <a:r>
              <a:rPr lang="ja-JP" altLang="en-US" sz="1200" b="1">
                <a:solidFill>
                  <a:srgbClr val="000000"/>
                </a:solidFill>
                <a:latin typeface="Calibri" panose="020F0502020204030204"/>
                <a:ea typeface="メイリオ" panose="020B0604030504040204" pitchFamily="50" charset="-128"/>
              </a:rPr>
              <a:t>＜取組の概要＞</a:t>
            </a:r>
            <a:endParaRPr lang="en-US" altLang="ja-JP" sz="1200" b="1">
              <a:solidFill>
                <a:srgbClr val="000000"/>
              </a:solidFill>
              <a:latin typeface="Calibri" panose="020F0502020204030204"/>
              <a:ea typeface="メイリオ" panose="020B0604030504040204" pitchFamily="50" charset="-128"/>
            </a:endParaRPr>
          </a:p>
          <a:p>
            <a:pPr marL="180000" indent="-180000"/>
            <a:r>
              <a:rPr lang="ja-JP" altLang="en-US" sz="1200">
                <a:solidFill>
                  <a:srgbClr val="000000"/>
                </a:solidFill>
                <a:latin typeface="メイリオ" panose="020B0604030504040204" pitchFamily="50" charset="-128"/>
                <a:ea typeface="メイリオ" panose="020B0604030504040204" pitchFamily="50" charset="-128"/>
              </a:rPr>
              <a:t>・都心からのアクセスの良さを活かし、二地域居住希望者のゲートウェイ拠点を目指す実証事業</a:t>
            </a:r>
            <a:endParaRPr lang="en-US" altLang="ja-JP" sz="1200">
              <a:solidFill>
                <a:srgbClr val="000000"/>
              </a:solidFill>
              <a:latin typeface="メイリオ" panose="020B0604030504040204" pitchFamily="50" charset="-128"/>
              <a:ea typeface="メイリオ" panose="020B0604030504040204" pitchFamily="50" charset="-128"/>
            </a:endParaRPr>
          </a:p>
          <a:p>
            <a:pPr marL="180000" indent="-180000"/>
            <a:r>
              <a:rPr lang="ja-JP" altLang="en-US" sz="1200">
                <a:solidFill>
                  <a:srgbClr val="000000"/>
                </a:solidFill>
                <a:latin typeface="メイリオ" panose="020B0604030504040204" pitchFamily="50" charset="-128"/>
                <a:ea typeface="メイリオ" panose="020B0604030504040204" pitchFamily="50" charset="-128"/>
              </a:rPr>
              <a:t>・“横瀬版ふるさとワーキングホリデー”</a:t>
            </a:r>
            <a:endParaRPr lang="en-US" altLang="ja-JP" sz="1200">
              <a:solidFill>
                <a:srgbClr val="000000"/>
              </a:solidFill>
              <a:latin typeface="メイリオ" panose="020B0604030504040204" pitchFamily="50" charset="-128"/>
              <a:ea typeface="メイリオ" panose="020B0604030504040204" pitchFamily="50" charset="-128"/>
            </a:endParaRPr>
          </a:p>
          <a:p>
            <a:pPr marL="180000" indent="-180000"/>
            <a:r>
              <a:rPr lang="en-US" altLang="ja-JP" sz="1200">
                <a:solidFill>
                  <a:srgbClr val="000000"/>
                </a:solidFill>
                <a:latin typeface="メイリオ" panose="020B0604030504040204" pitchFamily="50" charset="-128"/>
                <a:ea typeface="メイリオ" panose="020B0604030504040204" pitchFamily="50" charset="-128"/>
              </a:rPr>
              <a:t>    </a:t>
            </a:r>
            <a:r>
              <a:rPr lang="ja-JP" altLang="en-US" sz="1200">
                <a:solidFill>
                  <a:srgbClr val="000000"/>
                </a:solidFill>
                <a:latin typeface="メイリオ" panose="020B0604030504040204" pitchFamily="50" charset="-128"/>
                <a:ea typeface="メイリオ" panose="020B0604030504040204" pitchFamily="50" charset="-128"/>
              </a:rPr>
              <a:t>：通年雇用が難しい事業者と二地域居住者とをマッチング</a:t>
            </a:r>
            <a:endParaRPr lang="en-US" altLang="ja-JP" sz="1200">
              <a:solidFill>
                <a:srgbClr val="000000"/>
              </a:solidFill>
              <a:latin typeface="メイリオ" panose="020B0604030504040204" pitchFamily="50" charset="-128"/>
              <a:ea typeface="メイリオ" panose="020B0604030504040204" pitchFamily="50" charset="-128"/>
            </a:endParaRPr>
          </a:p>
          <a:p>
            <a:pPr marL="180000" indent="-180000"/>
            <a:r>
              <a:rPr lang="ja-JP" altLang="en-US" sz="1200" b="1">
                <a:solidFill>
                  <a:srgbClr val="000000"/>
                </a:solidFill>
                <a:latin typeface="Calibri" panose="020F0502020204030204"/>
                <a:ea typeface="メイリオ" panose="020B0604030504040204" pitchFamily="50" charset="-128"/>
              </a:rPr>
              <a:t>＜主なターゲット＞</a:t>
            </a:r>
            <a:endParaRPr lang="en-US" altLang="ja-JP" sz="1200" b="1">
              <a:solidFill>
                <a:srgbClr val="000000"/>
              </a:solidFill>
              <a:latin typeface="Calibri" panose="020F0502020204030204"/>
              <a:ea typeface="メイリオ" panose="020B0604030504040204" pitchFamily="50" charset="-128"/>
            </a:endParaRPr>
          </a:p>
          <a:p>
            <a:pPr marL="180000" indent="-180000"/>
            <a:r>
              <a:rPr lang="ja-JP" altLang="en-US" sz="1200">
                <a:solidFill>
                  <a:srgbClr val="000000"/>
                </a:solidFill>
                <a:latin typeface="Calibri" panose="020F0502020204030204"/>
                <a:ea typeface="メイリオ" panose="020B0604030504040204" pitchFamily="50" charset="-128"/>
              </a:rPr>
              <a:t>・副業型移住者、二地域居住者</a:t>
            </a:r>
            <a:endParaRPr lang="en-US" altLang="ja-JP" sz="1200">
              <a:solidFill>
                <a:srgbClr val="000000"/>
              </a:solidFill>
              <a:latin typeface="Calibri" panose="020F0502020204030204"/>
              <a:ea typeface="メイリオ" panose="020B0604030504040204" pitchFamily="50" charset="-128"/>
            </a:endParaRPr>
          </a:p>
          <a:p>
            <a:pPr marL="180000" indent="-180000"/>
            <a:r>
              <a:rPr lang="ja-JP" altLang="en-US" sz="1200" b="1">
                <a:solidFill>
                  <a:srgbClr val="000000"/>
                </a:solidFill>
                <a:latin typeface="Calibri" panose="020F0502020204030204"/>
                <a:ea typeface="メイリオ" panose="020B0604030504040204" pitchFamily="50" charset="-128"/>
              </a:rPr>
              <a:t>＜参加メリット＞</a:t>
            </a:r>
            <a:endParaRPr lang="en-US" altLang="ja-JP" sz="1200" b="1">
              <a:solidFill>
                <a:srgbClr val="000000"/>
              </a:solidFill>
              <a:latin typeface="Calibri" panose="020F0502020204030204"/>
              <a:ea typeface="メイリオ" panose="020B0604030504040204" pitchFamily="50" charset="-128"/>
            </a:endParaRPr>
          </a:p>
          <a:p>
            <a:pPr marL="85725" indent="-85725"/>
            <a:r>
              <a:rPr lang="ja-JP" altLang="en-US" sz="1200">
                <a:solidFill>
                  <a:srgbClr val="000000"/>
                </a:solidFill>
                <a:latin typeface="メイリオ" panose="020B0604030504040204" pitchFamily="50" charset="-128"/>
                <a:ea typeface="メイリオ" panose="020B0604030504040204" pitchFamily="50" charset="-128"/>
              </a:rPr>
              <a:t>・二地域居住者のライフスタイルにあわせ、</a:t>
            </a:r>
            <a:br>
              <a:rPr lang="en-US" altLang="ja-JP" sz="1200">
                <a:solidFill>
                  <a:srgbClr val="000000"/>
                </a:solidFill>
                <a:latin typeface="メイリオ" panose="020B0604030504040204" pitchFamily="50" charset="-128"/>
                <a:ea typeface="メイリオ" panose="020B0604030504040204" pitchFamily="50" charset="-128"/>
              </a:rPr>
            </a:br>
            <a:r>
              <a:rPr lang="ja-JP" altLang="en-US" sz="1200">
                <a:solidFill>
                  <a:srgbClr val="000000"/>
                </a:solidFill>
                <a:latin typeface="メイリオ" panose="020B0604030504040204" pitchFamily="50" charset="-128"/>
                <a:ea typeface="メイリオ" panose="020B0604030504040204" pitchFamily="50" charset="-128"/>
              </a:rPr>
              <a:t>スポットワーク、滞在拠点、町民との</a:t>
            </a:r>
            <a:br>
              <a:rPr lang="en-US" altLang="ja-JP" sz="1200">
                <a:solidFill>
                  <a:srgbClr val="000000"/>
                </a:solidFill>
                <a:latin typeface="メイリオ" panose="020B0604030504040204" pitchFamily="50" charset="-128"/>
                <a:ea typeface="メイリオ" panose="020B0604030504040204" pitchFamily="50" charset="-128"/>
              </a:rPr>
            </a:br>
            <a:r>
              <a:rPr lang="ja-JP" altLang="en-US" sz="1200">
                <a:solidFill>
                  <a:srgbClr val="000000"/>
                </a:solidFill>
                <a:latin typeface="メイリオ" panose="020B0604030504040204" pitchFamily="50" charset="-128"/>
                <a:ea typeface="メイリオ" panose="020B0604030504040204" pitchFamily="50" charset="-128"/>
              </a:rPr>
              <a:t>コミュニティづくり、保育園留学、カーシェアなどを支援</a:t>
            </a:r>
            <a:endParaRPr lang="en-US" altLang="ja-JP" sz="1200">
              <a:solidFill>
                <a:srgbClr val="000000"/>
              </a:solidFill>
              <a:latin typeface="メイリオ" panose="020B0604030504040204" pitchFamily="50" charset="-128"/>
              <a:ea typeface="メイリオ" panose="020B0604030504040204" pitchFamily="50" charset="-128"/>
            </a:endParaRPr>
          </a:p>
          <a:p>
            <a:pPr marL="1076325" indent="-1076325">
              <a:spcBef>
                <a:spcPts val="600"/>
              </a:spcBef>
            </a:pPr>
            <a:r>
              <a:rPr lang="ja-JP" altLang="en-US" sz="1200" b="1">
                <a:solidFill>
                  <a:srgbClr val="000000"/>
                </a:solidFill>
                <a:latin typeface="Calibri" panose="020F0502020204030204"/>
                <a:ea typeface="メイリオ" panose="020B0604030504040204" pitchFamily="50" charset="-128"/>
              </a:rPr>
              <a:t>＜効果・影響＞ </a:t>
            </a:r>
            <a:endParaRPr lang="en-US" altLang="ja-JP" sz="1200" b="1">
              <a:solidFill>
                <a:srgbClr val="000000"/>
              </a:solidFill>
              <a:latin typeface="Calibri" panose="020F0502020204030204"/>
              <a:ea typeface="メイリオ" panose="020B0604030504040204" pitchFamily="50" charset="-128"/>
            </a:endParaRPr>
          </a:p>
          <a:p>
            <a:pPr marL="1076325" indent="-1076325"/>
            <a:r>
              <a:rPr lang="ja-JP" altLang="en-US" sz="1200" b="1">
                <a:solidFill>
                  <a:srgbClr val="000000"/>
                </a:solidFill>
                <a:latin typeface="メイリオ" panose="020B0604030504040204" pitchFamily="50" charset="-128"/>
                <a:ea typeface="メイリオ" panose="020B0604030504040204" pitchFamily="50" charset="-128"/>
              </a:rPr>
              <a:t>・</a:t>
            </a:r>
            <a:r>
              <a:rPr lang="ja-JP" altLang="en-US" sz="1200">
                <a:solidFill>
                  <a:srgbClr val="000000"/>
                </a:solidFill>
                <a:latin typeface="メイリオ" panose="020B0604030504040204" pitchFamily="50" charset="-128"/>
                <a:ea typeface="メイリオ" panose="020B0604030504040204" pitchFamily="50" charset="-128"/>
              </a:rPr>
              <a:t>町外からの訪問者・宿泊者が増。今後、労働力不足の解消も期待。</a:t>
            </a:r>
            <a:endParaRPr lang="en-US" altLang="ja-JP" sz="1200">
              <a:solidFill>
                <a:srgbClr val="000000"/>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A6551ED7-4A35-5EEE-4FE6-A51A8651EF68}"/>
              </a:ext>
            </a:extLst>
          </p:cNvPr>
          <p:cNvSpPr txBox="1"/>
          <p:nvPr/>
        </p:nvSpPr>
        <p:spPr>
          <a:xfrm>
            <a:off x="4867546" y="4304032"/>
            <a:ext cx="4673411" cy="2631490"/>
          </a:xfrm>
          <a:prstGeom prst="rect">
            <a:avLst/>
          </a:prstGeom>
          <a:noFill/>
        </p:spPr>
        <p:txBody>
          <a:bodyPr wrap="square" rtlCol="0">
            <a:spAutoFit/>
          </a:bodyPr>
          <a:lstStyle/>
          <a:p>
            <a:r>
              <a:rPr lang="ja-JP" altLang="en-US" sz="1100" b="1">
                <a:solidFill>
                  <a:srgbClr val="000000"/>
                </a:solidFill>
                <a:latin typeface="Calibri" panose="020F0502020204030204"/>
                <a:ea typeface="メイリオ" panose="020B0604030504040204" pitchFamily="50" charset="-128"/>
              </a:rPr>
              <a:t>＜取組の概要＞</a:t>
            </a:r>
          </a:p>
          <a:p>
            <a:pPr marL="180000" indent="-180000"/>
            <a:r>
              <a:rPr lang="ja-JP" altLang="en-US" sz="1100">
                <a:solidFill>
                  <a:srgbClr val="000000"/>
                </a:solidFill>
                <a:latin typeface="Calibri" panose="020F0502020204030204"/>
                <a:ea typeface="メイリオ" panose="020B0604030504040204" pitchFamily="50" charset="-128"/>
              </a:rPr>
              <a:t>・住民組織が中心となり、電子住民票「</a:t>
            </a:r>
            <a:r>
              <a:rPr lang="en-US" altLang="ja-JP" sz="1100" err="1">
                <a:solidFill>
                  <a:srgbClr val="000000"/>
                </a:solidFill>
                <a:latin typeface="Calibri" panose="020F0502020204030204"/>
                <a:ea typeface="メイリオ" panose="020B0604030504040204" pitchFamily="50" charset="-128"/>
              </a:rPr>
              <a:t>NishikigoiNFT</a:t>
            </a:r>
            <a:r>
              <a:rPr lang="ja-JP" altLang="en-US" sz="1100">
                <a:solidFill>
                  <a:srgbClr val="000000"/>
                </a:solidFill>
                <a:latin typeface="Calibri" panose="020F0502020204030204"/>
                <a:ea typeface="メイリオ" panose="020B0604030504040204" pitchFamily="50" charset="-128"/>
              </a:rPr>
              <a:t>」を発行。</a:t>
            </a:r>
            <a:endParaRPr lang="en-US" altLang="ja-JP" sz="1100">
              <a:solidFill>
                <a:srgbClr val="000000"/>
              </a:solidFill>
              <a:latin typeface="Calibri" panose="020F0502020204030204"/>
              <a:ea typeface="メイリオ" panose="020B0604030504040204" pitchFamily="50" charset="-128"/>
            </a:endParaRPr>
          </a:p>
          <a:p>
            <a:pPr marL="180000" indent="-180000"/>
            <a:r>
              <a:rPr lang="ja-JP" altLang="en-US" sz="1100">
                <a:solidFill>
                  <a:srgbClr val="000000"/>
                </a:solidFill>
                <a:latin typeface="Calibri" panose="020F0502020204030204"/>
                <a:ea typeface="メイリオ" panose="020B0604030504040204" pitchFamily="50" charset="-128"/>
              </a:rPr>
              <a:t>・デジタル関係人口を創出し、地域住民との双方間のウェルビーイングを促進。新たな自治のあり方へ共に挑んでいる。</a:t>
            </a:r>
            <a:endParaRPr lang="en-US" altLang="ja-JP" sz="1100">
              <a:solidFill>
                <a:srgbClr val="000000"/>
              </a:solidFill>
              <a:latin typeface="Calibri" panose="020F0502020204030204"/>
              <a:ea typeface="メイリオ" panose="020B0604030504040204" pitchFamily="50" charset="-128"/>
            </a:endParaRPr>
          </a:p>
          <a:p>
            <a:pPr marL="180000" indent="-180000"/>
            <a:r>
              <a:rPr lang="ja-JP" altLang="en-US" sz="1100" b="1">
                <a:solidFill>
                  <a:srgbClr val="000000"/>
                </a:solidFill>
                <a:latin typeface="Calibri" panose="020F0502020204030204"/>
                <a:ea typeface="メイリオ" panose="020B0604030504040204" pitchFamily="50" charset="-128"/>
              </a:rPr>
              <a:t>＜主なターゲット＞</a:t>
            </a:r>
            <a:r>
              <a:rPr lang="en-US" altLang="ja-JP" sz="1100">
                <a:solidFill>
                  <a:srgbClr val="000000"/>
                </a:solidFill>
                <a:latin typeface="Calibri" panose="020F0502020204030204"/>
                <a:ea typeface="メイリオ" panose="020B0604030504040204" pitchFamily="50" charset="-128"/>
              </a:rPr>
              <a:t> </a:t>
            </a:r>
          </a:p>
          <a:p>
            <a:pPr marL="180000" indent="-180000"/>
            <a:r>
              <a:rPr lang="ja-JP" altLang="en-US" sz="1100">
                <a:solidFill>
                  <a:srgbClr val="000000"/>
                </a:solidFill>
                <a:latin typeface="Calibri" panose="020F0502020204030204"/>
                <a:ea typeface="メイリオ" panose="020B0604030504040204" pitchFamily="50" charset="-128"/>
              </a:rPr>
              <a:t>・山古志地域のアイデンティティの共感者（国内外問わず）</a:t>
            </a:r>
          </a:p>
          <a:p>
            <a:pPr marL="180000" indent="-180000"/>
            <a:r>
              <a:rPr lang="ja-JP" altLang="en-US" sz="1100">
                <a:solidFill>
                  <a:srgbClr val="000000"/>
                </a:solidFill>
                <a:latin typeface="Calibri" panose="020F0502020204030204"/>
                <a:ea typeface="メイリオ" panose="020B0604030504040204" pitchFamily="50" charset="-128"/>
              </a:rPr>
              <a:t>・震災以降、居住の有無に関わらず共に地域を繋いだ共感者</a:t>
            </a:r>
            <a:endParaRPr lang="en-US" altLang="ja-JP" sz="1100">
              <a:solidFill>
                <a:srgbClr val="000000"/>
              </a:solidFill>
              <a:latin typeface="Calibri" panose="020F0502020204030204"/>
              <a:ea typeface="メイリオ" panose="020B0604030504040204" pitchFamily="50" charset="-128"/>
            </a:endParaRPr>
          </a:p>
          <a:p>
            <a:pPr marL="180000" indent="-180000"/>
            <a:r>
              <a:rPr lang="ja-JP" altLang="en-US" sz="1100" b="1">
                <a:solidFill>
                  <a:srgbClr val="000000"/>
                </a:solidFill>
                <a:latin typeface="Calibri" panose="020F0502020204030204"/>
                <a:ea typeface="メイリオ" panose="020B0604030504040204" pitchFamily="50" charset="-128"/>
              </a:rPr>
              <a:t>＜参加メリット＞</a:t>
            </a:r>
            <a:endParaRPr lang="en-US" altLang="ja-JP" sz="1100" b="1">
              <a:solidFill>
                <a:srgbClr val="000000"/>
              </a:solidFill>
              <a:latin typeface="Calibri" panose="020F0502020204030204"/>
              <a:ea typeface="メイリオ" panose="020B0604030504040204" pitchFamily="50" charset="-128"/>
            </a:endParaRPr>
          </a:p>
          <a:p>
            <a:pPr marL="180000" indent="-180000"/>
            <a:r>
              <a:rPr lang="ja-JP" altLang="en-US" sz="1100">
                <a:solidFill>
                  <a:srgbClr val="000000"/>
                </a:solidFill>
                <a:latin typeface="Calibri" panose="020F0502020204030204"/>
                <a:ea typeface="メイリオ" panose="020B0604030504040204" pitchFamily="50" charset="-128"/>
              </a:rPr>
              <a:t>・地域コミュニティへの参画、地域への多様な関わり</a:t>
            </a:r>
            <a:endParaRPr lang="en-US" altLang="ja-JP" sz="1100">
              <a:solidFill>
                <a:srgbClr val="000000"/>
              </a:solidFill>
              <a:latin typeface="Calibri" panose="020F0502020204030204"/>
              <a:ea typeface="メイリオ" panose="020B0604030504040204" pitchFamily="50" charset="-128"/>
            </a:endParaRPr>
          </a:p>
          <a:p>
            <a:pPr marL="180000" indent="-180000"/>
            <a:r>
              <a:rPr lang="ja-JP" altLang="en-US" sz="1100">
                <a:solidFill>
                  <a:srgbClr val="000000"/>
                </a:solidFill>
                <a:latin typeface="Calibri" panose="020F0502020204030204"/>
                <a:ea typeface="メイリオ" panose="020B0604030504040204" pitchFamily="50" charset="-128"/>
              </a:rPr>
              <a:t>・自らの能力、得意分野を生かした地域貢献</a:t>
            </a:r>
            <a:endParaRPr lang="en-US" altLang="ja-JP" sz="1100">
              <a:solidFill>
                <a:srgbClr val="000000"/>
              </a:solidFill>
              <a:latin typeface="Calibri" panose="020F0502020204030204"/>
              <a:ea typeface="メイリオ" panose="020B0604030504040204" pitchFamily="50" charset="-128"/>
            </a:endParaRPr>
          </a:p>
          <a:p>
            <a:pPr marL="180000" indent="-180000"/>
            <a:r>
              <a:rPr lang="ja-JP" altLang="en-US" sz="1100" b="1">
                <a:solidFill>
                  <a:srgbClr val="000000"/>
                </a:solidFill>
                <a:latin typeface="Calibri" panose="020F0502020204030204"/>
                <a:ea typeface="メイリオ" panose="020B0604030504040204" pitchFamily="50" charset="-128"/>
              </a:rPr>
              <a:t>＜効果・影響＞</a:t>
            </a:r>
            <a:endParaRPr lang="en-US" altLang="ja-JP" sz="1100" b="1">
              <a:solidFill>
                <a:srgbClr val="000000"/>
              </a:solidFill>
              <a:latin typeface="Calibri" panose="020F0502020204030204"/>
              <a:ea typeface="メイリオ" panose="020B0604030504040204" pitchFamily="50" charset="-128"/>
            </a:endParaRPr>
          </a:p>
          <a:p>
            <a:pPr marL="180000" indent="-180000"/>
            <a:r>
              <a:rPr lang="ja-JP" altLang="en-US" sz="1100">
                <a:solidFill>
                  <a:srgbClr val="000000"/>
                </a:solidFill>
                <a:latin typeface="Calibri" panose="020F0502020204030204"/>
                <a:ea typeface="メイリオ" panose="020B0604030504040204" pitchFamily="50" charset="-128"/>
              </a:rPr>
              <a:t>・</a:t>
            </a:r>
            <a:r>
              <a:rPr lang="en-US" altLang="ja-JP" sz="1100">
                <a:solidFill>
                  <a:srgbClr val="000000"/>
                </a:solidFill>
                <a:latin typeface="Calibri" panose="020F0502020204030204"/>
                <a:ea typeface="メイリオ" panose="020B0604030504040204" pitchFamily="50" charset="-128"/>
              </a:rPr>
              <a:t>NFT</a:t>
            </a:r>
            <a:r>
              <a:rPr lang="ja-JP" altLang="en-US" sz="1100">
                <a:solidFill>
                  <a:srgbClr val="000000"/>
                </a:solidFill>
                <a:latin typeface="Calibri" panose="020F0502020204030204"/>
                <a:ea typeface="メイリオ" panose="020B0604030504040204" pitchFamily="50" charset="-128"/>
              </a:rPr>
              <a:t>を接点に世界中から知恵や資源、独自資金を調達</a:t>
            </a:r>
          </a:p>
          <a:p>
            <a:pPr marL="180000" indent="-180000"/>
            <a:r>
              <a:rPr lang="ja-JP" altLang="en-US" sz="1100">
                <a:solidFill>
                  <a:srgbClr val="000000"/>
                </a:solidFill>
                <a:latin typeface="Calibri" panose="020F0502020204030204"/>
                <a:ea typeface="メイリオ" panose="020B0604030504040204" pitchFamily="50" charset="-128"/>
              </a:rPr>
              <a:t>・約</a:t>
            </a:r>
            <a:r>
              <a:rPr lang="en-US" altLang="ja-JP" sz="1100">
                <a:solidFill>
                  <a:srgbClr val="000000"/>
                </a:solidFill>
                <a:latin typeface="Calibri" panose="020F0502020204030204"/>
                <a:ea typeface="メイリオ" panose="020B0604030504040204" pitchFamily="50" charset="-128"/>
              </a:rPr>
              <a:t>700</a:t>
            </a:r>
            <a:r>
              <a:rPr lang="ja-JP" altLang="en-US" sz="1100">
                <a:solidFill>
                  <a:srgbClr val="000000"/>
                </a:solidFill>
                <a:latin typeface="Calibri" panose="020F0502020204030204"/>
                <a:ea typeface="メイリオ" panose="020B0604030504040204" pitchFamily="50" charset="-128"/>
              </a:rPr>
              <a:t>人の地域住民に対し、約</a:t>
            </a:r>
            <a:r>
              <a:rPr lang="en-US" altLang="ja-JP" sz="1100">
                <a:solidFill>
                  <a:srgbClr val="000000"/>
                </a:solidFill>
                <a:latin typeface="Calibri" panose="020F0502020204030204"/>
                <a:ea typeface="メイリオ" panose="020B0604030504040204" pitchFamily="50" charset="-128"/>
              </a:rPr>
              <a:t>1,800</a:t>
            </a:r>
            <a:r>
              <a:rPr lang="ja-JP" altLang="en-US" sz="1100">
                <a:solidFill>
                  <a:srgbClr val="000000"/>
                </a:solidFill>
                <a:latin typeface="Calibri" panose="020F0502020204030204"/>
                <a:ea typeface="メイリオ" panose="020B0604030504040204" pitchFamily="50" charset="-128"/>
              </a:rPr>
              <a:t>人のデジタル村民</a:t>
            </a:r>
            <a:r>
              <a:rPr lang="ja-JP" altLang="en-US" sz="800">
                <a:solidFill>
                  <a:srgbClr val="000000"/>
                </a:solidFill>
                <a:latin typeface="Calibri" panose="020F0502020204030204"/>
                <a:ea typeface="メイリオ" panose="020B0604030504040204" pitchFamily="50" charset="-128"/>
              </a:rPr>
              <a:t>（国内</a:t>
            </a:r>
            <a:r>
              <a:rPr lang="en-US" altLang="ja-JP" sz="800">
                <a:solidFill>
                  <a:srgbClr val="000000"/>
                </a:solidFill>
                <a:latin typeface="Calibri" panose="020F0502020204030204"/>
                <a:ea typeface="メイリオ" panose="020B0604030504040204" pitchFamily="50" charset="-128"/>
              </a:rPr>
              <a:t>7</a:t>
            </a:r>
            <a:r>
              <a:rPr lang="ja-JP" altLang="en-US" sz="800">
                <a:solidFill>
                  <a:srgbClr val="000000"/>
                </a:solidFill>
                <a:latin typeface="Calibri" panose="020F0502020204030204"/>
                <a:ea typeface="メイリオ" panose="020B0604030504040204" pitchFamily="50" charset="-128"/>
              </a:rPr>
              <a:t>割：海外</a:t>
            </a:r>
            <a:r>
              <a:rPr lang="en-US" altLang="ja-JP" sz="800">
                <a:solidFill>
                  <a:srgbClr val="000000"/>
                </a:solidFill>
                <a:latin typeface="Calibri" panose="020F0502020204030204"/>
                <a:ea typeface="メイリオ" panose="020B0604030504040204" pitchFamily="50" charset="-128"/>
              </a:rPr>
              <a:t>3</a:t>
            </a:r>
            <a:r>
              <a:rPr lang="ja-JP" altLang="en-US" sz="800">
                <a:solidFill>
                  <a:srgbClr val="000000"/>
                </a:solidFill>
                <a:latin typeface="Calibri" panose="020F0502020204030204"/>
                <a:ea typeface="メイリオ" panose="020B0604030504040204" pitchFamily="50" charset="-128"/>
              </a:rPr>
              <a:t>割）</a:t>
            </a:r>
          </a:p>
          <a:p>
            <a:pPr marL="180000" indent="-180000"/>
            <a:r>
              <a:rPr lang="ja-JP" altLang="en-US" sz="1100">
                <a:solidFill>
                  <a:srgbClr val="000000"/>
                </a:solidFill>
                <a:latin typeface="Calibri" panose="020F0502020204030204"/>
                <a:ea typeface="メイリオ" panose="020B0604030504040204" pitchFamily="50" charset="-128"/>
              </a:rPr>
              <a:t>・中越地震メモリアル行事や小中学校運動会の運営など、地域</a:t>
            </a:r>
            <a:r>
              <a:rPr lang="en-US" altLang="ja-JP" sz="1100">
                <a:solidFill>
                  <a:srgbClr val="000000"/>
                </a:solidFill>
                <a:latin typeface="Calibri" panose="020F0502020204030204"/>
                <a:ea typeface="メイリオ" panose="020B0604030504040204" pitchFamily="50" charset="-128"/>
              </a:rPr>
              <a:t>×</a:t>
            </a:r>
            <a:r>
              <a:rPr lang="ja-JP" altLang="en-US" sz="1100">
                <a:solidFill>
                  <a:srgbClr val="000000"/>
                </a:solidFill>
                <a:latin typeface="Calibri" panose="020F0502020204030204"/>
                <a:ea typeface="メイリオ" panose="020B0604030504040204" pitchFamily="50" charset="-128"/>
              </a:rPr>
              <a:t>デジタル村民の共創が本格化</a:t>
            </a:r>
          </a:p>
        </p:txBody>
      </p:sp>
      <p:pic>
        <p:nvPicPr>
          <p:cNvPr id="11" name="図 10">
            <a:extLst>
              <a:ext uri="{FF2B5EF4-FFF2-40B4-BE49-F238E27FC236}">
                <a16:creationId xmlns:a16="http://schemas.microsoft.com/office/drawing/2014/main" id="{50F96BE2-762B-DD61-E69A-7A73F018586A}"/>
              </a:ext>
            </a:extLst>
          </p:cNvPr>
          <p:cNvPicPr>
            <a:picLocks noChangeAspect="1"/>
          </p:cNvPicPr>
          <p:nvPr/>
        </p:nvPicPr>
        <p:blipFill>
          <a:blip r:embed="rId3"/>
          <a:stretch>
            <a:fillRect/>
          </a:stretch>
        </p:blipFill>
        <p:spPr>
          <a:xfrm>
            <a:off x="8700018" y="5125344"/>
            <a:ext cx="824982" cy="1148647"/>
          </a:xfrm>
          <a:prstGeom prst="rect">
            <a:avLst/>
          </a:prstGeom>
          <a:ln>
            <a:noFill/>
          </a:ln>
          <a:effectLst>
            <a:softEdge rad="112500"/>
          </a:effectLst>
        </p:spPr>
      </p:pic>
      <p:pic>
        <p:nvPicPr>
          <p:cNvPr id="2050" name="Picture 2" descr="気仙沼ファンクラブ会員証画像">
            <a:extLst>
              <a:ext uri="{FF2B5EF4-FFF2-40B4-BE49-F238E27FC236}">
                <a16:creationId xmlns:a16="http://schemas.microsoft.com/office/drawing/2014/main" id="{9A1DF868-7E7F-A346-B9DF-0B8C906747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7044" y="2191150"/>
            <a:ext cx="1766751" cy="1237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C08C87CE-FFD0-F22E-CB97-7AC9D6F24FF9}"/>
              </a:ext>
            </a:extLst>
          </p:cNvPr>
          <p:cNvSpPr txBox="1"/>
          <p:nvPr/>
        </p:nvSpPr>
        <p:spPr>
          <a:xfrm>
            <a:off x="480713" y="843792"/>
            <a:ext cx="4272043" cy="54145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txBody>
          <a:bodyPr wrap="square" tIns="36000" bIns="36000" rtlCol="0">
            <a:noAutofit/>
          </a:bodyPr>
          <a:lstStyle/>
          <a:p>
            <a:pPr marL="180975" indent="-180975" defTabSz="913445">
              <a:defRPr/>
            </a:pPr>
            <a:r>
              <a:rPr lang="ja-JP" altLang="en-US" sz="1600" b="1">
                <a:solidFill>
                  <a:srgbClr val="000000"/>
                </a:solidFill>
                <a:latin typeface="Meiryo UI" panose="020B0604030504040204" pitchFamily="50" charset="-128"/>
                <a:ea typeface="Meiryo UI" panose="020B0604030504040204" pitchFamily="50" charset="-128"/>
              </a:rPr>
              <a:t>①</a:t>
            </a:r>
            <a:r>
              <a:rPr lang="en-US" altLang="ja-JP" sz="1600" b="1">
                <a:solidFill>
                  <a:srgbClr val="000000"/>
                </a:solidFill>
                <a:latin typeface="Meiryo UI" panose="020B0604030504040204" pitchFamily="50" charset="-128"/>
                <a:ea typeface="Meiryo UI" panose="020B0604030504040204" pitchFamily="50" charset="-128"/>
              </a:rPr>
              <a:t> 【</a:t>
            </a:r>
            <a:r>
              <a:rPr lang="ja-JP" altLang="en-US" sz="1600" b="1">
                <a:solidFill>
                  <a:srgbClr val="000000"/>
                </a:solidFill>
                <a:latin typeface="Meiryo UI" panose="020B0604030504040204" pitchFamily="50" charset="-128"/>
                <a:ea typeface="Meiryo UI" panose="020B0604030504040204" pitchFamily="50" charset="-128"/>
              </a:rPr>
              <a:t>気仙沼ファンクラブ</a:t>
            </a:r>
            <a:r>
              <a:rPr lang="en-US" altLang="ja-JP" sz="1600" b="1">
                <a:solidFill>
                  <a:srgbClr val="000000"/>
                </a:solidFill>
                <a:latin typeface="Meiryo UI" panose="020B0604030504040204" pitchFamily="50" charset="-128"/>
                <a:ea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－気仙沼市（宮城県）</a:t>
            </a:r>
            <a:endParaRPr lang="en-US" altLang="ja-JP" sz="1600" b="1">
              <a:solidFill>
                <a:srgbClr val="000000"/>
              </a:solidFill>
              <a:latin typeface="Meiryo UI" panose="020B0604030504040204" pitchFamily="50" charset="-128"/>
              <a:ea typeface="Meiryo UI" panose="020B0604030504040204" pitchFamily="50" charset="-128"/>
            </a:endParaRPr>
          </a:p>
          <a:p>
            <a:pPr marL="180975" indent="-180975" algn="r" defTabSz="913445">
              <a:defRPr/>
            </a:pPr>
            <a:r>
              <a:rPr lang="ja-JP" altLang="en-US" sz="1600" b="1">
                <a:solidFill>
                  <a:srgbClr val="000000"/>
                </a:solidFill>
                <a:latin typeface="Meiryo UI" panose="020B0604030504040204" pitchFamily="50" charset="-128"/>
                <a:ea typeface="Meiryo UI" panose="020B0604030504040204" pitchFamily="50" charset="-128"/>
              </a:rPr>
              <a:t> </a:t>
            </a:r>
            <a:r>
              <a:rPr lang="ja-JP" altLang="en-US" sz="1200" b="1">
                <a:solidFill>
                  <a:srgbClr val="000000"/>
                </a:solidFill>
                <a:latin typeface="Meiryo UI" panose="020B0604030504040204" pitchFamily="50" charset="-128"/>
                <a:ea typeface="Meiryo UI" panose="020B0604030504040204" pitchFamily="50" charset="-128"/>
              </a:rPr>
              <a:t>［</a:t>
            </a:r>
            <a:r>
              <a:rPr lang="en-US" altLang="ja-JP" sz="1200" b="1">
                <a:solidFill>
                  <a:srgbClr val="000000"/>
                </a:solidFill>
                <a:latin typeface="Meiryo UI" panose="020B0604030504040204" pitchFamily="50" charset="-128"/>
                <a:ea typeface="Meiryo UI" panose="020B0604030504040204" pitchFamily="50" charset="-128"/>
              </a:rPr>
              <a:t>2013</a:t>
            </a:r>
            <a:r>
              <a:rPr lang="ja-JP" altLang="en-US" sz="1200" b="1">
                <a:solidFill>
                  <a:srgbClr val="000000"/>
                </a:solidFill>
                <a:latin typeface="Meiryo UI" panose="020B0604030504040204" pitchFamily="50" charset="-128"/>
                <a:ea typeface="Meiryo UI" panose="020B0604030504040204" pitchFamily="50" charset="-128"/>
              </a:rPr>
              <a:t>～］</a:t>
            </a:r>
            <a:endParaRPr lang="en-US" altLang="ja-JP" sz="1600" b="1">
              <a:solidFill>
                <a:srgbClr val="000000"/>
              </a:solidFill>
              <a:latin typeface="Meiryo UI" panose="020B0604030504040204" pitchFamily="50" charset="-128"/>
              <a:ea typeface="Meiryo UI" panose="020B0604030504040204" pitchFamily="50" charset="-128"/>
            </a:endParaRPr>
          </a:p>
        </p:txBody>
      </p:sp>
      <p:pic>
        <p:nvPicPr>
          <p:cNvPr id="9" name="図 8" descr="山の上の橋&#10;&#10;AI 生成コンテンツは誤りを含む可能性があります。">
            <a:extLst>
              <a:ext uri="{FF2B5EF4-FFF2-40B4-BE49-F238E27FC236}">
                <a16:creationId xmlns:a16="http://schemas.microsoft.com/office/drawing/2014/main" id="{D8FF0C25-DDF3-5C5A-1D2D-D6893DAA7F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2976" y="2323578"/>
            <a:ext cx="1712024" cy="898812"/>
          </a:xfrm>
          <a:prstGeom prst="rect">
            <a:avLst/>
          </a:prstGeom>
          <a:ln>
            <a:noFill/>
          </a:ln>
          <a:effectLst>
            <a:softEdge rad="112500"/>
          </a:effectLst>
        </p:spPr>
      </p:pic>
      <p:sp>
        <p:nvSpPr>
          <p:cNvPr id="13" name="テキスト ボックス 12">
            <a:extLst>
              <a:ext uri="{FF2B5EF4-FFF2-40B4-BE49-F238E27FC236}">
                <a16:creationId xmlns:a16="http://schemas.microsoft.com/office/drawing/2014/main" id="{B3F41728-CE09-FF40-4568-8C586C3B044B}"/>
              </a:ext>
            </a:extLst>
          </p:cNvPr>
          <p:cNvSpPr txBox="1"/>
          <p:nvPr/>
        </p:nvSpPr>
        <p:spPr>
          <a:xfrm>
            <a:off x="5039137" y="819047"/>
            <a:ext cx="4298791" cy="56902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noFill/>
          </a:ln>
        </p:spPr>
        <p:txBody>
          <a:bodyPr wrap="square" tIns="36000" bIns="36000" rtlCol="0">
            <a:noAutofit/>
          </a:bodyPr>
          <a:lstStyle/>
          <a:p>
            <a:pPr marL="180975" indent="-180975" defTabSz="913445">
              <a:defRPr/>
            </a:pPr>
            <a:r>
              <a:rPr lang="ja-JP" altLang="en-US" sz="1600" b="1">
                <a:solidFill>
                  <a:srgbClr val="000000"/>
                </a:solidFill>
                <a:latin typeface="Meiryo UI" panose="020B0604030504040204" pitchFamily="50" charset="-128"/>
                <a:ea typeface="Meiryo UI" panose="020B0604030504040204" pitchFamily="50" charset="-128"/>
              </a:rPr>
              <a:t>③</a:t>
            </a:r>
            <a:r>
              <a:rPr lang="en-US" altLang="ja-JP" sz="1600" b="1">
                <a:solidFill>
                  <a:srgbClr val="000000"/>
                </a:solidFill>
                <a:latin typeface="Meiryo UI" panose="020B0604030504040204" pitchFamily="50" charset="-128"/>
                <a:ea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横瀬町二地域居住コンソーシアム</a:t>
            </a:r>
            <a:r>
              <a:rPr lang="en-US" altLang="ja-JP" sz="1600" b="1">
                <a:solidFill>
                  <a:srgbClr val="000000"/>
                </a:solidFill>
                <a:latin typeface="Meiryo UI" panose="020B0604030504040204" pitchFamily="50" charset="-128"/>
                <a:ea typeface="Meiryo UI" panose="020B0604030504040204" pitchFamily="50" charset="-128"/>
              </a:rPr>
              <a:t>】</a:t>
            </a:r>
          </a:p>
          <a:p>
            <a:pPr marL="180975" indent="-180975" algn="r" defTabSz="913445">
              <a:defRPr/>
            </a:pPr>
            <a:r>
              <a:rPr lang="ja-JP" altLang="en-US" sz="1600" b="1">
                <a:solidFill>
                  <a:srgbClr val="000000"/>
                </a:solidFill>
                <a:latin typeface="Meiryo UI" panose="020B0604030504040204" pitchFamily="50" charset="-128"/>
                <a:ea typeface="Meiryo UI" panose="020B0604030504040204" pitchFamily="50" charset="-128"/>
              </a:rPr>
              <a:t>－横瀬町（埼玉県） </a:t>
            </a:r>
            <a:r>
              <a:rPr lang="ja-JP" altLang="en-US" sz="1200" b="1">
                <a:solidFill>
                  <a:srgbClr val="000000"/>
                </a:solidFill>
                <a:latin typeface="Meiryo UI" panose="020B0604030504040204" pitchFamily="50" charset="-128"/>
                <a:ea typeface="Meiryo UI" panose="020B0604030504040204" pitchFamily="50" charset="-128"/>
              </a:rPr>
              <a:t>［</a:t>
            </a:r>
            <a:r>
              <a:rPr lang="en-US" altLang="ja-JP" sz="1200" b="1">
                <a:solidFill>
                  <a:srgbClr val="000000"/>
                </a:solidFill>
                <a:latin typeface="Meiryo UI" panose="020B0604030504040204" pitchFamily="50" charset="-128"/>
                <a:ea typeface="Meiryo UI" panose="020B0604030504040204" pitchFamily="50" charset="-128"/>
              </a:rPr>
              <a:t>2025</a:t>
            </a:r>
            <a:r>
              <a:rPr lang="ja-JP" altLang="en-US" sz="1200" b="1">
                <a:solidFill>
                  <a:srgbClr val="000000"/>
                </a:solidFill>
                <a:latin typeface="Meiryo UI" panose="020B0604030504040204" pitchFamily="50" charset="-128"/>
                <a:ea typeface="Meiryo UI" panose="020B0604030504040204" pitchFamily="50" charset="-128"/>
              </a:rPr>
              <a:t>～］</a:t>
            </a:r>
            <a:endParaRPr lang="en-US" altLang="ja-JP" sz="1600" b="1">
              <a:solidFill>
                <a:srgbClr val="000000"/>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77DEED25-97A4-E052-F4FD-5EEAB32F303C}"/>
              </a:ext>
            </a:extLst>
          </p:cNvPr>
          <p:cNvSpPr txBox="1"/>
          <p:nvPr/>
        </p:nvSpPr>
        <p:spPr>
          <a:xfrm>
            <a:off x="463873" y="3875126"/>
            <a:ext cx="4272043" cy="40794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txBody>
          <a:bodyPr wrap="square" tIns="36000" bIns="36000" rtlCol="0">
            <a:noAutofit/>
          </a:bodyPr>
          <a:lstStyle/>
          <a:p>
            <a:pPr defTabSz="913445">
              <a:defRPr/>
            </a:pPr>
            <a:r>
              <a:rPr lang="ja-JP" altLang="en-US" sz="1600" b="1">
                <a:solidFill>
                  <a:srgbClr val="000000"/>
                </a:solidFill>
                <a:latin typeface="Meiryo UI" panose="020B0604030504040204" pitchFamily="50" charset="-128"/>
                <a:ea typeface="Meiryo UI" panose="020B0604030504040204" pitchFamily="50" charset="-128"/>
              </a:rPr>
              <a:t>②</a:t>
            </a:r>
            <a:r>
              <a:rPr lang="en-US" altLang="ja-JP" sz="1600" b="1">
                <a:solidFill>
                  <a:srgbClr val="000000"/>
                </a:solidFill>
                <a:latin typeface="Meiryo UI" panose="020B0604030504040204" pitchFamily="50" charset="-128"/>
                <a:ea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愛着人口</a:t>
            </a:r>
            <a:r>
              <a:rPr lang="en-US" altLang="ja-JP" sz="1600" b="1">
                <a:solidFill>
                  <a:srgbClr val="000000"/>
                </a:solidFill>
                <a:latin typeface="Meiryo UI" panose="020B0604030504040204" pitchFamily="50" charset="-128"/>
                <a:ea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－磐梯町（福島県） </a:t>
            </a:r>
            <a:r>
              <a:rPr lang="ja-JP" altLang="en-US" sz="1200" b="1">
                <a:solidFill>
                  <a:srgbClr val="000000"/>
                </a:solidFill>
                <a:latin typeface="Meiryo UI" panose="020B0604030504040204" pitchFamily="50" charset="-128"/>
                <a:ea typeface="Meiryo UI" panose="020B0604030504040204" pitchFamily="50" charset="-128"/>
              </a:rPr>
              <a:t>［</a:t>
            </a:r>
            <a:r>
              <a:rPr lang="en-US" altLang="ja-JP" sz="1200" b="1">
                <a:solidFill>
                  <a:srgbClr val="000000"/>
                </a:solidFill>
                <a:latin typeface="Meiryo UI" panose="020B0604030504040204" pitchFamily="50" charset="-128"/>
                <a:ea typeface="Meiryo UI" panose="020B0604030504040204" pitchFamily="50" charset="-128"/>
              </a:rPr>
              <a:t>2021</a:t>
            </a:r>
            <a:r>
              <a:rPr lang="ja-JP" altLang="en-US" sz="1200" b="1">
                <a:solidFill>
                  <a:srgbClr val="000000"/>
                </a:solidFill>
                <a:latin typeface="Meiryo UI" panose="020B0604030504040204" pitchFamily="50" charset="-128"/>
                <a:ea typeface="Meiryo UI" panose="020B0604030504040204" pitchFamily="50" charset="-128"/>
              </a:rPr>
              <a:t>～］</a:t>
            </a:r>
            <a:endParaRPr lang="en-US" altLang="ja-JP" sz="1400" b="1">
              <a:solidFill>
                <a:srgbClr val="000000"/>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63931328-F428-59A9-E988-82A8BD50FC51}"/>
              </a:ext>
            </a:extLst>
          </p:cNvPr>
          <p:cNvCxnSpPr/>
          <p:nvPr/>
        </p:nvCxnSpPr>
        <p:spPr>
          <a:xfrm>
            <a:off x="463873" y="3831032"/>
            <a:ext cx="8955485" cy="0"/>
          </a:xfrm>
          <a:prstGeom prst="line">
            <a:avLst/>
          </a:prstGeom>
          <a:ln w="12700">
            <a:prstDash val="sysDot"/>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FF6BE155-5F15-9094-8982-70E047567FB9}"/>
              </a:ext>
            </a:extLst>
          </p:cNvPr>
          <p:cNvCxnSpPr/>
          <p:nvPr/>
        </p:nvCxnSpPr>
        <p:spPr>
          <a:xfrm>
            <a:off x="4826351" y="933451"/>
            <a:ext cx="41194" cy="5854641"/>
          </a:xfrm>
          <a:prstGeom prst="line">
            <a:avLst/>
          </a:prstGeom>
          <a:ln w="12700">
            <a:prstDash val="sysDot"/>
          </a:ln>
        </p:spPr>
        <p:style>
          <a:lnRef idx="1">
            <a:schemeClr val="dk1"/>
          </a:lnRef>
          <a:fillRef idx="0">
            <a:schemeClr val="dk1"/>
          </a:fillRef>
          <a:effectRef idx="0">
            <a:schemeClr val="dk1"/>
          </a:effectRef>
          <a:fontRef idx="minor">
            <a:schemeClr val="tx1"/>
          </a:fontRef>
        </p:style>
      </p:cxnSp>
      <p:pic>
        <p:nvPicPr>
          <p:cNvPr id="4" name="図 3" descr="テキスト が含まれている画像&#10;&#10;AI 生成コンテンツは誤りを含む可能性があります。">
            <a:extLst>
              <a:ext uri="{FF2B5EF4-FFF2-40B4-BE49-F238E27FC236}">
                <a16:creationId xmlns:a16="http://schemas.microsoft.com/office/drawing/2014/main" id="{C388E10E-E7AB-BF5D-F9F2-45A70D43F0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3235" y="5684785"/>
            <a:ext cx="1349521" cy="792194"/>
          </a:xfrm>
          <a:prstGeom prst="rect">
            <a:avLst/>
          </a:prstGeom>
        </p:spPr>
      </p:pic>
    </p:spTree>
    <p:extLst>
      <p:ext uri="{BB962C8B-B14F-4D97-AF65-F5344CB8AC3E}">
        <p14:creationId xmlns:p14="http://schemas.microsoft.com/office/powerpoint/2010/main" val="1093937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2B0FE-F004-6DA0-003C-77367D6830A6}"/>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2BB2D96-E50A-B5D3-F19F-2109BC3EF497}"/>
              </a:ext>
            </a:extLst>
          </p:cNvPr>
          <p:cNvSpPr txBox="1"/>
          <p:nvPr/>
        </p:nvSpPr>
        <p:spPr>
          <a:xfrm>
            <a:off x="498867" y="170160"/>
            <a:ext cx="7469064" cy="369332"/>
          </a:xfrm>
          <a:prstGeom prst="rect">
            <a:avLst/>
          </a:prstGeom>
          <a:noFill/>
        </p:spPr>
        <p:txBody>
          <a:bodyPr wrap="square" lIns="0" tIns="0" rIns="0" bIns="0" rtlCol="0">
            <a:spAutoFit/>
          </a:bodyPr>
          <a:lstStyle/>
          <a:p>
            <a:pPr defTabSz="914395">
              <a:defRPr/>
            </a:pPr>
            <a:r>
              <a:rPr lang="ja-JP" altLang="en-US" sz="2400" b="1" spc="300">
                <a:solidFill>
                  <a:srgbClr val="FFFFFF"/>
                </a:solidFill>
                <a:latin typeface="Meiryo UI" panose="020B0604030504040204" pitchFamily="34" charset="-128"/>
                <a:ea typeface="Meiryo UI" panose="020B0604030504040204" pitchFamily="34" charset="-128"/>
              </a:rPr>
              <a:t>（参考）先行団体事例集２／３</a:t>
            </a:r>
          </a:p>
        </p:txBody>
      </p:sp>
      <p:sp>
        <p:nvSpPr>
          <p:cNvPr id="3" name="スライド番号プレースホルダー 1">
            <a:extLst>
              <a:ext uri="{FF2B5EF4-FFF2-40B4-BE49-F238E27FC236}">
                <a16:creationId xmlns:a16="http://schemas.microsoft.com/office/drawing/2014/main" id="{2789B23B-1B93-F63A-0DA2-ED447E80C38F}"/>
              </a:ext>
            </a:extLst>
          </p:cNvPr>
          <p:cNvSpPr>
            <a:spLocks noGrp="1"/>
          </p:cNvSpPr>
          <p:nvPr>
            <p:ph type="sldNum" sz="quarter" idx="12"/>
          </p:nvPr>
        </p:nvSpPr>
        <p:spPr>
          <a:xfrm>
            <a:off x="7449881" y="6476979"/>
            <a:ext cx="1969477" cy="311112"/>
          </a:xfrm>
        </p:spPr>
        <p:txBody>
          <a:bodyPr/>
          <a:lstStyle/>
          <a:p>
            <a:pPr defTabSz="389584">
              <a:defRPr/>
            </a:pPr>
            <a:fld id="{E8BA8041-834A-4C04-A0B8-421FCD2EF705}" type="slidenum">
              <a:rPr kumimoji="0" lang="ja-JP" altLang="en-US" sz="1200">
                <a:solidFill>
                  <a:srgbClr val="000000"/>
                </a:solidFill>
                <a:latin typeface="Meiryo UI" panose="020B0604030504040204" pitchFamily="50" charset="-128"/>
                <a:ea typeface="Meiryo UI" panose="020B0604030504040204" pitchFamily="50" charset="-128"/>
              </a:rPr>
              <a:pPr defTabSz="389584">
                <a:defRPr/>
              </a:pPr>
              <a:t>11</a:t>
            </a:fld>
            <a:endParaRPr kumimoji="0" lang="ja-JP" altLang="en-US" sz="1200">
              <a:solidFill>
                <a:srgbClr val="00000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9B1AC6FD-1E64-FFA6-D959-E7F2398EC953}"/>
              </a:ext>
            </a:extLst>
          </p:cNvPr>
          <p:cNvSpPr txBox="1"/>
          <p:nvPr/>
        </p:nvSpPr>
        <p:spPr>
          <a:xfrm>
            <a:off x="401467" y="4213004"/>
            <a:ext cx="4624791" cy="2723823"/>
          </a:xfrm>
          <a:prstGeom prst="rect">
            <a:avLst/>
          </a:prstGeom>
          <a:noFill/>
        </p:spPr>
        <p:txBody>
          <a:bodyPr wrap="square" rtlCol="0">
            <a:spAutoFit/>
          </a:bodyPr>
          <a:lstStyle/>
          <a:p>
            <a:r>
              <a:rPr lang="ja-JP" altLang="en-US" sz="1200" b="1">
                <a:solidFill>
                  <a:srgbClr val="000000"/>
                </a:solidFill>
                <a:latin typeface="Calibri" panose="020F0502020204030204"/>
                <a:ea typeface="メイリオ" panose="020B0604030504040204" pitchFamily="50" charset="-128"/>
              </a:rPr>
              <a:t>＜取組の概要＞</a:t>
            </a:r>
          </a:p>
          <a:p>
            <a:pPr marL="180000" indent="-180000"/>
            <a:r>
              <a:rPr lang="ja-JP" altLang="en-US" sz="1200">
                <a:solidFill>
                  <a:srgbClr val="000000"/>
                </a:solidFill>
                <a:latin typeface="Calibri" panose="020F0502020204030204"/>
                <a:ea typeface="メイリオ" panose="020B0604030504040204" pitchFamily="50" charset="-128"/>
              </a:rPr>
              <a:t>・市民の困りごとをプログラム化し、お手伝いしたい人と</a:t>
            </a:r>
            <a:br>
              <a:rPr lang="en-US" altLang="ja-JP" sz="1200">
                <a:solidFill>
                  <a:srgbClr val="000000"/>
                </a:solidFill>
                <a:latin typeface="Calibri" panose="020F0502020204030204"/>
                <a:ea typeface="メイリオ" panose="020B0604030504040204" pitchFamily="50" charset="-128"/>
              </a:rPr>
            </a:br>
            <a:r>
              <a:rPr lang="en-US" altLang="ja-JP" sz="1200">
                <a:solidFill>
                  <a:srgbClr val="000000"/>
                </a:solidFill>
                <a:latin typeface="Calibri" panose="020F0502020204030204"/>
                <a:ea typeface="メイリオ" panose="020B0604030504040204" pitchFamily="50" charset="-128"/>
              </a:rPr>
              <a:t>WEB</a:t>
            </a:r>
            <a:r>
              <a:rPr lang="ja-JP" altLang="en-US" sz="1200">
                <a:solidFill>
                  <a:srgbClr val="000000"/>
                </a:solidFill>
                <a:latin typeface="Calibri" panose="020F0502020204030204"/>
                <a:ea typeface="メイリオ" panose="020B0604030504040204" pitchFamily="50" charset="-128"/>
              </a:rPr>
              <a:t>上でマッチング</a:t>
            </a:r>
            <a:endParaRPr lang="en-US" altLang="ja-JP" sz="1200">
              <a:solidFill>
                <a:srgbClr val="000000"/>
              </a:solidFill>
              <a:latin typeface="Calibri" panose="020F0502020204030204"/>
              <a:ea typeface="メイリオ" panose="020B0604030504040204" pitchFamily="50" charset="-128"/>
            </a:endParaRPr>
          </a:p>
          <a:p>
            <a:pPr marL="180975" indent="-180975"/>
            <a:r>
              <a:rPr lang="ja-JP" altLang="en-US" sz="1200">
                <a:solidFill>
                  <a:srgbClr val="000000"/>
                </a:solidFill>
                <a:latin typeface="Calibri" panose="020F0502020204030204"/>
                <a:ea typeface="メイリオ" panose="020B0604030504040204" pitchFamily="50" charset="-128"/>
              </a:rPr>
              <a:t>（飛騨に心を寄せるファンが登録可能な「飛騨市ファンクラブ」会員からの地域の手伝いをしたいという要望から開始）</a:t>
            </a:r>
            <a:endParaRPr lang="en-US" altLang="ja-JP" sz="1200">
              <a:solidFill>
                <a:srgbClr val="000000"/>
              </a:solidFill>
              <a:latin typeface="Calibri" panose="020F0502020204030204"/>
              <a:ea typeface="メイリオ" panose="020B0604030504040204" pitchFamily="50" charset="-128"/>
            </a:endParaRPr>
          </a:p>
          <a:p>
            <a:pPr marL="180000" indent="-180000">
              <a:spcBef>
                <a:spcPts val="600"/>
              </a:spcBef>
            </a:pPr>
            <a:r>
              <a:rPr lang="ja-JP" altLang="en-US" sz="1200" b="1">
                <a:solidFill>
                  <a:srgbClr val="000000"/>
                </a:solidFill>
                <a:latin typeface="Calibri" panose="020F0502020204030204"/>
                <a:ea typeface="メイリオ" panose="020B0604030504040204" pitchFamily="50" charset="-128"/>
              </a:rPr>
              <a:t>＜主なターゲット＞</a:t>
            </a:r>
            <a:endParaRPr lang="en-US" altLang="ja-JP" sz="1200" b="1">
              <a:solidFill>
                <a:srgbClr val="000000"/>
              </a:solidFill>
              <a:latin typeface="Calibri" panose="020F0502020204030204"/>
              <a:ea typeface="メイリオ" panose="020B0604030504040204" pitchFamily="50" charset="-128"/>
            </a:endParaRPr>
          </a:p>
          <a:p>
            <a:pPr marL="180000" indent="-180000"/>
            <a:r>
              <a:rPr lang="ja-JP" altLang="en-US" sz="1200">
                <a:solidFill>
                  <a:srgbClr val="000000"/>
                </a:solidFill>
                <a:latin typeface="Calibri" panose="020F0502020204030204"/>
                <a:ea typeface="メイリオ" panose="020B0604030504040204" pitchFamily="50" charset="-128"/>
              </a:rPr>
              <a:t>・飛驒市の地域のお手伝いをしたい人</a:t>
            </a:r>
            <a:endParaRPr lang="en-US" altLang="ja-JP" sz="1200">
              <a:solidFill>
                <a:srgbClr val="000000"/>
              </a:solidFill>
              <a:latin typeface="Calibri" panose="020F0502020204030204"/>
              <a:ea typeface="メイリオ" panose="020B0604030504040204" pitchFamily="50" charset="-128"/>
            </a:endParaRPr>
          </a:p>
          <a:p>
            <a:pPr marL="180000" indent="-180000">
              <a:spcBef>
                <a:spcPts val="600"/>
              </a:spcBef>
            </a:pPr>
            <a:r>
              <a:rPr lang="ja-JP" altLang="en-US" sz="1200" b="1">
                <a:solidFill>
                  <a:srgbClr val="000000"/>
                </a:solidFill>
                <a:latin typeface="Calibri" panose="020F0502020204030204"/>
                <a:ea typeface="メイリオ" panose="020B0604030504040204" pitchFamily="50" charset="-128"/>
              </a:rPr>
              <a:t>＜参加メリット＞</a:t>
            </a:r>
            <a:endParaRPr lang="en-US" altLang="ja-JP" sz="1200" b="1">
              <a:solidFill>
                <a:srgbClr val="000000"/>
              </a:solidFill>
              <a:latin typeface="Calibri" panose="020F0502020204030204"/>
              <a:ea typeface="メイリオ" panose="020B0604030504040204" pitchFamily="50" charset="-128"/>
            </a:endParaRPr>
          </a:p>
          <a:p>
            <a:r>
              <a:rPr lang="ja-JP" altLang="en-US" sz="1200">
                <a:solidFill>
                  <a:srgbClr val="000000"/>
                </a:solidFill>
                <a:latin typeface="Calibri" panose="020F0502020204030204"/>
                <a:ea typeface="メイリオ" panose="020B0604030504040204" pitchFamily="50" charset="-128"/>
              </a:rPr>
              <a:t>・農作業、お祭りなど、</a:t>
            </a:r>
            <a:br>
              <a:rPr lang="en-US" altLang="ja-JP" sz="1200">
                <a:solidFill>
                  <a:srgbClr val="000000"/>
                </a:solidFill>
                <a:latin typeface="Calibri" panose="020F0502020204030204"/>
                <a:ea typeface="メイリオ" panose="020B0604030504040204" pitchFamily="50" charset="-128"/>
              </a:rPr>
            </a:br>
            <a:r>
              <a:rPr lang="ja-JP" altLang="en-US" sz="1200">
                <a:solidFill>
                  <a:srgbClr val="000000"/>
                </a:solidFill>
                <a:latin typeface="Calibri" panose="020F0502020204030204"/>
                <a:ea typeface="メイリオ" panose="020B0604030504040204" pitchFamily="50" charset="-128"/>
              </a:rPr>
              <a:t>　楽しみながら地域の課題解決・発展に貢献</a:t>
            </a:r>
            <a:endParaRPr lang="en-US" altLang="ja-JP" sz="1200">
              <a:solidFill>
                <a:srgbClr val="000000"/>
              </a:solidFill>
              <a:latin typeface="Calibri" panose="020F0502020204030204"/>
              <a:ea typeface="メイリオ" panose="020B0604030504040204" pitchFamily="50" charset="-128"/>
            </a:endParaRPr>
          </a:p>
          <a:p>
            <a:pPr>
              <a:spcBef>
                <a:spcPts val="600"/>
              </a:spcBef>
            </a:pPr>
            <a:r>
              <a:rPr lang="ja-JP" altLang="en-US" sz="1200" b="1">
                <a:solidFill>
                  <a:srgbClr val="000000"/>
                </a:solidFill>
                <a:latin typeface="Calibri" panose="020F0502020204030204"/>
                <a:ea typeface="メイリオ" panose="020B0604030504040204" pitchFamily="50" charset="-128"/>
              </a:rPr>
              <a:t>＜効果・影響＞</a:t>
            </a:r>
            <a:endParaRPr lang="en-US" altLang="ja-JP" sz="1200" b="1">
              <a:solidFill>
                <a:srgbClr val="000000"/>
              </a:solidFill>
              <a:latin typeface="Calibri" panose="020F0502020204030204"/>
              <a:ea typeface="メイリオ" panose="020B0604030504040204" pitchFamily="50" charset="-128"/>
            </a:endParaRPr>
          </a:p>
          <a:p>
            <a:r>
              <a:rPr lang="ja-JP" altLang="en-US" sz="1200">
                <a:solidFill>
                  <a:srgbClr val="000000"/>
                </a:solidFill>
                <a:latin typeface="Calibri" panose="020F0502020204030204"/>
                <a:ea typeface="メイリオ" panose="020B0604030504040204" pitchFamily="50" charset="-128"/>
              </a:rPr>
              <a:t>・年間</a:t>
            </a:r>
            <a:r>
              <a:rPr lang="en-US" altLang="ja-JP" sz="1200">
                <a:solidFill>
                  <a:srgbClr val="000000"/>
                </a:solidFill>
                <a:latin typeface="Calibri" panose="020F0502020204030204"/>
                <a:ea typeface="メイリオ" panose="020B0604030504040204" pitchFamily="50" charset="-128"/>
              </a:rPr>
              <a:t>1500</a:t>
            </a:r>
            <a:r>
              <a:rPr lang="ja-JP" altLang="en-US" sz="1200">
                <a:solidFill>
                  <a:srgbClr val="000000"/>
                </a:solidFill>
                <a:latin typeface="Calibri" panose="020F0502020204030204"/>
                <a:ea typeface="メイリオ" panose="020B0604030504040204" pitchFamily="50" charset="-128"/>
              </a:rPr>
              <a:t>人が参加</a:t>
            </a:r>
            <a:endParaRPr lang="en-US" altLang="ja-JP" sz="1200">
              <a:solidFill>
                <a:srgbClr val="000000"/>
              </a:solidFill>
              <a:latin typeface="Calibri" panose="020F0502020204030204"/>
              <a:ea typeface="メイリオ" panose="020B0604030504040204" pitchFamily="50" charset="-128"/>
            </a:endParaRPr>
          </a:p>
          <a:p>
            <a:pPr marL="180000" indent="-180000"/>
            <a:r>
              <a:rPr lang="ja-JP" altLang="en-US" sz="1200">
                <a:solidFill>
                  <a:srgbClr val="000000"/>
                </a:solidFill>
                <a:latin typeface="Calibri" panose="020F0502020204030204"/>
                <a:ea typeface="メイリオ" panose="020B0604030504040204" pitchFamily="50" charset="-128"/>
              </a:rPr>
              <a:t>・地域課題を交流資源とし、新たな関係人口創出に寄与</a:t>
            </a:r>
          </a:p>
        </p:txBody>
      </p:sp>
      <p:pic>
        <p:nvPicPr>
          <p:cNvPr id="1028" name="Picture 4">
            <a:extLst>
              <a:ext uri="{FF2B5EF4-FFF2-40B4-BE49-F238E27FC236}">
                <a16:creationId xmlns:a16="http://schemas.microsoft.com/office/drawing/2014/main" id="{E5174D45-725B-8BE2-09D4-8FC54C2C69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0124" y="5125883"/>
            <a:ext cx="1536192" cy="955526"/>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AD7F4C99-83FC-AFBF-BC55-3DA38E38CCBE}"/>
              </a:ext>
            </a:extLst>
          </p:cNvPr>
          <p:cNvSpPr txBox="1"/>
          <p:nvPr/>
        </p:nvSpPr>
        <p:spPr>
          <a:xfrm>
            <a:off x="5026257" y="803953"/>
            <a:ext cx="4272042" cy="51554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noFill/>
          </a:ln>
        </p:spPr>
        <p:txBody>
          <a:bodyPr wrap="square" tIns="36000" bIns="36000" rtlCol="0">
            <a:noAutofit/>
          </a:bodyPr>
          <a:lstStyle/>
          <a:p>
            <a:pPr marL="180975" indent="-180975" defTabSz="913445">
              <a:defRPr/>
            </a:pPr>
            <a:r>
              <a:rPr lang="ja-JP" altLang="en-US" sz="1600" b="1">
                <a:solidFill>
                  <a:srgbClr val="000000"/>
                </a:solidFill>
                <a:latin typeface="Meiryo UI" panose="020B0604030504040204" pitchFamily="50" charset="-128"/>
                <a:ea typeface="Meiryo UI" panose="020B0604030504040204" pitchFamily="50" charset="-128"/>
              </a:rPr>
              <a:t>⑦</a:t>
            </a:r>
            <a:r>
              <a:rPr lang="en-US" altLang="ja-JP" sz="1600" b="1">
                <a:solidFill>
                  <a:srgbClr val="000000"/>
                </a:solidFill>
                <a:latin typeface="Meiryo UI" panose="020B0604030504040204" pitchFamily="50" charset="-128"/>
                <a:ea typeface="Meiryo UI" panose="020B0604030504040204" pitchFamily="50" charset="-128"/>
              </a:rPr>
              <a:t> </a:t>
            </a:r>
            <a:r>
              <a:rPr lang="ja-JP" altLang="en-US" sz="1600" b="1">
                <a:solidFill>
                  <a:srgbClr val="000000"/>
                </a:solidFill>
                <a:latin typeface="Meiryo UI" panose="020B0604030504040204" pitchFamily="50" charset="-128"/>
                <a:ea typeface="Meiryo UI" panose="020B0604030504040204" pitchFamily="50" charset="-128"/>
              </a:rPr>
              <a:t>地域活性化起業人の活用</a:t>
            </a:r>
            <a:endParaRPr lang="en-US" altLang="ja-JP" sz="1600" b="1">
              <a:solidFill>
                <a:srgbClr val="000000"/>
              </a:solidFill>
              <a:latin typeface="Meiryo UI" panose="020B0604030504040204" pitchFamily="50" charset="-128"/>
              <a:ea typeface="Meiryo UI" panose="020B0604030504040204" pitchFamily="50" charset="-128"/>
            </a:endParaRPr>
          </a:p>
          <a:p>
            <a:pPr marL="180975" indent="-180975" algn="r" defTabSz="913445">
              <a:defRPr/>
            </a:pPr>
            <a:r>
              <a:rPr lang="ja-JP" altLang="en-US" sz="1600" b="1">
                <a:solidFill>
                  <a:srgbClr val="000000"/>
                </a:solidFill>
                <a:latin typeface="Meiryo UI" panose="020B0604030504040204" pitchFamily="50" charset="-128"/>
                <a:ea typeface="Meiryo UI" panose="020B0604030504040204" pitchFamily="50" charset="-128"/>
              </a:rPr>
              <a:t>－山県市（岐阜県） </a:t>
            </a:r>
            <a:r>
              <a:rPr lang="ja-JP" altLang="en-US" sz="1200" b="1">
                <a:solidFill>
                  <a:srgbClr val="000000"/>
                </a:solidFill>
                <a:latin typeface="Meiryo UI" panose="020B0604030504040204" pitchFamily="50" charset="-128"/>
                <a:ea typeface="Meiryo UI" panose="020B0604030504040204" pitchFamily="50" charset="-128"/>
              </a:rPr>
              <a:t>［</a:t>
            </a:r>
            <a:r>
              <a:rPr lang="en-US" altLang="ja-JP" sz="1200" b="1">
                <a:solidFill>
                  <a:srgbClr val="000000"/>
                </a:solidFill>
                <a:latin typeface="Meiryo UI" panose="020B0604030504040204" pitchFamily="50" charset="-128"/>
                <a:ea typeface="Meiryo UI" panose="020B0604030504040204" pitchFamily="50" charset="-128"/>
              </a:rPr>
              <a:t>2024</a:t>
            </a:r>
            <a:r>
              <a:rPr lang="ja-JP" altLang="en-US" sz="1200" b="1">
                <a:solidFill>
                  <a:srgbClr val="000000"/>
                </a:solidFill>
                <a:latin typeface="Meiryo UI" panose="020B0604030504040204" pitchFamily="50" charset="-128"/>
                <a:ea typeface="Meiryo UI" panose="020B0604030504040204" pitchFamily="50" charset="-128"/>
              </a:rPr>
              <a:t>～］</a:t>
            </a:r>
            <a:endParaRPr lang="en-US" altLang="ja-JP" sz="1600" b="1">
              <a:solidFill>
                <a:srgbClr val="000000"/>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7D9AD157-CA1F-666D-0DFB-BF4C2DA82F80}"/>
              </a:ext>
            </a:extLst>
          </p:cNvPr>
          <p:cNvSpPr txBox="1"/>
          <p:nvPr/>
        </p:nvSpPr>
        <p:spPr>
          <a:xfrm>
            <a:off x="4968232" y="3860771"/>
            <a:ext cx="4561813" cy="55659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noFill/>
          </a:ln>
        </p:spPr>
        <p:txBody>
          <a:bodyPr wrap="square" lIns="36000" tIns="36000" rIns="36000" bIns="36000" rtlCol="0">
            <a:noAutofit/>
          </a:bodyPr>
          <a:lstStyle/>
          <a:p>
            <a:pPr marL="180975" indent="-180975" defTabSz="913445">
              <a:defRPr/>
            </a:pPr>
            <a:r>
              <a:rPr lang="ja-JP" altLang="en-US" sz="1600" b="1">
                <a:solidFill>
                  <a:srgbClr val="000000"/>
                </a:solidFill>
                <a:latin typeface="Meiryo UI" panose="020B0604030504040204" pitchFamily="50" charset="-128"/>
                <a:ea typeface="Meiryo UI" panose="020B0604030504040204" pitchFamily="50" charset="-128"/>
              </a:rPr>
              <a:t>⑧外部人材の活用、推し活層の二地域居住推進</a:t>
            </a:r>
            <a:endParaRPr lang="en-US" altLang="ja-JP" sz="1600" b="1">
              <a:solidFill>
                <a:srgbClr val="000000"/>
              </a:solidFill>
              <a:latin typeface="Meiryo UI" panose="020B0604030504040204" pitchFamily="50" charset="-128"/>
              <a:ea typeface="Meiryo UI" panose="020B0604030504040204" pitchFamily="50" charset="-128"/>
            </a:endParaRPr>
          </a:p>
          <a:p>
            <a:pPr marL="180975" indent="-180975" algn="r" defTabSz="913445">
              <a:defRPr/>
            </a:pPr>
            <a:r>
              <a:rPr lang="ja-JP" altLang="en-US" sz="1600" b="1">
                <a:solidFill>
                  <a:srgbClr val="000000"/>
                </a:solidFill>
                <a:latin typeface="Meiryo UI" panose="020B0604030504040204" pitchFamily="50" charset="-128"/>
                <a:ea typeface="Meiryo UI" panose="020B0604030504040204" pitchFamily="50" charset="-128"/>
              </a:rPr>
              <a:t>－北栄町（鳥取県）</a:t>
            </a:r>
            <a:r>
              <a:rPr lang="ja-JP" altLang="en-US" sz="1200" b="1">
                <a:solidFill>
                  <a:srgbClr val="000000"/>
                </a:solidFill>
                <a:latin typeface="Meiryo UI" panose="020B0604030504040204" pitchFamily="50" charset="-128"/>
                <a:ea typeface="Meiryo UI" panose="020B0604030504040204" pitchFamily="50" charset="-128"/>
              </a:rPr>
              <a:t>［</a:t>
            </a:r>
            <a:r>
              <a:rPr lang="en-US" altLang="ja-JP" sz="1200" b="1">
                <a:solidFill>
                  <a:srgbClr val="000000"/>
                </a:solidFill>
                <a:latin typeface="Meiryo UI" panose="020B0604030504040204" pitchFamily="50" charset="-128"/>
                <a:ea typeface="Meiryo UI" panose="020B0604030504040204" pitchFamily="50" charset="-128"/>
              </a:rPr>
              <a:t>2022</a:t>
            </a:r>
            <a:r>
              <a:rPr lang="ja-JP" altLang="en-US" sz="1200" b="1">
                <a:solidFill>
                  <a:srgbClr val="000000"/>
                </a:solidFill>
                <a:latin typeface="Meiryo UI" panose="020B0604030504040204" pitchFamily="50" charset="-128"/>
                <a:ea typeface="Meiryo UI" panose="020B0604030504040204" pitchFamily="50" charset="-128"/>
              </a:rPr>
              <a:t>～］</a:t>
            </a:r>
            <a:endParaRPr lang="en-US" altLang="ja-JP" sz="1600" b="1">
              <a:solidFill>
                <a:srgbClr val="00000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23D20851-836F-F1DD-B640-6771F0682555}"/>
              </a:ext>
            </a:extLst>
          </p:cNvPr>
          <p:cNvSpPr txBox="1"/>
          <p:nvPr/>
        </p:nvSpPr>
        <p:spPr>
          <a:xfrm>
            <a:off x="4932403" y="4425446"/>
            <a:ext cx="4735472" cy="2492990"/>
          </a:xfrm>
          <a:prstGeom prst="rect">
            <a:avLst/>
          </a:prstGeom>
          <a:noFill/>
        </p:spPr>
        <p:txBody>
          <a:bodyPr wrap="square" rtlCol="0">
            <a:spAutoFit/>
          </a:bodyPr>
          <a:lstStyle/>
          <a:p>
            <a:r>
              <a:rPr lang="ja-JP" altLang="en-US" sz="1200" b="1">
                <a:solidFill>
                  <a:srgbClr val="000000"/>
                </a:solidFill>
                <a:latin typeface="Calibri" panose="020F0502020204030204"/>
                <a:ea typeface="メイリオ" panose="020B0604030504040204" pitchFamily="50" charset="-128"/>
              </a:rPr>
              <a:t>＜取組の概要＞</a:t>
            </a:r>
            <a:endParaRPr lang="en-US" altLang="ja-JP" sz="1200" b="1">
              <a:solidFill>
                <a:srgbClr val="000000"/>
              </a:solidFill>
              <a:latin typeface="Calibri" panose="020F0502020204030204"/>
              <a:ea typeface="メイリオ" panose="020B0604030504040204" pitchFamily="50" charset="-128"/>
            </a:endParaRPr>
          </a:p>
          <a:p>
            <a:pPr marL="180000" indent="-180000"/>
            <a:r>
              <a:rPr lang="ja-JP" altLang="en-US" sz="1200">
                <a:solidFill>
                  <a:srgbClr val="000000"/>
                </a:solidFill>
                <a:latin typeface="Calibri" panose="020F0502020204030204"/>
                <a:ea typeface="メイリオ" panose="020B0604030504040204" pitchFamily="50" charset="-128"/>
              </a:rPr>
              <a:t>・複業コミュニティの（一社）</a:t>
            </a:r>
            <a:r>
              <a:rPr lang="en-US" altLang="ja-JP" sz="1200">
                <a:solidFill>
                  <a:srgbClr val="000000"/>
                </a:solidFill>
                <a:latin typeface="Calibri" panose="020F0502020204030204"/>
                <a:ea typeface="メイリオ" panose="020B0604030504040204" pitchFamily="50" charset="-128"/>
              </a:rPr>
              <a:t>Work Design Lab</a:t>
            </a:r>
            <a:r>
              <a:rPr lang="ja-JP" altLang="en-US" sz="1200">
                <a:solidFill>
                  <a:srgbClr val="000000"/>
                </a:solidFill>
                <a:latin typeface="Calibri" panose="020F0502020204030204"/>
                <a:ea typeface="メイリオ" panose="020B0604030504040204" pitchFamily="50" charset="-128"/>
              </a:rPr>
              <a:t>と連携協定を締結</a:t>
            </a:r>
            <a:endParaRPr lang="en-US" altLang="ja-JP" sz="1200">
              <a:solidFill>
                <a:srgbClr val="000000"/>
              </a:solidFill>
              <a:latin typeface="Calibri" panose="020F0502020204030204"/>
              <a:ea typeface="メイリオ" panose="020B0604030504040204" pitchFamily="50" charset="-128"/>
            </a:endParaRPr>
          </a:p>
          <a:p>
            <a:pPr marL="180000" indent="-180000"/>
            <a:r>
              <a:rPr lang="ja-JP" altLang="en-US" sz="1200">
                <a:solidFill>
                  <a:srgbClr val="000000"/>
                </a:solidFill>
                <a:latin typeface="Calibri" panose="020F0502020204030204"/>
                <a:ea typeface="メイリオ" panose="020B0604030504040204" pitchFamily="50" charset="-128"/>
              </a:rPr>
              <a:t>・「北栄町版地域の人事部」として、複業人材と地域企業をマッチングし、地域企業の稼ぐ力を強化</a:t>
            </a:r>
            <a:endParaRPr lang="en-US" altLang="ja-JP" sz="1200">
              <a:solidFill>
                <a:srgbClr val="000000"/>
              </a:solidFill>
              <a:latin typeface="Calibri" panose="020F0502020204030204"/>
              <a:ea typeface="メイリオ" panose="020B0604030504040204" pitchFamily="50" charset="-128"/>
            </a:endParaRPr>
          </a:p>
          <a:p>
            <a:pPr marL="180000" indent="-180000"/>
            <a:r>
              <a:rPr lang="ja-JP" altLang="en-US" sz="1200">
                <a:solidFill>
                  <a:srgbClr val="000000"/>
                </a:solidFill>
                <a:latin typeface="Calibri" panose="020F0502020204030204"/>
                <a:ea typeface="メイリオ" panose="020B0604030504040204" pitchFamily="50" charset="-128"/>
              </a:rPr>
              <a:t>・ 若者・女性を中心とする「推し活層」を対象に、テレワーク体験、地域交流を含むツアー等を</a:t>
            </a:r>
            <a:r>
              <a:rPr lang="en-US" altLang="ja-JP" sz="1200">
                <a:solidFill>
                  <a:srgbClr val="000000"/>
                </a:solidFill>
                <a:latin typeface="Calibri" panose="020F0502020204030204"/>
                <a:ea typeface="メイリオ" panose="020B0604030504040204" pitchFamily="50" charset="-128"/>
              </a:rPr>
              <a:t>11</a:t>
            </a:r>
            <a:r>
              <a:rPr lang="ja-JP" altLang="en-US" sz="1200">
                <a:solidFill>
                  <a:srgbClr val="000000"/>
                </a:solidFill>
                <a:latin typeface="Calibri" panose="020F0502020204030204"/>
                <a:ea typeface="メイリオ" panose="020B0604030504040204" pitchFamily="50" charset="-128"/>
              </a:rPr>
              <a:t>月に実施予定</a:t>
            </a:r>
            <a:endParaRPr lang="en-US" altLang="ja-JP" sz="1200">
              <a:solidFill>
                <a:srgbClr val="000000"/>
              </a:solidFill>
              <a:latin typeface="Calibri" panose="020F0502020204030204"/>
              <a:ea typeface="メイリオ" panose="020B0604030504040204" pitchFamily="50" charset="-128"/>
            </a:endParaRPr>
          </a:p>
          <a:p>
            <a:pPr marL="180000" indent="-180000"/>
            <a:r>
              <a:rPr lang="ja-JP" altLang="en-US" sz="1200" b="1">
                <a:solidFill>
                  <a:srgbClr val="000000"/>
                </a:solidFill>
                <a:latin typeface="Calibri" panose="020F0502020204030204"/>
                <a:ea typeface="メイリオ" panose="020B0604030504040204" pitchFamily="50" charset="-128"/>
              </a:rPr>
              <a:t>＜主なターゲット＞</a:t>
            </a:r>
            <a:endParaRPr lang="en-US" altLang="ja-JP" sz="1200" b="1">
              <a:solidFill>
                <a:srgbClr val="000000"/>
              </a:solidFill>
              <a:latin typeface="Calibri" panose="020F0502020204030204"/>
              <a:ea typeface="メイリオ" panose="020B0604030504040204" pitchFamily="50" charset="-128"/>
            </a:endParaRPr>
          </a:p>
          <a:p>
            <a:pPr marL="180000" indent="-180000"/>
            <a:r>
              <a:rPr lang="ja-JP" altLang="en-US" sz="1200">
                <a:solidFill>
                  <a:srgbClr val="000000"/>
                </a:solidFill>
                <a:latin typeface="Calibri" panose="020F0502020204030204"/>
                <a:ea typeface="メイリオ" panose="020B0604030504040204" pitchFamily="50" charset="-128"/>
              </a:rPr>
              <a:t>・町外の企業人材、複業人材、推し活層</a:t>
            </a:r>
            <a:endParaRPr lang="en-US" altLang="ja-JP" sz="1200">
              <a:solidFill>
                <a:srgbClr val="000000"/>
              </a:solidFill>
              <a:latin typeface="Calibri" panose="020F0502020204030204"/>
              <a:ea typeface="メイリオ" panose="020B0604030504040204" pitchFamily="50" charset="-128"/>
            </a:endParaRPr>
          </a:p>
          <a:p>
            <a:pPr marL="180000" indent="-180000"/>
            <a:r>
              <a:rPr lang="ja-JP" altLang="en-US" sz="1200" b="1">
                <a:solidFill>
                  <a:srgbClr val="000000"/>
                </a:solidFill>
                <a:latin typeface="Calibri" panose="020F0502020204030204"/>
                <a:ea typeface="メイリオ" panose="020B0604030504040204" pitchFamily="50" charset="-128"/>
              </a:rPr>
              <a:t>＜参加メリット＞ </a:t>
            </a:r>
            <a:endParaRPr lang="en-US" altLang="ja-JP" sz="1200" b="1">
              <a:solidFill>
                <a:srgbClr val="000000"/>
              </a:solidFill>
              <a:latin typeface="Calibri" panose="020F0502020204030204"/>
              <a:ea typeface="メイリオ" panose="020B0604030504040204" pitchFamily="50" charset="-128"/>
            </a:endParaRPr>
          </a:p>
          <a:p>
            <a:pPr marL="180000" indent="-180000"/>
            <a:r>
              <a:rPr lang="ja-JP" altLang="en-US" sz="1200" b="1">
                <a:solidFill>
                  <a:srgbClr val="000000"/>
                </a:solidFill>
                <a:latin typeface="Calibri" panose="020F0502020204030204"/>
                <a:ea typeface="メイリオ" panose="020B0604030504040204" pitchFamily="50" charset="-128"/>
              </a:rPr>
              <a:t>・</a:t>
            </a:r>
            <a:r>
              <a:rPr lang="ja-JP" altLang="en-US" sz="1200">
                <a:solidFill>
                  <a:srgbClr val="000000"/>
                </a:solidFill>
                <a:latin typeface="Calibri" panose="020F0502020204030204"/>
                <a:ea typeface="メイリオ" panose="020B0604030504040204" pitchFamily="50" charset="-128"/>
              </a:rPr>
              <a:t>地域と関係構築、キャリアアップ 等</a:t>
            </a:r>
            <a:endParaRPr lang="en-US" altLang="ja-JP" sz="1200">
              <a:solidFill>
                <a:srgbClr val="000000"/>
              </a:solidFill>
              <a:latin typeface="Calibri" panose="020F0502020204030204"/>
              <a:ea typeface="メイリオ" panose="020B0604030504040204" pitchFamily="50" charset="-128"/>
            </a:endParaRPr>
          </a:p>
          <a:p>
            <a:pPr marL="180000" indent="-180000"/>
            <a:r>
              <a:rPr lang="ja-JP" altLang="en-US" sz="1200" b="1">
                <a:solidFill>
                  <a:srgbClr val="000000"/>
                </a:solidFill>
                <a:latin typeface="Calibri" panose="020F0502020204030204"/>
                <a:ea typeface="メイリオ" panose="020B0604030504040204" pitchFamily="50" charset="-128"/>
              </a:rPr>
              <a:t>＜効果・影響＞</a:t>
            </a:r>
            <a:endParaRPr lang="en-US" altLang="ja-JP" sz="1200" b="1">
              <a:solidFill>
                <a:srgbClr val="000000"/>
              </a:solidFill>
              <a:latin typeface="Calibri" panose="020F0502020204030204"/>
              <a:ea typeface="メイリオ" panose="020B0604030504040204" pitchFamily="50" charset="-128"/>
            </a:endParaRPr>
          </a:p>
          <a:p>
            <a:pPr marL="180000" indent="-180000"/>
            <a:r>
              <a:rPr lang="ja-JP" altLang="en-US" sz="1200">
                <a:solidFill>
                  <a:srgbClr val="000000"/>
                </a:solidFill>
                <a:latin typeface="Calibri" panose="020F0502020204030204"/>
                <a:ea typeface="メイリオ" panose="020B0604030504040204" pitchFamily="50" charset="-128"/>
              </a:rPr>
              <a:t>・地域活性化を目指す団体「</a:t>
            </a:r>
            <a:r>
              <a:rPr lang="en-US" altLang="ja-JP" sz="1200">
                <a:solidFill>
                  <a:srgbClr val="000000"/>
                </a:solidFill>
                <a:latin typeface="Calibri" panose="020F0502020204030204"/>
                <a:ea typeface="メイリオ" panose="020B0604030504040204" pitchFamily="50" charset="-128"/>
              </a:rPr>
              <a:t>EI!HOKUEI</a:t>
            </a:r>
            <a:r>
              <a:rPr lang="ja-JP" altLang="en-US" sz="1200">
                <a:solidFill>
                  <a:srgbClr val="000000"/>
                </a:solidFill>
                <a:latin typeface="Calibri" panose="020F0502020204030204"/>
                <a:ea typeface="メイリオ" panose="020B0604030504040204" pitchFamily="50" charset="-128"/>
              </a:rPr>
              <a:t>」が立ち上がるなど、</a:t>
            </a:r>
            <a:endParaRPr lang="en-US" altLang="ja-JP" sz="1200">
              <a:solidFill>
                <a:srgbClr val="000000"/>
              </a:solidFill>
              <a:latin typeface="Calibri" panose="020F0502020204030204"/>
              <a:ea typeface="メイリオ" panose="020B0604030504040204" pitchFamily="50" charset="-128"/>
            </a:endParaRPr>
          </a:p>
          <a:p>
            <a:pPr marL="180000" indent="-180000"/>
            <a:r>
              <a:rPr lang="ja-JP" altLang="en-US" sz="1200">
                <a:solidFill>
                  <a:srgbClr val="000000"/>
                </a:solidFill>
                <a:latin typeface="Calibri" panose="020F0502020204030204"/>
                <a:ea typeface="メイリオ" panose="020B0604030504040204" pitchFamily="50" charset="-128"/>
              </a:rPr>
              <a:t>　新しい外部人材を呼び込むコミュニティが生まれつつある。</a:t>
            </a:r>
          </a:p>
        </p:txBody>
      </p:sp>
      <p:pic>
        <p:nvPicPr>
          <p:cNvPr id="18" name="Picture 2" descr="エイホクエイ">
            <a:extLst>
              <a:ext uri="{FF2B5EF4-FFF2-40B4-BE49-F238E27FC236}">
                <a16:creationId xmlns:a16="http://schemas.microsoft.com/office/drawing/2014/main" id="{E1E22471-62BA-454B-0967-C7C0204AE4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4225" y="5870468"/>
            <a:ext cx="2945188" cy="4141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Picture 8">
            <a:extLst>
              <a:ext uri="{FF2B5EF4-FFF2-40B4-BE49-F238E27FC236}">
                <a16:creationId xmlns:a16="http://schemas.microsoft.com/office/drawing/2014/main" id="{A17F62D7-9F8A-F96F-017C-F5C9BFF1EDCC}"/>
              </a:ext>
            </a:extLst>
          </p:cNvPr>
          <p:cNvPicPr>
            <a:picLocks noChangeAspect="1"/>
          </p:cNvPicPr>
          <p:nvPr/>
        </p:nvPicPr>
        <p:blipFill>
          <a:blip r:embed="rId4"/>
          <a:stretch>
            <a:fillRect/>
          </a:stretch>
        </p:blipFill>
        <p:spPr>
          <a:xfrm>
            <a:off x="7967931" y="2545007"/>
            <a:ext cx="1421346" cy="938087"/>
          </a:xfrm>
          <a:prstGeom prst="rect">
            <a:avLst/>
          </a:prstGeom>
          <a:ln>
            <a:noFill/>
          </a:ln>
          <a:effectLst>
            <a:softEdge rad="112500"/>
          </a:effectLst>
        </p:spPr>
      </p:pic>
      <p:pic>
        <p:nvPicPr>
          <p:cNvPr id="8" name="図 7">
            <a:extLst>
              <a:ext uri="{FF2B5EF4-FFF2-40B4-BE49-F238E27FC236}">
                <a16:creationId xmlns:a16="http://schemas.microsoft.com/office/drawing/2014/main" id="{D6EBD769-20A3-711E-940A-0E2D55D19E7C}"/>
              </a:ext>
            </a:extLst>
          </p:cNvPr>
          <p:cNvPicPr>
            <a:picLocks noChangeAspect="1"/>
          </p:cNvPicPr>
          <p:nvPr/>
        </p:nvPicPr>
        <p:blipFill>
          <a:blip r:embed="rId5"/>
          <a:stretch>
            <a:fillRect/>
          </a:stretch>
        </p:blipFill>
        <p:spPr>
          <a:xfrm>
            <a:off x="2886076" y="2610096"/>
            <a:ext cx="1651008" cy="577853"/>
          </a:xfrm>
          <a:prstGeom prst="rect">
            <a:avLst/>
          </a:prstGeom>
        </p:spPr>
      </p:pic>
      <p:sp>
        <p:nvSpPr>
          <p:cNvPr id="10" name="テキスト ボックス 9">
            <a:extLst>
              <a:ext uri="{FF2B5EF4-FFF2-40B4-BE49-F238E27FC236}">
                <a16:creationId xmlns:a16="http://schemas.microsoft.com/office/drawing/2014/main" id="{11C0EFC1-323A-A05B-79BD-686F44D89501}"/>
              </a:ext>
            </a:extLst>
          </p:cNvPr>
          <p:cNvSpPr txBox="1"/>
          <p:nvPr/>
        </p:nvSpPr>
        <p:spPr>
          <a:xfrm>
            <a:off x="4995156" y="1371310"/>
            <a:ext cx="4561815" cy="2308324"/>
          </a:xfrm>
          <a:prstGeom prst="rect">
            <a:avLst/>
          </a:prstGeom>
          <a:noFill/>
        </p:spPr>
        <p:txBody>
          <a:bodyPr wrap="square" lIns="36000" rtlCol="0">
            <a:spAutoFit/>
          </a:bodyPr>
          <a:lstStyle/>
          <a:p>
            <a:pPr marL="1008000" indent="-1008000" algn="just" defTabSz="913451">
              <a:defRPr/>
            </a:pPr>
            <a:r>
              <a:rPr lang="ja-JP" altLang="en-US" sz="1200" b="1">
                <a:solidFill>
                  <a:srgbClr val="000000"/>
                </a:solidFill>
                <a:latin typeface="メイリオ" panose="020B0604030504040204" pitchFamily="50" charset="-128"/>
                <a:ea typeface="メイリオ" panose="020B0604030504040204" pitchFamily="50" charset="-128"/>
              </a:rPr>
              <a:t>＜取組の概要＞</a:t>
            </a:r>
          </a:p>
          <a:p>
            <a:pPr marL="85725" indent="-85725" algn="just" defTabSz="913451">
              <a:defRPr/>
            </a:pPr>
            <a:r>
              <a:rPr lang="ja-JP" altLang="en-US" sz="1200">
                <a:solidFill>
                  <a:srgbClr val="000000"/>
                </a:solidFill>
                <a:latin typeface="メイリオ" panose="020B0604030504040204" pitchFamily="50" charset="-128"/>
                <a:ea typeface="メイリオ" panose="020B0604030504040204" pitchFamily="50" charset="-128"/>
              </a:rPr>
              <a:t>・都市部の企業社員が「地域活性化起業人」として、そのマネジメント経験等を活かし、商工会と連携し市内企業の業務効率化に向けた</a:t>
            </a:r>
            <a:r>
              <a:rPr lang="en-US" altLang="ja-JP" sz="1200">
                <a:solidFill>
                  <a:srgbClr val="000000"/>
                </a:solidFill>
                <a:latin typeface="メイリオ" panose="020B0604030504040204" pitchFamily="50" charset="-128"/>
                <a:ea typeface="メイリオ" panose="020B0604030504040204" pitchFamily="50" charset="-128"/>
              </a:rPr>
              <a:t>IT</a:t>
            </a:r>
            <a:r>
              <a:rPr lang="ja-JP" altLang="en-US" sz="1200">
                <a:solidFill>
                  <a:srgbClr val="000000"/>
                </a:solidFill>
                <a:latin typeface="メイリオ" panose="020B0604030504040204" pitchFamily="50" charset="-128"/>
                <a:ea typeface="メイリオ" panose="020B0604030504040204" pitchFamily="50" charset="-128"/>
              </a:rPr>
              <a:t>ツールの導入等による業務サポートを実施。</a:t>
            </a:r>
            <a:endParaRPr lang="en-US" altLang="ja-JP" sz="1200">
              <a:solidFill>
                <a:srgbClr val="000000"/>
              </a:solidFill>
              <a:latin typeface="メイリオ" panose="020B0604030504040204" pitchFamily="50" charset="-128"/>
              <a:ea typeface="メイリオ" panose="020B0604030504040204" pitchFamily="50" charset="-128"/>
            </a:endParaRPr>
          </a:p>
          <a:p>
            <a:pPr marL="85725" indent="-85725" algn="r" defTabSz="913451">
              <a:defRPr/>
            </a:pPr>
            <a:r>
              <a:rPr lang="ja-JP" altLang="en-US" sz="1200">
                <a:solidFill>
                  <a:srgbClr val="000000"/>
                </a:solidFill>
                <a:latin typeface="メイリオ" panose="020B0604030504040204" pitchFamily="50" charset="-128"/>
                <a:ea typeface="メイリオ" panose="020B0604030504040204" pitchFamily="50" charset="-128"/>
              </a:rPr>
              <a:t>（月に数回勤務（副業））</a:t>
            </a:r>
            <a:endParaRPr lang="en-US" altLang="ja-JP" sz="1200">
              <a:solidFill>
                <a:srgbClr val="000000"/>
              </a:solidFill>
              <a:latin typeface="メイリオ" panose="020B0604030504040204" pitchFamily="50" charset="-128"/>
              <a:ea typeface="メイリオ" panose="020B0604030504040204" pitchFamily="50" charset="-128"/>
            </a:endParaRPr>
          </a:p>
          <a:p>
            <a:pPr marL="180000" indent="-180000" algn="just" defTabSz="913451">
              <a:defRPr/>
            </a:pPr>
            <a:r>
              <a:rPr lang="ja-JP" altLang="en-US" sz="1200" b="1">
                <a:solidFill>
                  <a:srgbClr val="000000"/>
                </a:solidFill>
                <a:latin typeface="メイリオ" panose="020B0604030504040204" pitchFamily="50" charset="-128"/>
                <a:ea typeface="メイリオ" panose="020B0604030504040204" pitchFamily="50" charset="-128"/>
              </a:rPr>
              <a:t>＜主なターゲット＞</a:t>
            </a:r>
            <a:endParaRPr lang="en-US" altLang="ja-JP" sz="1200" b="1">
              <a:solidFill>
                <a:srgbClr val="000000"/>
              </a:solidFill>
              <a:latin typeface="メイリオ" panose="020B0604030504040204" pitchFamily="50" charset="-128"/>
              <a:ea typeface="メイリオ" panose="020B0604030504040204" pitchFamily="50" charset="-128"/>
            </a:endParaRPr>
          </a:p>
          <a:p>
            <a:pPr defTabSz="913451">
              <a:defRPr/>
            </a:pPr>
            <a:r>
              <a:rPr lang="ja-JP" altLang="en-US" sz="1200">
                <a:solidFill>
                  <a:srgbClr val="000000"/>
                </a:solidFill>
                <a:latin typeface="メイリオ" panose="020B0604030504040204" pitchFamily="50" charset="-128"/>
                <a:ea typeface="メイリオ" panose="020B0604030504040204" pitchFamily="50" charset="-128"/>
              </a:rPr>
              <a:t>・三大都市圏等に所在する企業等の社員</a:t>
            </a:r>
            <a:endParaRPr lang="en-US" altLang="ja-JP" sz="1200">
              <a:solidFill>
                <a:srgbClr val="000000"/>
              </a:solidFill>
              <a:latin typeface="メイリオ" panose="020B0604030504040204" pitchFamily="50" charset="-128"/>
              <a:ea typeface="メイリオ" panose="020B0604030504040204" pitchFamily="50" charset="-128"/>
            </a:endParaRPr>
          </a:p>
          <a:p>
            <a:pPr defTabSz="913451">
              <a:defRPr/>
            </a:pPr>
            <a:endParaRPr lang="en-US" altLang="ja-JP" sz="1200" b="1">
              <a:solidFill>
                <a:srgbClr val="000000"/>
              </a:solidFill>
              <a:latin typeface="メイリオ" panose="020B0604030504040204" pitchFamily="50" charset="-128"/>
              <a:ea typeface="メイリオ" panose="020B0604030504040204" pitchFamily="50" charset="-128"/>
            </a:endParaRPr>
          </a:p>
          <a:p>
            <a:pPr defTabSz="913451">
              <a:defRPr/>
            </a:pPr>
            <a:r>
              <a:rPr lang="ja-JP" altLang="en-US" sz="1200" b="1">
                <a:solidFill>
                  <a:srgbClr val="000000"/>
                </a:solidFill>
                <a:latin typeface="メイリオ" panose="020B0604030504040204" pitchFamily="50" charset="-128"/>
                <a:ea typeface="メイリオ" panose="020B0604030504040204" pitchFamily="50" charset="-128"/>
              </a:rPr>
              <a:t>＜参加メリット＞</a:t>
            </a:r>
            <a:endParaRPr lang="en-US" altLang="ja-JP" sz="1200" b="1">
              <a:solidFill>
                <a:srgbClr val="000000"/>
              </a:solidFill>
              <a:latin typeface="メイリオ" panose="020B0604030504040204" pitchFamily="50" charset="-128"/>
              <a:ea typeface="メイリオ" panose="020B0604030504040204" pitchFamily="50" charset="-128"/>
            </a:endParaRPr>
          </a:p>
          <a:p>
            <a:pPr defTabSz="913451">
              <a:defRPr/>
            </a:pPr>
            <a:r>
              <a:rPr lang="ja-JP" altLang="en-US" sz="1200" b="1">
                <a:solidFill>
                  <a:srgbClr val="000000"/>
                </a:solidFill>
                <a:latin typeface="メイリオ" panose="020B0604030504040204" pitchFamily="50" charset="-128"/>
                <a:ea typeface="メイリオ" panose="020B0604030504040204" pitchFamily="50" charset="-128"/>
              </a:rPr>
              <a:t>　</a:t>
            </a:r>
            <a:r>
              <a:rPr lang="ja-JP" altLang="en-US" sz="1200">
                <a:solidFill>
                  <a:srgbClr val="000000"/>
                </a:solidFill>
                <a:latin typeface="メイリオ" panose="020B0604030504040204" pitchFamily="50" charset="-128"/>
                <a:ea typeface="メイリオ" panose="020B0604030504040204" pitchFamily="50" charset="-128"/>
              </a:rPr>
              <a:t>・報酬・旅費の支給</a:t>
            </a:r>
            <a:endParaRPr lang="en-US" altLang="ja-JP" sz="1200">
              <a:solidFill>
                <a:srgbClr val="000000"/>
              </a:solidFill>
              <a:latin typeface="メイリオ" panose="020B0604030504040204" pitchFamily="50" charset="-128"/>
              <a:ea typeface="メイリオ" panose="020B0604030504040204" pitchFamily="50" charset="-128"/>
            </a:endParaRPr>
          </a:p>
          <a:p>
            <a:pPr defTabSz="913451">
              <a:defRPr/>
            </a:pPr>
            <a:r>
              <a:rPr lang="ja-JP" altLang="en-US" sz="1200">
                <a:solidFill>
                  <a:srgbClr val="000000"/>
                </a:solidFill>
                <a:latin typeface="メイリオ" panose="020B0604030504040204" pitchFamily="50" charset="-128"/>
                <a:ea typeface="メイリオ" panose="020B0604030504040204" pitchFamily="50" charset="-128"/>
              </a:rPr>
              <a:t>　・キャリアアップ、社会貢献</a:t>
            </a:r>
            <a:endParaRPr lang="en-US" altLang="ja-JP" sz="1200">
              <a:solidFill>
                <a:srgbClr val="000000"/>
              </a:solidFill>
              <a:latin typeface="メイリオ" panose="020B0604030504040204" pitchFamily="50" charset="-128"/>
              <a:ea typeface="メイリオ" panose="020B0604030504040204" pitchFamily="50" charset="-128"/>
            </a:endParaRPr>
          </a:p>
          <a:p>
            <a:pPr defTabSz="913451">
              <a:defRPr/>
            </a:pPr>
            <a:r>
              <a:rPr lang="ja-JP" altLang="en-US" sz="1200">
                <a:solidFill>
                  <a:srgbClr val="000000"/>
                </a:solidFill>
                <a:latin typeface="メイリオ" panose="020B0604030504040204" pitchFamily="50" charset="-128"/>
                <a:ea typeface="メイリオ" panose="020B0604030504040204" pitchFamily="50" charset="-128"/>
              </a:rPr>
              <a:t>　・地域との新しい関係の構築</a:t>
            </a:r>
            <a:endParaRPr lang="en-US" altLang="ja-JP" sz="1200">
              <a:solidFill>
                <a:srgbClr val="000000"/>
              </a:solidFill>
              <a:latin typeface="メイリオ" panose="020B0604030504040204" pitchFamily="50" charset="-128"/>
              <a:ea typeface="メイリオ" panose="020B0604030504040204" pitchFamily="50" charset="-128"/>
            </a:endParaRPr>
          </a:p>
        </p:txBody>
      </p:sp>
      <p:cxnSp>
        <p:nvCxnSpPr>
          <p:cNvPr id="15" name="直線コネクタ 14">
            <a:extLst>
              <a:ext uri="{FF2B5EF4-FFF2-40B4-BE49-F238E27FC236}">
                <a16:creationId xmlns:a16="http://schemas.microsoft.com/office/drawing/2014/main" id="{5E157829-21C7-F4CF-BC9B-AAD82E4F5E0A}"/>
              </a:ext>
            </a:extLst>
          </p:cNvPr>
          <p:cNvCxnSpPr/>
          <p:nvPr/>
        </p:nvCxnSpPr>
        <p:spPr>
          <a:xfrm>
            <a:off x="463873" y="3831032"/>
            <a:ext cx="8955485" cy="0"/>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2DDB19EA-97ED-8F86-BF11-DDD569C1276E}"/>
              </a:ext>
            </a:extLst>
          </p:cNvPr>
          <p:cNvSpPr txBox="1"/>
          <p:nvPr/>
        </p:nvSpPr>
        <p:spPr>
          <a:xfrm>
            <a:off x="594733" y="3569032"/>
            <a:ext cx="4431525" cy="253916"/>
          </a:xfrm>
          <a:prstGeom prst="rect">
            <a:avLst/>
          </a:prstGeom>
          <a:noFill/>
        </p:spPr>
        <p:txBody>
          <a:bodyPr wrap="square" rtlCol="0">
            <a:spAutoFit/>
          </a:bodyPr>
          <a:lstStyle/>
          <a:p>
            <a:pPr marL="180000" indent="-180000" algn="just" defTabSz="913451">
              <a:defRPr/>
            </a:pPr>
            <a:r>
              <a:rPr lang="en-US" altLang="ja-JP" sz="1050">
                <a:solidFill>
                  <a:srgbClr val="000000"/>
                </a:solidFill>
                <a:latin typeface="メイリオ" panose="020B0604030504040204" pitchFamily="50" charset="-128"/>
                <a:ea typeface="メイリオ" panose="020B0604030504040204" pitchFamily="50" charset="-128"/>
              </a:rPr>
              <a:t>※ </a:t>
            </a:r>
            <a:r>
              <a:rPr lang="ja-JP" altLang="en-US" sz="1050">
                <a:solidFill>
                  <a:srgbClr val="000000"/>
                </a:solidFill>
                <a:latin typeface="メイリオ" panose="020B0604030504040204" pitchFamily="50" charset="-128"/>
                <a:ea typeface="メイリオ" panose="020B0604030504040204" pitchFamily="50" charset="-128"/>
              </a:rPr>
              <a:t>魚沼市、南魚沼市、湯沢町、十日町市、津南町、みなかみ町、栄村</a:t>
            </a:r>
            <a:endParaRPr lang="en-US" altLang="ja-JP" sz="1050">
              <a:solidFill>
                <a:prstClr val="black"/>
              </a:solidFill>
              <a:latin typeface="メイリオ" panose="020B0604030504040204" pitchFamily="50" charset="-128"/>
              <a:ea typeface="メイリオ" panose="020B0604030504040204" pitchFamily="50" charset="-128"/>
            </a:endParaRPr>
          </a:p>
        </p:txBody>
      </p:sp>
      <p:cxnSp>
        <p:nvCxnSpPr>
          <p:cNvPr id="13" name="直線コネクタ 12">
            <a:extLst>
              <a:ext uri="{FF2B5EF4-FFF2-40B4-BE49-F238E27FC236}">
                <a16:creationId xmlns:a16="http://schemas.microsoft.com/office/drawing/2014/main" id="{7F345E15-EB8C-505B-3E29-705B576BF6D4}"/>
              </a:ext>
            </a:extLst>
          </p:cNvPr>
          <p:cNvCxnSpPr>
            <a:cxnSpLocks/>
          </p:cNvCxnSpPr>
          <p:nvPr/>
        </p:nvCxnSpPr>
        <p:spPr>
          <a:xfrm>
            <a:off x="4932403" y="933451"/>
            <a:ext cx="41194" cy="5854641"/>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8359CF36-BC7D-FEC5-ADDB-8E35D02A665E}"/>
              </a:ext>
            </a:extLst>
          </p:cNvPr>
          <p:cNvSpPr txBox="1"/>
          <p:nvPr/>
        </p:nvSpPr>
        <p:spPr>
          <a:xfrm>
            <a:off x="401467" y="1318458"/>
            <a:ext cx="4509377" cy="2277547"/>
          </a:xfrm>
          <a:prstGeom prst="rect">
            <a:avLst/>
          </a:prstGeom>
          <a:noFill/>
        </p:spPr>
        <p:txBody>
          <a:bodyPr wrap="square" rtlCol="0">
            <a:spAutoFit/>
          </a:bodyPr>
          <a:lstStyle/>
          <a:p>
            <a:pPr marL="1008000" indent="-1008000" algn="just" defTabSz="913451">
              <a:defRPr/>
            </a:pPr>
            <a:r>
              <a:rPr lang="ja-JP" altLang="en-US" sz="1200" b="1">
                <a:solidFill>
                  <a:srgbClr val="000000"/>
                </a:solidFill>
                <a:latin typeface="メイリオ" panose="020B0604030504040204" pitchFamily="50" charset="-128"/>
                <a:ea typeface="メイリオ" panose="020B0604030504040204" pitchFamily="50" charset="-128"/>
              </a:rPr>
              <a:t>＜取組の概要＞</a:t>
            </a:r>
          </a:p>
          <a:p>
            <a:pPr marL="180000" indent="-180000" algn="just" defTabSz="913451">
              <a:defRPr/>
            </a:pPr>
            <a:r>
              <a:rPr lang="ja-JP" altLang="en-US" sz="1200">
                <a:solidFill>
                  <a:srgbClr val="000000"/>
                </a:solidFill>
                <a:latin typeface="メイリオ" panose="020B0604030504040204" pitchFamily="50" charset="-128"/>
                <a:ea typeface="メイリオ" panose="020B0604030504040204" pitchFamily="50" charset="-128"/>
              </a:rPr>
              <a:t>・（</a:t>
            </a:r>
            <a:r>
              <a:rPr lang="ja-JP" altLang="en-US" sz="1200">
                <a:solidFill>
                  <a:prstClr val="black"/>
                </a:solidFill>
                <a:latin typeface="メイリオ" panose="020B0604030504040204" pitchFamily="50" charset="-128"/>
                <a:ea typeface="メイリオ" panose="020B0604030504040204" pitchFamily="50" charset="-128"/>
              </a:rPr>
              <a:t>一社）雪国観光圏とじゃらんリサーチセンター</a:t>
            </a:r>
            <a:r>
              <a:rPr lang="en-US" altLang="ja-JP" sz="1200">
                <a:solidFill>
                  <a:prstClr val="black"/>
                </a:solidFill>
                <a:latin typeface="メイリオ" panose="020B0604030504040204" pitchFamily="50" charset="-128"/>
                <a:ea typeface="メイリオ" panose="020B0604030504040204" pitchFamily="50" charset="-128"/>
              </a:rPr>
              <a:t>(</a:t>
            </a:r>
            <a:r>
              <a:rPr lang="ja-JP" altLang="en-US" sz="1200">
                <a:solidFill>
                  <a:prstClr val="black"/>
                </a:solidFill>
                <a:latin typeface="メイリオ" panose="020B0604030504040204" pitchFamily="50" charset="-128"/>
                <a:ea typeface="メイリオ" panose="020B0604030504040204" pitchFamily="50" charset="-128"/>
              </a:rPr>
              <a:t>（株）リクルート）が協働で推進</a:t>
            </a:r>
            <a:endParaRPr lang="en-US" altLang="ja-JP" sz="1200">
              <a:solidFill>
                <a:prstClr val="black"/>
              </a:solidFill>
              <a:latin typeface="メイリオ" panose="020B0604030504040204" pitchFamily="50" charset="-128"/>
              <a:ea typeface="メイリオ" panose="020B0604030504040204" pitchFamily="50" charset="-128"/>
            </a:endParaRPr>
          </a:p>
          <a:p>
            <a:pPr marL="180000" indent="-180000" algn="just" defTabSz="913451">
              <a:defRPr/>
            </a:pPr>
            <a:r>
              <a:rPr lang="ja-JP" altLang="en-US" sz="1200">
                <a:solidFill>
                  <a:srgbClr val="000000"/>
                </a:solidFill>
                <a:latin typeface="メイリオ" panose="020B0604030504040204" pitchFamily="50" charset="-128"/>
                <a:ea typeface="メイリオ" panose="020B0604030504040204" pitchFamily="50" charset="-128"/>
              </a:rPr>
              <a:t>・</a:t>
            </a:r>
            <a:r>
              <a:rPr lang="ja-JP" altLang="en-US" sz="1200">
                <a:solidFill>
                  <a:prstClr val="black"/>
                </a:solidFill>
                <a:latin typeface="メイリオ" panose="020B0604030504040204" pitchFamily="50" charset="-128"/>
                <a:ea typeface="メイリオ" panose="020B0604030504040204" pitchFamily="50" charset="-128"/>
              </a:rPr>
              <a:t>宿泊滞在拠点やシェア型拠点の利用、スタディツアーへの参加を通じて地域の人たちとの関係性を育み、その地域を定期的に来訪する「支援者・コアファン・仲間」になっていただくことを目指す。</a:t>
            </a:r>
            <a:endParaRPr lang="en-US" altLang="ja-JP" sz="1200">
              <a:solidFill>
                <a:prstClr val="black"/>
              </a:solidFill>
              <a:latin typeface="メイリオ" panose="020B0604030504040204" pitchFamily="50" charset="-128"/>
              <a:ea typeface="メイリオ" panose="020B0604030504040204" pitchFamily="50" charset="-128"/>
            </a:endParaRPr>
          </a:p>
          <a:p>
            <a:pPr marL="900000" indent="-900000" algn="just" defTabSz="913451">
              <a:spcBef>
                <a:spcPts val="600"/>
              </a:spcBef>
              <a:defRPr/>
            </a:pPr>
            <a:r>
              <a:rPr lang="ja-JP" altLang="en-US" sz="1200" b="1">
                <a:solidFill>
                  <a:prstClr val="black"/>
                </a:solidFill>
                <a:latin typeface="メイリオ" panose="020B0604030504040204" pitchFamily="50" charset="-128"/>
                <a:ea typeface="メイリオ" panose="020B0604030504040204" pitchFamily="50" charset="-128"/>
              </a:rPr>
              <a:t>＜主なターゲット＞</a:t>
            </a:r>
            <a:endParaRPr lang="en-US" altLang="ja-JP" sz="1200" b="1">
              <a:solidFill>
                <a:prstClr val="black"/>
              </a:solidFill>
              <a:latin typeface="メイリオ" panose="020B0604030504040204" pitchFamily="50" charset="-128"/>
              <a:ea typeface="メイリオ" panose="020B0604030504040204" pitchFamily="50" charset="-128"/>
            </a:endParaRPr>
          </a:p>
          <a:p>
            <a:pPr marL="900000" indent="-900000" algn="just" defTabSz="913451">
              <a:defRPr/>
            </a:pPr>
            <a:r>
              <a:rPr lang="ja-JP" altLang="en-US" sz="1200">
                <a:solidFill>
                  <a:prstClr val="black"/>
                </a:solidFill>
                <a:latin typeface="メイリオ" panose="020B0604030504040204" pitchFamily="50" charset="-128"/>
                <a:ea typeface="メイリオ" panose="020B0604030504040204" pitchFamily="50" charset="-128"/>
              </a:rPr>
              <a:t>・地域活動に関心のある人</a:t>
            </a:r>
            <a:endParaRPr lang="en-US" altLang="ja-JP" sz="1200">
              <a:solidFill>
                <a:prstClr val="black"/>
              </a:solidFill>
              <a:latin typeface="メイリオ" panose="020B0604030504040204" pitchFamily="50" charset="-128"/>
              <a:ea typeface="メイリオ" panose="020B0604030504040204" pitchFamily="50" charset="-128"/>
            </a:endParaRPr>
          </a:p>
          <a:p>
            <a:pPr marL="900000" indent="-900000" algn="just" defTabSz="913451">
              <a:spcBef>
                <a:spcPts val="600"/>
              </a:spcBef>
              <a:defRPr/>
            </a:pPr>
            <a:r>
              <a:rPr lang="ja-JP" altLang="en-US" sz="1200" b="1">
                <a:solidFill>
                  <a:srgbClr val="000000"/>
                </a:solidFill>
                <a:latin typeface="メイリオ" panose="020B0604030504040204" pitchFamily="50" charset="-128"/>
                <a:ea typeface="メイリオ" panose="020B0604030504040204" pitchFamily="50" charset="-128"/>
              </a:rPr>
              <a:t>＜参加メリット＞</a:t>
            </a:r>
            <a:endParaRPr lang="en-US" altLang="ja-JP" sz="1200" b="1">
              <a:solidFill>
                <a:srgbClr val="000000"/>
              </a:solidFill>
              <a:latin typeface="メイリオ" panose="020B0604030504040204" pitchFamily="50" charset="-128"/>
              <a:ea typeface="メイリオ" panose="020B0604030504040204" pitchFamily="50" charset="-128"/>
            </a:endParaRPr>
          </a:p>
          <a:p>
            <a:pPr algn="just" defTabSz="913451">
              <a:defRPr/>
            </a:pPr>
            <a:r>
              <a:rPr lang="ja-JP" altLang="en-US" sz="1200">
                <a:solidFill>
                  <a:prstClr val="black"/>
                </a:solidFill>
                <a:latin typeface="メイリオ" panose="020B0604030504040204" pitchFamily="50" charset="-128"/>
                <a:ea typeface="メイリオ" panose="020B0604030504040204" pitchFamily="50" charset="-128"/>
              </a:rPr>
              <a:t>・宿泊料免除（家業・事業のお手伝い及び自室清掃が条件）</a:t>
            </a:r>
            <a:endParaRPr lang="en-US" altLang="ja-JP" sz="1200">
              <a:solidFill>
                <a:prstClr val="black"/>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3BB6D9A2-C342-608F-D4B2-8EC72ED36801}"/>
              </a:ext>
            </a:extLst>
          </p:cNvPr>
          <p:cNvSpPr txBox="1"/>
          <p:nvPr/>
        </p:nvSpPr>
        <p:spPr>
          <a:xfrm>
            <a:off x="595054" y="803953"/>
            <a:ext cx="4272043" cy="54145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txBody>
          <a:bodyPr wrap="square" tIns="36000" bIns="36000" rtlCol="0">
            <a:noAutofit/>
          </a:bodyPr>
          <a:lstStyle/>
          <a:p>
            <a:pPr marL="180975" indent="-180975" defTabSz="913445">
              <a:defRPr/>
            </a:pPr>
            <a:r>
              <a:rPr lang="ja-JP" altLang="en-US" sz="1600" b="1">
                <a:solidFill>
                  <a:srgbClr val="000000"/>
                </a:solidFill>
                <a:latin typeface="Meiryo UI" panose="020B0604030504040204" pitchFamily="50" charset="-128"/>
                <a:ea typeface="Meiryo UI" panose="020B0604030504040204" pitchFamily="50" charset="-128"/>
              </a:rPr>
              <a:t>⑤</a:t>
            </a:r>
            <a:r>
              <a:rPr lang="en-US" altLang="ja-JP" sz="1600" b="1">
                <a:solidFill>
                  <a:srgbClr val="000000"/>
                </a:solidFill>
                <a:latin typeface="Meiryo UI" panose="020B0604030504040204" pitchFamily="50" charset="-128"/>
                <a:ea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帰る旅</a:t>
            </a:r>
            <a:r>
              <a:rPr lang="en-US" altLang="ja-JP" sz="1600" b="1">
                <a:solidFill>
                  <a:srgbClr val="000000"/>
                </a:solidFill>
                <a:latin typeface="Meiryo UI" panose="020B0604030504040204" pitchFamily="50" charset="-128"/>
                <a:ea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－南魚沼地域（新潟県）ほか</a:t>
            </a:r>
            <a:r>
              <a:rPr lang="en-US" altLang="ja-JP" sz="1600" b="1" baseline="30000">
                <a:solidFill>
                  <a:srgbClr val="000000"/>
                </a:solidFill>
                <a:latin typeface="Meiryo UI" panose="020B0604030504040204" pitchFamily="50" charset="-128"/>
                <a:ea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 </a:t>
            </a:r>
            <a:endParaRPr lang="en-US" altLang="ja-JP" sz="1600" b="1">
              <a:solidFill>
                <a:srgbClr val="000000"/>
              </a:solidFill>
              <a:latin typeface="Meiryo UI" panose="020B0604030504040204" pitchFamily="50" charset="-128"/>
              <a:ea typeface="Meiryo UI" panose="020B0604030504040204" pitchFamily="50" charset="-128"/>
            </a:endParaRPr>
          </a:p>
          <a:p>
            <a:pPr marL="180975" indent="-180975" algn="r" defTabSz="913445">
              <a:defRPr/>
            </a:pPr>
            <a:r>
              <a:rPr lang="ja-JP" altLang="en-US" sz="1200" b="1">
                <a:solidFill>
                  <a:srgbClr val="000000"/>
                </a:solidFill>
                <a:latin typeface="Meiryo UI" panose="020B0604030504040204" pitchFamily="50" charset="-128"/>
                <a:ea typeface="Meiryo UI" panose="020B0604030504040204" pitchFamily="50" charset="-128"/>
              </a:rPr>
              <a:t>［</a:t>
            </a:r>
            <a:r>
              <a:rPr lang="en-US" altLang="ja-JP" sz="1200" b="1">
                <a:solidFill>
                  <a:srgbClr val="000000"/>
                </a:solidFill>
                <a:latin typeface="Meiryo UI" panose="020B0604030504040204" pitchFamily="50" charset="-128"/>
                <a:ea typeface="Meiryo UI" panose="020B0604030504040204" pitchFamily="50" charset="-128"/>
              </a:rPr>
              <a:t>2022</a:t>
            </a:r>
            <a:r>
              <a:rPr lang="ja-JP" altLang="en-US" sz="1200" b="1">
                <a:solidFill>
                  <a:srgbClr val="000000"/>
                </a:solidFill>
                <a:latin typeface="Meiryo UI" panose="020B0604030504040204" pitchFamily="50" charset="-128"/>
                <a:ea typeface="Meiryo UI" panose="020B0604030504040204" pitchFamily="50" charset="-128"/>
              </a:rPr>
              <a:t>～］</a:t>
            </a:r>
            <a:endParaRPr lang="en-US" altLang="ja-JP" sz="1600" b="1">
              <a:solidFill>
                <a:srgbClr val="000000"/>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A3956AC2-8E3F-D0C8-A59C-B6A81B2992AC}"/>
              </a:ext>
            </a:extLst>
          </p:cNvPr>
          <p:cNvSpPr txBox="1"/>
          <p:nvPr/>
        </p:nvSpPr>
        <p:spPr>
          <a:xfrm>
            <a:off x="520133" y="3887660"/>
            <a:ext cx="4272043" cy="34063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txBody>
          <a:bodyPr wrap="square" tIns="36000" bIns="36000" rtlCol="0">
            <a:noAutofit/>
          </a:bodyPr>
          <a:lstStyle/>
          <a:p>
            <a:pPr marL="180975" indent="-180975" defTabSz="913445">
              <a:defRPr/>
            </a:pPr>
            <a:r>
              <a:rPr lang="ja-JP" altLang="en-US" sz="1600" b="1">
                <a:solidFill>
                  <a:srgbClr val="000000"/>
                </a:solidFill>
                <a:latin typeface="Meiryo UI" panose="020B0604030504040204" pitchFamily="50" charset="-128"/>
                <a:ea typeface="Meiryo UI" panose="020B0604030504040204" pitchFamily="50" charset="-128"/>
              </a:rPr>
              <a:t>⑥</a:t>
            </a:r>
            <a:r>
              <a:rPr lang="en-US" altLang="ja-JP" sz="1600" b="1">
                <a:solidFill>
                  <a:srgbClr val="000000"/>
                </a:solidFill>
                <a:latin typeface="Meiryo UI" panose="020B0604030504040204" pitchFamily="50" charset="-128"/>
                <a:ea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ヒダスケ！</a:t>
            </a:r>
            <a:r>
              <a:rPr lang="en-US" altLang="ja-JP" sz="1600" b="1">
                <a:solidFill>
                  <a:srgbClr val="000000"/>
                </a:solidFill>
                <a:latin typeface="Meiryo UI" panose="020B0604030504040204" pitchFamily="50" charset="-128"/>
                <a:ea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－飛驒市（岐阜県） </a:t>
            </a:r>
            <a:r>
              <a:rPr lang="ja-JP" altLang="en-US" sz="1200" b="1">
                <a:solidFill>
                  <a:srgbClr val="000000"/>
                </a:solidFill>
                <a:latin typeface="Meiryo UI" panose="020B0604030504040204" pitchFamily="50" charset="-128"/>
                <a:ea typeface="Meiryo UI" panose="020B0604030504040204" pitchFamily="50" charset="-128"/>
              </a:rPr>
              <a:t>［</a:t>
            </a:r>
            <a:r>
              <a:rPr lang="en-US" altLang="ja-JP" sz="1200" b="1">
                <a:solidFill>
                  <a:srgbClr val="000000"/>
                </a:solidFill>
                <a:latin typeface="Meiryo UI" panose="020B0604030504040204" pitchFamily="50" charset="-128"/>
                <a:ea typeface="Meiryo UI" panose="020B0604030504040204" pitchFamily="50" charset="-128"/>
              </a:rPr>
              <a:t>2020</a:t>
            </a:r>
            <a:r>
              <a:rPr lang="ja-JP" altLang="en-US" sz="1200" b="1">
                <a:solidFill>
                  <a:srgbClr val="000000"/>
                </a:solidFill>
                <a:latin typeface="Meiryo UI" panose="020B0604030504040204" pitchFamily="50" charset="-128"/>
                <a:ea typeface="Meiryo UI" panose="020B0604030504040204" pitchFamily="50" charset="-128"/>
              </a:rPr>
              <a:t>～］</a:t>
            </a:r>
            <a:endParaRPr lang="en-US" altLang="ja-JP" sz="1600" b="1">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77244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EA677-0BB5-D421-381F-97B5E6BB592A}"/>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5E2BA91-F8A8-343D-A821-B5DA06B1650D}"/>
              </a:ext>
            </a:extLst>
          </p:cNvPr>
          <p:cNvSpPr txBox="1"/>
          <p:nvPr/>
        </p:nvSpPr>
        <p:spPr>
          <a:xfrm>
            <a:off x="498867" y="170160"/>
            <a:ext cx="7469064" cy="369332"/>
          </a:xfrm>
          <a:prstGeom prst="rect">
            <a:avLst/>
          </a:prstGeom>
          <a:noFill/>
        </p:spPr>
        <p:txBody>
          <a:bodyPr wrap="square" lIns="0" tIns="0" rIns="0" bIns="0" rtlCol="0">
            <a:spAutoFit/>
          </a:bodyPr>
          <a:lstStyle/>
          <a:p>
            <a:pPr defTabSz="914395">
              <a:defRPr/>
            </a:pPr>
            <a:r>
              <a:rPr lang="ja-JP" altLang="en-US" sz="2400" b="1" spc="300">
                <a:solidFill>
                  <a:srgbClr val="FFFFFF"/>
                </a:solidFill>
                <a:latin typeface="Meiryo UI" panose="020B0604030504040204" pitchFamily="34" charset="-128"/>
                <a:ea typeface="Meiryo UI" panose="020B0604030504040204" pitchFamily="34" charset="-128"/>
              </a:rPr>
              <a:t>（参考）先行団体事例集３／３</a:t>
            </a:r>
          </a:p>
        </p:txBody>
      </p:sp>
      <p:sp>
        <p:nvSpPr>
          <p:cNvPr id="3" name="スライド番号プレースホルダー 1">
            <a:extLst>
              <a:ext uri="{FF2B5EF4-FFF2-40B4-BE49-F238E27FC236}">
                <a16:creationId xmlns:a16="http://schemas.microsoft.com/office/drawing/2014/main" id="{AFBE36C1-3B80-7246-84C7-76106D379944}"/>
              </a:ext>
            </a:extLst>
          </p:cNvPr>
          <p:cNvSpPr>
            <a:spLocks noGrp="1"/>
          </p:cNvSpPr>
          <p:nvPr>
            <p:ph type="sldNum" sz="quarter" idx="12"/>
          </p:nvPr>
        </p:nvSpPr>
        <p:spPr>
          <a:xfrm>
            <a:off x="7449881" y="6476979"/>
            <a:ext cx="1969477" cy="311112"/>
          </a:xfrm>
        </p:spPr>
        <p:txBody>
          <a:bodyPr/>
          <a:lstStyle/>
          <a:p>
            <a:pPr defTabSz="389584">
              <a:defRPr/>
            </a:pPr>
            <a:fld id="{E8BA8041-834A-4C04-A0B8-421FCD2EF705}" type="slidenum">
              <a:rPr kumimoji="0" lang="ja-JP" altLang="en-US" sz="1200">
                <a:solidFill>
                  <a:srgbClr val="000000"/>
                </a:solidFill>
                <a:latin typeface="Meiryo UI" panose="020B0604030504040204" pitchFamily="50" charset="-128"/>
                <a:ea typeface="Meiryo UI" panose="020B0604030504040204" pitchFamily="50" charset="-128"/>
              </a:rPr>
              <a:pPr defTabSz="389584">
                <a:defRPr/>
              </a:pPr>
              <a:t>12</a:t>
            </a:fld>
            <a:endParaRPr kumimoji="0" lang="ja-JP" altLang="en-US" sz="1200">
              <a:solidFill>
                <a:srgbClr val="000000"/>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08ED848B-817C-C443-5B54-496D50CD0F31}"/>
              </a:ext>
            </a:extLst>
          </p:cNvPr>
          <p:cNvSpPr txBox="1"/>
          <p:nvPr/>
        </p:nvSpPr>
        <p:spPr>
          <a:xfrm>
            <a:off x="516053" y="827105"/>
            <a:ext cx="4213728" cy="8077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txBody>
          <a:bodyPr wrap="square" tIns="36000" bIns="36000" rtlCol="0">
            <a:noAutofit/>
          </a:bodyPr>
          <a:lstStyle/>
          <a:p>
            <a:pPr marL="180975" indent="-180975" defTabSz="913445">
              <a:defRPr/>
            </a:pPr>
            <a:r>
              <a:rPr lang="ja-JP" altLang="en-US" sz="1600" b="1">
                <a:solidFill>
                  <a:srgbClr val="000000"/>
                </a:solidFill>
                <a:latin typeface="Meiryo UI" panose="020B0604030504040204" pitchFamily="50" charset="-128"/>
                <a:ea typeface="Meiryo UI" panose="020B0604030504040204" pitchFamily="50" charset="-128"/>
              </a:rPr>
              <a:t>⑨</a:t>
            </a:r>
            <a:r>
              <a:rPr lang="en-US" altLang="ja-JP" sz="1600" b="1">
                <a:solidFill>
                  <a:srgbClr val="000000"/>
                </a:solidFill>
                <a:latin typeface="Meiryo UI" panose="020B0604030504040204" pitchFamily="50" charset="-128"/>
                <a:ea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ふるさと住民票</a:t>
            </a:r>
            <a:r>
              <a:rPr lang="en-US" altLang="ja-JP" sz="1600" b="1">
                <a:solidFill>
                  <a:srgbClr val="000000"/>
                </a:solidFill>
                <a:latin typeface="Meiryo UI" panose="020B0604030504040204" pitchFamily="50" charset="-128"/>
                <a:ea typeface="Meiryo UI" panose="020B0604030504040204" pitchFamily="50" charset="-128"/>
              </a:rPr>
              <a:t>】</a:t>
            </a:r>
            <a:r>
              <a:rPr lang="ja-JP" altLang="en-US" sz="1200" b="1">
                <a:solidFill>
                  <a:srgbClr val="000000"/>
                </a:solidFill>
                <a:latin typeface="Meiryo UI" panose="020B0604030504040204" pitchFamily="50" charset="-128"/>
                <a:ea typeface="Meiryo UI" panose="020B0604030504040204" pitchFamily="50" charset="-128"/>
              </a:rPr>
              <a:t> ［</a:t>
            </a:r>
            <a:r>
              <a:rPr lang="en-US" altLang="ja-JP" sz="1200" b="1">
                <a:solidFill>
                  <a:srgbClr val="000000"/>
                </a:solidFill>
                <a:latin typeface="Meiryo UI" panose="020B0604030504040204" pitchFamily="50" charset="-128"/>
                <a:ea typeface="Meiryo UI" panose="020B0604030504040204" pitchFamily="50" charset="-128"/>
              </a:rPr>
              <a:t>2015</a:t>
            </a:r>
            <a:r>
              <a:rPr lang="ja-JP" altLang="en-US" sz="1200" b="1">
                <a:solidFill>
                  <a:srgbClr val="000000"/>
                </a:solidFill>
                <a:latin typeface="Meiryo UI" panose="020B0604030504040204" pitchFamily="50" charset="-128"/>
                <a:ea typeface="Meiryo UI" panose="020B0604030504040204" pitchFamily="50" charset="-128"/>
              </a:rPr>
              <a:t>～］</a:t>
            </a:r>
            <a:endParaRPr lang="en-US" altLang="ja-JP" sz="1600" b="1">
              <a:solidFill>
                <a:srgbClr val="000000"/>
              </a:solidFill>
              <a:latin typeface="Meiryo UI" panose="020B0604030504040204" pitchFamily="50" charset="-128"/>
              <a:ea typeface="Meiryo UI" panose="020B0604030504040204" pitchFamily="50" charset="-128"/>
            </a:endParaRPr>
          </a:p>
          <a:p>
            <a:pPr marL="85725" indent="-85725" defTabSz="913445">
              <a:spcBef>
                <a:spcPts val="600"/>
              </a:spcBef>
              <a:defRPr/>
            </a:pPr>
            <a:r>
              <a:rPr lang="ja-JP" altLang="en-US" sz="1200" b="1">
                <a:solidFill>
                  <a:srgbClr val="000000"/>
                </a:solidFill>
                <a:latin typeface="Meiryo UI" panose="020B0604030504040204" pitchFamily="50" charset="-128"/>
                <a:ea typeface="Meiryo UI" panose="020B0604030504040204" pitchFamily="50" charset="-128"/>
              </a:rPr>
              <a:t>－ニセコ町、平泉町、飯館村、行方市、近江八幡市、丹波市、</a:t>
            </a:r>
            <a:br>
              <a:rPr lang="en-US" altLang="ja-JP" sz="1200" b="1">
                <a:solidFill>
                  <a:srgbClr val="000000"/>
                </a:solidFill>
                <a:latin typeface="Meiryo UI" panose="020B0604030504040204" pitchFamily="50" charset="-128"/>
                <a:ea typeface="Meiryo UI" panose="020B0604030504040204" pitchFamily="50" charset="-128"/>
              </a:rPr>
            </a:br>
            <a:r>
              <a:rPr lang="ja-JP" altLang="en-US" sz="1200" b="1">
                <a:solidFill>
                  <a:srgbClr val="000000"/>
                </a:solidFill>
                <a:latin typeface="Meiryo UI" panose="020B0604030504040204" pitchFamily="50" charset="-128"/>
                <a:ea typeface="Meiryo UI" panose="020B0604030504040204" pitchFamily="50" charset="-128"/>
              </a:rPr>
              <a:t>かつらぎ町、日野町、琴浦町、三木町、佐那河内村、錦町</a:t>
            </a:r>
            <a:endParaRPr lang="en-US" altLang="ja-JP" sz="1200" b="1">
              <a:solidFill>
                <a:srgbClr val="000000"/>
              </a:solidFill>
              <a:latin typeface="Meiryo UI" panose="020B0604030504040204" pitchFamily="50" charset="-128"/>
              <a:ea typeface="Meiryo UI" panose="020B0604030504040204" pitchFamily="50" charset="-128"/>
            </a:endParaRPr>
          </a:p>
          <a:p>
            <a:pPr defTabSz="913445">
              <a:defRPr/>
            </a:pPr>
            <a:endParaRPr lang="en-US" altLang="ja-JP" sz="1600" b="1">
              <a:solidFill>
                <a:srgbClr val="000000"/>
              </a:solidFill>
              <a:latin typeface="Meiryo UI" panose="020B0604030504040204" pitchFamily="50" charset="-128"/>
              <a:ea typeface="Meiryo UI" panose="020B0604030504040204" pitchFamily="50" charset="-128"/>
            </a:endParaRPr>
          </a:p>
        </p:txBody>
      </p:sp>
      <p:cxnSp>
        <p:nvCxnSpPr>
          <p:cNvPr id="6" name="直線コネクタ 5">
            <a:extLst>
              <a:ext uri="{FF2B5EF4-FFF2-40B4-BE49-F238E27FC236}">
                <a16:creationId xmlns:a16="http://schemas.microsoft.com/office/drawing/2014/main" id="{D6442CD6-0F67-0227-188B-7E5D2F93059D}"/>
              </a:ext>
            </a:extLst>
          </p:cNvPr>
          <p:cNvCxnSpPr>
            <a:cxnSpLocks/>
          </p:cNvCxnSpPr>
          <p:nvPr/>
        </p:nvCxnSpPr>
        <p:spPr>
          <a:xfrm>
            <a:off x="4943385" y="914400"/>
            <a:ext cx="19233" cy="594360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F68D4A39-3F51-2DFD-04C5-19D365EE1B22}"/>
              </a:ext>
            </a:extLst>
          </p:cNvPr>
          <p:cNvCxnSpPr>
            <a:cxnSpLocks/>
          </p:cNvCxnSpPr>
          <p:nvPr/>
        </p:nvCxnSpPr>
        <p:spPr>
          <a:xfrm>
            <a:off x="4923282" y="3974064"/>
            <a:ext cx="461847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605D22C1-7CF5-5BEF-EA8E-4C2BA7CD9268}"/>
              </a:ext>
            </a:extLst>
          </p:cNvPr>
          <p:cNvSpPr txBox="1"/>
          <p:nvPr/>
        </p:nvSpPr>
        <p:spPr>
          <a:xfrm>
            <a:off x="442327" y="1650559"/>
            <a:ext cx="4331596" cy="4924425"/>
          </a:xfrm>
          <a:prstGeom prst="rect">
            <a:avLst/>
          </a:prstGeom>
          <a:noFill/>
        </p:spPr>
        <p:txBody>
          <a:bodyPr wrap="square" rtlCol="0">
            <a:spAutoFit/>
          </a:bodyPr>
          <a:lstStyle/>
          <a:p>
            <a:r>
              <a:rPr lang="ja-JP" altLang="en-US" sz="1200" b="1">
                <a:solidFill>
                  <a:srgbClr val="000000"/>
                </a:solidFill>
                <a:latin typeface="Calibri" panose="020F0502020204030204"/>
                <a:ea typeface="メイリオ" panose="020B0604030504040204" pitchFamily="50" charset="-128"/>
              </a:rPr>
              <a:t>＜取組の概要＞</a:t>
            </a:r>
          </a:p>
          <a:p>
            <a:r>
              <a:rPr lang="ja-JP" altLang="en-US" sz="1200">
                <a:solidFill>
                  <a:srgbClr val="000000"/>
                </a:solidFill>
                <a:latin typeface="Calibri" panose="020F0502020204030204"/>
                <a:ea typeface="メイリオ" panose="020B0604030504040204" pitchFamily="50" charset="-128"/>
              </a:rPr>
              <a:t>・</a:t>
            </a:r>
            <a:r>
              <a:rPr lang="en-US" altLang="ja-JP" sz="1200">
                <a:solidFill>
                  <a:srgbClr val="000000"/>
                </a:solidFill>
                <a:latin typeface="Calibri" panose="020F0502020204030204"/>
                <a:ea typeface="メイリオ" panose="020B0604030504040204" pitchFamily="50" charset="-128"/>
              </a:rPr>
              <a:t>12</a:t>
            </a:r>
            <a:r>
              <a:rPr lang="ja-JP" altLang="en-US" sz="1200">
                <a:solidFill>
                  <a:srgbClr val="000000"/>
                </a:solidFill>
                <a:latin typeface="Calibri" panose="020F0502020204030204"/>
                <a:ea typeface="メイリオ" panose="020B0604030504040204" pitchFamily="50" charset="-128"/>
              </a:rPr>
              <a:t>市町村が（一社）構想日本とともに共同で運営。</a:t>
            </a:r>
            <a:endParaRPr lang="en-US" altLang="ja-JP" sz="1200">
              <a:solidFill>
                <a:srgbClr val="000000"/>
              </a:solidFill>
              <a:latin typeface="Calibri" panose="020F0502020204030204"/>
              <a:ea typeface="メイリオ" panose="020B0604030504040204" pitchFamily="50" charset="-128"/>
            </a:endParaRPr>
          </a:p>
          <a:p>
            <a:r>
              <a:rPr lang="ja-JP" altLang="en-US" sz="1200">
                <a:solidFill>
                  <a:srgbClr val="000000"/>
                </a:solidFill>
                <a:latin typeface="Calibri" panose="020F0502020204030204"/>
                <a:ea typeface="メイリオ" panose="020B0604030504040204" pitchFamily="50" charset="-128"/>
              </a:rPr>
              <a:t>・市町村が関係人口とのつながりをカードという形で</a:t>
            </a:r>
            <a:endParaRPr lang="en-US" altLang="ja-JP" sz="1200">
              <a:solidFill>
                <a:srgbClr val="000000"/>
              </a:solidFill>
              <a:latin typeface="Calibri" panose="020F0502020204030204"/>
              <a:ea typeface="メイリオ" panose="020B0604030504040204" pitchFamily="50" charset="-128"/>
            </a:endParaRPr>
          </a:p>
          <a:p>
            <a:r>
              <a:rPr lang="ja-JP" altLang="en-US" sz="1200">
                <a:solidFill>
                  <a:srgbClr val="000000"/>
                </a:solidFill>
                <a:latin typeface="Calibri" panose="020F0502020204030204"/>
                <a:ea typeface="メイリオ" panose="020B0604030504040204" pitchFamily="50" charset="-128"/>
              </a:rPr>
              <a:t>　可視化することで強くし、地域づくりに</a:t>
            </a:r>
            <a:endParaRPr lang="en-US" altLang="ja-JP" sz="1200">
              <a:solidFill>
                <a:srgbClr val="000000"/>
              </a:solidFill>
              <a:latin typeface="Calibri" panose="020F0502020204030204"/>
              <a:ea typeface="メイリオ" panose="020B0604030504040204" pitchFamily="50" charset="-128"/>
            </a:endParaRPr>
          </a:p>
          <a:p>
            <a:r>
              <a:rPr lang="ja-JP" altLang="en-US" sz="1200">
                <a:solidFill>
                  <a:srgbClr val="000000"/>
                </a:solidFill>
                <a:latin typeface="Calibri" panose="020F0502020204030204"/>
                <a:ea typeface="メイリオ" panose="020B0604030504040204" pitchFamily="50" charset="-128"/>
              </a:rPr>
              <a:t>　いかすこと　を目指す。</a:t>
            </a:r>
            <a:endParaRPr lang="en-US" altLang="ja-JP" sz="1200">
              <a:solidFill>
                <a:srgbClr val="000000"/>
              </a:solidFill>
              <a:latin typeface="Calibri" panose="020F0502020204030204"/>
              <a:ea typeface="メイリオ" panose="020B0604030504040204" pitchFamily="50" charset="-128"/>
            </a:endParaRPr>
          </a:p>
          <a:p>
            <a:pPr>
              <a:spcBef>
                <a:spcPts val="600"/>
              </a:spcBef>
            </a:pPr>
            <a:r>
              <a:rPr lang="ja-JP" altLang="en-US" sz="1200" b="1">
                <a:solidFill>
                  <a:srgbClr val="000000"/>
                </a:solidFill>
                <a:latin typeface="Calibri" panose="020F0502020204030204"/>
                <a:ea typeface="メイリオ" panose="020B0604030504040204" pitchFamily="50" charset="-128"/>
              </a:rPr>
              <a:t>＜主なターゲット＞</a:t>
            </a:r>
            <a:endParaRPr lang="en-US" altLang="ja-JP" sz="1200" b="1">
              <a:solidFill>
                <a:srgbClr val="000000"/>
              </a:solidFill>
              <a:latin typeface="Calibri" panose="020F0502020204030204"/>
              <a:ea typeface="メイリオ" panose="020B0604030504040204" pitchFamily="50" charset="-128"/>
            </a:endParaRPr>
          </a:p>
          <a:p>
            <a:pPr marL="180000" indent="-180000"/>
            <a:r>
              <a:rPr lang="ja-JP" altLang="en-US" sz="1200">
                <a:solidFill>
                  <a:srgbClr val="000000"/>
                </a:solidFill>
                <a:latin typeface="Calibri" panose="020F0502020204030204"/>
                <a:ea typeface="メイリオ" panose="020B0604030504040204" pitchFamily="50" charset="-128"/>
              </a:rPr>
              <a:t>・仕事や介護、災害、ふるさと納税などで、</a:t>
            </a:r>
            <a:br>
              <a:rPr lang="en-US" altLang="ja-JP" sz="1200">
                <a:solidFill>
                  <a:srgbClr val="000000"/>
                </a:solidFill>
                <a:latin typeface="Calibri" panose="020F0502020204030204"/>
                <a:ea typeface="メイリオ" panose="020B0604030504040204" pitchFamily="50" charset="-128"/>
              </a:rPr>
            </a:br>
            <a:r>
              <a:rPr lang="ja-JP" altLang="en-US" sz="1200">
                <a:solidFill>
                  <a:srgbClr val="000000"/>
                </a:solidFill>
                <a:latin typeface="Calibri" panose="020F0502020204030204"/>
                <a:ea typeface="メイリオ" panose="020B0604030504040204" pitchFamily="50" charset="-128"/>
              </a:rPr>
              <a:t>居住地以外の地域と関わりを持ちたい人たち</a:t>
            </a:r>
            <a:endParaRPr lang="en-US" altLang="ja-JP" sz="1200">
              <a:solidFill>
                <a:srgbClr val="000000"/>
              </a:solidFill>
              <a:latin typeface="Calibri" panose="020F0502020204030204"/>
              <a:ea typeface="メイリオ" panose="020B0604030504040204" pitchFamily="50" charset="-128"/>
            </a:endParaRPr>
          </a:p>
          <a:p>
            <a:pPr marL="180000" indent="-180000"/>
            <a:r>
              <a:rPr lang="ja-JP" altLang="en-US" sz="1200">
                <a:solidFill>
                  <a:srgbClr val="000000"/>
                </a:solidFill>
                <a:latin typeface="Calibri" panose="020F0502020204030204"/>
                <a:ea typeface="メイリオ" panose="020B0604030504040204" pitchFamily="50" charset="-128"/>
              </a:rPr>
              <a:t>・出身者、進学で転出する若年世代</a:t>
            </a:r>
            <a:endParaRPr lang="en-US" altLang="ja-JP" sz="1200">
              <a:solidFill>
                <a:srgbClr val="000000"/>
              </a:solidFill>
              <a:latin typeface="Calibri" panose="020F0502020204030204"/>
              <a:ea typeface="メイリオ" panose="020B0604030504040204" pitchFamily="50" charset="-128"/>
            </a:endParaRPr>
          </a:p>
          <a:p>
            <a:pPr marL="180000" indent="-180000">
              <a:spcBef>
                <a:spcPts val="600"/>
              </a:spcBef>
            </a:pPr>
            <a:r>
              <a:rPr lang="ja-JP" altLang="en-US" sz="1200" b="1">
                <a:solidFill>
                  <a:srgbClr val="000000"/>
                </a:solidFill>
                <a:latin typeface="Calibri" panose="020F0502020204030204"/>
                <a:ea typeface="メイリオ" panose="020B0604030504040204" pitchFamily="50" charset="-128"/>
              </a:rPr>
              <a:t>＜参加メリット＞</a:t>
            </a:r>
            <a:endParaRPr lang="en-US" altLang="ja-JP" sz="1200" b="1">
              <a:solidFill>
                <a:srgbClr val="000000"/>
              </a:solidFill>
              <a:latin typeface="Calibri" panose="020F0502020204030204"/>
              <a:ea typeface="メイリオ" panose="020B0604030504040204" pitchFamily="50" charset="-128"/>
            </a:endParaRPr>
          </a:p>
          <a:p>
            <a:pPr marL="180975" indent="-180975"/>
            <a:r>
              <a:rPr lang="ja-JP" altLang="en-US" sz="1200">
                <a:solidFill>
                  <a:srgbClr val="000000"/>
                </a:solidFill>
                <a:latin typeface="Calibri" panose="020F0502020204030204"/>
                <a:ea typeface="メイリオ" panose="020B0604030504040204" pitchFamily="50" charset="-128"/>
              </a:rPr>
              <a:t>・「ふるさと住民」登録者にオリジナルの「ふるさと住民カード」を発行、定期的に広報紙やメルマガなどを送付</a:t>
            </a:r>
            <a:endParaRPr lang="en-US" altLang="ja-JP" sz="1200">
              <a:solidFill>
                <a:srgbClr val="000000"/>
              </a:solidFill>
              <a:latin typeface="Calibri" panose="020F0502020204030204"/>
              <a:ea typeface="メイリオ" panose="020B0604030504040204" pitchFamily="50" charset="-128"/>
            </a:endParaRPr>
          </a:p>
          <a:p>
            <a:pPr marL="180000" indent="-180000"/>
            <a:r>
              <a:rPr lang="ja-JP" altLang="en-US" sz="1200">
                <a:solidFill>
                  <a:srgbClr val="000000"/>
                </a:solidFill>
                <a:latin typeface="Calibri" panose="020F0502020204030204"/>
                <a:ea typeface="メイリオ" panose="020B0604030504040204" pitchFamily="50" charset="-128"/>
              </a:rPr>
              <a:t>・ 公共施設を住民料金で利用可能</a:t>
            </a:r>
            <a:endParaRPr lang="en-US" altLang="ja-JP" sz="1200">
              <a:solidFill>
                <a:srgbClr val="000000"/>
              </a:solidFill>
              <a:latin typeface="Calibri" panose="020F0502020204030204"/>
              <a:ea typeface="メイリオ" panose="020B0604030504040204" pitchFamily="50" charset="-128"/>
            </a:endParaRPr>
          </a:p>
          <a:p>
            <a:pPr marL="180000" indent="-180000"/>
            <a:r>
              <a:rPr lang="ja-JP" altLang="en-US" sz="1200">
                <a:solidFill>
                  <a:srgbClr val="000000"/>
                </a:solidFill>
                <a:latin typeface="Calibri" panose="020F0502020204030204"/>
                <a:ea typeface="メイリオ" panose="020B0604030504040204" pitchFamily="50" charset="-128"/>
              </a:rPr>
              <a:t>・「ふるさと住民」同士のリアル交流会を通して地域づくりに貢献できる</a:t>
            </a:r>
            <a:endParaRPr lang="en-US" altLang="ja-JP" sz="1200">
              <a:solidFill>
                <a:srgbClr val="000000"/>
              </a:solidFill>
              <a:latin typeface="Calibri" panose="020F0502020204030204"/>
              <a:ea typeface="メイリオ" panose="020B0604030504040204" pitchFamily="50" charset="-128"/>
            </a:endParaRPr>
          </a:p>
          <a:p>
            <a:pPr marL="180000" indent="-180000" algn="r"/>
            <a:r>
              <a:rPr lang="en-US" altLang="ja-JP" sz="1100">
                <a:solidFill>
                  <a:srgbClr val="000000"/>
                </a:solidFill>
                <a:latin typeface="Calibri" panose="020F0502020204030204"/>
                <a:ea typeface="メイリオ" panose="020B0604030504040204" pitchFamily="50" charset="-128"/>
              </a:rPr>
              <a:t>※</a:t>
            </a:r>
            <a:r>
              <a:rPr lang="ja-JP" altLang="en-US" sz="1100">
                <a:solidFill>
                  <a:srgbClr val="000000"/>
                </a:solidFill>
                <a:latin typeface="Calibri" panose="020F0502020204030204"/>
                <a:ea typeface="メイリオ" panose="020B0604030504040204" pitchFamily="50" charset="-128"/>
              </a:rPr>
              <a:t>団体によって取組は異なる。</a:t>
            </a:r>
            <a:endParaRPr lang="en-US" altLang="ja-JP" sz="1100" b="1">
              <a:solidFill>
                <a:srgbClr val="000000"/>
              </a:solidFill>
              <a:latin typeface="Calibri" panose="020F0502020204030204"/>
              <a:ea typeface="メイリオ" panose="020B0604030504040204" pitchFamily="50" charset="-128"/>
            </a:endParaRPr>
          </a:p>
          <a:p>
            <a:pPr>
              <a:spcBef>
                <a:spcPts val="600"/>
              </a:spcBef>
            </a:pPr>
            <a:r>
              <a:rPr lang="ja-JP" altLang="en-US" sz="1200" b="1">
                <a:solidFill>
                  <a:srgbClr val="000000"/>
                </a:solidFill>
                <a:latin typeface="Calibri" panose="020F0502020204030204"/>
                <a:ea typeface="メイリオ" panose="020B0604030504040204" pitchFamily="50" charset="-128"/>
              </a:rPr>
              <a:t>＜効果・影響＞</a:t>
            </a:r>
            <a:endParaRPr lang="en-US" altLang="ja-JP" sz="1200">
              <a:solidFill>
                <a:srgbClr val="000000"/>
              </a:solidFill>
              <a:latin typeface="Calibri" panose="020F0502020204030204"/>
              <a:ea typeface="メイリオ" panose="020B0604030504040204" pitchFamily="50" charset="-128"/>
            </a:endParaRPr>
          </a:p>
          <a:p>
            <a:r>
              <a:rPr lang="ja-JP" altLang="en-US" sz="1200">
                <a:solidFill>
                  <a:srgbClr val="000000"/>
                </a:solidFill>
                <a:latin typeface="Calibri" panose="020F0502020204030204"/>
                <a:ea typeface="メイリオ" panose="020B0604030504040204" pitchFamily="50" charset="-128"/>
              </a:rPr>
              <a:t>・進学で転出する若年世代との関係性を</a:t>
            </a:r>
            <a:endParaRPr lang="en-US" altLang="ja-JP" sz="1200">
              <a:solidFill>
                <a:srgbClr val="000000"/>
              </a:solidFill>
              <a:latin typeface="Calibri" panose="020F0502020204030204"/>
              <a:ea typeface="メイリオ" panose="020B0604030504040204" pitchFamily="50" charset="-128"/>
            </a:endParaRPr>
          </a:p>
          <a:p>
            <a:r>
              <a:rPr lang="ja-JP" altLang="en-US" sz="1200">
                <a:solidFill>
                  <a:srgbClr val="000000"/>
                </a:solidFill>
                <a:latin typeface="Calibri" panose="020F0502020204030204"/>
                <a:ea typeface="メイリオ" panose="020B0604030504040204" pitchFamily="50" charset="-128"/>
              </a:rPr>
              <a:t>　構築することで、</a:t>
            </a:r>
            <a:r>
              <a:rPr lang="en-US" altLang="ja-JP" sz="1200">
                <a:solidFill>
                  <a:srgbClr val="000000"/>
                </a:solidFill>
                <a:latin typeface="Calibri" panose="020F0502020204030204"/>
                <a:ea typeface="メイリオ" panose="020B0604030504040204" pitchFamily="50" charset="-128"/>
              </a:rPr>
              <a:t>U</a:t>
            </a:r>
            <a:r>
              <a:rPr lang="ja-JP" altLang="en-US" sz="1200">
                <a:solidFill>
                  <a:srgbClr val="000000"/>
                </a:solidFill>
                <a:latin typeface="Calibri" panose="020F0502020204030204"/>
                <a:ea typeface="メイリオ" panose="020B0604030504040204" pitchFamily="50" charset="-128"/>
              </a:rPr>
              <a:t>ターンや里帰り出産などの</a:t>
            </a:r>
            <a:endParaRPr lang="en-US" altLang="ja-JP" sz="1200">
              <a:solidFill>
                <a:srgbClr val="000000"/>
              </a:solidFill>
              <a:latin typeface="Calibri" panose="020F0502020204030204"/>
              <a:ea typeface="メイリオ" panose="020B0604030504040204" pitchFamily="50" charset="-128"/>
            </a:endParaRPr>
          </a:p>
          <a:p>
            <a:r>
              <a:rPr lang="ja-JP" altLang="en-US" sz="1200">
                <a:solidFill>
                  <a:srgbClr val="000000"/>
                </a:solidFill>
                <a:latin typeface="Calibri" panose="020F0502020204030204"/>
                <a:ea typeface="メイリオ" panose="020B0604030504040204" pitchFamily="50" charset="-128"/>
              </a:rPr>
              <a:t>　需要増</a:t>
            </a:r>
            <a:endParaRPr lang="en-US" altLang="ja-JP" sz="1200">
              <a:solidFill>
                <a:srgbClr val="000000"/>
              </a:solidFill>
              <a:latin typeface="Calibri" panose="020F0502020204030204"/>
              <a:ea typeface="メイリオ" panose="020B0604030504040204" pitchFamily="50" charset="-128"/>
            </a:endParaRPr>
          </a:p>
          <a:p>
            <a:r>
              <a:rPr lang="ja-JP" altLang="en-US" sz="1200">
                <a:solidFill>
                  <a:srgbClr val="000000"/>
                </a:solidFill>
                <a:latin typeface="Calibri" panose="020F0502020204030204"/>
                <a:ea typeface="メイリオ" panose="020B0604030504040204" pitchFamily="50" charset="-128"/>
              </a:rPr>
              <a:t>・アンケート調査やパブリックコメントに活用</a:t>
            </a:r>
            <a:endParaRPr lang="en-US" altLang="ja-JP" sz="1200">
              <a:solidFill>
                <a:srgbClr val="000000"/>
              </a:solidFill>
              <a:latin typeface="Calibri" panose="020F0502020204030204"/>
              <a:ea typeface="メイリオ" panose="020B0604030504040204" pitchFamily="50" charset="-128"/>
            </a:endParaRPr>
          </a:p>
          <a:p>
            <a:r>
              <a:rPr lang="ja-JP" altLang="en-US" sz="1200">
                <a:solidFill>
                  <a:srgbClr val="000000"/>
                </a:solidFill>
                <a:latin typeface="Calibri" panose="020F0502020204030204"/>
                <a:ea typeface="メイリオ" panose="020B0604030504040204" pitchFamily="50" charset="-128"/>
              </a:rPr>
              <a:t>・ボランティアやイベント参加を</a:t>
            </a:r>
            <a:endParaRPr lang="en-US" altLang="ja-JP" sz="1200">
              <a:solidFill>
                <a:srgbClr val="000000"/>
              </a:solidFill>
              <a:latin typeface="Calibri" panose="020F0502020204030204"/>
              <a:ea typeface="メイリオ" panose="020B0604030504040204" pitchFamily="50" charset="-128"/>
            </a:endParaRPr>
          </a:p>
          <a:p>
            <a:r>
              <a:rPr lang="ja-JP" altLang="en-US" sz="1200">
                <a:solidFill>
                  <a:srgbClr val="000000"/>
                </a:solidFill>
                <a:latin typeface="Calibri" panose="020F0502020204030204"/>
                <a:ea typeface="メイリオ" panose="020B0604030504040204" pitchFamily="50" charset="-128"/>
              </a:rPr>
              <a:t>　通じたつながりの実感</a:t>
            </a:r>
          </a:p>
          <a:p>
            <a:endParaRPr lang="ja-JP" altLang="en-US" sz="1200" b="1">
              <a:solidFill>
                <a:srgbClr val="000000"/>
              </a:solidFill>
              <a:latin typeface="Calibri" panose="020F0502020204030204"/>
              <a:ea typeface="メイリオ" panose="020B0604030504040204" pitchFamily="50" charset="-128"/>
            </a:endParaRPr>
          </a:p>
        </p:txBody>
      </p:sp>
      <p:pic>
        <p:nvPicPr>
          <p:cNvPr id="9" name="図 8">
            <a:extLst>
              <a:ext uri="{FF2B5EF4-FFF2-40B4-BE49-F238E27FC236}">
                <a16:creationId xmlns:a16="http://schemas.microsoft.com/office/drawing/2014/main" id="{16FD4F17-EEF8-882E-6793-4F40B8D0DB86}"/>
              </a:ext>
            </a:extLst>
          </p:cNvPr>
          <p:cNvPicPr>
            <a:picLocks noChangeAspect="1"/>
          </p:cNvPicPr>
          <p:nvPr/>
        </p:nvPicPr>
        <p:blipFill>
          <a:blip r:embed="rId3"/>
          <a:stretch>
            <a:fillRect/>
          </a:stretch>
        </p:blipFill>
        <p:spPr>
          <a:xfrm>
            <a:off x="3870547" y="2225976"/>
            <a:ext cx="885828" cy="1203025"/>
          </a:xfrm>
          <a:prstGeom prst="rect">
            <a:avLst/>
          </a:prstGeom>
        </p:spPr>
      </p:pic>
      <p:sp>
        <p:nvSpPr>
          <p:cNvPr id="5" name="テキスト ボックス 4">
            <a:extLst>
              <a:ext uri="{FF2B5EF4-FFF2-40B4-BE49-F238E27FC236}">
                <a16:creationId xmlns:a16="http://schemas.microsoft.com/office/drawing/2014/main" id="{F85D1C0F-C33D-5FA4-9120-B8D64370B3EE}"/>
              </a:ext>
            </a:extLst>
          </p:cNvPr>
          <p:cNvSpPr txBox="1"/>
          <p:nvPr/>
        </p:nvSpPr>
        <p:spPr>
          <a:xfrm>
            <a:off x="4998740" y="827104"/>
            <a:ext cx="4272042" cy="4898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noFill/>
          </a:ln>
        </p:spPr>
        <p:txBody>
          <a:bodyPr wrap="square" tIns="36000" bIns="36000" rtlCol="0">
            <a:noAutofit/>
          </a:bodyPr>
          <a:lstStyle/>
          <a:p>
            <a:pPr marL="180975" indent="-180975" defTabSz="913445">
              <a:defRPr/>
            </a:pPr>
            <a:r>
              <a:rPr lang="ja-JP" altLang="en-US" sz="1600" b="1">
                <a:solidFill>
                  <a:srgbClr val="000000"/>
                </a:solidFill>
                <a:latin typeface="Meiryo UI" panose="020B0604030504040204" pitchFamily="50" charset="-128"/>
                <a:ea typeface="Meiryo UI" panose="020B0604030504040204" pitchFamily="50" charset="-128"/>
              </a:rPr>
              <a:t>⑩</a:t>
            </a:r>
            <a:r>
              <a:rPr lang="en-US" altLang="ja-JP" sz="1600" b="1">
                <a:solidFill>
                  <a:srgbClr val="000000"/>
                </a:solidFill>
                <a:latin typeface="Meiryo UI" panose="020B0604030504040204" pitchFamily="50" charset="-128"/>
                <a:ea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ふくしまぐらし。</a:t>
            </a:r>
            <a:r>
              <a:rPr lang="en-US" altLang="ja-JP" sz="1600" b="1">
                <a:solidFill>
                  <a:srgbClr val="000000"/>
                </a:solidFill>
                <a:latin typeface="Meiryo UI" panose="020B0604030504040204" pitchFamily="50" charset="-128"/>
                <a:ea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テレワーク支援補助金</a:t>
            </a:r>
            <a:r>
              <a:rPr lang="en-US" altLang="ja-JP" sz="1600" b="1">
                <a:solidFill>
                  <a:srgbClr val="000000"/>
                </a:solidFill>
                <a:latin typeface="Meiryo UI" panose="020B0604030504040204" pitchFamily="50" charset="-128"/>
                <a:ea typeface="Meiryo UI" panose="020B0604030504040204" pitchFamily="50" charset="-128"/>
              </a:rPr>
              <a:t>】</a:t>
            </a:r>
          </a:p>
          <a:p>
            <a:pPr marL="180975" indent="-180975" algn="r" defTabSz="913445">
              <a:defRPr/>
            </a:pPr>
            <a:r>
              <a:rPr lang="ja-JP" altLang="en-US" sz="1600" b="1">
                <a:solidFill>
                  <a:srgbClr val="000000"/>
                </a:solidFill>
                <a:latin typeface="Meiryo UI" panose="020B0604030504040204" pitchFamily="50" charset="-128"/>
                <a:ea typeface="Meiryo UI" panose="020B0604030504040204" pitchFamily="50" charset="-128"/>
              </a:rPr>
              <a:t>－福島県 </a:t>
            </a:r>
            <a:r>
              <a:rPr lang="ja-JP" altLang="en-US" sz="1200" b="1">
                <a:solidFill>
                  <a:srgbClr val="000000"/>
                </a:solidFill>
                <a:latin typeface="Meiryo UI" panose="020B0604030504040204" pitchFamily="50" charset="-128"/>
                <a:ea typeface="Meiryo UI" panose="020B0604030504040204" pitchFamily="50" charset="-128"/>
              </a:rPr>
              <a:t>［</a:t>
            </a:r>
            <a:r>
              <a:rPr lang="en-US" altLang="ja-JP" sz="1200" b="1">
                <a:solidFill>
                  <a:srgbClr val="000000"/>
                </a:solidFill>
                <a:latin typeface="Meiryo UI" panose="020B0604030504040204" pitchFamily="50" charset="-128"/>
                <a:ea typeface="Meiryo UI" panose="020B0604030504040204" pitchFamily="50" charset="-128"/>
              </a:rPr>
              <a:t>2020</a:t>
            </a:r>
            <a:r>
              <a:rPr lang="ja-JP" altLang="en-US" sz="1200" b="1">
                <a:solidFill>
                  <a:srgbClr val="000000"/>
                </a:solidFill>
                <a:latin typeface="Meiryo UI" panose="020B0604030504040204" pitchFamily="50" charset="-128"/>
                <a:ea typeface="Meiryo UI" panose="020B0604030504040204" pitchFamily="50" charset="-128"/>
              </a:rPr>
              <a:t>～］</a:t>
            </a:r>
            <a:endParaRPr lang="en-US" altLang="ja-JP" sz="1600" b="1">
              <a:solidFill>
                <a:srgbClr val="000000"/>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BDCABBA7-8F1F-0444-A626-F8D2781AEB29}"/>
              </a:ext>
            </a:extLst>
          </p:cNvPr>
          <p:cNvPicPr>
            <a:picLocks noChangeAspect="1"/>
          </p:cNvPicPr>
          <p:nvPr/>
        </p:nvPicPr>
        <p:blipFill>
          <a:blip r:embed="rId4"/>
          <a:stretch>
            <a:fillRect/>
          </a:stretch>
        </p:blipFill>
        <p:spPr>
          <a:xfrm>
            <a:off x="7865632" y="2714840"/>
            <a:ext cx="1560559" cy="608618"/>
          </a:xfrm>
          <a:prstGeom prst="rect">
            <a:avLst/>
          </a:prstGeom>
        </p:spPr>
      </p:pic>
      <p:sp>
        <p:nvSpPr>
          <p:cNvPr id="11" name="テキスト ボックス 10">
            <a:extLst>
              <a:ext uri="{FF2B5EF4-FFF2-40B4-BE49-F238E27FC236}">
                <a16:creationId xmlns:a16="http://schemas.microsoft.com/office/drawing/2014/main" id="{0A5BE106-331D-C5C7-EE74-D03A79100334}"/>
              </a:ext>
            </a:extLst>
          </p:cNvPr>
          <p:cNvSpPr txBox="1"/>
          <p:nvPr/>
        </p:nvSpPr>
        <p:spPr>
          <a:xfrm>
            <a:off x="4922673" y="1291251"/>
            <a:ext cx="4541001" cy="2754600"/>
          </a:xfrm>
          <a:prstGeom prst="rect">
            <a:avLst/>
          </a:prstGeom>
          <a:noFill/>
        </p:spPr>
        <p:txBody>
          <a:bodyPr wrap="square" lIns="36000" rIns="36000" rtlCol="0">
            <a:spAutoFit/>
          </a:bodyPr>
          <a:lstStyle/>
          <a:p>
            <a:pPr marL="972000" indent="-972000" defTabSz="913451">
              <a:defRPr/>
            </a:pPr>
            <a:r>
              <a:rPr lang="ja-JP" altLang="en-US" sz="1200" b="1">
                <a:solidFill>
                  <a:srgbClr val="000000"/>
                </a:solidFill>
                <a:latin typeface="Calibri" panose="020F0502020204030204"/>
                <a:ea typeface="メイリオ" panose="020B0604030504040204" pitchFamily="50" charset="-128"/>
              </a:rPr>
              <a:t>＜取組の概要＞</a:t>
            </a:r>
          </a:p>
          <a:p>
            <a:pPr marL="180000" indent="-180000" defTabSz="913451">
              <a:defRPr/>
            </a:pPr>
            <a:r>
              <a:rPr lang="ja-JP" altLang="en-US" sz="1200">
                <a:solidFill>
                  <a:prstClr val="black"/>
                </a:solidFill>
                <a:latin typeface="メイリオ" panose="020B0604030504040204" pitchFamily="50" charset="-128"/>
                <a:ea typeface="メイリオ" panose="020B0604030504040204" pitchFamily="50" charset="-128"/>
              </a:rPr>
              <a:t>・県が移住や二地域居住の希望者または継続的な関係づくりを希望する福島県外の在住者が福島県内に滞在し、コワーキングスペース等でテレワークを行った費用等を補助。</a:t>
            </a:r>
            <a:endParaRPr lang="en-US" altLang="ja-JP" sz="1200">
              <a:solidFill>
                <a:prstClr val="black"/>
              </a:solidFill>
              <a:latin typeface="メイリオ" panose="020B0604030504040204" pitchFamily="50" charset="-128"/>
              <a:ea typeface="メイリオ" panose="020B0604030504040204" pitchFamily="50" charset="-128"/>
            </a:endParaRPr>
          </a:p>
          <a:p>
            <a:pPr marL="756000" indent="-756000" defTabSz="913451">
              <a:defRPr/>
            </a:pPr>
            <a:r>
              <a:rPr lang="ja-JP" altLang="en-US" sz="1200" b="1">
                <a:solidFill>
                  <a:srgbClr val="000000"/>
                </a:solidFill>
                <a:latin typeface="Calibri" panose="020F0502020204030204"/>
                <a:ea typeface="メイリオ" panose="020B0604030504040204" pitchFamily="50" charset="-128"/>
              </a:rPr>
              <a:t>＜主なターゲット＞</a:t>
            </a:r>
            <a:endParaRPr lang="en-US" altLang="ja-JP" sz="1200" b="1">
              <a:solidFill>
                <a:srgbClr val="000000"/>
              </a:solidFill>
              <a:latin typeface="Calibri" panose="020F0502020204030204"/>
              <a:ea typeface="メイリオ" panose="020B0604030504040204" pitchFamily="50" charset="-128"/>
            </a:endParaRPr>
          </a:p>
          <a:p>
            <a:pPr marL="180975" indent="-180975" defTabSz="913451">
              <a:defRPr/>
            </a:pPr>
            <a:r>
              <a:rPr lang="ja-JP" altLang="en-US" sz="1200" b="1">
                <a:solidFill>
                  <a:srgbClr val="000000"/>
                </a:solidFill>
                <a:latin typeface="Calibri" panose="020F0502020204030204"/>
                <a:ea typeface="メイリオ" panose="020B0604030504040204" pitchFamily="50" charset="-128"/>
              </a:rPr>
              <a:t>・</a:t>
            </a:r>
            <a:r>
              <a:rPr lang="ja-JP" altLang="en-US" sz="1200">
                <a:solidFill>
                  <a:prstClr val="black"/>
                </a:solidFill>
                <a:latin typeface="メイリオ" panose="020B0604030504040204" pitchFamily="50" charset="-128"/>
                <a:ea typeface="メイリオ" panose="020B0604030504040204" pitchFamily="50" charset="-128"/>
              </a:rPr>
              <a:t>ふくしまファンクラブの会員であって、県外在住の雇用者、法人、個人事業主等に該当する者</a:t>
            </a:r>
            <a:endParaRPr lang="en-US" altLang="ja-JP" sz="1200">
              <a:solidFill>
                <a:prstClr val="black"/>
              </a:solidFill>
              <a:latin typeface="メイリオ" panose="020B0604030504040204" pitchFamily="50" charset="-128"/>
              <a:ea typeface="メイリオ" panose="020B0604030504040204" pitchFamily="50" charset="-128"/>
            </a:endParaRPr>
          </a:p>
          <a:p>
            <a:pPr marL="180000" indent="-180000">
              <a:spcBef>
                <a:spcPts val="600"/>
              </a:spcBef>
            </a:pPr>
            <a:r>
              <a:rPr lang="ja-JP" altLang="en-US" sz="1200" b="1">
                <a:solidFill>
                  <a:srgbClr val="000000"/>
                </a:solidFill>
                <a:latin typeface="Calibri" panose="020F0502020204030204"/>
                <a:ea typeface="メイリオ" panose="020B0604030504040204" pitchFamily="50" charset="-128"/>
              </a:rPr>
              <a:t>＜参加メリット＞</a:t>
            </a:r>
            <a:endParaRPr lang="en-US" altLang="ja-JP" sz="1200" b="1">
              <a:solidFill>
                <a:srgbClr val="000000"/>
              </a:solidFill>
              <a:latin typeface="Calibri" panose="020F0502020204030204"/>
              <a:ea typeface="メイリオ" panose="020B0604030504040204" pitchFamily="50" charset="-128"/>
            </a:endParaRPr>
          </a:p>
          <a:p>
            <a:pPr marL="180000" indent="-180000"/>
            <a:r>
              <a:rPr lang="ja-JP" altLang="en-US" sz="1200">
                <a:solidFill>
                  <a:prstClr val="black"/>
                </a:solidFill>
                <a:latin typeface="メイリオ" panose="020B0604030504040204" pitchFamily="50" charset="-128"/>
                <a:ea typeface="メイリオ" panose="020B0604030504040204" pitchFamily="50" charset="-128"/>
              </a:rPr>
              <a:t>・ふくしま“ロング・テレワーク”</a:t>
            </a:r>
            <a:endParaRPr lang="en-US" altLang="ja-JP" sz="1200">
              <a:solidFill>
                <a:prstClr val="black"/>
              </a:solidFill>
              <a:latin typeface="メイリオ" panose="020B0604030504040204" pitchFamily="50" charset="-128"/>
              <a:ea typeface="メイリオ" panose="020B0604030504040204" pitchFamily="50" charset="-128"/>
            </a:endParaRPr>
          </a:p>
          <a:p>
            <a:pPr marL="180000" indent="-180000"/>
            <a:r>
              <a:rPr lang="ja-JP" altLang="en-US" sz="1200">
                <a:solidFill>
                  <a:prstClr val="black"/>
                </a:solidFill>
                <a:latin typeface="メイリオ" panose="020B0604030504040204" pitchFamily="50" charset="-128"/>
                <a:ea typeface="メイリオ" panose="020B0604030504040204" pitchFamily="50" charset="-128"/>
              </a:rPr>
              <a:t>　体験コース：</a:t>
            </a:r>
            <a:r>
              <a:rPr lang="en-US" altLang="ja-JP" sz="1200">
                <a:solidFill>
                  <a:prstClr val="black"/>
                </a:solidFill>
                <a:latin typeface="メイリオ" panose="020B0604030504040204" pitchFamily="50" charset="-128"/>
                <a:ea typeface="メイリオ" panose="020B0604030504040204" pitchFamily="50" charset="-128"/>
              </a:rPr>
              <a:t>3/4</a:t>
            </a:r>
            <a:r>
              <a:rPr lang="ja-JP" altLang="en-US" sz="1200">
                <a:solidFill>
                  <a:prstClr val="black"/>
                </a:solidFill>
                <a:latin typeface="メイリオ" panose="020B0604030504040204" pitchFamily="50" charset="-128"/>
                <a:ea typeface="メイリオ" panose="020B0604030504040204" pitchFamily="50" charset="-128"/>
              </a:rPr>
              <a:t>補助（上限</a:t>
            </a:r>
            <a:r>
              <a:rPr lang="en-US" altLang="ja-JP" sz="1200">
                <a:solidFill>
                  <a:prstClr val="black"/>
                </a:solidFill>
                <a:latin typeface="メイリオ" panose="020B0604030504040204" pitchFamily="50" charset="-128"/>
                <a:ea typeface="メイリオ" panose="020B0604030504040204" pitchFamily="50" charset="-128"/>
              </a:rPr>
              <a:t>30</a:t>
            </a:r>
            <a:r>
              <a:rPr lang="ja-JP" altLang="en-US" sz="1200">
                <a:solidFill>
                  <a:prstClr val="black"/>
                </a:solidFill>
                <a:latin typeface="メイリオ" panose="020B0604030504040204" pitchFamily="50" charset="-128"/>
                <a:ea typeface="メイリオ" panose="020B0604030504040204" pitchFamily="50" charset="-128"/>
              </a:rPr>
              <a:t>万円</a:t>
            </a:r>
            <a:r>
              <a:rPr lang="en-US" altLang="ja-JP" sz="1200">
                <a:solidFill>
                  <a:prstClr val="black"/>
                </a:solidFill>
                <a:latin typeface="メイリオ" panose="020B0604030504040204" pitchFamily="50" charset="-128"/>
                <a:ea typeface="メイリオ" panose="020B0604030504040204" pitchFamily="50" charset="-128"/>
              </a:rPr>
              <a:t>/</a:t>
            </a:r>
            <a:r>
              <a:rPr lang="ja-JP" altLang="en-US" sz="1200">
                <a:solidFill>
                  <a:prstClr val="black"/>
                </a:solidFill>
                <a:latin typeface="メイリオ" panose="020B0604030504040204" pitchFamily="50" charset="-128"/>
                <a:ea typeface="メイリオ" panose="020B0604030504040204" pitchFamily="50" charset="-128"/>
              </a:rPr>
              <a:t>人）</a:t>
            </a:r>
            <a:endParaRPr lang="en-US" altLang="ja-JP" sz="1200">
              <a:solidFill>
                <a:prstClr val="black"/>
              </a:solidFill>
              <a:latin typeface="メイリオ" panose="020B0604030504040204" pitchFamily="50" charset="-128"/>
              <a:ea typeface="メイリオ" panose="020B0604030504040204" pitchFamily="50" charset="-128"/>
            </a:endParaRPr>
          </a:p>
          <a:p>
            <a:pPr marL="180000" indent="-180000"/>
            <a:r>
              <a:rPr lang="ja-JP" altLang="en-US" sz="1200">
                <a:solidFill>
                  <a:prstClr val="black"/>
                </a:solidFill>
                <a:latin typeface="メイリオ" panose="020B0604030504040204" pitchFamily="50" charset="-128"/>
                <a:ea typeface="メイリオ" panose="020B0604030504040204" pitchFamily="50" charset="-128"/>
              </a:rPr>
              <a:t>・ふくしま“ショート・テレワーク”</a:t>
            </a:r>
            <a:endParaRPr lang="en-US" altLang="ja-JP" sz="1200">
              <a:solidFill>
                <a:prstClr val="black"/>
              </a:solidFill>
              <a:latin typeface="メイリオ" panose="020B0604030504040204" pitchFamily="50" charset="-128"/>
              <a:ea typeface="メイリオ" panose="020B0604030504040204" pitchFamily="50" charset="-128"/>
            </a:endParaRPr>
          </a:p>
          <a:p>
            <a:pPr marL="180000" indent="-180000"/>
            <a:r>
              <a:rPr lang="ja-JP" altLang="en-US" sz="1200">
                <a:solidFill>
                  <a:prstClr val="black"/>
                </a:solidFill>
                <a:latin typeface="メイリオ" panose="020B0604030504040204" pitchFamily="50" charset="-128"/>
                <a:ea typeface="メイリオ" panose="020B0604030504040204" pitchFamily="50" charset="-128"/>
              </a:rPr>
              <a:t>　体験コース：</a:t>
            </a:r>
            <a:r>
              <a:rPr lang="en-US" altLang="ja-JP" sz="1200">
                <a:solidFill>
                  <a:prstClr val="black"/>
                </a:solidFill>
                <a:latin typeface="メイリオ" panose="020B0604030504040204" pitchFamily="50" charset="-128"/>
                <a:ea typeface="メイリオ" panose="020B0604030504040204" pitchFamily="50" charset="-128"/>
              </a:rPr>
              <a:t>1/2</a:t>
            </a:r>
            <a:r>
              <a:rPr lang="ja-JP" altLang="en-US" sz="1200">
                <a:solidFill>
                  <a:prstClr val="black"/>
                </a:solidFill>
                <a:latin typeface="メイリオ" panose="020B0604030504040204" pitchFamily="50" charset="-128"/>
                <a:ea typeface="メイリオ" panose="020B0604030504040204" pitchFamily="50" charset="-128"/>
              </a:rPr>
              <a:t>補助（</a:t>
            </a:r>
            <a:r>
              <a:rPr lang="en-US" altLang="ja-JP" sz="1200">
                <a:solidFill>
                  <a:prstClr val="black"/>
                </a:solidFill>
                <a:latin typeface="メイリオ" panose="020B0604030504040204" pitchFamily="50" charset="-128"/>
                <a:ea typeface="メイリオ" panose="020B0604030504040204" pitchFamily="50" charset="-128"/>
              </a:rPr>
              <a:t>1</a:t>
            </a:r>
            <a:r>
              <a:rPr lang="ja-JP" altLang="en-US" sz="1200">
                <a:solidFill>
                  <a:prstClr val="black"/>
                </a:solidFill>
                <a:latin typeface="メイリオ" panose="020B0604030504040204" pitchFamily="50" charset="-128"/>
                <a:ea typeface="メイリオ" panose="020B0604030504040204" pitchFamily="50" charset="-128"/>
              </a:rPr>
              <a:t>万円</a:t>
            </a:r>
            <a:r>
              <a:rPr lang="en-US" altLang="ja-JP" sz="1200">
                <a:solidFill>
                  <a:prstClr val="black"/>
                </a:solidFill>
                <a:latin typeface="メイリオ" panose="020B0604030504040204" pitchFamily="50" charset="-128"/>
                <a:ea typeface="メイリオ" panose="020B0604030504040204" pitchFamily="50" charset="-128"/>
              </a:rPr>
              <a:t>/</a:t>
            </a:r>
            <a:r>
              <a:rPr lang="ja-JP" altLang="en-US" sz="1200">
                <a:solidFill>
                  <a:prstClr val="black"/>
                </a:solidFill>
                <a:latin typeface="メイリオ" panose="020B0604030504040204" pitchFamily="50" charset="-128"/>
                <a:ea typeface="メイリオ" panose="020B0604030504040204" pitchFamily="50" charset="-128"/>
              </a:rPr>
              <a:t>泊・人）</a:t>
            </a:r>
            <a:endParaRPr lang="en-US" altLang="ja-JP" sz="1200">
              <a:solidFill>
                <a:prstClr val="black"/>
              </a:solidFill>
              <a:latin typeface="メイリオ" panose="020B0604030504040204" pitchFamily="50" charset="-128"/>
              <a:ea typeface="メイリオ" panose="020B0604030504040204" pitchFamily="50" charset="-128"/>
            </a:endParaRPr>
          </a:p>
          <a:p>
            <a:pPr marL="900000" indent="-900000" defTabSz="913451">
              <a:defRPr/>
            </a:pPr>
            <a:r>
              <a:rPr lang="ja-JP" altLang="en-US" sz="1200">
                <a:solidFill>
                  <a:prstClr val="black"/>
                </a:solidFill>
                <a:latin typeface="メイリオ" panose="020B0604030504040204" pitchFamily="50" charset="-128"/>
                <a:ea typeface="メイリオ" panose="020B0604030504040204" pitchFamily="50" charset="-128"/>
              </a:rPr>
              <a:t>（対象経費）宿泊費（飲食代除く）、交通費、コワーキングスペース等の施設利用料、レンタカー代</a:t>
            </a:r>
            <a:endParaRPr lang="en-US" altLang="ja-JP" sz="1200">
              <a:solidFill>
                <a:prstClr val="black"/>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10869BA0-47B3-23B3-D416-B0155A675405}"/>
              </a:ext>
            </a:extLst>
          </p:cNvPr>
          <p:cNvSpPr txBox="1"/>
          <p:nvPr/>
        </p:nvSpPr>
        <p:spPr>
          <a:xfrm>
            <a:off x="4984000" y="4367435"/>
            <a:ext cx="4541001" cy="2354491"/>
          </a:xfrm>
          <a:prstGeom prst="rect">
            <a:avLst/>
          </a:prstGeom>
          <a:noFill/>
        </p:spPr>
        <p:txBody>
          <a:bodyPr wrap="square" lIns="36000" rIns="36000" rtlCol="0">
            <a:spAutoFit/>
          </a:bodyPr>
          <a:lstStyle/>
          <a:p>
            <a:pPr marL="972000" indent="-972000" defTabSz="913451">
              <a:defRPr/>
            </a:pPr>
            <a:r>
              <a:rPr lang="ja-JP" altLang="en-US" sz="1200" b="1">
                <a:solidFill>
                  <a:srgbClr val="000000"/>
                </a:solidFill>
                <a:latin typeface="Calibri" panose="020F0502020204030204"/>
                <a:ea typeface="メイリオ" panose="020B0604030504040204" pitchFamily="50" charset="-128"/>
              </a:rPr>
              <a:t>＜取組の概要＞</a:t>
            </a:r>
          </a:p>
          <a:p>
            <a:pPr marL="180000" indent="-180000" defTabSz="913451">
              <a:defRPr/>
            </a:pPr>
            <a:r>
              <a:rPr lang="ja-JP" altLang="en-US" sz="1200">
                <a:solidFill>
                  <a:srgbClr val="000000"/>
                </a:solidFill>
                <a:latin typeface="メイリオ" panose="020B0604030504040204" pitchFamily="50" charset="-128"/>
                <a:ea typeface="メイリオ" panose="020B0604030504040204" pitchFamily="50" charset="-128"/>
              </a:rPr>
              <a:t>・県内の地域団体等が登録する地域活動プログラムと、関心のある人とのマッチングを支援</a:t>
            </a:r>
            <a:endParaRPr lang="en-US" altLang="ja-JP" sz="1200">
              <a:solidFill>
                <a:srgbClr val="000000"/>
              </a:solidFill>
              <a:latin typeface="メイリオ" panose="020B0604030504040204" pitchFamily="50" charset="-128"/>
              <a:ea typeface="メイリオ" panose="020B0604030504040204" pitchFamily="50" charset="-128"/>
            </a:endParaRPr>
          </a:p>
          <a:p>
            <a:pPr marL="180000" indent="-180000" defTabSz="913451">
              <a:spcBef>
                <a:spcPts val="600"/>
              </a:spcBef>
              <a:defRPr/>
            </a:pPr>
            <a:r>
              <a:rPr lang="ja-JP" altLang="en-US" sz="1200" b="1">
                <a:solidFill>
                  <a:srgbClr val="000000"/>
                </a:solidFill>
                <a:latin typeface="Calibri" panose="020F0502020204030204"/>
                <a:ea typeface="メイリオ" panose="020B0604030504040204" pitchFamily="50" charset="-128"/>
              </a:rPr>
              <a:t>＜主なターゲット＞</a:t>
            </a:r>
            <a:endParaRPr lang="en-US" altLang="ja-JP" sz="1200" b="1">
              <a:solidFill>
                <a:srgbClr val="000000"/>
              </a:solidFill>
              <a:latin typeface="Calibri" panose="020F0502020204030204"/>
              <a:ea typeface="メイリオ" panose="020B0604030504040204" pitchFamily="50" charset="-128"/>
            </a:endParaRPr>
          </a:p>
          <a:p>
            <a:pPr marL="180000" indent="-180000"/>
            <a:r>
              <a:rPr lang="ja-JP" altLang="en-US" sz="1200" b="1">
                <a:solidFill>
                  <a:srgbClr val="000000"/>
                </a:solidFill>
                <a:latin typeface="Calibri" panose="020F0502020204030204"/>
                <a:ea typeface="メイリオ" panose="020B0604030504040204" pitchFamily="50" charset="-128"/>
              </a:rPr>
              <a:t>・</a:t>
            </a:r>
            <a:r>
              <a:rPr lang="ja-JP" altLang="en-US" sz="1200">
                <a:solidFill>
                  <a:srgbClr val="000000"/>
                </a:solidFill>
                <a:latin typeface="Calibri" panose="020F0502020204030204"/>
                <a:ea typeface="メイリオ" panose="020B0604030504040204" pitchFamily="50" charset="-128"/>
              </a:rPr>
              <a:t>県内外の島根の地域活動に関わりたい人</a:t>
            </a:r>
            <a:endParaRPr lang="en-US" altLang="ja-JP" sz="1200">
              <a:solidFill>
                <a:srgbClr val="000000"/>
              </a:solidFill>
              <a:latin typeface="Calibri" panose="020F0502020204030204"/>
              <a:ea typeface="メイリオ" panose="020B0604030504040204" pitchFamily="50" charset="-128"/>
            </a:endParaRPr>
          </a:p>
          <a:p>
            <a:pPr marL="180000" indent="-180000">
              <a:spcBef>
                <a:spcPts val="600"/>
              </a:spcBef>
            </a:pPr>
            <a:r>
              <a:rPr lang="ja-JP" altLang="en-US" sz="1200" b="1">
                <a:solidFill>
                  <a:srgbClr val="000000"/>
                </a:solidFill>
                <a:latin typeface="Calibri" panose="020F0502020204030204"/>
                <a:ea typeface="メイリオ" panose="020B0604030504040204" pitchFamily="50" charset="-128"/>
              </a:rPr>
              <a:t>＜参加メリット＞</a:t>
            </a:r>
            <a:endParaRPr lang="en-US" altLang="ja-JP" sz="1200" b="1">
              <a:solidFill>
                <a:srgbClr val="000000"/>
              </a:solidFill>
              <a:latin typeface="Calibri" panose="020F0502020204030204"/>
              <a:ea typeface="メイリオ" panose="020B0604030504040204" pitchFamily="50" charset="-128"/>
            </a:endParaRPr>
          </a:p>
          <a:p>
            <a:pPr marL="180000" indent="-180000"/>
            <a:r>
              <a:rPr lang="ja-JP" altLang="en-US" sz="1200" b="1">
                <a:solidFill>
                  <a:srgbClr val="000000"/>
                </a:solidFill>
                <a:latin typeface="Calibri" panose="020F0502020204030204"/>
                <a:ea typeface="メイリオ" panose="020B0604030504040204" pitchFamily="50" charset="-128"/>
              </a:rPr>
              <a:t>・</a:t>
            </a:r>
            <a:r>
              <a:rPr lang="ja-JP" altLang="en-US" sz="1200">
                <a:solidFill>
                  <a:srgbClr val="000000"/>
                </a:solidFill>
                <a:latin typeface="Calibri" panose="020F0502020204030204"/>
                <a:ea typeface="メイリオ" panose="020B0604030504040204" pitchFamily="50" charset="-128"/>
              </a:rPr>
              <a:t>自分らしい距離感で島根との関わり方を</a:t>
            </a:r>
            <a:endParaRPr lang="en-US" altLang="ja-JP" sz="1200">
              <a:solidFill>
                <a:srgbClr val="000000"/>
              </a:solidFill>
              <a:latin typeface="Calibri" panose="020F0502020204030204"/>
              <a:ea typeface="メイリオ" panose="020B0604030504040204" pitchFamily="50" charset="-128"/>
            </a:endParaRPr>
          </a:p>
          <a:p>
            <a:pPr marL="180000"/>
            <a:r>
              <a:rPr lang="ja-JP" altLang="en-US" sz="1200">
                <a:solidFill>
                  <a:srgbClr val="000000"/>
                </a:solidFill>
                <a:latin typeface="Calibri" panose="020F0502020204030204"/>
                <a:ea typeface="メイリオ" panose="020B0604030504040204" pitchFamily="50" charset="-128"/>
              </a:rPr>
              <a:t>見つけられる</a:t>
            </a:r>
            <a:endParaRPr lang="en-US" altLang="ja-JP" sz="1200">
              <a:solidFill>
                <a:srgbClr val="000000"/>
              </a:solidFill>
              <a:latin typeface="Calibri" panose="020F0502020204030204"/>
              <a:ea typeface="メイリオ" panose="020B0604030504040204" pitchFamily="50" charset="-128"/>
            </a:endParaRPr>
          </a:p>
          <a:p>
            <a:pPr marL="180000" indent="-180000">
              <a:spcBef>
                <a:spcPts val="600"/>
              </a:spcBef>
            </a:pPr>
            <a:r>
              <a:rPr lang="ja-JP" altLang="en-US" sz="1200" b="1">
                <a:solidFill>
                  <a:srgbClr val="000000"/>
                </a:solidFill>
                <a:latin typeface="Calibri" panose="020F0502020204030204"/>
                <a:ea typeface="メイリオ" panose="020B0604030504040204" pitchFamily="50" charset="-128"/>
              </a:rPr>
              <a:t>＜効果・影響＞</a:t>
            </a:r>
            <a:endParaRPr lang="en-US" altLang="ja-JP" sz="1200" b="1">
              <a:solidFill>
                <a:srgbClr val="000000"/>
              </a:solidFill>
              <a:latin typeface="Calibri" panose="020F0502020204030204"/>
              <a:ea typeface="メイリオ" panose="020B0604030504040204" pitchFamily="50" charset="-128"/>
            </a:endParaRPr>
          </a:p>
          <a:p>
            <a:pPr marL="180000" indent="-180000"/>
            <a:r>
              <a:rPr lang="ja-JP" altLang="en-US" sz="1200">
                <a:solidFill>
                  <a:srgbClr val="000000"/>
                </a:solidFill>
                <a:latin typeface="メイリオ" panose="020B0604030504040204" pitchFamily="50" charset="-128"/>
                <a:ea typeface="メイリオ" panose="020B0604030504040204" pitchFamily="50" charset="-128"/>
              </a:rPr>
              <a:t>・サポーター登録者数</a:t>
            </a:r>
            <a:r>
              <a:rPr lang="en-US" altLang="ja-JP" sz="1200">
                <a:solidFill>
                  <a:srgbClr val="000000"/>
                </a:solidFill>
                <a:latin typeface="メイリオ" panose="020B0604030504040204" pitchFamily="50" charset="-128"/>
                <a:ea typeface="メイリオ" panose="020B0604030504040204" pitchFamily="50" charset="-128"/>
              </a:rPr>
              <a:t>1,925</a:t>
            </a:r>
            <a:r>
              <a:rPr lang="ja-JP" altLang="en-US" sz="1200">
                <a:solidFill>
                  <a:srgbClr val="000000"/>
                </a:solidFill>
                <a:latin typeface="メイリオ" panose="020B0604030504040204" pitchFamily="50" charset="-128"/>
                <a:ea typeface="メイリオ" panose="020B0604030504040204" pitchFamily="50" charset="-128"/>
              </a:rPr>
              <a:t>人（</a:t>
            </a:r>
            <a:r>
              <a:rPr lang="en-US" altLang="ja-JP" sz="1200">
                <a:solidFill>
                  <a:srgbClr val="000000"/>
                </a:solidFill>
                <a:latin typeface="メイリオ" panose="020B0604030504040204" pitchFamily="50" charset="-128"/>
                <a:ea typeface="メイリオ" panose="020B0604030504040204" pitchFamily="50" charset="-128"/>
              </a:rPr>
              <a:t>2025</a:t>
            </a:r>
            <a:r>
              <a:rPr lang="ja-JP" altLang="en-US" sz="1200">
                <a:solidFill>
                  <a:srgbClr val="000000"/>
                </a:solidFill>
                <a:latin typeface="メイリオ" panose="020B0604030504040204" pitchFamily="50" charset="-128"/>
                <a:ea typeface="メイリオ" panose="020B0604030504040204" pitchFamily="50" charset="-128"/>
              </a:rPr>
              <a:t>年</a:t>
            </a:r>
            <a:r>
              <a:rPr lang="en-US" altLang="ja-JP" sz="1200">
                <a:solidFill>
                  <a:srgbClr val="000000"/>
                </a:solidFill>
                <a:latin typeface="メイリオ" panose="020B0604030504040204" pitchFamily="50" charset="-128"/>
                <a:ea typeface="メイリオ" panose="020B0604030504040204" pitchFamily="50" charset="-128"/>
              </a:rPr>
              <a:t>7</a:t>
            </a:r>
            <a:r>
              <a:rPr lang="ja-JP" altLang="en-US" sz="1200">
                <a:solidFill>
                  <a:srgbClr val="000000"/>
                </a:solidFill>
                <a:latin typeface="メイリオ" panose="020B0604030504040204" pitchFamily="50" charset="-128"/>
                <a:ea typeface="メイリオ" panose="020B0604030504040204" pitchFamily="50" charset="-128"/>
              </a:rPr>
              <a:t>月末時点）</a:t>
            </a:r>
            <a:endParaRPr lang="en-US" altLang="ja-JP" sz="1200">
              <a:solidFill>
                <a:srgbClr val="000000"/>
              </a:solidFill>
              <a:latin typeface="メイリオ" panose="020B0604030504040204" pitchFamily="50" charset="-128"/>
              <a:ea typeface="メイリオ" panose="020B0604030504040204" pitchFamily="50" charset="-128"/>
            </a:endParaRPr>
          </a:p>
          <a:p>
            <a:pPr marL="180000" indent="-180000"/>
            <a:r>
              <a:rPr lang="ja-JP" altLang="en-US" sz="1200">
                <a:solidFill>
                  <a:srgbClr val="000000"/>
                </a:solidFill>
                <a:latin typeface="メイリオ" panose="020B0604030504040204" pitchFamily="50" charset="-128"/>
                <a:ea typeface="メイリオ" panose="020B0604030504040204" pitchFamily="50" charset="-128"/>
              </a:rPr>
              <a:t>・累計３０９件がマッチング（</a:t>
            </a:r>
            <a:r>
              <a:rPr lang="en-US" altLang="ja-JP" sz="1200">
                <a:solidFill>
                  <a:srgbClr val="000000"/>
                </a:solidFill>
                <a:latin typeface="メイリオ" panose="020B0604030504040204" pitchFamily="50" charset="-128"/>
                <a:ea typeface="メイリオ" panose="020B0604030504040204" pitchFamily="50" charset="-128"/>
              </a:rPr>
              <a:t>2025</a:t>
            </a:r>
            <a:r>
              <a:rPr lang="ja-JP" altLang="en-US" sz="1200">
                <a:solidFill>
                  <a:srgbClr val="000000"/>
                </a:solidFill>
                <a:latin typeface="メイリオ" panose="020B0604030504040204" pitchFamily="50" charset="-128"/>
                <a:ea typeface="メイリオ" panose="020B0604030504040204" pitchFamily="50" charset="-128"/>
              </a:rPr>
              <a:t>年</a:t>
            </a:r>
            <a:r>
              <a:rPr lang="en-US" altLang="ja-JP" sz="1200">
                <a:solidFill>
                  <a:srgbClr val="000000"/>
                </a:solidFill>
                <a:latin typeface="メイリオ" panose="020B0604030504040204" pitchFamily="50" charset="-128"/>
                <a:ea typeface="メイリオ" panose="020B0604030504040204" pitchFamily="50" charset="-128"/>
              </a:rPr>
              <a:t>7</a:t>
            </a:r>
            <a:r>
              <a:rPr lang="ja-JP" altLang="en-US" sz="1200">
                <a:solidFill>
                  <a:srgbClr val="000000"/>
                </a:solidFill>
                <a:latin typeface="メイリオ" panose="020B0604030504040204" pitchFamily="50" charset="-128"/>
                <a:ea typeface="メイリオ" panose="020B0604030504040204" pitchFamily="50" charset="-128"/>
              </a:rPr>
              <a:t>月末時点）</a:t>
            </a:r>
            <a:endParaRPr lang="en-US" altLang="ja-JP" sz="1200">
              <a:solidFill>
                <a:srgbClr val="000000"/>
              </a:solidFill>
              <a:latin typeface="メイリオ" panose="020B0604030504040204" pitchFamily="50" charset="-128"/>
              <a:ea typeface="メイリオ" panose="020B0604030504040204" pitchFamily="50" charset="-128"/>
            </a:endParaRPr>
          </a:p>
        </p:txBody>
      </p:sp>
      <p:pic>
        <p:nvPicPr>
          <p:cNvPr id="16" name="図 15">
            <a:extLst>
              <a:ext uri="{FF2B5EF4-FFF2-40B4-BE49-F238E27FC236}">
                <a16:creationId xmlns:a16="http://schemas.microsoft.com/office/drawing/2014/main" id="{EC849EC7-5BB9-9630-676D-50C56060F4CC}"/>
              </a:ext>
            </a:extLst>
          </p:cNvPr>
          <p:cNvPicPr>
            <a:picLocks noChangeAspect="1"/>
          </p:cNvPicPr>
          <p:nvPr/>
        </p:nvPicPr>
        <p:blipFill>
          <a:blip r:embed="rId5"/>
          <a:stretch>
            <a:fillRect/>
          </a:stretch>
        </p:blipFill>
        <p:spPr>
          <a:xfrm>
            <a:off x="8007703" y="4862984"/>
            <a:ext cx="1276415" cy="1212912"/>
          </a:xfrm>
          <a:prstGeom prst="rect">
            <a:avLst/>
          </a:prstGeom>
        </p:spPr>
      </p:pic>
      <p:pic>
        <p:nvPicPr>
          <p:cNvPr id="14" name="図 13" descr="花の模様の絵&#10;&#10;AI 生成コンテンツは誤りを含む可能性があります。">
            <a:extLst>
              <a:ext uri="{FF2B5EF4-FFF2-40B4-BE49-F238E27FC236}">
                <a16:creationId xmlns:a16="http://schemas.microsoft.com/office/drawing/2014/main" id="{5FF6837D-17DB-E69A-2DB8-2A24A354EB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7681" y="4797611"/>
            <a:ext cx="2054937" cy="2054937"/>
          </a:xfrm>
          <a:prstGeom prst="rect">
            <a:avLst/>
          </a:prstGeom>
        </p:spPr>
      </p:pic>
      <p:sp>
        <p:nvSpPr>
          <p:cNvPr id="20" name="テキスト ボックス 19">
            <a:extLst>
              <a:ext uri="{FF2B5EF4-FFF2-40B4-BE49-F238E27FC236}">
                <a16:creationId xmlns:a16="http://schemas.microsoft.com/office/drawing/2014/main" id="{42ABAE18-EC7E-ED7A-C0F0-AF82E6911D62}"/>
              </a:ext>
            </a:extLst>
          </p:cNvPr>
          <p:cNvSpPr txBox="1"/>
          <p:nvPr/>
        </p:nvSpPr>
        <p:spPr>
          <a:xfrm>
            <a:off x="4982720" y="4026802"/>
            <a:ext cx="4272043" cy="34063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txBody>
          <a:bodyPr wrap="square" tIns="36000" bIns="36000" rtlCol="0">
            <a:noAutofit/>
          </a:bodyPr>
          <a:lstStyle/>
          <a:p>
            <a:pPr marL="180975" indent="-180975" defTabSz="913445">
              <a:defRPr/>
            </a:pPr>
            <a:r>
              <a:rPr lang="ja-JP" altLang="en-US" sz="1600" b="1">
                <a:solidFill>
                  <a:srgbClr val="000000"/>
                </a:solidFill>
                <a:latin typeface="Meiryo UI" panose="020B0604030504040204" pitchFamily="50" charset="-128"/>
                <a:ea typeface="Meiryo UI" panose="020B0604030504040204" pitchFamily="50" charset="-128"/>
              </a:rPr>
              <a:t>⑪</a:t>
            </a:r>
            <a:r>
              <a:rPr lang="en-US" altLang="ja-JP" sz="1600" b="1">
                <a:solidFill>
                  <a:srgbClr val="000000"/>
                </a:solidFill>
                <a:latin typeface="Meiryo UI" panose="020B0604030504040204" pitchFamily="50" charset="-128"/>
                <a:ea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しまっち！</a:t>
            </a:r>
            <a:r>
              <a:rPr lang="en-US" altLang="ja-JP" sz="1600" b="1">
                <a:solidFill>
                  <a:srgbClr val="000000"/>
                </a:solidFill>
                <a:latin typeface="Meiryo UI" panose="020B0604030504040204" pitchFamily="50" charset="-128"/>
                <a:ea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－島根県 </a:t>
            </a:r>
            <a:r>
              <a:rPr lang="ja-JP" altLang="en-US" sz="1200" b="1">
                <a:solidFill>
                  <a:srgbClr val="000000"/>
                </a:solidFill>
                <a:latin typeface="Meiryo UI" panose="020B0604030504040204" pitchFamily="50" charset="-128"/>
                <a:ea typeface="Meiryo UI" panose="020B0604030504040204" pitchFamily="50" charset="-128"/>
              </a:rPr>
              <a:t>［</a:t>
            </a:r>
            <a:r>
              <a:rPr lang="en-US" altLang="ja-JP" sz="1200" b="1">
                <a:solidFill>
                  <a:srgbClr val="000000"/>
                </a:solidFill>
                <a:latin typeface="Meiryo UI" panose="020B0604030504040204" pitchFamily="50" charset="-128"/>
                <a:ea typeface="Meiryo UI" panose="020B0604030504040204" pitchFamily="50" charset="-128"/>
              </a:rPr>
              <a:t>2021</a:t>
            </a:r>
            <a:r>
              <a:rPr lang="ja-JP" altLang="en-US" sz="1200" b="1">
                <a:solidFill>
                  <a:srgbClr val="000000"/>
                </a:solidFill>
                <a:latin typeface="Meiryo UI" panose="020B0604030504040204" pitchFamily="50" charset="-128"/>
                <a:ea typeface="Meiryo UI" panose="020B0604030504040204" pitchFamily="50" charset="-128"/>
              </a:rPr>
              <a:t>～］</a:t>
            </a:r>
            <a:endParaRPr lang="en-US" altLang="ja-JP" sz="1600" b="1">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7472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C17FA-C54F-29AD-EBEC-58A619759F06}"/>
            </a:ext>
          </a:extLst>
        </p:cNvPr>
        <p:cNvGrpSpPr/>
        <p:nvPr/>
      </p:nvGrpSpPr>
      <p:grpSpPr>
        <a:xfrm>
          <a:off x="0" y="0"/>
          <a:ext cx="0" cy="0"/>
          <a:chOff x="0" y="0"/>
          <a:chExt cx="0" cy="0"/>
        </a:xfrm>
      </p:grpSpPr>
      <p:sp>
        <p:nvSpPr>
          <p:cNvPr id="74" name="テキスト ボックス 73">
            <a:extLst>
              <a:ext uri="{FF2B5EF4-FFF2-40B4-BE49-F238E27FC236}">
                <a16:creationId xmlns:a16="http://schemas.microsoft.com/office/drawing/2014/main" id="{97311AEC-B1E1-1CE0-E0F7-708DCB3D3BB9}"/>
              </a:ext>
            </a:extLst>
          </p:cNvPr>
          <p:cNvSpPr txBox="1"/>
          <p:nvPr/>
        </p:nvSpPr>
        <p:spPr>
          <a:xfrm>
            <a:off x="0" y="457443"/>
            <a:ext cx="9906000" cy="339406"/>
          </a:xfrm>
          <a:prstGeom prst="rect">
            <a:avLst/>
          </a:prstGeom>
          <a:solidFill>
            <a:schemeClr val="bg1"/>
          </a:solidFill>
          <a:ln w="19050">
            <a:noFill/>
          </a:ln>
        </p:spPr>
        <p:txBody>
          <a:bodyPr wrap="square" lIns="72000" tIns="66462" rIns="108000" bIns="66462" rtlCol="0" anchor="t">
            <a:spAutoFit/>
          </a:bodyPr>
          <a:lstStyle/>
          <a:p>
            <a:pPr marL="144463" marR="0" lvl="0" indent="-144463" algn="just" defTabSz="843202" rtl="0" eaLnBrk="1" fontAlgn="auto" latinLnBrk="0" hangingPunct="1">
              <a:lnSpc>
                <a:spcPts val="16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Meiryo UI"/>
              <a:ea typeface="Meiryo UI"/>
              <a:cs typeface="+mn-cs"/>
            </a:endParaRPr>
          </a:p>
        </p:txBody>
      </p:sp>
      <p:sp>
        <p:nvSpPr>
          <p:cNvPr id="4" name="テキスト ボックス 3">
            <a:extLst>
              <a:ext uri="{FF2B5EF4-FFF2-40B4-BE49-F238E27FC236}">
                <a16:creationId xmlns:a16="http://schemas.microsoft.com/office/drawing/2014/main" id="{0BD1B60D-6364-04F5-5722-0F497B05C65A}"/>
              </a:ext>
            </a:extLst>
          </p:cNvPr>
          <p:cNvSpPr txBox="1"/>
          <p:nvPr/>
        </p:nvSpPr>
        <p:spPr>
          <a:xfrm>
            <a:off x="233476" y="77652"/>
            <a:ext cx="8986724" cy="369332"/>
          </a:xfrm>
          <a:prstGeom prst="rect">
            <a:avLst/>
          </a:prstGeom>
          <a:noFill/>
        </p:spPr>
        <p:txBody>
          <a:bodyPr wrap="square" lIns="0" tIns="0" rIns="0" bIns="0"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277"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rPr>
              <a:t>ふるさと住民登録制度の概要</a:t>
            </a:r>
          </a:p>
        </p:txBody>
      </p:sp>
      <p:sp>
        <p:nvSpPr>
          <p:cNvPr id="2" name="正方形/長方形 1">
            <a:extLst>
              <a:ext uri="{FF2B5EF4-FFF2-40B4-BE49-F238E27FC236}">
                <a16:creationId xmlns:a16="http://schemas.microsoft.com/office/drawing/2014/main" id="{CD03F62F-4ADC-F9A2-AD02-A6CD7FFF4CD0}"/>
              </a:ext>
            </a:extLst>
          </p:cNvPr>
          <p:cNvSpPr/>
          <p:nvPr/>
        </p:nvSpPr>
        <p:spPr>
          <a:xfrm>
            <a:off x="111888" y="651970"/>
            <a:ext cx="9679431" cy="17417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5326" tIns="35326" rIns="0" bIns="35326" rtlCol="0" anchor="t" anchorCtr="0">
            <a:noAutofit/>
          </a:bodyPr>
          <a:lstStyle/>
          <a:p>
            <a:pPr marL="179388" marR="0" lvl="0" indent="-179388" algn="l" defTabSz="897648"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関係人口の規模や地域との関係性を可視化し、地域の担い手確保や活性化につなげる「ふるさと住民登録制度」を創設。</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9388" marR="0" lvl="0" indent="-179388" algn="l" defTabSz="897648"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具体的には、「ふるさと住民登録」により、各種情報提供や行政手続きの円滑化をはじめ、地域での活動に役立つ官民の様々なサポートが受けられる仕組み。</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9388" marR="0" lvl="0" indent="-179388" algn="l" defTabSz="897648"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誰もがアプリで簡単・簡便に登録でき、担い手活動等を通じて地域との関わりを深められるよう、プラットフォームとなるシステムを構築。</a:t>
            </a:r>
            <a:endParaRPr kumimoji="1" lang="en-US" altLang="ja-JP"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97648" rtl="0" eaLnBrk="1" fontAlgn="auto" latinLnBrk="0" hangingPunct="1">
              <a:lnSpc>
                <a:spcPct val="100000"/>
              </a:lnSpc>
              <a:spcBef>
                <a:spcPts val="0"/>
              </a:spcBef>
              <a:spcAft>
                <a:spcPts val="600"/>
              </a:spcAft>
              <a:buClrTx/>
              <a:buSzTx/>
              <a:buFontTx/>
              <a:buNone/>
              <a:tabLst/>
              <a:defRPr/>
            </a:pP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 name="Group 2">
            <a:extLst>
              <a:ext uri="{FF2B5EF4-FFF2-40B4-BE49-F238E27FC236}">
                <a16:creationId xmlns:a16="http://schemas.microsoft.com/office/drawing/2014/main" id="{C9BCEB08-63AB-AF26-5D18-14533934A3BE}"/>
              </a:ext>
            </a:extLst>
          </p:cNvPr>
          <p:cNvGrpSpPr/>
          <p:nvPr/>
        </p:nvGrpSpPr>
        <p:grpSpPr>
          <a:xfrm>
            <a:off x="19050" y="2528292"/>
            <a:ext cx="9886950" cy="4258601"/>
            <a:chOff x="19050" y="2528292"/>
            <a:chExt cx="9886950" cy="4258601"/>
          </a:xfrm>
        </p:grpSpPr>
        <p:grpSp>
          <p:nvGrpSpPr>
            <p:cNvPr id="23" name="グループ化 22">
              <a:extLst>
                <a:ext uri="{FF2B5EF4-FFF2-40B4-BE49-F238E27FC236}">
                  <a16:creationId xmlns:a16="http://schemas.microsoft.com/office/drawing/2014/main" id="{C416DFEF-ED77-49E1-DF6D-CCC02A8E8AA9}"/>
                </a:ext>
              </a:extLst>
            </p:cNvPr>
            <p:cNvGrpSpPr/>
            <p:nvPr/>
          </p:nvGrpSpPr>
          <p:grpSpPr>
            <a:xfrm>
              <a:off x="2516554" y="4662198"/>
              <a:ext cx="2174510" cy="770303"/>
              <a:chOff x="2574929" y="4355766"/>
              <a:chExt cx="2174510" cy="937717"/>
            </a:xfrm>
          </p:grpSpPr>
          <p:sp>
            <p:nvSpPr>
              <p:cNvPr id="25" name="矢印: 上 24">
                <a:extLst>
                  <a:ext uri="{FF2B5EF4-FFF2-40B4-BE49-F238E27FC236}">
                    <a16:creationId xmlns:a16="http://schemas.microsoft.com/office/drawing/2014/main" id="{7380236D-3406-8465-B0B6-6B40C4FF32F6}"/>
                  </a:ext>
                </a:extLst>
              </p:cNvPr>
              <p:cNvSpPr/>
              <p:nvPr/>
            </p:nvSpPr>
            <p:spPr>
              <a:xfrm>
                <a:off x="3334180" y="4355766"/>
                <a:ext cx="656009" cy="937717"/>
              </a:xfrm>
              <a:prstGeom prst="upArrow">
                <a:avLst>
                  <a:gd name="adj1" fmla="val 50000"/>
                  <a:gd name="adj2" fmla="val 36643"/>
                </a:avLst>
              </a:prstGeom>
              <a:solidFill>
                <a:sysClr val="windowText" lastClr="000000"/>
              </a:solidFill>
              <a:ln w="12700" cap="flat" cmpd="sng" algn="ctr">
                <a:noFill/>
                <a:prstDash val="solid"/>
                <a:miter lim="800000"/>
              </a:ln>
              <a:effectLst/>
            </p:spPr>
            <p:txBody>
              <a:bodyPr rtlCol="0" anchor="ctr"/>
              <a:lstStyle/>
              <a:p>
                <a:pPr marL="0" marR="0" lvl="0" indent="0" algn="ctr" defTabSz="843207"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D711028C-8D8C-A56F-D29D-2AC68B27ADA3}"/>
                  </a:ext>
                </a:extLst>
              </p:cNvPr>
              <p:cNvSpPr/>
              <p:nvPr/>
            </p:nvSpPr>
            <p:spPr>
              <a:xfrm>
                <a:off x="2574929" y="4700288"/>
                <a:ext cx="2174510" cy="445473"/>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843207"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自治体からの情報提供</a:t>
                </a:r>
              </a:p>
            </p:txBody>
          </p:sp>
        </p:grpSp>
        <p:grpSp>
          <p:nvGrpSpPr>
            <p:cNvPr id="27" name="グループ化 26">
              <a:extLst>
                <a:ext uri="{FF2B5EF4-FFF2-40B4-BE49-F238E27FC236}">
                  <a16:creationId xmlns:a16="http://schemas.microsoft.com/office/drawing/2014/main" id="{63E9C9CE-EA76-C27C-11F4-F303B31ED483}"/>
                </a:ext>
              </a:extLst>
            </p:cNvPr>
            <p:cNvGrpSpPr/>
            <p:nvPr/>
          </p:nvGrpSpPr>
          <p:grpSpPr>
            <a:xfrm>
              <a:off x="7317268" y="4678531"/>
              <a:ext cx="2331947" cy="770303"/>
              <a:chOff x="7142810" y="4355766"/>
              <a:chExt cx="2331947" cy="937717"/>
            </a:xfrm>
          </p:grpSpPr>
          <p:sp>
            <p:nvSpPr>
              <p:cNvPr id="28" name="矢印: 上 27">
                <a:extLst>
                  <a:ext uri="{FF2B5EF4-FFF2-40B4-BE49-F238E27FC236}">
                    <a16:creationId xmlns:a16="http://schemas.microsoft.com/office/drawing/2014/main" id="{34D34DBA-6D94-7FA7-C995-79C62E15B827}"/>
                  </a:ext>
                </a:extLst>
              </p:cNvPr>
              <p:cNvSpPr/>
              <p:nvPr/>
            </p:nvSpPr>
            <p:spPr>
              <a:xfrm>
                <a:off x="7980779" y="4355766"/>
                <a:ext cx="656009" cy="937717"/>
              </a:xfrm>
              <a:prstGeom prst="upArrow">
                <a:avLst>
                  <a:gd name="adj1" fmla="val 50000"/>
                  <a:gd name="adj2" fmla="val 36643"/>
                </a:avLst>
              </a:prstGeom>
              <a:solidFill>
                <a:sysClr val="windowText" lastClr="000000"/>
              </a:solidFill>
              <a:ln w="12700" cap="flat" cmpd="sng" algn="ctr">
                <a:noFill/>
                <a:prstDash val="solid"/>
                <a:miter lim="800000"/>
              </a:ln>
              <a:effectLst/>
            </p:spPr>
            <p:txBody>
              <a:bodyPr rtlCol="0" anchor="ctr"/>
              <a:lstStyle/>
              <a:p>
                <a:pPr marL="0" marR="0" lvl="0" indent="0" algn="ctr" defTabSz="843207"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a:extLst>
                  <a:ext uri="{FF2B5EF4-FFF2-40B4-BE49-F238E27FC236}">
                    <a16:creationId xmlns:a16="http://schemas.microsoft.com/office/drawing/2014/main" id="{D4569A15-E369-F057-B94B-4E2175AF7A05}"/>
                  </a:ext>
                </a:extLst>
              </p:cNvPr>
              <p:cNvSpPr/>
              <p:nvPr/>
            </p:nvSpPr>
            <p:spPr>
              <a:xfrm>
                <a:off x="7142810" y="4671276"/>
                <a:ext cx="2331947" cy="52490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843207"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自治体からの情報提供</a:t>
                </a:r>
              </a:p>
              <a:p>
                <a:pPr marL="0" marR="0" lvl="0" indent="0" algn="ctr" defTabSz="843207"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官民の各種サポート</a:t>
                </a:r>
              </a:p>
            </p:txBody>
          </p:sp>
        </p:grpSp>
        <p:sp>
          <p:nvSpPr>
            <p:cNvPr id="33" name="テキスト ボックス 32">
              <a:extLst>
                <a:ext uri="{FF2B5EF4-FFF2-40B4-BE49-F238E27FC236}">
                  <a16:creationId xmlns:a16="http://schemas.microsoft.com/office/drawing/2014/main" id="{67D23B07-F209-9807-3770-B88B36A1F31D}"/>
                </a:ext>
              </a:extLst>
            </p:cNvPr>
            <p:cNvSpPr txBox="1"/>
            <p:nvPr/>
          </p:nvSpPr>
          <p:spPr>
            <a:xfrm>
              <a:off x="60656" y="2543652"/>
              <a:ext cx="1963141" cy="294964"/>
            </a:xfrm>
            <a:prstGeom prst="roundRect">
              <a:avLst/>
            </a:prstGeom>
            <a:solidFill>
              <a:srgbClr val="FFFF00"/>
            </a:solidFill>
            <a:ln w="25400">
              <a:solidFill>
                <a:srgbClr val="ED7D31"/>
              </a:solidFill>
              <a:prstDash val="solid"/>
            </a:ln>
          </p:spPr>
          <p:txBody>
            <a:bodyPr wrap="square" tIns="36000" bIns="36000" rtlCol="0" anchor="ctr">
              <a:spAutoFit/>
            </a:bodyPr>
            <a:lstStyle/>
            <a:p>
              <a:pPr marL="0" marR="0" lvl="0" indent="0" algn="ctr" defTabSz="843202" rtl="0" eaLnBrk="1" fontAlgn="auto" latinLnBrk="0" hangingPunct="1">
                <a:lnSpc>
                  <a:spcPct val="9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目指す姿のイメージ</a:t>
              </a:r>
            </a:p>
          </p:txBody>
        </p:sp>
        <p:sp>
          <p:nvSpPr>
            <p:cNvPr id="34" name="四角形: 角を丸くする 33">
              <a:extLst>
                <a:ext uri="{FF2B5EF4-FFF2-40B4-BE49-F238E27FC236}">
                  <a16:creationId xmlns:a16="http://schemas.microsoft.com/office/drawing/2014/main" id="{8A7535F0-2354-56C8-6E8A-5AB9B2351784}"/>
                </a:ext>
              </a:extLst>
            </p:cNvPr>
            <p:cNvSpPr/>
            <p:nvPr/>
          </p:nvSpPr>
          <p:spPr>
            <a:xfrm>
              <a:off x="53199" y="5409585"/>
              <a:ext cx="9802303" cy="1323954"/>
            </a:xfrm>
            <a:prstGeom prst="roundRect">
              <a:avLst>
                <a:gd name="adj" fmla="val 0"/>
              </a:avLst>
            </a:prstGeom>
            <a:gradFill>
              <a:gsLst>
                <a:gs pos="50000">
                  <a:srgbClr val="FFC000">
                    <a:lumMod val="20000"/>
                    <a:lumOff val="80000"/>
                    <a:alpha val="65000"/>
                  </a:srgbClr>
                </a:gs>
                <a:gs pos="0">
                  <a:srgbClr val="FFC000">
                    <a:lumMod val="40000"/>
                    <a:lumOff val="60000"/>
                  </a:srgbClr>
                </a:gs>
                <a:gs pos="100000">
                  <a:srgbClr val="FFC000">
                    <a:lumMod val="20000"/>
                    <a:lumOff val="80000"/>
                  </a:srgbClr>
                </a:gs>
              </a:gsLst>
              <a:lin ang="5400000" scaled="1"/>
            </a:gradFill>
            <a:ln w="12700" cap="flat" cmpd="sng" algn="ctr">
              <a:noFill/>
              <a:prstDash val="solid"/>
              <a:miter lim="800000"/>
            </a:ln>
            <a:effectLst/>
          </p:spPr>
          <p:txBody>
            <a:bodyPr rtlCol="0" anchor="ctr"/>
            <a:lstStyle/>
            <a:p>
              <a:pPr marL="0" marR="0" lvl="0" indent="0" algn="ctr" defTabSz="913451"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5" name="図 34">
              <a:extLst>
                <a:ext uri="{FF2B5EF4-FFF2-40B4-BE49-F238E27FC236}">
                  <a16:creationId xmlns:a16="http://schemas.microsoft.com/office/drawing/2014/main" id="{7A60BAA6-F5CF-6EFE-0BA0-9E290D75C9D0}"/>
                </a:ext>
              </a:extLst>
            </p:cNvPr>
            <p:cNvPicPr>
              <a:picLocks noChangeAspect="1"/>
            </p:cNvPicPr>
            <p:nvPr/>
          </p:nvPicPr>
          <p:blipFill>
            <a:blip r:embed="rId3"/>
            <a:stretch>
              <a:fillRect/>
            </a:stretch>
          </p:blipFill>
          <p:spPr>
            <a:xfrm>
              <a:off x="4927007" y="5605934"/>
              <a:ext cx="488963" cy="746092"/>
            </a:xfrm>
            <a:prstGeom prst="rect">
              <a:avLst/>
            </a:prstGeom>
          </p:spPr>
        </p:pic>
        <p:cxnSp>
          <p:nvCxnSpPr>
            <p:cNvPr id="37" name="直線矢印コネクタ 36">
              <a:extLst>
                <a:ext uri="{FF2B5EF4-FFF2-40B4-BE49-F238E27FC236}">
                  <a16:creationId xmlns:a16="http://schemas.microsoft.com/office/drawing/2014/main" id="{97602DB9-9D87-FD35-56B3-37D8FDAD94B9}"/>
                </a:ext>
              </a:extLst>
            </p:cNvPr>
            <p:cNvCxnSpPr>
              <a:cxnSpLocks/>
            </p:cNvCxnSpPr>
            <p:nvPr/>
          </p:nvCxnSpPr>
          <p:spPr>
            <a:xfrm>
              <a:off x="4315424" y="5970248"/>
              <a:ext cx="504000" cy="0"/>
            </a:xfrm>
            <a:prstGeom prst="straightConnector1">
              <a:avLst/>
            </a:prstGeom>
            <a:noFill/>
            <a:ln w="44450" cap="flat" cmpd="sng" algn="ctr">
              <a:solidFill>
                <a:sysClr val="windowText" lastClr="000000"/>
              </a:solidFill>
              <a:prstDash val="solid"/>
              <a:miter lim="800000"/>
              <a:tailEnd type="triangle"/>
            </a:ln>
            <a:effectLst/>
          </p:spPr>
        </p:cxnSp>
        <p:pic>
          <p:nvPicPr>
            <p:cNvPr id="39" name="図 38">
              <a:extLst>
                <a:ext uri="{FF2B5EF4-FFF2-40B4-BE49-F238E27FC236}">
                  <a16:creationId xmlns:a16="http://schemas.microsoft.com/office/drawing/2014/main" id="{4A406801-0F9D-091B-3286-B709D034BF1F}"/>
                </a:ext>
              </a:extLst>
            </p:cNvPr>
            <p:cNvPicPr>
              <a:picLocks noChangeAspect="1"/>
            </p:cNvPicPr>
            <p:nvPr/>
          </p:nvPicPr>
          <p:blipFill>
            <a:blip r:embed="rId4"/>
            <a:stretch>
              <a:fillRect/>
            </a:stretch>
          </p:blipFill>
          <p:spPr>
            <a:xfrm>
              <a:off x="3152475" y="5553186"/>
              <a:ext cx="1043675" cy="789938"/>
            </a:xfrm>
            <a:prstGeom prst="rect">
              <a:avLst/>
            </a:prstGeom>
          </p:spPr>
        </p:pic>
        <p:sp>
          <p:nvSpPr>
            <p:cNvPr id="40" name="テキスト ボックス 39">
              <a:extLst>
                <a:ext uri="{FF2B5EF4-FFF2-40B4-BE49-F238E27FC236}">
                  <a16:creationId xmlns:a16="http://schemas.microsoft.com/office/drawing/2014/main" id="{E38E4FC9-9E2B-E4ED-DFAC-F7CC3385CF4D}"/>
                </a:ext>
              </a:extLst>
            </p:cNvPr>
            <p:cNvSpPr txBox="1"/>
            <p:nvPr/>
          </p:nvSpPr>
          <p:spPr>
            <a:xfrm>
              <a:off x="3252318" y="6360983"/>
              <a:ext cx="2145571" cy="257369"/>
            </a:xfrm>
            <a:prstGeom prst="rect">
              <a:avLst/>
            </a:prstGeom>
            <a:noFill/>
            <a:ln>
              <a:noFill/>
            </a:ln>
          </p:spPr>
          <p:txBody>
            <a:bodyPr wrap="square" lIns="72000" tIns="36000" rIns="72000" bIns="36000" rtlCol="0">
              <a:spAutoFit/>
            </a:bodyPr>
            <a:lstStyle/>
            <a:p>
              <a:pPr marL="0" marR="0" lvl="0" indent="0" algn="ctr" defTabSz="913451"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活動に役立つ各種情報を発信</a:t>
              </a:r>
              <a:endPar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2" name="図 41">
              <a:extLst>
                <a:ext uri="{FF2B5EF4-FFF2-40B4-BE49-F238E27FC236}">
                  <a16:creationId xmlns:a16="http://schemas.microsoft.com/office/drawing/2014/main" id="{5BB3D172-1A66-609E-8ED1-13267AA85256}"/>
                </a:ext>
              </a:extLst>
            </p:cNvPr>
            <p:cNvPicPr>
              <a:picLocks noChangeAspect="1"/>
            </p:cNvPicPr>
            <p:nvPr/>
          </p:nvPicPr>
          <p:blipFill>
            <a:blip r:embed="rId5"/>
            <a:stretch>
              <a:fillRect/>
            </a:stretch>
          </p:blipFill>
          <p:spPr>
            <a:xfrm>
              <a:off x="8999285" y="5518636"/>
              <a:ext cx="421148" cy="369360"/>
            </a:xfrm>
            <a:prstGeom prst="rect">
              <a:avLst/>
            </a:prstGeom>
          </p:spPr>
        </p:pic>
        <p:cxnSp>
          <p:nvCxnSpPr>
            <p:cNvPr id="43" name="直線矢印コネクタ 42">
              <a:extLst>
                <a:ext uri="{FF2B5EF4-FFF2-40B4-BE49-F238E27FC236}">
                  <a16:creationId xmlns:a16="http://schemas.microsoft.com/office/drawing/2014/main" id="{A32C0151-9AAF-059F-955D-6E91D022DC85}"/>
                </a:ext>
              </a:extLst>
            </p:cNvPr>
            <p:cNvCxnSpPr>
              <a:cxnSpLocks/>
            </p:cNvCxnSpPr>
            <p:nvPr/>
          </p:nvCxnSpPr>
          <p:spPr>
            <a:xfrm flipV="1">
              <a:off x="7613916" y="5553186"/>
              <a:ext cx="1201658" cy="44576"/>
            </a:xfrm>
            <a:prstGeom prst="straightConnector1">
              <a:avLst/>
            </a:prstGeom>
            <a:noFill/>
            <a:ln w="44450" cap="flat" cmpd="sng" algn="ctr">
              <a:solidFill>
                <a:sysClr val="windowText" lastClr="000000"/>
              </a:solidFill>
              <a:prstDash val="solid"/>
              <a:miter lim="800000"/>
              <a:tailEnd type="triangle"/>
            </a:ln>
            <a:effectLst/>
          </p:spPr>
        </p:cxnSp>
        <p:cxnSp>
          <p:nvCxnSpPr>
            <p:cNvPr id="44" name="直線矢印コネクタ 43">
              <a:extLst>
                <a:ext uri="{FF2B5EF4-FFF2-40B4-BE49-F238E27FC236}">
                  <a16:creationId xmlns:a16="http://schemas.microsoft.com/office/drawing/2014/main" id="{18ABBFBE-FB61-2AC3-C0B2-C6CBE37B54AE}"/>
                </a:ext>
              </a:extLst>
            </p:cNvPr>
            <p:cNvCxnSpPr>
              <a:cxnSpLocks/>
            </p:cNvCxnSpPr>
            <p:nvPr/>
          </p:nvCxnSpPr>
          <p:spPr>
            <a:xfrm>
              <a:off x="7613916" y="5739246"/>
              <a:ext cx="1351220" cy="369360"/>
            </a:xfrm>
            <a:prstGeom prst="straightConnector1">
              <a:avLst/>
            </a:prstGeom>
            <a:noFill/>
            <a:ln w="44450" cap="flat" cmpd="sng" algn="ctr">
              <a:solidFill>
                <a:sysClr val="windowText" lastClr="000000"/>
              </a:solidFill>
              <a:prstDash val="solid"/>
              <a:miter lim="800000"/>
              <a:tailEnd type="triangle"/>
            </a:ln>
            <a:effectLst/>
          </p:spPr>
        </p:cxnSp>
        <p:sp>
          <p:nvSpPr>
            <p:cNvPr id="45" name="テキスト ボックス 44">
              <a:extLst>
                <a:ext uri="{FF2B5EF4-FFF2-40B4-BE49-F238E27FC236}">
                  <a16:creationId xmlns:a16="http://schemas.microsoft.com/office/drawing/2014/main" id="{48F3C9BC-907B-8B37-05DC-2B7618CDC4F3}"/>
                </a:ext>
              </a:extLst>
            </p:cNvPr>
            <p:cNvSpPr txBox="1"/>
            <p:nvPr/>
          </p:nvSpPr>
          <p:spPr>
            <a:xfrm>
              <a:off x="6350675" y="6147170"/>
              <a:ext cx="1717303" cy="553998"/>
            </a:xfrm>
            <a:prstGeom prst="rect">
              <a:avLst/>
            </a:prstGeom>
            <a:noFill/>
          </p:spPr>
          <p:txBody>
            <a:bodyPr wrap="square" lIns="36000" tIns="0" rIns="36000" bIns="0" rtlCol="0">
              <a:spAutoFit/>
            </a:bodyPr>
            <a:lstStyle/>
            <a:p>
              <a:pPr marL="0" marR="0" lvl="0" indent="0" algn="just" defTabSz="913451"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手続の円滑化をはじめ、</a:t>
              </a:r>
              <a:endPar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just" defTabSz="913451"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活動に役立つ官民の</a:t>
              </a:r>
              <a:endPar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just" defTabSz="913451"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様々なサポートを実施</a:t>
              </a:r>
            </a:p>
          </p:txBody>
        </p:sp>
        <p:cxnSp>
          <p:nvCxnSpPr>
            <p:cNvPr id="46" name="直線矢印コネクタ 45">
              <a:extLst>
                <a:ext uri="{FF2B5EF4-FFF2-40B4-BE49-F238E27FC236}">
                  <a16:creationId xmlns:a16="http://schemas.microsoft.com/office/drawing/2014/main" id="{BE9DA7E9-5906-3A9D-1F86-F3856C714F22}"/>
                </a:ext>
              </a:extLst>
            </p:cNvPr>
            <p:cNvCxnSpPr>
              <a:cxnSpLocks/>
            </p:cNvCxnSpPr>
            <p:nvPr/>
          </p:nvCxnSpPr>
          <p:spPr>
            <a:xfrm>
              <a:off x="7613916" y="5846304"/>
              <a:ext cx="409614" cy="264721"/>
            </a:xfrm>
            <a:prstGeom prst="straightConnector1">
              <a:avLst/>
            </a:prstGeom>
            <a:noFill/>
            <a:ln w="44450" cap="flat" cmpd="sng" algn="ctr">
              <a:solidFill>
                <a:sysClr val="windowText" lastClr="000000"/>
              </a:solidFill>
              <a:prstDash val="solid"/>
              <a:miter lim="800000"/>
              <a:tailEnd type="triangle"/>
            </a:ln>
            <a:effectLst/>
          </p:spPr>
        </p:cxnSp>
        <p:pic>
          <p:nvPicPr>
            <p:cNvPr id="47" name="図 46">
              <a:extLst>
                <a:ext uri="{FF2B5EF4-FFF2-40B4-BE49-F238E27FC236}">
                  <a16:creationId xmlns:a16="http://schemas.microsoft.com/office/drawing/2014/main" id="{F66862E0-DBBB-95D0-B1C5-579CE2A3E792}"/>
                </a:ext>
              </a:extLst>
            </p:cNvPr>
            <p:cNvPicPr>
              <a:picLocks noChangeAspect="1"/>
            </p:cNvPicPr>
            <p:nvPr/>
          </p:nvPicPr>
          <p:blipFill>
            <a:blip r:embed="rId6"/>
            <a:stretch>
              <a:fillRect/>
            </a:stretch>
          </p:blipFill>
          <p:spPr>
            <a:xfrm>
              <a:off x="8023530" y="6141721"/>
              <a:ext cx="751352" cy="469170"/>
            </a:xfrm>
            <a:prstGeom prst="rect">
              <a:avLst/>
            </a:prstGeom>
          </p:spPr>
        </p:pic>
        <p:grpSp>
          <p:nvGrpSpPr>
            <p:cNvPr id="48" name="グループ化 47">
              <a:extLst>
                <a:ext uri="{FF2B5EF4-FFF2-40B4-BE49-F238E27FC236}">
                  <a16:creationId xmlns:a16="http://schemas.microsoft.com/office/drawing/2014/main" id="{03E922C3-68FD-5ACD-5ABF-CF91D1F4AC87}"/>
                </a:ext>
              </a:extLst>
            </p:cNvPr>
            <p:cNvGrpSpPr/>
            <p:nvPr/>
          </p:nvGrpSpPr>
          <p:grpSpPr>
            <a:xfrm>
              <a:off x="6701230" y="5446061"/>
              <a:ext cx="807003" cy="615961"/>
              <a:chOff x="6866809" y="5877609"/>
              <a:chExt cx="807003" cy="615961"/>
            </a:xfrm>
          </p:grpSpPr>
          <p:pic>
            <p:nvPicPr>
              <p:cNvPr id="57" name="図 56">
                <a:extLst>
                  <a:ext uri="{FF2B5EF4-FFF2-40B4-BE49-F238E27FC236}">
                    <a16:creationId xmlns:a16="http://schemas.microsoft.com/office/drawing/2014/main" id="{0EBCB315-EFE4-E0C8-AFC3-853EC3D28ACE}"/>
                  </a:ext>
                </a:extLst>
              </p:cNvPr>
              <p:cNvPicPr>
                <a:picLocks noChangeAspect="1"/>
              </p:cNvPicPr>
              <p:nvPr/>
            </p:nvPicPr>
            <p:blipFill>
              <a:blip r:embed="rId3"/>
              <a:stretch>
                <a:fillRect/>
              </a:stretch>
            </p:blipFill>
            <p:spPr>
              <a:xfrm>
                <a:off x="6866809" y="5904660"/>
                <a:ext cx="378337" cy="585844"/>
              </a:xfrm>
              <a:prstGeom prst="rect">
                <a:avLst/>
              </a:prstGeom>
            </p:spPr>
          </p:pic>
          <p:pic>
            <p:nvPicPr>
              <p:cNvPr id="60" name="図 59">
                <a:extLst>
                  <a:ext uri="{FF2B5EF4-FFF2-40B4-BE49-F238E27FC236}">
                    <a16:creationId xmlns:a16="http://schemas.microsoft.com/office/drawing/2014/main" id="{57C77EB0-B6DA-7D70-A3F6-A606DA6EE3A1}"/>
                  </a:ext>
                </a:extLst>
              </p:cNvPr>
              <p:cNvPicPr>
                <a:picLocks noChangeAspect="1"/>
              </p:cNvPicPr>
              <p:nvPr/>
            </p:nvPicPr>
            <p:blipFill>
              <a:blip r:embed="rId7"/>
              <a:stretch>
                <a:fillRect/>
              </a:stretch>
            </p:blipFill>
            <p:spPr>
              <a:xfrm>
                <a:off x="7273510" y="5877609"/>
                <a:ext cx="400302" cy="615961"/>
              </a:xfrm>
              <a:prstGeom prst="rect">
                <a:avLst/>
              </a:prstGeom>
            </p:spPr>
          </p:pic>
        </p:grpSp>
        <p:sp>
          <p:nvSpPr>
            <p:cNvPr id="61" name="四角形: 角を丸くする 60">
              <a:extLst>
                <a:ext uri="{FF2B5EF4-FFF2-40B4-BE49-F238E27FC236}">
                  <a16:creationId xmlns:a16="http://schemas.microsoft.com/office/drawing/2014/main" id="{97479E14-9C54-821F-757F-ACE94337A20B}"/>
                </a:ext>
              </a:extLst>
            </p:cNvPr>
            <p:cNvSpPr/>
            <p:nvPr/>
          </p:nvSpPr>
          <p:spPr>
            <a:xfrm>
              <a:off x="70485" y="2829024"/>
              <a:ext cx="2011630" cy="2920759"/>
            </a:xfrm>
            <a:prstGeom prst="roundRect">
              <a:avLst>
                <a:gd name="adj" fmla="val 6979"/>
              </a:avLst>
            </a:prstGeom>
            <a:gradFill>
              <a:gsLst>
                <a:gs pos="0">
                  <a:srgbClr val="FFC000">
                    <a:lumMod val="20000"/>
                    <a:lumOff val="80000"/>
                    <a:alpha val="65000"/>
                  </a:srgbClr>
                </a:gs>
                <a:gs pos="100000">
                  <a:srgbClr val="FFC000">
                    <a:lumMod val="40000"/>
                    <a:lumOff val="60000"/>
                  </a:srgbClr>
                </a:gs>
              </a:gsLst>
              <a:lin ang="5400000" scaled="1"/>
            </a:gradFill>
            <a:ln w="12700" cap="flat" cmpd="sng" algn="ctr">
              <a:noFill/>
              <a:prstDash val="solid"/>
              <a:miter lim="800000"/>
            </a:ln>
            <a:effectLst/>
          </p:spPr>
          <p:txBody>
            <a:bodyPr rtlCol="0" anchor="ctr"/>
            <a:lstStyle/>
            <a:p>
              <a:pPr marL="0" marR="0" lvl="0" indent="0" algn="ctr" defTabSz="843207"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62" name="直線矢印コネクタ 61">
              <a:extLst>
                <a:ext uri="{FF2B5EF4-FFF2-40B4-BE49-F238E27FC236}">
                  <a16:creationId xmlns:a16="http://schemas.microsoft.com/office/drawing/2014/main" id="{B34A7900-2F62-81BF-F982-C91CBFF79F40}"/>
                </a:ext>
              </a:extLst>
            </p:cNvPr>
            <p:cNvCxnSpPr>
              <a:cxnSpLocks/>
            </p:cNvCxnSpPr>
            <p:nvPr/>
          </p:nvCxnSpPr>
          <p:spPr>
            <a:xfrm flipV="1">
              <a:off x="1146678" y="5011519"/>
              <a:ext cx="0" cy="546601"/>
            </a:xfrm>
            <a:prstGeom prst="straightConnector1">
              <a:avLst/>
            </a:prstGeom>
            <a:noFill/>
            <a:ln w="101600" cap="flat" cmpd="sng" algn="ctr">
              <a:solidFill>
                <a:sysClr val="windowText" lastClr="000000"/>
              </a:solidFill>
              <a:prstDash val="solid"/>
              <a:miter lim="800000"/>
              <a:tailEnd type="triangle"/>
            </a:ln>
            <a:effectLst/>
          </p:spPr>
        </p:cxnSp>
        <p:grpSp>
          <p:nvGrpSpPr>
            <p:cNvPr id="63" name="グループ化 62">
              <a:extLst>
                <a:ext uri="{FF2B5EF4-FFF2-40B4-BE49-F238E27FC236}">
                  <a16:creationId xmlns:a16="http://schemas.microsoft.com/office/drawing/2014/main" id="{F7CEAB10-E7F4-4D9B-A9DB-A02305AB7118}"/>
                </a:ext>
              </a:extLst>
            </p:cNvPr>
            <p:cNvGrpSpPr/>
            <p:nvPr/>
          </p:nvGrpSpPr>
          <p:grpSpPr>
            <a:xfrm>
              <a:off x="335735" y="5568050"/>
              <a:ext cx="1270632" cy="911742"/>
              <a:chOff x="4505803" y="5925802"/>
              <a:chExt cx="1110751" cy="786731"/>
            </a:xfrm>
          </p:grpSpPr>
          <p:pic>
            <p:nvPicPr>
              <p:cNvPr id="64" name="図 63">
                <a:extLst>
                  <a:ext uri="{FF2B5EF4-FFF2-40B4-BE49-F238E27FC236}">
                    <a16:creationId xmlns:a16="http://schemas.microsoft.com/office/drawing/2014/main" id="{09E17436-0C18-C08D-897F-EA9C1726FB9A}"/>
                  </a:ext>
                </a:extLst>
              </p:cNvPr>
              <p:cNvPicPr>
                <a:picLocks noChangeAspect="1"/>
              </p:cNvPicPr>
              <p:nvPr/>
            </p:nvPicPr>
            <p:blipFill>
              <a:blip r:embed="rId4"/>
              <a:stretch>
                <a:fillRect/>
              </a:stretch>
            </p:blipFill>
            <p:spPr>
              <a:xfrm>
                <a:off x="4505803" y="5932121"/>
                <a:ext cx="1110751" cy="780412"/>
              </a:xfrm>
              <a:prstGeom prst="rect">
                <a:avLst/>
              </a:prstGeom>
            </p:spPr>
          </p:pic>
          <p:sp>
            <p:nvSpPr>
              <p:cNvPr id="65" name="テキスト ボックス 64">
                <a:extLst>
                  <a:ext uri="{FF2B5EF4-FFF2-40B4-BE49-F238E27FC236}">
                    <a16:creationId xmlns:a16="http://schemas.microsoft.com/office/drawing/2014/main" id="{8F355E08-4EFB-A9E6-423E-5282B19E02C0}"/>
                  </a:ext>
                </a:extLst>
              </p:cNvPr>
              <p:cNvSpPr txBox="1"/>
              <p:nvPr/>
            </p:nvSpPr>
            <p:spPr>
              <a:xfrm>
                <a:off x="4715543" y="5925802"/>
                <a:ext cx="691271" cy="254049"/>
              </a:xfrm>
              <a:prstGeom prst="rect">
                <a:avLst/>
              </a:prstGeom>
              <a:solidFill>
                <a:sysClr val="window" lastClr="FFFFFF"/>
              </a:solidFill>
              <a:ln>
                <a:solidFill>
                  <a:sysClr val="windowText" lastClr="000000"/>
                </a:solidFill>
              </a:ln>
            </p:spPr>
            <p:txBody>
              <a:bodyPr wrap="square" lIns="66462" tIns="33231" rIns="66462" bIns="33231" rtlCol="0">
                <a:spAutoFit/>
              </a:bodyPr>
              <a:lstStyle/>
              <a:p>
                <a:pPr marL="0" marR="0" lvl="0" indent="0" algn="ctr" defTabSz="843207" rtl="0" eaLnBrk="1" fontAlgn="auto" latinLnBrk="0" hangingPunct="1">
                  <a:lnSpc>
                    <a:spcPct val="100000"/>
                  </a:lnSpc>
                  <a:spcBef>
                    <a:spcPts val="0"/>
                  </a:spcBef>
                  <a:spcAft>
                    <a:spcPts val="0"/>
                  </a:spcAft>
                  <a:buClrTx/>
                  <a:buSzTx/>
                  <a:buFontTx/>
                  <a:buNone/>
                  <a:tabLst/>
                  <a:defRPr/>
                </a:pPr>
                <a:r>
                  <a:rPr kumimoji="0" lang="ja-JP" altLang="en-US" sz="1477"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自治体</a:t>
                </a:r>
              </a:p>
            </p:txBody>
          </p:sp>
        </p:grpSp>
        <p:cxnSp>
          <p:nvCxnSpPr>
            <p:cNvPr id="66" name="直線矢印コネクタ 65">
              <a:extLst>
                <a:ext uri="{FF2B5EF4-FFF2-40B4-BE49-F238E27FC236}">
                  <a16:creationId xmlns:a16="http://schemas.microsoft.com/office/drawing/2014/main" id="{EE27EB9B-12CA-5820-0C8F-CC0C70BAFC32}"/>
                </a:ext>
              </a:extLst>
            </p:cNvPr>
            <p:cNvCxnSpPr>
              <a:cxnSpLocks/>
            </p:cNvCxnSpPr>
            <p:nvPr/>
          </p:nvCxnSpPr>
          <p:spPr>
            <a:xfrm>
              <a:off x="811811" y="5011518"/>
              <a:ext cx="0" cy="533530"/>
            </a:xfrm>
            <a:prstGeom prst="straightConnector1">
              <a:avLst/>
            </a:prstGeom>
            <a:noFill/>
            <a:ln w="101600" cap="flat" cmpd="sng" algn="ctr">
              <a:solidFill>
                <a:sysClr val="windowText" lastClr="000000"/>
              </a:solidFill>
              <a:prstDash val="solid"/>
              <a:miter lim="800000"/>
              <a:tailEnd type="triangle"/>
            </a:ln>
            <a:effectLst/>
          </p:spPr>
        </p:cxnSp>
        <p:sp>
          <p:nvSpPr>
            <p:cNvPr id="68" name="テキスト ボックス 67">
              <a:extLst>
                <a:ext uri="{FF2B5EF4-FFF2-40B4-BE49-F238E27FC236}">
                  <a16:creationId xmlns:a16="http://schemas.microsoft.com/office/drawing/2014/main" id="{64396A24-9568-D3F1-35BF-D89926A41EAF}"/>
                </a:ext>
              </a:extLst>
            </p:cNvPr>
            <p:cNvSpPr txBox="1"/>
            <p:nvPr/>
          </p:nvSpPr>
          <p:spPr>
            <a:xfrm>
              <a:off x="173983" y="5139709"/>
              <a:ext cx="585445" cy="291170"/>
            </a:xfrm>
            <a:prstGeom prst="rect">
              <a:avLst/>
            </a:prstGeom>
            <a:noFill/>
          </p:spPr>
          <p:txBody>
            <a:bodyPr wrap="square" rtlCol="0">
              <a:spAutoFit/>
            </a:bodyPr>
            <a:lstStyle/>
            <a:p>
              <a:pPr marL="0" marR="0" lvl="0" indent="0" algn="ctr" defTabSz="843207"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登録</a:t>
              </a:r>
            </a:p>
          </p:txBody>
        </p:sp>
        <p:sp>
          <p:nvSpPr>
            <p:cNvPr id="69" name="テキスト ボックス 68">
              <a:extLst>
                <a:ext uri="{FF2B5EF4-FFF2-40B4-BE49-F238E27FC236}">
                  <a16:creationId xmlns:a16="http://schemas.microsoft.com/office/drawing/2014/main" id="{F6ECFCB1-5FEB-D4CD-9815-468CEB32A222}"/>
                </a:ext>
              </a:extLst>
            </p:cNvPr>
            <p:cNvSpPr txBox="1"/>
            <p:nvPr/>
          </p:nvSpPr>
          <p:spPr>
            <a:xfrm>
              <a:off x="1250468" y="5139709"/>
              <a:ext cx="531403" cy="291170"/>
            </a:xfrm>
            <a:prstGeom prst="rect">
              <a:avLst/>
            </a:prstGeom>
            <a:noFill/>
          </p:spPr>
          <p:txBody>
            <a:bodyPr wrap="square" rtlCol="0">
              <a:spAutoFit/>
            </a:bodyPr>
            <a:lstStyle/>
            <a:p>
              <a:pPr marL="0" marR="0" lvl="0" indent="0" algn="ctr" defTabSz="843207"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発行</a:t>
              </a:r>
            </a:p>
          </p:txBody>
        </p:sp>
        <p:sp>
          <p:nvSpPr>
            <p:cNvPr id="70" name="円柱 69">
              <a:extLst>
                <a:ext uri="{FF2B5EF4-FFF2-40B4-BE49-F238E27FC236}">
                  <a16:creationId xmlns:a16="http://schemas.microsoft.com/office/drawing/2014/main" id="{6C756249-9532-9772-37A5-06BF66B37E56}"/>
                </a:ext>
              </a:extLst>
            </p:cNvPr>
            <p:cNvSpPr/>
            <p:nvPr/>
          </p:nvSpPr>
          <p:spPr>
            <a:xfrm>
              <a:off x="1443400" y="6102207"/>
              <a:ext cx="523120" cy="439610"/>
            </a:xfrm>
            <a:prstGeom prst="can">
              <a:avLst/>
            </a:prstGeom>
            <a:solidFill>
              <a:srgbClr val="ED7D31">
                <a:lumMod val="20000"/>
                <a:lumOff val="80000"/>
              </a:srgbClr>
            </a:solidFill>
            <a:ln w="12700" cap="flat" cmpd="sng" algn="ctr">
              <a:solidFill>
                <a:srgbClr val="ED7D31"/>
              </a:solidFill>
              <a:prstDash val="solid"/>
              <a:miter lim="800000"/>
            </a:ln>
            <a:effectLst/>
          </p:spPr>
          <p:txBody>
            <a:bodyPr rtlCol="0" anchor="ctr"/>
            <a:lstStyle/>
            <a:p>
              <a:pPr marL="0" marR="0" lvl="0" indent="0" algn="ctr" defTabSz="843207" rtl="0" eaLnBrk="1" fontAlgn="auto" latinLnBrk="0" hangingPunct="1">
                <a:lnSpc>
                  <a:spcPct val="100000"/>
                </a:lnSpc>
                <a:spcBef>
                  <a:spcPts val="0"/>
                </a:spcBef>
                <a:spcAft>
                  <a:spcPts val="0"/>
                </a:spcAft>
                <a:buClrTx/>
                <a:buSzTx/>
                <a:buFontTx/>
                <a:buNone/>
                <a:tabLst/>
                <a:defRPr/>
              </a:pPr>
              <a:r>
                <a:rPr kumimoji="0" lang="ja-JP" altLang="en-US" sz="1292"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登録</a:t>
              </a:r>
              <a:endParaRPr kumimoji="0" lang="en-US" altLang="ja-JP" sz="1292"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1" name="テキスト ボックス 70">
              <a:extLst>
                <a:ext uri="{FF2B5EF4-FFF2-40B4-BE49-F238E27FC236}">
                  <a16:creationId xmlns:a16="http://schemas.microsoft.com/office/drawing/2014/main" id="{3EE89A28-88C4-43CA-601E-BDBBBF93C672}"/>
                </a:ext>
              </a:extLst>
            </p:cNvPr>
            <p:cNvSpPr txBox="1"/>
            <p:nvPr/>
          </p:nvSpPr>
          <p:spPr>
            <a:xfrm>
              <a:off x="19050" y="6497481"/>
              <a:ext cx="1921185" cy="246221"/>
            </a:xfrm>
            <a:prstGeom prst="rect">
              <a:avLst/>
            </a:prstGeom>
            <a:noFill/>
          </p:spPr>
          <p:txBody>
            <a:bodyPr wrap="square">
              <a:spAutoFit/>
            </a:bodyPr>
            <a:lstStyle/>
            <a:p>
              <a:pPr marL="0" marR="0" lvl="0" indent="0" algn="ctr" defTabSz="84320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（国が共通システムを構築）</a:t>
              </a:r>
            </a:p>
          </p:txBody>
        </p:sp>
        <p:pic>
          <p:nvPicPr>
            <p:cNvPr id="72" name="図 71">
              <a:extLst>
                <a:ext uri="{FF2B5EF4-FFF2-40B4-BE49-F238E27FC236}">
                  <a16:creationId xmlns:a16="http://schemas.microsoft.com/office/drawing/2014/main" id="{F2532ABA-1420-321E-FB67-2F20BA98E314}"/>
                </a:ext>
              </a:extLst>
            </p:cNvPr>
            <p:cNvPicPr>
              <a:picLocks noChangeAspect="1"/>
            </p:cNvPicPr>
            <p:nvPr/>
          </p:nvPicPr>
          <p:blipFill>
            <a:blip r:embed="rId7"/>
            <a:stretch>
              <a:fillRect/>
            </a:stretch>
          </p:blipFill>
          <p:spPr>
            <a:xfrm>
              <a:off x="1211676" y="4050374"/>
              <a:ext cx="791780" cy="1069612"/>
            </a:xfrm>
            <a:prstGeom prst="rect">
              <a:avLst/>
            </a:prstGeom>
          </p:spPr>
        </p:pic>
        <p:sp>
          <p:nvSpPr>
            <p:cNvPr id="73" name="テキスト ボックス 72">
              <a:extLst>
                <a:ext uri="{FF2B5EF4-FFF2-40B4-BE49-F238E27FC236}">
                  <a16:creationId xmlns:a16="http://schemas.microsoft.com/office/drawing/2014/main" id="{6DDC6695-17D1-71B8-2E62-323C246FA8AC}"/>
                </a:ext>
              </a:extLst>
            </p:cNvPr>
            <p:cNvSpPr txBox="1"/>
            <p:nvPr/>
          </p:nvSpPr>
          <p:spPr>
            <a:xfrm>
              <a:off x="86426" y="2909341"/>
              <a:ext cx="1958747" cy="913497"/>
            </a:xfrm>
            <a:prstGeom prst="rect">
              <a:avLst/>
            </a:prstGeom>
            <a:noFill/>
            <a:ln>
              <a:noFill/>
            </a:ln>
          </p:spPr>
          <p:txBody>
            <a:bodyPr wrap="square" lIns="66462" tIns="33231" rIns="66462" bIns="33231" rtlCol="0">
              <a:spAutoFit/>
            </a:bodyPr>
            <a:lstStyle/>
            <a:p>
              <a:pPr marL="108000" marR="0" lvl="0" indent="-108000" algn="l" defTabSz="84320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ふるさとに思いを馳せる方</a:t>
              </a:r>
              <a:endParaRPr kumimoji="1" lang="en-US" altLang="ja-JP"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08000" marR="0" lvl="0" indent="-108000" algn="l" defTabSz="84320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地域の力になりたい方</a:t>
              </a:r>
              <a:endParaRPr kumimoji="1" lang="en-US" altLang="ja-JP"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08000" marR="0" lvl="0" indent="-108000" algn="l" defTabSz="84320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災害ボランティア</a:t>
              </a:r>
              <a:endParaRPr kumimoji="1" lang="en-US" altLang="ja-JP"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08000" marR="0" lvl="0" indent="-108000" algn="l" defTabSz="84320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二地域に居住する方</a:t>
              </a:r>
              <a:endParaRPr kumimoji="1" lang="en-US" altLang="ja-JP"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r" defTabSz="843207"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など</a:t>
              </a:r>
              <a:endParaRPr kumimoji="1" lang="en-US" altLang="ja-JP"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75" name="図 74">
              <a:extLst>
                <a:ext uri="{FF2B5EF4-FFF2-40B4-BE49-F238E27FC236}">
                  <a16:creationId xmlns:a16="http://schemas.microsoft.com/office/drawing/2014/main" id="{69880835-B3BB-7873-7077-5DC40F69A714}"/>
                </a:ext>
              </a:extLst>
            </p:cNvPr>
            <p:cNvPicPr>
              <a:picLocks noChangeAspect="1"/>
            </p:cNvPicPr>
            <p:nvPr/>
          </p:nvPicPr>
          <p:blipFill>
            <a:blip r:embed="rId8"/>
            <a:stretch>
              <a:fillRect/>
            </a:stretch>
          </p:blipFill>
          <p:spPr>
            <a:xfrm>
              <a:off x="136514" y="4369799"/>
              <a:ext cx="585444" cy="817049"/>
            </a:xfrm>
            <a:prstGeom prst="rect">
              <a:avLst/>
            </a:prstGeom>
          </p:spPr>
        </p:pic>
        <p:pic>
          <p:nvPicPr>
            <p:cNvPr id="76" name="図 75">
              <a:extLst>
                <a:ext uri="{FF2B5EF4-FFF2-40B4-BE49-F238E27FC236}">
                  <a16:creationId xmlns:a16="http://schemas.microsoft.com/office/drawing/2014/main" id="{497292C7-2A35-B8B3-32BD-A25B6141E1C8}"/>
                </a:ext>
              </a:extLst>
            </p:cNvPr>
            <p:cNvPicPr>
              <a:picLocks noChangeAspect="1"/>
            </p:cNvPicPr>
            <p:nvPr/>
          </p:nvPicPr>
          <p:blipFill>
            <a:blip r:embed="rId9"/>
            <a:stretch>
              <a:fillRect/>
            </a:stretch>
          </p:blipFill>
          <p:spPr>
            <a:xfrm>
              <a:off x="143744" y="3570106"/>
              <a:ext cx="1436954" cy="832983"/>
            </a:xfrm>
            <a:prstGeom prst="rect">
              <a:avLst/>
            </a:prstGeom>
          </p:spPr>
        </p:pic>
        <p:sp>
          <p:nvSpPr>
            <p:cNvPr id="77" name="四角形: 角を丸くする 76">
              <a:extLst>
                <a:ext uri="{FF2B5EF4-FFF2-40B4-BE49-F238E27FC236}">
                  <a16:creationId xmlns:a16="http://schemas.microsoft.com/office/drawing/2014/main" id="{EC474ACF-19A2-FD1D-1C62-0AC1BCEB7C1A}"/>
                </a:ext>
              </a:extLst>
            </p:cNvPr>
            <p:cNvSpPr/>
            <p:nvPr/>
          </p:nvSpPr>
          <p:spPr>
            <a:xfrm>
              <a:off x="5972239" y="2939514"/>
              <a:ext cx="3743347" cy="1764000"/>
            </a:xfrm>
            <a:prstGeom prst="roundRect">
              <a:avLst/>
            </a:prstGeom>
            <a:gradFill>
              <a:gsLst>
                <a:gs pos="50000">
                  <a:srgbClr val="5B9BD5">
                    <a:lumMod val="5000"/>
                    <a:lumOff val="95000"/>
                  </a:srgbClr>
                </a:gs>
                <a:gs pos="0">
                  <a:srgbClr val="FFCCFF"/>
                </a:gs>
                <a:gs pos="100000">
                  <a:srgbClr val="FFCCFF"/>
                </a:gs>
              </a:gsLst>
              <a:lin ang="5400000" scaled="1"/>
            </a:gradFill>
            <a:ln w="12700" cap="flat" cmpd="sng" algn="ctr">
              <a:noFill/>
              <a:prstDash val="solid"/>
              <a:miter lim="800000"/>
            </a:ln>
            <a:effectLst/>
          </p:spPr>
          <p:txBody>
            <a:bodyPr rtlCol="0" anchor="ctr"/>
            <a:lstStyle/>
            <a:p>
              <a:pPr marL="0" marR="0" lvl="0" indent="0" algn="ctr" defTabSz="843207"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8" name="四角形: 角を丸くする 77">
              <a:extLst>
                <a:ext uri="{FF2B5EF4-FFF2-40B4-BE49-F238E27FC236}">
                  <a16:creationId xmlns:a16="http://schemas.microsoft.com/office/drawing/2014/main" id="{840A3324-13BF-5767-5DC7-3F7C2181770E}"/>
                </a:ext>
              </a:extLst>
            </p:cNvPr>
            <p:cNvSpPr/>
            <p:nvPr/>
          </p:nvSpPr>
          <p:spPr>
            <a:xfrm>
              <a:off x="2163139" y="2948161"/>
              <a:ext cx="3756696" cy="1764000"/>
            </a:xfrm>
            <a:prstGeom prst="roundRect">
              <a:avLst/>
            </a:prstGeom>
            <a:gradFill>
              <a:gsLst>
                <a:gs pos="50000">
                  <a:srgbClr val="5B9BD5">
                    <a:lumMod val="5000"/>
                    <a:lumOff val="95000"/>
                  </a:srgbClr>
                </a:gs>
                <a:gs pos="0">
                  <a:srgbClr val="FFCCFF"/>
                </a:gs>
                <a:gs pos="100000">
                  <a:srgbClr val="FFCCFF"/>
                </a:gs>
              </a:gsLst>
              <a:lin ang="5400000" scaled="1"/>
            </a:gradFill>
            <a:ln w="12700" cap="flat" cmpd="sng" algn="ctr">
              <a:noFill/>
              <a:prstDash val="solid"/>
              <a:miter lim="800000"/>
            </a:ln>
            <a:effectLst/>
          </p:spPr>
          <p:txBody>
            <a:bodyPr rtlCol="0" anchor="ctr"/>
            <a:lstStyle/>
            <a:p>
              <a:pPr marL="0" marR="0" lvl="0" indent="0" algn="ctr" defTabSz="843207"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9" name="正方形/長方形 78">
              <a:extLst>
                <a:ext uri="{FF2B5EF4-FFF2-40B4-BE49-F238E27FC236}">
                  <a16:creationId xmlns:a16="http://schemas.microsoft.com/office/drawing/2014/main" id="{914E5FD6-7628-226F-16FE-6380B7877C1F}"/>
                </a:ext>
              </a:extLst>
            </p:cNvPr>
            <p:cNvSpPr/>
            <p:nvPr/>
          </p:nvSpPr>
          <p:spPr>
            <a:xfrm>
              <a:off x="2262287" y="3024639"/>
              <a:ext cx="3443818" cy="332308"/>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843207"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地域経済の活性化 → </a:t>
              </a:r>
              <a:r>
                <a:rPr kumimoji="0" lang="ja-JP" altLang="en-US" sz="1200" b="1" i="0" u="none" strike="noStrike" kern="0" cap="none" spc="0" normalizeH="0" baseline="0" noProof="0">
                  <a:ln>
                    <a:noFill/>
                  </a:ln>
                  <a:solidFill>
                    <a:srgbClr val="5B9BD5"/>
                  </a:solidFill>
                  <a:effectLst/>
                  <a:uLnTx/>
                  <a:uFillTx/>
                  <a:latin typeface="Meiryo UI" panose="020B0604030504040204" pitchFamily="50" charset="-128"/>
                  <a:ea typeface="Meiryo UI" panose="020B0604030504040204" pitchFamily="50" charset="-128"/>
                  <a:cs typeface="+mn-cs"/>
                </a:rPr>
                <a:t>ベーシック登録（仮称）</a:t>
              </a:r>
              <a:endParaRPr kumimoji="0" lang="en-US" altLang="ja-JP" sz="1200" b="1" i="0" u="none" strike="noStrike" kern="0" cap="none" spc="0" normalizeH="0" baseline="0" noProof="0">
                <a:ln>
                  <a:noFill/>
                </a:ln>
                <a:solidFill>
                  <a:srgbClr val="5B9BD5"/>
                </a:solidFill>
                <a:effectLst/>
                <a:uLnTx/>
                <a:uFillTx/>
                <a:latin typeface="Meiryo UI" panose="020B0604030504040204" pitchFamily="50" charset="-128"/>
                <a:ea typeface="Meiryo UI" panose="020B0604030504040204" pitchFamily="50" charset="-128"/>
                <a:cs typeface="+mn-cs"/>
              </a:endParaRPr>
            </a:p>
          </p:txBody>
        </p:sp>
        <p:grpSp>
          <p:nvGrpSpPr>
            <p:cNvPr id="80" name="グループ化 79">
              <a:extLst>
                <a:ext uri="{FF2B5EF4-FFF2-40B4-BE49-F238E27FC236}">
                  <a16:creationId xmlns:a16="http://schemas.microsoft.com/office/drawing/2014/main" id="{1EB10009-686E-4EBD-256D-53C944B6835A}"/>
                </a:ext>
              </a:extLst>
            </p:cNvPr>
            <p:cNvGrpSpPr/>
            <p:nvPr/>
          </p:nvGrpSpPr>
          <p:grpSpPr>
            <a:xfrm>
              <a:off x="2572370" y="3304279"/>
              <a:ext cx="1427063" cy="1389373"/>
              <a:chOff x="2318277" y="2975940"/>
              <a:chExt cx="1427063" cy="1389373"/>
            </a:xfrm>
          </p:grpSpPr>
          <p:sp>
            <p:nvSpPr>
              <p:cNvPr id="81" name="テキスト ボックス 80">
                <a:extLst>
                  <a:ext uri="{FF2B5EF4-FFF2-40B4-BE49-F238E27FC236}">
                    <a16:creationId xmlns:a16="http://schemas.microsoft.com/office/drawing/2014/main" id="{0A8AF0AE-9516-3E31-E0EE-0F6950CEF6BE}"/>
                  </a:ext>
                </a:extLst>
              </p:cNvPr>
              <p:cNvSpPr txBox="1"/>
              <p:nvPr/>
            </p:nvSpPr>
            <p:spPr>
              <a:xfrm>
                <a:off x="2318277" y="3957211"/>
                <a:ext cx="1427063" cy="408102"/>
              </a:xfrm>
              <a:prstGeom prst="rect">
                <a:avLst/>
              </a:prstGeom>
              <a:noFill/>
              <a:ln>
                <a:noFill/>
              </a:ln>
            </p:spPr>
            <p:txBody>
              <a:bodyPr wrap="square" lIns="66462" tIns="33231" rIns="66462" bIns="33231" rtlCol="0">
                <a:spAutoFit/>
              </a:bodyPr>
              <a:lstStyle/>
              <a:p>
                <a:pPr marL="0" marR="0" lvl="0" indent="0" algn="ctr" defTabSz="843207"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特産品購入</a:t>
                </a:r>
                <a:endParaRPr kumimoji="1" lang="en-US" altLang="ja-JP"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3207"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ふるさと納税</a:t>
                </a:r>
                <a:endParaRPr kumimoji="1" lang="en-US" altLang="ja-JP"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82" name="グラフィックス 81" descr="魚 単色塗りつぶし">
                <a:extLst>
                  <a:ext uri="{FF2B5EF4-FFF2-40B4-BE49-F238E27FC236}">
                    <a16:creationId xmlns:a16="http://schemas.microsoft.com/office/drawing/2014/main" id="{D18D4F56-BEF6-F407-9375-C1FE87357E4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030887" y="3496834"/>
                <a:ext cx="557126" cy="557126"/>
              </a:xfrm>
              <a:prstGeom prst="rect">
                <a:avLst/>
              </a:prstGeom>
            </p:spPr>
          </p:pic>
          <p:pic>
            <p:nvPicPr>
              <p:cNvPr id="83" name="グラフィックス 82" descr="雌牛 単色塗りつぶし">
                <a:extLst>
                  <a:ext uri="{FF2B5EF4-FFF2-40B4-BE49-F238E27FC236}">
                    <a16:creationId xmlns:a16="http://schemas.microsoft.com/office/drawing/2014/main" id="{9635445A-A41C-09C1-4183-12CC27DAACA0}"/>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2453265" y="2986198"/>
                <a:ext cx="588205" cy="588205"/>
              </a:xfrm>
              <a:prstGeom prst="rect">
                <a:avLst/>
              </a:prstGeom>
            </p:spPr>
          </p:pic>
          <p:pic>
            <p:nvPicPr>
              <p:cNvPr id="84" name="グラフィックス 83" descr="着物 単色塗りつぶし">
                <a:extLst>
                  <a:ext uri="{FF2B5EF4-FFF2-40B4-BE49-F238E27FC236}">
                    <a16:creationId xmlns:a16="http://schemas.microsoft.com/office/drawing/2014/main" id="{33A1FF8A-C27E-04AF-8C6A-89B5F647E6E8}"/>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2493834" y="3512907"/>
                <a:ext cx="461173" cy="461173"/>
              </a:xfrm>
              <a:prstGeom prst="rect">
                <a:avLst/>
              </a:prstGeom>
            </p:spPr>
          </p:pic>
          <p:pic>
            <p:nvPicPr>
              <p:cNvPr id="85" name="グラフィックス 84" descr="三輪車 単色塗りつぶし">
                <a:extLst>
                  <a:ext uri="{FF2B5EF4-FFF2-40B4-BE49-F238E27FC236}">
                    <a16:creationId xmlns:a16="http://schemas.microsoft.com/office/drawing/2014/main" id="{8AFA2D04-6ED5-13F0-7710-0F3486DE77E2}"/>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3038400" y="2975940"/>
                <a:ext cx="648479" cy="648479"/>
              </a:xfrm>
              <a:prstGeom prst="rect">
                <a:avLst/>
              </a:prstGeom>
            </p:spPr>
          </p:pic>
        </p:grpSp>
        <p:grpSp>
          <p:nvGrpSpPr>
            <p:cNvPr id="86" name="グループ化 85">
              <a:extLst>
                <a:ext uri="{FF2B5EF4-FFF2-40B4-BE49-F238E27FC236}">
                  <a16:creationId xmlns:a16="http://schemas.microsoft.com/office/drawing/2014/main" id="{81B6E1F6-CA03-6FDF-C9E6-8708A2A90E88}"/>
                </a:ext>
              </a:extLst>
            </p:cNvPr>
            <p:cNvGrpSpPr/>
            <p:nvPr/>
          </p:nvGrpSpPr>
          <p:grpSpPr>
            <a:xfrm>
              <a:off x="4255585" y="3374494"/>
              <a:ext cx="1290503" cy="1297890"/>
              <a:chOff x="3761535" y="3067423"/>
              <a:chExt cx="1290503" cy="1297890"/>
            </a:xfrm>
          </p:grpSpPr>
          <p:sp>
            <p:nvSpPr>
              <p:cNvPr id="87" name="矢印: 環状 86">
                <a:extLst>
                  <a:ext uri="{FF2B5EF4-FFF2-40B4-BE49-F238E27FC236}">
                    <a16:creationId xmlns:a16="http://schemas.microsoft.com/office/drawing/2014/main" id="{07F7F25F-5029-9B6D-8126-D19FD4B4A3ED}"/>
                  </a:ext>
                </a:extLst>
              </p:cNvPr>
              <p:cNvSpPr/>
              <p:nvPr/>
            </p:nvSpPr>
            <p:spPr>
              <a:xfrm>
                <a:off x="3923583" y="3067423"/>
                <a:ext cx="914575" cy="891839"/>
              </a:xfrm>
              <a:prstGeom prst="circularArrow">
                <a:avLst>
                  <a:gd name="adj1" fmla="val 12500"/>
                  <a:gd name="adj2" fmla="val 1142319"/>
                  <a:gd name="adj3" fmla="val 20457681"/>
                  <a:gd name="adj4" fmla="val 16087168"/>
                  <a:gd name="adj5" fmla="val 12500"/>
                </a:avLst>
              </a:prstGeom>
              <a:solidFill>
                <a:srgbClr val="FF9696"/>
              </a:solidFill>
              <a:ln w="0" cap="flat" cmpd="sng" algn="ctr">
                <a:solidFill>
                  <a:srgbClr val="FF9696"/>
                </a:solidFill>
                <a:prstDash val="solid"/>
                <a:miter lim="800000"/>
              </a:ln>
              <a:effectLst/>
            </p:spPr>
            <p:txBody>
              <a:bodyPr rtlCol="0" anchor="ctr"/>
              <a:lstStyle/>
              <a:p>
                <a:pPr marL="0" marR="0" lvl="0" indent="0" algn="ctr" defTabSz="843207"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8" name="矢印: 環状 87">
                <a:extLst>
                  <a:ext uri="{FF2B5EF4-FFF2-40B4-BE49-F238E27FC236}">
                    <a16:creationId xmlns:a16="http://schemas.microsoft.com/office/drawing/2014/main" id="{8EEB1320-E5F1-B5D3-2563-6CE2671E0963}"/>
                  </a:ext>
                </a:extLst>
              </p:cNvPr>
              <p:cNvSpPr/>
              <p:nvPr/>
            </p:nvSpPr>
            <p:spPr>
              <a:xfrm rot="5400000">
                <a:off x="3934950" y="3112251"/>
                <a:ext cx="891841" cy="914575"/>
              </a:xfrm>
              <a:prstGeom prst="circularArrow">
                <a:avLst>
                  <a:gd name="adj1" fmla="val 12500"/>
                  <a:gd name="adj2" fmla="val 1142319"/>
                  <a:gd name="adj3" fmla="val 20457681"/>
                  <a:gd name="adj4" fmla="val 16087168"/>
                  <a:gd name="adj5" fmla="val 12500"/>
                </a:avLst>
              </a:prstGeom>
              <a:solidFill>
                <a:srgbClr val="FF6464"/>
              </a:solidFill>
              <a:ln w="0" cap="flat" cmpd="sng" algn="ctr">
                <a:solidFill>
                  <a:srgbClr val="FF6464"/>
                </a:solidFill>
                <a:prstDash val="solid"/>
                <a:miter lim="800000"/>
              </a:ln>
              <a:effectLst/>
            </p:spPr>
            <p:txBody>
              <a:bodyPr rtlCol="0" anchor="ctr"/>
              <a:lstStyle/>
              <a:p>
                <a:pPr marL="0" marR="0" lvl="0" indent="0" algn="ctr" defTabSz="843207"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9" name="矢印: 環状 88">
                <a:extLst>
                  <a:ext uri="{FF2B5EF4-FFF2-40B4-BE49-F238E27FC236}">
                    <a16:creationId xmlns:a16="http://schemas.microsoft.com/office/drawing/2014/main" id="{4F69E42A-EAA4-E41F-A3DE-5C9538B71F70}"/>
                  </a:ext>
                </a:extLst>
              </p:cNvPr>
              <p:cNvSpPr/>
              <p:nvPr/>
            </p:nvSpPr>
            <p:spPr>
              <a:xfrm rot="10800000">
                <a:off x="3864525" y="3123618"/>
                <a:ext cx="914575" cy="891839"/>
              </a:xfrm>
              <a:prstGeom prst="circularArrow">
                <a:avLst>
                  <a:gd name="adj1" fmla="val 12500"/>
                  <a:gd name="adj2" fmla="val 1142319"/>
                  <a:gd name="adj3" fmla="val 20457681"/>
                  <a:gd name="adj4" fmla="val 16087168"/>
                  <a:gd name="adj5" fmla="val 12500"/>
                </a:avLst>
              </a:prstGeom>
              <a:solidFill>
                <a:srgbClr val="FF3232"/>
              </a:solidFill>
              <a:ln w="0" cap="flat" cmpd="sng" algn="ctr">
                <a:solidFill>
                  <a:srgbClr val="FF3232"/>
                </a:solidFill>
                <a:prstDash val="solid"/>
                <a:miter lim="800000"/>
              </a:ln>
              <a:effectLst/>
            </p:spPr>
            <p:txBody>
              <a:bodyPr rtlCol="0" anchor="ctr"/>
              <a:lstStyle/>
              <a:p>
                <a:pPr marL="0" marR="0" lvl="0" indent="0" algn="ctr" defTabSz="843207"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0" name="テキスト ボックス 89">
                <a:extLst>
                  <a:ext uri="{FF2B5EF4-FFF2-40B4-BE49-F238E27FC236}">
                    <a16:creationId xmlns:a16="http://schemas.microsoft.com/office/drawing/2014/main" id="{E10EC158-6D5C-20C0-A725-E3C1E16DB1AA}"/>
                  </a:ext>
                </a:extLst>
              </p:cNvPr>
              <p:cNvSpPr txBox="1"/>
              <p:nvPr/>
            </p:nvSpPr>
            <p:spPr>
              <a:xfrm>
                <a:off x="3761535" y="3957211"/>
                <a:ext cx="1290503" cy="408102"/>
              </a:xfrm>
              <a:prstGeom prst="rect">
                <a:avLst/>
              </a:prstGeom>
              <a:noFill/>
              <a:ln>
                <a:noFill/>
              </a:ln>
            </p:spPr>
            <p:txBody>
              <a:bodyPr wrap="square" lIns="66462" tIns="33231" rIns="66462" bIns="33231" rtlCol="0">
                <a:spAutoFit/>
              </a:bodyPr>
              <a:lstStyle/>
              <a:p>
                <a:pPr marL="0" marR="0" lvl="0" indent="0" algn="ctr" defTabSz="843207" rtl="0" eaLnBrk="1" fontAlgn="auto" latinLnBrk="0" hangingPunct="1">
                  <a:lnSpc>
                    <a:spcPct val="100000"/>
                  </a:lnSpc>
                  <a:spcBef>
                    <a:spcPts val="0"/>
                  </a:spcBef>
                  <a:spcAft>
                    <a:spcPts val="0"/>
                  </a:spcAft>
                  <a:buClrTx/>
                  <a:buSzTx/>
                  <a:buFontTx/>
                  <a:buNone/>
                  <a:tabLst/>
                  <a:defRPr/>
                </a:pPr>
                <a:r>
                  <a:rPr kumimoji="0" lang="ja-JP" altLang="en-US" sz="1108"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観光リピーター</a:t>
                </a:r>
                <a:endParaRPr kumimoji="0" lang="en-US" altLang="ja-JP" sz="1108"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3207" rtl="0" eaLnBrk="1" fontAlgn="auto" latinLnBrk="0" hangingPunct="1">
                  <a:lnSpc>
                    <a:spcPct val="100000"/>
                  </a:lnSpc>
                  <a:spcBef>
                    <a:spcPts val="0"/>
                  </a:spcBef>
                  <a:spcAft>
                    <a:spcPts val="0"/>
                  </a:spcAft>
                  <a:buClrTx/>
                  <a:buSzTx/>
                  <a:buFontTx/>
                  <a:buNone/>
                  <a:tabLst/>
                  <a:defRPr/>
                </a:pPr>
                <a:r>
                  <a:rPr kumimoji="0" lang="ja-JP" altLang="en-US" sz="1108"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年数回の帰省</a:t>
                </a:r>
                <a:endParaRPr kumimoji="0" lang="en-US" altLang="ja-JP" sz="1108"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1" name="矢印: 環状 90">
                <a:extLst>
                  <a:ext uri="{FF2B5EF4-FFF2-40B4-BE49-F238E27FC236}">
                    <a16:creationId xmlns:a16="http://schemas.microsoft.com/office/drawing/2014/main" id="{336D3EBB-3371-DC14-4469-7706980B65CE}"/>
                  </a:ext>
                </a:extLst>
              </p:cNvPr>
              <p:cNvSpPr/>
              <p:nvPr/>
            </p:nvSpPr>
            <p:spPr>
              <a:xfrm rot="16200000">
                <a:off x="3875894" y="3056055"/>
                <a:ext cx="891841" cy="914577"/>
              </a:xfrm>
              <a:prstGeom prst="circularArrow">
                <a:avLst>
                  <a:gd name="adj1" fmla="val 12500"/>
                  <a:gd name="adj2" fmla="val 1142319"/>
                  <a:gd name="adj3" fmla="val 20457681"/>
                  <a:gd name="adj4" fmla="val 16087168"/>
                  <a:gd name="adj5" fmla="val 12500"/>
                </a:avLst>
              </a:prstGeom>
              <a:solidFill>
                <a:srgbClr val="FFC8C8"/>
              </a:solidFill>
              <a:ln w="0" cap="flat" cmpd="sng" algn="ctr">
                <a:solidFill>
                  <a:srgbClr val="FFC8C8"/>
                </a:solidFill>
                <a:prstDash val="solid"/>
                <a:miter lim="800000"/>
              </a:ln>
              <a:effectLst/>
            </p:spPr>
            <p:txBody>
              <a:bodyPr rtlCol="0" anchor="ctr"/>
              <a:lstStyle/>
              <a:p>
                <a:pPr marL="0" marR="0" lvl="0" indent="0" algn="ctr" defTabSz="843207"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92" name="図 91">
                <a:extLst>
                  <a:ext uri="{FF2B5EF4-FFF2-40B4-BE49-F238E27FC236}">
                    <a16:creationId xmlns:a16="http://schemas.microsoft.com/office/drawing/2014/main" id="{46EB826E-8921-B232-DF43-29F4331F8372}"/>
                  </a:ext>
                </a:extLst>
              </p:cNvPr>
              <p:cNvPicPr>
                <a:picLocks noChangeAspect="1"/>
              </p:cNvPicPr>
              <p:nvPr/>
            </p:nvPicPr>
            <p:blipFill>
              <a:blip r:embed="rId14"/>
              <a:stretch>
                <a:fillRect/>
              </a:stretch>
            </p:blipFill>
            <p:spPr>
              <a:xfrm>
                <a:off x="4206901" y="3172880"/>
                <a:ext cx="280432" cy="668722"/>
              </a:xfrm>
              <a:prstGeom prst="rect">
                <a:avLst/>
              </a:prstGeom>
            </p:spPr>
          </p:pic>
        </p:grpSp>
        <p:sp>
          <p:nvSpPr>
            <p:cNvPr id="93" name="正方形/長方形 92">
              <a:extLst>
                <a:ext uri="{FF2B5EF4-FFF2-40B4-BE49-F238E27FC236}">
                  <a16:creationId xmlns:a16="http://schemas.microsoft.com/office/drawing/2014/main" id="{E3269E47-48F3-08C5-982E-7E487F08797E}"/>
                </a:ext>
              </a:extLst>
            </p:cNvPr>
            <p:cNvSpPr/>
            <p:nvPr/>
          </p:nvSpPr>
          <p:spPr>
            <a:xfrm>
              <a:off x="6165013" y="3019760"/>
              <a:ext cx="3284439" cy="332308"/>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843207"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地域の担い手確保 → </a:t>
              </a:r>
              <a:r>
                <a:rPr kumimoji="0" lang="ja-JP" altLang="en-US" sz="1200" b="1" i="0" u="none" strike="noStrike" kern="0" cap="none" spc="0" normalizeH="0" baseline="0" noProof="0">
                  <a:ln>
                    <a:noFill/>
                  </a:ln>
                  <a:solidFill>
                    <a:srgbClr val="ED7D31"/>
                  </a:solidFill>
                  <a:effectLst/>
                  <a:uLnTx/>
                  <a:uFillTx/>
                  <a:latin typeface="Meiryo UI" panose="020B0604030504040204" pitchFamily="50" charset="-128"/>
                  <a:ea typeface="Meiryo UI" panose="020B0604030504040204" pitchFamily="50" charset="-128"/>
                  <a:cs typeface="+mn-cs"/>
                </a:rPr>
                <a:t>プレミアム登録（仮称）</a:t>
              </a:r>
              <a:endParaRPr kumimoji="0" lang="en-US" altLang="ja-JP" sz="1200" b="1" i="0" u="none" strike="noStrike" kern="0" cap="none" spc="0" normalizeH="0" baseline="0" noProof="0">
                <a:ln>
                  <a:noFill/>
                </a:ln>
                <a:solidFill>
                  <a:srgbClr val="ED7D31"/>
                </a:solidFill>
                <a:effectLst/>
                <a:uLnTx/>
                <a:uFillTx/>
                <a:latin typeface="Meiryo UI" panose="020B0604030504040204" pitchFamily="50" charset="-128"/>
                <a:ea typeface="Meiryo UI" panose="020B0604030504040204" pitchFamily="50" charset="-128"/>
                <a:cs typeface="+mn-cs"/>
              </a:endParaRPr>
            </a:p>
          </p:txBody>
        </p:sp>
        <p:pic>
          <p:nvPicPr>
            <p:cNvPr id="94" name="図 93">
              <a:extLst>
                <a:ext uri="{FF2B5EF4-FFF2-40B4-BE49-F238E27FC236}">
                  <a16:creationId xmlns:a16="http://schemas.microsoft.com/office/drawing/2014/main" id="{1355EBB6-BC2B-E494-2BE3-F51C3B1D33B9}"/>
                </a:ext>
              </a:extLst>
            </p:cNvPr>
            <p:cNvPicPr>
              <a:picLocks noChangeAspect="1"/>
            </p:cNvPicPr>
            <p:nvPr/>
          </p:nvPicPr>
          <p:blipFill>
            <a:blip r:embed="rId15"/>
            <a:stretch>
              <a:fillRect/>
            </a:stretch>
          </p:blipFill>
          <p:spPr>
            <a:xfrm>
              <a:off x="8243109" y="3410318"/>
              <a:ext cx="889376" cy="797734"/>
            </a:xfrm>
            <a:prstGeom prst="rect">
              <a:avLst/>
            </a:prstGeom>
          </p:spPr>
        </p:pic>
        <p:pic>
          <p:nvPicPr>
            <p:cNvPr id="95" name="図 94">
              <a:extLst>
                <a:ext uri="{FF2B5EF4-FFF2-40B4-BE49-F238E27FC236}">
                  <a16:creationId xmlns:a16="http://schemas.microsoft.com/office/drawing/2014/main" id="{EB47FA94-959F-C6BD-EE20-C6C3DD0502C2}"/>
                </a:ext>
              </a:extLst>
            </p:cNvPr>
            <p:cNvPicPr>
              <a:picLocks noChangeAspect="1"/>
            </p:cNvPicPr>
            <p:nvPr/>
          </p:nvPicPr>
          <p:blipFill>
            <a:blip r:embed="rId16"/>
            <a:stretch>
              <a:fillRect/>
            </a:stretch>
          </p:blipFill>
          <p:spPr>
            <a:xfrm>
              <a:off x="6433970" y="3408718"/>
              <a:ext cx="922010" cy="728341"/>
            </a:xfrm>
            <a:prstGeom prst="rect">
              <a:avLst/>
            </a:prstGeom>
          </p:spPr>
        </p:pic>
        <p:pic>
          <p:nvPicPr>
            <p:cNvPr id="96" name="図 95">
              <a:extLst>
                <a:ext uri="{FF2B5EF4-FFF2-40B4-BE49-F238E27FC236}">
                  <a16:creationId xmlns:a16="http://schemas.microsoft.com/office/drawing/2014/main" id="{BE761E39-FF6F-9B31-3130-22BD475984C5}"/>
                </a:ext>
              </a:extLst>
            </p:cNvPr>
            <p:cNvPicPr>
              <a:picLocks noChangeAspect="1"/>
            </p:cNvPicPr>
            <p:nvPr/>
          </p:nvPicPr>
          <p:blipFill>
            <a:blip r:embed="rId17"/>
            <a:stretch>
              <a:fillRect/>
            </a:stretch>
          </p:blipFill>
          <p:spPr>
            <a:xfrm>
              <a:off x="7404372" y="3639230"/>
              <a:ext cx="689257" cy="683568"/>
            </a:xfrm>
            <a:prstGeom prst="rect">
              <a:avLst/>
            </a:prstGeom>
          </p:spPr>
        </p:pic>
        <p:sp>
          <p:nvSpPr>
            <p:cNvPr id="97" name="テキスト ボックス 96">
              <a:extLst>
                <a:ext uri="{FF2B5EF4-FFF2-40B4-BE49-F238E27FC236}">
                  <a16:creationId xmlns:a16="http://schemas.microsoft.com/office/drawing/2014/main" id="{57BB9EEF-D220-1817-2FF3-E2C24532E91A}"/>
                </a:ext>
              </a:extLst>
            </p:cNvPr>
            <p:cNvSpPr txBox="1"/>
            <p:nvPr/>
          </p:nvSpPr>
          <p:spPr>
            <a:xfrm>
              <a:off x="6186352" y="4348834"/>
              <a:ext cx="1908778" cy="340991"/>
            </a:xfrm>
            <a:prstGeom prst="rect">
              <a:avLst/>
            </a:prstGeom>
            <a:noFill/>
          </p:spPr>
          <p:txBody>
            <a:bodyPr wrap="square" lIns="33231" tIns="0" rIns="33231" bIns="0" rtlCol="0">
              <a:spAutoFit/>
            </a:bodyPr>
            <a:lstStyle/>
            <a:p>
              <a:pPr marL="0" marR="0" lvl="0" indent="0" algn="ctr" defTabSz="843207"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ボランティア・副業</a:t>
              </a:r>
              <a:endParaRPr kumimoji="1" lang="en-US" altLang="ja-JP"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3207"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地元自治会への参画</a:t>
              </a:r>
            </a:p>
          </p:txBody>
        </p:sp>
        <p:sp>
          <p:nvSpPr>
            <p:cNvPr id="98" name="テキスト ボックス 97">
              <a:extLst>
                <a:ext uri="{FF2B5EF4-FFF2-40B4-BE49-F238E27FC236}">
                  <a16:creationId xmlns:a16="http://schemas.microsoft.com/office/drawing/2014/main" id="{C6D7E9F5-FFE8-D317-B57B-9FCABC26F970}"/>
                </a:ext>
              </a:extLst>
            </p:cNvPr>
            <p:cNvSpPr txBox="1"/>
            <p:nvPr/>
          </p:nvSpPr>
          <p:spPr>
            <a:xfrm>
              <a:off x="8243109" y="4396568"/>
              <a:ext cx="922780" cy="170496"/>
            </a:xfrm>
            <a:prstGeom prst="rect">
              <a:avLst/>
            </a:prstGeom>
            <a:noFill/>
          </p:spPr>
          <p:txBody>
            <a:bodyPr wrap="square" lIns="33231" tIns="0" rIns="33231" bIns="0" rtlCol="0">
              <a:spAutoFit/>
            </a:bodyPr>
            <a:lstStyle/>
            <a:p>
              <a:pPr marL="0" marR="0" lvl="0" indent="0" algn="ctr" defTabSz="843207"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二地域居住</a:t>
              </a:r>
              <a:endParaRPr kumimoji="1" lang="en-US" altLang="ja-JP"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9" name="矢印: 上 98">
              <a:extLst>
                <a:ext uri="{FF2B5EF4-FFF2-40B4-BE49-F238E27FC236}">
                  <a16:creationId xmlns:a16="http://schemas.microsoft.com/office/drawing/2014/main" id="{08C153EC-BC3B-0B09-4541-44AC75A9A3DF}"/>
                </a:ext>
              </a:extLst>
            </p:cNvPr>
            <p:cNvSpPr/>
            <p:nvPr/>
          </p:nvSpPr>
          <p:spPr>
            <a:xfrm rot="10800000">
              <a:off x="4654315" y="4683345"/>
              <a:ext cx="2610111" cy="912426"/>
            </a:xfrm>
            <a:prstGeom prst="upArrow">
              <a:avLst>
                <a:gd name="adj1" fmla="val 68538"/>
                <a:gd name="adj2" fmla="val 57900"/>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843207"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0" name="フリーフォーム: 図形 99">
              <a:extLst>
                <a:ext uri="{FF2B5EF4-FFF2-40B4-BE49-F238E27FC236}">
                  <a16:creationId xmlns:a16="http://schemas.microsoft.com/office/drawing/2014/main" id="{E6F4B59F-2DA3-7DE4-F065-36BE761342E2}"/>
                </a:ext>
              </a:extLst>
            </p:cNvPr>
            <p:cNvSpPr/>
            <p:nvPr/>
          </p:nvSpPr>
          <p:spPr>
            <a:xfrm>
              <a:off x="5243401" y="4834474"/>
              <a:ext cx="1396430" cy="747410"/>
            </a:xfrm>
            <a:custGeom>
              <a:avLst/>
              <a:gdLst>
                <a:gd name="connsiteX0" fmla="*/ 2964050 w 4809048"/>
                <a:gd name="connsiteY0" fmla="*/ 488 h 1968237"/>
                <a:gd name="connsiteX1" fmla="*/ 3229323 w 4809048"/>
                <a:gd name="connsiteY1" fmla="*/ 55527 h 1968237"/>
                <a:gd name="connsiteX2" fmla="*/ 3315425 w 4809048"/>
                <a:gd name="connsiteY2" fmla="*/ 103593 h 1968237"/>
                <a:gd name="connsiteX3" fmla="*/ 3320747 w 4809048"/>
                <a:gd name="connsiteY3" fmla="*/ 106564 h 1968237"/>
                <a:gd name="connsiteX4" fmla="*/ 3693274 w 4809048"/>
                <a:gd name="connsiteY4" fmla="*/ 1208 h 1968237"/>
                <a:gd name="connsiteX5" fmla="*/ 3946661 w 4809048"/>
                <a:gd name="connsiteY5" fmla="*/ 25001 h 1968237"/>
                <a:gd name="connsiteX6" fmla="*/ 4264066 w 4809048"/>
                <a:gd name="connsiteY6" fmla="*/ 247513 h 1968237"/>
                <a:gd name="connsiteX7" fmla="*/ 4265794 w 4809048"/>
                <a:gd name="connsiteY7" fmla="*/ 247910 h 1968237"/>
                <a:gd name="connsiteX8" fmla="*/ 4400005 w 4809048"/>
                <a:gd name="connsiteY8" fmla="*/ 278732 h 1968237"/>
                <a:gd name="connsiteX9" fmla="*/ 4671410 w 4809048"/>
                <a:gd name="connsiteY9" fmla="*/ 463467 h 1968237"/>
                <a:gd name="connsiteX10" fmla="*/ 4653178 w 4809048"/>
                <a:gd name="connsiteY10" fmla="*/ 697637 h 1968237"/>
                <a:gd name="connsiteX11" fmla="*/ 4786365 w 4809048"/>
                <a:gd name="connsiteY11" fmla="*/ 1055678 h 1968237"/>
                <a:gd name="connsiteX12" fmla="*/ 4162452 w 4809048"/>
                <a:gd name="connsiteY12" fmla="*/ 1369089 h 1968237"/>
                <a:gd name="connsiteX13" fmla="*/ 3939101 w 4809048"/>
                <a:gd name="connsiteY13" fmla="*/ 1637643 h 1968237"/>
                <a:gd name="connsiteX14" fmla="*/ 3178665 w 4809048"/>
                <a:gd name="connsiteY14" fmla="*/ 1670159 h 1968237"/>
                <a:gd name="connsiteX15" fmla="*/ 2635243 w 4809048"/>
                <a:gd name="connsiteY15" fmla="*/ 1956655 h 1968237"/>
                <a:gd name="connsiteX16" fmla="*/ 1836229 w 4809048"/>
                <a:gd name="connsiteY16" fmla="*/ 1781779 h 1968237"/>
                <a:gd name="connsiteX17" fmla="*/ 649326 w 4809048"/>
                <a:gd name="connsiteY17" fmla="*/ 1608998 h 1968237"/>
                <a:gd name="connsiteX18" fmla="*/ 127471 w 4809048"/>
                <a:gd name="connsiteY18" fmla="*/ 1416725 h 1968237"/>
                <a:gd name="connsiteX19" fmla="*/ 238980 w 4809048"/>
                <a:gd name="connsiteY19" fmla="*/ 1157188 h 1968237"/>
                <a:gd name="connsiteX20" fmla="*/ 3511 w 4809048"/>
                <a:gd name="connsiteY20" fmla="*/ 890912 h 1968237"/>
                <a:gd name="connsiteX21" fmla="*/ 433536 w 4809048"/>
                <a:gd name="connsiteY21" fmla="*/ 654237 h 1968237"/>
                <a:gd name="connsiteX22" fmla="*/ 437649 w 4809048"/>
                <a:gd name="connsiteY22" fmla="*/ 647998 h 1968237"/>
                <a:gd name="connsiteX23" fmla="*/ 437649 w 4809048"/>
                <a:gd name="connsiteY23" fmla="*/ 647998 h 1968237"/>
                <a:gd name="connsiteX24" fmla="*/ 629204 w 4809048"/>
                <a:gd name="connsiteY24" fmla="*/ 308128 h 1968237"/>
                <a:gd name="connsiteX25" fmla="*/ 1561071 w 4809048"/>
                <a:gd name="connsiteY25" fmla="*/ 230481 h 1968237"/>
                <a:gd name="connsiteX26" fmla="*/ 1561250 w 4809048"/>
                <a:gd name="connsiteY26" fmla="*/ 230337 h 1968237"/>
                <a:gd name="connsiteX27" fmla="*/ 1643252 w 4809048"/>
                <a:gd name="connsiteY27" fmla="*/ 164516 h 1968237"/>
                <a:gd name="connsiteX28" fmla="*/ 2500610 w 4809048"/>
                <a:gd name="connsiteY28" fmla="*/ 149874 h 1968237"/>
                <a:gd name="connsiteX29" fmla="*/ 2504800 w 4809048"/>
                <a:gd name="connsiteY29" fmla="*/ 146340 h 1968237"/>
                <a:gd name="connsiteX30" fmla="*/ 2565661 w 4809048"/>
                <a:gd name="connsiteY30" fmla="*/ 95028 h 1968237"/>
                <a:gd name="connsiteX31" fmla="*/ 2866709 w 4809048"/>
                <a:gd name="connsiteY31" fmla="*/ 2686 h 1968237"/>
                <a:gd name="connsiteX32" fmla="*/ 2964050 w 4809048"/>
                <a:gd name="connsiteY32" fmla="*/ 488 h 196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09048" h="1968237">
                  <a:moveTo>
                    <a:pt x="2964050" y="488"/>
                  </a:moveTo>
                  <a:cubicBezTo>
                    <a:pt x="3060486" y="3728"/>
                    <a:pt x="3152880" y="22979"/>
                    <a:pt x="3229323" y="55527"/>
                  </a:cubicBezTo>
                  <a:lnTo>
                    <a:pt x="3315425" y="103593"/>
                  </a:lnTo>
                  <a:lnTo>
                    <a:pt x="3320747" y="106564"/>
                  </a:lnTo>
                  <a:cubicBezTo>
                    <a:pt x="3416774" y="43548"/>
                    <a:pt x="3552060" y="6983"/>
                    <a:pt x="3693274" y="1208"/>
                  </a:cubicBezTo>
                  <a:cubicBezTo>
                    <a:pt x="3778002" y="-2257"/>
                    <a:pt x="3864864" y="5362"/>
                    <a:pt x="3946661" y="25001"/>
                  </a:cubicBezTo>
                  <a:cubicBezTo>
                    <a:pt x="4112868" y="64895"/>
                    <a:pt x="4232047" y="148416"/>
                    <a:pt x="4264066" y="247513"/>
                  </a:cubicBezTo>
                  <a:lnTo>
                    <a:pt x="4265794" y="247910"/>
                  </a:lnTo>
                  <a:lnTo>
                    <a:pt x="4400005" y="278732"/>
                  </a:lnTo>
                  <a:cubicBezTo>
                    <a:pt x="4526994" y="318818"/>
                    <a:pt x="4624717" y="384226"/>
                    <a:pt x="4671410" y="463467"/>
                  </a:cubicBezTo>
                  <a:cubicBezTo>
                    <a:pt x="4716658" y="540157"/>
                    <a:pt x="4710210" y="623452"/>
                    <a:pt x="4653178" y="697637"/>
                  </a:cubicBezTo>
                  <a:cubicBezTo>
                    <a:pt x="4793369" y="799375"/>
                    <a:pt x="4842397" y="931261"/>
                    <a:pt x="4786365" y="1055678"/>
                  </a:cubicBezTo>
                  <a:cubicBezTo>
                    <a:pt x="4711878" y="1221082"/>
                    <a:pt x="4465292" y="1344953"/>
                    <a:pt x="4162452" y="1369089"/>
                  </a:cubicBezTo>
                  <a:cubicBezTo>
                    <a:pt x="4161006" y="1472330"/>
                    <a:pt x="4079515" y="1570243"/>
                    <a:pt x="3939101" y="1637643"/>
                  </a:cubicBezTo>
                  <a:cubicBezTo>
                    <a:pt x="3725757" y="1740064"/>
                    <a:pt x="3417580" y="1753225"/>
                    <a:pt x="3178665" y="1670159"/>
                  </a:cubicBezTo>
                  <a:cubicBezTo>
                    <a:pt x="3101399" y="1812838"/>
                    <a:pt x="2894502" y="1921908"/>
                    <a:pt x="2635243" y="1956655"/>
                  </a:cubicBezTo>
                  <a:cubicBezTo>
                    <a:pt x="2329734" y="1997596"/>
                    <a:pt x="2010885" y="1927828"/>
                    <a:pt x="1836229" y="1781779"/>
                  </a:cubicBezTo>
                  <a:cubicBezTo>
                    <a:pt x="1423993" y="1920405"/>
                    <a:pt x="888575" y="1842485"/>
                    <a:pt x="649326" y="1608998"/>
                  </a:cubicBezTo>
                  <a:cubicBezTo>
                    <a:pt x="414302" y="1624345"/>
                    <a:pt x="193620" y="1543055"/>
                    <a:pt x="127471" y="1416725"/>
                  </a:cubicBezTo>
                  <a:cubicBezTo>
                    <a:pt x="79555" y="1325325"/>
                    <a:pt x="121913" y="1226684"/>
                    <a:pt x="238980" y="1157188"/>
                  </a:cubicBezTo>
                  <a:cubicBezTo>
                    <a:pt x="72884" y="1102676"/>
                    <a:pt x="-19613" y="998069"/>
                    <a:pt x="3511" y="890912"/>
                  </a:cubicBezTo>
                  <a:cubicBezTo>
                    <a:pt x="30638" y="765448"/>
                    <a:pt x="209185" y="667171"/>
                    <a:pt x="433536" y="654237"/>
                  </a:cubicBezTo>
                  <a:lnTo>
                    <a:pt x="437649" y="647998"/>
                  </a:lnTo>
                  <a:lnTo>
                    <a:pt x="437649" y="647998"/>
                  </a:lnTo>
                  <a:cubicBezTo>
                    <a:pt x="407521" y="524446"/>
                    <a:pt x="477783" y="399847"/>
                    <a:pt x="629204" y="308128"/>
                  </a:cubicBezTo>
                  <a:cubicBezTo>
                    <a:pt x="868452" y="163263"/>
                    <a:pt x="1256341" y="130974"/>
                    <a:pt x="1561071" y="230481"/>
                  </a:cubicBezTo>
                  <a:lnTo>
                    <a:pt x="1561250" y="230337"/>
                  </a:lnTo>
                  <a:lnTo>
                    <a:pt x="1643252" y="164516"/>
                  </a:lnTo>
                  <a:cubicBezTo>
                    <a:pt x="1861858" y="27933"/>
                    <a:pt x="2253329" y="13992"/>
                    <a:pt x="2500610" y="149874"/>
                  </a:cubicBezTo>
                  <a:lnTo>
                    <a:pt x="2504800" y="146340"/>
                  </a:lnTo>
                  <a:lnTo>
                    <a:pt x="2565661" y="95028"/>
                  </a:lnTo>
                  <a:cubicBezTo>
                    <a:pt x="2641621" y="45355"/>
                    <a:pt x="2748224" y="12045"/>
                    <a:pt x="2866709" y="2686"/>
                  </a:cubicBezTo>
                  <a:cubicBezTo>
                    <a:pt x="2899311" y="107"/>
                    <a:pt x="2931905" y="-592"/>
                    <a:pt x="2964050" y="488"/>
                  </a:cubicBezTo>
                  <a:close/>
                </a:path>
              </a:pathLst>
            </a:custGeom>
            <a:gradFill flip="none" rotWithShape="1">
              <a:gsLst>
                <a:gs pos="0">
                  <a:srgbClr val="FFC000">
                    <a:lumMod val="40000"/>
                    <a:lumOff val="60000"/>
                  </a:srgbClr>
                </a:gs>
                <a:gs pos="68000">
                  <a:srgbClr val="FFD34D"/>
                </a:gs>
                <a:gs pos="42000">
                  <a:srgbClr val="FFC000"/>
                </a:gs>
                <a:gs pos="100000">
                  <a:srgbClr val="FFC000">
                    <a:lumMod val="40000"/>
                    <a:lumOff val="60000"/>
                  </a:srgbClr>
                </a:gs>
              </a:gsLst>
              <a:lin ang="5400000" scaled="1"/>
              <a:tileRect/>
            </a:gradFill>
            <a:ln w="12700" cap="flat" cmpd="sng" algn="ctr">
              <a:solidFill>
                <a:srgbClr val="FFC000">
                  <a:lumMod val="40000"/>
                  <a:lumOff val="60000"/>
                </a:srgbClr>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solidFill>
                  <a:effectLst/>
                  <a:uLnTx/>
                  <a:uFillTx/>
                  <a:latin typeface="ＭＳ Ｐゴシック" panose="020B0600070205080204" pitchFamily="50" charset="-128"/>
                  <a:ea typeface="游ゴシック" panose="020B0400000000000000" pitchFamily="50" charset="-128"/>
                  <a:cs typeface="+mn-cs"/>
                </a:rPr>
                <a:t>地域への</a:t>
              </a:r>
              <a:endParaRPr kumimoji="0" lang="en-US" altLang="ja-JP" sz="1800" b="1" i="0" u="none" strike="noStrike" kern="0" cap="none" spc="0" normalizeH="0" baseline="0" noProof="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solidFill>
                  <a:effectLst/>
                  <a:uLnTx/>
                  <a:uFillTx/>
                  <a:latin typeface="ＭＳ Ｐゴシック" panose="020B0600070205080204" pitchFamily="50" charset="-128"/>
                  <a:ea typeface="游ゴシック" panose="020B0400000000000000" pitchFamily="50" charset="-128"/>
                  <a:cs typeface="+mn-cs"/>
                </a:rPr>
                <a:t>貢献</a:t>
              </a:r>
            </a:p>
          </p:txBody>
        </p:sp>
        <p:sp>
          <p:nvSpPr>
            <p:cNvPr id="101" name="正方形/長方形 100">
              <a:extLst>
                <a:ext uri="{FF2B5EF4-FFF2-40B4-BE49-F238E27FC236}">
                  <a16:creationId xmlns:a16="http://schemas.microsoft.com/office/drawing/2014/main" id="{6576023E-C2BC-AFB6-21A1-00E7DFAD7554}"/>
                </a:ext>
              </a:extLst>
            </p:cNvPr>
            <p:cNvSpPr/>
            <p:nvPr/>
          </p:nvSpPr>
          <p:spPr>
            <a:xfrm>
              <a:off x="2290135" y="2638607"/>
              <a:ext cx="144000" cy="257858"/>
            </a:xfrm>
            <a:prstGeom prst="rect">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2" name="正方形/長方形 101">
              <a:extLst>
                <a:ext uri="{FF2B5EF4-FFF2-40B4-BE49-F238E27FC236}">
                  <a16:creationId xmlns:a16="http://schemas.microsoft.com/office/drawing/2014/main" id="{CD2B098B-1073-870F-2507-1EB80BE94B34}"/>
                </a:ext>
              </a:extLst>
            </p:cNvPr>
            <p:cNvSpPr/>
            <p:nvPr/>
          </p:nvSpPr>
          <p:spPr>
            <a:xfrm>
              <a:off x="2530575" y="2638607"/>
              <a:ext cx="216000" cy="257858"/>
            </a:xfrm>
            <a:prstGeom prst="rect">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3" name="正方形/長方形 102">
              <a:extLst>
                <a:ext uri="{FF2B5EF4-FFF2-40B4-BE49-F238E27FC236}">
                  <a16:creationId xmlns:a16="http://schemas.microsoft.com/office/drawing/2014/main" id="{F8910197-8803-7ACA-61DF-C8FCA98C7B5F}"/>
                </a:ext>
              </a:extLst>
            </p:cNvPr>
            <p:cNvSpPr/>
            <p:nvPr/>
          </p:nvSpPr>
          <p:spPr>
            <a:xfrm>
              <a:off x="2843015" y="2638607"/>
              <a:ext cx="288000" cy="257858"/>
            </a:xfrm>
            <a:prstGeom prst="rect">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4" name="正方形/長方形 103">
              <a:extLst>
                <a:ext uri="{FF2B5EF4-FFF2-40B4-BE49-F238E27FC236}">
                  <a16:creationId xmlns:a16="http://schemas.microsoft.com/office/drawing/2014/main" id="{941E88D8-1BEF-DB97-26A2-94310AC5AF87}"/>
                </a:ext>
              </a:extLst>
            </p:cNvPr>
            <p:cNvSpPr/>
            <p:nvPr/>
          </p:nvSpPr>
          <p:spPr>
            <a:xfrm>
              <a:off x="3227455" y="2638607"/>
              <a:ext cx="324000" cy="257858"/>
            </a:xfrm>
            <a:prstGeom prst="rect">
              <a:avLst/>
            </a:prstGeom>
            <a:gradFill flip="none" rotWithShape="1">
              <a:gsLst>
                <a:gs pos="0">
                  <a:srgbClr val="70AD47">
                    <a:lumMod val="20000"/>
                    <a:lumOff val="80000"/>
                  </a:srgbClr>
                </a:gs>
                <a:gs pos="100000">
                  <a:srgbClr val="70AD47">
                    <a:lumMod val="40000"/>
                    <a:lumOff val="60000"/>
                  </a:srgbClr>
                </a:gs>
              </a:gsLst>
              <a:lin ang="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5" name="矢印: 下 104">
              <a:extLst>
                <a:ext uri="{FF2B5EF4-FFF2-40B4-BE49-F238E27FC236}">
                  <a16:creationId xmlns:a16="http://schemas.microsoft.com/office/drawing/2014/main" id="{675B6C92-2FBC-35E0-D1B9-644A71F66A94}"/>
                </a:ext>
              </a:extLst>
            </p:cNvPr>
            <p:cNvSpPr/>
            <p:nvPr/>
          </p:nvSpPr>
          <p:spPr>
            <a:xfrm rot="16200000">
              <a:off x="6410906" y="-198718"/>
              <a:ext cx="478487" cy="5932508"/>
            </a:xfrm>
            <a:prstGeom prst="downArrow">
              <a:avLst>
                <a:gd name="adj1" fmla="val 55308"/>
                <a:gd name="adj2" fmla="val 120071"/>
              </a:avLst>
            </a:prstGeom>
            <a:gradFill>
              <a:gsLst>
                <a:gs pos="0">
                  <a:srgbClr val="70AD47">
                    <a:lumMod val="40000"/>
                    <a:lumOff val="60000"/>
                  </a:srgbClr>
                </a:gs>
                <a:gs pos="100000">
                  <a:srgbClr val="008700"/>
                </a:gs>
              </a:gsLst>
              <a:lin ang="54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6" name="テキスト ボックス 105">
              <a:extLst>
                <a:ext uri="{FF2B5EF4-FFF2-40B4-BE49-F238E27FC236}">
                  <a16:creationId xmlns:a16="http://schemas.microsoft.com/office/drawing/2014/main" id="{58B0E889-F561-02DC-B640-7F388109B573}"/>
                </a:ext>
              </a:extLst>
            </p:cNvPr>
            <p:cNvSpPr txBox="1"/>
            <p:nvPr/>
          </p:nvSpPr>
          <p:spPr>
            <a:xfrm>
              <a:off x="5275077" y="2606441"/>
              <a:ext cx="1477149" cy="338554"/>
            </a:xfrm>
            <a:prstGeom prst="roundRect">
              <a:avLst>
                <a:gd name="adj" fmla="val 0"/>
              </a:avLst>
            </a:prstGeom>
            <a:noFill/>
            <a:ln w="38100">
              <a:noFill/>
              <a:prstDash val="solid"/>
            </a:ln>
          </p:spPr>
          <p:txBody>
            <a:bodyPr wrap="square" rtlCol="0">
              <a:spAutoFit/>
            </a:bodyPr>
            <a:lstStyle/>
            <a:p>
              <a:pPr marL="0" marR="0" lvl="0" indent="0" algn="ctr" defTabSz="843202"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関わりの深化</a:t>
              </a:r>
            </a:p>
          </p:txBody>
        </p:sp>
        <p:pic>
          <p:nvPicPr>
            <p:cNvPr id="107" name="図 106">
              <a:extLst>
                <a:ext uri="{FF2B5EF4-FFF2-40B4-BE49-F238E27FC236}">
                  <a16:creationId xmlns:a16="http://schemas.microsoft.com/office/drawing/2014/main" id="{98088604-412B-C1EB-4C9E-4BE40794341E}"/>
                </a:ext>
              </a:extLst>
            </p:cNvPr>
            <p:cNvPicPr>
              <a:picLocks noChangeAspect="1"/>
            </p:cNvPicPr>
            <p:nvPr/>
          </p:nvPicPr>
          <p:blipFill>
            <a:blip r:embed="rId18"/>
            <a:stretch>
              <a:fillRect/>
            </a:stretch>
          </p:blipFill>
          <p:spPr>
            <a:xfrm>
              <a:off x="8976316" y="5958708"/>
              <a:ext cx="701705" cy="444895"/>
            </a:xfrm>
            <a:prstGeom prst="rect">
              <a:avLst/>
            </a:prstGeom>
          </p:spPr>
        </p:pic>
        <p:sp>
          <p:nvSpPr>
            <p:cNvPr id="108" name="スライド番号プレースホルダー 3">
              <a:extLst>
                <a:ext uri="{FF2B5EF4-FFF2-40B4-BE49-F238E27FC236}">
                  <a16:creationId xmlns:a16="http://schemas.microsoft.com/office/drawing/2014/main" id="{7C72ACAB-8F4F-B9BF-C76B-01749AFCE62F}"/>
                </a:ext>
              </a:extLst>
            </p:cNvPr>
            <p:cNvSpPr txBox="1">
              <a:spLocks/>
            </p:cNvSpPr>
            <p:nvPr/>
          </p:nvSpPr>
          <p:spPr>
            <a:xfrm>
              <a:off x="9711469" y="6479116"/>
              <a:ext cx="194531" cy="307777"/>
            </a:xfrm>
            <a:prstGeom prst="rect">
              <a:avLst/>
            </a:prstGeom>
            <a:noFill/>
            <a:ln w="12700">
              <a:noFill/>
            </a:ln>
            <a:effectLst/>
          </p:spPr>
          <p:txBody>
            <a:bodyPr vert="horz" wrap="none" lIns="36000" tIns="45720" rIns="36000" bIns="45720" rtlCol="0" anchor="ctr">
              <a:spAutoFit/>
            </a:bodyPr>
            <a:lstStyle>
              <a:defPPr>
                <a:defRPr lang="ja-JP"/>
              </a:defPPr>
              <a:lvl1pPr marL="0" algn="ct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2D3C99F-DB0B-40B4-B968-778397460126}" type="slidenum">
                <a:rPr kumimoji="1" lang="ja-JP" altLang="en-US" sz="1400" b="1" i="0" u="none" strike="noStrike" kern="1200" cap="none" spc="0" normalizeH="0" baseline="0" noProof="0" smtClean="0">
                  <a:ln>
                    <a:noFill/>
                  </a:ln>
                  <a:solidFill>
                    <a:prstClr val="black">
                      <a:lumMod val="50000"/>
                      <a:lumOff val="50000"/>
                    </a:prstClr>
                  </a:solidFill>
                  <a:effectLst/>
                  <a:uLnTx/>
                  <a:uFillTx/>
                  <a:latin typeface="Meiryo UI"/>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1" lang="ja-JP" altLang="en-US" sz="1400" b="1" i="0" u="none" strike="noStrike" kern="1200" cap="none" spc="0" normalizeH="0" baseline="0" noProof="0">
                <a:ln>
                  <a:noFill/>
                </a:ln>
                <a:solidFill>
                  <a:prstClr val="black">
                    <a:lumMod val="50000"/>
                    <a:lumOff val="50000"/>
                  </a:prstClr>
                </a:solidFill>
                <a:effectLst/>
                <a:uLnTx/>
                <a:uFillTx/>
                <a:latin typeface="Meiryo UI"/>
                <a:ea typeface="Meiryo UI"/>
                <a:cs typeface="+mn-cs"/>
              </a:endParaRPr>
            </a:p>
          </p:txBody>
        </p:sp>
      </p:grpSp>
    </p:spTree>
    <p:extLst>
      <p:ext uri="{BB962C8B-B14F-4D97-AF65-F5344CB8AC3E}">
        <p14:creationId xmlns:p14="http://schemas.microsoft.com/office/powerpoint/2010/main" val="395901799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38F2F-416D-FE5A-B9E7-7D546264FA24}"/>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3839ED10-C82D-A155-F636-C69DB6B8B6DB}"/>
              </a:ext>
            </a:extLst>
          </p:cNvPr>
          <p:cNvSpPr/>
          <p:nvPr/>
        </p:nvSpPr>
        <p:spPr>
          <a:xfrm>
            <a:off x="0" y="515144"/>
            <a:ext cx="9906000" cy="399236"/>
          </a:xfrm>
          <a:prstGeom prst="rect">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64839E07-042B-BE84-B0A4-CCD5DB076021}"/>
              </a:ext>
            </a:extLst>
          </p:cNvPr>
          <p:cNvSpPr txBox="1"/>
          <p:nvPr/>
        </p:nvSpPr>
        <p:spPr>
          <a:xfrm>
            <a:off x="291085" y="107757"/>
            <a:ext cx="8929115" cy="307777"/>
          </a:xfrm>
          <a:prstGeom prst="rect">
            <a:avLst/>
          </a:prstGeom>
          <a:noFill/>
        </p:spPr>
        <p:txBody>
          <a:bodyPr wrap="square" lIns="0" tIns="0" rIns="0" bIns="0"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277"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自治体向けガイドライン</a:t>
            </a:r>
            <a:r>
              <a:rPr kumimoji="1" lang="en-US" altLang="ja-JP" sz="2000" b="1" i="0" u="none" strike="noStrike" kern="1200" cap="none" spc="277"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【ver1.0】</a:t>
            </a:r>
            <a:r>
              <a:rPr kumimoji="1" lang="ja-JP" altLang="en-US" sz="2000" b="1" i="0" u="none" strike="noStrike" kern="1200" cap="none" spc="277"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の概要</a:t>
            </a:r>
          </a:p>
        </p:txBody>
      </p:sp>
      <p:sp>
        <p:nvSpPr>
          <p:cNvPr id="9" name="正方形/長方形 8">
            <a:extLst>
              <a:ext uri="{FF2B5EF4-FFF2-40B4-BE49-F238E27FC236}">
                <a16:creationId xmlns:a16="http://schemas.microsoft.com/office/drawing/2014/main" id="{5BF7F70D-B3FE-07E8-B6C8-ABA6A2245023}"/>
              </a:ext>
            </a:extLst>
          </p:cNvPr>
          <p:cNvSpPr/>
          <p:nvPr/>
        </p:nvSpPr>
        <p:spPr>
          <a:xfrm>
            <a:off x="66675" y="515144"/>
            <a:ext cx="9810750" cy="723106"/>
          </a:xfrm>
          <a:prstGeom prst="rect">
            <a:avLst/>
          </a:prstGeom>
          <a:noFill/>
          <a:ln w="19050" cap="flat" cmpd="sng" algn="ctr">
            <a:solidFill>
              <a:sysClr val="windowText" lastClr="000000"/>
            </a:solidFill>
            <a:prstDash val="solid"/>
            <a:miter lim="800000"/>
          </a:ln>
          <a:effectLst/>
        </p:spPr>
        <p:txBody>
          <a:bodyPr rtlCol="0" anchor="t"/>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自治体における</a:t>
            </a:r>
            <a:r>
              <a:rPr kumimoji="1" lang="ja-JP" altLang="en-US"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制度運用の指針</a:t>
            </a:r>
            <a:r>
              <a:rPr kumimoji="0" lang="ja-JP" altLang="en-US"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として、自治体の取組事項や留意事項等を記載。</a:t>
            </a:r>
            <a:endParaRPr kumimoji="0" lang="en-US" altLang="ja-JP"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システム利用規約においてもガイドラインに沿った適切な対応をとることを利用条件として記載。</a:t>
            </a:r>
            <a:endParaRPr kumimoji="0" lang="en-US" altLang="ja-JP"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モデル事業やシステム開発の進捗に伴うフィードバック等を踏まえ、適宜改訂。</a:t>
            </a:r>
            <a:endParaRPr kumimoji="0" lang="en-US" altLang="ja-JP"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2" name="グループ化 11">
            <a:extLst>
              <a:ext uri="{FF2B5EF4-FFF2-40B4-BE49-F238E27FC236}">
                <a16:creationId xmlns:a16="http://schemas.microsoft.com/office/drawing/2014/main" id="{C5315A32-023C-8415-ED2C-D292E1F5098D}"/>
              </a:ext>
            </a:extLst>
          </p:cNvPr>
          <p:cNvGrpSpPr/>
          <p:nvPr/>
        </p:nvGrpSpPr>
        <p:grpSpPr>
          <a:xfrm>
            <a:off x="76199" y="1277484"/>
            <a:ext cx="5514976" cy="252000"/>
            <a:chOff x="66675" y="1324997"/>
            <a:chExt cx="5307732" cy="252000"/>
          </a:xfrm>
        </p:grpSpPr>
        <p:sp>
          <p:nvSpPr>
            <p:cNvPr id="5" name="正方形/長方形 4">
              <a:extLst>
                <a:ext uri="{FF2B5EF4-FFF2-40B4-BE49-F238E27FC236}">
                  <a16:creationId xmlns:a16="http://schemas.microsoft.com/office/drawing/2014/main" id="{30F8ADCA-EF37-F4BE-DEA3-B97C31212AF9}"/>
                </a:ext>
              </a:extLst>
            </p:cNvPr>
            <p:cNvSpPr/>
            <p:nvPr/>
          </p:nvSpPr>
          <p:spPr>
            <a:xfrm>
              <a:off x="66675" y="1324997"/>
              <a:ext cx="5307732" cy="252000"/>
            </a:xfrm>
            <a:prstGeom prst="rect">
              <a:avLst/>
            </a:prstGeom>
            <a:solidFill>
              <a:schemeClr val="accent2">
                <a:lumMod val="20000"/>
                <a:lumOff val="80000"/>
              </a:schemeClr>
            </a:solidFill>
            <a:ln w="19050" cap="flat" cmpd="sng" algn="ctr">
              <a:solidFill>
                <a:schemeClr val="accent2"/>
              </a:solidFill>
              <a:prstDash val="solid"/>
              <a:miter lim="800000"/>
            </a:ln>
            <a:effectLst/>
          </p:spPr>
          <p:txBody>
            <a:bodyPr rtlCol="0" anchor="ctr" anchorCtr="0"/>
            <a:lstStyle/>
            <a:p>
              <a:pPr marL="152400" marR="0" lvl="0" indent="-152400" algn="just" defTabSz="914400" rtl="0" eaLnBrk="1" fontAlgn="auto" latinLnBrk="0" hangingPunct="1">
                <a:lnSpc>
                  <a:spcPct val="100000"/>
                </a:lnSpc>
                <a:spcBef>
                  <a:spcPts val="600"/>
                </a:spcBef>
                <a:spcAft>
                  <a:spcPts val="60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　人口減少下における地域の担い手確保や活性化</a:t>
              </a: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a:extLst>
                <a:ext uri="{FF2B5EF4-FFF2-40B4-BE49-F238E27FC236}">
                  <a16:creationId xmlns:a16="http://schemas.microsoft.com/office/drawing/2014/main" id="{2FB1ADB6-3B45-9D4D-EEC2-6D5829073EA4}"/>
                </a:ext>
              </a:extLst>
            </p:cNvPr>
            <p:cNvSpPr/>
            <p:nvPr/>
          </p:nvSpPr>
          <p:spPr>
            <a:xfrm>
              <a:off x="76199" y="1334687"/>
              <a:ext cx="1609725" cy="217475"/>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Ⅰ</a:t>
              </a:r>
              <a:r>
                <a:rPr kumimoji="1" lang="ja-JP" altLang="en-US" sz="14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 制度創設趣旨</a:t>
              </a:r>
            </a:p>
          </p:txBody>
        </p:sp>
      </p:grpSp>
      <p:grpSp>
        <p:nvGrpSpPr>
          <p:cNvPr id="7" name="グループ化 6">
            <a:extLst>
              <a:ext uri="{FF2B5EF4-FFF2-40B4-BE49-F238E27FC236}">
                <a16:creationId xmlns:a16="http://schemas.microsoft.com/office/drawing/2014/main" id="{23533318-678C-0FDE-B349-70F94A5DDCE7}"/>
              </a:ext>
            </a:extLst>
          </p:cNvPr>
          <p:cNvGrpSpPr/>
          <p:nvPr/>
        </p:nvGrpSpPr>
        <p:grpSpPr>
          <a:xfrm>
            <a:off x="5990280" y="1277484"/>
            <a:ext cx="3039419" cy="252000"/>
            <a:chOff x="4848223" y="1169975"/>
            <a:chExt cx="3039419" cy="287351"/>
          </a:xfrm>
        </p:grpSpPr>
        <p:sp>
          <p:nvSpPr>
            <p:cNvPr id="3" name="正方形/長方形 2">
              <a:extLst>
                <a:ext uri="{FF2B5EF4-FFF2-40B4-BE49-F238E27FC236}">
                  <a16:creationId xmlns:a16="http://schemas.microsoft.com/office/drawing/2014/main" id="{693532F9-FE16-8A1F-B165-9313787D25E1}"/>
                </a:ext>
              </a:extLst>
            </p:cNvPr>
            <p:cNvSpPr/>
            <p:nvPr/>
          </p:nvSpPr>
          <p:spPr>
            <a:xfrm>
              <a:off x="4848223" y="1171576"/>
              <a:ext cx="3039419" cy="285750"/>
            </a:xfrm>
            <a:prstGeom prst="rect">
              <a:avLst/>
            </a:prstGeom>
            <a:solidFill>
              <a:schemeClr val="accent1">
                <a:lumMod val="20000"/>
                <a:lumOff val="80000"/>
              </a:schemeClr>
            </a:solidFill>
            <a:ln w="19050" cap="flat" cmpd="sng" algn="ctr">
              <a:solidFill>
                <a:schemeClr val="accent1"/>
              </a:solidFill>
              <a:prstDash val="solid"/>
              <a:miter lim="800000"/>
            </a:ln>
            <a:effectLst/>
          </p:spPr>
          <p:txBody>
            <a:bodyPr rtlCol="0" anchor="ctr" anchorCtr="0"/>
            <a:lstStyle/>
            <a:p>
              <a:pPr marL="152400" marR="0" lvl="0" indent="-152400" algn="just" defTabSz="914400" rtl="0" eaLnBrk="1" fontAlgn="auto" latinLnBrk="0" hangingPunct="1">
                <a:lnSpc>
                  <a:spcPct val="100000"/>
                </a:lnSpc>
                <a:spcBef>
                  <a:spcPts val="600"/>
                </a:spcBef>
                <a:spcAft>
                  <a:spcPts val="60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　別紙参照</a:t>
              </a: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a:extLst>
                <a:ext uri="{FF2B5EF4-FFF2-40B4-BE49-F238E27FC236}">
                  <a16:creationId xmlns:a16="http://schemas.microsoft.com/office/drawing/2014/main" id="{6723E294-62B6-02DA-FCCB-5D19BF87EA55}"/>
                </a:ext>
              </a:extLst>
            </p:cNvPr>
            <p:cNvSpPr/>
            <p:nvPr/>
          </p:nvSpPr>
          <p:spPr>
            <a:xfrm>
              <a:off x="4848226" y="1169975"/>
              <a:ext cx="1485900" cy="276225"/>
            </a:xfrm>
            <a:prstGeom prst="rect">
              <a:avLst/>
            </a:prstGeom>
            <a:solidFill>
              <a:schemeClr val="tx2">
                <a:lumMod val="60000"/>
                <a:lumOff val="4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  Ⅱ</a:t>
              </a:r>
              <a:r>
                <a:rPr kumimoji="1" lang="ja-JP" altLang="en-US" sz="14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 制度概要</a:t>
              </a:r>
            </a:p>
          </p:txBody>
        </p:sp>
      </p:grpSp>
      <p:sp>
        <p:nvSpPr>
          <p:cNvPr id="13" name="正方形/長方形 12">
            <a:extLst>
              <a:ext uri="{FF2B5EF4-FFF2-40B4-BE49-F238E27FC236}">
                <a16:creationId xmlns:a16="http://schemas.microsoft.com/office/drawing/2014/main" id="{00A9E0A6-673B-5571-484D-B0924318E4B2}"/>
              </a:ext>
            </a:extLst>
          </p:cNvPr>
          <p:cNvSpPr/>
          <p:nvPr/>
        </p:nvSpPr>
        <p:spPr>
          <a:xfrm>
            <a:off x="76199" y="1857436"/>
            <a:ext cx="9763126" cy="3883595"/>
          </a:xfrm>
          <a:prstGeom prst="rect">
            <a:avLst/>
          </a:prstGeom>
          <a:solidFill>
            <a:schemeClr val="accent6">
              <a:lumMod val="20000"/>
              <a:lumOff val="80000"/>
            </a:schemeClr>
          </a:solidFill>
          <a:ln w="19050" cap="flat" cmpd="sng" algn="ctr">
            <a:solidFill>
              <a:schemeClr val="accent6"/>
            </a:solidFill>
            <a:prstDash val="solid"/>
            <a:miter lim="800000"/>
          </a:ln>
          <a:effectLst/>
        </p:spPr>
        <p:txBody>
          <a:bodyPr rtlCol="0" anchor="ctr" anchorCtr="0"/>
          <a:lstStyle/>
          <a:p>
            <a:pPr marL="152400" marR="0" lvl="0" indent="-152400" algn="just" defTabSz="914400" rtl="0" eaLnBrk="1" fontAlgn="auto" latinLnBrk="0" hangingPunct="1">
              <a:lnSpc>
                <a:spcPct val="100000"/>
              </a:lnSpc>
              <a:spcBef>
                <a:spcPts val="600"/>
              </a:spcBef>
              <a:spcAft>
                <a:spcPts val="600"/>
              </a:spcAft>
              <a:buClrTx/>
              <a:buSzTx/>
              <a:buFontTx/>
              <a:buNone/>
              <a:tabLst/>
              <a:defRPr/>
            </a:pP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a:extLst>
              <a:ext uri="{FF2B5EF4-FFF2-40B4-BE49-F238E27FC236}">
                <a16:creationId xmlns:a16="http://schemas.microsoft.com/office/drawing/2014/main" id="{A9721217-20CC-D684-7E51-EEF1492824A5}"/>
              </a:ext>
            </a:extLst>
          </p:cNvPr>
          <p:cNvSpPr/>
          <p:nvPr/>
        </p:nvSpPr>
        <p:spPr>
          <a:xfrm>
            <a:off x="66675" y="1600848"/>
            <a:ext cx="4572000" cy="252000"/>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Ⅲ</a:t>
            </a:r>
            <a:r>
              <a:rPr kumimoji="1" lang="ja-JP" altLang="en-US" sz="14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　地方自治体による取組</a:t>
            </a:r>
          </a:p>
        </p:txBody>
      </p:sp>
      <p:sp>
        <p:nvSpPr>
          <p:cNvPr id="17" name="正方形/長方形 16">
            <a:extLst>
              <a:ext uri="{FF2B5EF4-FFF2-40B4-BE49-F238E27FC236}">
                <a16:creationId xmlns:a16="http://schemas.microsoft.com/office/drawing/2014/main" id="{FB96E38E-49A2-0D0E-C413-BFC8399C5107}"/>
              </a:ext>
            </a:extLst>
          </p:cNvPr>
          <p:cNvSpPr/>
          <p:nvPr/>
        </p:nvSpPr>
        <p:spPr>
          <a:xfrm>
            <a:off x="76200" y="6052934"/>
            <a:ext cx="3119387" cy="757469"/>
          </a:xfrm>
          <a:prstGeom prst="rect">
            <a:avLst/>
          </a:prstGeom>
          <a:solidFill>
            <a:schemeClr val="accent3">
              <a:lumMod val="20000"/>
              <a:lumOff val="80000"/>
            </a:schemeClr>
          </a:solidFill>
          <a:ln w="19050" cap="flat" cmpd="sng" algn="ctr">
            <a:solidFill>
              <a:schemeClr val="accent3"/>
            </a:solidFill>
            <a:prstDash val="solid"/>
            <a:miter lim="800000"/>
          </a:ln>
          <a:effectLst/>
        </p:spPr>
        <p:txBody>
          <a:bodyPr rtlCol="0" anchor="ctr" anchorCtr="0"/>
          <a:lstStyle/>
          <a:p>
            <a:pPr marL="152400" marR="0" lvl="0" indent="-152400" algn="just" defTabSz="914400" rtl="0" eaLnBrk="1" fontAlgn="auto" latinLnBrk="0" hangingPunct="1">
              <a:lnSpc>
                <a:spcPct val="100000"/>
              </a:lnSpc>
              <a:spcBef>
                <a:spcPts val="600"/>
              </a:spcBef>
              <a:spcAft>
                <a:spcPts val="600"/>
              </a:spcAft>
              <a:buClrTx/>
              <a:buSzTx/>
              <a:buFontTx/>
              <a:buNone/>
              <a:tabLst/>
              <a:defRPr/>
            </a:pP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a:extLst>
              <a:ext uri="{FF2B5EF4-FFF2-40B4-BE49-F238E27FC236}">
                <a16:creationId xmlns:a16="http://schemas.microsoft.com/office/drawing/2014/main" id="{046B1DFE-8EDC-690C-E945-181FD2704E16}"/>
              </a:ext>
            </a:extLst>
          </p:cNvPr>
          <p:cNvSpPr/>
          <p:nvPr/>
        </p:nvSpPr>
        <p:spPr>
          <a:xfrm>
            <a:off x="66675" y="5799461"/>
            <a:ext cx="1476375" cy="252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Ⅳ </a:t>
            </a:r>
            <a:r>
              <a:rPr kumimoji="1" lang="ja-JP" altLang="en-US" sz="14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その他</a:t>
            </a:r>
          </a:p>
        </p:txBody>
      </p:sp>
      <p:sp>
        <p:nvSpPr>
          <p:cNvPr id="19" name="テキスト ボックス 18">
            <a:extLst>
              <a:ext uri="{FF2B5EF4-FFF2-40B4-BE49-F238E27FC236}">
                <a16:creationId xmlns:a16="http://schemas.microsoft.com/office/drawing/2014/main" id="{A08DE025-865D-6611-9D55-290BFBADA93D}"/>
              </a:ext>
            </a:extLst>
          </p:cNvPr>
          <p:cNvSpPr txBox="1"/>
          <p:nvPr/>
        </p:nvSpPr>
        <p:spPr>
          <a:xfrm>
            <a:off x="66675" y="6105642"/>
            <a:ext cx="26193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自治体における制度周知等の取組</a:t>
            </a: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個人情報保護に係る対応</a:t>
            </a: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民間事業者等との連携</a:t>
            </a: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F012E03B-9D6B-551B-E951-3137FA5D2424}"/>
              </a:ext>
            </a:extLst>
          </p:cNvPr>
          <p:cNvSpPr txBox="1"/>
          <p:nvPr/>
        </p:nvSpPr>
        <p:spPr>
          <a:xfrm>
            <a:off x="66675" y="1846891"/>
            <a:ext cx="9610724" cy="276999"/>
          </a:xfrm>
          <a:prstGeom prst="rect">
            <a:avLst/>
          </a:prstGeom>
          <a:noFill/>
        </p:spPr>
        <p:txBody>
          <a:bodyPr wrap="square" rtlCol="0">
            <a:spAutoFit/>
          </a:bodyPr>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0" lang="ja-JP" altLang="en-US" sz="1200" b="1" i="0" u="heavy"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１．制度への参画と</a:t>
            </a:r>
            <a:r>
              <a:rPr kumimoji="0" lang="en-US" altLang="ja-JP" sz="1200" b="1" i="0" u="heavy"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ID</a:t>
            </a:r>
            <a:r>
              <a:rPr kumimoji="0" lang="ja-JP" altLang="en-US" sz="1200" b="1" i="0" u="heavy"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発行</a:t>
            </a:r>
            <a:r>
              <a:rPr kumimoji="0" lang="ja-JP" altLang="en-US"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総務省への利用申請後、</a:t>
            </a:r>
            <a:r>
              <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ID</a:t>
            </a: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発行　　　　○　各自治体は、</a:t>
            </a:r>
            <a:r>
              <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LGWAN</a:t>
            </a: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回線を通じ管理画面へログイン</a:t>
            </a: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a:extLst>
              <a:ext uri="{FF2B5EF4-FFF2-40B4-BE49-F238E27FC236}">
                <a16:creationId xmlns:a16="http://schemas.microsoft.com/office/drawing/2014/main" id="{CD0A17A3-00A0-4092-0233-3F0AC7A4BC4F}"/>
              </a:ext>
            </a:extLst>
          </p:cNvPr>
          <p:cNvSpPr txBox="1"/>
          <p:nvPr/>
        </p:nvSpPr>
        <p:spPr>
          <a:xfrm>
            <a:off x="76201" y="2178897"/>
            <a:ext cx="1762124" cy="276999"/>
          </a:xfrm>
          <a:prstGeom prst="rect">
            <a:avLst/>
          </a:prstGeom>
          <a:noFill/>
        </p:spPr>
        <p:txBody>
          <a:bodyPr wrap="square" rtlCol="0">
            <a:spAutoFit/>
          </a:bodyPr>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0" lang="ja-JP" altLang="en-US" sz="1200" b="1" i="0" u="heavy"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２．ベーシック登録段階</a:t>
            </a:r>
            <a:endParaRPr kumimoji="0" lang="en-US" altLang="ja-JP" sz="1200" b="1" i="0" u="heavy"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16D2D82D-EB14-48B8-2507-D712A5C28B65}"/>
              </a:ext>
            </a:extLst>
          </p:cNvPr>
          <p:cNvSpPr txBox="1"/>
          <p:nvPr/>
        </p:nvSpPr>
        <p:spPr>
          <a:xfrm>
            <a:off x="180975" y="2437175"/>
            <a:ext cx="3105150" cy="276999"/>
          </a:xfrm>
          <a:prstGeom prst="rect">
            <a:avLst/>
          </a:prstGeom>
          <a:solidFill>
            <a:schemeClr val="bg1"/>
          </a:solidFill>
          <a:ln w="12700">
            <a:solidFill>
              <a:schemeClr val="accent6"/>
            </a:solidFill>
          </a:ln>
        </p:spPr>
        <p:txBody>
          <a:bodyPr wrap="square" rtlCol="0" anchor="ctr">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altLang="ja-JP"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STEP</a:t>
            </a:r>
            <a:r>
              <a:rPr kumimoji="0" lang="ja-JP" altLang="en-US"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　自治体紹介ページの作成</a:t>
            </a:r>
            <a:endParaRPr kumimoji="0" lang="en-US" altLang="ja-JP"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a:extLst>
              <a:ext uri="{FF2B5EF4-FFF2-40B4-BE49-F238E27FC236}">
                <a16:creationId xmlns:a16="http://schemas.microsoft.com/office/drawing/2014/main" id="{A9BF9F17-D4C4-2AC5-F756-43181E1ED8B2}"/>
              </a:ext>
            </a:extLst>
          </p:cNvPr>
          <p:cNvSpPr txBox="1"/>
          <p:nvPr/>
        </p:nvSpPr>
        <p:spPr>
          <a:xfrm>
            <a:off x="3405187" y="2437174"/>
            <a:ext cx="3095625" cy="276999"/>
          </a:xfrm>
          <a:prstGeom prst="rect">
            <a:avLst/>
          </a:prstGeom>
          <a:solidFill>
            <a:schemeClr val="bg1"/>
          </a:solidFill>
          <a:ln w="12700">
            <a:solidFill>
              <a:schemeClr val="accent6"/>
            </a:solidFill>
          </a:ln>
        </p:spPr>
        <p:txBody>
          <a:bodyPr wrap="square" rtlCol="0" anchor="ctr">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altLang="ja-JP"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STEP</a:t>
            </a:r>
            <a:r>
              <a:rPr kumimoji="0" lang="ja-JP" altLang="en-US"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　登録時アンケートの独自項目作成</a:t>
            </a:r>
          </a:p>
        </p:txBody>
      </p:sp>
      <p:sp>
        <p:nvSpPr>
          <p:cNvPr id="26" name="テキスト ボックス 25">
            <a:extLst>
              <a:ext uri="{FF2B5EF4-FFF2-40B4-BE49-F238E27FC236}">
                <a16:creationId xmlns:a16="http://schemas.microsoft.com/office/drawing/2014/main" id="{4AE60A90-6E05-DE72-C42D-8EB653F2CB77}"/>
              </a:ext>
            </a:extLst>
          </p:cNvPr>
          <p:cNvSpPr txBox="1"/>
          <p:nvPr/>
        </p:nvSpPr>
        <p:spPr>
          <a:xfrm>
            <a:off x="180975" y="2756487"/>
            <a:ext cx="3095625" cy="1036566"/>
          </a:xfrm>
          <a:prstGeom prst="rect">
            <a:avLst/>
          </a:prstGeom>
          <a:solidFill>
            <a:schemeClr val="bg1"/>
          </a:solidFill>
          <a:ln w="12700">
            <a:solidFill>
              <a:schemeClr val="accent6"/>
            </a:solidFill>
          </a:ln>
        </p:spPr>
        <p:txBody>
          <a:bodyPr wrap="square" rtlCol="0" anchor="t" anchorCtr="0">
            <a:no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US" altLang="ja-JP"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STEP</a:t>
            </a:r>
            <a:r>
              <a:rPr kumimoji="0" lang="ja-JP" altLang="en-US"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　地域の情報発信</a:t>
            </a:r>
            <a:endParaRPr kumimoji="0" lang="en-US" altLang="ja-JP"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①発信コンテンツを作成</a:t>
            </a: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400" rtl="0" eaLnBrk="1" fontAlgn="auto" latinLnBrk="0" hangingPunct="1">
              <a:lnSpc>
                <a:spcPts val="15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公平性等を踏まえ適切な内容を発信</a:t>
            </a: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400" rtl="0" eaLnBrk="1" fontAlgn="auto" latinLnBrk="0" hangingPunct="1">
              <a:lnSpc>
                <a:spcPts val="15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②登録者のニーズに応じた情報を発信</a:t>
            </a:r>
          </a:p>
        </p:txBody>
      </p:sp>
      <p:sp>
        <p:nvSpPr>
          <p:cNvPr id="27" name="テキスト ボックス 26">
            <a:extLst>
              <a:ext uri="{FF2B5EF4-FFF2-40B4-BE49-F238E27FC236}">
                <a16:creationId xmlns:a16="http://schemas.microsoft.com/office/drawing/2014/main" id="{4DA5F110-E853-A8D4-2626-9AD34E58298E}"/>
              </a:ext>
            </a:extLst>
          </p:cNvPr>
          <p:cNvSpPr txBox="1"/>
          <p:nvPr/>
        </p:nvSpPr>
        <p:spPr>
          <a:xfrm>
            <a:off x="3409949" y="2756488"/>
            <a:ext cx="6334125" cy="1036566"/>
          </a:xfrm>
          <a:prstGeom prst="rect">
            <a:avLst/>
          </a:prstGeom>
          <a:solidFill>
            <a:schemeClr val="bg1"/>
          </a:solidFill>
          <a:ln w="12700">
            <a:solidFill>
              <a:schemeClr val="accent6"/>
            </a:solidFill>
          </a:ln>
        </p:spPr>
        <p:txBody>
          <a:bodyPr wrap="square" rtlCol="0" anchor="ctr">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US" altLang="ja-JP"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STEP</a:t>
            </a:r>
            <a:r>
              <a:rPr kumimoji="0" lang="ja-JP" altLang="en-US"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４　担い手活動の募集</a:t>
            </a:r>
          </a:p>
          <a:p>
            <a:pPr marL="0" marR="0" lvl="0" indent="0" algn="l" defTabSz="914400" rtl="0" eaLnBrk="1" fontAlgn="auto" latinLnBrk="0" hangingPunct="1">
              <a:lnSpc>
                <a:spcPts val="15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①地域を支える様々な主体と連携し、地域課題や担い手のニーズを掘り起し</a:t>
            </a:r>
          </a:p>
          <a:p>
            <a:pPr marL="0" marR="0" lvl="0" indent="0" algn="l" defTabSz="914400" rtl="0" eaLnBrk="1" fontAlgn="auto" latinLnBrk="0" hangingPunct="1">
              <a:lnSpc>
                <a:spcPts val="15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②担い手活動（</a:t>
            </a:r>
            <a:r>
              <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）をプロジェクトとして企画し、募集情報を発信</a:t>
            </a:r>
          </a:p>
          <a:p>
            <a:pPr marL="0" marR="0" lvl="0" indent="0" algn="l" defTabSz="914400" rtl="0" eaLnBrk="1" fontAlgn="auto" latinLnBrk="0" hangingPunct="1">
              <a:lnSpc>
                <a:spcPts val="15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③活動名や日付等をシステムに入力し、</a:t>
            </a:r>
            <a:r>
              <a:rPr kumimoji="0" lang="ja-JP" altLang="en-US" sz="1200" kern="0">
                <a:solidFill>
                  <a:prstClr val="black"/>
                </a:solidFill>
                <a:latin typeface="Meiryo UI" panose="020B0604030504040204" pitchFamily="50" charset="-128"/>
                <a:ea typeface="Meiryo UI" panose="020B0604030504040204" pitchFamily="50" charset="-128"/>
              </a:rPr>
              <a:t>二次元</a:t>
            </a: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コードを発行。当日会場に備え置き</a:t>
            </a:r>
          </a:p>
          <a:p>
            <a:pPr marL="0" marR="0" lvl="0" indent="0" algn="l" defTabSz="914400" rtl="0" eaLnBrk="1" fontAlgn="auto" latinLnBrk="0" hangingPunct="1">
              <a:lnSpc>
                <a:spcPts val="15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④二次元コードの読取りで実績記録。</a:t>
            </a:r>
            <a:r>
              <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R8.4</a:t>
            </a: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～アプリリリースまでの間の実績もリリース時に入力可能</a:t>
            </a:r>
          </a:p>
        </p:txBody>
      </p:sp>
      <p:sp>
        <p:nvSpPr>
          <p:cNvPr id="29" name="正方形/長方形 28">
            <a:extLst>
              <a:ext uri="{FF2B5EF4-FFF2-40B4-BE49-F238E27FC236}">
                <a16:creationId xmlns:a16="http://schemas.microsoft.com/office/drawing/2014/main" id="{ABF0B5C2-63C3-59EF-E613-D41247038114}"/>
              </a:ext>
            </a:extLst>
          </p:cNvPr>
          <p:cNvSpPr/>
          <p:nvPr/>
        </p:nvSpPr>
        <p:spPr>
          <a:xfrm>
            <a:off x="180975" y="3912704"/>
            <a:ext cx="9544050" cy="619125"/>
          </a:xfrm>
          <a:prstGeom prst="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a:extLst>
              <a:ext uri="{FF2B5EF4-FFF2-40B4-BE49-F238E27FC236}">
                <a16:creationId xmlns:a16="http://schemas.microsoft.com/office/drawing/2014/main" id="{90D61FD2-45CA-570F-12CE-6915147CAAE2}"/>
              </a:ext>
            </a:extLst>
          </p:cNvPr>
          <p:cNvSpPr txBox="1"/>
          <p:nvPr/>
        </p:nvSpPr>
        <p:spPr>
          <a:xfrm>
            <a:off x="171449" y="3905178"/>
            <a:ext cx="5934075" cy="646331"/>
          </a:xfrm>
          <a:prstGeom prst="rect">
            <a:avLst/>
          </a:prstGeom>
          <a:noFill/>
          <a:ln>
            <a:noFill/>
            <a:prstDash val="lgDash"/>
          </a:ln>
        </p:spPr>
        <p:txBody>
          <a:bodyPr wrap="square" rtlCol="0">
            <a:spAutoFit/>
          </a:bodyPr>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）「担い手活動」の考え方</a:t>
            </a: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人口減少等を背景とした担い手不足への対応であること</a:t>
            </a: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活動内容や活動時間等に鑑み、公共性や地域貢献が十分に認められるものであること</a:t>
            </a: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テキスト ボックス 29">
            <a:extLst>
              <a:ext uri="{FF2B5EF4-FFF2-40B4-BE49-F238E27FC236}">
                <a16:creationId xmlns:a16="http://schemas.microsoft.com/office/drawing/2014/main" id="{027969DE-9290-1161-0FB0-5A9B5BF6D0F7}"/>
              </a:ext>
            </a:extLst>
          </p:cNvPr>
          <p:cNvSpPr txBox="1"/>
          <p:nvPr/>
        </p:nvSpPr>
        <p:spPr>
          <a:xfrm>
            <a:off x="5667375" y="3889402"/>
            <a:ext cx="4495800" cy="646331"/>
          </a:xfrm>
          <a:prstGeom prst="rect">
            <a:avLst/>
          </a:prstGeom>
          <a:noFill/>
          <a:ln>
            <a:noFill/>
            <a:prstDash val="lgDash"/>
          </a:ln>
        </p:spPr>
        <p:txBody>
          <a:bodyPr wrap="square" rtlCol="0">
            <a:spAutoFit/>
          </a:bodyPr>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想定される事例</a:t>
            </a:r>
            <a:r>
              <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例）農業や清掃活動等のボランティア、イベントの企画・運営</a:t>
            </a: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例）地域の魅力発信、専門的観点からの助言　　　　　　　　等</a:t>
            </a: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73876C20-7204-31AB-7F91-0BE5CFFF81EA}"/>
              </a:ext>
            </a:extLst>
          </p:cNvPr>
          <p:cNvSpPr txBox="1"/>
          <p:nvPr/>
        </p:nvSpPr>
        <p:spPr>
          <a:xfrm>
            <a:off x="76201" y="4550383"/>
            <a:ext cx="1762124" cy="276999"/>
          </a:xfrm>
          <a:prstGeom prst="rect">
            <a:avLst/>
          </a:prstGeom>
          <a:noFill/>
        </p:spPr>
        <p:txBody>
          <a:bodyPr wrap="square" rtlCol="0">
            <a:spAutoFit/>
          </a:bodyPr>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0" lang="ja-JP" altLang="en-US" sz="1200" b="1" i="0" u="heavy"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３．プレミアム登録段階</a:t>
            </a:r>
            <a:endParaRPr kumimoji="0" lang="en-US" altLang="ja-JP" sz="1200" b="1" i="0" u="heavy"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a:extLst>
              <a:ext uri="{FF2B5EF4-FFF2-40B4-BE49-F238E27FC236}">
                <a16:creationId xmlns:a16="http://schemas.microsoft.com/office/drawing/2014/main" id="{9ABB367C-CA12-296C-F298-F481D315E393}"/>
              </a:ext>
            </a:extLst>
          </p:cNvPr>
          <p:cNvSpPr txBox="1"/>
          <p:nvPr/>
        </p:nvSpPr>
        <p:spPr>
          <a:xfrm>
            <a:off x="152397" y="4830893"/>
            <a:ext cx="3262012" cy="808689"/>
          </a:xfrm>
          <a:prstGeom prst="rect">
            <a:avLst/>
          </a:prstGeom>
          <a:solidFill>
            <a:schemeClr val="bg1"/>
          </a:solidFill>
          <a:ln w="12700">
            <a:solidFill>
              <a:schemeClr val="accent6"/>
            </a:solidFill>
          </a:ln>
        </p:spPr>
        <p:txBody>
          <a:bodyPr wrap="square" rtlCol="0" anchor="t">
            <a:no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US" altLang="ja-JP"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STEP</a:t>
            </a:r>
            <a:r>
              <a:rPr kumimoji="0" lang="ja-JP" altLang="en-US"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　登録要件の設定</a:t>
            </a:r>
            <a:endParaRPr kumimoji="0" lang="en-US" altLang="ja-JP"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6050" marR="0" lvl="0" indent="-146050" algn="l" defTabSz="914400" rtl="0" eaLnBrk="1" fontAlgn="auto" latinLnBrk="0" hangingPunct="1">
              <a:lnSpc>
                <a:spcPts val="15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①「年３回の担い手活動」が必須要件</a:t>
            </a:r>
            <a:endParaRPr kumimoji="0"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②二地域居住推進に向けた「長期滞在者」の要件を</a:t>
            </a:r>
            <a:endParaRPr kumimoji="0"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設定（任意）</a:t>
            </a:r>
            <a:endParaRPr kumimoji="0"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a:extLst>
              <a:ext uri="{FF2B5EF4-FFF2-40B4-BE49-F238E27FC236}">
                <a16:creationId xmlns:a16="http://schemas.microsoft.com/office/drawing/2014/main" id="{E8C01EE8-6A09-6392-0942-260B442C8AA5}"/>
              </a:ext>
            </a:extLst>
          </p:cNvPr>
          <p:cNvSpPr txBox="1"/>
          <p:nvPr/>
        </p:nvSpPr>
        <p:spPr>
          <a:xfrm>
            <a:off x="3490605" y="4817929"/>
            <a:ext cx="2929252" cy="811926"/>
          </a:xfrm>
          <a:prstGeom prst="rect">
            <a:avLst/>
          </a:prstGeom>
          <a:solidFill>
            <a:schemeClr val="bg1"/>
          </a:solidFill>
          <a:ln w="12700">
            <a:solidFill>
              <a:schemeClr val="accent6"/>
            </a:solidFill>
          </a:ln>
        </p:spPr>
        <p:txBody>
          <a:bodyPr wrap="square" rtlCol="0" anchor="ctr">
            <a:no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US" altLang="ja-JP"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STEP</a:t>
            </a:r>
            <a:r>
              <a:rPr kumimoji="0" lang="ja-JP" altLang="en-US"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　登録（更新）申請への対応</a:t>
            </a:r>
            <a:endParaRPr kumimoji="0" lang="en-US" altLang="ja-JP"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5725" marR="0" lvl="0" indent="-85725" algn="l" defTabSz="914400" rtl="0" eaLnBrk="1" fontAlgn="auto" latinLnBrk="0" hangingPunct="1">
              <a:lnSpc>
                <a:spcPts val="15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①担い手活動の実績は、システムの記録により自動判定</a:t>
            </a:r>
            <a:endParaRPr kumimoji="0"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5725" marR="0" lvl="0" indent="-85725" algn="l" defTabSz="914400" rtl="0" eaLnBrk="1" fontAlgn="auto" latinLnBrk="0" hangingPunct="1">
              <a:lnSpc>
                <a:spcPts val="15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②必要に応じ、関係書類等を確認</a:t>
            </a:r>
            <a:endParaRPr kumimoji="0"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a:extLst>
              <a:ext uri="{FF2B5EF4-FFF2-40B4-BE49-F238E27FC236}">
                <a16:creationId xmlns:a16="http://schemas.microsoft.com/office/drawing/2014/main" id="{BA54F508-09F0-21D0-C0A8-8ED7A4282C42}"/>
              </a:ext>
            </a:extLst>
          </p:cNvPr>
          <p:cNvSpPr txBox="1"/>
          <p:nvPr/>
        </p:nvSpPr>
        <p:spPr>
          <a:xfrm>
            <a:off x="6457954" y="4833427"/>
            <a:ext cx="3267071" cy="786700"/>
          </a:xfrm>
          <a:prstGeom prst="rect">
            <a:avLst/>
          </a:prstGeom>
          <a:solidFill>
            <a:schemeClr val="bg1"/>
          </a:solidFill>
          <a:ln w="12700">
            <a:solidFill>
              <a:schemeClr val="accent6"/>
            </a:solidFill>
          </a:ln>
        </p:spPr>
        <p:txBody>
          <a:bodyPr wrap="square" rtlCol="0" anchor="ctr">
            <a:no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US" altLang="ja-JP"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STEP</a:t>
            </a:r>
            <a:r>
              <a:rPr kumimoji="0" lang="ja-JP" altLang="en-US"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　サポート施策の提供</a:t>
            </a:r>
            <a:endParaRPr kumimoji="0" lang="en-US" altLang="ja-JP"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5725" marR="0" lvl="0" indent="-85725" algn="l" defTabSz="914400" rtl="0" eaLnBrk="1" fontAlgn="auto" latinLnBrk="0" hangingPunct="1">
              <a:lnSpc>
                <a:spcPts val="15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①サポート施策を検討し、制度化（予算化）</a:t>
            </a:r>
            <a:endParaRPr kumimoji="0"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5725" marR="0" lvl="0" indent="-85725" algn="l" defTabSz="914400" rtl="0" eaLnBrk="1" fontAlgn="auto" latinLnBrk="0" hangingPunct="1">
              <a:lnSpc>
                <a:spcPts val="15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0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登録の特典としていわゆる「返礼品」を設けることは禁止</a:t>
            </a:r>
            <a:endParaRPr kumimoji="0" lang="en-US" altLang="ja-JP" sz="10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5725" marR="0" lvl="0" indent="-85725" algn="l" defTabSz="914400" rtl="0" eaLnBrk="1" fontAlgn="auto" latinLnBrk="0" hangingPunct="1">
              <a:lnSpc>
                <a:spcPts val="15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②サポート施策の申し込み案内をアプリで発信</a:t>
            </a:r>
            <a:endParaRPr kumimoji="0"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a:extLst>
              <a:ext uri="{FF2B5EF4-FFF2-40B4-BE49-F238E27FC236}">
                <a16:creationId xmlns:a16="http://schemas.microsoft.com/office/drawing/2014/main" id="{ED00A1CC-FDBC-F39D-6FBC-615A58381F8F}"/>
              </a:ext>
            </a:extLst>
          </p:cNvPr>
          <p:cNvSpPr txBox="1"/>
          <p:nvPr/>
        </p:nvSpPr>
        <p:spPr>
          <a:xfrm>
            <a:off x="4012453" y="5966158"/>
            <a:ext cx="5731621" cy="830997"/>
          </a:xfrm>
          <a:prstGeom prst="rect">
            <a:avLst/>
          </a:prstGeom>
          <a:no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スケジュール</a:t>
            </a:r>
            <a:r>
              <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R8.4</a:t>
            </a: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担い手活動の実績把握開始</a:t>
            </a: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モデル事業参画団体の検討内容の共有</a:t>
            </a: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R8.</a:t>
            </a: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秋　　システム利用申請受付開始</a:t>
            </a: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R8</a:t>
            </a: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年度内　制度開始（数週間程度、自治体の準備期間を設定）</a:t>
            </a: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スライド番号プレースホルダー 6">
            <a:extLst>
              <a:ext uri="{FF2B5EF4-FFF2-40B4-BE49-F238E27FC236}">
                <a16:creationId xmlns:a16="http://schemas.microsoft.com/office/drawing/2014/main" id="{9C046430-317B-CE60-868E-1D21864670DE}"/>
              </a:ext>
            </a:extLst>
          </p:cNvPr>
          <p:cNvSpPr>
            <a:spLocks noGrp="1"/>
          </p:cNvSpPr>
          <p:nvPr>
            <p:ph type="sldNum" sz="quarter" idx="12"/>
          </p:nvPr>
        </p:nvSpPr>
        <p:spPr>
          <a:xfrm>
            <a:off x="7695749" y="6420239"/>
            <a:ext cx="2228850" cy="365125"/>
          </a:xfrm>
        </p:spPr>
        <p:txBody>
          <a:bodyPr/>
          <a:lstStyle/>
          <a:p>
            <a:pPr marL="0" marR="0" lvl="0" indent="0" algn="r" defTabSz="457195" rtl="0" eaLnBrk="1" fontAlgn="auto" latinLnBrk="0" hangingPunct="1">
              <a:lnSpc>
                <a:spcPct val="100000"/>
              </a:lnSpc>
              <a:spcBef>
                <a:spcPts val="0"/>
              </a:spcBef>
              <a:spcAft>
                <a:spcPts val="0"/>
              </a:spcAft>
              <a:buClrTx/>
              <a:buSzTx/>
              <a:buFontTx/>
              <a:buNone/>
              <a:tabLst/>
              <a:defRPr/>
            </a:pPr>
            <a:fld id="{0D14D715-0E5B-8E4D-B55D-93FA97F5B934}" type="slidenum">
              <a:rPr kumimoji="1" lang="ja-JP" altLang="en-US" sz="13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457195" rtl="0" eaLnBrk="1" fontAlgn="auto" latinLnBrk="0" hangingPunct="1">
                <a:lnSpc>
                  <a:spcPct val="100000"/>
                </a:lnSpc>
                <a:spcBef>
                  <a:spcPts val="0"/>
                </a:spcBef>
                <a:spcAft>
                  <a:spcPts val="0"/>
                </a:spcAft>
                <a:buClrTx/>
                <a:buSzTx/>
                <a:buFontTx/>
                <a:buNone/>
                <a:tabLst/>
                <a:defRPr/>
              </a:pPr>
              <a:t>2</a:t>
            </a:fld>
            <a:endParaRPr kumimoji="1" lang="ja-JP" altLang="en-US" sz="13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845088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8285A-04B2-AAE5-B427-43A8D4E49769}"/>
            </a:ext>
          </a:extLst>
        </p:cNvPr>
        <p:cNvGrpSpPr/>
        <p:nvPr/>
      </p:nvGrpSpPr>
      <p:grpSpPr>
        <a:xfrm>
          <a:off x="0" y="0"/>
          <a:ext cx="0" cy="0"/>
          <a:chOff x="0" y="0"/>
          <a:chExt cx="0" cy="0"/>
        </a:xfrm>
      </p:grpSpPr>
      <p:sp>
        <p:nvSpPr>
          <p:cNvPr id="74" name="テキスト ボックス 73">
            <a:extLst>
              <a:ext uri="{FF2B5EF4-FFF2-40B4-BE49-F238E27FC236}">
                <a16:creationId xmlns:a16="http://schemas.microsoft.com/office/drawing/2014/main" id="{C41AD39C-747B-57E3-59FD-203D72E69C23}"/>
              </a:ext>
            </a:extLst>
          </p:cNvPr>
          <p:cNvSpPr txBox="1"/>
          <p:nvPr/>
        </p:nvSpPr>
        <p:spPr>
          <a:xfrm>
            <a:off x="0" y="549368"/>
            <a:ext cx="9906000" cy="339406"/>
          </a:xfrm>
          <a:prstGeom prst="rect">
            <a:avLst/>
          </a:prstGeom>
          <a:solidFill>
            <a:schemeClr val="bg1"/>
          </a:solidFill>
          <a:ln w="19050">
            <a:noFill/>
          </a:ln>
        </p:spPr>
        <p:txBody>
          <a:bodyPr wrap="square" lIns="72000" tIns="66462" rIns="108000" bIns="66462" rtlCol="0" anchor="t">
            <a:spAutoFit/>
          </a:bodyPr>
          <a:lstStyle/>
          <a:p>
            <a:pPr marL="144463" marR="0" lvl="0" indent="-144463" algn="just" defTabSz="843202" rtl="0" eaLnBrk="1" fontAlgn="auto" latinLnBrk="0" hangingPunct="1">
              <a:lnSpc>
                <a:spcPts val="16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Meiryo UI"/>
              <a:ea typeface="Meiryo UI"/>
              <a:cs typeface="+mn-cs"/>
            </a:endParaRPr>
          </a:p>
        </p:txBody>
      </p:sp>
      <p:sp>
        <p:nvSpPr>
          <p:cNvPr id="4" name="テキスト ボックス 3">
            <a:extLst>
              <a:ext uri="{FF2B5EF4-FFF2-40B4-BE49-F238E27FC236}">
                <a16:creationId xmlns:a16="http://schemas.microsoft.com/office/drawing/2014/main" id="{AC028DC9-1F80-EA11-D216-5C8272D7B7EF}"/>
              </a:ext>
            </a:extLst>
          </p:cNvPr>
          <p:cNvSpPr txBox="1"/>
          <p:nvPr/>
        </p:nvSpPr>
        <p:spPr>
          <a:xfrm>
            <a:off x="0" y="58601"/>
            <a:ext cx="9886950" cy="369332"/>
          </a:xfrm>
          <a:prstGeom prst="rect">
            <a:avLst/>
          </a:prstGeom>
          <a:noFill/>
        </p:spPr>
        <p:txBody>
          <a:bodyPr wrap="square" lIns="0" tIns="0" rIns="0" bIns="0" rtlCol="0">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277"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rPr>
              <a:t>ふるさと住民登録制度の基本的な制度設計（案）</a:t>
            </a:r>
          </a:p>
        </p:txBody>
      </p:sp>
      <p:sp>
        <p:nvSpPr>
          <p:cNvPr id="14" name="テキスト ボックス 13">
            <a:extLst>
              <a:ext uri="{FF2B5EF4-FFF2-40B4-BE49-F238E27FC236}">
                <a16:creationId xmlns:a16="http://schemas.microsoft.com/office/drawing/2014/main" id="{23650F21-4F44-CD20-0028-3AFC927829BD}"/>
              </a:ext>
            </a:extLst>
          </p:cNvPr>
          <p:cNvSpPr txBox="1"/>
          <p:nvPr/>
        </p:nvSpPr>
        <p:spPr>
          <a:xfrm>
            <a:off x="77104" y="2327458"/>
            <a:ext cx="4822473" cy="4500000"/>
          </a:xfrm>
          <a:prstGeom prst="rect">
            <a:avLst/>
          </a:prstGeom>
          <a:noFill/>
          <a:ln>
            <a:solidFill>
              <a:schemeClr val="tx1"/>
            </a:solidFill>
          </a:ln>
        </p:spPr>
        <p:txBody>
          <a:bodyPr wrap="square">
            <a:spAutoFit/>
          </a:bodyPr>
          <a:lstStyle/>
          <a:p>
            <a:pPr marL="676275" marR="0" lvl="0" indent="-676275" algn="just" defTabSz="843202" rtl="0" eaLnBrk="1" fontAlgn="auto" latinLnBrk="0" hangingPunct="1">
              <a:lnSpc>
                <a:spcPts val="1600"/>
              </a:lnSpc>
              <a:spcBef>
                <a:spcPts val="0"/>
              </a:spcBef>
              <a:spcAft>
                <a:spcPts val="600"/>
              </a:spcAft>
              <a:buClrTx/>
              <a:buSzTx/>
              <a:buFontTx/>
              <a:buNone/>
              <a:tabLst/>
              <a:defRPr/>
            </a:pPr>
            <a:r>
              <a:rPr kumimoji="1" lang="ja-JP" altLang="en-US" sz="1600" b="1" i="0" u="none" strike="noStrike" kern="0" cap="none" spc="0" normalizeH="0" baseline="0" noProof="0">
                <a:ln>
                  <a:noFill/>
                </a:ln>
                <a:solidFill>
                  <a:prstClr val="black"/>
                </a:solidFill>
                <a:effectLst/>
                <a:uLnTx/>
                <a:uFillTx/>
                <a:latin typeface="Meiryo UI"/>
                <a:ea typeface="Meiryo UI"/>
                <a:cs typeface="+mn-cs"/>
              </a:rPr>
              <a:t>＜登録の種類＞</a:t>
            </a:r>
            <a:endParaRPr kumimoji="1" lang="en-US" altLang="ja-JP" sz="1600" b="1" i="0" u="none" strike="noStrike" kern="0" cap="none" spc="0" normalizeH="0" baseline="0" noProof="0">
              <a:ln>
                <a:noFill/>
              </a:ln>
              <a:solidFill>
                <a:prstClr val="black"/>
              </a:solidFill>
              <a:effectLst/>
              <a:uLnTx/>
              <a:uFillTx/>
              <a:latin typeface="Meiryo UI"/>
              <a:ea typeface="Meiryo UI"/>
              <a:cs typeface="+mn-cs"/>
            </a:endParaRPr>
          </a:p>
          <a:p>
            <a:pPr marL="180975" marR="0" lvl="0" indent="-180975" algn="just" defTabSz="843202" rtl="0" eaLnBrk="1" fontAlgn="auto" latinLnBrk="0" hangingPunct="1">
              <a:lnSpc>
                <a:spcPts val="1600"/>
              </a:lnSpc>
              <a:spcBef>
                <a:spcPts val="0"/>
              </a:spcBef>
              <a:spcAft>
                <a:spcPts val="600"/>
              </a:spcAft>
              <a:buClrTx/>
              <a:buSzTx/>
              <a:buFontTx/>
              <a:buNone/>
              <a:tabLst/>
              <a:defRPr/>
            </a:pPr>
            <a:r>
              <a:rPr kumimoji="1" lang="ja-JP" altLang="en-US" sz="1600" b="1" i="0" u="sng" strike="noStrike" kern="0" cap="none" spc="0" normalizeH="0" baseline="0" noProof="0">
                <a:ln>
                  <a:noFill/>
                </a:ln>
                <a:solidFill>
                  <a:prstClr val="black"/>
                </a:solidFill>
                <a:effectLst/>
                <a:uLnTx/>
                <a:uFillTx/>
                <a:latin typeface="Meiryo UI"/>
                <a:ea typeface="Meiryo UI"/>
                <a:cs typeface="+mn-cs"/>
              </a:rPr>
              <a:t>①　ベーシック登録</a:t>
            </a:r>
            <a:endParaRPr kumimoji="1" lang="en-US" altLang="ja-JP" sz="1600" b="1" i="0" u="sng" strike="noStrike" kern="0" cap="none" spc="0" normalizeH="0" baseline="0" noProof="0">
              <a:ln>
                <a:noFill/>
              </a:ln>
              <a:solidFill>
                <a:prstClr val="black"/>
              </a:solidFill>
              <a:effectLst/>
              <a:uLnTx/>
              <a:uFillTx/>
              <a:latin typeface="Meiryo UI"/>
              <a:ea typeface="Meiryo UI"/>
              <a:cs typeface="+mn-cs"/>
            </a:endParaRPr>
          </a:p>
          <a:p>
            <a:pPr marL="180975" marR="0" lvl="0" indent="-180975" algn="just" defTabSz="843202" rtl="0" eaLnBrk="1" fontAlgn="auto" latinLnBrk="0" hangingPunct="1">
              <a:lnSpc>
                <a:spcPts val="16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Meiryo UI"/>
                <a:ea typeface="Meiryo UI"/>
                <a:cs typeface="+mn-cs"/>
              </a:rPr>
              <a:t>■　要件を設けず、自動的に登録可能</a:t>
            </a:r>
            <a:endParaRPr kumimoji="1" lang="en-US" altLang="ja-JP" sz="1400" b="0" i="0" u="none" strike="noStrike" kern="0" cap="none" spc="0" normalizeH="0" baseline="0" noProof="0">
              <a:ln>
                <a:noFill/>
              </a:ln>
              <a:solidFill>
                <a:prstClr val="black"/>
              </a:solidFill>
              <a:effectLst/>
              <a:uLnTx/>
              <a:uFillTx/>
              <a:latin typeface="Meiryo UI"/>
              <a:ea typeface="Meiryo UI"/>
              <a:cs typeface="+mn-cs"/>
            </a:endParaRPr>
          </a:p>
          <a:p>
            <a:pPr marL="180975" marR="0" lvl="0" indent="-180975" algn="just" defTabSz="843202" rtl="0" eaLnBrk="1" fontAlgn="auto" latinLnBrk="0" hangingPunct="1">
              <a:lnSpc>
                <a:spcPts val="16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Meiryo UI"/>
                <a:ea typeface="Meiryo UI"/>
                <a:cs typeface="+mn-cs"/>
              </a:rPr>
              <a:t>■　地域との関係性についてアンケートを実施</a:t>
            </a:r>
            <a:endParaRPr kumimoji="1" lang="en-US" altLang="ja-JP" sz="1400" b="0" i="0" u="none" strike="noStrike" kern="0" cap="none" spc="0" normalizeH="0" baseline="0" noProof="0">
              <a:ln>
                <a:noFill/>
              </a:ln>
              <a:solidFill>
                <a:prstClr val="black"/>
              </a:solidFill>
              <a:effectLst/>
              <a:uLnTx/>
              <a:uFillTx/>
              <a:latin typeface="Meiryo UI"/>
              <a:ea typeface="Meiryo UI"/>
              <a:cs typeface="+mn-cs"/>
            </a:endParaRPr>
          </a:p>
          <a:p>
            <a:pPr marL="180975" marR="0" lvl="0" indent="-180975" algn="just" defTabSz="843202" rtl="0" eaLnBrk="1" fontAlgn="auto" latinLnBrk="0" hangingPunct="1">
              <a:lnSpc>
                <a:spcPts val="16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Meiryo UI"/>
                <a:ea typeface="Meiryo UI"/>
                <a:cs typeface="+mn-cs"/>
              </a:rPr>
              <a:t>■　登録者に対し、各自治体が地域の情報を提供</a:t>
            </a:r>
            <a:endParaRPr kumimoji="1" lang="en-US" altLang="ja-JP" sz="1400" b="0" i="0" u="none" strike="noStrike" kern="0" cap="none" spc="0" normalizeH="0" baseline="0" noProof="0">
              <a:ln>
                <a:noFill/>
              </a:ln>
              <a:solidFill>
                <a:prstClr val="black"/>
              </a:solidFill>
              <a:effectLst/>
              <a:uLnTx/>
              <a:uFillTx/>
              <a:latin typeface="Meiryo UI"/>
              <a:ea typeface="Meiryo UI"/>
              <a:cs typeface="+mn-cs"/>
            </a:endParaRPr>
          </a:p>
          <a:p>
            <a:pPr marL="180975" marR="0" lvl="0" indent="-180975" algn="just" defTabSz="843202" rtl="0" eaLnBrk="1" fontAlgn="auto" latinLnBrk="0" hangingPunct="1">
              <a:lnSpc>
                <a:spcPts val="1200"/>
              </a:lnSpc>
              <a:spcBef>
                <a:spcPts val="0"/>
              </a:spcBef>
              <a:spcAft>
                <a:spcPts val="0"/>
              </a:spcAft>
              <a:buClrTx/>
              <a:buSzTx/>
              <a:buFontTx/>
              <a:buNone/>
              <a:tabLst/>
              <a:defRPr/>
            </a:pPr>
            <a:endParaRPr kumimoji="1" lang="en-US" altLang="ja-JP" sz="1200" b="0" i="0" u="none" strike="noStrike" kern="0" cap="none" spc="0" normalizeH="0" baseline="0" noProof="0">
              <a:ln>
                <a:noFill/>
              </a:ln>
              <a:solidFill>
                <a:prstClr val="black"/>
              </a:solidFill>
              <a:effectLst/>
              <a:uLnTx/>
              <a:uFillTx/>
              <a:latin typeface="Meiryo UI"/>
              <a:ea typeface="Meiryo UI"/>
              <a:cs typeface="+mn-cs"/>
            </a:endParaRPr>
          </a:p>
          <a:p>
            <a:pPr marL="180975" marR="0" lvl="0" indent="-180975" algn="just" defTabSz="843202" rtl="0" eaLnBrk="1" fontAlgn="auto" latinLnBrk="0" hangingPunct="1">
              <a:lnSpc>
                <a:spcPts val="1600"/>
              </a:lnSpc>
              <a:spcBef>
                <a:spcPts val="0"/>
              </a:spcBef>
              <a:spcAft>
                <a:spcPts val="600"/>
              </a:spcAft>
              <a:buClrTx/>
              <a:buSzTx/>
              <a:buFontTx/>
              <a:buNone/>
              <a:tabLst/>
              <a:defRPr/>
            </a:pPr>
            <a:r>
              <a:rPr kumimoji="1" lang="ja-JP" altLang="en-US" sz="1600" b="1" i="0" u="sng" strike="noStrike" kern="0" cap="none" spc="0" normalizeH="0" baseline="0" noProof="0">
                <a:ln>
                  <a:noFill/>
                </a:ln>
                <a:solidFill>
                  <a:prstClr val="black"/>
                </a:solidFill>
                <a:effectLst/>
                <a:uLnTx/>
                <a:uFillTx/>
                <a:latin typeface="Meiryo UI"/>
                <a:ea typeface="Meiryo UI"/>
                <a:cs typeface="+mn-cs"/>
              </a:rPr>
              <a:t>②　プレミアム登録</a:t>
            </a:r>
            <a:endParaRPr kumimoji="1" lang="en-US" altLang="ja-JP" sz="1600" b="1" i="0" u="sng" strike="noStrike" kern="0" cap="none" spc="0" normalizeH="0" baseline="0" noProof="0">
              <a:ln>
                <a:noFill/>
              </a:ln>
              <a:solidFill>
                <a:prstClr val="black"/>
              </a:solidFill>
              <a:effectLst/>
              <a:uLnTx/>
              <a:uFillTx/>
              <a:latin typeface="Meiryo UI"/>
              <a:ea typeface="Meiryo UI"/>
              <a:cs typeface="+mn-cs"/>
            </a:endParaRPr>
          </a:p>
          <a:p>
            <a:pPr marL="180975" marR="0" lvl="0" indent="-180975" algn="just" defTabSz="843202" rtl="0" eaLnBrk="1" fontAlgn="auto" latinLnBrk="0" hangingPunct="1">
              <a:lnSpc>
                <a:spcPts val="16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Meiryo UI"/>
                <a:ea typeface="Meiryo UI"/>
                <a:cs typeface="+mn-cs"/>
              </a:rPr>
              <a:t>■　「年３回以上、自治体が指定する担い手活動を実施すること」を必須要件とする</a:t>
            </a:r>
            <a:endParaRPr kumimoji="1" lang="en-US" altLang="ja-JP" sz="1400" b="0" i="0" u="none" strike="noStrike" kern="0" cap="none" spc="0" normalizeH="0" baseline="0" noProof="0">
              <a:ln>
                <a:noFill/>
              </a:ln>
              <a:solidFill>
                <a:prstClr val="black"/>
              </a:solidFill>
              <a:effectLst/>
              <a:uLnTx/>
              <a:uFillTx/>
              <a:latin typeface="Meiryo UI"/>
              <a:ea typeface="Meiryo UI"/>
              <a:cs typeface="+mn-cs"/>
            </a:endParaRPr>
          </a:p>
          <a:p>
            <a:pPr marL="180975" marR="0" lvl="0" indent="-180975" algn="just" defTabSz="843202" rtl="0" eaLnBrk="1" fontAlgn="auto" latinLnBrk="0" hangingPunct="1">
              <a:lnSpc>
                <a:spcPts val="1600"/>
              </a:lnSpc>
              <a:spcBef>
                <a:spcPts val="30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Meiryo UI"/>
                <a:ea typeface="Meiryo UI"/>
                <a:cs typeface="+mn-cs"/>
              </a:rPr>
              <a:t>■　このうち、二地域居住推進の観点から、一定要件（年間</a:t>
            </a:r>
            <a:r>
              <a:rPr kumimoji="1" lang="en-US" altLang="ja-JP" sz="1400" b="0" i="0" u="none" strike="noStrike" kern="0" cap="none" spc="0" normalizeH="0" baseline="0" noProof="0">
                <a:ln>
                  <a:noFill/>
                </a:ln>
                <a:solidFill>
                  <a:prstClr val="black"/>
                </a:solidFill>
                <a:effectLst/>
                <a:uLnTx/>
                <a:uFillTx/>
                <a:latin typeface="Meiryo UI"/>
                <a:ea typeface="Meiryo UI"/>
                <a:cs typeface="+mn-cs"/>
              </a:rPr>
              <a:t>10</a:t>
            </a:r>
            <a:r>
              <a:rPr kumimoji="1" lang="ja-JP" altLang="en-US" sz="1400" b="0" i="0" u="none" strike="noStrike" kern="0" cap="none" spc="0" normalizeH="0" baseline="0" noProof="0">
                <a:ln>
                  <a:noFill/>
                </a:ln>
                <a:solidFill>
                  <a:prstClr val="black"/>
                </a:solidFill>
                <a:effectLst/>
                <a:uLnTx/>
                <a:uFillTx/>
                <a:latin typeface="Meiryo UI"/>
                <a:ea typeface="Meiryo UI"/>
                <a:cs typeface="+mn-cs"/>
              </a:rPr>
              <a:t>日以上滞在をベースに自治体が設定）を満たす長期滞在者を登録証に明示可能</a:t>
            </a:r>
            <a:endParaRPr kumimoji="1" lang="en-US" altLang="ja-JP" sz="1400" b="0" i="0" u="none" strike="noStrike" kern="0" cap="none" spc="0" normalizeH="0" baseline="0" noProof="0">
              <a:ln>
                <a:noFill/>
              </a:ln>
              <a:solidFill>
                <a:prstClr val="black"/>
              </a:solidFill>
              <a:effectLst/>
              <a:uLnTx/>
              <a:uFillTx/>
              <a:latin typeface="Meiryo UI"/>
              <a:ea typeface="Meiryo UI"/>
              <a:cs typeface="+mn-cs"/>
            </a:endParaRPr>
          </a:p>
          <a:p>
            <a:pPr marL="180975" marR="0" lvl="0" indent="-180975" algn="just" defTabSz="843202" rtl="0" eaLnBrk="1" fontAlgn="auto" latinLnBrk="0" hangingPunct="1">
              <a:lnSpc>
                <a:spcPts val="1600"/>
              </a:lnSpc>
              <a:spcBef>
                <a:spcPts val="30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Meiryo UI"/>
                <a:ea typeface="Meiryo UI"/>
                <a:cs typeface="+mn-cs"/>
              </a:rPr>
              <a:t>■　登録者に対し、円滑な活動を促進する観点から、各種サポート施策を提供</a:t>
            </a:r>
            <a:endParaRPr kumimoji="1" lang="en-US" altLang="ja-JP" sz="1400" b="0" i="0" u="none" strike="noStrike" kern="0" cap="none" spc="0" normalizeH="0" baseline="0" noProof="0">
              <a:ln>
                <a:noFill/>
              </a:ln>
              <a:solidFill>
                <a:prstClr val="black"/>
              </a:solidFill>
              <a:effectLst/>
              <a:uLnTx/>
              <a:uFillTx/>
              <a:latin typeface="Meiryo UI"/>
              <a:ea typeface="Meiryo UI"/>
              <a:cs typeface="+mn-cs"/>
            </a:endParaRPr>
          </a:p>
          <a:p>
            <a:pPr marL="447675" marR="0" lvl="0" indent="-285750" algn="just" defTabSz="843202" rtl="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1" lang="ja-JP" altLang="en-US" sz="1400" b="0" i="0" u="none" strike="noStrike" kern="0" cap="none" spc="0" normalizeH="0" baseline="0" noProof="0">
                <a:ln>
                  <a:noFill/>
                </a:ln>
                <a:solidFill>
                  <a:prstClr val="black"/>
                </a:solidFill>
                <a:effectLst/>
                <a:uLnTx/>
                <a:uFillTx/>
                <a:latin typeface="Meiryo UI"/>
                <a:ea typeface="Meiryo UI"/>
                <a:cs typeface="+mn-cs"/>
              </a:rPr>
              <a:t>担い手活動を行うためのサポート</a:t>
            </a:r>
            <a:endParaRPr kumimoji="1" lang="en-US" altLang="ja-JP" sz="1400" b="0" i="0" u="none" strike="noStrike" kern="0" cap="none" spc="0" normalizeH="0" baseline="0" noProof="0">
              <a:ln>
                <a:noFill/>
              </a:ln>
              <a:solidFill>
                <a:prstClr val="black"/>
              </a:solidFill>
              <a:effectLst/>
              <a:uLnTx/>
              <a:uFillTx/>
              <a:latin typeface="Meiryo UI"/>
              <a:ea typeface="Meiryo UI"/>
              <a:cs typeface="+mn-cs"/>
            </a:endParaRPr>
          </a:p>
          <a:p>
            <a:pPr marL="161925" marR="0" lvl="0" indent="0" algn="just" defTabSz="843202" rtl="0" eaLnBrk="1" fontAlgn="auto" latinLnBrk="0" hangingPunct="1">
              <a:lnSpc>
                <a:spcPts val="16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Meiryo UI"/>
                <a:ea typeface="Meiryo UI"/>
                <a:cs typeface="+mn-cs"/>
              </a:rPr>
              <a:t>　（交通・宿泊費補助、ワーキングスペース利用料補助 等）</a:t>
            </a:r>
            <a:endParaRPr kumimoji="1" lang="en-US" altLang="ja-JP" sz="1400" b="0" i="0" u="none" strike="noStrike" kern="0" cap="none" spc="0" normalizeH="0" baseline="0" noProof="0">
              <a:ln>
                <a:noFill/>
              </a:ln>
              <a:solidFill>
                <a:prstClr val="black"/>
              </a:solidFill>
              <a:effectLst/>
              <a:uLnTx/>
              <a:uFillTx/>
              <a:latin typeface="Meiryo UI"/>
              <a:ea typeface="Meiryo UI"/>
              <a:cs typeface="+mn-cs"/>
            </a:endParaRPr>
          </a:p>
          <a:p>
            <a:pPr marL="447675" marR="0" lvl="0" indent="-285750" algn="just" defTabSz="843202" rtl="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1" lang="ja-JP" altLang="en-US" sz="1400" b="0" i="0" u="none" strike="noStrike" kern="0" cap="none" spc="0" normalizeH="0" baseline="0" noProof="0">
                <a:ln>
                  <a:noFill/>
                </a:ln>
                <a:solidFill>
                  <a:prstClr val="black"/>
                </a:solidFill>
                <a:effectLst/>
                <a:uLnTx/>
                <a:uFillTx/>
                <a:latin typeface="Meiryo UI"/>
                <a:ea typeface="Meiryo UI"/>
                <a:cs typeface="+mn-cs"/>
              </a:rPr>
              <a:t>住民に準ずる者として地域生活を営む上でのサポート</a:t>
            </a:r>
            <a:endParaRPr kumimoji="1" lang="en-US" altLang="ja-JP" sz="1400" b="0" i="0" u="none" strike="noStrike" kern="0" cap="none" spc="0" normalizeH="0" baseline="0" noProof="0">
              <a:ln>
                <a:noFill/>
              </a:ln>
              <a:solidFill>
                <a:prstClr val="black"/>
              </a:solidFill>
              <a:effectLst/>
              <a:uLnTx/>
              <a:uFillTx/>
              <a:latin typeface="Meiryo UI"/>
              <a:ea typeface="Meiryo UI"/>
              <a:cs typeface="+mn-cs"/>
            </a:endParaRPr>
          </a:p>
          <a:p>
            <a:pPr marL="161925" marR="0" lvl="0" indent="0" algn="just" defTabSz="843202" rtl="0" eaLnBrk="1" fontAlgn="auto" latinLnBrk="0" hangingPunct="1">
              <a:lnSpc>
                <a:spcPts val="16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Meiryo UI"/>
                <a:ea typeface="Meiryo UI"/>
                <a:cs typeface="+mn-cs"/>
              </a:rPr>
              <a:t>　（公共施設等の住民並み利用、避難先としての受入 等）</a:t>
            </a:r>
            <a:endParaRPr kumimoji="1" lang="en-US" altLang="ja-JP" sz="1400" b="0" i="0" u="none" strike="noStrike" kern="0" cap="none" spc="0" normalizeH="0" baseline="0" noProof="0">
              <a:ln>
                <a:noFill/>
              </a:ln>
              <a:solidFill>
                <a:prstClr val="black"/>
              </a:solidFill>
              <a:effectLst/>
              <a:uLnTx/>
              <a:uFillTx/>
              <a:latin typeface="Meiryo UI"/>
              <a:ea typeface="Meiryo UI"/>
              <a:cs typeface="+mn-cs"/>
            </a:endParaRPr>
          </a:p>
          <a:p>
            <a:pPr marL="180975" marR="0" lvl="0" indent="-180975" algn="just" defTabSz="843202" rtl="0" eaLnBrk="1" fontAlgn="auto" latinLnBrk="0" hangingPunct="1">
              <a:lnSpc>
                <a:spcPts val="1600"/>
              </a:lnSpc>
              <a:spcBef>
                <a:spcPts val="600"/>
              </a:spcBef>
              <a:spcAft>
                <a:spcPts val="0"/>
              </a:spcAft>
              <a:buClrTx/>
              <a:buSzTx/>
              <a:buFontTx/>
              <a:buNone/>
              <a:tabLst/>
              <a:defRPr/>
            </a:pPr>
            <a:r>
              <a:rPr kumimoji="1" lang="en-US" altLang="ja-JP" sz="1400" b="0" i="0" u="none" strike="noStrike" kern="0" cap="none" spc="0" normalizeH="0" baseline="0" noProof="0">
                <a:ln>
                  <a:noFill/>
                </a:ln>
                <a:solidFill>
                  <a:prstClr val="black"/>
                </a:solidFill>
                <a:effectLst/>
                <a:uLnTx/>
                <a:uFillTx/>
                <a:latin typeface="Meiryo UI"/>
                <a:ea typeface="Meiryo UI"/>
                <a:cs typeface="+mn-cs"/>
              </a:rPr>
              <a:t>※</a:t>
            </a:r>
            <a:r>
              <a:rPr kumimoji="1" lang="ja-JP" altLang="en-US" sz="1400" b="0" i="0" u="none" strike="noStrike" kern="0" cap="none" spc="0" normalizeH="0" baseline="0" noProof="0">
                <a:ln>
                  <a:noFill/>
                </a:ln>
                <a:solidFill>
                  <a:prstClr val="black"/>
                </a:solidFill>
                <a:effectLst/>
                <a:uLnTx/>
                <a:uFillTx/>
                <a:latin typeface="Meiryo UI"/>
                <a:ea typeface="Meiryo UI"/>
                <a:cs typeface="+mn-cs"/>
              </a:rPr>
              <a:t>　登録の特典として、現地に行かなくても物的恩恵が及ぶ、いわゆる「返礼品」を設けることは禁止</a:t>
            </a:r>
            <a:endParaRPr kumimoji="1" lang="en-US" altLang="ja-JP" sz="1400" b="0" i="0" u="sng" strike="noStrike" kern="0" cap="none" spc="0" normalizeH="0" baseline="0" noProof="0">
              <a:ln>
                <a:noFill/>
              </a:ln>
              <a:solidFill>
                <a:prstClr val="black"/>
              </a:solidFill>
              <a:effectLst/>
              <a:uLnTx/>
              <a:uFillTx/>
              <a:latin typeface="Meiryo UI"/>
              <a:ea typeface="Meiryo UI"/>
              <a:cs typeface="+mn-cs"/>
            </a:endParaRPr>
          </a:p>
        </p:txBody>
      </p:sp>
      <p:sp>
        <p:nvSpPr>
          <p:cNvPr id="19" name="テキスト ボックス 18">
            <a:extLst>
              <a:ext uri="{FF2B5EF4-FFF2-40B4-BE49-F238E27FC236}">
                <a16:creationId xmlns:a16="http://schemas.microsoft.com/office/drawing/2014/main" id="{89634A76-A11A-8DC7-914B-5E1BFF9D52F6}"/>
              </a:ext>
            </a:extLst>
          </p:cNvPr>
          <p:cNvSpPr txBox="1"/>
          <p:nvPr/>
        </p:nvSpPr>
        <p:spPr>
          <a:xfrm>
            <a:off x="73377" y="1163355"/>
            <a:ext cx="4824000" cy="1121846"/>
          </a:xfrm>
          <a:prstGeom prst="rect">
            <a:avLst/>
          </a:prstGeom>
          <a:noFill/>
          <a:ln>
            <a:solidFill>
              <a:schemeClr val="tx1"/>
            </a:solidFill>
          </a:ln>
        </p:spPr>
        <p:txBody>
          <a:bodyPr wrap="square">
            <a:spAutoFit/>
          </a:bodyPr>
          <a:lstStyle/>
          <a:p>
            <a:pPr marL="144145" marR="0" lvl="0" indent="-144145" algn="just" defTabSz="843202" rtl="0" eaLnBrk="1" fontAlgn="auto" latinLnBrk="0" hangingPunct="1">
              <a:lnSpc>
                <a:spcPts val="1600"/>
              </a:lnSpc>
              <a:spcBef>
                <a:spcPts val="0"/>
              </a:spcBef>
              <a:spcAft>
                <a:spcPts val="600"/>
              </a:spcAft>
              <a:buClrTx/>
              <a:buSzTx/>
              <a:buFontTx/>
              <a:buNone/>
              <a:tabLst/>
              <a:defRPr/>
            </a:pPr>
            <a:r>
              <a:rPr kumimoji="1" lang="ja-JP" altLang="en-US" sz="1600" b="1" i="0" u="none" strike="noStrike" kern="0" cap="none" spc="0" normalizeH="0" baseline="0" noProof="0">
                <a:ln>
                  <a:noFill/>
                </a:ln>
                <a:solidFill>
                  <a:prstClr val="black"/>
                </a:solidFill>
                <a:effectLst/>
                <a:uLnTx/>
                <a:uFillTx/>
                <a:latin typeface="Meiryo UI"/>
                <a:ea typeface="Meiryo UI"/>
                <a:cs typeface="+mn-cs"/>
              </a:rPr>
              <a:t>＜登録先団体＞</a:t>
            </a:r>
            <a:endParaRPr kumimoji="1" lang="en-US" altLang="ja-JP" sz="1600" b="1" i="0" u="none" strike="noStrike" kern="0" cap="none" spc="0" normalizeH="0" baseline="0" noProof="0">
              <a:ln>
                <a:noFill/>
              </a:ln>
              <a:solidFill>
                <a:prstClr val="black"/>
              </a:solidFill>
              <a:effectLst/>
              <a:uLnTx/>
              <a:uFillTx/>
              <a:latin typeface="Meiryo UI"/>
              <a:ea typeface="Meiryo UI"/>
              <a:cs typeface="+mn-cs"/>
            </a:endParaRPr>
          </a:p>
          <a:p>
            <a:pPr marL="85725" marR="0" lvl="0" indent="-85725" algn="just" defTabSz="843202" rtl="0" eaLnBrk="1" fontAlgn="auto" latinLnBrk="0" hangingPunct="1">
              <a:lnSpc>
                <a:spcPts val="1800"/>
              </a:lnSpc>
              <a:spcBef>
                <a:spcPts val="0"/>
              </a:spcBef>
              <a:spcAft>
                <a:spcPts val="600"/>
              </a:spcAft>
              <a:buClrTx/>
              <a:buSzTx/>
              <a:buFontTx/>
              <a:buNone/>
              <a:tabLst/>
              <a:defRPr/>
            </a:pPr>
            <a:r>
              <a:rPr kumimoji="1" lang="ja-JP" altLang="en-US" sz="1400" b="1" i="0" u="none" strike="noStrike" kern="0" cap="none" spc="0" normalizeH="0" baseline="0" noProof="0">
                <a:ln>
                  <a:noFill/>
                </a:ln>
                <a:solidFill>
                  <a:prstClr val="black"/>
                </a:solidFill>
                <a:effectLst/>
                <a:uLnTx/>
                <a:uFillTx/>
                <a:latin typeface="Meiryo UI"/>
                <a:ea typeface="Meiryo UI"/>
                <a:cs typeface="+mn-cs"/>
              </a:rPr>
              <a:t>■市区町村・都道府県</a:t>
            </a:r>
            <a:r>
              <a:rPr kumimoji="1" lang="ja-JP" altLang="en-US" sz="1200" b="0" i="0" u="none" strike="noStrike" kern="0" cap="none" spc="0" normalizeH="0" baseline="0" noProof="0">
                <a:ln>
                  <a:noFill/>
                </a:ln>
                <a:solidFill>
                  <a:prstClr val="black"/>
                </a:solidFill>
                <a:effectLst/>
                <a:uLnTx/>
                <a:uFillTx/>
                <a:latin typeface="Meiryo UI"/>
                <a:ea typeface="Meiryo UI"/>
                <a:cs typeface="+mn-cs"/>
              </a:rPr>
              <a:t>（自治体の参加は任意）</a:t>
            </a:r>
            <a:endParaRPr kumimoji="1" lang="en-US" altLang="ja-JP" sz="1200" b="0" i="0" u="none" strike="noStrike" kern="0" cap="none" spc="0" normalizeH="0" baseline="0" noProof="0">
              <a:ln>
                <a:noFill/>
              </a:ln>
              <a:solidFill>
                <a:prstClr val="black"/>
              </a:solidFill>
              <a:effectLst/>
              <a:uLnTx/>
              <a:uFillTx/>
              <a:latin typeface="Meiryo UI"/>
              <a:ea typeface="Meiryo UI"/>
              <a:cs typeface="+mn-cs"/>
            </a:endParaRPr>
          </a:p>
          <a:p>
            <a:pPr marL="85725" marR="0" lvl="0" indent="-85725" algn="just" defTabSz="843202" rtl="0" eaLnBrk="1" fontAlgn="auto" latinLnBrk="0" hangingPunct="1">
              <a:lnSpc>
                <a:spcPts val="1800"/>
              </a:lnSpc>
              <a:spcBef>
                <a:spcPts val="0"/>
              </a:spcBef>
              <a:spcAft>
                <a:spcPts val="0"/>
              </a:spcAft>
              <a:buClrTx/>
              <a:buSzTx/>
              <a:buFontTx/>
              <a:buNone/>
              <a:tabLst/>
              <a:defRPr/>
            </a:pPr>
            <a:r>
              <a:rPr kumimoji="1" lang="en-US" altLang="ja-JP" sz="1400" b="0" i="0" u="none" strike="noStrike" kern="0" cap="none" spc="0" normalizeH="0" baseline="0" noProof="0">
                <a:ln>
                  <a:noFill/>
                </a:ln>
                <a:solidFill>
                  <a:prstClr val="black"/>
                </a:solidFill>
                <a:effectLst/>
                <a:uLnTx/>
                <a:uFillTx/>
                <a:latin typeface="Meiryo UI"/>
                <a:ea typeface="Meiryo UI"/>
                <a:cs typeface="+mn-cs"/>
              </a:rPr>
              <a:t>※</a:t>
            </a:r>
            <a:r>
              <a:rPr kumimoji="1" lang="ja-JP" altLang="en-US" sz="1400" b="0" i="0" u="none" strike="noStrike" kern="0" cap="none" spc="0" normalizeH="0" baseline="0" noProof="0">
                <a:ln>
                  <a:noFill/>
                </a:ln>
                <a:solidFill>
                  <a:prstClr val="black"/>
                </a:solidFill>
                <a:effectLst/>
                <a:uLnTx/>
                <a:uFillTx/>
                <a:latin typeface="Meiryo UI"/>
                <a:ea typeface="Meiryo UI"/>
                <a:cs typeface="+mn-cs"/>
              </a:rPr>
              <a:t>市区町村に登録した場合、都道府県にも同時登録される仕組みを基本（直接都道府県への登録も可能）</a:t>
            </a:r>
            <a:endParaRPr kumimoji="1" lang="en-US" altLang="ja-JP" sz="1400" b="0" i="0" u="none" strike="noStrike" kern="0" cap="none" spc="0" normalizeH="0" baseline="0" noProof="0">
              <a:ln>
                <a:noFill/>
              </a:ln>
              <a:solidFill>
                <a:prstClr val="black"/>
              </a:solidFill>
              <a:effectLst/>
              <a:uLnTx/>
              <a:uFillTx/>
              <a:latin typeface="Meiryo UI"/>
              <a:ea typeface="Meiryo UI"/>
              <a:cs typeface="+mn-cs"/>
            </a:endParaRPr>
          </a:p>
        </p:txBody>
      </p:sp>
      <p:sp>
        <p:nvSpPr>
          <p:cNvPr id="3" name="テキスト ボックス 2">
            <a:extLst>
              <a:ext uri="{FF2B5EF4-FFF2-40B4-BE49-F238E27FC236}">
                <a16:creationId xmlns:a16="http://schemas.microsoft.com/office/drawing/2014/main" id="{26A154BD-3CF8-7ADD-CB39-124B5B930210}"/>
              </a:ext>
            </a:extLst>
          </p:cNvPr>
          <p:cNvSpPr txBox="1"/>
          <p:nvPr/>
        </p:nvSpPr>
        <p:spPr>
          <a:xfrm>
            <a:off x="81786" y="657225"/>
            <a:ext cx="9786114" cy="415373"/>
          </a:xfrm>
          <a:prstGeom prst="rect">
            <a:avLst/>
          </a:prstGeom>
          <a:noFill/>
          <a:ln w="19050">
            <a:solidFill>
              <a:schemeClr val="tx1"/>
            </a:solidFill>
          </a:ln>
        </p:spPr>
        <p:txBody>
          <a:bodyPr wrap="square" lIns="72000" tIns="66462" rIns="108000" bIns="66462" rtlCol="0" anchor="t">
            <a:noAutofit/>
          </a:bodyPr>
          <a:lstStyle/>
          <a:p>
            <a:pPr marL="144145" marR="0" lvl="0" indent="-144145" algn="just" defTabSz="843202" rtl="0" eaLnBrk="1" fontAlgn="auto" latinLnBrk="0" hangingPunct="1">
              <a:lnSpc>
                <a:spcPts val="2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Meiryo UI"/>
                <a:ea typeface="Meiryo UI"/>
                <a:cs typeface="+mn-cs"/>
              </a:rPr>
              <a:t>○　以下の内容をベースに、今後、システム開発やモデル事業の実施を通じて、引き続き検討していく</a:t>
            </a:r>
            <a:endParaRPr kumimoji="1" lang="en-US" altLang="ja-JP" sz="1600" b="0" i="0" u="none" strike="noStrike" kern="0" cap="none" spc="0" normalizeH="0" baseline="0" noProof="0">
              <a:ln>
                <a:noFill/>
              </a:ln>
              <a:solidFill>
                <a:prstClr val="black"/>
              </a:solidFill>
              <a:effectLst/>
              <a:uLnTx/>
              <a:uFillTx/>
              <a:latin typeface="Meiryo UI"/>
              <a:ea typeface="Meiryo UI"/>
              <a:cs typeface="+mn-cs"/>
            </a:endParaRPr>
          </a:p>
        </p:txBody>
      </p:sp>
      <p:sp>
        <p:nvSpPr>
          <p:cNvPr id="8" name="テキスト ボックス 7">
            <a:extLst>
              <a:ext uri="{FF2B5EF4-FFF2-40B4-BE49-F238E27FC236}">
                <a16:creationId xmlns:a16="http://schemas.microsoft.com/office/drawing/2014/main" id="{ADE99CA4-F0BD-559A-CEF9-E1CCA8CD6695}"/>
              </a:ext>
            </a:extLst>
          </p:cNvPr>
          <p:cNvSpPr txBox="1"/>
          <p:nvPr/>
        </p:nvSpPr>
        <p:spPr>
          <a:xfrm>
            <a:off x="4982960" y="1170435"/>
            <a:ext cx="4860000" cy="784830"/>
          </a:xfrm>
          <a:prstGeom prst="rect">
            <a:avLst/>
          </a:prstGeom>
          <a:noFill/>
          <a:ln>
            <a:solidFill>
              <a:schemeClr val="tx1"/>
            </a:solidFill>
          </a:ln>
        </p:spPr>
        <p:txBody>
          <a:bodyPr wrap="square" anchor="ctr" anchorCtr="0">
            <a:spAutoFit/>
          </a:bodyPr>
          <a:lstStyle/>
          <a:p>
            <a:pPr marL="676275" marR="0" lvl="0" indent="-676275" algn="just" defTabSz="843202" rtl="0" eaLnBrk="1" fontAlgn="auto" latinLnBrk="0" hangingPunct="1">
              <a:lnSpc>
                <a:spcPts val="1600"/>
              </a:lnSpc>
              <a:spcBef>
                <a:spcPts val="0"/>
              </a:spcBef>
              <a:spcAft>
                <a:spcPts val="600"/>
              </a:spcAft>
              <a:buClrTx/>
              <a:buSzTx/>
              <a:buFontTx/>
              <a:buNone/>
              <a:tabLst/>
              <a:defRPr/>
            </a:pPr>
            <a:r>
              <a:rPr kumimoji="1" lang="ja-JP" altLang="en-US" sz="1600" b="1" i="0" u="none" strike="noStrike" kern="0" cap="none" spc="0" normalizeH="0" baseline="0" noProof="0">
                <a:ln>
                  <a:noFill/>
                </a:ln>
                <a:solidFill>
                  <a:prstClr val="black"/>
                </a:solidFill>
                <a:effectLst/>
                <a:uLnTx/>
                <a:uFillTx/>
                <a:latin typeface="Meiryo UI"/>
                <a:ea typeface="Meiryo UI"/>
                <a:cs typeface="+mn-cs"/>
              </a:rPr>
              <a:t>＜マイナンバーカードによる本人確認＞</a:t>
            </a:r>
            <a:endParaRPr kumimoji="1" lang="en-US" altLang="ja-JP" sz="1600" b="1" i="0" u="none" strike="noStrike" kern="0" cap="none" spc="0" normalizeH="0" baseline="0" noProof="0">
              <a:ln>
                <a:noFill/>
              </a:ln>
              <a:solidFill>
                <a:prstClr val="black"/>
              </a:solidFill>
              <a:effectLst/>
              <a:uLnTx/>
              <a:uFillTx/>
              <a:latin typeface="Meiryo UI"/>
              <a:ea typeface="Meiryo UI"/>
              <a:cs typeface="+mn-cs"/>
            </a:endParaRPr>
          </a:p>
          <a:p>
            <a:pPr marL="1438275" marR="0" lvl="0" indent="-1419225" algn="just" defTabSz="843202" rtl="0" eaLnBrk="1" fontAlgn="auto" latinLnBrk="0" hangingPunct="1">
              <a:lnSpc>
                <a:spcPts val="16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Meiryo UI"/>
                <a:ea typeface="Meiryo UI"/>
                <a:cs typeface="+mn-cs"/>
              </a:rPr>
              <a:t>■　</a:t>
            </a:r>
            <a:r>
              <a:rPr kumimoji="1" lang="ja-JP" altLang="en-US" sz="1400" b="0" i="0" u="none" strike="noStrike" kern="0" cap="none" spc="-100" normalizeH="0" baseline="0" noProof="0">
                <a:ln>
                  <a:noFill/>
                </a:ln>
                <a:solidFill>
                  <a:prstClr val="black"/>
                </a:solidFill>
                <a:effectLst/>
                <a:uLnTx/>
                <a:uFillTx/>
                <a:latin typeface="Meiryo UI"/>
                <a:ea typeface="Meiryo UI"/>
                <a:cs typeface="+mn-cs"/>
              </a:rPr>
              <a:t>ベーシック登録：任意。ただし、カード活用により利便性向上。</a:t>
            </a:r>
            <a:endParaRPr kumimoji="1" lang="en-US" altLang="ja-JP" sz="1400" b="0" i="0" u="none" strike="noStrike" kern="0" cap="none" spc="-100" normalizeH="0" baseline="0" noProof="0">
              <a:ln>
                <a:noFill/>
              </a:ln>
              <a:solidFill>
                <a:prstClr val="black"/>
              </a:solidFill>
              <a:effectLst/>
              <a:uLnTx/>
              <a:uFillTx/>
              <a:latin typeface="Meiryo UI"/>
              <a:ea typeface="Meiryo UI"/>
              <a:cs typeface="+mn-cs"/>
            </a:endParaRPr>
          </a:p>
          <a:p>
            <a:pPr marL="542925" marR="0" lvl="0" indent="-523875" algn="just" defTabSz="843202" rtl="0" eaLnBrk="1" fontAlgn="auto" latinLnBrk="0" hangingPunct="1">
              <a:lnSpc>
                <a:spcPts val="1600"/>
              </a:lnSpc>
              <a:spcBef>
                <a:spcPts val="0"/>
              </a:spcBef>
              <a:spcAft>
                <a:spcPts val="60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Meiryo UI"/>
                <a:ea typeface="Meiryo UI"/>
                <a:cs typeface="+mn-cs"/>
              </a:rPr>
              <a:t>■　プレミアム登録：必須</a:t>
            </a:r>
            <a:endParaRPr kumimoji="1" lang="en-US" altLang="ja-JP" sz="1400" b="0" i="0" u="none" strike="noStrike" kern="0" cap="none" spc="0" normalizeH="0" baseline="0" noProof="0">
              <a:ln>
                <a:noFill/>
              </a:ln>
              <a:solidFill>
                <a:prstClr val="black"/>
              </a:solidFill>
              <a:effectLst/>
              <a:uLnTx/>
              <a:uFillTx/>
              <a:latin typeface="Meiryo UI"/>
              <a:ea typeface="Meiryo UI"/>
              <a:cs typeface="+mn-cs"/>
            </a:endParaRPr>
          </a:p>
        </p:txBody>
      </p:sp>
      <p:sp>
        <p:nvSpPr>
          <p:cNvPr id="16" name="テキスト ボックス 15">
            <a:extLst>
              <a:ext uri="{FF2B5EF4-FFF2-40B4-BE49-F238E27FC236}">
                <a16:creationId xmlns:a16="http://schemas.microsoft.com/office/drawing/2014/main" id="{B0F932E6-18F4-607B-82B9-1E0F31F9B5D5}"/>
              </a:ext>
            </a:extLst>
          </p:cNvPr>
          <p:cNvSpPr txBox="1"/>
          <p:nvPr/>
        </p:nvSpPr>
        <p:spPr>
          <a:xfrm>
            <a:off x="4985783" y="1999559"/>
            <a:ext cx="4860000" cy="733534"/>
          </a:xfrm>
          <a:prstGeom prst="rect">
            <a:avLst/>
          </a:prstGeom>
          <a:noFill/>
          <a:ln>
            <a:solidFill>
              <a:schemeClr val="tx1"/>
            </a:solidFill>
          </a:ln>
        </p:spPr>
        <p:txBody>
          <a:bodyPr wrap="square" rIns="0" anchor="ctr" anchorCtr="0">
            <a:spAutoFit/>
          </a:bodyPr>
          <a:lstStyle/>
          <a:p>
            <a:pPr marL="676275" marR="0" lvl="0" indent="-676275" algn="just" defTabSz="843202" rtl="0" eaLnBrk="1" fontAlgn="auto" latinLnBrk="0" hangingPunct="1">
              <a:lnSpc>
                <a:spcPts val="1600"/>
              </a:lnSpc>
              <a:spcBef>
                <a:spcPts val="0"/>
              </a:spcBef>
              <a:spcAft>
                <a:spcPts val="600"/>
              </a:spcAft>
              <a:buClrTx/>
              <a:buSzTx/>
              <a:buFontTx/>
              <a:buNone/>
              <a:tabLst/>
              <a:defRPr/>
            </a:pPr>
            <a:r>
              <a:rPr kumimoji="1" lang="ja-JP" altLang="en-US" sz="1600" b="1" i="0" u="none" strike="noStrike" kern="0" cap="none" spc="0" normalizeH="0" baseline="0" noProof="0">
                <a:ln>
                  <a:noFill/>
                </a:ln>
                <a:solidFill>
                  <a:prstClr val="black"/>
                </a:solidFill>
                <a:effectLst/>
                <a:uLnTx/>
                <a:uFillTx/>
                <a:latin typeface="Meiryo UI"/>
                <a:ea typeface="Meiryo UI"/>
                <a:cs typeface="+mn-cs"/>
              </a:rPr>
              <a:t>＜登録可能な自治体の数＞</a:t>
            </a:r>
            <a:endParaRPr kumimoji="1" lang="en-US" altLang="ja-JP" sz="1600" b="1" i="0" u="none" strike="noStrike" kern="0" cap="none" spc="0" normalizeH="0" baseline="0" noProof="0">
              <a:ln>
                <a:noFill/>
              </a:ln>
              <a:solidFill>
                <a:prstClr val="black"/>
              </a:solidFill>
              <a:effectLst/>
              <a:uLnTx/>
              <a:uFillTx/>
              <a:latin typeface="Meiryo UI"/>
              <a:ea typeface="Meiryo UI"/>
              <a:cs typeface="+mn-cs"/>
            </a:endParaRPr>
          </a:p>
          <a:p>
            <a:pPr marL="2238375" marR="0" lvl="0" indent="-2238375" algn="just" defTabSz="843202" rtl="0" eaLnBrk="1" fontAlgn="auto" latinLnBrk="0" hangingPunct="1">
              <a:lnSpc>
                <a:spcPts val="14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Meiryo UI"/>
                <a:ea typeface="Meiryo UI"/>
                <a:cs typeface="+mn-cs"/>
              </a:rPr>
              <a:t>■ ベーシック登録：制限なし　■ プレミアム登録：</a:t>
            </a:r>
            <a:r>
              <a:rPr kumimoji="1" lang="en-US" altLang="ja-JP" sz="1400" b="0" i="0" u="none" strike="noStrike" kern="0" cap="none" spc="0" normalizeH="0" baseline="0" noProof="0">
                <a:ln>
                  <a:noFill/>
                </a:ln>
                <a:solidFill>
                  <a:prstClr val="black"/>
                </a:solidFill>
                <a:effectLst/>
                <a:uLnTx/>
                <a:uFillTx/>
                <a:latin typeface="Meiryo UI"/>
                <a:ea typeface="Meiryo UI"/>
                <a:cs typeface="+mn-cs"/>
              </a:rPr>
              <a:t>3</a:t>
            </a:r>
            <a:r>
              <a:rPr kumimoji="1" lang="ja-JP" altLang="en-US" sz="1400" b="0" i="0" u="none" strike="noStrike" kern="0" cap="none" spc="0" normalizeH="0" baseline="0" noProof="0">
                <a:ln>
                  <a:noFill/>
                </a:ln>
                <a:solidFill>
                  <a:prstClr val="black"/>
                </a:solidFill>
                <a:effectLst/>
                <a:uLnTx/>
                <a:uFillTx/>
                <a:latin typeface="Meiryo UI"/>
                <a:ea typeface="Meiryo UI"/>
                <a:cs typeface="+mn-cs"/>
              </a:rPr>
              <a:t>団体まで</a:t>
            </a:r>
            <a:r>
              <a:rPr kumimoji="1" lang="en-US" altLang="ja-JP" sz="1050" b="0" i="0" u="none" strike="noStrike" kern="0" cap="none" spc="0" normalizeH="0" baseline="0" noProof="0">
                <a:ln>
                  <a:noFill/>
                </a:ln>
                <a:solidFill>
                  <a:prstClr val="black"/>
                </a:solidFill>
                <a:effectLst/>
                <a:uLnTx/>
                <a:uFillTx/>
                <a:latin typeface="Meiryo UI"/>
                <a:ea typeface="Meiryo UI"/>
                <a:cs typeface="+mn-cs"/>
              </a:rPr>
              <a:t>(※)</a:t>
            </a:r>
            <a:endParaRPr kumimoji="1" lang="en-US" altLang="ja-JP" sz="1400" b="0" i="0" u="none" strike="noStrike" kern="0" cap="none" spc="0" normalizeH="0" baseline="0" noProof="0">
              <a:ln>
                <a:noFill/>
              </a:ln>
              <a:solidFill>
                <a:prstClr val="black"/>
              </a:solidFill>
              <a:effectLst/>
              <a:uLnTx/>
              <a:uFillTx/>
              <a:latin typeface="Meiryo UI"/>
              <a:ea typeface="Meiryo UI"/>
              <a:cs typeface="+mn-cs"/>
            </a:endParaRPr>
          </a:p>
          <a:p>
            <a:pPr marL="2238375" marR="0" lvl="0" indent="-2238375" algn="just" defTabSz="843202" rtl="0" eaLnBrk="1" fontAlgn="auto" latinLnBrk="0" hangingPunct="1">
              <a:lnSpc>
                <a:spcPts val="1400"/>
              </a:lnSpc>
              <a:spcBef>
                <a:spcPts val="0"/>
              </a:spcBef>
              <a:spcAft>
                <a:spcPts val="600"/>
              </a:spcAft>
              <a:buClrTx/>
              <a:buSzTx/>
              <a:buFontTx/>
              <a:buNone/>
              <a:tabLst/>
              <a:defRPr/>
            </a:pPr>
            <a:r>
              <a:rPr kumimoji="1" lang="en-US" altLang="ja-JP" sz="1200" b="0" i="0" u="none" strike="noStrike" kern="0" cap="none" spc="0" normalizeH="0" baseline="0" noProof="0">
                <a:ln>
                  <a:noFill/>
                </a:ln>
                <a:solidFill>
                  <a:prstClr val="black"/>
                </a:solidFill>
                <a:effectLst/>
                <a:uLnTx/>
                <a:uFillTx/>
                <a:latin typeface="Meiryo UI"/>
                <a:ea typeface="Meiryo UI"/>
                <a:cs typeface="+mn-cs"/>
              </a:rPr>
              <a:t>※</a:t>
            </a:r>
            <a:r>
              <a:rPr kumimoji="1" lang="ja-JP" altLang="en-US" sz="1200" b="0" i="0" u="none" strike="noStrike" kern="0" cap="none" spc="0" normalizeH="0" baseline="0" noProof="0">
                <a:ln>
                  <a:noFill/>
                </a:ln>
                <a:solidFill>
                  <a:prstClr val="black"/>
                </a:solidFill>
                <a:effectLst/>
                <a:uLnTx/>
                <a:uFillTx/>
                <a:latin typeface="Meiryo UI"/>
                <a:ea typeface="Meiryo UI"/>
                <a:cs typeface="+mn-cs"/>
              </a:rPr>
              <a:t>域内市区町村の登録がある都道府県はカウントしない</a:t>
            </a:r>
            <a:endParaRPr kumimoji="1" lang="en-US" altLang="ja-JP" sz="1200" b="0" i="0" u="none" strike="noStrike" kern="0" cap="none" spc="0" normalizeH="0" baseline="0" noProof="0">
              <a:ln>
                <a:noFill/>
              </a:ln>
              <a:solidFill>
                <a:prstClr val="black"/>
              </a:solidFill>
              <a:effectLst/>
              <a:uLnTx/>
              <a:uFillTx/>
              <a:latin typeface="Meiryo UI"/>
              <a:ea typeface="Meiryo UI"/>
              <a:cs typeface="+mn-cs"/>
            </a:endParaRPr>
          </a:p>
        </p:txBody>
      </p:sp>
      <p:sp>
        <p:nvSpPr>
          <p:cNvPr id="17" name="テキスト ボックス 16">
            <a:extLst>
              <a:ext uri="{FF2B5EF4-FFF2-40B4-BE49-F238E27FC236}">
                <a16:creationId xmlns:a16="http://schemas.microsoft.com/office/drawing/2014/main" id="{492F3A4D-71DB-B8F7-71C0-5BF7179E0BD4}"/>
              </a:ext>
            </a:extLst>
          </p:cNvPr>
          <p:cNvSpPr txBox="1"/>
          <p:nvPr/>
        </p:nvSpPr>
        <p:spPr>
          <a:xfrm>
            <a:off x="4984798" y="2796419"/>
            <a:ext cx="4860000" cy="1066801"/>
          </a:xfrm>
          <a:prstGeom prst="rect">
            <a:avLst/>
          </a:prstGeom>
          <a:noFill/>
          <a:ln>
            <a:solidFill>
              <a:schemeClr val="tx1"/>
            </a:solidFill>
          </a:ln>
        </p:spPr>
        <p:txBody>
          <a:bodyPr wrap="square" anchor="ctr" anchorCtr="0">
            <a:noAutofit/>
          </a:bodyPr>
          <a:lstStyle/>
          <a:p>
            <a:pPr marL="266700" marR="0" lvl="0" indent="-266700" algn="just" defTabSz="843202" rtl="0" eaLnBrk="1" fontAlgn="auto" latinLnBrk="0" hangingPunct="1">
              <a:lnSpc>
                <a:spcPts val="1400"/>
              </a:lnSpc>
              <a:spcBef>
                <a:spcPts val="0"/>
              </a:spcBef>
              <a:spcAft>
                <a:spcPts val="600"/>
              </a:spcAft>
              <a:buClrTx/>
              <a:buSzTx/>
              <a:buFontTx/>
              <a:buNone/>
              <a:tabLst/>
              <a:defRPr/>
            </a:pPr>
            <a:r>
              <a:rPr kumimoji="1" lang="ja-JP" altLang="en-US" sz="1600" b="1" i="0" u="none" strike="noStrike" kern="0" cap="none" spc="0" normalizeH="0" baseline="0" noProof="0">
                <a:ln>
                  <a:noFill/>
                </a:ln>
                <a:solidFill>
                  <a:prstClr val="black"/>
                </a:solidFill>
                <a:effectLst/>
                <a:uLnTx/>
                <a:uFillTx/>
                <a:latin typeface="Meiryo UI"/>
                <a:ea typeface="Meiryo UI"/>
                <a:cs typeface="+mn-cs"/>
              </a:rPr>
              <a:t>＜登録の更新（有効期間）＞</a:t>
            </a:r>
            <a:endParaRPr kumimoji="1" lang="en-US" altLang="ja-JP" sz="1600" b="1" i="0" u="none" strike="noStrike" kern="0" cap="none" spc="0" normalizeH="0" baseline="0" noProof="0">
              <a:ln>
                <a:noFill/>
              </a:ln>
              <a:solidFill>
                <a:prstClr val="black"/>
              </a:solidFill>
              <a:effectLst/>
              <a:uLnTx/>
              <a:uFillTx/>
              <a:latin typeface="Meiryo UI"/>
              <a:ea typeface="Meiryo UI"/>
              <a:cs typeface="+mn-cs"/>
            </a:endParaRPr>
          </a:p>
          <a:p>
            <a:pPr marL="1524000" marR="0" lvl="0" indent="-1524000" algn="just" defTabSz="843202" rtl="0" eaLnBrk="1" fontAlgn="auto" latinLnBrk="0" hangingPunct="1">
              <a:lnSpc>
                <a:spcPts val="14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Meiryo UI"/>
                <a:ea typeface="Meiryo UI"/>
                <a:cs typeface="+mn-cs"/>
              </a:rPr>
              <a:t>■　ベーシック登録：更新不要（ただし一定期間アクセス無い場合は解除）</a:t>
            </a:r>
            <a:endParaRPr kumimoji="1" lang="en-US" altLang="ja-JP" sz="1400" b="0" i="0" u="none" strike="noStrike" kern="0" cap="none" spc="0" normalizeH="0" baseline="0" noProof="0">
              <a:ln>
                <a:noFill/>
              </a:ln>
              <a:solidFill>
                <a:prstClr val="black"/>
              </a:solidFill>
              <a:effectLst/>
              <a:highlight>
                <a:srgbClr val="FFFF00"/>
              </a:highlight>
              <a:uLnTx/>
              <a:uFillTx/>
              <a:latin typeface="Meiryo UI"/>
              <a:ea typeface="Meiryo UI"/>
              <a:cs typeface="+mn-cs"/>
            </a:endParaRPr>
          </a:p>
          <a:p>
            <a:pPr marL="1524000" marR="0" lvl="0" indent="-1524000" algn="just" defTabSz="843202" rtl="0" eaLnBrk="1" fontAlgn="auto" latinLnBrk="0" hangingPunct="1">
              <a:lnSpc>
                <a:spcPts val="1400"/>
              </a:lnSpc>
              <a:spcBef>
                <a:spcPts val="0"/>
              </a:spcBef>
              <a:spcAft>
                <a:spcPts val="60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Meiryo UI"/>
                <a:ea typeface="Meiryo UI"/>
                <a:cs typeface="+mn-cs"/>
              </a:rPr>
              <a:t>■　プレミアム登録：年１回程度、要件充足を確認の上、更新（システムの判定による自動更新も可）</a:t>
            </a:r>
            <a:endParaRPr kumimoji="1" lang="en-US" altLang="ja-JP" sz="1400" b="0" i="0" u="none" strike="noStrike" kern="0" cap="none" spc="0" normalizeH="0" baseline="0" noProof="0">
              <a:ln>
                <a:noFill/>
              </a:ln>
              <a:solidFill>
                <a:prstClr val="black"/>
              </a:solidFill>
              <a:effectLst/>
              <a:uLnTx/>
              <a:uFillTx/>
              <a:latin typeface="Meiryo UI"/>
              <a:ea typeface="Meiryo UI"/>
              <a:cs typeface="+mn-cs"/>
            </a:endParaRPr>
          </a:p>
        </p:txBody>
      </p:sp>
      <p:sp>
        <p:nvSpPr>
          <p:cNvPr id="18" name="テキスト ボックス 17">
            <a:extLst>
              <a:ext uri="{FF2B5EF4-FFF2-40B4-BE49-F238E27FC236}">
                <a16:creationId xmlns:a16="http://schemas.microsoft.com/office/drawing/2014/main" id="{66D15954-DB35-6D15-DAA2-213AE8CF8CF5}"/>
              </a:ext>
            </a:extLst>
          </p:cNvPr>
          <p:cNvSpPr txBox="1"/>
          <p:nvPr/>
        </p:nvSpPr>
        <p:spPr>
          <a:xfrm>
            <a:off x="4985087" y="3895755"/>
            <a:ext cx="4860000" cy="579646"/>
          </a:xfrm>
          <a:prstGeom prst="rect">
            <a:avLst/>
          </a:prstGeom>
          <a:noFill/>
          <a:ln>
            <a:solidFill>
              <a:schemeClr val="tx1"/>
            </a:solidFill>
          </a:ln>
        </p:spPr>
        <p:txBody>
          <a:bodyPr wrap="square" anchor="ctr" anchorCtr="0">
            <a:spAutoFit/>
          </a:bodyPr>
          <a:lstStyle/>
          <a:p>
            <a:pPr marL="266700" marR="0" lvl="0" indent="-266700" algn="just" defTabSz="843202" rtl="0" eaLnBrk="1" fontAlgn="auto" latinLnBrk="0" hangingPunct="1">
              <a:lnSpc>
                <a:spcPts val="1600"/>
              </a:lnSpc>
              <a:spcBef>
                <a:spcPts val="0"/>
              </a:spcBef>
              <a:spcAft>
                <a:spcPts val="600"/>
              </a:spcAft>
              <a:buClrTx/>
              <a:buSzTx/>
              <a:buFontTx/>
              <a:buNone/>
              <a:tabLst/>
              <a:defRPr/>
            </a:pPr>
            <a:r>
              <a:rPr kumimoji="1" lang="ja-JP" altLang="en-US" sz="1600" b="1" i="0" u="none" strike="noStrike" kern="0" cap="none" spc="0" normalizeH="0" baseline="0" noProof="0">
                <a:ln>
                  <a:noFill/>
                </a:ln>
                <a:solidFill>
                  <a:prstClr val="black"/>
                </a:solidFill>
                <a:effectLst/>
                <a:uLnTx/>
                <a:uFillTx/>
                <a:latin typeface="Meiryo UI"/>
                <a:ea typeface="Meiryo UI"/>
                <a:cs typeface="+mn-cs"/>
              </a:rPr>
              <a:t>＜住所地における登録＞</a:t>
            </a:r>
            <a:endParaRPr kumimoji="1" lang="en-US" altLang="ja-JP" sz="1600" b="1" i="0" u="none" strike="noStrike" kern="0" cap="none" spc="0" normalizeH="0" baseline="0" noProof="0">
              <a:ln>
                <a:noFill/>
              </a:ln>
              <a:solidFill>
                <a:prstClr val="black"/>
              </a:solidFill>
              <a:effectLst/>
              <a:uLnTx/>
              <a:uFillTx/>
              <a:latin typeface="Meiryo UI"/>
              <a:ea typeface="Meiryo UI"/>
              <a:cs typeface="+mn-cs"/>
            </a:endParaRPr>
          </a:p>
          <a:p>
            <a:pPr marL="144145" marR="0" lvl="0" indent="-144145" algn="just" defTabSz="843202" rtl="0" eaLnBrk="1" fontAlgn="auto" latinLnBrk="0" hangingPunct="1">
              <a:lnSpc>
                <a:spcPts val="1600"/>
              </a:lnSpc>
              <a:spcBef>
                <a:spcPts val="0"/>
              </a:spcBef>
              <a:spcAft>
                <a:spcPts val="60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Meiryo UI"/>
                <a:ea typeface="Meiryo UI"/>
                <a:cs typeface="+mn-cs"/>
              </a:rPr>
              <a:t>■　ベーシック登録は可。統計上、関係人口に含めない</a:t>
            </a:r>
            <a:endParaRPr kumimoji="1" lang="en-US" altLang="ja-JP" sz="1400" b="0" i="0" u="none" strike="noStrike" kern="0" cap="none" spc="0" normalizeH="0" baseline="0" noProof="0">
              <a:ln>
                <a:noFill/>
              </a:ln>
              <a:solidFill>
                <a:prstClr val="black"/>
              </a:solidFill>
              <a:effectLst/>
              <a:uLnTx/>
              <a:uFillTx/>
              <a:latin typeface="Meiryo UI"/>
              <a:ea typeface="Meiryo UI"/>
              <a:cs typeface="+mn-cs"/>
            </a:endParaRPr>
          </a:p>
        </p:txBody>
      </p:sp>
      <p:sp>
        <p:nvSpPr>
          <p:cNvPr id="22" name="テキスト ボックス 21">
            <a:extLst>
              <a:ext uri="{FF2B5EF4-FFF2-40B4-BE49-F238E27FC236}">
                <a16:creationId xmlns:a16="http://schemas.microsoft.com/office/drawing/2014/main" id="{F5EF1804-30EB-D6C7-0A3C-282CD0611C54}"/>
              </a:ext>
            </a:extLst>
          </p:cNvPr>
          <p:cNvSpPr txBox="1"/>
          <p:nvPr/>
        </p:nvSpPr>
        <p:spPr>
          <a:xfrm>
            <a:off x="4992448" y="5279999"/>
            <a:ext cx="4860000" cy="733534"/>
          </a:xfrm>
          <a:prstGeom prst="rect">
            <a:avLst/>
          </a:prstGeom>
          <a:noFill/>
          <a:ln>
            <a:solidFill>
              <a:schemeClr val="tx1"/>
            </a:solidFill>
          </a:ln>
        </p:spPr>
        <p:txBody>
          <a:bodyPr wrap="square" anchor="ctr" anchorCtr="0">
            <a:spAutoFit/>
          </a:bodyPr>
          <a:lstStyle/>
          <a:p>
            <a:pPr marL="144145" marR="0" lvl="0" indent="-144145" algn="just" defTabSz="843202" rtl="0" eaLnBrk="1" fontAlgn="auto" latinLnBrk="0" hangingPunct="1">
              <a:lnSpc>
                <a:spcPts val="1600"/>
              </a:lnSpc>
              <a:spcBef>
                <a:spcPts val="0"/>
              </a:spcBef>
              <a:spcAft>
                <a:spcPts val="600"/>
              </a:spcAft>
              <a:buClrTx/>
              <a:buSzTx/>
              <a:buFontTx/>
              <a:buNone/>
              <a:tabLst/>
              <a:defRPr/>
            </a:pPr>
            <a:r>
              <a:rPr kumimoji="1" lang="ja-JP" altLang="en-US" sz="1600" b="1" i="0" u="none" strike="noStrike" kern="0" cap="none" spc="0" normalizeH="0" baseline="0" noProof="0">
                <a:ln>
                  <a:noFill/>
                </a:ln>
                <a:solidFill>
                  <a:prstClr val="black"/>
                </a:solidFill>
                <a:effectLst/>
                <a:uLnTx/>
                <a:uFillTx/>
                <a:latin typeface="Meiryo UI"/>
                <a:ea typeface="Meiryo UI"/>
                <a:cs typeface="+mn-cs"/>
              </a:rPr>
              <a:t>＜その他の機能＞</a:t>
            </a:r>
            <a:endParaRPr kumimoji="1" lang="en-US" altLang="ja-JP" sz="1600" b="1" i="0" u="none" strike="noStrike" kern="0" cap="none" spc="0" normalizeH="0" baseline="0" noProof="0">
              <a:ln>
                <a:noFill/>
              </a:ln>
              <a:solidFill>
                <a:prstClr val="black"/>
              </a:solidFill>
              <a:effectLst/>
              <a:uLnTx/>
              <a:uFillTx/>
              <a:latin typeface="Meiryo UI"/>
              <a:ea typeface="Meiryo UI"/>
              <a:cs typeface="+mn-cs"/>
            </a:endParaRPr>
          </a:p>
          <a:p>
            <a:pPr marL="142875" marR="0" lvl="0" indent="-142875" algn="just" defTabSz="843202" rtl="0" eaLnBrk="1" fontAlgn="auto" latinLnBrk="0" hangingPunct="1">
              <a:lnSpc>
                <a:spcPts val="1400"/>
              </a:lnSpc>
              <a:spcBef>
                <a:spcPts val="0"/>
              </a:spcBef>
              <a:spcAft>
                <a:spcPts val="60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Meiryo UI"/>
                <a:ea typeface="Meiryo UI"/>
                <a:cs typeface="+mn-cs"/>
              </a:rPr>
              <a:t>■　自治体独自でモニターアンケート等を行う機能やオンラインコミュニティルーム、活動履歴記録等の機能を検討</a:t>
            </a:r>
          </a:p>
        </p:txBody>
      </p:sp>
      <p:sp>
        <p:nvSpPr>
          <p:cNvPr id="23" name="テキスト ボックス 22">
            <a:extLst>
              <a:ext uri="{FF2B5EF4-FFF2-40B4-BE49-F238E27FC236}">
                <a16:creationId xmlns:a16="http://schemas.microsoft.com/office/drawing/2014/main" id="{7D2CF33D-316A-AABD-2477-4F1F9FA4BA00}"/>
              </a:ext>
            </a:extLst>
          </p:cNvPr>
          <p:cNvSpPr txBox="1"/>
          <p:nvPr/>
        </p:nvSpPr>
        <p:spPr>
          <a:xfrm>
            <a:off x="4992197" y="4507936"/>
            <a:ext cx="4860000" cy="733534"/>
          </a:xfrm>
          <a:prstGeom prst="rect">
            <a:avLst/>
          </a:prstGeom>
          <a:noFill/>
          <a:ln>
            <a:solidFill>
              <a:schemeClr val="tx1"/>
            </a:solidFill>
          </a:ln>
        </p:spPr>
        <p:txBody>
          <a:bodyPr wrap="square" anchor="ctr" anchorCtr="0">
            <a:spAutoFit/>
          </a:bodyPr>
          <a:lstStyle/>
          <a:p>
            <a:pPr marL="144145" marR="0" lvl="0" indent="-144145" algn="just" defTabSz="843202" rtl="0" eaLnBrk="1" fontAlgn="auto" latinLnBrk="0" hangingPunct="1">
              <a:lnSpc>
                <a:spcPts val="1600"/>
              </a:lnSpc>
              <a:spcBef>
                <a:spcPts val="0"/>
              </a:spcBef>
              <a:spcAft>
                <a:spcPts val="600"/>
              </a:spcAft>
              <a:buClrTx/>
              <a:buSzTx/>
              <a:buFontTx/>
              <a:buNone/>
              <a:tabLst/>
              <a:defRPr/>
            </a:pPr>
            <a:r>
              <a:rPr kumimoji="1" lang="ja-JP" altLang="en-US" sz="1600" b="1" i="0" u="none" strike="noStrike" kern="0" cap="none" spc="0" normalizeH="0" baseline="0" noProof="0">
                <a:ln>
                  <a:noFill/>
                </a:ln>
                <a:solidFill>
                  <a:prstClr val="black"/>
                </a:solidFill>
                <a:effectLst/>
                <a:uLnTx/>
                <a:uFillTx/>
                <a:latin typeface="Meiryo UI"/>
                <a:ea typeface="Meiryo UI"/>
                <a:cs typeface="+mn-cs"/>
              </a:rPr>
              <a:t>＜未成年者の利用＞</a:t>
            </a:r>
            <a:endParaRPr kumimoji="1" lang="en-US" altLang="ja-JP" sz="1600" b="1" i="0" u="none" strike="noStrike" kern="0" cap="none" spc="0" normalizeH="0" baseline="0" noProof="0">
              <a:ln>
                <a:noFill/>
              </a:ln>
              <a:solidFill>
                <a:prstClr val="black"/>
              </a:solidFill>
              <a:effectLst/>
              <a:uLnTx/>
              <a:uFillTx/>
              <a:latin typeface="Meiryo UI"/>
              <a:ea typeface="Meiryo UI"/>
              <a:cs typeface="+mn-cs"/>
            </a:endParaRPr>
          </a:p>
          <a:p>
            <a:pPr marL="142875" marR="0" lvl="0" indent="-142875" algn="just" defTabSz="843202" rtl="0" eaLnBrk="1" fontAlgn="auto" latinLnBrk="0" hangingPunct="1">
              <a:lnSpc>
                <a:spcPts val="1400"/>
              </a:lnSpc>
              <a:spcBef>
                <a:spcPts val="0"/>
              </a:spcBef>
              <a:spcAft>
                <a:spcPts val="60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Meiryo UI"/>
                <a:ea typeface="Meiryo UI"/>
                <a:cs typeface="+mn-cs"/>
              </a:rPr>
              <a:t>■　マイナンバーカードによる本人確認に際し、あわせて保護者の同意を確認</a:t>
            </a:r>
            <a:endParaRPr kumimoji="1" lang="en-US" altLang="ja-JP" sz="1200" b="0" i="0" u="none" strike="noStrike" kern="0" cap="none" spc="0" normalizeH="0" baseline="0" noProof="0">
              <a:ln>
                <a:noFill/>
              </a:ln>
              <a:solidFill>
                <a:prstClr val="black"/>
              </a:solidFill>
              <a:effectLst/>
              <a:uLnTx/>
              <a:uFillTx/>
              <a:latin typeface="Meiryo UI"/>
              <a:ea typeface="Meiryo UI"/>
              <a:cs typeface="+mn-cs"/>
            </a:endParaRPr>
          </a:p>
        </p:txBody>
      </p:sp>
      <p:sp>
        <p:nvSpPr>
          <p:cNvPr id="2" name="テキスト ボックス 1">
            <a:extLst>
              <a:ext uri="{FF2B5EF4-FFF2-40B4-BE49-F238E27FC236}">
                <a16:creationId xmlns:a16="http://schemas.microsoft.com/office/drawing/2014/main" id="{1CCE607D-2328-D6CC-96E9-84399C613493}"/>
              </a:ext>
            </a:extLst>
          </p:cNvPr>
          <p:cNvSpPr txBox="1"/>
          <p:nvPr/>
        </p:nvSpPr>
        <p:spPr>
          <a:xfrm>
            <a:off x="4991869" y="6047235"/>
            <a:ext cx="4860000" cy="784830"/>
          </a:xfrm>
          <a:prstGeom prst="rect">
            <a:avLst/>
          </a:prstGeom>
          <a:noFill/>
          <a:ln>
            <a:solidFill>
              <a:schemeClr val="tx1"/>
            </a:solidFill>
          </a:ln>
        </p:spPr>
        <p:txBody>
          <a:bodyPr wrap="square" anchor="ctr" anchorCtr="0">
            <a:spAutoFit/>
          </a:bodyPr>
          <a:lstStyle/>
          <a:p>
            <a:pPr marL="676275" marR="0" lvl="0" indent="-676275" algn="just" defTabSz="843202" rtl="0" eaLnBrk="1" fontAlgn="auto" latinLnBrk="0" hangingPunct="1">
              <a:lnSpc>
                <a:spcPts val="1600"/>
              </a:lnSpc>
              <a:spcBef>
                <a:spcPts val="0"/>
              </a:spcBef>
              <a:spcAft>
                <a:spcPts val="600"/>
              </a:spcAft>
              <a:buClrTx/>
              <a:buSzTx/>
              <a:buFontTx/>
              <a:buNone/>
              <a:tabLst/>
              <a:defRPr/>
            </a:pPr>
            <a:r>
              <a:rPr kumimoji="1" lang="ja-JP" altLang="en-US" sz="1600" b="1" i="0" u="none" strike="noStrike" kern="0" cap="none" spc="0" normalizeH="0" baseline="0" noProof="0">
                <a:ln>
                  <a:noFill/>
                </a:ln>
                <a:solidFill>
                  <a:prstClr val="black"/>
                </a:solidFill>
                <a:effectLst/>
                <a:uLnTx/>
                <a:uFillTx/>
                <a:latin typeface="Meiryo UI"/>
                <a:ea typeface="Meiryo UI"/>
                <a:cs typeface="+mn-cs"/>
              </a:rPr>
              <a:t>＜システム利用料＞</a:t>
            </a:r>
            <a:endParaRPr kumimoji="1" lang="en-US" altLang="ja-JP" sz="1600" b="1" i="0" u="none" strike="noStrike" kern="0" cap="none" spc="0" normalizeH="0" baseline="0" noProof="0">
              <a:ln>
                <a:noFill/>
              </a:ln>
              <a:solidFill>
                <a:prstClr val="black"/>
              </a:solidFill>
              <a:effectLst/>
              <a:uLnTx/>
              <a:uFillTx/>
              <a:latin typeface="Meiryo UI"/>
              <a:ea typeface="Meiryo UI"/>
              <a:cs typeface="+mn-cs"/>
            </a:endParaRPr>
          </a:p>
          <a:p>
            <a:pPr marL="1438275" marR="0" lvl="0" indent="-1419225" algn="just" defTabSz="843202" rtl="0" eaLnBrk="1" fontAlgn="auto" latinLnBrk="0" hangingPunct="1">
              <a:lnSpc>
                <a:spcPts val="16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Meiryo UI"/>
                <a:ea typeface="Meiryo UI"/>
                <a:cs typeface="+mn-cs"/>
              </a:rPr>
              <a:t>■　</a:t>
            </a:r>
            <a:r>
              <a:rPr kumimoji="1" lang="ja-JP" altLang="en-US" sz="1400" b="0" i="0" u="none" strike="noStrike" kern="0" cap="none" spc="-100" normalizeH="0" baseline="0" noProof="0">
                <a:ln>
                  <a:noFill/>
                </a:ln>
                <a:solidFill>
                  <a:prstClr val="black"/>
                </a:solidFill>
                <a:effectLst/>
                <a:uLnTx/>
                <a:uFillTx/>
                <a:latin typeface="Meiryo UI"/>
                <a:ea typeface="Meiryo UI"/>
                <a:cs typeface="+mn-cs"/>
              </a:rPr>
              <a:t>令和９年度までに参加する団体は、一定期間負担を求めない</a:t>
            </a:r>
          </a:p>
          <a:p>
            <a:pPr marL="1438275" marR="0" lvl="0" indent="-1419225" algn="just" defTabSz="843202" rtl="0" eaLnBrk="1" fontAlgn="auto" latinLnBrk="0" hangingPunct="1">
              <a:lnSpc>
                <a:spcPts val="1600"/>
              </a:lnSpc>
              <a:spcBef>
                <a:spcPts val="0"/>
              </a:spcBef>
              <a:spcAft>
                <a:spcPts val="0"/>
              </a:spcAft>
              <a:buClrTx/>
              <a:buSzTx/>
              <a:buFontTx/>
              <a:buNone/>
              <a:tabLst/>
              <a:defRPr/>
            </a:pPr>
            <a:r>
              <a:rPr kumimoji="1" lang="ja-JP" altLang="en-US" sz="1400" b="0" i="0" u="none" strike="noStrike" kern="0" cap="none" spc="-100" normalizeH="0" baseline="0" noProof="0">
                <a:ln>
                  <a:noFill/>
                </a:ln>
                <a:solidFill>
                  <a:prstClr val="black"/>
                </a:solidFill>
                <a:effectLst/>
                <a:uLnTx/>
                <a:uFillTx/>
                <a:latin typeface="Meiryo UI"/>
                <a:ea typeface="Meiryo UI"/>
                <a:cs typeface="+mn-cs"/>
              </a:rPr>
              <a:t>■　令和</a:t>
            </a:r>
            <a:r>
              <a:rPr kumimoji="1" lang="en-US" altLang="ja-JP" sz="1400" b="0" i="0" u="none" strike="noStrike" kern="0" cap="none" spc="-100" normalizeH="0" baseline="0" noProof="0">
                <a:ln>
                  <a:noFill/>
                </a:ln>
                <a:solidFill>
                  <a:prstClr val="black"/>
                </a:solidFill>
                <a:effectLst/>
                <a:uLnTx/>
                <a:uFillTx/>
                <a:latin typeface="Meiryo UI"/>
                <a:ea typeface="Meiryo UI"/>
                <a:cs typeface="+mn-cs"/>
              </a:rPr>
              <a:t>10</a:t>
            </a:r>
            <a:r>
              <a:rPr kumimoji="1" lang="ja-JP" altLang="en-US" sz="1400" b="0" i="0" u="none" strike="noStrike" kern="0" cap="none" spc="-100" normalizeH="0" baseline="0" noProof="0">
                <a:ln>
                  <a:noFill/>
                </a:ln>
                <a:solidFill>
                  <a:prstClr val="black"/>
                </a:solidFill>
                <a:effectLst/>
                <a:uLnTx/>
                <a:uFillTx/>
                <a:latin typeface="Meiryo UI"/>
                <a:ea typeface="Meiryo UI"/>
                <a:cs typeface="+mn-cs"/>
              </a:rPr>
              <a:t>年度以降に参加する団体の負担については、今後検討</a:t>
            </a:r>
          </a:p>
        </p:txBody>
      </p:sp>
      <p:sp>
        <p:nvSpPr>
          <p:cNvPr id="5" name="スライド番号プレースホルダー 6">
            <a:extLst>
              <a:ext uri="{FF2B5EF4-FFF2-40B4-BE49-F238E27FC236}">
                <a16:creationId xmlns:a16="http://schemas.microsoft.com/office/drawing/2014/main" id="{8A0F5D72-FFF5-4F6E-0C2F-E25EA96C02B7}"/>
              </a:ext>
            </a:extLst>
          </p:cNvPr>
          <p:cNvSpPr>
            <a:spLocks noGrp="1"/>
          </p:cNvSpPr>
          <p:nvPr>
            <p:ph type="sldNum" sz="quarter" idx="12"/>
          </p:nvPr>
        </p:nvSpPr>
        <p:spPr>
          <a:xfrm>
            <a:off x="7695749" y="6420239"/>
            <a:ext cx="2228850" cy="365125"/>
          </a:xfrm>
        </p:spPr>
        <p:txBody>
          <a:bodyPr/>
          <a:lstStyle/>
          <a:p>
            <a:pPr marL="0" marR="0" lvl="0" indent="0" algn="r" defTabSz="457195" rtl="0" eaLnBrk="1" fontAlgn="auto" latinLnBrk="0" hangingPunct="1">
              <a:lnSpc>
                <a:spcPct val="100000"/>
              </a:lnSpc>
              <a:spcBef>
                <a:spcPts val="0"/>
              </a:spcBef>
              <a:spcAft>
                <a:spcPts val="0"/>
              </a:spcAft>
              <a:buClrTx/>
              <a:buSzTx/>
              <a:buFontTx/>
              <a:buNone/>
              <a:tabLst/>
              <a:defRPr/>
            </a:pPr>
            <a:fld id="{0D14D715-0E5B-8E4D-B55D-93FA97F5B934}" type="slidenum">
              <a:rPr kumimoji="1" lang="ja-JP" altLang="en-US" sz="13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457195" rtl="0" eaLnBrk="1" fontAlgn="auto" latinLnBrk="0" hangingPunct="1">
                <a:lnSpc>
                  <a:spcPct val="100000"/>
                </a:lnSpc>
                <a:spcBef>
                  <a:spcPts val="0"/>
                </a:spcBef>
                <a:spcAft>
                  <a:spcPts val="0"/>
                </a:spcAft>
                <a:buClrTx/>
                <a:buSzTx/>
                <a:buFontTx/>
                <a:buNone/>
                <a:tabLst/>
                <a:defRPr/>
              </a:pPr>
              <a:t>3</a:t>
            </a:fld>
            <a:endParaRPr kumimoji="1" lang="ja-JP" altLang="en-US" sz="13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BF63DA89-7C01-CA7F-A099-D65E88437B0A}"/>
              </a:ext>
            </a:extLst>
          </p:cNvPr>
          <p:cNvSpPr txBox="1"/>
          <p:nvPr/>
        </p:nvSpPr>
        <p:spPr>
          <a:xfrm>
            <a:off x="8658225" y="110982"/>
            <a:ext cx="1110990" cy="289068"/>
          </a:xfrm>
          <a:prstGeom prst="rect">
            <a:avLst/>
          </a:prstGeom>
          <a:solidFill>
            <a:schemeClr val="bg1"/>
          </a:solidFill>
          <a:ln w="25400">
            <a:solidFill>
              <a:srgbClr val="FF0000"/>
            </a:solidFill>
          </a:ln>
        </p:spPr>
        <p:txBody>
          <a:bodyPr wrap="square" lIns="99692" tIns="33231" rIns="99692" bIns="33231" rtlCol="0">
            <a:noAutofit/>
          </a:bodyPr>
          <a:lstStyle/>
          <a:p>
            <a:pPr lvl="0" algn="ctr">
              <a:defRPr/>
            </a:pPr>
            <a:r>
              <a:rPr kumimoji="0" lang="ja-JP" altLang="en-US" sz="1400" b="1" kern="0">
                <a:solidFill>
                  <a:srgbClr val="FF0000"/>
                </a:solidFill>
                <a:latin typeface="Meiryo UI" panose="020B0604030504040204" pitchFamily="50" charset="-128"/>
                <a:ea typeface="Meiryo UI" panose="020B0604030504040204" pitchFamily="50" charset="-128"/>
              </a:rPr>
              <a:t>別紙</a:t>
            </a:r>
            <a:endParaRPr kumimoji="0" lang="en-US" altLang="ja-JP" sz="1400" b="1" kern="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5473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6F35E-9D47-5063-9C43-0353921CADDE}"/>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02DA6AE-9497-B356-E555-817A8F7E89C4}"/>
              </a:ext>
            </a:extLst>
          </p:cNvPr>
          <p:cNvSpPr txBox="1"/>
          <p:nvPr/>
        </p:nvSpPr>
        <p:spPr>
          <a:xfrm>
            <a:off x="0" y="511544"/>
            <a:ext cx="9906000" cy="339406"/>
          </a:xfrm>
          <a:prstGeom prst="rect">
            <a:avLst/>
          </a:prstGeom>
          <a:solidFill>
            <a:schemeClr val="bg1"/>
          </a:solidFill>
          <a:ln w="19050">
            <a:noFill/>
          </a:ln>
        </p:spPr>
        <p:txBody>
          <a:bodyPr wrap="square" lIns="72000" tIns="66462" rIns="108000" bIns="66462" rtlCol="0" anchor="t">
            <a:spAutoFit/>
          </a:bodyPr>
          <a:lstStyle/>
          <a:p>
            <a:pPr marL="144463" marR="0" lvl="0" indent="-144463" algn="just" defTabSz="843202" rtl="0" eaLnBrk="1" fontAlgn="auto" latinLnBrk="0" hangingPunct="1">
              <a:lnSpc>
                <a:spcPts val="16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Meiryo UI"/>
              <a:ea typeface="Meiryo UI"/>
              <a:cs typeface="+mn-cs"/>
            </a:endParaRPr>
          </a:p>
        </p:txBody>
      </p:sp>
      <p:sp>
        <p:nvSpPr>
          <p:cNvPr id="19" name="正方形/長方形 18">
            <a:extLst>
              <a:ext uri="{FF2B5EF4-FFF2-40B4-BE49-F238E27FC236}">
                <a16:creationId xmlns:a16="http://schemas.microsoft.com/office/drawing/2014/main" id="{315BE457-DC77-7099-608F-8E88363156BF}"/>
              </a:ext>
            </a:extLst>
          </p:cNvPr>
          <p:cNvSpPr/>
          <p:nvPr/>
        </p:nvSpPr>
        <p:spPr>
          <a:xfrm>
            <a:off x="0" y="61827"/>
            <a:ext cx="8129027" cy="461665"/>
          </a:xfrm>
          <a:prstGeom prst="rect">
            <a:avLst/>
          </a:prstGeom>
        </p:spPr>
        <p:txBody>
          <a:bodyPr wrap="square">
            <a:spAutoFit/>
          </a:bodyPr>
          <a:lstStyle/>
          <a:p>
            <a:pPr marL="0" marR="0" lvl="0" indent="0" algn="l" defTabSz="81197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277"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ふるさと住民登録登録システムのイメージ</a:t>
            </a:r>
          </a:p>
        </p:txBody>
      </p:sp>
      <p:sp>
        <p:nvSpPr>
          <p:cNvPr id="135" name="正方形/長方形 134">
            <a:extLst>
              <a:ext uri="{FF2B5EF4-FFF2-40B4-BE49-F238E27FC236}">
                <a16:creationId xmlns:a16="http://schemas.microsoft.com/office/drawing/2014/main" id="{EB72B61F-2DE7-A031-07B5-9DD6D792BDE1}"/>
              </a:ext>
            </a:extLst>
          </p:cNvPr>
          <p:cNvSpPr/>
          <p:nvPr/>
        </p:nvSpPr>
        <p:spPr>
          <a:xfrm>
            <a:off x="8144902" y="1453882"/>
            <a:ext cx="1279348" cy="3740436"/>
          </a:xfrm>
          <a:prstGeom prst="rect">
            <a:avLst/>
          </a:prstGeom>
          <a:solidFill>
            <a:srgbClr val="70AD47">
              <a:lumMod val="20000"/>
              <a:lumOff val="80000"/>
            </a:srgbClr>
          </a:solidFill>
          <a:ln w="31750" cap="flat" cmpd="sng" algn="ctr">
            <a:solidFill>
              <a:sysClr val="windowText" lastClr="000000"/>
            </a:solidFill>
            <a:prstDash val="solid"/>
            <a:miter lim="800000"/>
          </a:ln>
          <a:effectLst/>
        </p:spPr>
        <p:txBody>
          <a:bodyPr rtlCol="0" anchor="t"/>
          <a:lstStyle/>
          <a:p>
            <a:pPr marL="0" marR="0" lvl="0" indent="0" algn="ctr" defTabSz="843202" rtl="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 name="正方形/長方形 135">
            <a:extLst>
              <a:ext uri="{FF2B5EF4-FFF2-40B4-BE49-F238E27FC236}">
                <a16:creationId xmlns:a16="http://schemas.microsoft.com/office/drawing/2014/main" id="{A60BDD17-9289-BA4C-308C-1EAC186E624F}"/>
              </a:ext>
            </a:extLst>
          </p:cNvPr>
          <p:cNvSpPr/>
          <p:nvPr/>
        </p:nvSpPr>
        <p:spPr>
          <a:xfrm>
            <a:off x="4063292" y="1574636"/>
            <a:ext cx="3129812" cy="3574737"/>
          </a:xfrm>
          <a:prstGeom prst="rect">
            <a:avLst/>
          </a:prstGeom>
          <a:pattFill prst="smGrid">
            <a:fgClr>
              <a:srgbClr val="ED7D31">
                <a:lumMod val="20000"/>
                <a:lumOff val="80000"/>
              </a:srgbClr>
            </a:fgClr>
            <a:bgClr>
              <a:sysClr val="window" lastClr="FFFFFF"/>
            </a:bgClr>
          </a:pattFill>
          <a:ln w="31750" cap="flat" cmpd="sng" algn="ctr">
            <a:solidFill>
              <a:sysClr val="windowText" lastClr="000000"/>
            </a:solidFill>
            <a:prstDash val="solid"/>
            <a:miter lim="800000"/>
          </a:ln>
          <a:effectLst/>
        </p:spPr>
        <p:txBody>
          <a:bodyPr rtlCol="0" anchor="ctr"/>
          <a:lstStyle/>
          <a:p>
            <a:pPr marL="0" marR="0" lvl="0" indent="0" algn="ctr" defTabSz="843202" rtl="0" eaLnBrk="1" fontAlgn="auto" latinLnBrk="0" hangingPunct="1">
              <a:lnSpc>
                <a:spcPct val="100000"/>
              </a:lnSpc>
              <a:spcBef>
                <a:spcPts val="0"/>
              </a:spcBef>
              <a:spcAft>
                <a:spcPts val="0"/>
              </a:spcAft>
              <a:buClrTx/>
              <a:buSzTx/>
              <a:buFontTx/>
              <a:buNone/>
              <a:tabLst/>
              <a:defRPr/>
            </a:pPr>
            <a:endParaRPr kumimoji="0" lang="ja-JP" altLang="en-US" sz="1108"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37" name="図 136">
            <a:extLst>
              <a:ext uri="{FF2B5EF4-FFF2-40B4-BE49-F238E27FC236}">
                <a16:creationId xmlns:a16="http://schemas.microsoft.com/office/drawing/2014/main" id="{9E603287-2CF7-56B8-0770-F7B4595D2547}"/>
              </a:ext>
            </a:extLst>
          </p:cNvPr>
          <p:cNvPicPr>
            <a:picLocks noChangeAspect="1"/>
          </p:cNvPicPr>
          <p:nvPr/>
        </p:nvPicPr>
        <p:blipFill>
          <a:blip r:embed="rId2"/>
          <a:stretch>
            <a:fillRect/>
          </a:stretch>
        </p:blipFill>
        <p:spPr>
          <a:xfrm>
            <a:off x="1354629" y="1727601"/>
            <a:ext cx="684078" cy="989443"/>
          </a:xfrm>
          <a:prstGeom prst="rect">
            <a:avLst/>
          </a:prstGeom>
        </p:spPr>
      </p:pic>
      <p:sp>
        <p:nvSpPr>
          <p:cNvPr id="138" name="テキスト ボックス 137">
            <a:extLst>
              <a:ext uri="{FF2B5EF4-FFF2-40B4-BE49-F238E27FC236}">
                <a16:creationId xmlns:a16="http://schemas.microsoft.com/office/drawing/2014/main" id="{8F85CAE0-55CC-94B7-20F9-2E0D16D4868D}"/>
              </a:ext>
            </a:extLst>
          </p:cNvPr>
          <p:cNvSpPr txBox="1"/>
          <p:nvPr/>
        </p:nvSpPr>
        <p:spPr>
          <a:xfrm>
            <a:off x="2541466" y="1257811"/>
            <a:ext cx="1471384" cy="737501"/>
          </a:xfrm>
          <a:prstGeom prst="rect">
            <a:avLst/>
          </a:prstGeom>
          <a:solidFill>
            <a:srgbClr val="5B9BD5">
              <a:lumMod val="40000"/>
              <a:lumOff val="60000"/>
            </a:srgbClr>
          </a:solidFill>
        </p:spPr>
        <p:txBody>
          <a:bodyPr wrap="square" lIns="0" tIns="36000" rIns="0" bIns="36000" rtlCol="0">
            <a:spAutoFit/>
          </a:bodyPr>
          <a:lstStyle/>
          <a:p>
            <a:pPr marL="0" marR="0" lvl="0" indent="0" algn="ctr" defTabSz="843202" rtl="0" eaLnBrk="1" fontAlgn="auto" latinLnBrk="0" hangingPunct="1">
              <a:lnSpc>
                <a:spcPct val="9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②ふるさと住民</a:t>
            </a:r>
            <a:endParaRPr kumimoji="0" lang="en-US" altLang="ja-JP"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3202" rtl="0" eaLnBrk="1" fontAlgn="auto" latinLnBrk="0" hangingPunct="1">
              <a:lnSpc>
                <a:spcPct val="9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登録申請</a:t>
            </a:r>
            <a:endParaRPr kumimoji="0" lang="en-US" altLang="ja-JP"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3202" rtl="0" eaLnBrk="1" fontAlgn="auto" latinLnBrk="0" hangingPunct="1">
              <a:lnSpc>
                <a:spcPct val="9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1"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ベーシック</a:t>
            </a: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9" name="テキスト ボックス 138">
            <a:extLst>
              <a:ext uri="{FF2B5EF4-FFF2-40B4-BE49-F238E27FC236}">
                <a16:creationId xmlns:a16="http://schemas.microsoft.com/office/drawing/2014/main" id="{F4C48018-03C5-59E2-B4C7-280F385651C0}"/>
              </a:ext>
            </a:extLst>
          </p:cNvPr>
          <p:cNvSpPr txBox="1"/>
          <p:nvPr/>
        </p:nvSpPr>
        <p:spPr>
          <a:xfrm>
            <a:off x="386383" y="1419721"/>
            <a:ext cx="1837210" cy="266602"/>
          </a:xfrm>
          <a:prstGeom prst="rect">
            <a:avLst/>
          </a:prstGeom>
          <a:solidFill>
            <a:sysClr val="window" lastClr="FFFFFF"/>
          </a:solidFill>
          <a:ln>
            <a:solidFill>
              <a:sysClr val="windowText" lastClr="000000"/>
            </a:solidFill>
          </a:ln>
        </p:spPr>
        <p:txBody>
          <a:bodyPr wrap="square" lIns="0" tIns="36000" rIns="0" bIns="36000" rtlCol="0">
            <a:spAutoFit/>
          </a:bodyPr>
          <a:lstStyle/>
          <a:p>
            <a:pPr marL="0" marR="0" lvl="0" indent="0" algn="ctr" defTabSz="843202" rtl="0" eaLnBrk="1" fontAlgn="auto" latinLnBrk="0" hangingPunct="1">
              <a:lnSpc>
                <a:spcPct val="9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①各地の情報を検索</a:t>
            </a:r>
            <a:endParaRPr kumimoji="0" lang="en-US" altLang="ja-JP"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0" name="テキスト ボックス 139">
            <a:extLst>
              <a:ext uri="{FF2B5EF4-FFF2-40B4-BE49-F238E27FC236}">
                <a16:creationId xmlns:a16="http://schemas.microsoft.com/office/drawing/2014/main" id="{B63FB08B-915D-851A-1605-86DFF8862CDA}"/>
              </a:ext>
            </a:extLst>
          </p:cNvPr>
          <p:cNvSpPr txBox="1"/>
          <p:nvPr/>
        </p:nvSpPr>
        <p:spPr>
          <a:xfrm>
            <a:off x="2541467" y="2730731"/>
            <a:ext cx="1311483" cy="809151"/>
          </a:xfrm>
          <a:prstGeom prst="rect">
            <a:avLst/>
          </a:prstGeom>
          <a:solidFill>
            <a:srgbClr val="5B9BD5">
              <a:lumMod val="40000"/>
              <a:lumOff val="60000"/>
            </a:srgbClr>
          </a:solidFill>
        </p:spPr>
        <p:txBody>
          <a:bodyPr wrap="square" lIns="0" tIns="16615" rIns="0" bIns="16615" rtlCol="0">
            <a:spAutoFit/>
          </a:bodyPr>
          <a:lstStyle/>
          <a:p>
            <a:pPr marL="0" marR="0" lvl="0" indent="0" algn="ctr" defTabSz="843202" rtl="0" eaLnBrk="1" fontAlgn="auto" latinLnBrk="0" hangingPunct="1">
              <a:lnSpc>
                <a:spcPct val="9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④アプリに</a:t>
            </a:r>
            <a:endParaRPr kumimoji="0" lang="en-US" altLang="ja-JP"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3202" rtl="0" eaLnBrk="1" fontAlgn="auto" latinLnBrk="0" hangingPunct="1">
              <a:lnSpc>
                <a:spcPct val="9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情報提供</a:t>
            </a:r>
            <a:endParaRPr kumimoji="0" lang="en-US" altLang="ja-JP"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3202" rtl="0" eaLnBrk="1" fontAlgn="auto" latinLnBrk="0" hangingPunct="1">
              <a:lnSpc>
                <a:spcPct val="9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ベーシック登録証の発行</a:t>
            </a:r>
            <a:endParaRPr kumimoji="0" lang="en-US" altLang="ja-JP" sz="1400" b="1"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41" name="フリーフォーム: 図形 140">
            <a:extLst>
              <a:ext uri="{FF2B5EF4-FFF2-40B4-BE49-F238E27FC236}">
                <a16:creationId xmlns:a16="http://schemas.microsoft.com/office/drawing/2014/main" id="{34F78B45-6C18-6735-BECC-B6AADA099FCE}"/>
              </a:ext>
            </a:extLst>
          </p:cNvPr>
          <p:cNvSpPr/>
          <p:nvPr/>
        </p:nvSpPr>
        <p:spPr>
          <a:xfrm>
            <a:off x="1054089" y="2463101"/>
            <a:ext cx="285742" cy="286183"/>
          </a:xfrm>
          <a:custGeom>
            <a:avLst/>
            <a:gdLst>
              <a:gd name="connsiteX0" fmla="*/ 0 w 634481"/>
              <a:gd name="connsiteY0" fmla="*/ 298579 h 298579"/>
              <a:gd name="connsiteX1" fmla="*/ 0 w 634481"/>
              <a:gd name="connsiteY1" fmla="*/ 0 h 298579"/>
              <a:gd name="connsiteX2" fmla="*/ 634481 w 634481"/>
              <a:gd name="connsiteY2" fmla="*/ 0 h 298579"/>
            </a:gdLst>
            <a:ahLst/>
            <a:cxnLst>
              <a:cxn ang="0">
                <a:pos x="connsiteX0" y="connsiteY0"/>
              </a:cxn>
              <a:cxn ang="0">
                <a:pos x="connsiteX1" y="connsiteY1"/>
              </a:cxn>
              <a:cxn ang="0">
                <a:pos x="connsiteX2" y="connsiteY2"/>
              </a:cxn>
            </a:cxnLst>
            <a:rect l="l" t="t" r="r" b="b"/>
            <a:pathLst>
              <a:path w="634481" h="298579">
                <a:moveTo>
                  <a:pt x="0" y="298579"/>
                </a:moveTo>
                <a:lnTo>
                  <a:pt x="0" y="0"/>
                </a:lnTo>
                <a:lnTo>
                  <a:pt x="634481" y="0"/>
                </a:lnTo>
              </a:path>
            </a:pathLst>
          </a:custGeom>
          <a:noFill/>
          <a:ln w="19050" cap="flat" cmpd="sng" algn="ctr">
            <a:solidFill>
              <a:sysClr val="windowText" lastClr="000000"/>
            </a:solidFill>
            <a:prstDash val="solid"/>
            <a:miter lim="800000"/>
            <a:tailEnd type="triangle" w="med" len="lg"/>
          </a:ln>
          <a:effectLst/>
        </p:spPr>
        <p:txBody>
          <a:bodyPr rtlCol="0" anchor="ctr"/>
          <a:lstStyle/>
          <a:p>
            <a:pPr marL="0" marR="0" lvl="0" indent="0" algn="ctr" defTabSz="843202" rtl="0" eaLnBrk="1" fontAlgn="auto" latinLnBrk="0" hangingPunct="1">
              <a:lnSpc>
                <a:spcPct val="100000"/>
              </a:lnSpc>
              <a:spcBef>
                <a:spcPts val="0"/>
              </a:spcBef>
              <a:spcAft>
                <a:spcPts val="0"/>
              </a:spcAft>
              <a:buClrTx/>
              <a:buSzTx/>
              <a:buFontTx/>
              <a:buNone/>
              <a:tabLst/>
              <a:defRPr/>
            </a:pPr>
            <a:endParaRPr kumimoji="0" lang="ja-JP" altLang="en-US" sz="1108"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42" name="テキスト ボックス 141">
            <a:extLst>
              <a:ext uri="{FF2B5EF4-FFF2-40B4-BE49-F238E27FC236}">
                <a16:creationId xmlns:a16="http://schemas.microsoft.com/office/drawing/2014/main" id="{AE7A2C61-72BE-C42E-3B36-0240861F59F8}"/>
              </a:ext>
            </a:extLst>
          </p:cNvPr>
          <p:cNvSpPr txBox="1"/>
          <p:nvPr/>
        </p:nvSpPr>
        <p:spPr>
          <a:xfrm>
            <a:off x="1232787" y="2784153"/>
            <a:ext cx="1223948" cy="412121"/>
          </a:xfrm>
          <a:prstGeom prst="rect">
            <a:avLst/>
          </a:prstGeom>
          <a:noFill/>
        </p:spPr>
        <p:txBody>
          <a:bodyPr wrap="square" lIns="0" tIns="33231" rIns="0" rtlCol="0">
            <a:spAutoFit/>
          </a:bodyPr>
          <a:lstStyle/>
          <a:p>
            <a:pPr marL="0" marR="0" lvl="0" indent="0" algn="ctr" defTabSz="843202" rtl="0" eaLnBrk="1" fontAlgn="auto" latinLnBrk="0" hangingPunct="1">
              <a:lnSpc>
                <a:spcPct val="9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マイナポータルからも</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3202" rtl="0" eaLnBrk="1" fontAlgn="auto" latinLnBrk="0" hangingPunct="1">
              <a:lnSpc>
                <a:spcPct val="9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アクセス可能</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43" name="図 142">
            <a:extLst>
              <a:ext uri="{FF2B5EF4-FFF2-40B4-BE49-F238E27FC236}">
                <a16:creationId xmlns:a16="http://schemas.microsoft.com/office/drawing/2014/main" id="{4F5A4145-6FB0-7236-3448-3B96F3B686B7}"/>
              </a:ext>
            </a:extLst>
          </p:cNvPr>
          <p:cNvPicPr>
            <a:picLocks noChangeAspect="1"/>
          </p:cNvPicPr>
          <p:nvPr/>
        </p:nvPicPr>
        <p:blipFill>
          <a:blip r:embed="rId3"/>
          <a:stretch>
            <a:fillRect/>
          </a:stretch>
        </p:blipFill>
        <p:spPr>
          <a:xfrm>
            <a:off x="850078" y="2766757"/>
            <a:ext cx="397202" cy="389310"/>
          </a:xfrm>
          <a:prstGeom prst="rect">
            <a:avLst/>
          </a:prstGeom>
        </p:spPr>
      </p:pic>
      <p:pic>
        <p:nvPicPr>
          <p:cNvPr id="144" name="図 143">
            <a:extLst>
              <a:ext uri="{FF2B5EF4-FFF2-40B4-BE49-F238E27FC236}">
                <a16:creationId xmlns:a16="http://schemas.microsoft.com/office/drawing/2014/main" id="{E02CE926-2480-C36B-51C8-0B3B5497113B}"/>
              </a:ext>
            </a:extLst>
          </p:cNvPr>
          <p:cNvPicPr>
            <a:picLocks noChangeAspect="1"/>
          </p:cNvPicPr>
          <p:nvPr/>
        </p:nvPicPr>
        <p:blipFill>
          <a:blip r:embed="rId4"/>
          <a:stretch>
            <a:fillRect/>
          </a:stretch>
        </p:blipFill>
        <p:spPr>
          <a:xfrm>
            <a:off x="585398" y="2016178"/>
            <a:ext cx="486927" cy="714150"/>
          </a:xfrm>
          <a:prstGeom prst="rect">
            <a:avLst/>
          </a:prstGeom>
        </p:spPr>
      </p:pic>
      <p:cxnSp>
        <p:nvCxnSpPr>
          <p:cNvPr id="145" name="直線矢印コネクタ 144">
            <a:extLst>
              <a:ext uri="{FF2B5EF4-FFF2-40B4-BE49-F238E27FC236}">
                <a16:creationId xmlns:a16="http://schemas.microsoft.com/office/drawing/2014/main" id="{667E3EC2-47A3-793B-2E3D-8A04C01E148E}"/>
              </a:ext>
            </a:extLst>
          </p:cNvPr>
          <p:cNvCxnSpPr>
            <a:cxnSpLocks/>
          </p:cNvCxnSpPr>
          <p:nvPr/>
        </p:nvCxnSpPr>
        <p:spPr>
          <a:xfrm>
            <a:off x="2056695" y="2169715"/>
            <a:ext cx="2990332" cy="11306"/>
          </a:xfrm>
          <a:prstGeom prst="straightConnector1">
            <a:avLst/>
          </a:prstGeom>
          <a:noFill/>
          <a:ln w="76200" cap="flat" cmpd="sng" algn="ctr">
            <a:solidFill>
              <a:sysClr val="windowText" lastClr="000000"/>
            </a:solidFill>
            <a:prstDash val="solid"/>
            <a:miter lim="800000"/>
            <a:tailEnd type="triangle"/>
          </a:ln>
          <a:effectLst/>
        </p:spPr>
      </p:cxnSp>
      <p:sp>
        <p:nvSpPr>
          <p:cNvPr id="146" name="テキスト ボックス 145">
            <a:extLst>
              <a:ext uri="{FF2B5EF4-FFF2-40B4-BE49-F238E27FC236}">
                <a16:creationId xmlns:a16="http://schemas.microsoft.com/office/drawing/2014/main" id="{64488D53-FC50-746C-3B74-6A577D4AF44E}"/>
              </a:ext>
            </a:extLst>
          </p:cNvPr>
          <p:cNvSpPr txBox="1"/>
          <p:nvPr/>
        </p:nvSpPr>
        <p:spPr>
          <a:xfrm>
            <a:off x="4440750" y="1422776"/>
            <a:ext cx="2392623" cy="349666"/>
          </a:xfrm>
          <a:prstGeom prst="rect">
            <a:avLst/>
          </a:prstGeom>
          <a:solidFill>
            <a:sysClr val="window" lastClr="FFFFFF"/>
          </a:solidFill>
          <a:ln w="31750">
            <a:solidFill>
              <a:sysClr val="windowText" lastClr="000000"/>
            </a:solidFill>
          </a:ln>
        </p:spPr>
        <p:txBody>
          <a:bodyPr wrap="square" lIns="66462" tIns="66462" rIns="66462" bIns="66462" rtlCol="0">
            <a:spAutoFit/>
          </a:bodyPr>
          <a:lstStyle/>
          <a:p>
            <a:pPr marL="0" marR="0" lvl="0" indent="0" algn="ctr" defTabSz="843202"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ふるさと住民登録システム</a:t>
            </a:r>
          </a:p>
        </p:txBody>
      </p:sp>
      <p:cxnSp>
        <p:nvCxnSpPr>
          <p:cNvPr id="151" name="直線矢印コネクタ 150">
            <a:extLst>
              <a:ext uri="{FF2B5EF4-FFF2-40B4-BE49-F238E27FC236}">
                <a16:creationId xmlns:a16="http://schemas.microsoft.com/office/drawing/2014/main" id="{E5E6ABFE-EECF-BA2A-9528-AB26A39E597A}"/>
              </a:ext>
            </a:extLst>
          </p:cNvPr>
          <p:cNvCxnSpPr>
            <a:cxnSpLocks/>
          </p:cNvCxnSpPr>
          <p:nvPr/>
        </p:nvCxnSpPr>
        <p:spPr>
          <a:xfrm flipH="1">
            <a:off x="7087418" y="2575052"/>
            <a:ext cx="1058294" cy="0"/>
          </a:xfrm>
          <a:prstGeom prst="straightConnector1">
            <a:avLst/>
          </a:prstGeom>
          <a:noFill/>
          <a:ln w="76200" cap="flat" cmpd="sng" algn="ctr">
            <a:solidFill>
              <a:sysClr val="windowText" lastClr="000000"/>
            </a:solidFill>
            <a:prstDash val="solid"/>
            <a:miter lim="800000"/>
            <a:tailEnd type="triangle"/>
          </a:ln>
          <a:effectLst/>
        </p:spPr>
      </p:cxnSp>
      <p:sp>
        <p:nvSpPr>
          <p:cNvPr id="152" name="矢印: 下 151">
            <a:extLst>
              <a:ext uri="{FF2B5EF4-FFF2-40B4-BE49-F238E27FC236}">
                <a16:creationId xmlns:a16="http://schemas.microsoft.com/office/drawing/2014/main" id="{801C8650-3C61-47E0-8B84-F1D7A6D2C641}"/>
              </a:ext>
            </a:extLst>
          </p:cNvPr>
          <p:cNvSpPr/>
          <p:nvPr/>
        </p:nvSpPr>
        <p:spPr>
          <a:xfrm>
            <a:off x="640469" y="3295177"/>
            <a:ext cx="153200" cy="1010960"/>
          </a:xfrm>
          <a:prstGeom prst="downArrow">
            <a:avLst>
              <a:gd name="adj1" fmla="val 50000"/>
              <a:gd name="adj2" fmla="val 115736"/>
            </a:avLst>
          </a:prstGeom>
          <a:gradFill>
            <a:gsLst>
              <a:gs pos="40000">
                <a:srgbClr val="B9D5ED"/>
              </a:gs>
              <a:gs pos="60000">
                <a:srgbClr val="E2AD88"/>
              </a:gs>
              <a:gs pos="50000">
                <a:sysClr val="window" lastClr="FFFFFF"/>
              </a:gs>
              <a:gs pos="0">
                <a:srgbClr val="5B9BD5"/>
              </a:gs>
              <a:gs pos="100000">
                <a:srgbClr val="ED7D31">
                  <a:lumMod val="75000"/>
                </a:srgbClr>
              </a:gs>
            </a:gsLst>
            <a:lin ang="5400000" scaled="1"/>
          </a:gradFill>
          <a:ln w="12700" cap="flat" cmpd="sng" algn="ctr">
            <a:noFill/>
            <a:prstDash val="solid"/>
            <a:miter lim="800000"/>
          </a:ln>
          <a:effectLst/>
        </p:spPr>
        <p:txBody>
          <a:bodyPr rtlCol="0" anchor="ctr"/>
          <a:lstStyle/>
          <a:p>
            <a:pPr marL="0" marR="0" lvl="0" indent="0" algn="ctr" defTabSz="843202" rtl="0" eaLnBrk="1" fontAlgn="auto" latinLnBrk="0" hangingPunct="1">
              <a:lnSpc>
                <a:spcPct val="100000"/>
              </a:lnSpc>
              <a:spcBef>
                <a:spcPts val="0"/>
              </a:spcBef>
              <a:spcAft>
                <a:spcPts val="0"/>
              </a:spcAft>
              <a:buClrTx/>
              <a:buSzTx/>
              <a:buFontTx/>
              <a:buNone/>
              <a:tabLst/>
              <a:defRPr/>
            </a:pPr>
            <a:endParaRPr kumimoji="0" lang="ja-JP" altLang="en-US" sz="1108"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cxnSp>
        <p:nvCxnSpPr>
          <p:cNvPr id="154" name="直線矢印コネクタ 153">
            <a:extLst>
              <a:ext uri="{FF2B5EF4-FFF2-40B4-BE49-F238E27FC236}">
                <a16:creationId xmlns:a16="http://schemas.microsoft.com/office/drawing/2014/main" id="{EEE3F98F-20AB-1C8C-7F71-6DE22F4FFAB0}"/>
              </a:ext>
            </a:extLst>
          </p:cNvPr>
          <p:cNvCxnSpPr>
            <a:cxnSpLocks/>
          </p:cNvCxnSpPr>
          <p:nvPr/>
        </p:nvCxnSpPr>
        <p:spPr>
          <a:xfrm>
            <a:off x="1313028" y="4480715"/>
            <a:ext cx="4195748" cy="502"/>
          </a:xfrm>
          <a:prstGeom prst="straightConnector1">
            <a:avLst/>
          </a:prstGeom>
          <a:noFill/>
          <a:ln w="76200" cap="flat" cmpd="sng" algn="ctr">
            <a:solidFill>
              <a:sysClr val="windowText" lastClr="000000"/>
            </a:solidFill>
            <a:prstDash val="solid"/>
            <a:miter lim="800000"/>
            <a:tailEnd type="triangle"/>
          </a:ln>
          <a:effectLst/>
        </p:spPr>
      </p:cxnSp>
      <p:pic>
        <p:nvPicPr>
          <p:cNvPr id="155" name="図 154">
            <a:extLst>
              <a:ext uri="{FF2B5EF4-FFF2-40B4-BE49-F238E27FC236}">
                <a16:creationId xmlns:a16="http://schemas.microsoft.com/office/drawing/2014/main" id="{BD48DB0D-B64E-CCBA-A0EB-BEE1F138A0D4}"/>
              </a:ext>
            </a:extLst>
          </p:cNvPr>
          <p:cNvPicPr>
            <a:picLocks noChangeAspect="1"/>
          </p:cNvPicPr>
          <p:nvPr/>
        </p:nvPicPr>
        <p:blipFill>
          <a:blip r:embed="rId4"/>
          <a:stretch>
            <a:fillRect/>
          </a:stretch>
        </p:blipFill>
        <p:spPr>
          <a:xfrm>
            <a:off x="583373" y="4458998"/>
            <a:ext cx="470716" cy="690375"/>
          </a:xfrm>
          <a:prstGeom prst="rect">
            <a:avLst/>
          </a:prstGeom>
        </p:spPr>
      </p:pic>
      <p:sp>
        <p:nvSpPr>
          <p:cNvPr id="156" name="テキスト ボックス 155">
            <a:extLst>
              <a:ext uri="{FF2B5EF4-FFF2-40B4-BE49-F238E27FC236}">
                <a16:creationId xmlns:a16="http://schemas.microsoft.com/office/drawing/2014/main" id="{0EB667CF-182C-49DC-5B9C-DDC7E58BDBE6}"/>
              </a:ext>
            </a:extLst>
          </p:cNvPr>
          <p:cNvSpPr txBox="1"/>
          <p:nvPr/>
        </p:nvSpPr>
        <p:spPr>
          <a:xfrm>
            <a:off x="2541466" y="3896672"/>
            <a:ext cx="2253326" cy="476753"/>
          </a:xfrm>
          <a:prstGeom prst="rect">
            <a:avLst/>
          </a:prstGeom>
          <a:solidFill>
            <a:srgbClr val="ED7D31">
              <a:lumMod val="40000"/>
              <a:lumOff val="60000"/>
            </a:srgbClr>
          </a:solidFill>
        </p:spPr>
        <p:txBody>
          <a:bodyPr wrap="square" lIns="0" tIns="16615" rIns="0" bIns="16615" rtlCol="0">
            <a:spAutoFit/>
          </a:bodyPr>
          <a:lstStyle/>
          <a:p>
            <a:pPr marL="0" marR="0" lvl="0" indent="0" algn="ctr" defTabSz="843202" rtl="0" eaLnBrk="1" fontAlgn="auto" latinLnBrk="0" hangingPunct="1">
              <a:lnSpc>
                <a:spcPct val="9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②</a:t>
            </a:r>
            <a:r>
              <a:rPr kumimoji="0" lang="en-US" altLang="ja-JP"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ふるさと住民</a:t>
            </a:r>
            <a:endParaRPr kumimoji="0" lang="en-US" altLang="ja-JP"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3202" rtl="0" eaLnBrk="1" fontAlgn="auto" latinLnBrk="0" hangingPunct="1">
              <a:lnSpc>
                <a:spcPct val="9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登録申請（</a:t>
            </a:r>
            <a:r>
              <a:rPr kumimoji="0" lang="ja-JP" altLang="en-US" sz="1600" b="1"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プレミアム</a:t>
            </a: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57" name="直線矢印コネクタ 156">
            <a:extLst>
              <a:ext uri="{FF2B5EF4-FFF2-40B4-BE49-F238E27FC236}">
                <a16:creationId xmlns:a16="http://schemas.microsoft.com/office/drawing/2014/main" id="{2471787D-2E36-E402-405F-4332963FFE63}"/>
              </a:ext>
            </a:extLst>
          </p:cNvPr>
          <p:cNvCxnSpPr>
            <a:cxnSpLocks/>
          </p:cNvCxnSpPr>
          <p:nvPr/>
        </p:nvCxnSpPr>
        <p:spPr>
          <a:xfrm flipH="1">
            <a:off x="2034078" y="4743815"/>
            <a:ext cx="3454704" cy="445686"/>
          </a:xfrm>
          <a:prstGeom prst="straightConnector1">
            <a:avLst/>
          </a:prstGeom>
          <a:noFill/>
          <a:ln w="76200" cap="flat" cmpd="sng" algn="ctr">
            <a:solidFill>
              <a:sysClr val="windowText" lastClr="000000"/>
            </a:solidFill>
            <a:prstDash val="solid"/>
            <a:miter lim="800000"/>
            <a:tailEnd type="triangle"/>
          </a:ln>
          <a:effectLst/>
        </p:spPr>
      </p:cxnSp>
      <p:sp>
        <p:nvSpPr>
          <p:cNvPr id="158" name="テキスト ボックス 157">
            <a:extLst>
              <a:ext uri="{FF2B5EF4-FFF2-40B4-BE49-F238E27FC236}">
                <a16:creationId xmlns:a16="http://schemas.microsoft.com/office/drawing/2014/main" id="{909CF76F-2179-06A0-D32A-024974D96746}"/>
              </a:ext>
            </a:extLst>
          </p:cNvPr>
          <p:cNvSpPr txBox="1"/>
          <p:nvPr/>
        </p:nvSpPr>
        <p:spPr>
          <a:xfrm>
            <a:off x="2932301" y="5229315"/>
            <a:ext cx="1110245" cy="421353"/>
          </a:xfrm>
          <a:prstGeom prst="rect">
            <a:avLst/>
          </a:prstGeom>
          <a:solidFill>
            <a:srgbClr val="ED7D31">
              <a:lumMod val="40000"/>
              <a:lumOff val="60000"/>
            </a:srgbClr>
          </a:solidFill>
        </p:spPr>
        <p:txBody>
          <a:bodyPr wrap="square" lIns="0" tIns="16615" rIns="0" bIns="16615" rtlCol="0">
            <a:spAutoFit/>
          </a:bodyPr>
          <a:lstStyle/>
          <a:p>
            <a:pPr marL="0" marR="0" lvl="0" indent="0" algn="ctr" defTabSz="843202" rtl="0" eaLnBrk="1" fontAlgn="auto" latinLnBrk="0" hangingPunct="1">
              <a:lnSpc>
                <a:spcPct val="9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⑥</a:t>
            </a:r>
            <a:r>
              <a:rPr kumimoji="0" lang="en-US" altLang="ja-JP"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アプリに</a:t>
            </a:r>
            <a:endParaRPr kumimoji="0" lang="en-US" altLang="ja-JP"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3202" rtl="0" eaLnBrk="1" fontAlgn="auto" latinLnBrk="0" hangingPunct="1">
              <a:lnSpc>
                <a:spcPct val="9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登録証表示</a:t>
            </a:r>
            <a:endParaRPr kumimoji="0" lang="en-US" altLang="ja-JP"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59" name="Picture 2">
            <a:extLst>
              <a:ext uri="{FF2B5EF4-FFF2-40B4-BE49-F238E27FC236}">
                <a16:creationId xmlns:a16="http://schemas.microsoft.com/office/drawing/2014/main" id="{45DFB30D-F2A5-892A-F638-DFEAB9F638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1101901" y="3424663"/>
            <a:ext cx="823385" cy="48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0" name="テキスト ボックス 159">
            <a:extLst>
              <a:ext uri="{FF2B5EF4-FFF2-40B4-BE49-F238E27FC236}">
                <a16:creationId xmlns:a16="http://schemas.microsoft.com/office/drawing/2014/main" id="{E483F7FB-E575-5E0A-C05B-0AB3A61A76C0}"/>
              </a:ext>
            </a:extLst>
          </p:cNvPr>
          <p:cNvSpPr txBox="1"/>
          <p:nvPr/>
        </p:nvSpPr>
        <p:spPr>
          <a:xfrm>
            <a:off x="870531" y="3897515"/>
            <a:ext cx="1268336" cy="408623"/>
          </a:xfrm>
          <a:prstGeom prst="wedgeRoundRectCallout">
            <a:avLst>
              <a:gd name="adj1" fmla="val -26266"/>
              <a:gd name="adj2" fmla="val 41769"/>
              <a:gd name="adj3" fmla="val 16667"/>
            </a:avLst>
          </a:prstGeom>
          <a:solidFill>
            <a:sysClr val="window" lastClr="FFFFFF"/>
          </a:solidFill>
          <a:ln>
            <a:solidFill>
              <a:sysClr val="windowText" lastClr="000000"/>
            </a:solidFill>
          </a:ln>
        </p:spPr>
        <p:txBody>
          <a:bodyPr wrap="square" lIns="0" tIns="0" rIns="0" bIns="0" rtlCol="0">
            <a:spAutoFit/>
          </a:bodyPr>
          <a:lstStyle/>
          <a:p>
            <a:pPr marL="0" marR="0" lvl="0" indent="0" algn="ctr" defTabSz="843202"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マイナンバーカードで</a:t>
            </a: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3202"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本人確認</a:t>
            </a: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63" name="直線矢印コネクタ 162">
            <a:extLst>
              <a:ext uri="{FF2B5EF4-FFF2-40B4-BE49-F238E27FC236}">
                <a16:creationId xmlns:a16="http://schemas.microsoft.com/office/drawing/2014/main" id="{133572F6-4A4C-F364-1B0E-37855FB94DAB}"/>
              </a:ext>
            </a:extLst>
          </p:cNvPr>
          <p:cNvCxnSpPr>
            <a:cxnSpLocks/>
          </p:cNvCxnSpPr>
          <p:nvPr/>
        </p:nvCxnSpPr>
        <p:spPr>
          <a:xfrm flipH="1">
            <a:off x="2139310" y="2607303"/>
            <a:ext cx="2907717" cy="4927"/>
          </a:xfrm>
          <a:prstGeom prst="straightConnector1">
            <a:avLst/>
          </a:prstGeom>
          <a:noFill/>
          <a:ln w="76200" cap="flat" cmpd="sng" algn="ctr">
            <a:solidFill>
              <a:sysClr val="windowText" lastClr="000000"/>
            </a:solidFill>
            <a:prstDash val="solid"/>
            <a:miter lim="800000"/>
            <a:tailEnd type="triangle"/>
          </a:ln>
          <a:effectLst/>
        </p:spPr>
      </p:cxnSp>
      <p:sp>
        <p:nvSpPr>
          <p:cNvPr id="164" name="四角形: 角を丸くする 163">
            <a:extLst>
              <a:ext uri="{FF2B5EF4-FFF2-40B4-BE49-F238E27FC236}">
                <a16:creationId xmlns:a16="http://schemas.microsoft.com/office/drawing/2014/main" id="{4B8AB4B4-3525-217A-CCFB-9F7E9772F3AA}"/>
              </a:ext>
            </a:extLst>
          </p:cNvPr>
          <p:cNvSpPr/>
          <p:nvPr/>
        </p:nvSpPr>
        <p:spPr>
          <a:xfrm>
            <a:off x="5550948" y="3054401"/>
            <a:ext cx="810712" cy="789027"/>
          </a:xfrm>
          <a:prstGeom prst="roundRect">
            <a:avLst/>
          </a:prstGeom>
          <a:noFill/>
          <a:ln w="12700" cap="flat" cmpd="sng" algn="ctr">
            <a:noFill/>
            <a:prstDash val="solid"/>
            <a:miter lim="800000"/>
          </a:ln>
          <a:effectLst/>
        </p:spPr>
        <p:txBody>
          <a:bodyPr rtlCol="0" anchor="ctr"/>
          <a:lstStyle/>
          <a:p>
            <a:pPr marL="0" marR="0" lvl="0" indent="0" algn="ctr" defTabSz="843202"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3202"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3202"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cxnSp>
        <p:nvCxnSpPr>
          <p:cNvPr id="165" name="直線矢印コネクタ 164">
            <a:extLst>
              <a:ext uri="{FF2B5EF4-FFF2-40B4-BE49-F238E27FC236}">
                <a16:creationId xmlns:a16="http://schemas.microsoft.com/office/drawing/2014/main" id="{7A85DECB-675E-F3D7-C2A9-55B5043E35C8}"/>
              </a:ext>
            </a:extLst>
          </p:cNvPr>
          <p:cNvCxnSpPr>
            <a:cxnSpLocks/>
          </p:cNvCxnSpPr>
          <p:nvPr/>
        </p:nvCxnSpPr>
        <p:spPr>
          <a:xfrm flipV="1">
            <a:off x="7087420" y="4480716"/>
            <a:ext cx="1083903" cy="1193"/>
          </a:xfrm>
          <a:prstGeom prst="straightConnector1">
            <a:avLst/>
          </a:prstGeom>
          <a:noFill/>
          <a:ln w="76200" cap="flat" cmpd="sng" algn="ctr">
            <a:solidFill>
              <a:sysClr val="windowText" lastClr="000000"/>
            </a:solidFill>
            <a:prstDash val="solid"/>
            <a:miter lim="800000"/>
            <a:tailEnd type="triangle"/>
          </a:ln>
          <a:effectLst/>
        </p:spPr>
      </p:cxnSp>
      <p:cxnSp>
        <p:nvCxnSpPr>
          <p:cNvPr id="166" name="直線矢印コネクタ 165">
            <a:extLst>
              <a:ext uri="{FF2B5EF4-FFF2-40B4-BE49-F238E27FC236}">
                <a16:creationId xmlns:a16="http://schemas.microsoft.com/office/drawing/2014/main" id="{199D59AB-3FF4-B429-CCC1-E0FEAA7145FA}"/>
              </a:ext>
            </a:extLst>
          </p:cNvPr>
          <p:cNvCxnSpPr>
            <a:cxnSpLocks/>
          </p:cNvCxnSpPr>
          <p:nvPr/>
        </p:nvCxnSpPr>
        <p:spPr>
          <a:xfrm flipH="1">
            <a:off x="7074000" y="4742834"/>
            <a:ext cx="1054761" cy="10524"/>
          </a:xfrm>
          <a:prstGeom prst="straightConnector1">
            <a:avLst/>
          </a:prstGeom>
          <a:noFill/>
          <a:ln w="76200" cap="flat" cmpd="sng" algn="ctr">
            <a:solidFill>
              <a:sysClr val="windowText" lastClr="000000"/>
            </a:solidFill>
            <a:prstDash val="solid"/>
            <a:miter lim="800000"/>
            <a:tailEnd type="triangle"/>
          </a:ln>
          <a:effectLst/>
        </p:spPr>
      </p:cxnSp>
      <p:sp>
        <p:nvSpPr>
          <p:cNvPr id="167" name="四角形: 角を丸くする 166">
            <a:extLst>
              <a:ext uri="{FF2B5EF4-FFF2-40B4-BE49-F238E27FC236}">
                <a16:creationId xmlns:a16="http://schemas.microsoft.com/office/drawing/2014/main" id="{B0A765B6-EEA4-2969-7F29-B09EC64752A1}"/>
              </a:ext>
            </a:extLst>
          </p:cNvPr>
          <p:cNvSpPr/>
          <p:nvPr/>
        </p:nvSpPr>
        <p:spPr>
          <a:xfrm>
            <a:off x="6459815" y="5899114"/>
            <a:ext cx="2383252" cy="671776"/>
          </a:xfrm>
          <a:prstGeom prst="roundRect">
            <a:avLst>
              <a:gd name="adj" fmla="val 11097"/>
            </a:avLst>
          </a:prstGeom>
          <a:noFill/>
          <a:ln w="12700" cap="flat" cmpd="sng" algn="ctr">
            <a:solidFill>
              <a:srgbClr val="000000"/>
            </a:solidFill>
            <a:prstDash val="solid"/>
            <a:miter lim="800000"/>
          </a:ln>
          <a:effectLst/>
        </p:spPr>
        <p:txBody>
          <a:bodyPr lIns="0" rIns="0" rtlCol="0" anchor="ctr"/>
          <a:lstStyle/>
          <a:p>
            <a:pPr marL="0" marR="0" lvl="0" indent="0" algn="ctr" defTabSz="844078"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国</a:t>
            </a:r>
            <a:endParaRPr kumimoji="0"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844078"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匿名化・抽象化したデータで</a:t>
            </a:r>
            <a:endParaRPr kumimoji="0" lang="en-US" altLang="ja-JP"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84407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関係人口の動向を把握</a:t>
            </a:r>
            <a:endParaRPr kumimoji="0" lang="en-US" altLang="ja-JP"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168" name="直線矢印コネクタ 167">
            <a:extLst>
              <a:ext uri="{FF2B5EF4-FFF2-40B4-BE49-F238E27FC236}">
                <a16:creationId xmlns:a16="http://schemas.microsoft.com/office/drawing/2014/main" id="{25C4BE65-D6A9-6799-1D66-A3672E1F417A}"/>
              </a:ext>
            </a:extLst>
          </p:cNvPr>
          <p:cNvCxnSpPr>
            <a:cxnSpLocks/>
            <a:endCxn id="167" idx="0"/>
          </p:cNvCxnSpPr>
          <p:nvPr/>
        </p:nvCxnSpPr>
        <p:spPr>
          <a:xfrm>
            <a:off x="6813853" y="5189501"/>
            <a:ext cx="837588" cy="709613"/>
          </a:xfrm>
          <a:prstGeom prst="straightConnector1">
            <a:avLst/>
          </a:prstGeom>
          <a:noFill/>
          <a:ln w="19050" cap="flat" cmpd="sng" algn="ctr">
            <a:solidFill>
              <a:sysClr val="windowText" lastClr="000000"/>
            </a:solidFill>
            <a:prstDash val="sysDash"/>
            <a:miter lim="800000"/>
            <a:tailEnd type="triangle"/>
          </a:ln>
          <a:effectLst/>
        </p:spPr>
      </p:cxnSp>
      <p:sp>
        <p:nvSpPr>
          <p:cNvPr id="169" name="テキスト ボックス 168">
            <a:extLst>
              <a:ext uri="{FF2B5EF4-FFF2-40B4-BE49-F238E27FC236}">
                <a16:creationId xmlns:a16="http://schemas.microsoft.com/office/drawing/2014/main" id="{155BD6C5-F8A2-6666-7EA4-0732E5801138}"/>
              </a:ext>
            </a:extLst>
          </p:cNvPr>
          <p:cNvSpPr txBox="1"/>
          <p:nvPr/>
        </p:nvSpPr>
        <p:spPr>
          <a:xfrm>
            <a:off x="556633" y="805917"/>
            <a:ext cx="1964663" cy="559554"/>
          </a:xfrm>
          <a:prstGeom prst="rect">
            <a:avLst/>
          </a:prstGeom>
          <a:solidFill>
            <a:srgbClr val="FFC000">
              <a:lumMod val="60000"/>
              <a:lumOff val="40000"/>
            </a:srgbClr>
          </a:solidFill>
          <a:ln w="25400">
            <a:noFill/>
          </a:ln>
        </p:spPr>
        <p:txBody>
          <a:bodyPr wrap="square" lIns="99692" tIns="33231" rIns="99692" bIns="33231" rtlCol="0">
            <a:spAutoFit/>
          </a:bodyPr>
          <a:lstStyle/>
          <a:p>
            <a:pPr marL="0" marR="0" lvl="0" indent="0" algn="l" defTabSz="843202"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a:t>
            </a:r>
            <a:r>
              <a:rPr kumimoji="0" lang="en-US" altLang="ja-JP"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スマホでアプリを</a:t>
            </a:r>
            <a:endParaRPr kumimoji="0" lang="en-US" altLang="ja-JP"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3202"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ダウンロード</a:t>
            </a:r>
            <a:endParaRPr kumimoji="0" lang="en-US" altLang="ja-JP"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0" name="テキスト ボックス 169">
            <a:extLst>
              <a:ext uri="{FF2B5EF4-FFF2-40B4-BE49-F238E27FC236}">
                <a16:creationId xmlns:a16="http://schemas.microsoft.com/office/drawing/2014/main" id="{43D1573D-D87E-281D-8993-09E993701425}"/>
              </a:ext>
            </a:extLst>
          </p:cNvPr>
          <p:cNvSpPr txBox="1"/>
          <p:nvPr/>
        </p:nvSpPr>
        <p:spPr>
          <a:xfrm>
            <a:off x="4665916" y="810436"/>
            <a:ext cx="1964662" cy="559554"/>
          </a:xfrm>
          <a:prstGeom prst="rect">
            <a:avLst/>
          </a:prstGeom>
          <a:solidFill>
            <a:srgbClr val="FFC000">
              <a:lumMod val="60000"/>
              <a:lumOff val="40000"/>
            </a:srgbClr>
          </a:solidFill>
          <a:ln w="25400">
            <a:noFill/>
          </a:ln>
        </p:spPr>
        <p:txBody>
          <a:bodyPr wrap="square" lIns="99692" tIns="33231" rIns="99692" bIns="33231" rtlCol="0">
            <a:spAutoFit/>
          </a:bodyPr>
          <a:lstStyle/>
          <a:p>
            <a:pPr marL="0" marR="0" lvl="0" indent="0" algn="l" defTabSz="843202"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a:t>
            </a:r>
            <a:r>
              <a:rPr kumimoji="0" lang="en-US" altLang="ja-JP"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システム上で</a:t>
            </a:r>
            <a:endParaRPr kumimoji="0" lang="en-US" altLang="ja-JP"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93435" algn="l" defTabSz="843202"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各自治体に申請</a:t>
            </a:r>
            <a:endParaRPr kumimoji="0" lang="en-US" altLang="ja-JP"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1" name="テキスト ボックス 170">
            <a:extLst>
              <a:ext uri="{FF2B5EF4-FFF2-40B4-BE49-F238E27FC236}">
                <a16:creationId xmlns:a16="http://schemas.microsoft.com/office/drawing/2014/main" id="{4ABBB953-2B85-5BA0-85B7-86340E9C66AD}"/>
              </a:ext>
            </a:extLst>
          </p:cNvPr>
          <p:cNvSpPr txBox="1"/>
          <p:nvPr/>
        </p:nvSpPr>
        <p:spPr>
          <a:xfrm>
            <a:off x="7232118" y="4875770"/>
            <a:ext cx="1121312" cy="421353"/>
          </a:xfrm>
          <a:prstGeom prst="rect">
            <a:avLst/>
          </a:prstGeom>
          <a:solidFill>
            <a:srgbClr val="ED7D31">
              <a:lumMod val="40000"/>
              <a:lumOff val="60000"/>
            </a:srgbClr>
          </a:solidFill>
        </p:spPr>
        <p:txBody>
          <a:bodyPr wrap="square" lIns="0" tIns="16615" rIns="0" bIns="16615" rtlCol="0">
            <a:spAutoFit/>
          </a:bodyPr>
          <a:lstStyle/>
          <a:p>
            <a:pPr marL="0" marR="0" lvl="0" indent="0" algn="ctr" defTabSz="843202" rtl="0" eaLnBrk="1" fontAlgn="auto" latinLnBrk="0" hangingPunct="1">
              <a:lnSpc>
                <a:spcPct val="9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④</a:t>
            </a:r>
            <a:r>
              <a:rPr kumimoji="0" lang="en-US" altLang="ja-JP"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確認結果</a:t>
            </a:r>
            <a:endParaRPr kumimoji="0" lang="en-US" altLang="ja-JP"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3202" rtl="0" eaLnBrk="1" fontAlgn="auto" latinLnBrk="0" hangingPunct="1">
              <a:lnSpc>
                <a:spcPct val="9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登録</a:t>
            </a:r>
            <a:endParaRPr kumimoji="0" lang="en-US" altLang="ja-JP"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2" name="テキスト ボックス 171">
            <a:extLst>
              <a:ext uri="{FF2B5EF4-FFF2-40B4-BE49-F238E27FC236}">
                <a16:creationId xmlns:a16="http://schemas.microsoft.com/office/drawing/2014/main" id="{6F73D4C1-AB21-D249-27DB-F4AF4717113F}"/>
              </a:ext>
            </a:extLst>
          </p:cNvPr>
          <p:cNvSpPr txBox="1"/>
          <p:nvPr/>
        </p:nvSpPr>
        <p:spPr>
          <a:xfrm>
            <a:off x="5532428" y="4593508"/>
            <a:ext cx="1506899" cy="421353"/>
          </a:xfrm>
          <a:prstGeom prst="rect">
            <a:avLst/>
          </a:prstGeom>
          <a:solidFill>
            <a:srgbClr val="ED7D31">
              <a:lumMod val="40000"/>
              <a:lumOff val="60000"/>
            </a:srgbClr>
          </a:solidFill>
        </p:spPr>
        <p:txBody>
          <a:bodyPr wrap="square" lIns="0" tIns="16615" rIns="0" bIns="16615" rtlCol="0">
            <a:spAutoFit/>
          </a:bodyPr>
          <a:lstStyle/>
          <a:p>
            <a:pPr marL="0" marR="0" lvl="0" indent="0" algn="ctr" defTabSz="843202" rtl="0" eaLnBrk="1" fontAlgn="auto" latinLnBrk="0" hangingPunct="1">
              <a:lnSpc>
                <a:spcPct val="9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⑤</a:t>
            </a:r>
            <a:r>
              <a:rPr kumimoji="0" lang="en-US" altLang="ja-JP"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プレミアム登録証</a:t>
            </a:r>
            <a:endParaRPr kumimoji="0" lang="en-US" altLang="ja-JP" sz="1400" b="1"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843202" rtl="0" eaLnBrk="1" fontAlgn="auto" latinLnBrk="0" hangingPunct="1">
              <a:lnSpc>
                <a:spcPct val="9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の発行</a:t>
            </a:r>
            <a:endParaRPr kumimoji="0" lang="en-US" altLang="ja-JP" sz="1400" b="1"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73" name="テキスト ボックス 172">
            <a:extLst>
              <a:ext uri="{FF2B5EF4-FFF2-40B4-BE49-F238E27FC236}">
                <a16:creationId xmlns:a16="http://schemas.microsoft.com/office/drawing/2014/main" id="{BB73D850-46A4-F517-0D3A-E4087F84D5EC}"/>
              </a:ext>
            </a:extLst>
          </p:cNvPr>
          <p:cNvSpPr txBox="1"/>
          <p:nvPr/>
        </p:nvSpPr>
        <p:spPr>
          <a:xfrm>
            <a:off x="7732039" y="846503"/>
            <a:ext cx="2057400" cy="559554"/>
          </a:xfrm>
          <a:prstGeom prst="rect">
            <a:avLst/>
          </a:prstGeom>
          <a:solidFill>
            <a:srgbClr val="FFC000">
              <a:lumMod val="60000"/>
              <a:lumOff val="40000"/>
            </a:srgbClr>
          </a:solidFill>
          <a:ln w="25400">
            <a:noFill/>
          </a:ln>
        </p:spPr>
        <p:txBody>
          <a:bodyPr wrap="square" lIns="99692" tIns="33231" rIns="99692" bIns="33231" rtlCol="0">
            <a:spAutoFit/>
          </a:bodyPr>
          <a:lstStyle/>
          <a:p>
            <a:pPr marL="0" marR="0" lvl="0" indent="0" algn="l" defTabSz="843202"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a:t>
            </a:r>
            <a:r>
              <a:rPr kumimoji="0" lang="en-US" altLang="ja-JP"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自治体から</a:t>
            </a:r>
            <a:endParaRPr kumimoji="0" lang="en-US" altLang="ja-JP"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202227" algn="l" defTabSz="843202"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サポート施策提供</a:t>
            </a:r>
            <a:endParaRPr kumimoji="0" lang="en-US" altLang="ja-JP"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5" name="四角形: 角を丸くする 174">
            <a:extLst>
              <a:ext uri="{FF2B5EF4-FFF2-40B4-BE49-F238E27FC236}">
                <a16:creationId xmlns:a16="http://schemas.microsoft.com/office/drawing/2014/main" id="{000D8368-3838-3015-2176-777950A396B5}"/>
              </a:ext>
            </a:extLst>
          </p:cNvPr>
          <p:cNvSpPr/>
          <p:nvPr/>
        </p:nvSpPr>
        <p:spPr>
          <a:xfrm>
            <a:off x="8370486" y="1939402"/>
            <a:ext cx="757780" cy="306162"/>
          </a:xfrm>
          <a:prstGeom prst="roundRect">
            <a:avLst>
              <a:gd name="adj" fmla="val 11097"/>
            </a:avLst>
          </a:prstGeom>
          <a:solidFill>
            <a:sysClr val="window" lastClr="FFFFFF"/>
          </a:solidFill>
          <a:ln w="12700" cap="flat" cmpd="sng" algn="ctr">
            <a:solidFill>
              <a:srgbClr val="000000"/>
            </a:solidFill>
            <a:prstDash val="solid"/>
            <a:miter lim="800000"/>
          </a:ln>
          <a:effectLst/>
        </p:spPr>
        <p:txBody>
          <a:bodyPr lIns="0" rIns="0" rtlCol="0" anchor="ctr"/>
          <a:lstStyle/>
          <a:p>
            <a:pPr marL="0" marR="0" lvl="0" indent="0" algn="ctr" defTabSz="844078"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自治体</a:t>
            </a:r>
            <a:r>
              <a:rPr kumimoji="0" lang="en-US" altLang="ja-JP"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a:t>
            </a:r>
          </a:p>
        </p:txBody>
      </p:sp>
      <p:sp>
        <p:nvSpPr>
          <p:cNvPr id="176" name="四角形: 角を丸くする 175">
            <a:extLst>
              <a:ext uri="{FF2B5EF4-FFF2-40B4-BE49-F238E27FC236}">
                <a16:creationId xmlns:a16="http://schemas.microsoft.com/office/drawing/2014/main" id="{0AEBC5F0-F4F0-1725-151D-BDE8489F8304}"/>
              </a:ext>
            </a:extLst>
          </p:cNvPr>
          <p:cNvSpPr/>
          <p:nvPr/>
        </p:nvSpPr>
        <p:spPr>
          <a:xfrm>
            <a:off x="8385525" y="2301141"/>
            <a:ext cx="757780" cy="306162"/>
          </a:xfrm>
          <a:prstGeom prst="roundRect">
            <a:avLst>
              <a:gd name="adj" fmla="val 11097"/>
            </a:avLst>
          </a:prstGeom>
          <a:solidFill>
            <a:sysClr val="window" lastClr="FFFFFF"/>
          </a:solidFill>
          <a:ln w="12700" cap="flat" cmpd="sng" algn="ctr">
            <a:solidFill>
              <a:srgbClr val="000000"/>
            </a:solidFill>
            <a:prstDash val="solid"/>
            <a:miter lim="800000"/>
          </a:ln>
          <a:effectLst/>
        </p:spPr>
        <p:txBody>
          <a:bodyPr lIns="0" rIns="0" rtlCol="0" anchor="ctr"/>
          <a:lstStyle/>
          <a:p>
            <a:pPr marL="0" marR="0" lvl="0" indent="0" algn="ctr" defTabSz="844078"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自治体Ｂ</a:t>
            </a:r>
            <a:endParaRPr kumimoji="0" lang="en-US" altLang="ja-JP"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77" name="四角形: 角を丸くする 176">
            <a:extLst>
              <a:ext uri="{FF2B5EF4-FFF2-40B4-BE49-F238E27FC236}">
                <a16:creationId xmlns:a16="http://schemas.microsoft.com/office/drawing/2014/main" id="{F14E4FA3-DBBA-4FB7-433A-4820585B041A}"/>
              </a:ext>
            </a:extLst>
          </p:cNvPr>
          <p:cNvSpPr/>
          <p:nvPr/>
        </p:nvSpPr>
        <p:spPr>
          <a:xfrm>
            <a:off x="8385525" y="2674989"/>
            <a:ext cx="757780" cy="306162"/>
          </a:xfrm>
          <a:prstGeom prst="roundRect">
            <a:avLst>
              <a:gd name="adj" fmla="val 11097"/>
            </a:avLst>
          </a:prstGeom>
          <a:solidFill>
            <a:sysClr val="window" lastClr="FFFFFF"/>
          </a:solidFill>
          <a:ln w="12700" cap="flat" cmpd="sng" algn="ctr">
            <a:solidFill>
              <a:srgbClr val="000000"/>
            </a:solidFill>
            <a:prstDash val="solid"/>
            <a:miter lim="800000"/>
          </a:ln>
          <a:effectLst/>
        </p:spPr>
        <p:txBody>
          <a:bodyPr lIns="0" rIns="0" rtlCol="0" anchor="ctr"/>
          <a:lstStyle/>
          <a:p>
            <a:pPr marL="0" marR="0" lvl="0" indent="0" algn="ctr" defTabSz="844078"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自治体Ｃ</a:t>
            </a:r>
            <a:endParaRPr kumimoji="0" lang="en-US" altLang="ja-JP"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80" name="テキスト ボックス 179">
            <a:extLst>
              <a:ext uri="{FF2B5EF4-FFF2-40B4-BE49-F238E27FC236}">
                <a16:creationId xmlns:a16="http://schemas.microsoft.com/office/drawing/2014/main" id="{A8BEFC52-6A07-0903-33A2-DDD59ACB5F88}"/>
              </a:ext>
            </a:extLst>
          </p:cNvPr>
          <p:cNvSpPr txBox="1"/>
          <p:nvPr/>
        </p:nvSpPr>
        <p:spPr>
          <a:xfrm>
            <a:off x="8291441" y="1517987"/>
            <a:ext cx="963485" cy="264388"/>
          </a:xfrm>
          <a:prstGeom prst="rect">
            <a:avLst/>
          </a:prstGeom>
          <a:solidFill>
            <a:srgbClr val="70AD47">
              <a:lumMod val="20000"/>
              <a:lumOff val="80000"/>
            </a:srgbClr>
          </a:solidFill>
          <a:ln w="34925">
            <a:solidFill>
              <a:sysClr val="windowText" lastClr="000000"/>
            </a:solidFill>
          </a:ln>
        </p:spPr>
        <p:txBody>
          <a:bodyPr wrap="square" lIns="0" tIns="33231" rIns="0" rtlCol="0">
            <a:spAutoFit/>
          </a:bodyPr>
          <a:lstStyle/>
          <a:p>
            <a:pPr marL="0" marR="0" lvl="0" indent="0" algn="ctr" defTabSz="843202" rtl="0" eaLnBrk="1" fontAlgn="auto" latinLnBrk="0" hangingPunct="1">
              <a:lnSpc>
                <a:spcPct val="100000"/>
              </a:lnSpc>
              <a:spcBef>
                <a:spcPts val="277"/>
              </a:spcBef>
              <a:spcAft>
                <a:spcPts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自治体</a:t>
            </a:r>
            <a:endParaRPr kumimoji="0" lang="en-US" altLang="ja-JP"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1" name="四角形: 角を丸くする 180">
            <a:extLst>
              <a:ext uri="{FF2B5EF4-FFF2-40B4-BE49-F238E27FC236}">
                <a16:creationId xmlns:a16="http://schemas.microsoft.com/office/drawing/2014/main" id="{EC7D3DB5-D54A-4988-8653-B006151C93C0}"/>
              </a:ext>
            </a:extLst>
          </p:cNvPr>
          <p:cNvSpPr/>
          <p:nvPr/>
        </p:nvSpPr>
        <p:spPr>
          <a:xfrm>
            <a:off x="5179486" y="2058453"/>
            <a:ext cx="1659252" cy="306162"/>
          </a:xfrm>
          <a:prstGeom prst="roundRect">
            <a:avLst>
              <a:gd name="adj" fmla="val 11097"/>
            </a:avLst>
          </a:prstGeom>
          <a:solidFill>
            <a:sysClr val="window" lastClr="FFFFFF"/>
          </a:solidFill>
          <a:ln w="12700" cap="flat" cmpd="sng" algn="ctr">
            <a:solidFill>
              <a:srgbClr val="000000"/>
            </a:solidFill>
            <a:prstDash val="solid"/>
            <a:miter lim="800000"/>
          </a:ln>
          <a:effectLst/>
        </p:spPr>
        <p:txBody>
          <a:bodyPr lIns="0" rIns="0" rtlCol="0" anchor="ctr"/>
          <a:lstStyle/>
          <a:p>
            <a:pPr marL="0" marR="0" lvl="0" indent="0" algn="ctr" defTabSz="844078"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自治体</a:t>
            </a:r>
            <a:r>
              <a:rPr kumimoji="0" lang="en-US" altLang="ja-JP"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a:t>
            </a:r>
          </a:p>
        </p:txBody>
      </p:sp>
      <p:sp>
        <p:nvSpPr>
          <p:cNvPr id="182" name="四角形: 角を丸くする 181">
            <a:extLst>
              <a:ext uri="{FF2B5EF4-FFF2-40B4-BE49-F238E27FC236}">
                <a16:creationId xmlns:a16="http://schemas.microsoft.com/office/drawing/2014/main" id="{941425AD-FE6D-17E9-C366-0EF888A129BA}"/>
              </a:ext>
            </a:extLst>
          </p:cNvPr>
          <p:cNvSpPr/>
          <p:nvPr/>
        </p:nvSpPr>
        <p:spPr>
          <a:xfrm>
            <a:off x="5187011" y="2438611"/>
            <a:ext cx="1651727" cy="306162"/>
          </a:xfrm>
          <a:prstGeom prst="roundRect">
            <a:avLst>
              <a:gd name="adj" fmla="val 11097"/>
            </a:avLst>
          </a:prstGeom>
          <a:solidFill>
            <a:sysClr val="window" lastClr="FFFFFF"/>
          </a:solidFill>
          <a:ln w="12700" cap="flat" cmpd="sng" algn="ctr">
            <a:solidFill>
              <a:srgbClr val="000000"/>
            </a:solidFill>
            <a:prstDash val="solid"/>
            <a:miter lim="800000"/>
          </a:ln>
          <a:effectLst/>
        </p:spPr>
        <p:txBody>
          <a:bodyPr lIns="0" rIns="0" rtlCol="0" anchor="ctr"/>
          <a:lstStyle/>
          <a:p>
            <a:pPr marL="0" marR="0" lvl="0" indent="0" algn="ctr" defTabSz="844078"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自治体Ｂ</a:t>
            </a:r>
            <a:endParaRPr kumimoji="0" lang="en-US" altLang="ja-JP"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83" name="四角形: 角を丸くする 182">
            <a:extLst>
              <a:ext uri="{FF2B5EF4-FFF2-40B4-BE49-F238E27FC236}">
                <a16:creationId xmlns:a16="http://schemas.microsoft.com/office/drawing/2014/main" id="{A879E336-263A-307F-9EAA-532BD4E51DCC}"/>
              </a:ext>
            </a:extLst>
          </p:cNvPr>
          <p:cNvSpPr/>
          <p:nvPr/>
        </p:nvSpPr>
        <p:spPr>
          <a:xfrm>
            <a:off x="5179486" y="2841330"/>
            <a:ext cx="1687420" cy="306162"/>
          </a:xfrm>
          <a:prstGeom prst="roundRect">
            <a:avLst>
              <a:gd name="adj" fmla="val 11097"/>
            </a:avLst>
          </a:prstGeom>
          <a:solidFill>
            <a:sysClr val="window" lastClr="FFFFFF"/>
          </a:solidFill>
          <a:ln w="12700" cap="flat" cmpd="sng" algn="ctr">
            <a:solidFill>
              <a:srgbClr val="000000"/>
            </a:solidFill>
            <a:prstDash val="solid"/>
            <a:miter lim="800000"/>
          </a:ln>
          <a:effectLst/>
        </p:spPr>
        <p:txBody>
          <a:bodyPr lIns="0" rIns="0" rtlCol="0" anchor="ctr"/>
          <a:lstStyle/>
          <a:p>
            <a:pPr marL="0" marR="0" lvl="0" indent="0" algn="ctr" defTabSz="844078"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自治体Ｃ</a:t>
            </a:r>
            <a:endParaRPr kumimoji="0" lang="en-US" altLang="ja-JP"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84" name="テキスト ボックス 183">
            <a:extLst>
              <a:ext uri="{FF2B5EF4-FFF2-40B4-BE49-F238E27FC236}">
                <a16:creationId xmlns:a16="http://schemas.microsoft.com/office/drawing/2014/main" id="{A40D78F5-4B25-9625-13C9-6548EBA2ED72}"/>
              </a:ext>
            </a:extLst>
          </p:cNvPr>
          <p:cNvSpPr txBox="1"/>
          <p:nvPr/>
        </p:nvSpPr>
        <p:spPr>
          <a:xfrm>
            <a:off x="7281693" y="4000638"/>
            <a:ext cx="1223948" cy="227454"/>
          </a:xfrm>
          <a:prstGeom prst="rect">
            <a:avLst/>
          </a:prstGeom>
          <a:solidFill>
            <a:srgbClr val="ED7D31">
              <a:lumMod val="40000"/>
              <a:lumOff val="60000"/>
            </a:srgbClr>
          </a:solidFill>
        </p:spPr>
        <p:txBody>
          <a:bodyPr wrap="square" lIns="0" tIns="16615" rIns="0" bIns="16615" rtlCol="0">
            <a:spAutoFit/>
          </a:bodyPr>
          <a:lstStyle/>
          <a:p>
            <a:pPr marL="0" marR="0" lvl="0" indent="0" algn="ctr" defTabSz="843202" rtl="0" eaLnBrk="1" fontAlgn="auto" latinLnBrk="0" hangingPunct="1">
              <a:lnSpc>
                <a:spcPct val="9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③</a:t>
            </a:r>
            <a:r>
              <a:rPr kumimoji="0" lang="en-US" altLang="ja-JP"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確認</a:t>
            </a:r>
            <a:endParaRPr kumimoji="0" lang="en-US" altLang="ja-JP"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85" name="直線コネクタ 184">
            <a:extLst>
              <a:ext uri="{FF2B5EF4-FFF2-40B4-BE49-F238E27FC236}">
                <a16:creationId xmlns:a16="http://schemas.microsoft.com/office/drawing/2014/main" id="{464FF113-9226-78C9-24AD-69A007D7A600}"/>
              </a:ext>
            </a:extLst>
          </p:cNvPr>
          <p:cNvCxnSpPr>
            <a:cxnSpLocks/>
          </p:cNvCxnSpPr>
          <p:nvPr/>
        </p:nvCxnSpPr>
        <p:spPr>
          <a:xfrm>
            <a:off x="5550243" y="4481217"/>
            <a:ext cx="1537175" cy="0"/>
          </a:xfrm>
          <a:prstGeom prst="line">
            <a:avLst/>
          </a:prstGeom>
          <a:noFill/>
          <a:ln w="31750" cap="flat" cmpd="sng" algn="ctr">
            <a:solidFill>
              <a:sysClr val="windowText" lastClr="000000"/>
            </a:solidFill>
            <a:prstDash val="sysDot"/>
            <a:miter lim="800000"/>
          </a:ln>
          <a:effectLst/>
        </p:spPr>
      </p:cxnSp>
      <p:sp>
        <p:nvSpPr>
          <p:cNvPr id="186" name="テキスト ボックス 185">
            <a:extLst>
              <a:ext uri="{FF2B5EF4-FFF2-40B4-BE49-F238E27FC236}">
                <a16:creationId xmlns:a16="http://schemas.microsoft.com/office/drawing/2014/main" id="{0CCFF2B6-667B-D5EF-36A7-2718ED6D403B}"/>
              </a:ext>
            </a:extLst>
          </p:cNvPr>
          <p:cNvSpPr txBox="1"/>
          <p:nvPr/>
        </p:nvSpPr>
        <p:spPr>
          <a:xfrm>
            <a:off x="7557594" y="2266679"/>
            <a:ext cx="10228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アクセス</a:t>
            </a:r>
          </a:p>
        </p:txBody>
      </p:sp>
      <p:sp>
        <p:nvSpPr>
          <p:cNvPr id="187" name="吹き出し: 角を丸めた四角形 186">
            <a:extLst>
              <a:ext uri="{FF2B5EF4-FFF2-40B4-BE49-F238E27FC236}">
                <a16:creationId xmlns:a16="http://schemas.microsoft.com/office/drawing/2014/main" id="{83E74B8C-B766-7EC9-568E-CE9985BCB0EF}"/>
              </a:ext>
            </a:extLst>
          </p:cNvPr>
          <p:cNvSpPr/>
          <p:nvPr/>
        </p:nvSpPr>
        <p:spPr>
          <a:xfrm>
            <a:off x="7029451" y="3514724"/>
            <a:ext cx="1674954" cy="330515"/>
          </a:xfrm>
          <a:prstGeom prst="wedgeRoundRectCallout">
            <a:avLst>
              <a:gd name="adj1" fmla="val -15309"/>
              <a:gd name="adj2" fmla="val 63509"/>
              <a:gd name="adj3" fmla="val 16667"/>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843202"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システムに記録された実績等</a:t>
            </a:r>
            <a:endParaRPr kumimoji="0" lang="en-US" altLang="ja-JP"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0" name="吹き出し: 角を丸めた四角形 189">
            <a:extLst>
              <a:ext uri="{FF2B5EF4-FFF2-40B4-BE49-F238E27FC236}">
                <a16:creationId xmlns:a16="http://schemas.microsoft.com/office/drawing/2014/main" id="{8A6A274F-ADB2-DE5C-DB5C-14A209B17EAF}"/>
              </a:ext>
            </a:extLst>
          </p:cNvPr>
          <p:cNvSpPr/>
          <p:nvPr/>
        </p:nvSpPr>
        <p:spPr>
          <a:xfrm>
            <a:off x="4003325" y="3200126"/>
            <a:ext cx="1346078" cy="600531"/>
          </a:xfrm>
          <a:prstGeom prst="wedgeRoundRectCallout">
            <a:avLst>
              <a:gd name="adj1" fmla="val -69378"/>
              <a:gd name="adj2" fmla="val -17674"/>
              <a:gd name="adj3" fmla="val 16667"/>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l" defTabSz="843202"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・ご当地ニュース</a:t>
            </a: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3202"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・担い手募集</a:t>
            </a: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3202"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・母校の近況　等</a:t>
            </a: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2" name="フローチャート: 磁気ディスク 191">
            <a:extLst>
              <a:ext uri="{FF2B5EF4-FFF2-40B4-BE49-F238E27FC236}">
                <a16:creationId xmlns:a16="http://schemas.microsoft.com/office/drawing/2014/main" id="{9BDFA33C-DE57-4A46-A73F-92CF30C8DE21}"/>
              </a:ext>
            </a:extLst>
          </p:cNvPr>
          <p:cNvSpPr/>
          <p:nvPr/>
        </p:nvSpPr>
        <p:spPr>
          <a:xfrm>
            <a:off x="4525941" y="6194861"/>
            <a:ext cx="1330819" cy="625160"/>
          </a:xfrm>
          <a:prstGeom prst="flowChartMagneticDisk">
            <a:avLst/>
          </a:prstGeom>
          <a:solidFill>
            <a:srgbClr val="FF9999"/>
          </a:solidFill>
          <a:ln w="12700" cap="flat" cmpd="sng" algn="ctr">
            <a:solidFill>
              <a:sysClr val="windowText" lastClr="000000"/>
            </a:solidFill>
            <a:prstDash val="solid"/>
            <a:miter lim="800000"/>
          </a:ln>
          <a:effectLst/>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外部とのシステム</a:t>
            </a:r>
            <a:endParaRPr kumimoji="0" lang="en-US" altLang="ja-JP"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連携も検討</a:t>
            </a:r>
          </a:p>
        </p:txBody>
      </p:sp>
      <p:cxnSp>
        <p:nvCxnSpPr>
          <p:cNvPr id="193" name="直線矢印コネクタ 192">
            <a:extLst>
              <a:ext uri="{FF2B5EF4-FFF2-40B4-BE49-F238E27FC236}">
                <a16:creationId xmlns:a16="http://schemas.microsoft.com/office/drawing/2014/main" id="{6EDCB418-C403-30E5-0B99-C446F31020D7}"/>
              </a:ext>
            </a:extLst>
          </p:cNvPr>
          <p:cNvCxnSpPr>
            <a:cxnSpLocks/>
          </p:cNvCxnSpPr>
          <p:nvPr/>
        </p:nvCxnSpPr>
        <p:spPr>
          <a:xfrm>
            <a:off x="5188714" y="5149373"/>
            <a:ext cx="0" cy="1017055"/>
          </a:xfrm>
          <a:prstGeom prst="straightConnector1">
            <a:avLst/>
          </a:prstGeom>
          <a:noFill/>
          <a:ln w="76200" cap="flat" cmpd="sng" algn="ctr">
            <a:solidFill>
              <a:sysClr val="windowText" lastClr="000000"/>
            </a:solidFill>
            <a:prstDash val="solid"/>
            <a:miter lim="800000"/>
            <a:headEnd type="triangle"/>
            <a:tailEnd type="triangle"/>
          </a:ln>
          <a:effectLst/>
        </p:spPr>
      </p:cxnSp>
      <p:sp>
        <p:nvSpPr>
          <p:cNvPr id="194" name="テキスト ボックス 193">
            <a:extLst>
              <a:ext uri="{FF2B5EF4-FFF2-40B4-BE49-F238E27FC236}">
                <a16:creationId xmlns:a16="http://schemas.microsoft.com/office/drawing/2014/main" id="{484C5CE6-DCA2-43C8-C5AD-394BE94C5C7F}"/>
              </a:ext>
            </a:extLst>
          </p:cNvPr>
          <p:cNvSpPr txBox="1"/>
          <p:nvPr/>
        </p:nvSpPr>
        <p:spPr>
          <a:xfrm>
            <a:off x="4467653" y="5245388"/>
            <a:ext cx="61102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連携</a:t>
            </a:r>
          </a:p>
        </p:txBody>
      </p:sp>
      <p:pic>
        <p:nvPicPr>
          <p:cNvPr id="5" name="図 4">
            <a:extLst>
              <a:ext uri="{FF2B5EF4-FFF2-40B4-BE49-F238E27FC236}">
                <a16:creationId xmlns:a16="http://schemas.microsoft.com/office/drawing/2014/main" id="{06401E67-E67B-112B-1815-FFE1C5B52BE2}"/>
              </a:ext>
            </a:extLst>
          </p:cNvPr>
          <p:cNvPicPr>
            <a:picLocks noChangeAspect="1"/>
          </p:cNvPicPr>
          <p:nvPr/>
        </p:nvPicPr>
        <p:blipFill>
          <a:blip r:embed="rId6"/>
          <a:stretch>
            <a:fillRect/>
          </a:stretch>
        </p:blipFill>
        <p:spPr>
          <a:xfrm>
            <a:off x="1102288" y="5126964"/>
            <a:ext cx="892776" cy="1507381"/>
          </a:xfrm>
          <a:prstGeom prst="rect">
            <a:avLst/>
          </a:prstGeom>
        </p:spPr>
      </p:pic>
      <p:sp>
        <p:nvSpPr>
          <p:cNvPr id="7" name="吹き出し: 角を丸めた四角形 6">
            <a:extLst>
              <a:ext uri="{FF2B5EF4-FFF2-40B4-BE49-F238E27FC236}">
                <a16:creationId xmlns:a16="http://schemas.microsoft.com/office/drawing/2014/main" id="{23F61E6F-61E3-7DB8-B474-C1B8310C5D0A}"/>
              </a:ext>
            </a:extLst>
          </p:cNvPr>
          <p:cNvSpPr/>
          <p:nvPr/>
        </p:nvSpPr>
        <p:spPr>
          <a:xfrm>
            <a:off x="2256701" y="5984449"/>
            <a:ext cx="1799535" cy="421353"/>
          </a:xfrm>
          <a:prstGeom prst="wedgeRoundRectCallout">
            <a:avLst>
              <a:gd name="adj1" fmla="val -57380"/>
              <a:gd name="adj2" fmla="val -137262"/>
              <a:gd name="adj3" fmla="val 1666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官民の各種サポート施策</a:t>
            </a:r>
          </a:p>
        </p:txBody>
      </p:sp>
      <p:sp>
        <p:nvSpPr>
          <p:cNvPr id="149" name="テキスト ボックス 148">
            <a:extLst>
              <a:ext uri="{FF2B5EF4-FFF2-40B4-BE49-F238E27FC236}">
                <a16:creationId xmlns:a16="http://schemas.microsoft.com/office/drawing/2014/main" id="{60448C86-6277-0337-B225-EDB90B478964}"/>
              </a:ext>
            </a:extLst>
          </p:cNvPr>
          <p:cNvSpPr txBox="1"/>
          <p:nvPr/>
        </p:nvSpPr>
        <p:spPr>
          <a:xfrm>
            <a:off x="4124621" y="2711781"/>
            <a:ext cx="804746" cy="421353"/>
          </a:xfrm>
          <a:prstGeom prst="rect">
            <a:avLst/>
          </a:prstGeom>
          <a:solidFill>
            <a:srgbClr val="5B9BD5">
              <a:lumMod val="40000"/>
              <a:lumOff val="60000"/>
            </a:srgbClr>
          </a:solidFill>
        </p:spPr>
        <p:txBody>
          <a:bodyPr wrap="square" lIns="0" tIns="16615" rIns="0" bIns="16615" rtlCol="0">
            <a:spAutoFit/>
          </a:bodyPr>
          <a:lstStyle/>
          <a:p>
            <a:pPr marL="0" marR="0" lvl="0" indent="0" algn="ctr" defTabSz="843202" rtl="0" eaLnBrk="1" fontAlgn="auto" latinLnBrk="0" hangingPunct="1">
              <a:lnSpc>
                <a:spcPct val="9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③自動</a:t>
            </a:r>
            <a:endParaRPr kumimoji="0" lang="en-US" altLang="ja-JP"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3202" rtl="0" eaLnBrk="1" fontAlgn="auto" latinLnBrk="0" hangingPunct="1">
              <a:lnSpc>
                <a:spcPct val="9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登録</a:t>
            </a:r>
            <a:endParaRPr kumimoji="0" lang="en-US" altLang="ja-JP"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0" name="グラフィックス 19" descr="コンピューター 単色塗りつぶし">
            <a:extLst>
              <a:ext uri="{FF2B5EF4-FFF2-40B4-BE49-F238E27FC236}">
                <a16:creationId xmlns:a16="http://schemas.microsoft.com/office/drawing/2014/main" id="{D3C640BA-AA6E-96C0-413B-90359180D2C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322097" y="4175752"/>
            <a:ext cx="618721" cy="618721"/>
          </a:xfrm>
          <a:prstGeom prst="rect">
            <a:avLst/>
          </a:prstGeom>
        </p:spPr>
      </p:pic>
      <p:pic>
        <p:nvPicPr>
          <p:cNvPr id="21" name="グラフィックス 20" descr="ユーザー 単色塗りつぶし">
            <a:extLst>
              <a:ext uri="{FF2B5EF4-FFF2-40B4-BE49-F238E27FC236}">
                <a16:creationId xmlns:a16="http://schemas.microsoft.com/office/drawing/2014/main" id="{A03E566D-B5C0-0A4B-FBDB-E9E750E4F8A8}"/>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704405" y="4282625"/>
            <a:ext cx="785047" cy="785047"/>
          </a:xfrm>
          <a:prstGeom prst="rect">
            <a:avLst/>
          </a:prstGeom>
        </p:spPr>
      </p:pic>
      <p:sp>
        <p:nvSpPr>
          <p:cNvPr id="4" name="テキスト ボックス 3">
            <a:extLst>
              <a:ext uri="{FF2B5EF4-FFF2-40B4-BE49-F238E27FC236}">
                <a16:creationId xmlns:a16="http://schemas.microsoft.com/office/drawing/2014/main" id="{914C6C22-0DD6-3590-4C13-668F059E03BF}"/>
              </a:ext>
            </a:extLst>
          </p:cNvPr>
          <p:cNvSpPr txBox="1"/>
          <p:nvPr/>
        </p:nvSpPr>
        <p:spPr>
          <a:xfrm>
            <a:off x="4544241" y="1791270"/>
            <a:ext cx="2012004" cy="220999"/>
          </a:xfrm>
          <a:prstGeom prst="rect">
            <a:avLst/>
          </a:prstGeom>
          <a:noFill/>
          <a:ln w="25400">
            <a:noFill/>
          </a:ln>
        </p:spPr>
        <p:txBody>
          <a:bodyPr wrap="square" lIns="99692" tIns="33231" rIns="99692" bIns="33231" rtlCol="0">
            <a:spAutoFit/>
          </a:bodyPr>
          <a:lstStyle/>
          <a:p>
            <a:pPr marL="0" marR="0" lvl="0" indent="0" algn="just" defTabSz="843202"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）ガバメントクラウド上に構築</a:t>
            </a:r>
            <a:endParaRPr kumimoji="0" lang="en-US" altLang="ja-JP"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スライド番号プレースホルダー 1">
            <a:extLst>
              <a:ext uri="{FF2B5EF4-FFF2-40B4-BE49-F238E27FC236}">
                <a16:creationId xmlns:a16="http://schemas.microsoft.com/office/drawing/2014/main" id="{8A80A92E-E2BD-4E86-A9B4-33894CA9F49B}"/>
              </a:ext>
            </a:extLst>
          </p:cNvPr>
          <p:cNvSpPr txBox="1">
            <a:spLocks/>
          </p:cNvSpPr>
          <p:nvPr/>
        </p:nvSpPr>
        <p:spPr>
          <a:xfrm>
            <a:off x="8895662" y="6481114"/>
            <a:ext cx="986116"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marL="0" marR="0" lvl="0" indent="0" algn="r" defTabSz="898581" rtl="0" eaLnBrk="1" fontAlgn="base" latinLnBrk="0" hangingPunct="1">
              <a:lnSpc>
                <a:spcPct val="100000"/>
              </a:lnSpc>
              <a:spcBef>
                <a:spcPct val="0"/>
              </a:spcBef>
              <a:spcAft>
                <a:spcPct val="0"/>
              </a:spcAft>
              <a:buClrTx/>
              <a:buSzTx/>
              <a:buFontTx/>
              <a:buNone/>
              <a:tabLst/>
              <a:defRPr/>
            </a:pPr>
            <a:fld id="{07BFDF1F-3106-40BA-910A-9ACBB50F782E}" type="slidenum">
              <a:rPr kumimoji="1" lang="ja-JP" altLang="en-US" sz="20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itchFamily="50" charset="-128"/>
                <a:cs typeface="+mn-cs"/>
              </a:rPr>
              <a:pPr marL="0" marR="0" lvl="0" indent="0" algn="r" defTabSz="898581" rtl="0" eaLnBrk="1" fontAlgn="base" latinLnBrk="0" hangingPunct="1">
                <a:lnSpc>
                  <a:spcPct val="100000"/>
                </a:lnSpc>
                <a:spcBef>
                  <a:spcPct val="0"/>
                </a:spcBef>
                <a:spcAft>
                  <a:spcPct val="0"/>
                </a:spcAft>
                <a:buClrTx/>
                <a:buSzTx/>
                <a:buFontTx/>
                <a:buNone/>
                <a:tabLst/>
                <a:defRPr/>
              </a:pPr>
              <a:t>4</a:t>
            </a:fld>
            <a:endParaRPr kumimoji="1" lang="ja-JP" altLang="en-US" sz="20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itchFamily="50" charset="-128"/>
              <a:cs typeface="+mn-cs"/>
            </a:endParaRPr>
          </a:p>
        </p:txBody>
      </p:sp>
    </p:spTree>
    <p:extLst>
      <p:ext uri="{BB962C8B-B14F-4D97-AF65-F5344CB8AC3E}">
        <p14:creationId xmlns:p14="http://schemas.microsoft.com/office/powerpoint/2010/main" val="3809896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4D72-594D-5CF1-92C8-9819D1747D81}"/>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24B078B-AB13-FF81-F46A-BF62F4C02CC0}"/>
              </a:ext>
            </a:extLst>
          </p:cNvPr>
          <p:cNvSpPr txBox="1"/>
          <p:nvPr/>
        </p:nvSpPr>
        <p:spPr>
          <a:xfrm>
            <a:off x="204555" y="174580"/>
            <a:ext cx="8473585" cy="307777"/>
          </a:xfrm>
          <a:prstGeom prst="rect">
            <a:avLst/>
          </a:prstGeom>
          <a:noFill/>
        </p:spPr>
        <p:txBody>
          <a:bodyPr wrap="square" lIns="0" tIns="0" rIns="0" bIns="0"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277"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rPr>
              <a:t>プレミアム登録者等に対して想定されるサポート施策</a:t>
            </a:r>
          </a:p>
        </p:txBody>
      </p:sp>
      <p:sp>
        <p:nvSpPr>
          <p:cNvPr id="26" name="正方形/長方形 25">
            <a:extLst>
              <a:ext uri="{FF2B5EF4-FFF2-40B4-BE49-F238E27FC236}">
                <a16:creationId xmlns:a16="http://schemas.microsoft.com/office/drawing/2014/main" id="{02524EDC-6FAB-91C5-7556-B292859260AD}"/>
              </a:ext>
            </a:extLst>
          </p:cNvPr>
          <p:cNvSpPr/>
          <p:nvPr/>
        </p:nvSpPr>
        <p:spPr>
          <a:xfrm>
            <a:off x="91059" y="862852"/>
            <a:ext cx="9700635" cy="1526587"/>
          </a:xfrm>
          <a:prstGeom prst="rect">
            <a:avLst/>
          </a:prstGeom>
          <a:solidFill>
            <a:schemeClr val="bg1"/>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80975" marR="0" lvl="0" indent="-180975" algn="l" defTabSz="914400" rtl="0" eaLnBrk="1" fontAlgn="auto" latinLnBrk="0" hangingPunct="1">
              <a:lnSpc>
                <a:spcPct val="100000"/>
              </a:lnSpc>
              <a:spcBef>
                <a:spcPts val="600"/>
              </a:spcBef>
              <a:spcAft>
                <a:spcPts val="60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プレミアム登録者等（</a:t>
            </a:r>
            <a:r>
              <a:rPr kumimoji="1" lang="en-US" altLang="ja-JP"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）に対し、</a:t>
            </a:r>
            <a:r>
              <a:rPr kumimoji="1" lang="ja-JP" altLang="en-US" sz="16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住所地以外での円滑な活動を促進する観点</a:t>
            </a: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から、各自治体の裁量により、 各種サポート施策を提供することを想定。</a:t>
            </a:r>
            <a:endParaRPr kumimoji="1" lang="en-US" altLang="ja-JP"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61950" marR="0" lvl="0" indent="-36195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プレミアム登録の要件を充足するために必要となる「担い手活動を行うためのサポート」については、ベーシック登録者も対象とすることが考えられる。​</a:t>
            </a:r>
            <a:endParaRPr kumimoji="1" lang="en-US" altLang="ja-JP"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400" rtl="0" eaLnBrk="1" fontAlgn="auto" latinLnBrk="0" hangingPunct="1">
              <a:lnSpc>
                <a:spcPct val="100000"/>
              </a:lnSpc>
              <a:spcBef>
                <a:spcPts val="600"/>
              </a:spcBef>
              <a:spcAft>
                <a:spcPts val="60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サポート施策の検討に当たっては、プレミアム登録の要件とのバランス、住民とのバランス、費用対効果等に留意。</a:t>
            </a:r>
            <a:endParaRPr kumimoji="1" lang="en-US" altLang="ja-JP"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61950" marR="0" lvl="0" indent="-361950" algn="l" defTabSz="9144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C0FE2D18-B353-D8B8-55FF-70F2CCC604CA}"/>
              </a:ext>
            </a:extLst>
          </p:cNvPr>
          <p:cNvSpPr txBox="1"/>
          <p:nvPr/>
        </p:nvSpPr>
        <p:spPr>
          <a:xfrm>
            <a:off x="133350" y="2818173"/>
            <a:ext cx="4772025" cy="3276000"/>
          </a:xfrm>
          <a:prstGeom prst="rect">
            <a:avLst/>
          </a:prstGeom>
          <a:noFill/>
          <a:ln w="28575">
            <a:solidFill>
              <a:schemeClr val="accent3"/>
            </a:solidFill>
          </a:ln>
        </p:spPr>
        <p:txBody>
          <a:bodyPr wrap="square" rtlCol="0">
            <a:noAutofit/>
          </a:bodyPr>
          <a:lstStyle/>
          <a:p>
            <a:pPr marL="180975" marR="0" lvl="0" indent="-180975" algn="l" defTabSz="914400" rtl="0" eaLnBrk="1" fontAlgn="auto" latinLnBrk="0" hangingPunct="1">
              <a:lnSpc>
                <a:spcPct val="100000"/>
              </a:lnSpc>
              <a:spcBef>
                <a:spcPts val="0"/>
              </a:spcBef>
              <a:spcAft>
                <a:spcPts val="300"/>
              </a:spcAft>
              <a:buClrTx/>
              <a:buSzTx/>
              <a:buFontTx/>
              <a:buNone/>
              <a:tabLst/>
              <a:defRPr/>
            </a:pPr>
            <a:endParaRPr kumimoji="1" lang="en-US" altLang="ja-JP" sz="14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180975" marR="0" lvl="0" indent="-180975" algn="l" defTabSz="914400" rtl="0" eaLnBrk="1" fontAlgn="auto" latinLnBrk="0" hangingPunct="1">
              <a:lnSpc>
                <a:spcPct val="100000"/>
              </a:lnSpc>
              <a:spcBef>
                <a:spcPts val="0"/>
              </a:spcBef>
              <a:spcAft>
                <a:spcPts val="30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Calibri" panose="020F0502020204030204"/>
              <a:ea typeface="メイリオ" panose="020B0604030504040204" pitchFamily="50" charset="-128"/>
              <a:cs typeface="+mn-cs"/>
            </a:endParaRPr>
          </a:p>
          <a:p>
            <a:pPr marL="180975" marR="0" lvl="0" indent="-180975" algn="l" defTabSz="914400" rtl="0" eaLnBrk="1" fontAlgn="auto" latinLnBrk="0" hangingPunct="1">
              <a:lnSpc>
                <a:spcPct val="100000"/>
              </a:lnSpc>
              <a:spcBef>
                <a:spcPts val="0"/>
              </a:spcBef>
              <a:spcAft>
                <a:spcPts val="30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Calibri" panose="020F0502020204030204"/>
              <a:ea typeface="メイリオ" panose="020B0604030504040204" pitchFamily="50" charset="-128"/>
              <a:cs typeface="+mn-cs"/>
            </a:endParaRPr>
          </a:p>
          <a:p>
            <a:pPr marL="180975" marR="0" lvl="0" indent="-180975" algn="l"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Calibri" panose="020F0502020204030204"/>
                <a:ea typeface="メイリオ" panose="020B0604030504040204" pitchFamily="50" charset="-128"/>
                <a:cs typeface="+mn-cs"/>
              </a:rPr>
              <a:t>・活動先自治体の訪問や域内での移動に要する交通費や宿泊費に対する補助</a:t>
            </a:r>
            <a:endParaRPr kumimoji="1" lang="en-US" altLang="ja-JP" sz="1400" b="0" i="0" u="none" strike="noStrike" kern="1200" cap="none" spc="0" normalizeH="0" baseline="0" noProof="0">
              <a:ln>
                <a:noFill/>
              </a:ln>
              <a:solidFill>
                <a:srgbClr val="000000"/>
              </a:solidFill>
              <a:effectLst/>
              <a:uLnTx/>
              <a:uFillTx/>
              <a:latin typeface="Calibri" panose="020F0502020204030204"/>
              <a:ea typeface="メイリオ" panose="020B0604030504040204" pitchFamily="50" charset="-128"/>
              <a:cs typeface="+mn-cs"/>
            </a:endParaRPr>
          </a:p>
          <a:p>
            <a:pPr marL="180975" marR="0" lvl="0" indent="-180975" algn="l"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Calibri" panose="020F0502020204030204"/>
                <a:ea typeface="メイリオ" panose="020B0604030504040204" pitchFamily="50" charset="-128"/>
                <a:cs typeface="+mn-cs"/>
              </a:rPr>
              <a:t>・活動を行うためのワーキングスペース等の利用料に対する補助</a:t>
            </a:r>
            <a:endParaRPr kumimoji="1" lang="en-US" altLang="ja-JP" sz="1400" b="0" i="0" u="none" strike="noStrike" kern="1200" cap="none" spc="0" normalizeH="0" baseline="0" noProof="0">
              <a:ln>
                <a:noFill/>
              </a:ln>
              <a:solidFill>
                <a:srgbClr val="000000"/>
              </a:solidFill>
              <a:effectLst/>
              <a:uLnTx/>
              <a:uFillTx/>
              <a:latin typeface="Calibri" panose="020F0502020204030204"/>
              <a:ea typeface="メイリオ" panose="020B0604030504040204" pitchFamily="50" charset="-128"/>
              <a:cs typeface="+mn-cs"/>
            </a:endParaRPr>
          </a:p>
          <a:p>
            <a:pPr marL="180975" marR="0" lvl="0" indent="-180975" algn="l"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Calibri" panose="020F0502020204030204"/>
                <a:ea typeface="メイリオ" panose="020B0604030504040204" pitchFamily="50" charset="-128"/>
                <a:cs typeface="+mn-cs"/>
              </a:rPr>
              <a:t>・長期的滞在を行うための空き家の改修経費等に対する補助</a:t>
            </a:r>
            <a:endParaRPr kumimoji="1" lang="en-US" altLang="ja-JP" sz="1400" b="0" i="0" u="none" strike="noStrike" kern="1200" cap="none" spc="0" normalizeH="0" baseline="0" noProof="0">
              <a:ln>
                <a:noFill/>
              </a:ln>
              <a:solidFill>
                <a:srgbClr val="000000"/>
              </a:solidFill>
              <a:effectLst/>
              <a:uLnTx/>
              <a:uFillTx/>
              <a:latin typeface="Calibri" panose="020F0502020204030204"/>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C9719819-0DB0-F0F2-CBDC-98F3ECC80798}"/>
              </a:ext>
            </a:extLst>
          </p:cNvPr>
          <p:cNvSpPr txBox="1"/>
          <p:nvPr/>
        </p:nvSpPr>
        <p:spPr>
          <a:xfrm>
            <a:off x="0" y="2474727"/>
            <a:ext cx="71851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＜先行事例から想定される自治体のサポート施策（単独事業）の例＞</a:t>
            </a:r>
          </a:p>
        </p:txBody>
      </p:sp>
      <p:sp>
        <p:nvSpPr>
          <p:cNvPr id="6" name="テキスト ボックス 5">
            <a:extLst>
              <a:ext uri="{FF2B5EF4-FFF2-40B4-BE49-F238E27FC236}">
                <a16:creationId xmlns:a16="http://schemas.microsoft.com/office/drawing/2014/main" id="{0DACD60D-47D1-80D3-11BE-072AF6383C4A}"/>
              </a:ext>
            </a:extLst>
          </p:cNvPr>
          <p:cNvSpPr txBox="1"/>
          <p:nvPr/>
        </p:nvSpPr>
        <p:spPr>
          <a:xfrm>
            <a:off x="685800" y="6178266"/>
            <a:ext cx="8810625" cy="595035"/>
          </a:xfrm>
          <a:prstGeom prst="rect">
            <a:avLst/>
          </a:prstGeom>
          <a:noFill/>
          <a:ln>
            <a:solidFill>
              <a:schemeClr val="tx1"/>
            </a:solidFill>
            <a:prstDash val="dash"/>
          </a:ln>
        </p:spPr>
        <p:txBody>
          <a:bodyPr wrap="square" rtlCol="0">
            <a:spAutoFit/>
          </a:bodyPr>
          <a:lstStyle/>
          <a:p>
            <a:pPr marL="0" marR="0" lvl="0" indent="0" algn="l" defTabSz="914400" rtl="0" eaLnBrk="1" fontAlgn="auto" latinLnBrk="0" hangingPunct="1">
              <a:lnSpc>
                <a:spcPts val="2000"/>
              </a:lnSpc>
              <a:spcBef>
                <a:spcPts val="300"/>
              </a:spcBef>
              <a:spcAft>
                <a:spcPts val="6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上記の他、先行事例においては、</a:t>
            </a:r>
            <a:r>
              <a:rPr kumimoji="1" lang="ja-JP" altLang="en-US" sz="1400" b="0" i="0" u="none" strike="noStrike" kern="1200" cap="none" spc="0" normalizeH="0" baseline="0" noProof="0">
                <a:ln>
                  <a:noFill/>
                </a:ln>
                <a:solidFill>
                  <a:srgbClr val="000000"/>
                </a:solidFill>
                <a:effectLst/>
                <a:uLnTx/>
                <a:uFillTx/>
                <a:latin typeface="Calibri" panose="020F0502020204030204"/>
                <a:ea typeface="メイリオ" panose="020B0604030504040204" pitchFamily="50" charset="-128"/>
                <a:cs typeface="+mn-cs"/>
              </a:rPr>
              <a:t>飲食店・商店街等における割引や、各種企業のサービス利用時における優待など、</a:t>
            </a:r>
            <a:r>
              <a:rPr kumimoji="1" lang="ja-JP" altLang="en-US" sz="1400" b="1" i="0" u="sng" strike="noStrike" kern="1200" cap="none" spc="0" normalizeH="0" baseline="0" noProof="0">
                <a:ln>
                  <a:noFill/>
                </a:ln>
                <a:solidFill>
                  <a:srgbClr val="000000"/>
                </a:solidFill>
                <a:effectLst/>
                <a:uLnTx/>
                <a:uFillTx/>
                <a:latin typeface="Calibri" panose="020F0502020204030204"/>
                <a:ea typeface="メイリオ" panose="020B0604030504040204" pitchFamily="50" charset="-128"/>
                <a:cs typeface="+mn-cs"/>
              </a:rPr>
              <a:t>多様な</a:t>
            </a:r>
            <a:r>
              <a:rPr kumimoji="1" lang="ja-JP" altLang="en-US" sz="1400" b="1" i="0" u="sng"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民間事業者との連携による取組事例もあり</a:t>
            </a:r>
            <a:endParaRPr kumimoji="1" lang="en-US" altLang="ja-JP" sz="1400" b="1" i="0" u="sng"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7" name="正方形/長方形 6">
            <a:extLst>
              <a:ext uri="{FF2B5EF4-FFF2-40B4-BE49-F238E27FC236}">
                <a16:creationId xmlns:a16="http://schemas.microsoft.com/office/drawing/2014/main" id="{434C85F0-D062-1A10-3EFF-DEFF2E73DD16}"/>
              </a:ext>
            </a:extLst>
          </p:cNvPr>
          <p:cNvSpPr/>
          <p:nvPr/>
        </p:nvSpPr>
        <p:spPr>
          <a:xfrm>
            <a:off x="134003" y="2818699"/>
            <a:ext cx="4771372" cy="581726"/>
          </a:xfrm>
          <a:prstGeom prst="rect">
            <a:avLst/>
          </a:prstGeom>
          <a:solidFill>
            <a:schemeClr val="accent3"/>
          </a:solid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171450" marR="0" lvl="0" indent="-17145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拠点の無い遠隔地で担い手活動を行うための</a:t>
            </a:r>
            <a:endParaRPr kumimoji="1" lang="en-US" altLang="ja-JP"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171450" marR="0" lvl="0" indent="-17145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サポート政策</a:t>
            </a:r>
          </a:p>
        </p:txBody>
      </p:sp>
      <p:sp>
        <p:nvSpPr>
          <p:cNvPr id="8" name="テキスト ボックス 7">
            <a:extLst>
              <a:ext uri="{FF2B5EF4-FFF2-40B4-BE49-F238E27FC236}">
                <a16:creationId xmlns:a16="http://schemas.microsoft.com/office/drawing/2014/main" id="{0B8BE4E8-21CD-DED9-0069-0BE942F092BF}"/>
              </a:ext>
            </a:extLst>
          </p:cNvPr>
          <p:cNvSpPr txBox="1"/>
          <p:nvPr/>
        </p:nvSpPr>
        <p:spPr>
          <a:xfrm>
            <a:off x="5029200" y="2819999"/>
            <a:ext cx="4772025" cy="3285525"/>
          </a:xfrm>
          <a:prstGeom prst="rect">
            <a:avLst/>
          </a:prstGeom>
          <a:noFill/>
          <a:ln w="28575">
            <a:solidFill>
              <a:schemeClr val="accent2"/>
            </a:solidFill>
          </a:ln>
        </p:spPr>
        <p:txBody>
          <a:bodyPr wrap="square" rtlCol="0">
            <a:noAutofit/>
          </a:bodyPr>
          <a:lstStyle/>
          <a:p>
            <a:pPr marL="180975" marR="0" lvl="0" indent="-180975" algn="l" defTabSz="914400" rtl="0" eaLnBrk="1" fontAlgn="auto" latinLnBrk="0" hangingPunct="1">
              <a:lnSpc>
                <a:spcPct val="100000"/>
              </a:lnSpc>
              <a:spcBef>
                <a:spcPts val="0"/>
              </a:spcBef>
              <a:spcAft>
                <a:spcPts val="300"/>
              </a:spcAft>
              <a:buClrTx/>
              <a:buSzTx/>
              <a:buFontTx/>
              <a:buNone/>
              <a:tabLst/>
              <a:defRPr/>
            </a:pPr>
            <a:endParaRPr kumimoji="1" lang="en-US" altLang="ja-JP" sz="14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180975" marR="0" lvl="0" indent="-180975" algn="l" defTabSz="914400" rtl="0" eaLnBrk="1" fontAlgn="auto" latinLnBrk="0" hangingPunct="1">
              <a:lnSpc>
                <a:spcPct val="100000"/>
              </a:lnSpc>
              <a:spcBef>
                <a:spcPts val="0"/>
              </a:spcBef>
              <a:spcAft>
                <a:spcPts val="30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Calibri" panose="020F0502020204030204"/>
              <a:ea typeface="メイリオ" panose="020B0604030504040204" pitchFamily="50" charset="-128"/>
              <a:cs typeface="+mn-cs"/>
            </a:endParaRPr>
          </a:p>
          <a:p>
            <a:pPr marL="180975" marR="0" lvl="0" indent="-180975" algn="l" defTabSz="914400" rtl="0" eaLnBrk="1" fontAlgn="auto" latinLnBrk="0" hangingPunct="1">
              <a:lnSpc>
                <a:spcPct val="100000"/>
              </a:lnSpc>
              <a:spcBef>
                <a:spcPts val="0"/>
              </a:spcBef>
              <a:spcAft>
                <a:spcPts val="30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Calibri" panose="020F0502020204030204"/>
              <a:ea typeface="メイリオ" panose="020B0604030504040204" pitchFamily="50" charset="-128"/>
              <a:cs typeface="+mn-cs"/>
            </a:endParaRPr>
          </a:p>
          <a:p>
            <a:pPr marL="180975" marR="0" lvl="0" indent="-180975" algn="l"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Calibri" panose="020F0502020204030204"/>
                <a:ea typeface="メイリオ" panose="020B0604030504040204" pitchFamily="50" charset="-128"/>
                <a:cs typeface="+mn-cs"/>
              </a:rPr>
              <a:t>・住民のみが利用可能とされている公共施設等の利用</a:t>
            </a:r>
          </a:p>
          <a:p>
            <a:pPr marL="180975" marR="0" lvl="0" indent="-180975" algn="l"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Calibri" panose="020F0502020204030204"/>
                <a:ea typeface="メイリオ" panose="020B0604030504040204" pitchFamily="50" charset="-128"/>
                <a:cs typeface="+mn-cs"/>
              </a:rPr>
              <a:t>・住民並み料金での公共施設等の利用</a:t>
            </a:r>
          </a:p>
          <a:p>
            <a:pPr marL="180975" marR="0" lvl="0" indent="-180975" algn="l"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Calibri" panose="020F0502020204030204"/>
                <a:ea typeface="メイリオ" panose="020B0604030504040204" pitchFamily="50" charset="-128"/>
                <a:cs typeface="+mn-cs"/>
              </a:rPr>
              <a:t>・自治会への加入（住民のみが加入可能の場合）</a:t>
            </a:r>
          </a:p>
          <a:p>
            <a:pPr marL="180975" marR="0" lvl="0" indent="-180975" algn="l"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Calibri" panose="020F0502020204030204"/>
                <a:ea typeface="メイリオ" panose="020B0604030504040204" pitchFamily="50" charset="-128"/>
                <a:cs typeface="+mn-cs"/>
              </a:rPr>
              <a:t>・住所地で被災した際の避難先としての受入れ</a:t>
            </a:r>
          </a:p>
        </p:txBody>
      </p:sp>
      <p:sp>
        <p:nvSpPr>
          <p:cNvPr id="11" name="正方形/長方形 10">
            <a:extLst>
              <a:ext uri="{FF2B5EF4-FFF2-40B4-BE49-F238E27FC236}">
                <a16:creationId xmlns:a16="http://schemas.microsoft.com/office/drawing/2014/main" id="{5C8AEB3B-3416-D87B-BCBC-2E64177E0369}"/>
              </a:ext>
            </a:extLst>
          </p:cNvPr>
          <p:cNvSpPr/>
          <p:nvPr/>
        </p:nvSpPr>
        <p:spPr>
          <a:xfrm>
            <a:off x="5029853" y="2820525"/>
            <a:ext cx="4771372" cy="579899"/>
          </a:xfrm>
          <a:prstGeom prst="rect">
            <a:avLst/>
          </a:prstGeom>
          <a:solidFill>
            <a:schemeClr val="accent2"/>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171450" marR="0" lvl="0" indent="-17145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住民に準ずる者として一定の地域生活を営む上での</a:t>
            </a:r>
            <a:endParaRPr kumimoji="1" lang="en-US" altLang="ja-JP"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171450" marR="0" lvl="0" indent="-17145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サポート施策</a:t>
            </a:r>
          </a:p>
        </p:txBody>
      </p:sp>
      <p:pic>
        <p:nvPicPr>
          <p:cNvPr id="13" name="グラフィックス 12" descr="農業従事者男性 単色塗りつぶし">
            <a:extLst>
              <a:ext uri="{FF2B5EF4-FFF2-40B4-BE49-F238E27FC236}">
                <a16:creationId xmlns:a16="http://schemas.microsoft.com/office/drawing/2014/main" id="{FB6B092C-FAC9-88D2-B33A-978EFA742D5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95375" y="5210174"/>
            <a:ext cx="828675" cy="828675"/>
          </a:xfrm>
          <a:prstGeom prst="rect">
            <a:avLst/>
          </a:prstGeom>
        </p:spPr>
      </p:pic>
      <p:pic>
        <p:nvPicPr>
          <p:cNvPr id="15" name="グラフィックス 14" descr="ホーム 単色塗りつぶし">
            <a:extLst>
              <a:ext uri="{FF2B5EF4-FFF2-40B4-BE49-F238E27FC236}">
                <a16:creationId xmlns:a16="http://schemas.microsoft.com/office/drawing/2014/main" id="{403532C1-B1E3-9943-51DD-3CCCDDC8681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771650" y="4914900"/>
            <a:ext cx="685800" cy="685800"/>
          </a:xfrm>
          <a:prstGeom prst="rect">
            <a:avLst/>
          </a:prstGeom>
        </p:spPr>
      </p:pic>
      <p:pic>
        <p:nvPicPr>
          <p:cNvPr id="17" name="グラフィックス 16" descr="車 単色塗りつぶし">
            <a:extLst>
              <a:ext uri="{FF2B5EF4-FFF2-40B4-BE49-F238E27FC236}">
                <a16:creationId xmlns:a16="http://schemas.microsoft.com/office/drawing/2014/main" id="{75AE1C2C-6536-176C-7D6F-D1271184C60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971799" y="5229225"/>
            <a:ext cx="981075" cy="981075"/>
          </a:xfrm>
          <a:prstGeom prst="rect">
            <a:avLst/>
          </a:prstGeom>
          <a:scene3d>
            <a:camera prst="orthographicFront">
              <a:rot lat="0" lon="10800000" rev="0"/>
            </a:camera>
            <a:lightRig rig="threePt" dir="t"/>
          </a:scene3d>
        </p:spPr>
      </p:pic>
      <p:grpSp>
        <p:nvGrpSpPr>
          <p:cNvPr id="20" name="グループ化 19">
            <a:extLst>
              <a:ext uri="{FF2B5EF4-FFF2-40B4-BE49-F238E27FC236}">
                <a16:creationId xmlns:a16="http://schemas.microsoft.com/office/drawing/2014/main" id="{B6194E77-7E3E-2EF6-A1FD-E4819AB3EC1F}"/>
              </a:ext>
            </a:extLst>
          </p:cNvPr>
          <p:cNvGrpSpPr/>
          <p:nvPr/>
        </p:nvGrpSpPr>
        <p:grpSpPr>
          <a:xfrm>
            <a:off x="8448675" y="5324475"/>
            <a:ext cx="1162051" cy="666363"/>
            <a:chOff x="4146760" y="3996090"/>
            <a:chExt cx="1345971" cy="842223"/>
          </a:xfrm>
        </p:grpSpPr>
        <p:pic>
          <p:nvPicPr>
            <p:cNvPr id="18" name="図 17">
              <a:extLst>
                <a:ext uri="{FF2B5EF4-FFF2-40B4-BE49-F238E27FC236}">
                  <a16:creationId xmlns:a16="http://schemas.microsoft.com/office/drawing/2014/main" id="{FC84FE4C-E797-0019-C496-553E87E21AAB}"/>
                </a:ext>
              </a:extLst>
            </p:cNvPr>
            <p:cNvPicPr>
              <a:picLocks noChangeAspect="1"/>
            </p:cNvPicPr>
            <p:nvPr/>
          </p:nvPicPr>
          <p:blipFill>
            <a:blip r:embed="rId6"/>
            <a:stretch>
              <a:fillRect/>
            </a:stretch>
          </p:blipFill>
          <p:spPr>
            <a:xfrm>
              <a:off x="4986929" y="4201072"/>
              <a:ext cx="505802" cy="496770"/>
            </a:xfrm>
            <a:prstGeom prst="rect">
              <a:avLst/>
            </a:prstGeom>
          </p:spPr>
        </p:pic>
        <p:pic>
          <p:nvPicPr>
            <p:cNvPr id="19" name="図 18">
              <a:extLst>
                <a:ext uri="{FF2B5EF4-FFF2-40B4-BE49-F238E27FC236}">
                  <a16:creationId xmlns:a16="http://schemas.microsoft.com/office/drawing/2014/main" id="{890AF45B-CD0D-2721-E140-7E163C131A42}"/>
                </a:ext>
              </a:extLst>
            </p:cNvPr>
            <p:cNvPicPr>
              <a:picLocks noChangeAspect="1"/>
            </p:cNvPicPr>
            <p:nvPr/>
          </p:nvPicPr>
          <p:blipFill>
            <a:blip r:embed="rId7"/>
            <a:stretch>
              <a:fillRect/>
            </a:stretch>
          </p:blipFill>
          <p:spPr>
            <a:xfrm>
              <a:off x="4146760" y="3996090"/>
              <a:ext cx="1046874" cy="842223"/>
            </a:xfrm>
            <a:prstGeom prst="rect">
              <a:avLst/>
            </a:prstGeom>
          </p:spPr>
        </p:pic>
      </p:grpSp>
      <p:grpSp>
        <p:nvGrpSpPr>
          <p:cNvPr id="21" name="グループ化 20">
            <a:extLst>
              <a:ext uri="{FF2B5EF4-FFF2-40B4-BE49-F238E27FC236}">
                <a16:creationId xmlns:a16="http://schemas.microsoft.com/office/drawing/2014/main" id="{1D82082B-94EE-0A1D-803F-B36E7798BACC}"/>
              </a:ext>
            </a:extLst>
          </p:cNvPr>
          <p:cNvGrpSpPr/>
          <p:nvPr/>
        </p:nvGrpSpPr>
        <p:grpSpPr>
          <a:xfrm>
            <a:off x="5210175" y="5038725"/>
            <a:ext cx="861965" cy="699487"/>
            <a:chOff x="12532360" y="1010338"/>
            <a:chExt cx="1439440" cy="1215871"/>
          </a:xfrm>
        </p:grpSpPr>
        <p:sp>
          <p:nvSpPr>
            <p:cNvPr id="22" name="台形 21">
              <a:extLst>
                <a:ext uri="{FF2B5EF4-FFF2-40B4-BE49-F238E27FC236}">
                  <a16:creationId xmlns:a16="http://schemas.microsoft.com/office/drawing/2014/main" id="{295A432D-746F-F460-B35C-35B4EE4F6385}"/>
                </a:ext>
              </a:extLst>
            </p:cNvPr>
            <p:cNvSpPr/>
            <p:nvPr/>
          </p:nvSpPr>
          <p:spPr>
            <a:xfrm>
              <a:off x="12701072" y="1010338"/>
              <a:ext cx="1270728" cy="1215871"/>
            </a:xfrm>
            <a:prstGeom prst="trapezoid">
              <a:avLst>
                <a:gd name="adj" fmla="val 13775"/>
              </a:avLst>
            </a:prstGeom>
            <a:solidFill>
              <a:srgbClr val="77D79E"/>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4078"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FFFFF"/>
                </a:solidFill>
                <a:effectLst/>
                <a:uLnTx/>
                <a:uFillTx/>
                <a:latin typeface="Calibri" panose="020F0502020204030204"/>
                <a:ea typeface="メイリオ" panose="020B0604030504040204" pitchFamily="50" charset="-128"/>
                <a:cs typeface="+mn-cs"/>
              </a:endParaRPr>
            </a:p>
          </p:txBody>
        </p:sp>
        <p:cxnSp>
          <p:nvCxnSpPr>
            <p:cNvPr id="23" name="直線コネクタ 22">
              <a:extLst>
                <a:ext uri="{FF2B5EF4-FFF2-40B4-BE49-F238E27FC236}">
                  <a16:creationId xmlns:a16="http://schemas.microsoft.com/office/drawing/2014/main" id="{D6C93565-862F-30A6-FB83-D062590DD31E}"/>
                </a:ext>
              </a:extLst>
            </p:cNvPr>
            <p:cNvCxnSpPr>
              <a:cxnSpLocks/>
            </p:cNvCxnSpPr>
            <p:nvPr/>
          </p:nvCxnSpPr>
          <p:spPr>
            <a:xfrm flipH="1">
              <a:off x="12854940" y="1017270"/>
              <a:ext cx="136989" cy="120893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28BCCE70-8A2D-A048-67A3-C8C75566BA23}"/>
                </a:ext>
              </a:extLst>
            </p:cNvPr>
            <p:cNvCxnSpPr>
              <a:cxnSpLocks/>
            </p:cNvCxnSpPr>
            <p:nvPr/>
          </p:nvCxnSpPr>
          <p:spPr>
            <a:xfrm>
              <a:off x="13690429" y="1017270"/>
              <a:ext cx="141409" cy="120893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B18AEE1C-0BCC-ED25-1904-6619534185E9}"/>
                </a:ext>
              </a:extLst>
            </p:cNvPr>
            <p:cNvCxnSpPr>
              <a:cxnSpLocks/>
            </p:cNvCxnSpPr>
            <p:nvPr/>
          </p:nvCxnSpPr>
          <p:spPr>
            <a:xfrm>
              <a:off x="13336436" y="1201420"/>
              <a:ext cx="0" cy="6553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B2303127-BF48-D2AE-2EC4-929471E72400}"/>
                </a:ext>
              </a:extLst>
            </p:cNvPr>
            <p:cNvCxnSpPr>
              <a:cxnSpLocks/>
            </p:cNvCxnSpPr>
            <p:nvPr/>
          </p:nvCxnSpPr>
          <p:spPr>
            <a:xfrm>
              <a:off x="12793980" y="1470660"/>
              <a:ext cx="0" cy="1498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862C337E-5F65-EAB0-B52B-C67225386DA2}"/>
                </a:ext>
              </a:extLst>
            </p:cNvPr>
            <p:cNvCxnSpPr>
              <a:cxnSpLocks/>
            </p:cNvCxnSpPr>
            <p:nvPr/>
          </p:nvCxnSpPr>
          <p:spPr>
            <a:xfrm>
              <a:off x="13876020" y="1470660"/>
              <a:ext cx="0" cy="1498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9B88ABF6-F53C-85E1-E145-71090D7D87E4}"/>
                </a:ext>
              </a:extLst>
            </p:cNvPr>
            <p:cNvCxnSpPr>
              <a:cxnSpLocks/>
            </p:cNvCxnSpPr>
            <p:nvPr/>
          </p:nvCxnSpPr>
          <p:spPr>
            <a:xfrm>
              <a:off x="12788900" y="1478280"/>
              <a:ext cx="1099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6451DD20-70AE-47DE-2E18-4E8038FB9E0C}"/>
                </a:ext>
              </a:extLst>
            </p:cNvPr>
            <p:cNvSpPr/>
            <p:nvPr/>
          </p:nvSpPr>
          <p:spPr>
            <a:xfrm>
              <a:off x="12791440" y="1470660"/>
              <a:ext cx="1079500" cy="104140"/>
            </a:xfrm>
            <a:prstGeom prst="rect">
              <a:avLst/>
            </a:prstGeom>
            <a:pattFill prst="ltUpDiag">
              <a:fgClr>
                <a:schemeClr val="bg1">
                  <a:lumMod val="65000"/>
                </a:schemeClr>
              </a:fgClr>
              <a:bgClr>
                <a:schemeClr val="bg1"/>
              </a:bgClr>
            </a:patt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4078"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FFFFF"/>
                </a:solidFill>
                <a:effectLst/>
                <a:uLnTx/>
                <a:uFillTx/>
                <a:latin typeface="Calibri" panose="020F0502020204030204"/>
                <a:ea typeface="メイリオ" panose="020B0604030504040204" pitchFamily="50" charset="-128"/>
                <a:cs typeface="+mn-cs"/>
              </a:endParaRPr>
            </a:p>
          </p:txBody>
        </p:sp>
        <p:cxnSp>
          <p:nvCxnSpPr>
            <p:cNvPr id="31" name="直線コネクタ 30">
              <a:extLst>
                <a:ext uri="{FF2B5EF4-FFF2-40B4-BE49-F238E27FC236}">
                  <a16:creationId xmlns:a16="http://schemas.microsoft.com/office/drawing/2014/main" id="{03259F7B-B2EC-8A26-C011-DA6176834D89}"/>
                </a:ext>
              </a:extLst>
            </p:cNvPr>
            <p:cNvCxnSpPr>
              <a:cxnSpLocks/>
            </p:cNvCxnSpPr>
            <p:nvPr/>
          </p:nvCxnSpPr>
          <p:spPr>
            <a:xfrm>
              <a:off x="12900660" y="1851660"/>
              <a:ext cx="8915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6C580FA7-A1F5-E2E5-731A-19F95EA8C0BD}"/>
                </a:ext>
              </a:extLst>
            </p:cNvPr>
            <p:cNvCxnSpPr>
              <a:cxnSpLocks/>
            </p:cNvCxnSpPr>
            <p:nvPr/>
          </p:nvCxnSpPr>
          <p:spPr>
            <a:xfrm>
              <a:off x="12964160" y="1211580"/>
              <a:ext cx="746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D8A5D2AE-5E74-7790-1693-E1D4C3854E3C}"/>
                </a:ext>
              </a:extLst>
            </p:cNvPr>
            <p:cNvCxnSpPr>
              <a:cxnSpLocks/>
            </p:cNvCxnSpPr>
            <p:nvPr/>
          </p:nvCxnSpPr>
          <p:spPr>
            <a:xfrm flipH="1">
              <a:off x="12532360" y="1366520"/>
              <a:ext cx="72000" cy="25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D54064E2-0CDA-54F6-6AF6-7A50808CADB6}"/>
                </a:ext>
              </a:extLst>
            </p:cNvPr>
            <p:cNvCxnSpPr>
              <a:cxnSpLocks/>
            </p:cNvCxnSpPr>
            <p:nvPr/>
          </p:nvCxnSpPr>
          <p:spPr>
            <a:xfrm>
              <a:off x="12605385" y="1359560"/>
              <a:ext cx="72000" cy="25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F7CE2CEA-9761-0112-941E-EA891DA539C9}"/>
                </a:ext>
              </a:extLst>
            </p:cNvPr>
            <p:cNvCxnSpPr>
              <a:cxnSpLocks/>
            </p:cNvCxnSpPr>
            <p:nvPr/>
          </p:nvCxnSpPr>
          <p:spPr>
            <a:xfrm>
              <a:off x="12576810" y="1451610"/>
              <a:ext cx="576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D242670-6F0A-1108-3AA8-D2F8214A5AAF}"/>
                </a:ext>
              </a:extLst>
            </p:cNvPr>
            <p:cNvCxnSpPr>
              <a:cxnSpLocks/>
            </p:cNvCxnSpPr>
            <p:nvPr/>
          </p:nvCxnSpPr>
          <p:spPr>
            <a:xfrm>
              <a:off x="12569189" y="1489710"/>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D16D0A8B-C1FE-6288-3BAB-71784BB50E62}"/>
                </a:ext>
              </a:extLst>
            </p:cNvPr>
            <p:cNvCxnSpPr>
              <a:cxnSpLocks/>
            </p:cNvCxnSpPr>
            <p:nvPr/>
          </p:nvCxnSpPr>
          <p:spPr>
            <a:xfrm>
              <a:off x="12557759" y="1524000"/>
              <a:ext cx="9525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1F347F4A-62A3-17FB-3C09-3543DF3AE311}"/>
                </a:ext>
              </a:extLst>
            </p:cNvPr>
            <p:cNvCxnSpPr>
              <a:cxnSpLocks/>
            </p:cNvCxnSpPr>
            <p:nvPr/>
          </p:nvCxnSpPr>
          <p:spPr>
            <a:xfrm>
              <a:off x="12538710" y="1274445"/>
              <a:ext cx="19050" cy="8382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F6810204-1597-A32A-412C-F43D9D80CD9A}"/>
                </a:ext>
              </a:extLst>
            </p:cNvPr>
            <p:cNvCxnSpPr>
              <a:cxnSpLocks/>
            </p:cNvCxnSpPr>
            <p:nvPr/>
          </p:nvCxnSpPr>
          <p:spPr>
            <a:xfrm>
              <a:off x="12550140" y="1358265"/>
              <a:ext cx="10477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0" name="グラフィックス 39" descr="水泳 単色塗りつぶし">
            <a:extLst>
              <a:ext uri="{FF2B5EF4-FFF2-40B4-BE49-F238E27FC236}">
                <a16:creationId xmlns:a16="http://schemas.microsoft.com/office/drawing/2014/main" id="{C8CAA9A5-A9FB-8D1E-C4A4-D540EDA46AF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743985" y="5163136"/>
            <a:ext cx="1028290" cy="1028290"/>
          </a:xfrm>
          <a:prstGeom prst="rect">
            <a:avLst/>
          </a:prstGeom>
        </p:spPr>
      </p:pic>
      <p:grpSp>
        <p:nvGrpSpPr>
          <p:cNvPr id="41" name="グループ化 40">
            <a:extLst>
              <a:ext uri="{FF2B5EF4-FFF2-40B4-BE49-F238E27FC236}">
                <a16:creationId xmlns:a16="http://schemas.microsoft.com/office/drawing/2014/main" id="{77C241A3-ADF8-906F-627D-1CDFF58A36FB}"/>
              </a:ext>
            </a:extLst>
          </p:cNvPr>
          <p:cNvGrpSpPr/>
          <p:nvPr/>
        </p:nvGrpSpPr>
        <p:grpSpPr>
          <a:xfrm>
            <a:off x="7060281" y="5010281"/>
            <a:ext cx="900851" cy="815353"/>
            <a:chOff x="12579512" y="2846084"/>
            <a:chExt cx="1277520" cy="1296653"/>
          </a:xfrm>
        </p:grpSpPr>
        <p:sp>
          <p:nvSpPr>
            <p:cNvPr id="42" name="二等辺三角形 41">
              <a:extLst>
                <a:ext uri="{FF2B5EF4-FFF2-40B4-BE49-F238E27FC236}">
                  <a16:creationId xmlns:a16="http://schemas.microsoft.com/office/drawing/2014/main" id="{B45F5CF8-B242-A37C-ECA4-811D2220A656}"/>
                </a:ext>
              </a:extLst>
            </p:cNvPr>
            <p:cNvSpPr/>
            <p:nvPr/>
          </p:nvSpPr>
          <p:spPr>
            <a:xfrm>
              <a:off x="12579512" y="2846084"/>
              <a:ext cx="1277520" cy="504792"/>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4078"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FFFFF"/>
                </a:solidFill>
                <a:effectLst/>
                <a:uLnTx/>
                <a:uFillTx/>
                <a:latin typeface="Calibri" panose="020F0502020204030204"/>
                <a:ea typeface="メイリオ" panose="020B0604030504040204" pitchFamily="50" charset="-128"/>
                <a:cs typeface="+mn-cs"/>
              </a:endParaRPr>
            </a:p>
          </p:txBody>
        </p:sp>
        <p:sp>
          <p:nvSpPr>
            <p:cNvPr id="43" name="正方形/長方形 42">
              <a:extLst>
                <a:ext uri="{FF2B5EF4-FFF2-40B4-BE49-F238E27FC236}">
                  <a16:creationId xmlns:a16="http://schemas.microsoft.com/office/drawing/2014/main" id="{3072EB53-FA00-3783-18AB-B0DF42C76A3F}"/>
                </a:ext>
              </a:extLst>
            </p:cNvPr>
            <p:cNvSpPr/>
            <p:nvPr/>
          </p:nvSpPr>
          <p:spPr>
            <a:xfrm>
              <a:off x="12756592" y="3342698"/>
              <a:ext cx="923360" cy="78946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4078"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FFFFF"/>
                </a:solidFill>
                <a:effectLst/>
                <a:uLnTx/>
                <a:uFillTx/>
                <a:latin typeface="Calibri" panose="020F0502020204030204"/>
                <a:ea typeface="メイリオ" panose="020B0604030504040204" pitchFamily="50" charset="-128"/>
                <a:cs typeface="+mn-cs"/>
              </a:endParaRPr>
            </a:p>
          </p:txBody>
        </p:sp>
        <p:sp>
          <p:nvSpPr>
            <p:cNvPr id="44" name="正方形/長方形 43">
              <a:extLst>
                <a:ext uri="{FF2B5EF4-FFF2-40B4-BE49-F238E27FC236}">
                  <a16:creationId xmlns:a16="http://schemas.microsoft.com/office/drawing/2014/main" id="{A0EC93BB-7E85-1E44-2088-F9CE20890F6D}"/>
                </a:ext>
              </a:extLst>
            </p:cNvPr>
            <p:cNvSpPr/>
            <p:nvPr/>
          </p:nvSpPr>
          <p:spPr>
            <a:xfrm>
              <a:off x="12810611" y="3391284"/>
              <a:ext cx="815323" cy="6803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4078"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FFFFF"/>
                </a:solidFill>
                <a:effectLst/>
                <a:uLnTx/>
                <a:uFillTx/>
                <a:latin typeface="Calibri" panose="020F0502020204030204"/>
                <a:ea typeface="メイリオ" panose="020B0604030504040204" pitchFamily="50" charset="-128"/>
                <a:cs typeface="+mn-cs"/>
              </a:endParaRPr>
            </a:p>
          </p:txBody>
        </p:sp>
        <p:sp>
          <p:nvSpPr>
            <p:cNvPr id="45" name="四角形: 上の 2 つの角を丸める 44">
              <a:extLst>
                <a:ext uri="{FF2B5EF4-FFF2-40B4-BE49-F238E27FC236}">
                  <a16:creationId xmlns:a16="http://schemas.microsoft.com/office/drawing/2014/main" id="{F5C9B44A-7BE6-25CE-939C-51B127DE5B5D}"/>
                </a:ext>
              </a:extLst>
            </p:cNvPr>
            <p:cNvSpPr/>
            <p:nvPr/>
          </p:nvSpPr>
          <p:spPr>
            <a:xfrm rot="10800000">
              <a:off x="12654442" y="4071619"/>
              <a:ext cx="1127660" cy="71118"/>
            </a:xfrm>
            <a:prstGeom prst="round2SameRect">
              <a:avLst>
                <a:gd name="adj1" fmla="val 16667"/>
                <a:gd name="adj2"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4078"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FFFFF"/>
                </a:solidFill>
                <a:effectLst/>
                <a:uLnTx/>
                <a:uFillTx/>
                <a:latin typeface="Calibri" panose="020F0502020204030204"/>
                <a:ea typeface="メイリオ" panose="020B0604030504040204" pitchFamily="50" charset="-128"/>
                <a:cs typeface="+mn-cs"/>
              </a:endParaRPr>
            </a:p>
          </p:txBody>
        </p:sp>
        <p:pic>
          <p:nvPicPr>
            <p:cNvPr id="46" name="グラフィックス 45" descr="開いた本 枠線">
              <a:extLst>
                <a:ext uri="{FF2B5EF4-FFF2-40B4-BE49-F238E27FC236}">
                  <a16:creationId xmlns:a16="http://schemas.microsoft.com/office/drawing/2014/main" id="{EAF00C4F-6E41-956B-3088-AB0DC1E74F2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2859374" y="3414016"/>
              <a:ext cx="717796" cy="717796"/>
            </a:xfrm>
            <a:prstGeom prst="rect">
              <a:avLst/>
            </a:prstGeom>
          </p:spPr>
        </p:pic>
      </p:grpSp>
      <p:sp>
        <p:nvSpPr>
          <p:cNvPr id="10" name="スライド番号プレースホルダー 1">
            <a:extLst>
              <a:ext uri="{FF2B5EF4-FFF2-40B4-BE49-F238E27FC236}">
                <a16:creationId xmlns:a16="http://schemas.microsoft.com/office/drawing/2014/main" id="{5F55EB47-40D3-4629-1A8B-6D950EAFAF44}"/>
              </a:ext>
            </a:extLst>
          </p:cNvPr>
          <p:cNvSpPr txBox="1">
            <a:spLocks/>
          </p:cNvSpPr>
          <p:nvPr/>
        </p:nvSpPr>
        <p:spPr>
          <a:xfrm>
            <a:off x="8895662" y="6481114"/>
            <a:ext cx="986116"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marL="0" marR="0" lvl="0" indent="0" algn="r" defTabSz="898581" rtl="0" eaLnBrk="1" fontAlgn="base" latinLnBrk="0" hangingPunct="1">
              <a:lnSpc>
                <a:spcPct val="100000"/>
              </a:lnSpc>
              <a:spcBef>
                <a:spcPct val="0"/>
              </a:spcBef>
              <a:spcAft>
                <a:spcPct val="0"/>
              </a:spcAft>
              <a:buClrTx/>
              <a:buSzTx/>
              <a:buFontTx/>
              <a:buNone/>
              <a:tabLst/>
              <a:defRPr/>
            </a:pPr>
            <a:fld id="{07BFDF1F-3106-40BA-910A-9ACBB50F782E}" type="slidenum">
              <a:rPr kumimoji="1" lang="ja-JP" altLang="en-US" sz="20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itchFamily="50" charset="-128"/>
                <a:cs typeface="+mn-cs"/>
              </a:rPr>
              <a:pPr marL="0" marR="0" lvl="0" indent="0" algn="r" defTabSz="898581" rtl="0" eaLnBrk="1" fontAlgn="base" latinLnBrk="0" hangingPunct="1">
                <a:lnSpc>
                  <a:spcPct val="100000"/>
                </a:lnSpc>
                <a:spcBef>
                  <a:spcPct val="0"/>
                </a:spcBef>
                <a:spcAft>
                  <a:spcPct val="0"/>
                </a:spcAft>
                <a:buClrTx/>
                <a:buSzTx/>
                <a:buFontTx/>
                <a:buNone/>
                <a:tabLst/>
                <a:defRPr/>
              </a:pPr>
              <a:t>5</a:t>
            </a:fld>
            <a:endParaRPr kumimoji="1" lang="ja-JP" altLang="en-US" sz="20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itchFamily="50" charset="-128"/>
              <a:cs typeface="+mn-cs"/>
            </a:endParaRPr>
          </a:p>
        </p:txBody>
      </p:sp>
    </p:spTree>
    <p:extLst>
      <p:ext uri="{BB962C8B-B14F-4D97-AF65-F5344CB8AC3E}">
        <p14:creationId xmlns:p14="http://schemas.microsoft.com/office/powerpoint/2010/main" val="2569399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445FC-0F21-5ED4-AE64-92FF8491A305}"/>
            </a:ext>
          </a:extLst>
        </p:cNvPr>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A675B5C4-5A22-B54B-223A-C44389D76840}"/>
              </a:ext>
            </a:extLst>
          </p:cNvPr>
          <p:cNvSpPr txBox="1"/>
          <p:nvPr/>
        </p:nvSpPr>
        <p:spPr>
          <a:xfrm>
            <a:off x="18761" y="3072529"/>
            <a:ext cx="9828000" cy="3557737"/>
          </a:xfrm>
          <a:prstGeom prst="rect">
            <a:avLst/>
          </a:prstGeom>
          <a:solidFill>
            <a:schemeClr val="accent6">
              <a:lumMod val="20000"/>
              <a:lumOff val="80000"/>
            </a:schemeClr>
          </a:solidFill>
          <a:ln w="19050">
            <a:solidFill>
              <a:schemeClr val="accent6"/>
            </a:solidFill>
          </a:ln>
        </p:spPr>
        <p:txBody>
          <a:bodyPr wrap="square" rtlCol="0">
            <a:noAutofit/>
          </a:bodyPr>
          <a:lstStyle/>
          <a:p>
            <a:pPr marL="152400" marR="0" lvl="0" indent="-15240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B9A8AF68-397B-6AE1-AC69-925D9A780155}"/>
              </a:ext>
            </a:extLst>
          </p:cNvPr>
          <p:cNvSpPr txBox="1"/>
          <p:nvPr/>
        </p:nvSpPr>
        <p:spPr>
          <a:xfrm>
            <a:off x="566093" y="94231"/>
            <a:ext cx="7768282" cy="369332"/>
          </a:xfrm>
          <a:prstGeom prst="rect">
            <a:avLst/>
          </a:prstGeom>
          <a:noFill/>
        </p:spPr>
        <p:txBody>
          <a:bodyPr wrap="square" lIns="0" tIns="0" rIns="0" bIns="0" rtlCol="0">
            <a:spAutoFit/>
          </a:bodyPr>
          <a:lstStyle/>
          <a:p>
            <a:pPr marL="0" marR="0" lvl="0" indent="0" algn="ctr" defTabSz="389586"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256"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rPr>
              <a:t>担い手活動の展開に向けた関係団体との連携について</a:t>
            </a:r>
          </a:p>
        </p:txBody>
      </p:sp>
      <p:sp>
        <p:nvSpPr>
          <p:cNvPr id="2" name="テキスト ボックス 1">
            <a:extLst>
              <a:ext uri="{FF2B5EF4-FFF2-40B4-BE49-F238E27FC236}">
                <a16:creationId xmlns:a16="http://schemas.microsoft.com/office/drawing/2014/main" id="{FE9BA002-291B-16AF-4125-439C22835997}"/>
              </a:ext>
            </a:extLst>
          </p:cNvPr>
          <p:cNvSpPr txBox="1"/>
          <p:nvPr/>
        </p:nvSpPr>
        <p:spPr>
          <a:xfrm>
            <a:off x="0" y="630095"/>
            <a:ext cx="9820275" cy="1077218"/>
          </a:xfrm>
          <a:prstGeom prst="rect">
            <a:avLst/>
          </a:prstGeom>
          <a:noFill/>
          <a:ln>
            <a:solidFill>
              <a:schemeClr val="tx1"/>
            </a:solidFill>
          </a:ln>
        </p:spPr>
        <p:txBody>
          <a:bodyPr wrap="square" rtlCol="0">
            <a:spAutoFit/>
          </a:bodyPr>
          <a:lstStyle/>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〇　ふるさと住民登録制度においては、プレミアム登録の要件となる担い手活動について、公共性確保や実績捕捉の観点から、自治体が関与（プロジェクトを指定）することを前提としている。</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〇　一方で、地域における担い手のニーズは必ずしも自治体が把握しきれるものではなく、プロジェクトの運営や参加者の実績把握等の観点からも、地域に根差した多様な関係団体との連携が必要と考えられる。</a:t>
            </a:r>
          </a:p>
        </p:txBody>
      </p:sp>
      <p:sp>
        <p:nvSpPr>
          <p:cNvPr id="5" name="正方形/長方形 4">
            <a:extLst>
              <a:ext uri="{FF2B5EF4-FFF2-40B4-BE49-F238E27FC236}">
                <a16:creationId xmlns:a16="http://schemas.microsoft.com/office/drawing/2014/main" id="{6BCC5D9B-2DFC-6502-10FB-1B6A1B4CAAD2}"/>
              </a:ext>
            </a:extLst>
          </p:cNvPr>
          <p:cNvSpPr/>
          <p:nvPr/>
        </p:nvSpPr>
        <p:spPr>
          <a:xfrm>
            <a:off x="8661" y="1750091"/>
            <a:ext cx="4860000" cy="2805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関係団体に期待すること</a:t>
            </a:r>
          </a:p>
        </p:txBody>
      </p:sp>
      <p:sp>
        <p:nvSpPr>
          <p:cNvPr id="6" name="テキスト ボックス 5">
            <a:extLst>
              <a:ext uri="{FF2B5EF4-FFF2-40B4-BE49-F238E27FC236}">
                <a16:creationId xmlns:a16="http://schemas.microsoft.com/office/drawing/2014/main" id="{020E06D9-F19E-5A64-EFFB-7A92EFB7B507}"/>
              </a:ext>
            </a:extLst>
          </p:cNvPr>
          <p:cNvSpPr txBox="1"/>
          <p:nvPr/>
        </p:nvSpPr>
        <p:spPr>
          <a:xfrm>
            <a:off x="18472" y="2030644"/>
            <a:ext cx="4850189" cy="746263"/>
          </a:xfrm>
          <a:prstGeom prst="rect">
            <a:avLst/>
          </a:prstGeom>
          <a:solidFill>
            <a:schemeClr val="accent2">
              <a:lumMod val="20000"/>
              <a:lumOff val="80000"/>
            </a:schemeClr>
          </a:solidFill>
          <a:ln w="19050">
            <a:solidFill>
              <a:schemeClr val="accent2"/>
            </a:solidFill>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〇所管分野における個々の担い手ニーズの集約</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〇関係人口の参加に向けたプロジェクトの企画・運営</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〇</a:t>
            </a: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QR</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コードの活用等による参加実績の捕捉</a:t>
            </a:r>
          </a:p>
        </p:txBody>
      </p:sp>
      <p:sp>
        <p:nvSpPr>
          <p:cNvPr id="9" name="正方形/長方形 8">
            <a:extLst>
              <a:ext uri="{FF2B5EF4-FFF2-40B4-BE49-F238E27FC236}">
                <a16:creationId xmlns:a16="http://schemas.microsoft.com/office/drawing/2014/main" id="{90EF087E-FFF9-823B-F32A-DF62901608CC}"/>
              </a:ext>
            </a:extLst>
          </p:cNvPr>
          <p:cNvSpPr/>
          <p:nvPr/>
        </p:nvSpPr>
        <p:spPr>
          <a:xfrm>
            <a:off x="9237" y="2809760"/>
            <a:ext cx="9828000" cy="280553"/>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想定される関係団体の活動例</a:t>
            </a:r>
          </a:p>
        </p:txBody>
      </p:sp>
      <p:sp>
        <p:nvSpPr>
          <p:cNvPr id="10" name="テキスト ボックス 9">
            <a:extLst>
              <a:ext uri="{FF2B5EF4-FFF2-40B4-BE49-F238E27FC236}">
                <a16:creationId xmlns:a16="http://schemas.microsoft.com/office/drawing/2014/main" id="{6B14E3E6-7398-8854-645C-2481E1C0F71C}"/>
              </a:ext>
            </a:extLst>
          </p:cNvPr>
          <p:cNvSpPr txBox="1"/>
          <p:nvPr/>
        </p:nvSpPr>
        <p:spPr>
          <a:xfrm>
            <a:off x="54609" y="3138782"/>
            <a:ext cx="2353771" cy="2690518"/>
          </a:xfrm>
          <a:prstGeom prst="rect">
            <a:avLst/>
          </a:prstGeom>
          <a:solidFill>
            <a:schemeClr val="accent5">
              <a:lumMod val="20000"/>
              <a:lumOff val="80000"/>
            </a:schemeClr>
          </a:solidFill>
          <a:ln>
            <a:solidFill>
              <a:schemeClr val="tx1"/>
            </a:solid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＜地域住民により構成＞</a:t>
            </a:r>
            <a:endPar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52400" marR="0" lvl="0" indent="-15240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主催する地域振興に係るイベントの企画・運営</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52400" marR="0" lvl="0" indent="-15240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a:extLst>
              <a:ext uri="{FF2B5EF4-FFF2-40B4-BE49-F238E27FC236}">
                <a16:creationId xmlns:a16="http://schemas.microsoft.com/office/drawing/2014/main" id="{335555AC-A0A1-B108-A98E-CB10BD708B1E}"/>
              </a:ext>
            </a:extLst>
          </p:cNvPr>
          <p:cNvSpPr/>
          <p:nvPr/>
        </p:nvSpPr>
        <p:spPr>
          <a:xfrm>
            <a:off x="4976433" y="1756017"/>
            <a:ext cx="4860000" cy="28055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自治体の関与のあり方</a:t>
            </a:r>
          </a:p>
        </p:txBody>
      </p:sp>
      <p:sp>
        <p:nvSpPr>
          <p:cNvPr id="12" name="テキスト ボックス 11">
            <a:extLst>
              <a:ext uri="{FF2B5EF4-FFF2-40B4-BE49-F238E27FC236}">
                <a16:creationId xmlns:a16="http://schemas.microsoft.com/office/drawing/2014/main" id="{3E05AEF6-9C68-5EA9-EC6E-C6943B437BD1}"/>
              </a:ext>
            </a:extLst>
          </p:cNvPr>
          <p:cNvSpPr txBox="1"/>
          <p:nvPr/>
        </p:nvSpPr>
        <p:spPr>
          <a:xfrm>
            <a:off x="5007221" y="2041714"/>
            <a:ext cx="4819977" cy="732512"/>
          </a:xfrm>
          <a:prstGeom prst="rect">
            <a:avLst/>
          </a:prstGeom>
          <a:solidFill>
            <a:schemeClr val="accent3">
              <a:lumMod val="20000"/>
              <a:lumOff val="80000"/>
            </a:schemeClr>
          </a:solidFill>
          <a:ln w="19050">
            <a:solidFill>
              <a:schemeClr val="accent3"/>
            </a:solidFill>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パターン①：担い手活動のプロジェクトごとに自治体が指定</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パターン②：当該団体が実施するプロジェクトは原則指定</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①②ともプロジェクトの企画・運営状況を適時自治体と共有</a:t>
            </a:r>
          </a:p>
        </p:txBody>
      </p:sp>
      <p:sp>
        <p:nvSpPr>
          <p:cNvPr id="13" name="テキスト ボックス 12">
            <a:extLst>
              <a:ext uri="{FF2B5EF4-FFF2-40B4-BE49-F238E27FC236}">
                <a16:creationId xmlns:a16="http://schemas.microsoft.com/office/drawing/2014/main" id="{EEE074A0-0E7E-F8B1-FEA8-0C9AAA1EBB97}"/>
              </a:ext>
            </a:extLst>
          </p:cNvPr>
          <p:cNvSpPr txBox="1"/>
          <p:nvPr/>
        </p:nvSpPr>
        <p:spPr>
          <a:xfrm>
            <a:off x="2456005" y="3147420"/>
            <a:ext cx="2381250" cy="2672355"/>
          </a:xfrm>
          <a:prstGeom prst="rect">
            <a:avLst/>
          </a:prstGeom>
          <a:solidFill>
            <a:schemeClr val="accent5">
              <a:lumMod val="20000"/>
              <a:lumOff val="80000"/>
            </a:schemeClr>
          </a:solidFill>
          <a:ln>
            <a:solidFill>
              <a:schemeClr val="tx1"/>
            </a:solid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＜公共的活動を行う民間団体＞</a:t>
            </a:r>
            <a:endPar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4463" marR="0" lvl="0" indent="-144463" algn="ju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実施する事業のうち、地域活性化に寄与するプロジェクトへの従事</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4463" marR="0" lvl="0" indent="-144463" algn="just"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6" name="表 15">
            <a:extLst>
              <a:ext uri="{FF2B5EF4-FFF2-40B4-BE49-F238E27FC236}">
                <a16:creationId xmlns:a16="http://schemas.microsoft.com/office/drawing/2014/main" id="{0C68D2E4-EDF7-8EBB-3E6B-EBBDD933BE23}"/>
              </a:ext>
            </a:extLst>
          </p:cNvPr>
          <p:cNvGraphicFramePr>
            <a:graphicFrameLocks noGrp="1"/>
          </p:cNvGraphicFramePr>
          <p:nvPr>
            <p:extLst>
              <p:ext uri="{D42A27DB-BD31-4B8C-83A1-F6EECF244321}">
                <p14:modId xmlns:p14="http://schemas.microsoft.com/office/powerpoint/2010/main" val="2515313090"/>
              </p:ext>
            </p:extLst>
          </p:nvPr>
        </p:nvGraphicFramePr>
        <p:xfrm>
          <a:off x="137544" y="3768137"/>
          <a:ext cx="2213686" cy="1870662"/>
        </p:xfrm>
        <a:graphic>
          <a:graphicData uri="http://schemas.openxmlformats.org/drawingml/2006/table">
            <a:tbl>
              <a:tblPr firstRow="1" bandRow="1">
                <a:tableStyleId>{5940675A-B579-460E-94D1-54222C63F5DA}</a:tableStyleId>
              </a:tblPr>
              <a:tblGrid>
                <a:gridCol w="951022">
                  <a:extLst>
                    <a:ext uri="{9D8B030D-6E8A-4147-A177-3AD203B41FA5}">
                      <a16:colId xmlns:a16="http://schemas.microsoft.com/office/drawing/2014/main" val="1590229101"/>
                    </a:ext>
                  </a:extLst>
                </a:gridCol>
                <a:gridCol w="1262664">
                  <a:extLst>
                    <a:ext uri="{9D8B030D-6E8A-4147-A177-3AD203B41FA5}">
                      <a16:colId xmlns:a16="http://schemas.microsoft.com/office/drawing/2014/main" val="1785021227"/>
                    </a:ext>
                  </a:extLst>
                </a:gridCol>
              </a:tblGrid>
              <a:tr h="258361">
                <a:tc>
                  <a:txBody>
                    <a:bodyPr/>
                    <a:lstStyle/>
                    <a:p>
                      <a:pPr algn="ctr"/>
                      <a:r>
                        <a:rPr kumimoji="1" lang="ja-JP" altLang="en-US" sz="1000" b="1">
                          <a:solidFill>
                            <a:schemeClr val="bg1"/>
                          </a:solidFill>
                          <a:latin typeface="Meiryo UI" panose="020B0604030504040204" pitchFamily="50" charset="-128"/>
                          <a:ea typeface="Meiryo UI" panose="020B0604030504040204" pitchFamily="50" charset="-128"/>
                        </a:rPr>
                        <a:t>団体例</a:t>
                      </a:r>
                    </a:p>
                  </a:txBody>
                  <a:tcPr anchor="ctr">
                    <a:solidFill>
                      <a:schemeClr val="accent1"/>
                    </a:solidFill>
                  </a:tcPr>
                </a:tc>
                <a:tc>
                  <a:txBody>
                    <a:bodyPr/>
                    <a:lstStyle/>
                    <a:p>
                      <a:pPr algn="ctr"/>
                      <a:r>
                        <a:rPr kumimoji="1" lang="ja-JP" altLang="en-US" sz="1000" b="1">
                          <a:solidFill>
                            <a:schemeClr val="bg1"/>
                          </a:solidFill>
                          <a:latin typeface="Meiryo UI" panose="020B0604030504040204" pitchFamily="50" charset="-128"/>
                          <a:ea typeface="Meiryo UI" panose="020B0604030504040204" pitchFamily="50" charset="-128"/>
                        </a:rPr>
                        <a:t>活動例</a:t>
                      </a:r>
                    </a:p>
                  </a:txBody>
                  <a:tcPr anchor="ctr">
                    <a:solidFill>
                      <a:schemeClr val="accent1"/>
                    </a:solidFill>
                  </a:tcPr>
                </a:tc>
                <a:extLst>
                  <a:ext uri="{0D108BD9-81ED-4DB2-BD59-A6C34878D82A}">
                    <a16:rowId xmlns:a16="http://schemas.microsoft.com/office/drawing/2014/main" val="3768073789"/>
                  </a:ext>
                </a:extLst>
              </a:tr>
              <a:tr h="311854">
                <a:tc>
                  <a:txBody>
                    <a:bodyPr/>
                    <a:lstStyle/>
                    <a:p>
                      <a:pPr algn="ctr"/>
                      <a:r>
                        <a:rPr kumimoji="1" lang="ja-JP" altLang="en-US" sz="1000">
                          <a:latin typeface="Meiryo UI" panose="020B0604030504040204" pitchFamily="50" charset="-128"/>
                          <a:ea typeface="Meiryo UI" panose="020B0604030504040204" pitchFamily="50" charset="-128"/>
                        </a:rPr>
                        <a:t>自治会</a:t>
                      </a:r>
                    </a:p>
                  </a:txBody>
                  <a:tcPr marL="36000" marR="36000" marT="0" marB="0" anchor="ctr">
                    <a:solidFill>
                      <a:schemeClr val="bg1"/>
                    </a:solidFill>
                  </a:tcPr>
                </a:tc>
                <a:tc>
                  <a:txBody>
                    <a:bodyPr/>
                    <a:lstStyle/>
                    <a:p>
                      <a:r>
                        <a:rPr kumimoji="1" lang="ja-JP" altLang="en-US" sz="1000">
                          <a:latin typeface="Meiryo UI" panose="020B0604030504040204" pitchFamily="50" charset="-128"/>
                          <a:ea typeface="Meiryo UI" panose="020B0604030504040204" pitchFamily="50" charset="-128"/>
                        </a:rPr>
                        <a:t>盆踊り大会、清掃活動</a:t>
                      </a:r>
                    </a:p>
                  </a:txBody>
                  <a:tcPr marL="36000" marR="36000" marT="0" marB="0" anchor="ctr">
                    <a:solidFill>
                      <a:schemeClr val="bg1"/>
                    </a:solidFill>
                  </a:tcPr>
                </a:tc>
                <a:extLst>
                  <a:ext uri="{0D108BD9-81ED-4DB2-BD59-A6C34878D82A}">
                    <a16:rowId xmlns:a16="http://schemas.microsoft.com/office/drawing/2014/main" val="1619502409"/>
                  </a:ext>
                </a:extLst>
              </a:tr>
              <a:tr h="623709">
                <a:tc>
                  <a:txBody>
                    <a:bodyPr/>
                    <a:lstStyle/>
                    <a:p>
                      <a:pPr algn="ctr"/>
                      <a:r>
                        <a:rPr kumimoji="1" lang="ja-JP" altLang="en-US" sz="1000">
                          <a:solidFill>
                            <a:schemeClr val="tx1"/>
                          </a:solidFill>
                          <a:latin typeface="Meiryo UI" panose="020B0604030504040204" pitchFamily="50" charset="-128"/>
                          <a:ea typeface="Meiryo UI" panose="020B0604030504040204" pitchFamily="50" charset="-128"/>
                        </a:rPr>
                        <a:t>地域運営組織（</a:t>
                      </a:r>
                      <a:r>
                        <a:rPr kumimoji="1" lang="en-US" altLang="ja-JP" sz="1000">
                          <a:solidFill>
                            <a:schemeClr val="tx1"/>
                          </a:solidFill>
                          <a:latin typeface="Meiryo UI" panose="020B0604030504040204" pitchFamily="50" charset="-128"/>
                          <a:ea typeface="Meiryo UI" panose="020B0604030504040204" pitchFamily="50" charset="-128"/>
                        </a:rPr>
                        <a:t>RMO</a:t>
                      </a:r>
                      <a:r>
                        <a:rPr kumimoji="1" lang="ja-JP" altLang="en-US" sz="1000">
                          <a:solidFill>
                            <a:schemeClr val="tx1"/>
                          </a:solidFill>
                          <a:latin typeface="Meiryo UI" panose="020B0604030504040204" pitchFamily="50" charset="-128"/>
                          <a:ea typeface="Meiryo UI" panose="020B0604030504040204" pitchFamily="50" charset="-128"/>
                        </a:rPr>
                        <a:t>）</a:t>
                      </a:r>
                    </a:p>
                  </a:txBody>
                  <a:tcPr marL="36000" marR="36000" marT="0" marB="0" anchor="ctr">
                    <a:solidFill>
                      <a:schemeClr val="bg1"/>
                    </a:solidFill>
                  </a:tcPr>
                </a:tc>
                <a:tc>
                  <a:txBody>
                    <a:bodyPr/>
                    <a:lstStyle/>
                    <a:p>
                      <a:r>
                        <a:rPr kumimoji="1" lang="ja-JP" altLang="en-US" sz="1000">
                          <a:solidFill>
                            <a:schemeClr val="tx1"/>
                          </a:solidFill>
                          <a:latin typeface="Meiryo UI" panose="020B0604030504040204" pitchFamily="50" charset="-128"/>
                          <a:ea typeface="Meiryo UI" panose="020B0604030504040204" pitchFamily="50" charset="-128"/>
                        </a:rPr>
                        <a:t>移動販売車を活用した買い物支援、祭り運営・神輿担ぎの手伝い</a:t>
                      </a:r>
                    </a:p>
                  </a:txBody>
                  <a:tcPr marL="36000" marR="36000" marT="0" marB="0" anchor="ctr">
                    <a:solidFill>
                      <a:schemeClr val="bg1"/>
                    </a:solidFill>
                  </a:tcPr>
                </a:tc>
                <a:extLst>
                  <a:ext uri="{0D108BD9-81ED-4DB2-BD59-A6C34878D82A}">
                    <a16:rowId xmlns:a16="http://schemas.microsoft.com/office/drawing/2014/main" val="1062820095"/>
                  </a:ext>
                </a:extLst>
              </a:tr>
              <a:tr h="338369">
                <a:tc>
                  <a:txBody>
                    <a:bodyPr/>
                    <a:lstStyle/>
                    <a:p>
                      <a:pPr algn="ctr"/>
                      <a:r>
                        <a:rPr kumimoji="1" lang="ja-JP" altLang="en-US" sz="1000">
                          <a:latin typeface="Meiryo UI" panose="020B0604030504040204" pitchFamily="50" charset="-128"/>
                          <a:ea typeface="Meiryo UI" panose="020B0604030504040204" pitchFamily="50" charset="-128"/>
                        </a:rPr>
                        <a:t>消防団</a:t>
                      </a:r>
                    </a:p>
                  </a:txBody>
                  <a:tcPr marL="36000" marR="36000" marT="0" marB="0" anchor="ctr">
                    <a:solidFill>
                      <a:schemeClr val="bg1"/>
                    </a:solidFill>
                  </a:tcPr>
                </a:tc>
                <a:tc>
                  <a:txBody>
                    <a:bodyPr/>
                    <a:lstStyle/>
                    <a:p>
                      <a:r>
                        <a:rPr kumimoji="1" lang="ja-JP" altLang="en-US" sz="1000">
                          <a:latin typeface="Meiryo UI" panose="020B0604030504040204" pitchFamily="50" charset="-128"/>
                          <a:ea typeface="Meiryo UI" panose="020B0604030504040204" pitchFamily="50" charset="-128"/>
                        </a:rPr>
                        <a:t>防災・避難訓練、夜警活動</a:t>
                      </a:r>
                    </a:p>
                  </a:txBody>
                  <a:tcPr marL="36000" marR="36000" marT="0" marB="0" anchor="ctr">
                    <a:solidFill>
                      <a:schemeClr val="bg1"/>
                    </a:solidFill>
                  </a:tcPr>
                </a:tc>
                <a:extLst>
                  <a:ext uri="{0D108BD9-81ED-4DB2-BD59-A6C34878D82A}">
                    <a16:rowId xmlns:a16="http://schemas.microsoft.com/office/drawing/2014/main" val="2276675508"/>
                  </a:ext>
                </a:extLst>
              </a:tr>
              <a:tr h="338369">
                <a:tc>
                  <a:txBody>
                    <a:bodyPr/>
                    <a:lstStyle/>
                    <a:p>
                      <a:pPr algn="ctr"/>
                      <a:r>
                        <a:rPr kumimoji="1" lang="en-US" altLang="ja-JP" sz="1000">
                          <a:latin typeface="Meiryo UI" panose="020B0604030504040204" pitchFamily="50" charset="-128"/>
                          <a:ea typeface="Meiryo UI" panose="020B0604030504040204" pitchFamily="50" charset="-128"/>
                        </a:rPr>
                        <a:t>PTA</a:t>
                      </a:r>
                      <a:r>
                        <a:rPr kumimoji="1" lang="ja-JP" altLang="en-US" sz="1000">
                          <a:latin typeface="Meiryo UI" panose="020B0604030504040204" pitchFamily="50" charset="-128"/>
                          <a:ea typeface="Meiryo UI" panose="020B0604030504040204" pitchFamily="50" charset="-128"/>
                        </a:rPr>
                        <a:t>等</a:t>
                      </a:r>
                    </a:p>
                  </a:txBody>
                  <a:tcPr marL="36000" marR="36000" marT="0" marB="0" anchor="ctr">
                    <a:solidFill>
                      <a:schemeClr val="bg1"/>
                    </a:solidFill>
                  </a:tcPr>
                </a:tc>
                <a:tc>
                  <a:txBody>
                    <a:bodyPr/>
                    <a:lstStyle/>
                    <a:p>
                      <a:r>
                        <a:rPr kumimoji="1" lang="ja-JP" altLang="en-US" sz="1000">
                          <a:latin typeface="Meiryo UI" panose="020B0604030504040204" pitchFamily="50" charset="-128"/>
                          <a:ea typeface="Meiryo UI" panose="020B0604030504040204" pitchFamily="50" charset="-128"/>
                        </a:rPr>
                        <a:t>運動会、文化祭の支援</a:t>
                      </a:r>
                    </a:p>
                  </a:txBody>
                  <a:tcPr marL="36000" marR="36000" marT="0" marB="0" anchor="ctr">
                    <a:solidFill>
                      <a:schemeClr val="bg1"/>
                    </a:solidFill>
                  </a:tcPr>
                </a:tc>
                <a:extLst>
                  <a:ext uri="{0D108BD9-81ED-4DB2-BD59-A6C34878D82A}">
                    <a16:rowId xmlns:a16="http://schemas.microsoft.com/office/drawing/2014/main" val="1070870239"/>
                  </a:ext>
                </a:extLst>
              </a:tr>
            </a:tbl>
          </a:graphicData>
        </a:graphic>
      </p:graphicFrame>
      <p:graphicFrame>
        <p:nvGraphicFramePr>
          <p:cNvPr id="18" name="表 17">
            <a:extLst>
              <a:ext uri="{FF2B5EF4-FFF2-40B4-BE49-F238E27FC236}">
                <a16:creationId xmlns:a16="http://schemas.microsoft.com/office/drawing/2014/main" id="{CCA7C9DE-394F-2794-B4EB-FB697D686EF6}"/>
              </a:ext>
            </a:extLst>
          </p:cNvPr>
          <p:cNvGraphicFramePr>
            <a:graphicFrameLocks noGrp="1"/>
          </p:cNvGraphicFramePr>
          <p:nvPr>
            <p:extLst>
              <p:ext uri="{D42A27DB-BD31-4B8C-83A1-F6EECF244321}">
                <p14:modId xmlns:p14="http://schemas.microsoft.com/office/powerpoint/2010/main" val="1575263960"/>
              </p:ext>
            </p:extLst>
          </p:nvPr>
        </p:nvGraphicFramePr>
        <p:xfrm>
          <a:off x="2570305" y="3805465"/>
          <a:ext cx="2200274" cy="1785710"/>
        </p:xfrm>
        <a:graphic>
          <a:graphicData uri="http://schemas.openxmlformats.org/drawingml/2006/table">
            <a:tbl>
              <a:tblPr firstRow="1" bandRow="1">
                <a:tableStyleId>{5940675A-B579-460E-94D1-54222C63F5DA}</a:tableStyleId>
              </a:tblPr>
              <a:tblGrid>
                <a:gridCol w="807204">
                  <a:extLst>
                    <a:ext uri="{9D8B030D-6E8A-4147-A177-3AD203B41FA5}">
                      <a16:colId xmlns:a16="http://schemas.microsoft.com/office/drawing/2014/main" val="1590229101"/>
                    </a:ext>
                  </a:extLst>
                </a:gridCol>
                <a:gridCol w="1393070">
                  <a:extLst>
                    <a:ext uri="{9D8B030D-6E8A-4147-A177-3AD203B41FA5}">
                      <a16:colId xmlns:a16="http://schemas.microsoft.com/office/drawing/2014/main" val="1785021227"/>
                    </a:ext>
                  </a:extLst>
                </a:gridCol>
              </a:tblGrid>
              <a:tr h="279518">
                <a:tc>
                  <a:txBody>
                    <a:bodyPr/>
                    <a:lstStyle/>
                    <a:p>
                      <a:pPr algn="ctr"/>
                      <a:r>
                        <a:rPr kumimoji="1" lang="ja-JP" altLang="en-US" sz="1000" b="1">
                          <a:solidFill>
                            <a:schemeClr val="bg1"/>
                          </a:solidFill>
                          <a:latin typeface="Meiryo UI" panose="020B0604030504040204" pitchFamily="50" charset="-128"/>
                          <a:ea typeface="Meiryo UI" panose="020B0604030504040204" pitchFamily="50" charset="-128"/>
                        </a:rPr>
                        <a:t>団体例</a:t>
                      </a:r>
                    </a:p>
                  </a:txBody>
                  <a:tcPr anchor="ctr">
                    <a:solidFill>
                      <a:schemeClr val="accent1"/>
                    </a:solidFill>
                  </a:tcPr>
                </a:tc>
                <a:tc>
                  <a:txBody>
                    <a:bodyPr/>
                    <a:lstStyle/>
                    <a:p>
                      <a:pPr algn="ctr"/>
                      <a:r>
                        <a:rPr kumimoji="1" lang="ja-JP" altLang="en-US" sz="1000" b="1">
                          <a:solidFill>
                            <a:schemeClr val="bg1"/>
                          </a:solidFill>
                          <a:latin typeface="Meiryo UI" panose="020B0604030504040204" pitchFamily="50" charset="-128"/>
                          <a:ea typeface="Meiryo UI" panose="020B0604030504040204" pitchFamily="50" charset="-128"/>
                        </a:rPr>
                        <a:t>活動例</a:t>
                      </a:r>
                    </a:p>
                  </a:txBody>
                  <a:tcPr anchor="ctr">
                    <a:solidFill>
                      <a:schemeClr val="accent1"/>
                    </a:solidFill>
                  </a:tcPr>
                </a:tc>
                <a:extLst>
                  <a:ext uri="{0D108BD9-81ED-4DB2-BD59-A6C34878D82A}">
                    <a16:rowId xmlns:a16="http://schemas.microsoft.com/office/drawing/2014/main" val="3768073789"/>
                  </a:ext>
                </a:extLst>
              </a:tr>
              <a:tr h="340677">
                <a:tc>
                  <a:txBody>
                    <a:bodyPr/>
                    <a:lstStyle/>
                    <a:p>
                      <a:pPr algn="ctr"/>
                      <a:r>
                        <a:rPr kumimoji="1" lang="en-US" altLang="ja-JP" sz="1000">
                          <a:latin typeface="Meiryo UI" panose="020B0604030504040204" pitchFamily="50" charset="-128"/>
                          <a:ea typeface="Meiryo UI" panose="020B0604030504040204" pitchFamily="50" charset="-128"/>
                        </a:rPr>
                        <a:t>NPO</a:t>
                      </a:r>
                      <a:endParaRPr kumimoji="1" lang="ja-JP" altLang="en-US" sz="1000">
                        <a:latin typeface="Meiryo UI" panose="020B0604030504040204" pitchFamily="50" charset="-128"/>
                        <a:ea typeface="Meiryo UI" panose="020B0604030504040204" pitchFamily="50" charset="-128"/>
                      </a:endParaRPr>
                    </a:p>
                  </a:txBody>
                  <a:tcPr marL="36000" marR="36000" marT="0" marB="0" anchor="ctr">
                    <a:solidFill>
                      <a:schemeClr val="bg1"/>
                    </a:solidFill>
                  </a:tcPr>
                </a:tc>
                <a:tc>
                  <a:txBody>
                    <a:bodyPr/>
                    <a:lstStyle/>
                    <a:p>
                      <a:r>
                        <a:rPr kumimoji="1" lang="ja-JP" altLang="en-US" sz="1000">
                          <a:latin typeface="Meiryo UI" panose="020B0604030504040204" pitchFamily="50" charset="-128"/>
                          <a:ea typeface="Meiryo UI" panose="020B0604030504040204" pitchFamily="50" charset="-128"/>
                        </a:rPr>
                        <a:t>地域行事・文化の継承</a:t>
                      </a:r>
                    </a:p>
                  </a:txBody>
                  <a:tcPr marL="36000" marR="36000" marT="0" marB="0" anchor="ctr">
                    <a:solidFill>
                      <a:schemeClr val="bg1"/>
                    </a:solidFill>
                  </a:tcPr>
                </a:tc>
                <a:extLst>
                  <a:ext uri="{0D108BD9-81ED-4DB2-BD59-A6C34878D82A}">
                    <a16:rowId xmlns:a16="http://schemas.microsoft.com/office/drawing/2014/main" val="1619502409"/>
                  </a:ext>
                </a:extLst>
              </a:tr>
              <a:tr h="475440">
                <a:tc>
                  <a:txBody>
                    <a:bodyPr/>
                    <a:lstStyle/>
                    <a:p>
                      <a:pPr algn="ctr"/>
                      <a:r>
                        <a:rPr kumimoji="1" lang="ja-JP" altLang="en-US" sz="1000">
                          <a:latin typeface="Meiryo UI" panose="020B0604030504040204" pitchFamily="50" charset="-128"/>
                          <a:ea typeface="Meiryo UI" panose="020B0604030504040204" pitchFamily="50" charset="-128"/>
                        </a:rPr>
                        <a:t>まちづくり会社</a:t>
                      </a:r>
                    </a:p>
                  </a:txBody>
                  <a:tcPr marL="36000" marR="36000" marT="0" marB="0" anchor="ctr">
                    <a:solidFill>
                      <a:schemeClr val="bg1"/>
                    </a:solidFill>
                  </a:tcPr>
                </a:tc>
                <a:tc>
                  <a:txBody>
                    <a:bodyPr/>
                    <a:lstStyle/>
                    <a:p>
                      <a:r>
                        <a:rPr kumimoji="1" lang="ja-JP" altLang="en-US" sz="1000">
                          <a:latin typeface="Meiryo UI" panose="020B0604030504040204" pitchFamily="50" charset="-128"/>
                          <a:ea typeface="Meiryo UI" panose="020B0604030504040204" pitchFamily="50" charset="-128"/>
                        </a:rPr>
                        <a:t>空き家リノベーション、地域交通サービスの支援</a:t>
                      </a:r>
                    </a:p>
                  </a:txBody>
                  <a:tcPr marL="36000" marR="36000" marT="0" marB="0" anchor="ctr">
                    <a:solidFill>
                      <a:schemeClr val="bg1"/>
                    </a:solidFill>
                  </a:tcPr>
                </a:tc>
                <a:extLst>
                  <a:ext uri="{0D108BD9-81ED-4DB2-BD59-A6C34878D82A}">
                    <a16:rowId xmlns:a16="http://schemas.microsoft.com/office/drawing/2014/main" val="1062820095"/>
                  </a:ext>
                </a:extLst>
              </a:tr>
              <a:tr h="349398">
                <a:tc>
                  <a:txBody>
                    <a:bodyPr/>
                    <a:lstStyle/>
                    <a:p>
                      <a:pPr algn="ctr"/>
                      <a:r>
                        <a:rPr kumimoji="1" lang="en-US" altLang="ja-JP" sz="1000">
                          <a:latin typeface="Meiryo UI" panose="020B0604030504040204" pitchFamily="50" charset="-128"/>
                          <a:ea typeface="Meiryo UI" panose="020B0604030504040204" pitchFamily="50" charset="-128"/>
                        </a:rPr>
                        <a:t>DMO</a:t>
                      </a:r>
                    </a:p>
                  </a:txBody>
                  <a:tcPr marL="36000" marR="36000" marT="0" marB="0" anchor="ctr">
                    <a:solidFill>
                      <a:schemeClr val="bg1"/>
                    </a:solidFill>
                  </a:tcPr>
                </a:tc>
                <a:tc>
                  <a:txBody>
                    <a:bodyPr/>
                    <a:lstStyle/>
                    <a:p>
                      <a:r>
                        <a:rPr kumimoji="1" lang="ja-JP" altLang="en-US" sz="1000">
                          <a:latin typeface="Meiryo UI" panose="020B0604030504040204" pitchFamily="50" charset="-128"/>
                          <a:ea typeface="Meiryo UI" panose="020B0604030504040204" pitchFamily="50" charset="-128"/>
                        </a:rPr>
                        <a:t>観光地域づくりの戦略の</a:t>
                      </a:r>
                      <a:r>
                        <a:rPr kumimoji="1" lang="ja-JP" altLang="en-US" sz="1000">
                          <a:solidFill>
                            <a:schemeClr val="tx1"/>
                          </a:solidFill>
                          <a:latin typeface="Meiryo UI" panose="020B0604030504040204" pitchFamily="50" charset="-128"/>
                          <a:ea typeface="Meiryo UI" panose="020B0604030504040204" pitchFamily="50" charset="-128"/>
                        </a:rPr>
                        <a:t>策定</a:t>
                      </a:r>
                      <a:r>
                        <a:rPr kumimoji="1" lang="ja-JP" altLang="en-US" sz="1000">
                          <a:latin typeface="Meiryo UI" panose="020B0604030504040204" pitchFamily="50" charset="-128"/>
                          <a:ea typeface="Meiryo UI" panose="020B0604030504040204" pitchFamily="50" charset="-128"/>
                        </a:rPr>
                        <a:t>等</a:t>
                      </a:r>
                    </a:p>
                  </a:txBody>
                  <a:tcPr marL="36000" marR="36000" marT="0" marB="0" anchor="ctr">
                    <a:solidFill>
                      <a:schemeClr val="bg1"/>
                    </a:solidFill>
                  </a:tcPr>
                </a:tc>
                <a:extLst>
                  <a:ext uri="{0D108BD9-81ED-4DB2-BD59-A6C34878D82A}">
                    <a16:rowId xmlns:a16="http://schemas.microsoft.com/office/drawing/2014/main" val="3279283054"/>
                  </a:ext>
                </a:extLst>
              </a:tr>
              <a:tr h="340677">
                <a:tc>
                  <a:txBody>
                    <a:bodyPr/>
                    <a:lstStyle/>
                    <a:p>
                      <a:pPr algn="ctr"/>
                      <a:r>
                        <a:rPr kumimoji="1" lang="ja-JP" altLang="en-US" sz="1000">
                          <a:latin typeface="Meiryo UI" panose="020B0604030504040204" pitchFamily="50" charset="-128"/>
                          <a:ea typeface="Meiryo UI" panose="020B0604030504040204" pitchFamily="50" charset="-128"/>
                        </a:rPr>
                        <a:t>商工会</a:t>
                      </a:r>
                    </a:p>
                  </a:txBody>
                  <a:tcPr marL="36000" marR="36000" marT="0" marB="0" anchor="ctr">
                    <a:solidFill>
                      <a:schemeClr val="bg1"/>
                    </a:solidFill>
                  </a:tcPr>
                </a:tc>
                <a:tc>
                  <a:txBody>
                    <a:bodyPr/>
                    <a:lstStyle/>
                    <a:p>
                      <a:r>
                        <a:rPr kumimoji="1" lang="ja-JP" altLang="en-US" sz="1000">
                          <a:latin typeface="Meiryo UI" panose="020B0604030504040204" pitchFamily="50" charset="-128"/>
                          <a:ea typeface="Meiryo UI" panose="020B0604030504040204" pitchFamily="50" charset="-128"/>
                        </a:rPr>
                        <a:t>地元商店街の活性化</a:t>
                      </a:r>
                    </a:p>
                  </a:txBody>
                  <a:tcPr marL="36000" marR="36000" marT="0" marB="0" anchor="ctr">
                    <a:solidFill>
                      <a:schemeClr val="bg1"/>
                    </a:solidFill>
                  </a:tcPr>
                </a:tc>
                <a:extLst>
                  <a:ext uri="{0D108BD9-81ED-4DB2-BD59-A6C34878D82A}">
                    <a16:rowId xmlns:a16="http://schemas.microsoft.com/office/drawing/2014/main" val="2276675508"/>
                  </a:ext>
                </a:extLst>
              </a:tr>
            </a:tbl>
          </a:graphicData>
        </a:graphic>
      </p:graphicFrame>
      <p:sp>
        <p:nvSpPr>
          <p:cNvPr id="8" name="テキスト ボックス 7">
            <a:extLst>
              <a:ext uri="{FF2B5EF4-FFF2-40B4-BE49-F238E27FC236}">
                <a16:creationId xmlns:a16="http://schemas.microsoft.com/office/drawing/2014/main" id="{E69766BF-43A7-8A77-9D43-58EFF10F94C0}"/>
              </a:ext>
            </a:extLst>
          </p:cNvPr>
          <p:cNvSpPr txBox="1"/>
          <p:nvPr/>
        </p:nvSpPr>
        <p:spPr>
          <a:xfrm>
            <a:off x="88243" y="5903464"/>
            <a:ext cx="9669988" cy="673536"/>
          </a:xfrm>
          <a:prstGeom prst="rect">
            <a:avLst/>
          </a:prstGeom>
          <a:solidFill>
            <a:schemeClr val="accent5">
              <a:lumMod val="20000"/>
              <a:lumOff val="80000"/>
            </a:schemeClr>
          </a:solidFill>
          <a:ln>
            <a:solidFill>
              <a:schemeClr val="tx1"/>
            </a:solidFill>
          </a:ln>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＜都市部住民と地域をつなぐ民間事業者等＞</a:t>
            </a: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（中間支援組織）</a:t>
            </a:r>
            <a:endPar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〇　関係人口と地域の双方のニーズを把握し、両者のマッチングや地域内のコーディネート役等を担う。</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（活動内容例）地域と関わるためのプログラムづくり、都市部住民（ボランティア等）の受入　など</a:t>
            </a:r>
          </a:p>
        </p:txBody>
      </p:sp>
      <p:sp>
        <p:nvSpPr>
          <p:cNvPr id="20" name="テキスト ボックス 19">
            <a:extLst>
              <a:ext uri="{FF2B5EF4-FFF2-40B4-BE49-F238E27FC236}">
                <a16:creationId xmlns:a16="http://schemas.microsoft.com/office/drawing/2014/main" id="{03BCCFB7-EAB0-83F7-A253-27A615928702}"/>
              </a:ext>
            </a:extLst>
          </p:cNvPr>
          <p:cNvSpPr txBox="1"/>
          <p:nvPr/>
        </p:nvSpPr>
        <p:spPr>
          <a:xfrm>
            <a:off x="4932505" y="3147421"/>
            <a:ext cx="2232313" cy="2662830"/>
          </a:xfrm>
          <a:prstGeom prst="rect">
            <a:avLst/>
          </a:prstGeom>
          <a:solidFill>
            <a:schemeClr val="accent5">
              <a:lumMod val="20000"/>
              <a:lumOff val="80000"/>
            </a:schemeClr>
          </a:solidFill>
          <a:ln>
            <a:solidFill>
              <a:schemeClr val="tx1"/>
            </a:solid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＜二地域居住支援法人＞</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5725" marR="0" lvl="0" indent="-85725"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〇　二地域居住促進のための各種支援の実施</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21" name="表 20">
            <a:extLst>
              <a:ext uri="{FF2B5EF4-FFF2-40B4-BE49-F238E27FC236}">
                <a16:creationId xmlns:a16="http://schemas.microsoft.com/office/drawing/2014/main" id="{F15E9E1E-8313-607F-6EF8-E90F5AA2E76D}"/>
              </a:ext>
            </a:extLst>
          </p:cNvPr>
          <p:cNvGraphicFramePr>
            <a:graphicFrameLocks noGrp="1"/>
          </p:cNvGraphicFramePr>
          <p:nvPr>
            <p:extLst>
              <p:ext uri="{D42A27DB-BD31-4B8C-83A1-F6EECF244321}">
                <p14:modId xmlns:p14="http://schemas.microsoft.com/office/powerpoint/2010/main" val="1495851850"/>
              </p:ext>
            </p:extLst>
          </p:nvPr>
        </p:nvGraphicFramePr>
        <p:xfrm>
          <a:off x="5018230" y="3789877"/>
          <a:ext cx="2063461" cy="1839398"/>
        </p:xfrm>
        <a:graphic>
          <a:graphicData uri="http://schemas.openxmlformats.org/drawingml/2006/table">
            <a:tbl>
              <a:tblPr firstRow="1" bandRow="1">
                <a:tableStyleId>{5940675A-B579-460E-94D1-54222C63F5DA}</a:tableStyleId>
              </a:tblPr>
              <a:tblGrid>
                <a:gridCol w="2063461">
                  <a:extLst>
                    <a:ext uri="{9D8B030D-6E8A-4147-A177-3AD203B41FA5}">
                      <a16:colId xmlns:a16="http://schemas.microsoft.com/office/drawing/2014/main" val="1590229101"/>
                    </a:ext>
                  </a:extLst>
                </a:gridCol>
              </a:tblGrid>
              <a:tr h="277645">
                <a:tc>
                  <a:txBody>
                    <a:bodyPr/>
                    <a:lstStyle/>
                    <a:p>
                      <a:pPr algn="ctr"/>
                      <a:r>
                        <a:rPr kumimoji="1" lang="ja-JP" altLang="en-US" sz="1000" b="1">
                          <a:solidFill>
                            <a:schemeClr val="bg1"/>
                          </a:solidFill>
                          <a:latin typeface="Meiryo UI" panose="020B0604030504040204" pitchFamily="50" charset="-128"/>
                          <a:ea typeface="Meiryo UI" panose="020B0604030504040204" pitchFamily="50" charset="-128"/>
                        </a:rPr>
                        <a:t>活動内容例</a:t>
                      </a:r>
                    </a:p>
                  </a:txBody>
                  <a:tcPr anchor="ctr">
                    <a:solidFill>
                      <a:schemeClr val="accent1"/>
                    </a:solidFill>
                  </a:tcPr>
                </a:tc>
                <a:extLst>
                  <a:ext uri="{0D108BD9-81ED-4DB2-BD59-A6C34878D82A}">
                    <a16:rowId xmlns:a16="http://schemas.microsoft.com/office/drawing/2014/main" val="3768073789"/>
                  </a:ext>
                </a:extLst>
              </a:tr>
              <a:tr h="1561753">
                <a:tc>
                  <a:txBody>
                    <a:bodyPr/>
                    <a:lstStyle/>
                    <a:p>
                      <a:pPr algn="l"/>
                      <a:r>
                        <a:rPr kumimoji="1" lang="ja-JP" altLang="en-US" sz="1000">
                          <a:latin typeface="Meiryo UI" panose="020B0604030504040204" pitchFamily="50" charset="-128"/>
                          <a:ea typeface="Meiryo UI" panose="020B0604030504040204" pitchFamily="50" charset="-128"/>
                        </a:rPr>
                        <a:t>・</a:t>
                      </a:r>
                      <a:r>
                        <a:rPr lang="ja-JP" altLang="en-US" sz="1000">
                          <a:solidFill>
                            <a:prstClr val="black"/>
                          </a:solidFill>
                          <a:latin typeface="Meiryo UI" panose="020B0604030504040204" pitchFamily="50" charset="-128"/>
                          <a:ea typeface="Meiryo UI" panose="020B0604030504040204" pitchFamily="50" charset="-128"/>
                        </a:rPr>
                        <a:t>空き家を含む地域の滞在施設情報の把握・提供</a:t>
                      </a:r>
                      <a:endParaRPr lang="en-US" altLang="ja-JP" sz="1000">
                        <a:solidFill>
                          <a:prstClr val="black"/>
                        </a:solidFill>
                        <a:latin typeface="Meiryo UI" panose="020B0604030504040204" pitchFamily="50" charset="-128"/>
                        <a:ea typeface="Meiryo UI" panose="020B0604030504040204" pitchFamily="50" charset="-128"/>
                      </a:endParaRPr>
                    </a:p>
                    <a:p>
                      <a:pPr algn="l"/>
                      <a:endParaRPr lang="en-US" altLang="ja-JP" sz="1000">
                        <a:solidFill>
                          <a:prstClr val="black"/>
                        </a:solidFill>
                        <a:latin typeface="Meiryo UI" panose="020B0604030504040204" pitchFamily="50" charset="-128"/>
                        <a:ea typeface="Meiryo UI" panose="020B0604030504040204" pitchFamily="50" charset="-128"/>
                      </a:endParaRPr>
                    </a:p>
                    <a:p>
                      <a:pPr algn="l"/>
                      <a:r>
                        <a:rPr kumimoji="1" lang="ja-JP" altLang="en-US" sz="1000">
                          <a:latin typeface="Meiryo UI" panose="020B0604030504040204" pitchFamily="50" charset="-128"/>
                          <a:ea typeface="Meiryo UI" panose="020B0604030504040204" pitchFamily="50" charset="-128"/>
                        </a:rPr>
                        <a:t>・</a:t>
                      </a:r>
                      <a:r>
                        <a:rPr lang="ja-JP" altLang="en-US" sz="1000">
                          <a:solidFill>
                            <a:prstClr val="black"/>
                          </a:solidFill>
                          <a:latin typeface="Meiryo UI" panose="020B0604030504040204" pitchFamily="50" charset="-128"/>
                          <a:ea typeface="Meiryo UI" panose="020B0604030504040204" pitchFamily="50" charset="-128"/>
                        </a:rPr>
                        <a:t>副業を含む地域の担い手に係るニーズの把握・マッチング</a:t>
                      </a:r>
                      <a:endParaRPr lang="en-US" altLang="ja-JP" sz="1000">
                        <a:solidFill>
                          <a:prstClr val="black"/>
                        </a:solidFill>
                        <a:latin typeface="Meiryo UI" panose="020B0604030504040204" pitchFamily="50" charset="-128"/>
                        <a:ea typeface="Meiryo UI" panose="020B0604030504040204" pitchFamily="50" charset="-128"/>
                      </a:endParaRPr>
                    </a:p>
                    <a:p>
                      <a:pPr algn="l"/>
                      <a:br>
                        <a:rPr lang="en-US" altLang="ja-JP" sz="1000">
                          <a:solidFill>
                            <a:prstClr val="black"/>
                          </a:solidFill>
                          <a:latin typeface="Meiryo UI" panose="020B0604030504040204" pitchFamily="50" charset="-128"/>
                          <a:ea typeface="Meiryo UI" panose="020B0604030504040204" pitchFamily="50" charset="-128"/>
                        </a:rPr>
                      </a:br>
                      <a:r>
                        <a:rPr lang="ja-JP" altLang="en-US" sz="1000">
                          <a:solidFill>
                            <a:prstClr val="black"/>
                          </a:solidFill>
                          <a:latin typeface="Meiryo UI" panose="020B0604030504040204" pitchFamily="50" charset="-128"/>
                          <a:ea typeface="Meiryo UI" panose="020B0604030504040204" pitchFamily="50" charset="-128"/>
                        </a:rPr>
                        <a:t>・地域のプロジェクトと人材とのマッチング</a:t>
                      </a:r>
                      <a:endParaRPr lang="en-US" altLang="ja-JP" sz="1000">
                        <a:solidFill>
                          <a:prstClr val="black"/>
                        </a:solidFill>
                        <a:latin typeface="Meiryo UI" panose="020B0604030504040204" pitchFamily="50" charset="-128"/>
                        <a:ea typeface="Meiryo UI" panose="020B0604030504040204" pitchFamily="50" charset="-128"/>
                      </a:endParaRPr>
                    </a:p>
                    <a:p>
                      <a:pPr algn="l"/>
                      <a:endParaRPr lang="en-US" altLang="ja-JP" sz="1000">
                        <a:solidFill>
                          <a:prstClr val="black"/>
                        </a:solidFill>
                        <a:latin typeface="Meiryo UI" panose="020B0604030504040204" pitchFamily="50" charset="-128"/>
                        <a:ea typeface="Meiryo UI" panose="020B0604030504040204" pitchFamily="50" charset="-128"/>
                      </a:endParaRPr>
                    </a:p>
                    <a:p>
                      <a:pPr algn="l"/>
                      <a:r>
                        <a:rPr lang="ja-JP" altLang="en-US" sz="1000">
                          <a:solidFill>
                            <a:prstClr val="black"/>
                          </a:solidFill>
                          <a:latin typeface="Meiryo UI" panose="020B0604030504040204" pitchFamily="50" charset="-128"/>
                          <a:ea typeface="Meiryo UI" panose="020B0604030504040204" pitchFamily="50" charset="-128"/>
                        </a:rPr>
                        <a:t>・地域内外の人材が交流する場の提供</a:t>
                      </a:r>
                      <a:endParaRPr lang="en-US" altLang="ja-JP" sz="1000">
                        <a:solidFill>
                          <a:prstClr val="black"/>
                        </a:solidFill>
                        <a:latin typeface="Meiryo UI" panose="020B0604030504040204" pitchFamily="50" charset="-128"/>
                        <a:ea typeface="Meiryo UI" panose="020B0604030504040204" pitchFamily="50" charset="-128"/>
                      </a:endParaRPr>
                    </a:p>
                  </a:txBody>
                  <a:tcPr marL="36000" marR="36000" marT="0" marB="0" anchor="ctr">
                    <a:solidFill>
                      <a:schemeClr val="bg1"/>
                    </a:solidFill>
                  </a:tcPr>
                </a:tc>
                <a:extLst>
                  <a:ext uri="{0D108BD9-81ED-4DB2-BD59-A6C34878D82A}">
                    <a16:rowId xmlns:a16="http://schemas.microsoft.com/office/drawing/2014/main" val="1619502409"/>
                  </a:ext>
                </a:extLst>
              </a:tr>
            </a:tbl>
          </a:graphicData>
        </a:graphic>
      </p:graphicFrame>
      <p:sp>
        <p:nvSpPr>
          <p:cNvPr id="3" name="テキスト ボックス 2">
            <a:extLst>
              <a:ext uri="{FF2B5EF4-FFF2-40B4-BE49-F238E27FC236}">
                <a16:creationId xmlns:a16="http://schemas.microsoft.com/office/drawing/2014/main" id="{23E7591C-A945-9F26-4995-EEAA29CC51E3}"/>
              </a:ext>
            </a:extLst>
          </p:cNvPr>
          <p:cNvSpPr txBox="1"/>
          <p:nvPr/>
        </p:nvSpPr>
        <p:spPr>
          <a:xfrm>
            <a:off x="7219175" y="3157228"/>
            <a:ext cx="2553126" cy="2662547"/>
          </a:xfrm>
          <a:prstGeom prst="rect">
            <a:avLst/>
          </a:prstGeom>
          <a:solidFill>
            <a:schemeClr val="accent5">
              <a:lumMod val="20000"/>
              <a:lumOff val="80000"/>
            </a:schemeClr>
          </a:solidFill>
          <a:ln>
            <a:solidFill>
              <a:schemeClr val="tx1"/>
            </a:solid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＜農村地域の活性化を担う</a:t>
            </a:r>
            <a:endPar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機関・団体等＞</a:t>
            </a:r>
            <a:endPar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4463" marR="0" lvl="0" indent="-144463" algn="ju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ボランティア・副業等による農業や地域資源保全管理活動への参画促進</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4463" marR="0" lvl="0" indent="-144463" algn="just"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4463" marR="0" lvl="0" indent="-144463" algn="just"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4463" marR="0" lvl="0" indent="-144463" algn="just"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4463" marR="0" lvl="0" indent="-144463" algn="just"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4463" marR="0" lvl="0" indent="-144463" algn="just"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4463" marR="0" lvl="0" indent="-144463" algn="just"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4463" marR="0" lvl="0" indent="-144463" algn="just"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4463" marR="0" lvl="0" indent="-144463" algn="just"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4463" marR="0" lvl="0" indent="-144463" algn="just"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4463" marR="0" lvl="0" indent="-144463" algn="just"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4463" marR="0" lvl="0" indent="-144463" algn="just"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4463" marR="0" lvl="0" indent="-144463" algn="just"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5" name="表 14">
            <a:extLst>
              <a:ext uri="{FF2B5EF4-FFF2-40B4-BE49-F238E27FC236}">
                <a16:creationId xmlns:a16="http://schemas.microsoft.com/office/drawing/2014/main" id="{0A750A95-4B97-D857-E656-3C1641BBB28E}"/>
              </a:ext>
            </a:extLst>
          </p:cNvPr>
          <p:cNvGraphicFramePr>
            <a:graphicFrameLocks noGrp="1"/>
          </p:cNvGraphicFramePr>
          <p:nvPr>
            <p:extLst>
              <p:ext uri="{D42A27DB-BD31-4B8C-83A1-F6EECF244321}">
                <p14:modId xmlns:p14="http://schemas.microsoft.com/office/powerpoint/2010/main" val="3041386304"/>
              </p:ext>
            </p:extLst>
          </p:nvPr>
        </p:nvGraphicFramePr>
        <p:xfrm>
          <a:off x="7291668" y="3920850"/>
          <a:ext cx="2408139" cy="1603651"/>
        </p:xfrm>
        <a:graphic>
          <a:graphicData uri="http://schemas.openxmlformats.org/drawingml/2006/table">
            <a:tbl>
              <a:tblPr firstRow="1" bandRow="1">
                <a:tableStyleId>{5940675A-B579-460E-94D1-54222C63F5DA}</a:tableStyleId>
              </a:tblPr>
              <a:tblGrid>
                <a:gridCol w="1054332">
                  <a:extLst>
                    <a:ext uri="{9D8B030D-6E8A-4147-A177-3AD203B41FA5}">
                      <a16:colId xmlns:a16="http://schemas.microsoft.com/office/drawing/2014/main" val="1590229101"/>
                    </a:ext>
                  </a:extLst>
                </a:gridCol>
                <a:gridCol w="1353807">
                  <a:extLst>
                    <a:ext uri="{9D8B030D-6E8A-4147-A177-3AD203B41FA5}">
                      <a16:colId xmlns:a16="http://schemas.microsoft.com/office/drawing/2014/main" val="1785021227"/>
                    </a:ext>
                  </a:extLst>
                </a:gridCol>
              </a:tblGrid>
              <a:tr h="267275">
                <a:tc>
                  <a:txBody>
                    <a:bodyPr/>
                    <a:lstStyle/>
                    <a:p>
                      <a:pPr algn="ctr"/>
                      <a:r>
                        <a:rPr kumimoji="1" lang="ja-JP" altLang="en-US" sz="1000" b="1">
                          <a:solidFill>
                            <a:schemeClr val="bg1"/>
                          </a:solidFill>
                          <a:latin typeface="Meiryo UI" panose="020B0604030504040204" pitchFamily="50" charset="-128"/>
                          <a:ea typeface="Meiryo UI" panose="020B0604030504040204" pitchFamily="50" charset="-128"/>
                        </a:rPr>
                        <a:t>団体例</a:t>
                      </a:r>
                    </a:p>
                  </a:txBody>
                  <a:tcPr anchor="ctr">
                    <a:solidFill>
                      <a:schemeClr val="accent1"/>
                    </a:solidFill>
                  </a:tcPr>
                </a:tc>
                <a:tc>
                  <a:txBody>
                    <a:bodyPr/>
                    <a:lstStyle/>
                    <a:p>
                      <a:pPr algn="ctr"/>
                      <a:r>
                        <a:rPr kumimoji="1" lang="ja-JP" altLang="en-US" sz="1000" b="1">
                          <a:solidFill>
                            <a:schemeClr val="bg1"/>
                          </a:solidFill>
                          <a:latin typeface="Meiryo UI" panose="020B0604030504040204" pitchFamily="50" charset="-128"/>
                          <a:ea typeface="Meiryo UI" panose="020B0604030504040204" pitchFamily="50" charset="-128"/>
                        </a:rPr>
                        <a:t>活動例</a:t>
                      </a:r>
                    </a:p>
                  </a:txBody>
                  <a:tcPr anchor="ctr">
                    <a:solidFill>
                      <a:schemeClr val="accent1"/>
                    </a:solidFill>
                  </a:tcPr>
                </a:tc>
                <a:extLst>
                  <a:ext uri="{0D108BD9-81ED-4DB2-BD59-A6C34878D82A}">
                    <a16:rowId xmlns:a16="http://schemas.microsoft.com/office/drawing/2014/main" val="3768073789"/>
                  </a:ext>
                </a:extLst>
              </a:tr>
              <a:tr h="668188">
                <a:tc>
                  <a:txBody>
                    <a:bodyPr/>
                    <a:lstStyle/>
                    <a:p>
                      <a:pPr algn="ctr"/>
                      <a:r>
                        <a:rPr kumimoji="1" lang="ja-JP" altLang="en-US" sz="1000">
                          <a:solidFill>
                            <a:schemeClr val="tx1"/>
                          </a:solidFill>
                          <a:latin typeface="Meiryo UI" panose="020B0604030504040204" pitchFamily="50" charset="-128"/>
                          <a:ea typeface="Meiryo UI" panose="020B0604030504040204" pitchFamily="50" charset="-128"/>
                        </a:rPr>
                        <a:t>自治体、</a:t>
                      </a:r>
                      <a:endParaRPr kumimoji="1" lang="en-US" altLang="ja-JP" sz="1000">
                        <a:solidFill>
                          <a:schemeClr val="tx1"/>
                        </a:solidFill>
                        <a:latin typeface="Meiryo UI" panose="020B0604030504040204" pitchFamily="50" charset="-128"/>
                        <a:ea typeface="Meiryo UI" panose="020B0604030504040204" pitchFamily="50" charset="-128"/>
                      </a:endParaRPr>
                    </a:p>
                    <a:p>
                      <a:pPr algn="ctr"/>
                      <a:r>
                        <a:rPr kumimoji="1" lang="ja-JP" altLang="en-US" sz="1000">
                          <a:solidFill>
                            <a:schemeClr val="tx1"/>
                          </a:solidFill>
                          <a:latin typeface="Meiryo UI" panose="020B0604030504040204" pitchFamily="50" charset="-128"/>
                          <a:ea typeface="Meiryo UI" panose="020B0604030504040204" pitchFamily="50" charset="-128"/>
                        </a:rPr>
                        <a:t>中間支援組織</a:t>
                      </a:r>
                      <a:r>
                        <a:rPr kumimoji="1" lang="en-US" altLang="ja-JP" sz="1000" baseline="30000">
                          <a:solidFill>
                            <a:schemeClr val="tx1"/>
                          </a:solidFill>
                          <a:latin typeface="Meiryo UI" panose="020B0604030504040204" pitchFamily="50" charset="-128"/>
                          <a:ea typeface="Meiryo UI" panose="020B0604030504040204" pitchFamily="50" charset="-128"/>
                        </a:rPr>
                        <a:t>※</a:t>
                      </a:r>
                      <a:endParaRPr kumimoji="1" lang="ja-JP" altLang="en-US" sz="1000" baseline="30000">
                        <a:solidFill>
                          <a:schemeClr val="tx1"/>
                        </a:solidFill>
                        <a:latin typeface="Meiryo UI" panose="020B0604030504040204" pitchFamily="50" charset="-128"/>
                        <a:ea typeface="Meiryo UI" panose="020B0604030504040204" pitchFamily="50" charset="-128"/>
                      </a:endParaRPr>
                    </a:p>
                  </a:txBody>
                  <a:tcPr marL="36000" marR="36000" marT="0" marB="0" anchor="ctr">
                    <a:solidFill>
                      <a:schemeClr val="bg1"/>
                    </a:solidFill>
                  </a:tcPr>
                </a:tc>
                <a:tc>
                  <a:txBody>
                    <a:bodyPr/>
                    <a:lstStyle/>
                    <a:p>
                      <a:r>
                        <a:rPr kumimoji="1" lang="ja-JP" altLang="en-US" sz="1000">
                          <a:solidFill>
                            <a:schemeClr val="tx1"/>
                          </a:solidFill>
                          <a:latin typeface="Meiryo UI" panose="020B0604030504040204" pitchFamily="50" charset="-128"/>
                          <a:ea typeface="Meiryo UI" panose="020B0604030504040204" pitchFamily="50" charset="-128"/>
                        </a:rPr>
                        <a:t>援農ボランティアツアーの開催、短期の働き手と生産者のマッチングによる副業等を促進</a:t>
                      </a:r>
                    </a:p>
                  </a:txBody>
                  <a:tcPr marL="36000" marR="36000" marT="0" marB="0" anchor="ctr">
                    <a:solidFill>
                      <a:schemeClr val="bg1"/>
                    </a:solidFill>
                  </a:tcPr>
                </a:tc>
                <a:extLst>
                  <a:ext uri="{0D108BD9-81ED-4DB2-BD59-A6C34878D82A}">
                    <a16:rowId xmlns:a16="http://schemas.microsoft.com/office/drawing/2014/main" val="1619502409"/>
                  </a:ext>
                </a:extLst>
              </a:tr>
              <a:tr h="668188">
                <a:tc>
                  <a:txBody>
                    <a:bodyPr/>
                    <a:lstStyle/>
                    <a:p>
                      <a:pPr algn="ctr"/>
                      <a:r>
                        <a:rPr kumimoji="1" lang="ja-JP" altLang="en-US" sz="1000">
                          <a:solidFill>
                            <a:schemeClr val="tx1"/>
                          </a:solidFill>
                          <a:latin typeface="Meiryo UI" panose="020B0604030504040204" pitchFamily="50" charset="-128"/>
                          <a:ea typeface="Meiryo UI" panose="020B0604030504040204" pitchFamily="50" charset="-128"/>
                        </a:rPr>
                        <a:t>地域の</a:t>
                      </a:r>
                      <a:endParaRPr kumimoji="1" lang="en-US" altLang="ja-JP" sz="1000">
                        <a:solidFill>
                          <a:schemeClr val="tx1"/>
                        </a:solidFill>
                        <a:latin typeface="Meiryo UI" panose="020B0604030504040204" pitchFamily="50" charset="-128"/>
                        <a:ea typeface="Meiryo UI" panose="020B0604030504040204" pitchFamily="50" charset="-128"/>
                      </a:endParaRPr>
                    </a:p>
                    <a:p>
                      <a:pPr algn="ctr"/>
                      <a:r>
                        <a:rPr kumimoji="1" lang="ja-JP" altLang="en-US" sz="1000">
                          <a:solidFill>
                            <a:schemeClr val="tx1"/>
                          </a:solidFill>
                          <a:latin typeface="Meiryo UI" panose="020B0604030504040204" pitchFamily="50" charset="-128"/>
                          <a:ea typeface="Meiryo UI" panose="020B0604030504040204" pitchFamily="50" charset="-128"/>
                        </a:rPr>
                        <a:t>共同活動組織</a:t>
                      </a:r>
                      <a:endParaRPr kumimoji="1" lang="en-US" altLang="ja-JP" sz="1000">
                        <a:solidFill>
                          <a:schemeClr val="tx1"/>
                        </a:solidFill>
                        <a:latin typeface="Meiryo UI" panose="020B0604030504040204" pitchFamily="50" charset="-128"/>
                        <a:ea typeface="Meiryo UI" panose="020B0604030504040204" pitchFamily="50" charset="-128"/>
                      </a:endParaRPr>
                    </a:p>
                    <a:p>
                      <a:pPr algn="ctr"/>
                      <a:r>
                        <a:rPr kumimoji="1" lang="ja-JP" altLang="en-US" sz="1000">
                          <a:solidFill>
                            <a:schemeClr val="tx1"/>
                          </a:solidFill>
                          <a:latin typeface="Meiryo UI" panose="020B0604030504040204" pitchFamily="50" charset="-128"/>
                          <a:ea typeface="Meiryo UI" panose="020B0604030504040204" pitchFamily="50" charset="-128"/>
                        </a:rPr>
                        <a:t>（農地等の</a:t>
                      </a:r>
                      <a:endParaRPr kumimoji="1" lang="en-US" altLang="ja-JP" sz="1000">
                        <a:solidFill>
                          <a:schemeClr val="tx1"/>
                        </a:solidFill>
                        <a:latin typeface="Meiryo UI" panose="020B0604030504040204" pitchFamily="50" charset="-128"/>
                        <a:ea typeface="Meiryo UI" panose="020B0604030504040204" pitchFamily="50" charset="-128"/>
                      </a:endParaRPr>
                    </a:p>
                    <a:p>
                      <a:pPr algn="ctr"/>
                      <a:r>
                        <a:rPr kumimoji="1" lang="ja-JP" altLang="en-US" sz="1000">
                          <a:solidFill>
                            <a:schemeClr val="tx1"/>
                          </a:solidFill>
                          <a:latin typeface="Meiryo UI" panose="020B0604030504040204" pitchFamily="50" charset="-128"/>
                          <a:ea typeface="Meiryo UI" panose="020B0604030504040204" pitchFamily="50" charset="-128"/>
                        </a:rPr>
                        <a:t>保全対策）</a:t>
                      </a:r>
                    </a:p>
                  </a:txBody>
                  <a:tcPr marL="36000" marR="36000" marT="0" marB="0" anchor="ctr">
                    <a:solidFill>
                      <a:schemeClr val="bg1"/>
                    </a:solidFill>
                  </a:tcPr>
                </a:tc>
                <a:tc>
                  <a:txBody>
                    <a:bodyPr/>
                    <a:lstStyle/>
                    <a:p>
                      <a:r>
                        <a:rPr kumimoji="1" lang="ja-JP" altLang="en-US" sz="1000">
                          <a:solidFill>
                            <a:schemeClr val="tx1"/>
                          </a:solidFill>
                          <a:latin typeface="Meiryo UI" panose="020B0604030504040204" pitchFamily="50" charset="-128"/>
                          <a:ea typeface="Meiryo UI" panose="020B0604030504040204" pitchFamily="50" charset="-128"/>
                        </a:rPr>
                        <a:t>農地、水路、農道等の地域資源の保全管理活動や棚田の保全活動等</a:t>
                      </a:r>
                    </a:p>
                  </a:txBody>
                  <a:tcPr marL="36000" marR="36000" marT="0" marB="0" anchor="ctr">
                    <a:solidFill>
                      <a:schemeClr val="bg1"/>
                    </a:solidFill>
                  </a:tcPr>
                </a:tc>
                <a:extLst>
                  <a:ext uri="{0D108BD9-81ED-4DB2-BD59-A6C34878D82A}">
                    <a16:rowId xmlns:a16="http://schemas.microsoft.com/office/drawing/2014/main" val="3810366571"/>
                  </a:ext>
                </a:extLst>
              </a:tr>
            </a:tbl>
          </a:graphicData>
        </a:graphic>
      </p:graphicFrame>
      <p:sp>
        <p:nvSpPr>
          <p:cNvPr id="17" name="テキスト ボックス 16">
            <a:extLst>
              <a:ext uri="{FF2B5EF4-FFF2-40B4-BE49-F238E27FC236}">
                <a16:creationId xmlns:a16="http://schemas.microsoft.com/office/drawing/2014/main" id="{9F406AC9-E642-CBB3-2858-50B589AE4A28}"/>
              </a:ext>
            </a:extLst>
          </p:cNvPr>
          <p:cNvSpPr txBox="1"/>
          <p:nvPr/>
        </p:nvSpPr>
        <p:spPr>
          <a:xfrm>
            <a:off x="7179172" y="5526395"/>
            <a:ext cx="276229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担い手と地域を繋ぐ旅行会社やイベント企画会社等</a:t>
            </a:r>
          </a:p>
        </p:txBody>
      </p:sp>
      <p:sp>
        <p:nvSpPr>
          <p:cNvPr id="22" name="スライド番号プレースホルダー 1">
            <a:extLst>
              <a:ext uri="{FF2B5EF4-FFF2-40B4-BE49-F238E27FC236}">
                <a16:creationId xmlns:a16="http://schemas.microsoft.com/office/drawing/2014/main" id="{C0342B85-AA52-3779-00D0-13B18A37B7B4}"/>
              </a:ext>
            </a:extLst>
          </p:cNvPr>
          <p:cNvSpPr txBox="1">
            <a:spLocks/>
          </p:cNvSpPr>
          <p:nvPr/>
        </p:nvSpPr>
        <p:spPr>
          <a:xfrm>
            <a:off x="8895662" y="6481114"/>
            <a:ext cx="986116"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marL="0" marR="0" lvl="0" indent="0" algn="r" defTabSz="898581" rtl="0" eaLnBrk="1" fontAlgn="base" latinLnBrk="0" hangingPunct="1">
              <a:lnSpc>
                <a:spcPct val="100000"/>
              </a:lnSpc>
              <a:spcBef>
                <a:spcPct val="0"/>
              </a:spcBef>
              <a:spcAft>
                <a:spcPct val="0"/>
              </a:spcAft>
              <a:buClrTx/>
              <a:buSzTx/>
              <a:buFontTx/>
              <a:buNone/>
              <a:tabLst/>
              <a:defRPr/>
            </a:pPr>
            <a:fld id="{07BFDF1F-3106-40BA-910A-9ACBB50F782E}" type="slidenum">
              <a:rPr kumimoji="1" lang="ja-JP" altLang="en-US" sz="20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itchFamily="50" charset="-128"/>
                <a:cs typeface="+mn-cs"/>
              </a:rPr>
              <a:pPr marL="0" marR="0" lvl="0" indent="0" algn="r" defTabSz="898581" rtl="0" eaLnBrk="1" fontAlgn="base" latinLnBrk="0" hangingPunct="1">
                <a:lnSpc>
                  <a:spcPct val="100000"/>
                </a:lnSpc>
                <a:spcBef>
                  <a:spcPct val="0"/>
                </a:spcBef>
                <a:spcAft>
                  <a:spcPct val="0"/>
                </a:spcAft>
                <a:buClrTx/>
                <a:buSzTx/>
                <a:buFontTx/>
                <a:buNone/>
                <a:tabLst/>
                <a:defRPr/>
              </a:pPr>
              <a:t>6</a:t>
            </a:fld>
            <a:endParaRPr kumimoji="1" lang="ja-JP" altLang="en-US" sz="20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itchFamily="50" charset="-128"/>
              <a:cs typeface="+mn-cs"/>
            </a:endParaRPr>
          </a:p>
        </p:txBody>
      </p:sp>
    </p:spTree>
    <p:extLst>
      <p:ext uri="{BB962C8B-B14F-4D97-AF65-F5344CB8AC3E}">
        <p14:creationId xmlns:p14="http://schemas.microsoft.com/office/powerpoint/2010/main" val="2102024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B1F99-EC4E-086B-E208-D3A8FAAABDDC}"/>
            </a:ext>
          </a:extLst>
        </p:cNvPr>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BA72043F-BE6D-9332-C642-8A8CA63CE4FD}"/>
              </a:ext>
            </a:extLst>
          </p:cNvPr>
          <p:cNvSpPr/>
          <p:nvPr/>
        </p:nvSpPr>
        <p:spPr>
          <a:xfrm>
            <a:off x="80638" y="1933575"/>
            <a:ext cx="9727392" cy="4724399"/>
          </a:xfrm>
          <a:prstGeom prst="rect">
            <a:avLst/>
          </a:pr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pPr marL="171450" marR="0" lvl="0" indent="-171450" algn="just"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58" name="グラフィックス 57" descr="都市 単色塗りつぶし">
            <a:extLst>
              <a:ext uri="{FF2B5EF4-FFF2-40B4-BE49-F238E27FC236}">
                <a16:creationId xmlns:a16="http://schemas.microsoft.com/office/drawing/2014/main" id="{E222EBF7-CD3C-542C-1385-C04EB72E377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71472" y="3956629"/>
            <a:ext cx="914400" cy="914400"/>
          </a:xfrm>
          <a:prstGeom prst="rect">
            <a:avLst/>
          </a:prstGeom>
        </p:spPr>
      </p:pic>
      <p:pic>
        <p:nvPicPr>
          <p:cNvPr id="29" name="グラフィックス 28" descr="高速道路の光景 単色塗りつぶし">
            <a:extLst>
              <a:ext uri="{FF2B5EF4-FFF2-40B4-BE49-F238E27FC236}">
                <a16:creationId xmlns:a16="http://schemas.microsoft.com/office/drawing/2014/main" id="{8C8E6B47-F8B4-01F6-05AF-E2644C0755D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579639" y="3886101"/>
            <a:ext cx="914400" cy="914400"/>
          </a:xfrm>
          <a:prstGeom prst="rect">
            <a:avLst/>
          </a:prstGeom>
        </p:spPr>
      </p:pic>
      <p:sp>
        <p:nvSpPr>
          <p:cNvPr id="11" name="フローチャート: 結合子 10">
            <a:extLst>
              <a:ext uri="{FF2B5EF4-FFF2-40B4-BE49-F238E27FC236}">
                <a16:creationId xmlns:a16="http://schemas.microsoft.com/office/drawing/2014/main" id="{67B910D9-68BC-3472-EDD1-B15F65D1D3BD}"/>
              </a:ext>
            </a:extLst>
          </p:cNvPr>
          <p:cNvSpPr/>
          <p:nvPr/>
        </p:nvSpPr>
        <p:spPr>
          <a:xfrm>
            <a:off x="774403" y="4341499"/>
            <a:ext cx="1694992" cy="1734586"/>
          </a:xfrm>
          <a:prstGeom prst="flowChartConnector">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wordA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4" name="テキスト ボックス 73">
            <a:extLst>
              <a:ext uri="{FF2B5EF4-FFF2-40B4-BE49-F238E27FC236}">
                <a16:creationId xmlns:a16="http://schemas.microsoft.com/office/drawing/2014/main" id="{26306700-E9BE-A3F6-26CB-CE62E7364BF4}"/>
              </a:ext>
            </a:extLst>
          </p:cNvPr>
          <p:cNvSpPr txBox="1"/>
          <p:nvPr/>
        </p:nvSpPr>
        <p:spPr>
          <a:xfrm>
            <a:off x="0" y="478325"/>
            <a:ext cx="9906000" cy="339406"/>
          </a:xfrm>
          <a:prstGeom prst="rect">
            <a:avLst/>
          </a:prstGeom>
          <a:solidFill>
            <a:schemeClr val="bg1"/>
          </a:solidFill>
          <a:ln w="19050">
            <a:noFill/>
          </a:ln>
        </p:spPr>
        <p:txBody>
          <a:bodyPr wrap="square" lIns="72000" tIns="66462" rIns="108000" bIns="66462" rtlCol="0" anchor="t">
            <a:spAutoFit/>
          </a:bodyPr>
          <a:lstStyle/>
          <a:p>
            <a:pPr marL="144463" marR="0" lvl="0" indent="-144463" algn="just" defTabSz="843202" rtl="0" eaLnBrk="1" fontAlgn="auto" latinLnBrk="0" hangingPunct="1">
              <a:lnSpc>
                <a:spcPts val="16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Meiryo UI"/>
              <a:ea typeface="Meiryo UI"/>
              <a:cs typeface="+mn-cs"/>
            </a:endParaRPr>
          </a:p>
        </p:txBody>
      </p:sp>
      <p:sp>
        <p:nvSpPr>
          <p:cNvPr id="4" name="テキスト ボックス 3">
            <a:extLst>
              <a:ext uri="{FF2B5EF4-FFF2-40B4-BE49-F238E27FC236}">
                <a16:creationId xmlns:a16="http://schemas.microsoft.com/office/drawing/2014/main" id="{AAA50ECF-3782-049A-229F-21FE74196EDA}"/>
              </a:ext>
            </a:extLst>
          </p:cNvPr>
          <p:cNvSpPr txBox="1"/>
          <p:nvPr/>
        </p:nvSpPr>
        <p:spPr>
          <a:xfrm>
            <a:off x="262051" y="77652"/>
            <a:ext cx="8986724" cy="369332"/>
          </a:xfrm>
          <a:prstGeom prst="rect">
            <a:avLst/>
          </a:prstGeom>
          <a:noFill/>
        </p:spPr>
        <p:txBody>
          <a:bodyPr wrap="square" lIns="0" tIns="0" rIns="0" bIns="0"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277"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rPr>
              <a:t>ふるさと住民登録制度モデル事業</a:t>
            </a:r>
          </a:p>
        </p:txBody>
      </p:sp>
      <p:sp>
        <p:nvSpPr>
          <p:cNvPr id="3" name="正方形/長方形 2">
            <a:extLst>
              <a:ext uri="{FF2B5EF4-FFF2-40B4-BE49-F238E27FC236}">
                <a16:creationId xmlns:a16="http://schemas.microsoft.com/office/drawing/2014/main" id="{D3279857-9026-D0D5-8B78-042AC983B6CB}"/>
              </a:ext>
            </a:extLst>
          </p:cNvPr>
          <p:cNvSpPr/>
          <p:nvPr/>
        </p:nvSpPr>
        <p:spPr>
          <a:xfrm>
            <a:off x="85725" y="651938"/>
            <a:ext cx="9734550" cy="77838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pPr marL="171450" marR="0" lvl="0" indent="-171450" algn="just" defTabSz="914400" rtl="0" eaLnBrk="1" fontAlgn="auto" latinLnBrk="0" hangingPunct="1">
              <a:lnSpc>
                <a:spcPts val="2800"/>
              </a:lnSpc>
              <a:spcBef>
                <a:spcPts val="0"/>
              </a:spcBef>
              <a:spcAft>
                <a:spcPts val="60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8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全国自治体の取組の参考となる事例を創出</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するとともに、</a:t>
            </a:r>
            <a:r>
              <a:rPr kumimoji="1" lang="ja-JP" altLang="en-US" sz="18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アプリの利便性等の実証</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を行うため、　　</a:t>
            </a:r>
            <a:r>
              <a:rPr kumimoji="1" lang="ja-JP" altLang="en-US" sz="18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アプリの正式リリースに先立ち</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、関係人口施策への取組状況や人口規模等に応じた</a:t>
            </a:r>
            <a:r>
              <a:rPr kumimoji="1" lang="ja-JP" altLang="en-US" sz="18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モデル事業を実施</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5" name="正方形/長方形 4">
            <a:extLst>
              <a:ext uri="{FF2B5EF4-FFF2-40B4-BE49-F238E27FC236}">
                <a16:creationId xmlns:a16="http://schemas.microsoft.com/office/drawing/2014/main" id="{53229B79-6695-5568-F78F-70D5D3ACF657}"/>
              </a:ext>
            </a:extLst>
          </p:cNvPr>
          <p:cNvSpPr/>
          <p:nvPr/>
        </p:nvSpPr>
        <p:spPr>
          <a:xfrm>
            <a:off x="80638" y="1637110"/>
            <a:ext cx="1387818" cy="286320"/>
          </a:xfrm>
          <a:prstGeom prst="rect">
            <a:avLst/>
          </a:prstGeom>
          <a:solidFill>
            <a:schemeClr val="accent6"/>
          </a:solid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171450" marR="0" lvl="0" indent="-17145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事業イメージ</a:t>
            </a:r>
          </a:p>
        </p:txBody>
      </p:sp>
      <p:sp>
        <p:nvSpPr>
          <p:cNvPr id="38" name="正方形/長方形 37">
            <a:extLst>
              <a:ext uri="{FF2B5EF4-FFF2-40B4-BE49-F238E27FC236}">
                <a16:creationId xmlns:a16="http://schemas.microsoft.com/office/drawing/2014/main" id="{6D8C6188-F1DB-405E-0C04-C15B5F87DF6B}"/>
              </a:ext>
            </a:extLst>
          </p:cNvPr>
          <p:cNvSpPr/>
          <p:nvPr/>
        </p:nvSpPr>
        <p:spPr>
          <a:xfrm>
            <a:off x="6720568" y="3948718"/>
            <a:ext cx="2948768" cy="2078608"/>
          </a:xfrm>
          <a:prstGeom prst="rect">
            <a:avLst/>
          </a:prstGeom>
          <a:noFill/>
          <a:ln w="19050">
            <a:noFill/>
          </a:ln>
          <a:effectLst/>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pPr marL="171450" marR="0" lvl="0" indent="-17145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取組内容やアプリを活用した事務の流れ等を整理</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必要に応じ実証結果をアプリの機能等に反映</a:t>
            </a:r>
          </a:p>
          <a:p>
            <a:pPr marL="171450" marR="0" lvl="0" indent="-171450"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ガイドラインや全国説明会にて周知を図り、好事例を横展開</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970DF8DC-5FE2-2507-EB7F-B56DC78FBA53}"/>
              </a:ext>
            </a:extLst>
          </p:cNvPr>
          <p:cNvSpPr txBox="1"/>
          <p:nvPr/>
        </p:nvSpPr>
        <p:spPr>
          <a:xfrm>
            <a:off x="5800724" y="110982"/>
            <a:ext cx="3968491" cy="289068"/>
          </a:xfrm>
          <a:prstGeom prst="rect">
            <a:avLst/>
          </a:prstGeom>
          <a:solidFill>
            <a:schemeClr val="bg1"/>
          </a:solidFill>
          <a:ln w="25400">
            <a:solidFill>
              <a:srgbClr val="FF0000"/>
            </a:solidFill>
          </a:ln>
        </p:spPr>
        <p:txBody>
          <a:bodyPr wrap="square" lIns="99692" tIns="33231" rIns="99692" bIns="33231" rtlCol="0">
            <a:noAutofit/>
          </a:bodyPr>
          <a:lstStyle/>
          <a:p>
            <a:pPr marL="0" marR="0" lvl="0" indent="0" algn="ctr" defTabSz="843202"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R</a:t>
            </a:r>
            <a:r>
              <a:rPr kumimoji="0" lang="ja-JP" altLang="en-US" sz="1400" b="1"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７補正予算：</a:t>
            </a:r>
            <a:r>
              <a:rPr kumimoji="0" lang="en-US" altLang="ja-JP" sz="1400" b="1"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3.5</a:t>
            </a:r>
            <a:r>
              <a:rPr kumimoji="0" lang="ja-JP" altLang="en-US" sz="1400" b="1"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億円（総務省予算）</a:t>
            </a:r>
            <a:endParaRPr kumimoji="0" lang="en-US" altLang="ja-JP" sz="1400" b="1"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7" name="四角形: 角を丸くする 6">
            <a:extLst>
              <a:ext uri="{FF2B5EF4-FFF2-40B4-BE49-F238E27FC236}">
                <a16:creationId xmlns:a16="http://schemas.microsoft.com/office/drawing/2014/main" id="{454C8B0C-F5BB-D671-34FA-40C8D7673B9F}"/>
              </a:ext>
            </a:extLst>
          </p:cNvPr>
          <p:cNvSpPr/>
          <p:nvPr/>
        </p:nvSpPr>
        <p:spPr>
          <a:xfrm>
            <a:off x="1052851" y="3900447"/>
            <a:ext cx="1180733" cy="765759"/>
          </a:xfrm>
          <a:prstGeom prst="roundRect">
            <a:avLst/>
          </a:prstGeom>
          <a:solidFill>
            <a:schemeClr val="accent2">
              <a:lumMod val="20000"/>
              <a:lumOff val="80000"/>
            </a:schemeClr>
          </a:solidFill>
          <a:ln w="28575">
            <a:solidFill>
              <a:schemeClr val="accent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地域課題の</a:t>
            </a:r>
            <a:endParaRPr kumimoji="1" lang="en-US" altLang="ja-JP"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把握・整理</a:t>
            </a:r>
          </a:p>
        </p:txBody>
      </p:sp>
      <p:sp>
        <p:nvSpPr>
          <p:cNvPr id="8" name="四角形: 角を丸くする 7">
            <a:extLst>
              <a:ext uri="{FF2B5EF4-FFF2-40B4-BE49-F238E27FC236}">
                <a16:creationId xmlns:a16="http://schemas.microsoft.com/office/drawing/2014/main" id="{1240AF9F-7F31-DE62-8BD9-F731CC77EE37}"/>
              </a:ext>
            </a:extLst>
          </p:cNvPr>
          <p:cNvSpPr/>
          <p:nvPr/>
        </p:nvSpPr>
        <p:spPr>
          <a:xfrm>
            <a:off x="2063886" y="4728497"/>
            <a:ext cx="1109086" cy="718960"/>
          </a:xfrm>
          <a:prstGeom prst="roundRect">
            <a:avLst/>
          </a:prstGeom>
          <a:solidFill>
            <a:schemeClr val="accent3">
              <a:lumMod val="20000"/>
              <a:lumOff val="80000"/>
            </a:schemeClr>
          </a:solidFill>
          <a:ln w="28575">
            <a:solidFill>
              <a:schemeClr val="accent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発信</a:t>
            </a:r>
            <a:endParaRPr kumimoji="1" lang="en-US" altLang="ja-JP"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コンテンツの検討</a:t>
            </a:r>
          </a:p>
        </p:txBody>
      </p:sp>
      <p:sp>
        <p:nvSpPr>
          <p:cNvPr id="9" name="四角形: 角を丸くする 8">
            <a:extLst>
              <a:ext uri="{FF2B5EF4-FFF2-40B4-BE49-F238E27FC236}">
                <a16:creationId xmlns:a16="http://schemas.microsoft.com/office/drawing/2014/main" id="{CDD14DE8-7808-7ED6-30BB-43772E354D65}"/>
              </a:ext>
            </a:extLst>
          </p:cNvPr>
          <p:cNvSpPr/>
          <p:nvPr/>
        </p:nvSpPr>
        <p:spPr>
          <a:xfrm>
            <a:off x="1828789" y="5640929"/>
            <a:ext cx="1123931" cy="792000"/>
          </a:xfrm>
          <a:prstGeom prst="roundRect">
            <a:avLst/>
          </a:prstGeom>
          <a:solidFill>
            <a:schemeClr val="accent1">
              <a:lumMod val="20000"/>
              <a:lumOff val="80000"/>
            </a:schemeClr>
          </a:solidFill>
          <a:ln w="28575">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既存施策や民間事業者との連携の検討</a:t>
            </a:r>
          </a:p>
        </p:txBody>
      </p:sp>
      <p:sp>
        <p:nvSpPr>
          <p:cNvPr id="12" name="二等辺三角形 11">
            <a:extLst>
              <a:ext uri="{FF2B5EF4-FFF2-40B4-BE49-F238E27FC236}">
                <a16:creationId xmlns:a16="http://schemas.microsoft.com/office/drawing/2014/main" id="{5C67CE31-7FA3-1E12-2260-EA676ACAB9AA}"/>
              </a:ext>
            </a:extLst>
          </p:cNvPr>
          <p:cNvSpPr/>
          <p:nvPr/>
        </p:nvSpPr>
        <p:spPr>
          <a:xfrm rot="5400000">
            <a:off x="2733179" y="4673556"/>
            <a:ext cx="1351607" cy="224170"/>
          </a:xfrm>
          <a:prstGeom prst="triangle">
            <a:avLst/>
          </a:prstGeom>
          <a:solidFill>
            <a:schemeClr val="accent6"/>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vert="wordA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4" name="グラフィックス 13" descr="スマート フォン 単色塗りつぶし">
            <a:extLst>
              <a:ext uri="{FF2B5EF4-FFF2-40B4-BE49-F238E27FC236}">
                <a16:creationId xmlns:a16="http://schemas.microsoft.com/office/drawing/2014/main" id="{0F9BAFE9-DDD5-7639-37AD-015B2259D67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286474" y="3971282"/>
            <a:ext cx="1141489" cy="1141489"/>
          </a:xfrm>
          <a:prstGeom prst="rect">
            <a:avLst/>
          </a:prstGeom>
        </p:spPr>
      </p:pic>
      <p:sp>
        <p:nvSpPr>
          <p:cNvPr id="17" name="矢印: 五方向 16">
            <a:extLst>
              <a:ext uri="{FF2B5EF4-FFF2-40B4-BE49-F238E27FC236}">
                <a16:creationId xmlns:a16="http://schemas.microsoft.com/office/drawing/2014/main" id="{07EA4B6F-CE5F-C606-4307-CC975C986307}"/>
              </a:ext>
            </a:extLst>
          </p:cNvPr>
          <p:cNvSpPr/>
          <p:nvPr/>
        </p:nvSpPr>
        <p:spPr>
          <a:xfrm>
            <a:off x="250939" y="3188423"/>
            <a:ext cx="2988000" cy="468000"/>
          </a:xfrm>
          <a:prstGeom prst="homePlate">
            <a:avLst/>
          </a:prstGeom>
          <a:solidFill>
            <a:schemeClr val="accent6">
              <a:lumMod val="20000"/>
              <a:lumOff val="80000"/>
            </a:schemeClr>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STEP1</a:t>
            </a:r>
            <a:r>
              <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：取組内容の検討</a:t>
            </a:r>
            <a:endParaRPr kumimoji="1" lang="en-US" altLang="ja-JP"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年度前半</a:t>
            </a:r>
            <a:r>
              <a:rPr kumimoji="1" lang="en-US" altLang="ja-JP"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8" name="矢印: 五方向 17">
            <a:extLst>
              <a:ext uri="{FF2B5EF4-FFF2-40B4-BE49-F238E27FC236}">
                <a16:creationId xmlns:a16="http://schemas.microsoft.com/office/drawing/2014/main" id="{C1CAB730-B3A7-0708-B9FD-79A9A0D96DFF}"/>
              </a:ext>
            </a:extLst>
          </p:cNvPr>
          <p:cNvSpPr/>
          <p:nvPr/>
        </p:nvSpPr>
        <p:spPr>
          <a:xfrm>
            <a:off x="3385241" y="3188423"/>
            <a:ext cx="3384000" cy="468000"/>
          </a:xfrm>
          <a:prstGeom prst="homePlate">
            <a:avLst>
              <a:gd name="adj" fmla="val 38205"/>
            </a:avLst>
          </a:prstGeom>
          <a:solidFill>
            <a:schemeClr val="accent6">
              <a:lumMod val="20000"/>
              <a:lumOff val="80000"/>
            </a:schemeClr>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STEP</a:t>
            </a:r>
            <a:r>
              <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２：ふるさと住民アプリで実証</a:t>
            </a:r>
            <a:endParaRPr kumimoji="1" lang="en-US" altLang="ja-JP"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年度後半</a:t>
            </a:r>
            <a:r>
              <a:rPr kumimoji="1" lang="en-US" altLang="ja-JP"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0" name="グラフィックス 19" descr="握手 枠線">
            <a:extLst>
              <a:ext uri="{FF2B5EF4-FFF2-40B4-BE49-F238E27FC236}">
                <a16:creationId xmlns:a16="http://schemas.microsoft.com/office/drawing/2014/main" id="{F5959499-9B49-5875-9473-73B827DB604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525155" y="5135256"/>
            <a:ext cx="694483" cy="694483"/>
          </a:xfrm>
          <a:prstGeom prst="rect">
            <a:avLst/>
          </a:prstGeom>
        </p:spPr>
      </p:pic>
      <p:pic>
        <p:nvPicPr>
          <p:cNvPr id="24" name="グラフィックス 23" descr="最新のアーキテクチャ 単色塗りつぶし">
            <a:extLst>
              <a:ext uri="{FF2B5EF4-FFF2-40B4-BE49-F238E27FC236}">
                <a16:creationId xmlns:a16="http://schemas.microsoft.com/office/drawing/2014/main" id="{D4CEB128-6C89-8473-D10D-81F29A62B55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790602" y="4343301"/>
            <a:ext cx="630514" cy="630514"/>
          </a:xfrm>
          <a:prstGeom prst="rect">
            <a:avLst/>
          </a:prstGeom>
        </p:spPr>
      </p:pic>
      <p:pic>
        <p:nvPicPr>
          <p:cNvPr id="32" name="グラフィックス 31" descr="ユーザー 単色塗りつぶし">
            <a:extLst>
              <a:ext uri="{FF2B5EF4-FFF2-40B4-BE49-F238E27FC236}">
                <a16:creationId xmlns:a16="http://schemas.microsoft.com/office/drawing/2014/main" id="{F5CD988F-ADFB-7409-E357-F6D9D4A44EA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493729" y="4396146"/>
            <a:ext cx="642566" cy="642566"/>
          </a:xfrm>
          <a:prstGeom prst="rect">
            <a:avLst/>
          </a:prstGeom>
        </p:spPr>
      </p:pic>
      <p:pic>
        <p:nvPicPr>
          <p:cNvPr id="36" name="グラフィックス 35" descr="農業従事者男性 単色塗りつぶし">
            <a:extLst>
              <a:ext uri="{FF2B5EF4-FFF2-40B4-BE49-F238E27FC236}">
                <a16:creationId xmlns:a16="http://schemas.microsoft.com/office/drawing/2014/main" id="{94A3D1F7-7664-F77F-16EA-91B10DB14F1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105859" y="4713028"/>
            <a:ext cx="544912" cy="544912"/>
          </a:xfrm>
          <a:prstGeom prst="rect">
            <a:avLst/>
          </a:prstGeom>
        </p:spPr>
      </p:pic>
      <p:pic>
        <p:nvPicPr>
          <p:cNvPr id="49" name="図 48">
            <a:extLst>
              <a:ext uri="{FF2B5EF4-FFF2-40B4-BE49-F238E27FC236}">
                <a16:creationId xmlns:a16="http://schemas.microsoft.com/office/drawing/2014/main" id="{99DC008D-6D9B-68F8-9424-176DD0B76FC9}"/>
              </a:ext>
            </a:extLst>
          </p:cNvPr>
          <p:cNvPicPr>
            <a:picLocks noChangeAspect="1"/>
          </p:cNvPicPr>
          <p:nvPr/>
        </p:nvPicPr>
        <p:blipFill>
          <a:blip r:embed="rId10"/>
          <a:stretch>
            <a:fillRect/>
          </a:stretch>
        </p:blipFill>
        <p:spPr>
          <a:xfrm>
            <a:off x="5734435" y="4453607"/>
            <a:ext cx="420049" cy="611810"/>
          </a:xfrm>
          <a:prstGeom prst="rect">
            <a:avLst/>
          </a:prstGeom>
        </p:spPr>
      </p:pic>
      <p:pic>
        <p:nvPicPr>
          <p:cNvPr id="50" name="図 49">
            <a:extLst>
              <a:ext uri="{FF2B5EF4-FFF2-40B4-BE49-F238E27FC236}">
                <a16:creationId xmlns:a16="http://schemas.microsoft.com/office/drawing/2014/main" id="{2A1188B6-B8F9-5B01-FEAA-41FE2664B786}"/>
              </a:ext>
            </a:extLst>
          </p:cNvPr>
          <p:cNvPicPr>
            <a:picLocks noChangeAspect="1"/>
          </p:cNvPicPr>
          <p:nvPr/>
        </p:nvPicPr>
        <p:blipFill>
          <a:blip r:embed="rId10"/>
          <a:stretch>
            <a:fillRect/>
          </a:stretch>
        </p:blipFill>
        <p:spPr>
          <a:xfrm>
            <a:off x="5321541" y="4444083"/>
            <a:ext cx="420049" cy="611810"/>
          </a:xfrm>
          <a:prstGeom prst="rect">
            <a:avLst/>
          </a:prstGeom>
        </p:spPr>
      </p:pic>
      <p:pic>
        <p:nvPicPr>
          <p:cNvPr id="51" name="図 50">
            <a:extLst>
              <a:ext uri="{FF2B5EF4-FFF2-40B4-BE49-F238E27FC236}">
                <a16:creationId xmlns:a16="http://schemas.microsoft.com/office/drawing/2014/main" id="{DE8207A2-42BD-A791-64DF-0E7E303FDE0A}"/>
              </a:ext>
            </a:extLst>
          </p:cNvPr>
          <p:cNvPicPr>
            <a:picLocks noChangeAspect="1"/>
          </p:cNvPicPr>
          <p:nvPr/>
        </p:nvPicPr>
        <p:blipFill>
          <a:blip r:embed="rId10"/>
          <a:stretch>
            <a:fillRect/>
          </a:stretch>
        </p:blipFill>
        <p:spPr>
          <a:xfrm>
            <a:off x="5492426" y="4514115"/>
            <a:ext cx="459138" cy="611810"/>
          </a:xfrm>
          <a:prstGeom prst="rect">
            <a:avLst/>
          </a:prstGeom>
        </p:spPr>
      </p:pic>
      <p:sp>
        <p:nvSpPr>
          <p:cNvPr id="52" name="正方形/長方形 51">
            <a:extLst>
              <a:ext uri="{FF2B5EF4-FFF2-40B4-BE49-F238E27FC236}">
                <a16:creationId xmlns:a16="http://schemas.microsoft.com/office/drawing/2014/main" id="{E5CE87BD-C41D-AA90-C3B7-927B49C443C5}"/>
              </a:ext>
            </a:extLst>
          </p:cNvPr>
          <p:cNvSpPr/>
          <p:nvPr/>
        </p:nvSpPr>
        <p:spPr>
          <a:xfrm>
            <a:off x="3493730" y="5264748"/>
            <a:ext cx="1009344" cy="428177"/>
          </a:xfrm>
          <a:prstGeom prst="rect">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自治体</a:t>
            </a:r>
          </a:p>
        </p:txBody>
      </p:sp>
      <p:sp>
        <p:nvSpPr>
          <p:cNvPr id="53" name="正方形/長方形 52">
            <a:extLst>
              <a:ext uri="{FF2B5EF4-FFF2-40B4-BE49-F238E27FC236}">
                <a16:creationId xmlns:a16="http://schemas.microsoft.com/office/drawing/2014/main" id="{7E085EE7-54CE-FEDF-491A-E030A23A7DD0}"/>
              </a:ext>
            </a:extLst>
          </p:cNvPr>
          <p:cNvSpPr/>
          <p:nvPr/>
        </p:nvSpPr>
        <p:spPr>
          <a:xfrm>
            <a:off x="5230887" y="5261811"/>
            <a:ext cx="1198878" cy="431114"/>
          </a:xfrm>
          <a:prstGeom prst="rect">
            <a:avLst/>
          </a:prstGeom>
          <a:solidFill>
            <a:schemeClr val="accent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ゆかりのある人・</a:t>
            </a: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関心のある人</a:t>
            </a:r>
          </a:p>
        </p:txBody>
      </p:sp>
      <p:pic>
        <p:nvPicPr>
          <p:cNvPr id="54" name="図 53">
            <a:extLst>
              <a:ext uri="{FF2B5EF4-FFF2-40B4-BE49-F238E27FC236}">
                <a16:creationId xmlns:a16="http://schemas.microsoft.com/office/drawing/2014/main" id="{3FEA3D78-E9EE-1347-DBB8-936120AAF55B}"/>
              </a:ext>
            </a:extLst>
          </p:cNvPr>
          <p:cNvPicPr>
            <a:picLocks noChangeAspect="1"/>
          </p:cNvPicPr>
          <p:nvPr/>
        </p:nvPicPr>
        <p:blipFill>
          <a:blip r:embed="rId11"/>
          <a:stretch>
            <a:fillRect/>
          </a:stretch>
        </p:blipFill>
        <p:spPr>
          <a:xfrm>
            <a:off x="4455966" y="4126303"/>
            <a:ext cx="872685" cy="847512"/>
          </a:xfrm>
          <a:prstGeom prst="rect">
            <a:avLst/>
          </a:prstGeom>
        </p:spPr>
      </p:pic>
      <p:sp>
        <p:nvSpPr>
          <p:cNvPr id="55" name="正方形/長方形 54">
            <a:extLst>
              <a:ext uri="{FF2B5EF4-FFF2-40B4-BE49-F238E27FC236}">
                <a16:creationId xmlns:a16="http://schemas.microsoft.com/office/drawing/2014/main" id="{233126E4-7130-8D21-6E0D-74C3A0C7982F}"/>
              </a:ext>
            </a:extLst>
          </p:cNvPr>
          <p:cNvSpPr/>
          <p:nvPr/>
        </p:nvSpPr>
        <p:spPr>
          <a:xfrm>
            <a:off x="3098122" y="5787633"/>
            <a:ext cx="2076346" cy="704436"/>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魅力の発信</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担い手の募集</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サポート施策の実施</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6" name="正方形/長方形 55">
            <a:extLst>
              <a:ext uri="{FF2B5EF4-FFF2-40B4-BE49-F238E27FC236}">
                <a16:creationId xmlns:a16="http://schemas.microsoft.com/office/drawing/2014/main" id="{3CB60BC8-64E9-51A8-655B-F060EE264FDC}"/>
              </a:ext>
            </a:extLst>
          </p:cNvPr>
          <p:cNvSpPr/>
          <p:nvPr/>
        </p:nvSpPr>
        <p:spPr>
          <a:xfrm>
            <a:off x="4901361" y="5854615"/>
            <a:ext cx="2293696" cy="599111"/>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情報の閲覧</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担い手活動へ参加</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9700" marR="0" lvl="0" indent="-13970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サポート施策の享受</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矢印: 五方向 58">
            <a:extLst>
              <a:ext uri="{FF2B5EF4-FFF2-40B4-BE49-F238E27FC236}">
                <a16:creationId xmlns:a16="http://schemas.microsoft.com/office/drawing/2014/main" id="{E8D549A1-33C7-F6D1-6928-9BDABBAD6C6F}"/>
              </a:ext>
            </a:extLst>
          </p:cNvPr>
          <p:cNvSpPr/>
          <p:nvPr/>
        </p:nvSpPr>
        <p:spPr>
          <a:xfrm>
            <a:off x="6903235" y="3188423"/>
            <a:ext cx="2808000" cy="468000"/>
          </a:xfrm>
          <a:prstGeom prst="homePlate">
            <a:avLst/>
          </a:prstGeom>
          <a:solidFill>
            <a:schemeClr val="accent6">
              <a:lumMod val="20000"/>
              <a:lumOff val="80000"/>
            </a:schemeClr>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STEP</a:t>
            </a:r>
            <a:r>
              <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３：効果検証・横展開</a:t>
            </a:r>
            <a:endParaRPr kumimoji="1" lang="en-US" altLang="ja-JP"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随時</a:t>
            </a:r>
            <a:r>
              <a:rPr kumimoji="1" lang="en-US" altLang="ja-JP"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正方形/長方形 66">
            <a:extLst>
              <a:ext uri="{FF2B5EF4-FFF2-40B4-BE49-F238E27FC236}">
                <a16:creationId xmlns:a16="http://schemas.microsoft.com/office/drawing/2014/main" id="{0A8DAF47-C8AE-0A9B-2CF2-742067569007}"/>
              </a:ext>
            </a:extLst>
          </p:cNvPr>
          <p:cNvSpPr/>
          <p:nvPr/>
        </p:nvSpPr>
        <p:spPr>
          <a:xfrm>
            <a:off x="189413" y="2011944"/>
            <a:ext cx="4266553" cy="968714"/>
          </a:xfrm>
          <a:prstGeom prst="rect">
            <a:avLst/>
          </a:prstGeom>
          <a:no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pPr marL="171450" marR="0" lvl="0" indent="-171450" algn="just" defTabSz="914400" rtl="0" eaLnBrk="1" fontAlgn="auto" latinLnBrk="0" hangingPunct="1">
              <a:lnSpc>
                <a:spcPts val="2200"/>
              </a:lnSpc>
              <a:spcBef>
                <a:spcPts val="0"/>
              </a:spcBef>
              <a:spcAft>
                <a:spcPts val="600"/>
              </a:spcAft>
              <a:buClrTx/>
              <a:buSzTx/>
              <a:buFontTx/>
              <a:buNone/>
              <a:tabLst/>
              <a:defRPr/>
            </a:pPr>
            <a:r>
              <a:rPr kumimoji="1" lang="en-US" altLang="ja-JP"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対象自治体</a:t>
            </a:r>
            <a:r>
              <a:rPr kumimoji="1" lang="en-US" altLang="ja-JP"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71450" marR="0" lvl="0" indent="-171450" algn="just" defTabSz="914400" rtl="0" eaLnBrk="1" fontAlgn="auto" latinLnBrk="0" hangingPunct="1">
              <a:lnSpc>
                <a:spcPts val="22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＜都道府県と市町村の連携モデル＞　</a:t>
            </a:r>
            <a:r>
              <a:rPr kumimoji="1" lang="en-US" altLang="ja-JP"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道県</a:t>
            </a:r>
            <a:endParaRPr kumimoji="1" lang="en-US" altLang="ja-JP"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just" defTabSz="914400" rtl="0" eaLnBrk="1" fontAlgn="auto" latinLnBrk="0" hangingPunct="1">
              <a:lnSpc>
                <a:spcPts val="22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＜個別市町村モデル＞　</a:t>
            </a:r>
            <a:r>
              <a:rPr kumimoji="1" lang="en-US" altLang="ja-JP"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市町村　</a:t>
            </a:r>
            <a:endParaRPr kumimoji="1" lang="en-US" altLang="ja-JP"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just" defTabSz="914400" rtl="0" eaLnBrk="1" fontAlgn="auto" latinLnBrk="0" hangingPunct="1">
              <a:lnSpc>
                <a:spcPts val="22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3" name="グラフィックス 12" descr="クリップボード: 混合 単色塗りつぶし">
            <a:extLst>
              <a:ext uri="{FF2B5EF4-FFF2-40B4-BE49-F238E27FC236}">
                <a16:creationId xmlns:a16="http://schemas.microsoft.com/office/drawing/2014/main" id="{D8384F03-50EA-42AA-FD72-3511CC24282C}"/>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8946037" y="5652929"/>
            <a:ext cx="723299" cy="723299"/>
          </a:xfrm>
          <a:prstGeom prst="rect">
            <a:avLst/>
          </a:prstGeom>
        </p:spPr>
      </p:pic>
      <p:sp>
        <p:nvSpPr>
          <p:cNvPr id="21" name="二等辺三角形 20">
            <a:extLst>
              <a:ext uri="{FF2B5EF4-FFF2-40B4-BE49-F238E27FC236}">
                <a16:creationId xmlns:a16="http://schemas.microsoft.com/office/drawing/2014/main" id="{2F0B8197-84A9-321E-8142-D72D3684A057}"/>
              </a:ext>
            </a:extLst>
          </p:cNvPr>
          <p:cNvSpPr/>
          <p:nvPr/>
        </p:nvSpPr>
        <p:spPr>
          <a:xfrm rot="5400000">
            <a:off x="5971638" y="4647066"/>
            <a:ext cx="1351607" cy="224170"/>
          </a:xfrm>
          <a:prstGeom prst="triangle">
            <a:avLst/>
          </a:prstGeom>
          <a:solidFill>
            <a:schemeClr val="accent6"/>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vert="wordA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四角形: 角を丸くする 9">
            <a:extLst>
              <a:ext uri="{FF2B5EF4-FFF2-40B4-BE49-F238E27FC236}">
                <a16:creationId xmlns:a16="http://schemas.microsoft.com/office/drawing/2014/main" id="{91AFD875-DCD7-5C4E-63F0-C8A8B9BF1673}"/>
              </a:ext>
            </a:extLst>
          </p:cNvPr>
          <p:cNvSpPr/>
          <p:nvPr/>
        </p:nvSpPr>
        <p:spPr>
          <a:xfrm>
            <a:off x="121932" y="4735447"/>
            <a:ext cx="1083258" cy="762145"/>
          </a:xfrm>
          <a:prstGeom prst="roundRect">
            <a:avLst/>
          </a:prstGeom>
          <a:solidFill>
            <a:schemeClr val="accent4">
              <a:lumMod val="20000"/>
              <a:lumOff val="8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関係深化の取組の検討</a:t>
            </a:r>
          </a:p>
        </p:txBody>
      </p:sp>
      <p:sp>
        <p:nvSpPr>
          <p:cNvPr id="41" name="正方形/長方形 40">
            <a:extLst>
              <a:ext uri="{FF2B5EF4-FFF2-40B4-BE49-F238E27FC236}">
                <a16:creationId xmlns:a16="http://schemas.microsoft.com/office/drawing/2014/main" id="{69C04AB8-6E65-88AB-417A-C7F88AC1A502}"/>
              </a:ext>
            </a:extLst>
          </p:cNvPr>
          <p:cNvSpPr/>
          <p:nvPr/>
        </p:nvSpPr>
        <p:spPr>
          <a:xfrm>
            <a:off x="6785861" y="5824840"/>
            <a:ext cx="2257673" cy="561352"/>
          </a:xfrm>
          <a:prstGeom prst="rect">
            <a:avLst/>
          </a:prstGeom>
          <a:noFill/>
          <a:ln w="19050">
            <a:noFill/>
          </a:ln>
          <a:effectLst/>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pPr marL="333375" marR="0" lvl="0" indent="-333375"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）事業途中においても進捗状況等を周知。</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四角形: 角を丸くする 14">
            <a:extLst>
              <a:ext uri="{FF2B5EF4-FFF2-40B4-BE49-F238E27FC236}">
                <a16:creationId xmlns:a16="http://schemas.microsoft.com/office/drawing/2014/main" id="{04ED924B-6F43-81F0-08D9-781738779CE1}"/>
              </a:ext>
            </a:extLst>
          </p:cNvPr>
          <p:cNvSpPr/>
          <p:nvPr/>
        </p:nvSpPr>
        <p:spPr>
          <a:xfrm>
            <a:off x="457825" y="5640929"/>
            <a:ext cx="1094197" cy="756000"/>
          </a:xfrm>
          <a:prstGeom prst="roundRect">
            <a:avLst/>
          </a:prstGeom>
          <a:solidFill>
            <a:schemeClr val="accent6">
              <a:lumMod val="20000"/>
              <a:lumOff val="80000"/>
            </a:schemeClr>
          </a:solidFill>
          <a:ln w="28575">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サポート</a:t>
            </a:r>
            <a:endParaRPr kumimoji="1" lang="en-US" altLang="ja-JP"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施策の</a:t>
            </a:r>
            <a:endParaRPr kumimoji="1" lang="en-US" altLang="ja-JP"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検討</a:t>
            </a:r>
          </a:p>
        </p:txBody>
      </p:sp>
      <p:sp>
        <p:nvSpPr>
          <p:cNvPr id="16" name="右中かっこ 15">
            <a:extLst>
              <a:ext uri="{FF2B5EF4-FFF2-40B4-BE49-F238E27FC236}">
                <a16:creationId xmlns:a16="http://schemas.microsoft.com/office/drawing/2014/main" id="{65FCAE26-3676-3429-A135-DCA0B19BE47E}"/>
              </a:ext>
            </a:extLst>
          </p:cNvPr>
          <p:cNvSpPr/>
          <p:nvPr/>
        </p:nvSpPr>
        <p:spPr>
          <a:xfrm>
            <a:off x="4415156" y="2442699"/>
            <a:ext cx="207825" cy="486364"/>
          </a:xfrm>
          <a:prstGeom prst="rightBrace">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 name="正方形/長方形 18">
            <a:extLst>
              <a:ext uri="{FF2B5EF4-FFF2-40B4-BE49-F238E27FC236}">
                <a16:creationId xmlns:a16="http://schemas.microsoft.com/office/drawing/2014/main" id="{EAC47DA7-87C4-7BCB-2DC9-C5AC96204C84}"/>
              </a:ext>
            </a:extLst>
          </p:cNvPr>
          <p:cNvSpPr/>
          <p:nvPr/>
        </p:nvSpPr>
        <p:spPr>
          <a:xfrm>
            <a:off x="4519068" y="2190188"/>
            <a:ext cx="4941209" cy="928734"/>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人口規模や地域のバランス等にも配慮し、選定</a:t>
            </a:r>
            <a:endParaRPr kumimoji="1" lang="en-US" altLang="ja-JP"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a:extLst>
              <a:ext uri="{FF2B5EF4-FFF2-40B4-BE49-F238E27FC236}">
                <a16:creationId xmlns:a16="http://schemas.microsoft.com/office/drawing/2014/main" id="{2EDCD89E-3266-7D99-6E61-0BEC1A3CE143}"/>
              </a:ext>
            </a:extLst>
          </p:cNvPr>
          <p:cNvSpPr txBox="1">
            <a:spLocks/>
          </p:cNvSpPr>
          <p:nvPr/>
        </p:nvSpPr>
        <p:spPr bwMode="auto">
          <a:xfrm>
            <a:off x="7719292" y="6505620"/>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defRPr kumimoji="1" sz="1292" kern="1200">
                <a:solidFill>
                  <a:srgbClr val="000000"/>
                </a:solidFill>
                <a:latin typeface="Arial" charset="0"/>
                <a:ea typeface="ＭＳ Ｐゴシック"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34076336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8B5E7-4F40-757D-2E31-518A3DBD52E8}"/>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FF878247-01A8-12C0-4AF8-D65746E7CAA6}"/>
              </a:ext>
            </a:extLst>
          </p:cNvPr>
          <p:cNvSpPr/>
          <p:nvPr/>
        </p:nvSpPr>
        <p:spPr>
          <a:xfrm>
            <a:off x="1843695" y="4913270"/>
            <a:ext cx="7975816" cy="1566285"/>
          </a:xfrm>
          <a:prstGeom prst="rect">
            <a:avLst/>
          </a:prstGeom>
          <a:solidFill>
            <a:schemeClr val="accent1">
              <a:lumMod val="20000"/>
              <a:lumOff val="80000"/>
            </a:scheme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68484" indent="-168484" algn="just" defTabSz="449290">
              <a:spcAft>
                <a:spcPts val="590"/>
              </a:spcAft>
              <a:defRPr/>
            </a:pPr>
            <a:r>
              <a:rPr lang="ja-JP" altLang="en-US" sz="1572">
                <a:solidFill>
                  <a:prstClr val="black"/>
                </a:solidFill>
                <a:latin typeface="Meiryo UI" panose="020B0604030504040204" pitchFamily="50" charset="-128"/>
                <a:ea typeface="Meiryo UI" panose="020B0604030504040204" pitchFamily="50" charset="-128"/>
              </a:rPr>
              <a:t>○　先行自治体が独自に開発した既存のアプリ等について、ふるさと住民登録制度との連携によるユーザーの利便性向上を図るため、改修が必要。</a:t>
            </a:r>
          </a:p>
        </p:txBody>
      </p:sp>
      <p:sp>
        <p:nvSpPr>
          <p:cNvPr id="21" name="テキスト ボックス 20">
            <a:extLst>
              <a:ext uri="{FF2B5EF4-FFF2-40B4-BE49-F238E27FC236}">
                <a16:creationId xmlns:a16="http://schemas.microsoft.com/office/drawing/2014/main" id="{A1122FE9-C26F-DE05-C29C-582AD36C249C}"/>
              </a:ext>
            </a:extLst>
          </p:cNvPr>
          <p:cNvSpPr txBox="1"/>
          <p:nvPr/>
        </p:nvSpPr>
        <p:spPr>
          <a:xfrm>
            <a:off x="0" y="555408"/>
            <a:ext cx="9906000" cy="337082"/>
          </a:xfrm>
          <a:prstGeom prst="rect">
            <a:avLst/>
          </a:prstGeom>
          <a:solidFill>
            <a:schemeClr val="bg1"/>
          </a:solidFill>
          <a:ln w="19050">
            <a:noFill/>
          </a:ln>
        </p:spPr>
        <p:txBody>
          <a:bodyPr wrap="square" lIns="70753" tIns="65311" rIns="106129" bIns="65311" rtlCol="0" anchor="t">
            <a:spAutoFit/>
          </a:bodyPr>
          <a:lstStyle/>
          <a:p>
            <a:pPr marL="141964" indent="-141964" algn="just" defTabSz="828615">
              <a:lnSpc>
                <a:spcPts val="1572"/>
              </a:lnSpc>
              <a:defRPr/>
            </a:pPr>
            <a:endParaRPr kumimoji="0" lang="ja-JP" altLang="en-US" sz="1376" kern="0">
              <a:solidFill>
                <a:prstClr val="black"/>
              </a:solidFill>
              <a:latin typeface="Meiryo UI"/>
              <a:ea typeface="Meiryo UI"/>
            </a:endParaRPr>
          </a:p>
        </p:txBody>
      </p:sp>
      <p:sp>
        <p:nvSpPr>
          <p:cNvPr id="5" name="テキスト ボックス 4">
            <a:extLst>
              <a:ext uri="{FF2B5EF4-FFF2-40B4-BE49-F238E27FC236}">
                <a16:creationId xmlns:a16="http://schemas.microsoft.com/office/drawing/2014/main" id="{737214D5-3A12-E5F0-5851-A6885AB737B3}"/>
              </a:ext>
            </a:extLst>
          </p:cNvPr>
          <p:cNvSpPr txBox="1"/>
          <p:nvPr/>
        </p:nvSpPr>
        <p:spPr>
          <a:xfrm>
            <a:off x="170040" y="152077"/>
            <a:ext cx="9461465" cy="362934"/>
          </a:xfrm>
          <a:prstGeom prst="rect">
            <a:avLst/>
          </a:prstGeom>
          <a:noFill/>
        </p:spPr>
        <p:txBody>
          <a:bodyPr wrap="square" lIns="0" tIns="0" rIns="0" bIns="0" rtlCol="0">
            <a:spAutoFit/>
          </a:bodyPr>
          <a:lstStyle/>
          <a:p>
            <a:pPr defTabSz="414740">
              <a:defRPr/>
            </a:pPr>
            <a:r>
              <a:rPr lang="ja-JP" altLang="en-US" sz="2358" b="1" spc="272">
                <a:solidFill>
                  <a:srgbClr val="FFFFFF"/>
                </a:solidFill>
                <a:latin typeface="Meiryo UI" panose="020B0604030504040204" pitchFamily="34" charset="-128"/>
                <a:ea typeface="Meiryo UI" panose="020B0604030504040204" pitchFamily="34" charset="-128"/>
              </a:rPr>
              <a:t>財政上の対応</a:t>
            </a:r>
          </a:p>
        </p:txBody>
      </p:sp>
      <p:sp>
        <p:nvSpPr>
          <p:cNvPr id="3" name="スライド番号プレースホルダー 1">
            <a:extLst>
              <a:ext uri="{FF2B5EF4-FFF2-40B4-BE49-F238E27FC236}">
                <a16:creationId xmlns:a16="http://schemas.microsoft.com/office/drawing/2014/main" id="{B28CB034-7B4D-A63D-C6FA-9351EAAD1489}"/>
              </a:ext>
            </a:extLst>
          </p:cNvPr>
          <p:cNvSpPr txBox="1">
            <a:spLocks/>
          </p:cNvSpPr>
          <p:nvPr/>
        </p:nvSpPr>
        <p:spPr>
          <a:xfrm>
            <a:off x="7723560" y="6508448"/>
            <a:ext cx="2096640" cy="331200"/>
          </a:xfrm>
          <a:prstGeom prst="rect">
            <a:avLst/>
          </a:prstGeom>
        </p:spPr>
        <p:txBody>
          <a:bodyPr vert="horz" lIns="89856" tIns="44928" rIns="89856" bIns="44928" rtlCol="0" anchor="ctr"/>
          <a:lstStyle>
            <a:defPPr>
              <a:defRPr lang="en-US"/>
            </a:defPPr>
            <a:lvl1pPr marL="0" algn="r" defTabSz="457200" rtl="0" eaLnBrk="1" latinLnBrk="0" hangingPunct="1">
              <a:defRPr sz="923" b="0" i="0" kern="1200">
                <a:solidFill>
                  <a:schemeClr val="tx1"/>
                </a:solidFill>
                <a:latin typeface="Meiryo UI" panose="020B0604030504040204" pitchFamily="34" charset="-128"/>
                <a:ea typeface="Meiryo UI" panose="020B060403050404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14740">
              <a:defRPr/>
            </a:pPr>
            <a:fld id="{E8BA8041-834A-4C04-A0B8-421FCD2EF705}" type="slidenum">
              <a:rPr kumimoji="0" lang="ja-JP" altLang="en-US" sz="1633">
                <a:solidFill>
                  <a:prstClr val="black"/>
                </a:solidFill>
                <a:latin typeface="Calibri" panose="020F0502020204030204"/>
                <a:ea typeface="游ゴシック" panose="020B0400000000000000" pitchFamily="50" charset="-128"/>
              </a:rPr>
              <a:pPr defTabSz="414740">
                <a:defRPr/>
              </a:pPr>
              <a:t>8</a:t>
            </a:fld>
            <a:endParaRPr kumimoji="0" lang="ja-JP" altLang="en-US" sz="1633">
              <a:solidFill>
                <a:prstClr val="black"/>
              </a:solidFill>
              <a:latin typeface="Calibri" panose="020F0502020204030204"/>
              <a:ea typeface="游ゴシック" panose="020B0400000000000000" pitchFamily="50" charset="-128"/>
            </a:endParaRPr>
          </a:p>
        </p:txBody>
      </p:sp>
      <p:sp>
        <p:nvSpPr>
          <p:cNvPr id="6" name="正方形/長方形 5">
            <a:extLst>
              <a:ext uri="{FF2B5EF4-FFF2-40B4-BE49-F238E27FC236}">
                <a16:creationId xmlns:a16="http://schemas.microsoft.com/office/drawing/2014/main" id="{D44BECC3-B5B3-8DED-4D47-221B1571B770}"/>
              </a:ext>
            </a:extLst>
          </p:cNvPr>
          <p:cNvSpPr/>
          <p:nvPr/>
        </p:nvSpPr>
        <p:spPr>
          <a:xfrm>
            <a:off x="67151" y="674645"/>
            <a:ext cx="1628641" cy="1760023"/>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49290">
              <a:defRPr/>
            </a:pPr>
            <a:r>
              <a:rPr lang="ja-JP" altLang="en-US" sz="1572" b="1">
                <a:solidFill>
                  <a:prstClr val="white"/>
                </a:solidFill>
                <a:latin typeface="Meiryo UI" panose="020B0604030504040204" pitchFamily="50" charset="-128"/>
                <a:ea typeface="Meiryo UI" panose="020B0604030504040204" pitchFamily="50" charset="-128"/>
              </a:rPr>
              <a:t>ふるさと住民登録システムの利用料</a:t>
            </a:r>
            <a:endParaRPr lang="en-US" altLang="ja-JP" sz="1572" b="1">
              <a:solidFill>
                <a:prstClr val="white"/>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00BE53E4-55E3-EC18-D2F9-1BB9D1BA7351}"/>
              </a:ext>
            </a:extLst>
          </p:cNvPr>
          <p:cNvSpPr/>
          <p:nvPr/>
        </p:nvSpPr>
        <p:spPr>
          <a:xfrm>
            <a:off x="1824356" y="698618"/>
            <a:ext cx="8014493" cy="1736050"/>
          </a:xfrm>
          <a:prstGeom prst="rect">
            <a:avLst/>
          </a:prstGeom>
          <a:solidFill>
            <a:schemeClr val="accent2">
              <a:lumMod val="20000"/>
              <a:lumOff val="80000"/>
            </a:schemeClr>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89856" tIns="44928" rIns="89856" bIns="44928" rtlCol="0" anchor="t"/>
          <a:lstStyle/>
          <a:p>
            <a:pPr marL="168484" indent="-168484" algn="just" defTabSz="449290">
              <a:spcAft>
                <a:spcPts val="590"/>
              </a:spcAft>
              <a:defRPr/>
            </a:pPr>
            <a:r>
              <a:rPr lang="ja-JP" altLang="en-US" sz="1572">
                <a:solidFill>
                  <a:prstClr val="black"/>
                </a:solidFill>
                <a:latin typeface="Meiryo UI" panose="020B0604030504040204" pitchFamily="50" charset="-128"/>
                <a:ea typeface="Meiryo UI" panose="020B0604030504040204" pitchFamily="50" charset="-128"/>
              </a:rPr>
              <a:t>○　全国の自治体が利用できる共通システムを国が構築。</a:t>
            </a:r>
            <a:endParaRPr lang="en-US" altLang="ja-JP" sz="1572">
              <a:solidFill>
                <a:prstClr val="black"/>
              </a:solidFill>
              <a:latin typeface="Meiryo UI" panose="020B0604030504040204" pitchFamily="50" charset="-128"/>
              <a:ea typeface="Meiryo UI" panose="020B0604030504040204" pitchFamily="50" charset="-128"/>
            </a:endParaRPr>
          </a:p>
          <a:p>
            <a:pPr marL="168484" indent="-168484" algn="just" defTabSz="449290">
              <a:defRPr/>
            </a:pPr>
            <a:r>
              <a:rPr lang="ja-JP" altLang="en-US" sz="1572">
                <a:solidFill>
                  <a:prstClr val="black"/>
                </a:solidFill>
                <a:latin typeface="Meiryo UI"/>
                <a:ea typeface="Meiryo UI"/>
              </a:rPr>
              <a:t>○　自治体が利用する共通システムの利用料は、自治体による負担が原則となっているが、早期の自治体参画を図り、施策効果を早期に最大化する必要。</a:t>
            </a:r>
            <a:endParaRPr kumimoji="0" lang="ja-JP" altLang="en-US" sz="1572">
              <a:solidFill>
                <a:prstClr val="black"/>
              </a:solidFill>
              <a:latin typeface="Meiryo UI"/>
              <a:ea typeface="Meiryo UI"/>
            </a:endParaRPr>
          </a:p>
        </p:txBody>
      </p:sp>
      <p:sp>
        <p:nvSpPr>
          <p:cNvPr id="18" name="正方形/長方形 17">
            <a:extLst>
              <a:ext uri="{FF2B5EF4-FFF2-40B4-BE49-F238E27FC236}">
                <a16:creationId xmlns:a16="http://schemas.microsoft.com/office/drawing/2014/main" id="{67133A5B-309B-0D40-4312-84A705D68EAA}"/>
              </a:ext>
            </a:extLst>
          </p:cNvPr>
          <p:cNvSpPr/>
          <p:nvPr/>
        </p:nvSpPr>
        <p:spPr>
          <a:xfrm>
            <a:off x="47122" y="2578458"/>
            <a:ext cx="1648669" cy="216652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49290">
              <a:defRPr/>
            </a:pPr>
            <a:r>
              <a:rPr lang="ja-JP" altLang="en-US" sz="1572" b="1">
                <a:solidFill>
                  <a:prstClr val="white"/>
                </a:solidFill>
                <a:latin typeface="Meiryo UI" panose="020B0604030504040204" pitchFamily="50" charset="-128"/>
                <a:ea typeface="Meiryo UI" panose="020B0604030504040204" pitchFamily="50" charset="-128"/>
              </a:rPr>
              <a:t>制度の推進に</a:t>
            </a:r>
            <a:endParaRPr lang="en-US" altLang="ja-JP" sz="1572" b="1">
              <a:solidFill>
                <a:prstClr val="white"/>
              </a:solidFill>
              <a:latin typeface="Meiryo UI" panose="020B0604030504040204" pitchFamily="50" charset="-128"/>
              <a:ea typeface="Meiryo UI" panose="020B0604030504040204" pitchFamily="50" charset="-128"/>
            </a:endParaRPr>
          </a:p>
          <a:p>
            <a:pPr algn="ctr" defTabSz="449290">
              <a:defRPr/>
            </a:pPr>
            <a:r>
              <a:rPr lang="ja-JP" altLang="en-US" sz="1572" b="1">
                <a:solidFill>
                  <a:prstClr val="white"/>
                </a:solidFill>
                <a:latin typeface="Meiryo UI" panose="020B0604030504040204" pitchFamily="50" charset="-128"/>
                <a:ea typeface="Meiryo UI" panose="020B0604030504040204" pitchFamily="50" charset="-128"/>
              </a:rPr>
              <a:t>要する経費</a:t>
            </a:r>
            <a:endParaRPr lang="en-US" altLang="ja-JP" sz="1572" b="1">
              <a:solidFill>
                <a:prstClr val="white"/>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7514CB7F-2FA2-B252-A507-1549532E9289}"/>
              </a:ext>
            </a:extLst>
          </p:cNvPr>
          <p:cNvSpPr/>
          <p:nvPr/>
        </p:nvSpPr>
        <p:spPr>
          <a:xfrm>
            <a:off x="1824356" y="2596612"/>
            <a:ext cx="7975816" cy="2148367"/>
          </a:xfrm>
          <a:prstGeom prst="rect">
            <a:avLst/>
          </a:prstGeom>
          <a:solidFill>
            <a:schemeClr val="accent3">
              <a:lumMod val="20000"/>
              <a:lumOff val="80000"/>
            </a:schemeClr>
          </a:solid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89856" tIns="44928" rIns="89856" bIns="44928" rtlCol="0" anchor="t"/>
          <a:lstStyle/>
          <a:p>
            <a:pPr marL="171450" indent="-171450" algn="just" defTabSz="457200" fontAlgn="auto">
              <a:spcBef>
                <a:spcPts val="0"/>
              </a:spcBef>
              <a:spcAft>
                <a:spcPts val="600"/>
              </a:spcAft>
              <a:defRPr/>
            </a:pPr>
            <a:r>
              <a:rPr lang="ja-JP" altLang="en-US" sz="1600">
                <a:solidFill>
                  <a:prstClr val="black"/>
                </a:solidFill>
                <a:latin typeface="Meiryo UI"/>
                <a:ea typeface="Meiryo UI"/>
              </a:rPr>
              <a:t>○　「関係人口」を可視化し、地域の担い手確保や活性化につなげる取組である「ふるさと住民登録制度」が令和８年度に創設されることを踏まえ、関係人口の充実・拡大等に向けた自治体による幅広い取組を支援するため、ふるさと住民登録制度の推進に係る特別交付税措置を創設。</a:t>
            </a:r>
            <a:endParaRPr lang="en-US" altLang="ja-JP" sz="1600">
              <a:solidFill>
                <a:prstClr val="black"/>
              </a:solidFill>
              <a:latin typeface="Meiryo UI"/>
              <a:ea typeface="Meiryo UI"/>
            </a:endParaRPr>
          </a:p>
          <a:p>
            <a:pPr marL="171450" algn="just" defTabSz="457200" fontAlgn="auto">
              <a:spcBef>
                <a:spcPts val="0"/>
              </a:spcBef>
              <a:spcAft>
                <a:spcPts val="0"/>
              </a:spcAft>
              <a:defRPr/>
            </a:pPr>
            <a:r>
              <a:rPr kumimoji="0" lang="en-US" altLang="ja-JP" sz="1600" b="1" kern="0" spc="27">
                <a:solidFill>
                  <a:sysClr val="windowText" lastClr="000000"/>
                </a:solidFill>
                <a:latin typeface="Meiryo UI" panose="020B0604030504040204" pitchFamily="50" charset="-128"/>
                <a:ea typeface="Meiryo UI" panose="020B0604030504040204" pitchFamily="50" charset="-128"/>
                <a:cs typeface="Meiryo UI"/>
              </a:rPr>
              <a:t>【</a:t>
            </a:r>
            <a:r>
              <a:rPr kumimoji="0" lang="ja-JP" altLang="en-US" sz="1600" b="1" kern="0" spc="27">
                <a:solidFill>
                  <a:sysClr val="windowText" lastClr="000000"/>
                </a:solidFill>
                <a:latin typeface="Meiryo UI" panose="020B0604030504040204" pitchFamily="50" charset="-128"/>
                <a:ea typeface="Meiryo UI" panose="020B0604030504040204" pitchFamily="50" charset="-128"/>
                <a:cs typeface="Meiryo UI"/>
              </a:rPr>
              <a:t>措置内容</a:t>
            </a:r>
            <a:r>
              <a:rPr kumimoji="0" lang="en-US" altLang="ja-JP" sz="1600" b="1" kern="0" spc="27">
                <a:solidFill>
                  <a:sysClr val="windowText" lastClr="000000"/>
                </a:solidFill>
                <a:latin typeface="Meiryo UI" panose="020B0604030504040204" pitchFamily="50" charset="-128"/>
                <a:ea typeface="Meiryo UI" panose="020B0604030504040204" pitchFamily="50" charset="-128"/>
                <a:cs typeface="Meiryo UI"/>
              </a:rPr>
              <a:t>】</a:t>
            </a:r>
          </a:p>
          <a:p>
            <a:pPr marL="409575" marR="82918" indent="-133350" algn="just" defTabSz="829178">
              <a:lnSpc>
                <a:spcPct val="101600"/>
              </a:lnSpc>
              <a:spcBef>
                <a:spcPts val="345"/>
              </a:spcBef>
              <a:tabLst>
                <a:tab pos="361950" algn="l"/>
                <a:tab pos="422275" algn="l"/>
              </a:tabLst>
            </a:pPr>
            <a:r>
              <a:rPr kumimoji="0" lang="ja-JP" altLang="en-US" sz="1600" kern="0" spc="27">
                <a:solidFill>
                  <a:sysClr val="windowText" lastClr="000000"/>
                </a:solidFill>
                <a:latin typeface="Meiryo UI" panose="020B0604030504040204" pitchFamily="50" charset="-128"/>
                <a:ea typeface="Meiryo UI" panose="020B0604030504040204" pitchFamily="50" charset="-128"/>
                <a:cs typeface="Meiryo UI"/>
              </a:rPr>
              <a:t>✓　ふるさと住民コーディネーターの設置に要する経費に対し、１人当たり</a:t>
            </a:r>
            <a:r>
              <a:rPr kumimoji="0" lang="en-US" altLang="ja-JP" sz="1600" kern="0" spc="27">
                <a:solidFill>
                  <a:sysClr val="windowText" lastClr="000000"/>
                </a:solidFill>
                <a:latin typeface="Meiryo UI" panose="020B0604030504040204" pitchFamily="50" charset="-128"/>
                <a:ea typeface="Meiryo UI" panose="020B0604030504040204" pitchFamily="50" charset="-128"/>
                <a:cs typeface="Meiryo UI"/>
              </a:rPr>
              <a:t>500</a:t>
            </a:r>
            <a:r>
              <a:rPr kumimoji="0" lang="ja-JP" altLang="en-US" sz="1600" kern="0" spc="27">
                <a:solidFill>
                  <a:sysClr val="windowText" lastClr="000000"/>
                </a:solidFill>
                <a:latin typeface="Meiryo UI" panose="020B0604030504040204" pitchFamily="50" charset="-128"/>
                <a:ea typeface="Meiryo UI" panose="020B0604030504040204" pitchFamily="50" charset="-128"/>
                <a:cs typeface="Meiryo UI"/>
              </a:rPr>
              <a:t>万円（兼任の場合は</a:t>
            </a:r>
            <a:r>
              <a:rPr kumimoji="0" lang="en-US" altLang="ja-JP" sz="1600" kern="0" spc="27">
                <a:solidFill>
                  <a:sysClr val="windowText" lastClr="000000"/>
                </a:solidFill>
                <a:latin typeface="Meiryo UI" panose="020B0604030504040204" pitchFamily="50" charset="-128"/>
                <a:ea typeface="Meiryo UI" panose="020B0604030504040204" pitchFamily="50" charset="-128"/>
                <a:cs typeface="Meiryo UI"/>
              </a:rPr>
              <a:t>40</a:t>
            </a:r>
            <a:r>
              <a:rPr kumimoji="0" lang="ja-JP" altLang="en-US" sz="1600" kern="0" spc="27">
                <a:solidFill>
                  <a:sysClr val="windowText" lastClr="000000"/>
                </a:solidFill>
                <a:latin typeface="Meiryo UI" panose="020B0604030504040204" pitchFamily="50" charset="-128"/>
                <a:ea typeface="Meiryo UI" panose="020B0604030504040204" pitchFamily="50" charset="-128"/>
                <a:cs typeface="Meiryo UI"/>
              </a:rPr>
              <a:t>万円）を上限に措置。</a:t>
            </a:r>
            <a:endParaRPr kumimoji="0" lang="en-US" altLang="ja-JP" sz="1600" kern="0" spc="27">
              <a:solidFill>
                <a:sysClr val="windowText" lastClr="000000"/>
              </a:solidFill>
              <a:latin typeface="Meiryo UI" panose="020B0604030504040204" pitchFamily="50" charset="-128"/>
              <a:ea typeface="Meiryo UI" panose="020B0604030504040204" pitchFamily="50" charset="-128"/>
              <a:cs typeface="Meiryo UI"/>
            </a:endParaRPr>
          </a:p>
          <a:p>
            <a:pPr marL="409575" marR="82918" indent="-133350" algn="just" defTabSz="829178">
              <a:lnSpc>
                <a:spcPct val="101600"/>
              </a:lnSpc>
              <a:spcBef>
                <a:spcPts val="345"/>
              </a:spcBef>
              <a:tabLst>
                <a:tab pos="361950" algn="l"/>
                <a:tab pos="422275" algn="l"/>
              </a:tabLst>
            </a:pPr>
            <a:r>
              <a:rPr kumimoji="0" lang="ja-JP" altLang="en-US" sz="1600" kern="0" spc="27">
                <a:solidFill>
                  <a:sysClr val="windowText" lastClr="000000"/>
                </a:solidFill>
                <a:latin typeface="Meiryo UI" panose="020B0604030504040204" pitchFamily="50" charset="-128"/>
                <a:ea typeface="Meiryo UI" panose="020B0604030504040204" pitchFamily="50" charset="-128"/>
                <a:cs typeface="Meiryo UI"/>
              </a:rPr>
              <a:t>✓　その他の取組に要する経費に対し、事業費</a:t>
            </a:r>
            <a:r>
              <a:rPr kumimoji="0" lang="en-US" altLang="ja-JP" sz="1600" kern="0" spc="27">
                <a:solidFill>
                  <a:sysClr val="windowText" lastClr="000000"/>
                </a:solidFill>
                <a:latin typeface="Meiryo UI" panose="020B0604030504040204" pitchFamily="50" charset="-128"/>
                <a:ea typeface="Meiryo UI" panose="020B0604030504040204" pitchFamily="50" charset="-128"/>
                <a:cs typeface="Meiryo UI"/>
              </a:rPr>
              <a:t>1,000</a:t>
            </a:r>
            <a:r>
              <a:rPr kumimoji="0" lang="ja-JP" altLang="en-US" sz="1600" kern="0" spc="27">
                <a:solidFill>
                  <a:sysClr val="windowText" lastClr="000000"/>
                </a:solidFill>
                <a:latin typeface="Meiryo UI" panose="020B0604030504040204" pitchFamily="50" charset="-128"/>
                <a:ea typeface="Meiryo UI" panose="020B0604030504040204" pitchFamily="50" charset="-128"/>
                <a:cs typeface="Meiryo UI"/>
              </a:rPr>
              <a:t>万円を上限に措置率</a:t>
            </a:r>
            <a:r>
              <a:rPr kumimoji="0" lang="en-US" altLang="ja-JP" sz="1600" kern="0" spc="27">
                <a:solidFill>
                  <a:sysClr val="windowText" lastClr="000000"/>
                </a:solidFill>
                <a:latin typeface="Meiryo UI" panose="020B0604030504040204" pitchFamily="50" charset="-128"/>
                <a:ea typeface="Meiryo UI" panose="020B0604030504040204" pitchFamily="50" charset="-128"/>
                <a:cs typeface="Meiryo UI"/>
              </a:rPr>
              <a:t>0.5×</a:t>
            </a:r>
            <a:r>
              <a:rPr kumimoji="0" lang="ja-JP" altLang="en-US" sz="1600" kern="0" spc="27">
                <a:solidFill>
                  <a:sysClr val="windowText" lastClr="000000"/>
                </a:solidFill>
                <a:latin typeface="Meiryo UI" panose="020B0604030504040204" pitchFamily="50" charset="-128"/>
                <a:ea typeface="Meiryo UI" panose="020B0604030504040204" pitchFamily="50" charset="-128"/>
                <a:cs typeface="Meiryo UI"/>
              </a:rPr>
              <a:t>財政力補正により措置。</a:t>
            </a:r>
            <a:endParaRPr kumimoji="0" lang="ja-JP" altLang="en-US" sz="1600" kern="0">
              <a:solidFill>
                <a:sysClr val="windowText" lastClr="000000"/>
              </a:solidFill>
              <a:latin typeface="Meiryo UI" panose="020B0604030504040204" pitchFamily="50" charset="-128"/>
              <a:ea typeface="Meiryo UI" panose="020B0604030504040204" pitchFamily="50" charset="-128"/>
              <a:cs typeface="Meiryo UI"/>
            </a:endParaRPr>
          </a:p>
        </p:txBody>
      </p:sp>
      <p:sp>
        <p:nvSpPr>
          <p:cNvPr id="2" name="正方形/長方形 1">
            <a:extLst>
              <a:ext uri="{FF2B5EF4-FFF2-40B4-BE49-F238E27FC236}">
                <a16:creationId xmlns:a16="http://schemas.microsoft.com/office/drawing/2014/main" id="{CDE4F2BE-15A8-A788-6A71-75D1DF8BBC43}"/>
              </a:ext>
            </a:extLst>
          </p:cNvPr>
          <p:cNvSpPr/>
          <p:nvPr/>
        </p:nvSpPr>
        <p:spPr>
          <a:xfrm>
            <a:off x="46867" y="4888769"/>
            <a:ext cx="1628640" cy="16196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49290">
              <a:defRPr/>
            </a:pPr>
            <a:r>
              <a:rPr lang="ja-JP" altLang="en-US" sz="1572" b="1">
                <a:solidFill>
                  <a:prstClr val="white"/>
                </a:solidFill>
                <a:latin typeface="Meiryo UI" panose="020B0604030504040204" pitchFamily="50" charset="-128"/>
                <a:ea typeface="Meiryo UI" panose="020B0604030504040204" pitchFamily="50" charset="-128"/>
              </a:rPr>
              <a:t>自治体における類似アプリ等の</a:t>
            </a:r>
            <a:endParaRPr lang="en-US" altLang="ja-JP" sz="1572" b="1">
              <a:solidFill>
                <a:prstClr val="white"/>
              </a:solidFill>
              <a:latin typeface="Meiryo UI" panose="020B0604030504040204" pitchFamily="50" charset="-128"/>
              <a:ea typeface="Meiryo UI" panose="020B0604030504040204" pitchFamily="50" charset="-128"/>
            </a:endParaRPr>
          </a:p>
          <a:p>
            <a:pPr algn="ctr" defTabSz="449290">
              <a:defRPr/>
            </a:pPr>
            <a:r>
              <a:rPr lang="ja-JP" altLang="en-US" sz="1572" b="1">
                <a:solidFill>
                  <a:prstClr val="white"/>
                </a:solidFill>
                <a:latin typeface="Meiryo UI" panose="020B0604030504040204" pitchFamily="50" charset="-128"/>
                <a:ea typeface="Meiryo UI" panose="020B0604030504040204" pitchFamily="50" charset="-128"/>
              </a:rPr>
              <a:t>改修経費</a:t>
            </a:r>
            <a:endParaRPr lang="en-US" altLang="ja-JP" sz="1572" b="1">
              <a:solidFill>
                <a:prstClr val="white"/>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497B698D-703B-A538-4921-BA2AF9CA31BA}"/>
              </a:ext>
            </a:extLst>
          </p:cNvPr>
          <p:cNvSpPr/>
          <p:nvPr/>
        </p:nvSpPr>
        <p:spPr>
          <a:xfrm>
            <a:off x="1944577" y="1814823"/>
            <a:ext cx="7617545" cy="59095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68484" indent="-168484" algn="just" defTabSz="449290">
              <a:lnSpc>
                <a:spcPts val="1965"/>
              </a:lnSpc>
              <a:defRPr/>
            </a:pPr>
            <a:r>
              <a:rPr lang="ja-JP" altLang="en-US" sz="1572">
                <a:solidFill>
                  <a:prstClr val="black"/>
                </a:solidFill>
                <a:latin typeface="Meiryo UI" panose="020B0604030504040204" pitchFamily="50" charset="-128"/>
                <a:ea typeface="Meiryo UI" panose="020B0604030504040204" pitchFamily="50" charset="-128"/>
              </a:rPr>
              <a:t>✓　</a:t>
            </a:r>
            <a:r>
              <a:rPr lang="ja-JP" altLang="en-US" sz="1572" b="1" u="sng">
                <a:solidFill>
                  <a:prstClr val="black"/>
                </a:solidFill>
                <a:latin typeface="Meiryo UI" panose="020B0604030504040204" pitchFamily="50" charset="-128"/>
                <a:ea typeface="Meiryo UI" panose="020B0604030504040204" pitchFamily="50" charset="-128"/>
              </a:rPr>
              <a:t>令和９年度までに参加する団体については、一定期間負担を求めない</a:t>
            </a:r>
            <a:r>
              <a:rPr lang="ja-JP" altLang="en-US" sz="1572">
                <a:solidFill>
                  <a:prstClr val="black"/>
                </a:solidFill>
                <a:latin typeface="Meiryo UI" panose="020B0604030504040204" pitchFamily="50" charset="-128"/>
                <a:ea typeface="Meiryo UI" panose="020B0604030504040204" pitchFamily="50" charset="-128"/>
              </a:rPr>
              <a:t>こととする。令和</a:t>
            </a:r>
            <a:r>
              <a:rPr lang="en-US" altLang="ja-JP" sz="1572">
                <a:solidFill>
                  <a:prstClr val="black"/>
                </a:solidFill>
                <a:latin typeface="Meiryo UI" panose="020B0604030504040204" pitchFamily="50" charset="-128"/>
                <a:ea typeface="Meiryo UI" panose="020B0604030504040204" pitchFamily="50" charset="-128"/>
              </a:rPr>
              <a:t>10</a:t>
            </a:r>
            <a:r>
              <a:rPr lang="ja-JP" altLang="en-US" sz="1572">
                <a:solidFill>
                  <a:prstClr val="black"/>
                </a:solidFill>
                <a:latin typeface="Meiryo UI" panose="020B0604030504040204" pitchFamily="50" charset="-128"/>
                <a:ea typeface="Meiryo UI" panose="020B0604030504040204" pitchFamily="50" charset="-128"/>
              </a:rPr>
              <a:t>年度以降に参加する団体の負担については、今後検討。</a:t>
            </a:r>
          </a:p>
        </p:txBody>
      </p:sp>
      <p:sp>
        <p:nvSpPr>
          <p:cNvPr id="8" name="二等辺三角形 7">
            <a:extLst>
              <a:ext uri="{FF2B5EF4-FFF2-40B4-BE49-F238E27FC236}">
                <a16:creationId xmlns:a16="http://schemas.microsoft.com/office/drawing/2014/main" id="{13427CD1-E573-A2AA-E4D6-43C47EE8F33F}"/>
              </a:ext>
            </a:extLst>
          </p:cNvPr>
          <p:cNvSpPr/>
          <p:nvPr/>
        </p:nvSpPr>
        <p:spPr>
          <a:xfrm rot="10800000">
            <a:off x="4859470" y="1545278"/>
            <a:ext cx="1787760" cy="238153"/>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49290">
              <a:defRPr/>
            </a:pPr>
            <a:endParaRPr lang="ja-JP" altLang="en-US" sz="1769">
              <a:solidFill>
                <a:prstClr val="white"/>
              </a:solidFill>
              <a:latin typeface="Calibri" panose="020F0502020204030204"/>
              <a:ea typeface="メイリオ" panose="020B0604030504040204" pitchFamily="50" charset="-128"/>
            </a:endParaRPr>
          </a:p>
        </p:txBody>
      </p:sp>
      <p:sp>
        <p:nvSpPr>
          <p:cNvPr id="13" name="正方形/長方形 12">
            <a:extLst>
              <a:ext uri="{FF2B5EF4-FFF2-40B4-BE49-F238E27FC236}">
                <a16:creationId xmlns:a16="http://schemas.microsoft.com/office/drawing/2014/main" id="{646AFFEE-7081-1F63-4E00-7EF5986D73A8}"/>
              </a:ext>
            </a:extLst>
          </p:cNvPr>
          <p:cNvSpPr/>
          <p:nvPr/>
        </p:nvSpPr>
        <p:spPr>
          <a:xfrm>
            <a:off x="2013960" y="5785826"/>
            <a:ext cx="7617545" cy="585698"/>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68484" indent="-168484" algn="just" defTabSz="449290">
              <a:lnSpc>
                <a:spcPts val="1965"/>
              </a:lnSpc>
              <a:defRPr/>
            </a:pPr>
            <a:r>
              <a:rPr lang="ja-JP" altLang="en-US" sz="1572">
                <a:solidFill>
                  <a:prstClr val="black"/>
                </a:solidFill>
                <a:latin typeface="Meiryo UI" panose="020B0604030504040204" pitchFamily="50" charset="-128"/>
                <a:ea typeface="Meiryo UI" panose="020B0604030504040204" pitchFamily="50" charset="-128"/>
              </a:rPr>
              <a:t>✓　ふるさと住民登録システムと連携するために発生する</a:t>
            </a:r>
            <a:r>
              <a:rPr lang="ja-JP" altLang="en-US" sz="1572" b="1" u="sng">
                <a:solidFill>
                  <a:prstClr val="black"/>
                </a:solidFill>
                <a:latin typeface="Meiryo UI" panose="020B0604030504040204" pitchFamily="50" charset="-128"/>
                <a:ea typeface="Meiryo UI" panose="020B0604030504040204" pitchFamily="50" charset="-128"/>
              </a:rPr>
              <a:t>既存アプリ等の改修経費</a:t>
            </a:r>
            <a:r>
              <a:rPr lang="ja-JP" altLang="en-US" sz="1572">
                <a:solidFill>
                  <a:prstClr val="black"/>
                </a:solidFill>
                <a:latin typeface="Meiryo UI" panose="020B0604030504040204" pitchFamily="50" charset="-128"/>
                <a:ea typeface="Meiryo UI" panose="020B0604030504040204" pitchFamily="50" charset="-128"/>
              </a:rPr>
              <a:t>については、</a:t>
            </a:r>
            <a:r>
              <a:rPr lang="ja-JP" altLang="en-US" sz="1572" b="1" u="sng">
                <a:solidFill>
                  <a:prstClr val="black"/>
                </a:solidFill>
                <a:latin typeface="Meiryo UI" panose="020B0604030504040204" pitchFamily="50" charset="-128"/>
                <a:ea typeface="Meiryo UI" panose="020B0604030504040204" pitchFamily="50" charset="-128"/>
              </a:rPr>
              <a:t>デジタル活用推進事業債を活用可能</a:t>
            </a:r>
            <a:r>
              <a:rPr lang="ja-JP" altLang="en-US" sz="1572">
                <a:solidFill>
                  <a:prstClr val="black"/>
                </a:solidFill>
                <a:latin typeface="Meiryo UI" panose="020B0604030504040204" pitchFamily="50" charset="-128"/>
                <a:ea typeface="Meiryo UI" panose="020B0604030504040204" pitchFamily="50" charset="-128"/>
              </a:rPr>
              <a:t>。</a:t>
            </a:r>
          </a:p>
        </p:txBody>
      </p:sp>
      <p:sp>
        <p:nvSpPr>
          <p:cNvPr id="14" name="二等辺三角形 13">
            <a:extLst>
              <a:ext uri="{FF2B5EF4-FFF2-40B4-BE49-F238E27FC236}">
                <a16:creationId xmlns:a16="http://schemas.microsoft.com/office/drawing/2014/main" id="{654DF8BD-0490-D521-4360-6DF45850D16D}"/>
              </a:ext>
            </a:extLst>
          </p:cNvPr>
          <p:cNvSpPr/>
          <p:nvPr/>
        </p:nvSpPr>
        <p:spPr>
          <a:xfrm rot="10800000">
            <a:off x="4937723" y="5523320"/>
            <a:ext cx="1787760" cy="23815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49290">
              <a:defRPr/>
            </a:pPr>
            <a:endParaRPr lang="ja-JP" altLang="en-US" sz="1769">
              <a:solidFill>
                <a:prstClr val="white"/>
              </a:solidFill>
              <a:latin typeface="Calibri" panose="020F0502020204030204"/>
              <a:ea typeface="メイリオ" panose="020B0604030504040204" pitchFamily="50" charset="-128"/>
            </a:endParaRPr>
          </a:p>
        </p:txBody>
      </p:sp>
    </p:spTree>
    <p:extLst>
      <p:ext uri="{BB962C8B-B14F-4D97-AF65-F5344CB8AC3E}">
        <p14:creationId xmlns:p14="http://schemas.microsoft.com/office/powerpoint/2010/main" val="4145059227"/>
      </p:ext>
    </p:extLst>
  </p:cSld>
  <p:clrMapOvr>
    <a:masterClrMapping/>
  </p:clrMapOvr>
</p:sld>
</file>

<file path=ppt/theme/theme1.xml><?xml version="1.0" encoding="utf-8"?>
<a:theme xmlns:a="http://schemas.openxmlformats.org/drawingml/2006/main" name="52_Office テーマ">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テーマ">
  <a:themeElements>
    <a:clrScheme name="地域Gルールブック">
      <a:dk1>
        <a:srgbClr val="000000"/>
      </a:dk1>
      <a:lt1>
        <a:srgbClr val="FFFFFF"/>
      </a:lt1>
      <a:dk2>
        <a:srgbClr val="EE9205"/>
      </a:dk2>
      <a:lt2>
        <a:srgbClr val="FEF0DD"/>
      </a:lt2>
      <a:accent1>
        <a:srgbClr val="1E5193"/>
      </a:accent1>
      <a:accent2>
        <a:srgbClr val="8C96A0"/>
      </a:accent2>
      <a:accent3>
        <a:srgbClr val="E6EDF0"/>
      </a:accent3>
      <a:accent4>
        <a:srgbClr val="7F7F7F"/>
      </a:accent4>
      <a:accent5>
        <a:srgbClr val="7F7F7F"/>
      </a:accent5>
      <a:accent6>
        <a:srgbClr val="7F7F7F"/>
      </a:accent6>
      <a:hlink>
        <a:srgbClr val="7F7F7F"/>
      </a:hlink>
      <a:folHlink>
        <a:srgbClr val="7F7F7F"/>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テーマ">
  <a:themeElements>
    <a:clrScheme name="地域Gルールブック">
      <a:dk1>
        <a:srgbClr val="000000"/>
      </a:dk1>
      <a:lt1>
        <a:srgbClr val="FFFFFF"/>
      </a:lt1>
      <a:dk2>
        <a:srgbClr val="EE9205"/>
      </a:dk2>
      <a:lt2>
        <a:srgbClr val="FEF0DD"/>
      </a:lt2>
      <a:accent1>
        <a:srgbClr val="1E5193"/>
      </a:accent1>
      <a:accent2>
        <a:srgbClr val="8C96A0"/>
      </a:accent2>
      <a:accent3>
        <a:srgbClr val="E6EDF0"/>
      </a:accent3>
      <a:accent4>
        <a:srgbClr val="7F7F7F"/>
      </a:accent4>
      <a:accent5>
        <a:srgbClr val="7F7F7F"/>
      </a:accent5>
      <a:accent6>
        <a:srgbClr val="7F7F7F"/>
      </a:accent6>
      <a:hlink>
        <a:srgbClr val="7F7F7F"/>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テーマ">
  <a:themeElements>
    <a:clrScheme name="地域Gルールブック">
      <a:dk1>
        <a:srgbClr val="000000"/>
      </a:dk1>
      <a:lt1>
        <a:srgbClr val="FFFFFF"/>
      </a:lt1>
      <a:dk2>
        <a:srgbClr val="EE9205"/>
      </a:dk2>
      <a:lt2>
        <a:srgbClr val="FEF0DD"/>
      </a:lt2>
      <a:accent1>
        <a:srgbClr val="1E5193"/>
      </a:accent1>
      <a:accent2>
        <a:srgbClr val="8C96A0"/>
      </a:accent2>
      <a:accent3>
        <a:srgbClr val="E6EDF0"/>
      </a:accent3>
      <a:accent4>
        <a:srgbClr val="7F7F7F"/>
      </a:accent4>
      <a:accent5>
        <a:srgbClr val="7F7F7F"/>
      </a:accent5>
      <a:accent6>
        <a:srgbClr val="7F7F7F"/>
      </a:accent6>
      <a:hlink>
        <a:srgbClr val="7F7F7F"/>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テーマ">
  <a:themeElements>
    <a:clrScheme name="地域Gルールブック">
      <a:dk1>
        <a:srgbClr val="000000"/>
      </a:dk1>
      <a:lt1>
        <a:srgbClr val="FFFFFF"/>
      </a:lt1>
      <a:dk2>
        <a:srgbClr val="EE9205"/>
      </a:dk2>
      <a:lt2>
        <a:srgbClr val="FEF0DD"/>
      </a:lt2>
      <a:accent1>
        <a:srgbClr val="1E5193"/>
      </a:accent1>
      <a:accent2>
        <a:srgbClr val="8C96A0"/>
      </a:accent2>
      <a:accent3>
        <a:srgbClr val="E6EDF0"/>
      </a:accent3>
      <a:accent4>
        <a:srgbClr val="7F7F7F"/>
      </a:accent4>
      <a:accent5>
        <a:srgbClr val="7F7F7F"/>
      </a:accent5>
      <a:accent6>
        <a:srgbClr val="7F7F7F"/>
      </a:accent6>
      <a:hlink>
        <a:srgbClr val="7F7F7F"/>
      </a:hlink>
      <a:folHlink>
        <a:srgbClr val="7F7F7F"/>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テーマ">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地域Gルールブック">
      <a:dk1>
        <a:srgbClr val="000000"/>
      </a:dk1>
      <a:lt1>
        <a:srgbClr val="FFFFFF"/>
      </a:lt1>
      <a:dk2>
        <a:srgbClr val="EE9205"/>
      </a:dk2>
      <a:lt2>
        <a:srgbClr val="FEF0DD"/>
      </a:lt2>
      <a:accent1>
        <a:srgbClr val="1E5193"/>
      </a:accent1>
      <a:accent2>
        <a:srgbClr val="8C96A0"/>
      </a:accent2>
      <a:accent3>
        <a:srgbClr val="E6EDF0"/>
      </a:accent3>
      <a:accent4>
        <a:srgbClr val="7F7F7F"/>
      </a:accent4>
      <a:accent5>
        <a:srgbClr val="7F7F7F"/>
      </a:accent5>
      <a:accent6>
        <a:srgbClr val="7F7F7F"/>
      </a:accent6>
      <a:hlink>
        <a:srgbClr val="7F7F7F"/>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bc3358ff-2b20-47f1-9eb7-d2d1e8241c22" xsi:nil="true"/>
    <lcf76f155ced4ddcb4097134ff3c332f xmlns="bc3358ff-2b20-47f1-9eb7-d2d1e8241c22">
      <Terms xmlns="http://schemas.microsoft.com/office/infopath/2007/PartnerControls"/>
    </lcf76f155ced4ddcb4097134ff3c332f>
    <TaxCatchAll xmlns="fd32c9f7-8932-4d07-b49b-91c8a1e2689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024C51BC74163A44B5DC74470C316D8D" ma:contentTypeVersion="17" ma:contentTypeDescription="新しいドキュメントを作成します。" ma:contentTypeScope="" ma:versionID="b88fbc775c6c78a8d82253db39157d34">
  <xsd:schema xmlns:xsd="http://www.w3.org/2001/XMLSchema" xmlns:xs="http://www.w3.org/2001/XMLSchema" xmlns:p="http://schemas.microsoft.com/office/2006/metadata/properties" xmlns:ns2="bc3358ff-2b20-47f1-9eb7-d2d1e8241c22" xmlns:ns3="fd32c9f7-8932-4d07-b49b-91c8a1e26893" targetNamespace="http://schemas.microsoft.com/office/2006/metadata/properties" ma:root="true" ma:fieldsID="d324baa8d894f961210fb8e669468137" ns2:_="" ns3:_="">
    <xsd:import namespace="bc3358ff-2b20-47f1-9eb7-d2d1e8241c22"/>
    <xsd:import namespace="fd32c9f7-8932-4d07-b49b-91c8a1e2689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TaxCatchAll" minOccurs="0"/>
                <xsd:element ref="ns2:MediaServiceOCR" minOccurs="0"/>
                <xsd:element ref="ns2:MediaServiceBillingMetadata" minOccurs="0"/>
                <xsd:element ref="ns2:_Flow_SignoffStatus" minOccurs="0"/>
                <xsd:element ref="ns2:lcf76f155ced4ddcb4097134ff3c332f"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3358ff-2b20-47f1-9eb7-d2d1e8241c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BillingMetadata" ma:index="18" nillable="true" ma:displayName="MediaServiceBillingMetadata" ma:hidden="true" ma:internalName="MediaServiceBillingMetadata" ma:readOnly="true">
      <xsd:simpleType>
        <xsd:restriction base="dms:Note"/>
      </xsd:simpleType>
    </xsd:element>
    <xsd:element name="_Flow_SignoffStatus" ma:index="19" nillable="true" ma:displayName="承認の状態" ma:internalName="_x0024_Resources_x003a_core_x002c_Signoff_Status">
      <xsd:simpleType>
        <xsd:restriction base="dms:Text"/>
      </xsd:simpleType>
    </xsd:element>
    <xsd:element name="lcf76f155ced4ddcb4097134ff3c332f" ma:index="21"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32c9f7-8932-4d07-b49b-91c8a1e2689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cff7d86-9e4e-4f1d-854b-9758e901a9c6}" ma:internalName="TaxCatchAll" ma:showField="CatchAllData" ma:web="fd32c9f7-8932-4d07-b49b-91c8a1e268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C09FE6-6F56-4A29-BCF0-EF423F2123EB}">
  <ds:schemaRefs>
    <ds:schemaRef ds:uri="http://schemas.microsoft.com/sharepoint/v3/contenttype/forms"/>
  </ds:schemaRefs>
</ds:datastoreItem>
</file>

<file path=customXml/itemProps2.xml><?xml version="1.0" encoding="utf-8"?>
<ds:datastoreItem xmlns:ds="http://schemas.openxmlformats.org/officeDocument/2006/customXml" ds:itemID="{984AC3A5-DF45-461E-988B-9231E8D7EAE3}">
  <ds:schemaRefs>
    <ds:schemaRef ds:uri="da104649-07cb-4883-b2dd-1fcab9462e0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B5813CF-5960-4F01-BF17-D732127B9512}"/>
</file>

<file path=docProps/app.xml><?xml version="1.0" encoding="utf-8"?>
<Properties xmlns="http://schemas.openxmlformats.org/officeDocument/2006/extended-properties" xmlns:vt="http://schemas.openxmlformats.org/officeDocument/2006/docPropsVTypes">
  <PresentationFormat>A4 Paper (210x297 mm)</PresentationFormat>
  <Slides>13</Slides>
  <Notes>9</Notes>
  <HiddenSlides>0</HiddenSlides>
  <ScaleCrop>false</ScaleCrop>
  <HeadingPairs>
    <vt:vector size="4" baseType="variant">
      <vt:variant>
        <vt:lpstr>Theme</vt:lpstr>
      </vt:variant>
      <vt:variant>
        <vt:i4>8</vt:i4>
      </vt:variant>
      <vt:variant>
        <vt:lpstr>Slide Titles</vt:lpstr>
      </vt:variant>
      <vt:variant>
        <vt:i4>13</vt:i4>
      </vt:variant>
    </vt:vector>
  </HeadingPairs>
  <TitlesOfParts>
    <vt:vector size="21" baseType="lpstr">
      <vt:lpstr>52_Office テーマ</vt:lpstr>
      <vt:lpstr>5_Office テーマ</vt:lpstr>
      <vt:lpstr>8_Office テーマ</vt:lpstr>
      <vt:lpstr>9_Office テーマ</vt:lpstr>
      <vt:lpstr>4_Office テーマ</vt:lpstr>
      <vt:lpstr>1_Office テーマ</vt:lpstr>
      <vt:lpstr>Office テーマ</vt:lpstr>
      <vt:lpstr>Office Theme</vt:lpstr>
      <vt:lpstr>ふるさと住⺠登録制度の概要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0x010100024C51BC74163A44B5DC74470C316D8D</vt:lpwstr>
  </property>
  <property fmtid="{D5CDD505-2E9C-101B-9397-08002B2CF9AE}" pid="3" name="MediaServiceImageTags">
    <vt:lpwstr/>
  </property>
</Properties>
</file>