
<file path=[Content_Types].xml><?xml version="1.0" encoding="utf-8"?>
<Types xmlns="http://schemas.openxmlformats.org/package/2006/content-types">
  <Default ContentType="image/jpeg" Extension="jpeg"/>
  <Default ContentType="image/png" Extension="png"/>
  <Default ContentType="application/vnd.openxmlformats-package.relationships+xml" Extension="rels"/>
  <Default ContentType="application/xml" Extension="xml"/>
  <Override ContentType="application/vnd.openxmlformats-officedocument.customXmlProperties+xml" PartName="/customXml/itemProps1.xml"/>
  <Override ContentType="application/vnd.openxmlformats-officedocument.customXmlProperties+xml" PartName="/customXml/itemProps2.xml"/>
  <Override ContentType="application/vnd.openxmlformats-officedocument.customXmlProperties+xml" PartName="/customXml/itemProps3.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custom-properties+xml" PartName="/docProps/custom.xml"/>
  <Override ContentType="application/vnd.ms-powerpoint.changesinfo+xml" PartName="/ppt/changesInfos/changesInfo1.xml"/>
  <Override ContentType="application/vnd.openxmlformats-officedocument.presentationml.handoutMaster+xml" PartName="/ppt/handoutMasters/handoutMaster1.xml"/>
  <Override ContentType="application/vnd.openxmlformats-officedocument.presentationml.notesMaster+xml" PartName="/ppt/notesMasters/notesMaster1.xml"/>
  <Override ContentType="application/vnd.openxmlformats-officedocument.presentationml.notesSlide+xml" PartName="/ppt/notesSlides/notesSlide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ms-powerpoint.revisioninfo+xml" PartName="/ppt/revisionInfo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Relationship Id="rId5" Target="docProps/custom.xml" Type="http://schemas.openxmlformats.org/officeDocument/2006/relationships/custom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handoutMasterIdLst>
    <p:handoutMasterId r:id="rId7"/>
  </p:handoutMasterIdLst>
  <p:sldIdLst>
    <p:sldId id="279" r:id="rId5"/>
  </p:sldIdLst>
  <p:sldSz cx="9144000" cy="6858000" type="screen4x3"/>
  <p:notesSz cx="6635750" cy="976788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  <a:srgbClr val="000000"/>
    <a:srgbClr val="FF2121"/>
    <a:srgbClr val="FFFF66"/>
    <a:srgbClr val="CCFF33"/>
    <a:srgbClr val="66FF33"/>
    <a:srgbClr val="00FF99"/>
    <a:srgbClr val="66FF99"/>
    <a:srgbClr val="66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88516F2-4102-4AE4-9981-4F4B7FD41246}" v="22" dt="2026-03-05T08:43:22.35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509" autoAdjust="0"/>
    <p:restoredTop sz="94636" autoAdjust="0"/>
  </p:normalViewPr>
  <p:slideViewPr>
    <p:cSldViewPr>
      <p:cViewPr varScale="1">
        <p:scale>
          <a:sx n="71" d="100"/>
          <a:sy n="71" d="100"/>
        </p:scale>
        <p:origin x="1320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<Relationships xmlns="http://schemas.openxmlformats.org/package/2006/relationships"><Relationship Id="rId1" Target="../customXml/item1.xml" Type="http://schemas.openxmlformats.org/officeDocument/2006/relationships/customXml"/><Relationship Id="rId10" Target="theme/theme1.xml" Type="http://schemas.openxmlformats.org/officeDocument/2006/relationships/theme"/><Relationship Id="rId11" Target="tableStyles.xml" Type="http://schemas.openxmlformats.org/officeDocument/2006/relationships/tableStyles"/><Relationship Id="rId12" Target="changesInfos/changesInfo1.xml" Type="http://schemas.microsoft.com/office/2016/11/relationships/changesInfo"/><Relationship Id="rId13" Target="revisionInfo.xml" Type="http://schemas.microsoft.com/office/2015/10/relationships/revisionInfo"/><Relationship Id="rId2" Target="../customXml/item2.xml" Type="http://schemas.openxmlformats.org/officeDocument/2006/relationships/customXml"/><Relationship Id="rId3" Target="../customXml/item3.xml" Type="http://schemas.openxmlformats.org/officeDocument/2006/relationships/customXml"/><Relationship Id="rId4" Target="slideMasters/slideMaster1.xml" Type="http://schemas.openxmlformats.org/officeDocument/2006/relationships/slideMaster"/><Relationship Id="rId5" Target="slides/slide1.xml" Type="http://schemas.openxmlformats.org/officeDocument/2006/relationships/slide"/><Relationship Id="rId6" Target="notesMasters/notesMaster1.xml" Type="http://schemas.openxmlformats.org/officeDocument/2006/relationships/notesMaster"/><Relationship Id="rId7" Target="handoutMasters/handoutMaster1.xml" Type="http://schemas.openxmlformats.org/officeDocument/2006/relationships/handoutMaster"/><Relationship Id="rId8" Target="presProps.xml" Type="http://schemas.openxmlformats.org/officeDocument/2006/relationships/presProps"/><Relationship Id="rId9" Target="viewProps.xml" Type="http://schemas.openxmlformats.org/officeDocument/2006/relationships/viewProps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横張 貴士(YOKOBARI Takashi)" userId="1ede2fa7-6986-4184-aca2-b5d955d09247" providerId="ADAL" clId="{E76F1C38-4814-4A4C-AB9F-A11DEE1A10A4}"/>
    <pc:docChg chg="modSld">
      <pc:chgData name="横張 貴士(YOKOBARI Takashi)" userId="1ede2fa7-6986-4184-aca2-b5d955d09247" providerId="ADAL" clId="{E76F1C38-4814-4A4C-AB9F-A11DEE1A10A4}" dt="2026-02-24T01:41:49.812" v="0" actId="113"/>
      <pc:docMkLst>
        <pc:docMk/>
      </pc:docMkLst>
      <pc:sldChg chg="modSp mod">
        <pc:chgData name="横張 貴士(YOKOBARI Takashi)" userId="1ede2fa7-6986-4184-aca2-b5d955d09247" providerId="ADAL" clId="{E76F1C38-4814-4A4C-AB9F-A11DEE1A10A4}" dt="2026-02-24T01:41:49.812" v="0" actId="113"/>
        <pc:sldMkLst>
          <pc:docMk/>
          <pc:sldMk cId="3847368992" sldId="279"/>
        </pc:sldMkLst>
        <pc:spChg chg="mod">
          <ac:chgData name="横張 貴士(YOKOBARI Takashi)" userId="1ede2fa7-6986-4184-aca2-b5d955d09247" providerId="ADAL" clId="{E76F1C38-4814-4A4C-AB9F-A11DEE1A10A4}" dt="2026-02-24T01:41:49.812" v="0" actId="113"/>
          <ac:spMkLst>
            <pc:docMk/>
            <pc:sldMk cId="3847368992" sldId="279"/>
            <ac:spMk id="4" creationId="{00000000-0000-0000-0000-000000000000}"/>
          </ac:spMkLst>
        </pc:spChg>
      </pc:sldChg>
    </pc:docChg>
  </pc:docChgLst>
  <pc:docChgLst>
    <pc:chgData name="高橋 舞(TAKAHASHI Mai)" userId="bca19243-eb27-42a6-a8e3-8cb0a00ae13b" providerId="ADAL" clId="{FE1D15CF-0438-42CD-BA55-BAE521D87E16}"/>
    <pc:docChg chg="undo custSel modSld">
      <pc:chgData name="高橋 舞(TAKAHASHI Mai)" userId="bca19243-eb27-42a6-a8e3-8cb0a00ae13b" providerId="ADAL" clId="{FE1D15CF-0438-42CD-BA55-BAE521D87E16}" dt="2026-03-05T08:43:48.180" v="166" actId="6549"/>
      <pc:docMkLst>
        <pc:docMk/>
      </pc:docMkLst>
      <pc:sldChg chg="modSp mod">
        <pc:chgData name="高橋 舞(TAKAHASHI Mai)" userId="bca19243-eb27-42a6-a8e3-8cb0a00ae13b" providerId="ADAL" clId="{FE1D15CF-0438-42CD-BA55-BAE521D87E16}" dt="2026-03-05T08:43:48.180" v="166" actId="6549"/>
        <pc:sldMkLst>
          <pc:docMk/>
          <pc:sldMk cId="3847368992" sldId="279"/>
        </pc:sldMkLst>
        <pc:spChg chg="mod">
          <ac:chgData name="高橋 舞(TAKAHASHI Mai)" userId="bca19243-eb27-42a6-a8e3-8cb0a00ae13b" providerId="ADAL" clId="{FE1D15CF-0438-42CD-BA55-BAE521D87E16}" dt="2026-02-20T01:49:27.011" v="6"/>
          <ac:spMkLst>
            <pc:docMk/>
            <pc:sldMk cId="3847368992" sldId="279"/>
            <ac:spMk id="2" creationId="{00000000-0000-0000-0000-000000000000}"/>
          </ac:spMkLst>
        </pc:spChg>
        <pc:spChg chg="mod">
          <ac:chgData name="高橋 舞(TAKAHASHI Mai)" userId="bca19243-eb27-42a6-a8e3-8cb0a00ae13b" providerId="ADAL" clId="{FE1D15CF-0438-42CD-BA55-BAE521D87E16}" dt="2026-03-05T08:43:48.180" v="166" actId="6549"/>
          <ac:spMkLst>
            <pc:docMk/>
            <pc:sldMk cId="3847368992" sldId="279"/>
            <ac:spMk id="35" creationId="{00000000-0000-0000-0000-000000000000}"/>
          </ac:spMkLst>
        </pc:spChg>
        <pc:spChg chg="mod">
          <ac:chgData name="高橋 舞(TAKAHASHI Mai)" userId="bca19243-eb27-42a6-a8e3-8cb0a00ae13b" providerId="ADAL" clId="{FE1D15CF-0438-42CD-BA55-BAE521D87E16}" dt="2026-03-05T08:43:36.703" v="157" actId="20577"/>
          <ac:spMkLst>
            <pc:docMk/>
            <pc:sldMk cId="3847368992" sldId="279"/>
            <ac:spMk id="95" creationId="{00000000-0000-0000-0000-000000000000}"/>
          </ac:spMkLst>
        </pc:spChg>
        <pc:spChg chg="mod">
          <ac:chgData name="高橋 舞(TAKAHASHI Mai)" userId="bca19243-eb27-42a6-a8e3-8cb0a00ae13b" providerId="ADAL" clId="{FE1D15CF-0438-42CD-BA55-BAE521D87E16}" dt="2026-03-05T08:43:27.855" v="154" actId="6549"/>
          <ac:spMkLst>
            <pc:docMk/>
            <pc:sldMk cId="3847368992" sldId="279"/>
            <ac:spMk id="96" creationId="{00000000-0000-0000-0000-000000000000}"/>
          </ac:spMkLst>
        </pc:spChg>
      </pc:sldChg>
    </pc:docChg>
  </pc:docChgLst>
</pc:chgInfo>
</file>

<file path=ppt/handoutMasters/_rels/handoutMaster1.xml.rels><?xml version="1.0" encoding="UTF-8" standalone="yes"?><Relationships xmlns="http://schemas.openxmlformats.org/package/2006/relationships"><Relationship Id="rId1" Target="../theme/theme3.xml" Type="http://schemas.openxmlformats.org/officeDocument/2006/relationships/theme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876065" cy="490359"/>
          </a:xfrm>
          <a:prstGeom prst="rect">
            <a:avLst/>
          </a:prstGeom>
        </p:spPr>
        <p:txBody>
          <a:bodyPr vert="horz" lIns="90343" tIns="45171" rIns="90343" bIns="45171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758121" y="0"/>
            <a:ext cx="2876064" cy="490359"/>
          </a:xfrm>
          <a:prstGeom prst="rect">
            <a:avLst/>
          </a:prstGeom>
        </p:spPr>
        <p:txBody>
          <a:bodyPr vert="horz" lIns="90343" tIns="45171" rIns="90343" bIns="45171" rtlCol="0"/>
          <a:lstStyle>
            <a:lvl1pPr algn="r">
              <a:defRPr sz="1200"/>
            </a:lvl1pPr>
          </a:lstStyle>
          <a:p>
            <a:fld id="{DDBEE890-4A18-4A74-AF37-053A04C381BB}" type="datetimeFigureOut">
              <a:rPr kumimoji="1" lang="ja-JP" altLang="en-US" smtClean="0"/>
              <a:t>2026/3/5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1" y="9277529"/>
            <a:ext cx="2876065" cy="490359"/>
          </a:xfrm>
          <a:prstGeom prst="rect">
            <a:avLst/>
          </a:prstGeom>
        </p:spPr>
        <p:txBody>
          <a:bodyPr vert="horz" lIns="90343" tIns="45171" rIns="90343" bIns="45171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758121" y="9277529"/>
            <a:ext cx="2876064" cy="490359"/>
          </a:xfrm>
          <a:prstGeom prst="rect">
            <a:avLst/>
          </a:prstGeom>
        </p:spPr>
        <p:txBody>
          <a:bodyPr vert="horz" lIns="90343" tIns="45171" rIns="90343" bIns="45171" rtlCol="0" anchor="b"/>
          <a:lstStyle>
            <a:lvl1pPr algn="r">
              <a:defRPr sz="1200"/>
            </a:lvl1pPr>
          </a:lstStyle>
          <a:p>
            <a:fld id="{4BA82222-44C0-4A40-84F9-61F6156C8D5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4851889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<Relationships xmlns="http://schemas.openxmlformats.org/package/2006/relationships"><Relationship Id="rId1" Target="../theme/theme2.xml" Type="http://schemas.openxmlformats.org/officeDocument/2006/relationships/theme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2"/>
            <a:ext cx="2875286" cy="489877"/>
          </a:xfrm>
          <a:prstGeom prst="rect">
            <a:avLst/>
          </a:prstGeom>
        </p:spPr>
        <p:txBody>
          <a:bodyPr vert="horz" lIns="89551" tIns="44774" rIns="89551" bIns="44774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758919" y="2"/>
            <a:ext cx="2875286" cy="489877"/>
          </a:xfrm>
          <a:prstGeom prst="rect">
            <a:avLst/>
          </a:prstGeom>
        </p:spPr>
        <p:txBody>
          <a:bodyPr vert="horz" lIns="89551" tIns="44774" rIns="89551" bIns="44774" rtlCol="0"/>
          <a:lstStyle>
            <a:lvl1pPr algn="r">
              <a:defRPr sz="1200"/>
            </a:lvl1pPr>
          </a:lstStyle>
          <a:p>
            <a:fld id="{147E6E7E-E558-412D-8467-4CCAE1C115FA}" type="datetimeFigureOut">
              <a:rPr kumimoji="1" lang="ja-JP" altLang="en-US" smtClean="0"/>
              <a:t>2026/3/5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20775" y="1220788"/>
            <a:ext cx="4394200" cy="32956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89551" tIns="44774" rIns="89551" bIns="44774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63886" y="4700633"/>
            <a:ext cx="5307981" cy="3845686"/>
          </a:xfrm>
          <a:prstGeom prst="rect">
            <a:avLst/>
          </a:prstGeom>
        </p:spPr>
        <p:txBody>
          <a:bodyPr vert="horz" lIns="89551" tIns="44774" rIns="89551" bIns="44774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278014"/>
            <a:ext cx="2875286" cy="489877"/>
          </a:xfrm>
          <a:prstGeom prst="rect">
            <a:avLst/>
          </a:prstGeom>
        </p:spPr>
        <p:txBody>
          <a:bodyPr vert="horz" lIns="89551" tIns="44774" rIns="89551" bIns="44774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758919" y="9278014"/>
            <a:ext cx="2875286" cy="489877"/>
          </a:xfrm>
          <a:prstGeom prst="rect">
            <a:avLst/>
          </a:prstGeom>
        </p:spPr>
        <p:txBody>
          <a:bodyPr vert="horz" lIns="89551" tIns="44774" rIns="89551" bIns="44774" rtlCol="0" anchor="b"/>
          <a:lstStyle>
            <a:lvl1pPr algn="r">
              <a:defRPr sz="1200"/>
            </a:lvl1pPr>
          </a:lstStyle>
          <a:p>
            <a:fld id="{C59C0E99-61DE-45E4-BC2E-5D0CA02D11D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248076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<Relationships xmlns="http://schemas.openxmlformats.org/package/2006/relationships"><Relationship Id="rId1" Target="../notesMasters/notesMaster1.xml" Type="http://schemas.openxmlformats.org/officeDocument/2006/relationships/notesMaster"/><Relationship Id="rId2" Target="../slides/slide1.xml" Type="http://schemas.openxmlformats.org/officeDocument/2006/relationships/slide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59C0E99-61DE-45E4-BC2E-5D0CA02D11DC}" type="slidenum">
              <a:rPr lang="ja-JP" altLang="en-US" smtClean="0">
                <a:solidFill>
                  <a:prstClr val="black"/>
                </a:solidFill>
              </a:rPr>
              <a:pPr/>
              <a:t>1</a:t>
            </a:fld>
            <a:endParaRPr lang="ja-JP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1538619"/>
      </p:ext>
    </p:extLst>
  </p:cSld>
  <p:clrMapOvr>
    <a:masterClrMapping/>
  </p:clrMapOvr>
</p:note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7B5A8-DC1D-4A58-A8D4-5002BA8EF77D}" type="datetime1">
              <a:rPr kumimoji="1" lang="ja-JP" altLang="en-US" smtClean="0"/>
              <a:t>2026/3/5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3C261B-DB7D-4FE9-8687-6FAB90A371C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227555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EFD4E8-6A4C-41E3-AF25-26378C828EFD}" type="datetime1">
              <a:rPr kumimoji="1" lang="ja-JP" altLang="en-US" smtClean="0"/>
              <a:t>2026/3/5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3C261B-DB7D-4FE9-8687-6FAB90A371C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807248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57CB8-7527-4C3E-9C42-C4FA0F3A3215}" type="datetime1">
              <a:rPr kumimoji="1" lang="ja-JP" altLang="en-US" smtClean="0"/>
              <a:t>2026/3/5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3C261B-DB7D-4FE9-8687-6FAB90A371C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091621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804948-533B-49D1-A9D4-3F039E6648C3}" type="datetime1">
              <a:rPr kumimoji="1" lang="ja-JP" altLang="en-US" smtClean="0"/>
              <a:t>2026/3/5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3C261B-DB7D-4FE9-8687-6FAB90A371C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672108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60EA6-3EE4-4892-9007-90DFF5C24C54}" type="datetime1">
              <a:rPr kumimoji="1" lang="ja-JP" altLang="en-US" smtClean="0"/>
              <a:t>2026/3/5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3C261B-DB7D-4FE9-8687-6FAB90A371C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059637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5829B2-B0BA-476E-9D62-5137A597973F}" type="datetime1">
              <a:rPr kumimoji="1" lang="ja-JP" altLang="en-US" smtClean="0"/>
              <a:t>2026/3/5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3C261B-DB7D-4FE9-8687-6FAB90A371C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199147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93CB0B-C676-4CD4-90EA-DEEA9DDE2336}" type="datetime1">
              <a:rPr kumimoji="1" lang="ja-JP" altLang="en-US" smtClean="0"/>
              <a:t>2026/3/5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3C261B-DB7D-4FE9-8687-6FAB90A371C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261902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6E5D2E-37E6-4284-9A86-B01A60D1393F}" type="datetime1">
              <a:rPr kumimoji="1" lang="ja-JP" altLang="en-US" smtClean="0"/>
              <a:t>2026/3/5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3C261B-DB7D-4FE9-8687-6FAB90A371C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322544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F554A-6093-4779-BBB2-C762D4176A38}" type="datetime1">
              <a:rPr kumimoji="1" lang="ja-JP" altLang="en-US" smtClean="0"/>
              <a:t>2026/3/5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3C261B-DB7D-4FE9-8687-6FAB90A371C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196510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77E2A3-BDBB-4A55-81BE-890A7F5EEE26}" type="datetime1">
              <a:rPr kumimoji="1" lang="ja-JP" altLang="en-US" smtClean="0"/>
              <a:t>2026/3/5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3C261B-DB7D-4FE9-8687-6FAB90A371C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143332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68D0D9-D0B0-48C1-8543-8309EDE45F06}" type="datetime1">
              <a:rPr kumimoji="1" lang="ja-JP" altLang="en-US" smtClean="0"/>
              <a:t>2026/3/5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3C261B-DB7D-4FE9-8687-6FAB90A371C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99512281"/>
      </p:ext>
    </p:extLst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411DA7-208E-4B3C-9F11-68AA273D57AA}" type="datetime1">
              <a:rPr kumimoji="1" lang="ja-JP" altLang="en-US" smtClean="0"/>
              <a:t>2026/3/5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3C261B-DB7D-4FE9-8687-6FAB90A371C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850419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notesSlides/notesSlide1.xml" Type="http://schemas.openxmlformats.org/officeDocument/2006/relationships/notesSlide"/><Relationship Id="rId3" Target="../media/image1.png" Type="http://schemas.openxmlformats.org/officeDocument/2006/relationships/image"/><Relationship Id="rId4" Target="../media/image2.png" Type="http://schemas.openxmlformats.org/officeDocument/2006/relationships/image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角丸四角形 3"/>
          <p:cNvSpPr/>
          <p:nvPr/>
        </p:nvSpPr>
        <p:spPr>
          <a:xfrm>
            <a:off x="162112" y="582211"/>
            <a:ext cx="1253679" cy="823244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2000"/>
              </a:lnSpc>
            </a:pPr>
            <a:r>
              <a:rPr lang="ja-JP" altLang="en-US" sz="1600" dirty="0">
                <a:solidFill>
                  <a:prstClr val="black"/>
                </a:solidFill>
              </a:rPr>
              <a:t>○○県</a:t>
            </a:r>
            <a:endParaRPr lang="en-US" altLang="ja-JP" sz="1600" dirty="0">
              <a:solidFill>
                <a:prstClr val="black"/>
              </a:solidFill>
            </a:endParaRPr>
          </a:p>
          <a:p>
            <a:pPr algn="ctr">
              <a:lnSpc>
                <a:spcPts val="2000"/>
              </a:lnSpc>
            </a:pPr>
            <a:r>
              <a:rPr lang="ja-JP" altLang="en-US" sz="1600" dirty="0">
                <a:solidFill>
                  <a:prstClr val="black"/>
                </a:solidFill>
              </a:rPr>
              <a:t>○○市</a:t>
            </a:r>
            <a:endParaRPr lang="en-US" altLang="ja-JP" sz="1600" dirty="0">
              <a:solidFill>
                <a:prstClr val="black"/>
              </a:solidFill>
            </a:endParaRPr>
          </a:p>
          <a:p>
            <a:pPr algn="ctr">
              <a:lnSpc>
                <a:spcPts val="2000"/>
              </a:lnSpc>
            </a:pPr>
            <a:r>
              <a:rPr lang="en-US" altLang="ja-JP" sz="1600" b="1" dirty="0">
                <a:solidFill>
                  <a:prstClr val="black"/>
                </a:solidFill>
              </a:rPr>
              <a:t>【</a:t>
            </a:r>
            <a:r>
              <a:rPr lang="ja-JP" altLang="en-US" sz="1600" b="1" dirty="0">
                <a:solidFill>
                  <a:prstClr val="black"/>
                </a:solidFill>
              </a:rPr>
              <a:t>送り側</a:t>
            </a:r>
            <a:r>
              <a:rPr lang="en-US" altLang="ja-JP" sz="1600" b="1" dirty="0">
                <a:solidFill>
                  <a:prstClr val="black"/>
                </a:solidFill>
              </a:rPr>
              <a:t>】</a:t>
            </a:r>
            <a:r>
              <a:rPr lang="ja-JP" altLang="en-US" sz="1600" b="1" dirty="0">
                <a:solidFill>
                  <a:srgbClr val="FF0000"/>
                </a:solidFill>
              </a:rPr>
              <a:t>　　　　</a:t>
            </a:r>
          </a:p>
        </p:txBody>
      </p:sp>
      <p:sp>
        <p:nvSpPr>
          <p:cNvPr id="14" name="角丸四角形 13"/>
          <p:cNvSpPr/>
          <p:nvPr/>
        </p:nvSpPr>
        <p:spPr>
          <a:xfrm>
            <a:off x="2812921" y="605199"/>
            <a:ext cx="6112375" cy="790096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ts val="1800"/>
              </a:lnSpc>
            </a:pPr>
            <a:r>
              <a:rPr lang="ja-JP" altLang="en-US" sz="14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交流を始める動機：</a:t>
            </a:r>
          </a:p>
          <a:p>
            <a:pPr>
              <a:lnSpc>
                <a:spcPts val="2800"/>
              </a:lnSpc>
            </a:pPr>
            <a:r>
              <a:rPr lang="ja-JP" altLang="en-US" sz="16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特徴：</a:t>
            </a:r>
            <a:endParaRPr lang="ja-JP" altLang="en-US" sz="1600" dirty="0">
              <a:solidFill>
                <a:srgbClr val="FF0000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0" y="9417"/>
            <a:ext cx="9144000" cy="462614"/>
          </a:xfrm>
        </p:spPr>
        <p:txBody>
          <a:bodyPr>
            <a:noAutofit/>
          </a:bodyPr>
          <a:lstStyle/>
          <a:p>
            <a:r>
              <a:rPr lang="ja-JP" altLang="en-US" sz="1600" dirty="0">
                <a:latin typeface="+mn-ea"/>
                <a:ea typeface="+mn-ea"/>
              </a:rPr>
              <a:t>令和８</a:t>
            </a:r>
            <a:r>
              <a:rPr lang="ja-JP" altLang="ja-JP" sz="1600" dirty="0">
                <a:latin typeface="+mn-ea"/>
                <a:ea typeface="+mn-ea"/>
              </a:rPr>
              <a:t>年度</a:t>
            </a:r>
            <a:r>
              <a:rPr lang="ja-JP" altLang="en-US" sz="1600" dirty="0">
                <a:latin typeface="+mn-ea"/>
                <a:ea typeface="+mn-ea"/>
              </a:rPr>
              <a:t>都市・農山漁村の地域連携による子供農山漁村交流推進支援事業の概要（例）</a:t>
            </a:r>
            <a:endParaRPr kumimoji="1" lang="ja-JP" altLang="en-US" sz="1600" dirty="0">
              <a:latin typeface="+mn-ea"/>
              <a:ea typeface="+mn-ea"/>
            </a:endParaRPr>
          </a:p>
        </p:txBody>
      </p:sp>
      <p:sp>
        <p:nvSpPr>
          <p:cNvPr id="35" name="正方形/長方形 34"/>
          <p:cNvSpPr/>
          <p:nvPr/>
        </p:nvSpPr>
        <p:spPr>
          <a:xfrm>
            <a:off x="4556762" y="4151252"/>
            <a:ext cx="4383904" cy="249212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14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◆</a:t>
            </a:r>
            <a:r>
              <a:rPr lang="ja-JP" altLang="en-US" sz="1400" u="sng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日程</a:t>
            </a:r>
            <a:r>
              <a:rPr lang="ja-JP" altLang="en-US" sz="14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：令和８年○月○日～○月○日（○泊○日）</a:t>
            </a:r>
            <a:endParaRPr lang="en-US" altLang="ja-JP" sz="1400" dirty="0"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lang="ja-JP" altLang="en-US" sz="14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◆</a:t>
            </a:r>
            <a:r>
              <a:rPr lang="ja-JP" altLang="en-US" sz="1400" u="sng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宿泊・交流・体験の概要</a:t>
            </a:r>
            <a:endParaRPr lang="en-US" altLang="ja-JP" sz="1400" u="sng" dirty="0"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lang="ja-JP" altLang="en-US" sz="14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・宿泊形態：集団宿泊施設＋農家民泊</a:t>
            </a:r>
            <a:endParaRPr lang="en-US" altLang="ja-JP" sz="1400" dirty="0"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lang="ja-JP" altLang="en-US" sz="14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・交流：町役場訪問、</a:t>
            </a:r>
            <a:r>
              <a:rPr lang="ja-JP" altLang="en-US" sz="140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○○小学校○年生</a:t>
            </a:r>
            <a:r>
              <a:rPr lang="ja-JP" altLang="en-US" sz="14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との交流</a:t>
            </a:r>
            <a:endParaRPr lang="en-US" altLang="ja-JP" sz="1400" dirty="0"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lang="ja-JP" altLang="en-US" sz="14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・体験：○○○見学、○○○○施設見学</a:t>
            </a:r>
            <a:endParaRPr lang="en-US" altLang="ja-JP" sz="1400" dirty="0"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lang="ja-JP" altLang="en-US" sz="14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　　　○○体験、○○○製作体験、○○体験、</a:t>
            </a:r>
            <a:endParaRPr lang="en-US" altLang="ja-JP" sz="1400" dirty="0"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lang="ja-JP" altLang="en-US" sz="14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・オンライン交流：ふりかえりワークショップ等</a:t>
            </a:r>
            <a:endParaRPr lang="en-US" altLang="ja-JP" sz="1400" dirty="0"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lang="ja-JP" altLang="en-US" sz="14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◆</a:t>
            </a:r>
            <a:r>
              <a:rPr lang="ja-JP" altLang="en-US" sz="1400" u="sng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参加者</a:t>
            </a:r>
            <a:endParaRPr lang="en-US" altLang="ja-JP" sz="1400" u="sng" dirty="0"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lang="ja-JP" altLang="en-US" sz="14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：対象（○○小学校○年生・参加人数○○名</a:t>
            </a:r>
            <a:r>
              <a:rPr lang="en-US" altLang="ja-JP" sz="14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)</a:t>
            </a:r>
          </a:p>
          <a:p>
            <a:r>
              <a:rPr lang="ja-JP" altLang="en-US" sz="14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◆</a:t>
            </a:r>
            <a:r>
              <a:rPr lang="ja-JP" altLang="en-US" sz="1400" u="sng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募集方法</a:t>
            </a:r>
            <a:endParaRPr lang="en-US" altLang="ja-JP" sz="1400" u="sng" dirty="0"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lang="ja-JP" altLang="en-US" sz="14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：○○小学校○年生全員を対象</a:t>
            </a:r>
            <a:endParaRPr lang="en-US" altLang="ja-JP" sz="1400" dirty="0">
              <a:solidFill>
                <a:srgbClr val="FF0000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52" name="正方形/長方形 51"/>
          <p:cNvSpPr/>
          <p:nvPr/>
        </p:nvSpPr>
        <p:spPr>
          <a:xfrm>
            <a:off x="4542729" y="1522204"/>
            <a:ext cx="4397937" cy="389818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600" dirty="0">
                <a:solidFill>
                  <a:prstClr val="white"/>
                </a:solidFill>
              </a:rPr>
              <a:t>受入側の要点</a:t>
            </a:r>
          </a:p>
        </p:txBody>
      </p:sp>
      <p:sp>
        <p:nvSpPr>
          <p:cNvPr id="54" name="正方形/長方形 53"/>
          <p:cNvSpPr/>
          <p:nvPr/>
        </p:nvSpPr>
        <p:spPr>
          <a:xfrm>
            <a:off x="4551851" y="1910119"/>
            <a:ext cx="4388815" cy="19197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ts val="1600"/>
              </a:lnSpc>
            </a:pPr>
            <a:r>
              <a:rPr lang="ja-JP" altLang="en-US" sz="14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◆</a:t>
            </a:r>
            <a:r>
              <a:rPr lang="ja-JP" altLang="en-US" sz="1400" u="sng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環境</a:t>
            </a:r>
            <a:r>
              <a:rPr lang="ja-JP" altLang="en-US" sz="14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：農山村</a:t>
            </a:r>
            <a:endParaRPr lang="en-US" altLang="ja-JP" sz="1400" dirty="0"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>
              <a:lnSpc>
                <a:spcPts val="1600"/>
              </a:lnSpc>
            </a:pPr>
            <a:r>
              <a:rPr lang="ja-JP" altLang="en-US" sz="14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◆</a:t>
            </a:r>
            <a:r>
              <a:rPr lang="ja-JP" altLang="en-US" sz="1400" u="sng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現状</a:t>
            </a:r>
            <a:endParaRPr lang="en-US" altLang="ja-JP" sz="1400" dirty="0"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>
              <a:lnSpc>
                <a:spcPts val="1600"/>
              </a:lnSpc>
            </a:pPr>
            <a:r>
              <a:rPr lang="ja-JP" altLang="en-US" sz="14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・少子高齢化、過疎化の進行による人口減少が進んでいる。</a:t>
            </a:r>
            <a:endParaRPr lang="en-US" altLang="ja-JP" sz="1400" dirty="0"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>
              <a:lnSpc>
                <a:spcPts val="1600"/>
              </a:lnSpc>
            </a:pPr>
            <a:r>
              <a:rPr lang="ja-JP" altLang="en-US" sz="14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・農業が産業基盤</a:t>
            </a:r>
            <a:endParaRPr lang="en-US" altLang="ja-JP" sz="1400" dirty="0"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>
              <a:lnSpc>
                <a:spcPts val="1600"/>
              </a:lnSpc>
            </a:pPr>
            <a:r>
              <a:rPr lang="ja-JP" altLang="en-US" sz="14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◆</a:t>
            </a:r>
            <a:r>
              <a:rPr lang="ja-JP" altLang="en-US" sz="1400" u="sng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組織名</a:t>
            </a:r>
            <a:r>
              <a:rPr lang="ja-JP" altLang="en-US" sz="14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：○○町農山漁村交流推進委員会</a:t>
            </a:r>
            <a:endParaRPr lang="en-US" altLang="ja-JP" sz="1600" dirty="0"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>
              <a:lnSpc>
                <a:spcPts val="1600"/>
              </a:lnSpc>
            </a:pPr>
            <a:r>
              <a:rPr lang="ja-JP" altLang="en-US" sz="14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◆</a:t>
            </a:r>
            <a:r>
              <a:rPr lang="ja-JP" altLang="en-US" sz="1400" u="sng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コーディネーター</a:t>
            </a:r>
            <a:r>
              <a:rPr lang="ja-JP" altLang="en-US" sz="14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：○○○○</a:t>
            </a:r>
            <a:endParaRPr lang="en-US" altLang="ja-JP" sz="1400" dirty="0"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>
              <a:lnSpc>
                <a:spcPts val="1600"/>
              </a:lnSpc>
            </a:pPr>
            <a:r>
              <a:rPr lang="ja-JP" altLang="en-US" sz="14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・主な役割</a:t>
            </a:r>
            <a:r>
              <a:rPr lang="en-US" altLang="ja-JP" sz="14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:</a:t>
            </a:r>
            <a:r>
              <a:rPr lang="ja-JP" altLang="en-US" sz="11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企画立案、運営、安全管理、引率</a:t>
            </a:r>
            <a:r>
              <a:rPr lang="en-US" altLang="ja-JP" sz="11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(</a:t>
            </a:r>
            <a:r>
              <a:rPr lang="ja-JP" altLang="en-US" sz="11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送り・受入</a:t>
            </a:r>
            <a:r>
              <a:rPr lang="en-US" altLang="ja-JP" sz="11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)</a:t>
            </a:r>
            <a:endParaRPr lang="en-US" altLang="ja-JP" sz="1400" dirty="0">
              <a:solidFill>
                <a:srgbClr val="FF0000"/>
              </a:solidFill>
            </a:endParaRPr>
          </a:p>
        </p:txBody>
      </p:sp>
      <p:sp>
        <p:nvSpPr>
          <p:cNvPr id="55" name="正方形/長方形 54"/>
          <p:cNvSpPr/>
          <p:nvPr/>
        </p:nvSpPr>
        <p:spPr>
          <a:xfrm>
            <a:off x="149968" y="1522202"/>
            <a:ext cx="4402365" cy="387916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600" dirty="0">
                <a:solidFill>
                  <a:prstClr val="white"/>
                </a:solidFill>
              </a:rPr>
              <a:t>送り側の要点</a:t>
            </a:r>
          </a:p>
        </p:txBody>
      </p:sp>
      <p:sp>
        <p:nvSpPr>
          <p:cNvPr id="56" name="正方形/長方形 55"/>
          <p:cNvSpPr/>
          <p:nvPr/>
        </p:nvSpPr>
        <p:spPr>
          <a:xfrm>
            <a:off x="144791" y="1910120"/>
            <a:ext cx="4407542" cy="191969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ts val="2000"/>
              </a:lnSpc>
            </a:pPr>
            <a:r>
              <a:rPr lang="ja-JP" altLang="en-US" sz="14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◆</a:t>
            </a:r>
            <a:r>
              <a:rPr lang="ja-JP" altLang="en-US" sz="1400" u="sng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環境</a:t>
            </a:r>
            <a:r>
              <a:rPr lang="ja-JP" altLang="en-US" sz="14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：都市部</a:t>
            </a:r>
            <a:endParaRPr lang="en-US" altLang="ja-JP" sz="1400" dirty="0"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>
              <a:lnSpc>
                <a:spcPts val="2000"/>
              </a:lnSpc>
            </a:pPr>
            <a:r>
              <a:rPr lang="ja-JP" altLang="en-US" sz="14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◆</a:t>
            </a:r>
            <a:r>
              <a:rPr lang="ja-JP" altLang="en-US" sz="1400" u="sng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現状・課題</a:t>
            </a:r>
            <a:endParaRPr lang="en-US" altLang="ja-JP" sz="1400" dirty="0"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lvl="0">
              <a:lnSpc>
                <a:spcPts val="1800"/>
              </a:lnSpc>
            </a:pPr>
            <a:r>
              <a:rPr lang="ja-JP" altLang="en-US" sz="1100" dirty="0">
                <a:solidFill>
                  <a:srgbClr val="000000"/>
                </a:solidFill>
                <a:latin typeface="ＭＳ Ｐゴシック" panose="020B0600070205080204" pitchFamily="50" charset="-128"/>
              </a:rPr>
              <a:t>　・　○○市は住宅都市で、</a:t>
            </a:r>
            <a:r>
              <a:rPr lang="ja-JP" altLang="ja-JP" sz="1100" dirty="0">
                <a:solidFill>
                  <a:prstClr val="black"/>
                </a:solidFill>
              </a:rPr>
              <a:t>児童は農業に接する機会が少ない。</a:t>
            </a:r>
            <a:endParaRPr lang="en-US" altLang="ja-JP" sz="1100" dirty="0">
              <a:solidFill>
                <a:srgbClr val="000000"/>
              </a:solidFill>
              <a:latin typeface="ＭＳ Ｐゴシック" panose="020B0600070205080204" pitchFamily="50" charset="-128"/>
            </a:endParaRPr>
          </a:p>
          <a:p>
            <a:pPr lvl="0">
              <a:lnSpc>
                <a:spcPts val="1800"/>
              </a:lnSpc>
            </a:pPr>
            <a:r>
              <a:rPr lang="ja-JP" altLang="en-US" sz="1100" dirty="0">
                <a:solidFill>
                  <a:srgbClr val="000000"/>
                </a:solidFill>
                <a:latin typeface="ＭＳ Ｐゴシック" panose="020B0600070205080204" pitchFamily="50" charset="-128"/>
              </a:rPr>
              <a:t>　・　食材の栽培の苦労などについて、児童が自ら学ぶ機会や場がない。</a:t>
            </a:r>
            <a:endParaRPr lang="en-US" altLang="ja-JP" sz="1400" dirty="0"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>
              <a:lnSpc>
                <a:spcPts val="2000"/>
              </a:lnSpc>
            </a:pPr>
            <a:r>
              <a:rPr lang="ja-JP" altLang="en-US" sz="14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◆</a:t>
            </a:r>
            <a:r>
              <a:rPr lang="ja-JP" altLang="en-US" sz="1400" u="sng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組織名</a:t>
            </a:r>
            <a:r>
              <a:rPr lang="ja-JP" altLang="en-US" sz="14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：○○市交流プロジェクト本部</a:t>
            </a:r>
            <a:endParaRPr lang="en-US" altLang="ja-JP" sz="1400" dirty="0"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lvl="0">
              <a:lnSpc>
                <a:spcPts val="1800"/>
              </a:lnSpc>
            </a:pPr>
            <a:r>
              <a:rPr lang="ja-JP" altLang="en-US" sz="1400" dirty="0">
                <a:solidFill>
                  <a:prstClr val="black"/>
                </a:solidFill>
                <a:latin typeface="ＭＳ Ｐゴシック" panose="020B0600070205080204" pitchFamily="50" charset="-128"/>
              </a:rPr>
              <a:t>◆</a:t>
            </a:r>
            <a:r>
              <a:rPr lang="ja-JP" altLang="en-US" sz="1400" u="sng" dirty="0">
                <a:solidFill>
                  <a:prstClr val="black"/>
                </a:solidFill>
                <a:latin typeface="ＭＳ Ｐゴシック" panose="020B0600070205080204" pitchFamily="50" charset="-128"/>
              </a:rPr>
              <a:t>コーディネーター</a:t>
            </a:r>
            <a:r>
              <a:rPr lang="ja-JP" altLang="en-US" sz="1400" dirty="0">
                <a:solidFill>
                  <a:prstClr val="black"/>
                </a:solidFill>
                <a:latin typeface="ＭＳ Ｐゴシック" panose="020B0600070205080204" pitchFamily="50" charset="-128"/>
              </a:rPr>
              <a:t>：○○○○</a:t>
            </a:r>
            <a:endParaRPr lang="en-US" altLang="ja-JP" sz="1400" dirty="0">
              <a:solidFill>
                <a:prstClr val="black"/>
              </a:solidFill>
              <a:latin typeface="ＭＳ Ｐゴシック" panose="020B0600070205080204" pitchFamily="50" charset="-128"/>
            </a:endParaRPr>
          </a:p>
          <a:p>
            <a:pPr>
              <a:lnSpc>
                <a:spcPts val="1600"/>
              </a:lnSpc>
            </a:pPr>
            <a:r>
              <a:rPr lang="ja-JP" altLang="en-US" sz="1100" dirty="0">
                <a:solidFill>
                  <a:prstClr val="black"/>
                </a:solidFill>
                <a:latin typeface="ＭＳ Ｐゴシック" panose="020B0600070205080204" pitchFamily="50" charset="-128"/>
              </a:rPr>
              <a:t>　</a:t>
            </a:r>
            <a:r>
              <a:rPr lang="ja-JP" altLang="en-US" sz="14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・主な役割</a:t>
            </a:r>
            <a:r>
              <a:rPr lang="en-US" altLang="ja-JP" sz="14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:</a:t>
            </a:r>
            <a:r>
              <a:rPr lang="ja-JP" altLang="en-US" sz="11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企画立案、運営、安全管理、引率</a:t>
            </a:r>
            <a:r>
              <a:rPr lang="en-US" altLang="ja-JP" sz="11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(</a:t>
            </a:r>
            <a:r>
              <a:rPr lang="ja-JP" altLang="en-US" sz="11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送り・受入</a:t>
            </a:r>
            <a:r>
              <a:rPr lang="en-US" altLang="ja-JP" sz="11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)</a:t>
            </a:r>
            <a:endParaRPr lang="en-US" altLang="ja-JP" sz="1100" dirty="0">
              <a:solidFill>
                <a:srgbClr val="FF0000"/>
              </a:solidFill>
            </a:endParaRPr>
          </a:p>
          <a:p>
            <a:pPr lvl="0">
              <a:lnSpc>
                <a:spcPts val="1800"/>
              </a:lnSpc>
            </a:pPr>
            <a:endParaRPr lang="en-US" altLang="ja-JP" sz="1400" dirty="0">
              <a:solidFill>
                <a:srgbClr val="FF0000"/>
              </a:solidFill>
            </a:endParaRPr>
          </a:p>
        </p:txBody>
      </p:sp>
      <p:sp>
        <p:nvSpPr>
          <p:cNvPr id="57" name="正方形/長方形 56"/>
          <p:cNvSpPr/>
          <p:nvPr/>
        </p:nvSpPr>
        <p:spPr>
          <a:xfrm>
            <a:off x="4542729" y="3831720"/>
            <a:ext cx="4397937" cy="363617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600" dirty="0">
                <a:solidFill>
                  <a:prstClr val="white"/>
                </a:solidFill>
              </a:rPr>
              <a:t>交流の要点</a:t>
            </a:r>
          </a:p>
        </p:txBody>
      </p:sp>
      <p:sp>
        <p:nvSpPr>
          <p:cNvPr id="58" name="正方形/長方形 57"/>
          <p:cNvSpPr/>
          <p:nvPr/>
        </p:nvSpPr>
        <p:spPr>
          <a:xfrm>
            <a:off x="149969" y="3831720"/>
            <a:ext cx="4406797" cy="363619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600" dirty="0">
                <a:solidFill>
                  <a:prstClr val="white"/>
                </a:solidFill>
              </a:rPr>
              <a:t>連携体制</a:t>
            </a:r>
          </a:p>
        </p:txBody>
      </p:sp>
      <p:sp>
        <p:nvSpPr>
          <p:cNvPr id="70" name="角丸四角形 69"/>
          <p:cNvSpPr/>
          <p:nvPr/>
        </p:nvSpPr>
        <p:spPr>
          <a:xfrm>
            <a:off x="1464331" y="592428"/>
            <a:ext cx="1253679" cy="808269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2000"/>
              </a:lnSpc>
            </a:pPr>
            <a:r>
              <a:rPr lang="ja-JP" altLang="en-US" sz="1600" dirty="0">
                <a:solidFill>
                  <a:prstClr val="black"/>
                </a:solidFill>
              </a:rPr>
              <a:t>○○県</a:t>
            </a:r>
            <a:endParaRPr lang="en-US" altLang="ja-JP" sz="1600" dirty="0">
              <a:solidFill>
                <a:prstClr val="black"/>
              </a:solidFill>
            </a:endParaRPr>
          </a:p>
          <a:p>
            <a:pPr algn="ctr">
              <a:lnSpc>
                <a:spcPts val="2000"/>
              </a:lnSpc>
            </a:pPr>
            <a:r>
              <a:rPr lang="ja-JP" altLang="en-US" sz="1600" dirty="0">
                <a:solidFill>
                  <a:prstClr val="black"/>
                </a:solidFill>
              </a:rPr>
              <a:t>○○町</a:t>
            </a:r>
          </a:p>
          <a:p>
            <a:pPr algn="ctr">
              <a:lnSpc>
                <a:spcPts val="2000"/>
              </a:lnSpc>
            </a:pPr>
            <a:r>
              <a:rPr lang="en-US" altLang="ja-JP" sz="1600" b="1" dirty="0">
                <a:solidFill>
                  <a:prstClr val="black"/>
                </a:solidFill>
              </a:rPr>
              <a:t>【</a:t>
            </a:r>
            <a:r>
              <a:rPr lang="ja-JP" altLang="en-US" sz="1600" b="1" dirty="0">
                <a:solidFill>
                  <a:prstClr val="black"/>
                </a:solidFill>
              </a:rPr>
              <a:t>受入側</a:t>
            </a:r>
            <a:r>
              <a:rPr lang="en-US" altLang="ja-JP" sz="1600" b="1" dirty="0">
                <a:solidFill>
                  <a:prstClr val="black"/>
                </a:solidFill>
              </a:rPr>
              <a:t>】</a:t>
            </a:r>
            <a:r>
              <a:rPr lang="ja-JP" altLang="en-US" sz="1400" dirty="0">
                <a:solidFill>
                  <a:prstClr val="black"/>
                </a:solidFill>
              </a:rPr>
              <a:t>　</a:t>
            </a:r>
            <a:r>
              <a:rPr lang="ja-JP" altLang="en-US" sz="1400" dirty="0">
                <a:solidFill>
                  <a:srgbClr val="FF0000"/>
                </a:solidFill>
              </a:rPr>
              <a:t>　　　</a:t>
            </a:r>
          </a:p>
        </p:txBody>
      </p:sp>
      <p:sp>
        <p:nvSpPr>
          <p:cNvPr id="13" name="右矢印 12"/>
          <p:cNvSpPr/>
          <p:nvPr/>
        </p:nvSpPr>
        <p:spPr>
          <a:xfrm>
            <a:off x="1283689" y="697098"/>
            <a:ext cx="334666" cy="655021"/>
          </a:xfrm>
          <a:prstGeom prst="rightArrow">
            <a:avLst/>
          </a:prstGeom>
          <a:solidFill>
            <a:schemeClr val="accent6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ja-JP" altLang="en-US">
              <a:solidFill>
                <a:prstClr val="white"/>
              </a:solidFill>
            </a:endParaRPr>
          </a:p>
        </p:txBody>
      </p:sp>
      <p:sp>
        <p:nvSpPr>
          <p:cNvPr id="79" name="正方形/長方形 78"/>
          <p:cNvSpPr/>
          <p:nvPr/>
        </p:nvSpPr>
        <p:spPr>
          <a:xfrm>
            <a:off x="149968" y="4195339"/>
            <a:ext cx="4406795" cy="249212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thaiDist"/>
            <a:endParaRPr lang="ja-JP" altLang="en-US">
              <a:solidFill>
                <a:prstClr val="white"/>
              </a:solidFill>
            </a:endParaRPr>
          </a:p>
        </p:txBody>
      </p:sp>
      <p:grpSp>
        <p:nvGrpSpPr>
          <p:cNvPr id="3" name="グループ化 2"/>
          <p:cNvGrpSpPr/>
          <p:nvPr/>
        </p:nvGrpSpPr>
        <p:grpSpPr>
          <a:xfrm>
            <a:off x="246925" y="4329198"/>
            <a:ext cx="4212882" cy="2358268"/>
            <a:chOff x="248026" y="4350000"/>
            <a:chExt cx="4212882" cy="2358268"/>
          </a:xfrm>
        </p:grpSpPr>
        <p:sp>
          <p:nvSpPr>
            <p:cNvPr id="78" name="正方形/長方形 77"/>
            <p:cNvSpPr/>
            <p:nvPr/>
          </p:nvSpPr>
          <p:spPr>
            <a:xfrm>
              <a:off x="248026" y="4350000"/>
              <a:ext cx="2004594" cy="2299936"/>
            </a:xfrm>
            <a:prstGeom prst="rect">
              <a:avLst/>
            </a:prstGeom>
            <a:solidFill>
              <a:srgbClr val="FFFFCC"/>
            </a:solidFill>
            <a:ln w="12700">
              <a:solidFill>
                <a:schemeClr val="tx1"/>
              </a:solidFill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thaiDist"/>
              <a:endParaRPr lang="ja-JP" altLang="en-US" dirty="0">
                <a:solidFill>
                  <a:prstClr val="white"/>
                </a:solidFill>
              </a:endParaRPr>
            </a:p>
          </p:txBody>
        </p:sp>
        <p:sp>
          <p:nvSpPr>
            <p:cNvPr id="73" name="正方形/長方形 72"/>
            <p:cNvSpPr/>
            <p:nvPr/>
          </p:nvSpPr>
          <p:spPr>
            <a:xfrm>
              <a:off x="2457301" y="4350756"/>
              <a:ext cx="2003607" cy="2289283"/>
            </a:xfrm>
            <a:prstGeom prst="rect">
              <a:avLst/>
            </a:prstGeom>
            <a:solidFill>
              <a:srgbClr val="FFFFCC"/>
            </a:solidFill>
            <a:ln w="12700">
              <a:solidFill>
                <a:schemeClr val="tx1"/>
              </a:solidFill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thaiDist"/>
              <a:endParaRPr lang="ja-JP" altLang="en-US" dirty="0">
                <a:solidFill>
                  <a:prstClr val="white"/>
                </a:solidFill>
              </a:endParaRPr>
            </a:p>
          </p:txBody>
        </p:sp>
        <p:sp>
          <p:nvSpPr>
            <p:cNvPr id="80" name="角丸四角形 79"/>
            <p:cNvSpPr/>
            <p:nvPr/>
          </p:nvSpPr>
          <p:spPr>
            <a:xfrm>
              <a:off x="2927570" y="5275460"/>
              <a:ext cx="1275395" cy="331779"/>
            </a:xfrm>
            <a:prstGeom prst="round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rtlCol="0" anchor="ctr"/>
            <a:lstStyle/>
            <a:p>
              <a:pPr algn="ctr"/>
              <a:r>
                <a:rPr lang="ja-JP" altLang="en-US" sz="1000" dirty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コーディネーター</a:t>
              </a:r>
              <a:endParaRPr lang="en-US" altLang="ja-JP" sz="10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82" name="テキスト ボックス 81"/>
            <p:cNvSpPr txBox="1"/>
            <p:nvPr/>
          </p:nvSpPr>
          <p:spPr>
            <a:xfrm>
              <a:off x="3543835" y="6409085"/>
              <a:ext cx="834409" cy="255098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thaiDist"/>
              <a:r>
                <a:rPr lang="ja-JP" altLang="en-US" sz="1000" dirty="0">
                  <a:solidFill>
                    <a:prstClr val="black"/>
                  </a:solidFill>
                </a:rPr>
                <a:t>宿泊・体験</a:t>
              </a:r>
            </a:p>
          </p:txBody>
        </p:sp>
        <p:pic>
          <p:nvPicPr>
            <p:cNvPr id="83" name="Picture 2" descr="C:\Users\ochiaimototsugu\AppData\Local\Microsoft\Windows\Temporary Internet Files\Content.IE5\V43MTC3Q\MC900433839[1]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08629" y="5872201"/>
              <a:ext cx="755199" cy="7101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77" name="正方形/長方形 76"/>
            <p:cNvSpPr/>
            <p:nvPr/>
          </p:nvSpPr>
          <p:spPr>
            <a:xfrm>
              <a:off x="3015914" y="4371198"/>
              <a:ext cx="1215510" cy="309209"/>
            </a:xfrm>
            <a:prstGeom prst="rect">
              <a:avLst/>
            </a:prstGeom>
            <a:ln>
              <a:noFill/>
            </a:ln>
          </p:spPr>
          <p:txBody>
            <a:bodyPr wrap="square">
              <a:spAutoFit/>
            </a:bodyPr>
            <a:lstStyle/>
            <a:p>
              <a:pPr algn="thaiDist"/>
              <a:r>
                <a:rPr lang="en-US" altLang="ja-JP" sz="1400" dirty="0">
                  <a:solidFill>
                    <a:prstClr val="black"/>
                  </a:solidFill>
                  <a:latin typeface="ＭＳ Ｐゴシック" panose="020B0600070205080204" pitchFamily="50" charset="-128"/>
                </a:rPr>
                <a:t>【</a:t>
              </a:r>
              <a:r>
                <a:rPr lang="ja-JP" altLang="en-US" sz="1400" dirty="0">
                  <a:solidFill>
                    <a:prstClr val="black"/>
                  </a:solidFill>
                  <a:latin typeface="ＭＳ Ｐゴシック" panose="020B0600070205080204" pitchFamily="50" charset="-128"/>
                </a:rPr>
                <a:t>受入側</a:t>
              </a:r>
              <a:r>
                <a:rPr lang="en-US" altLang="ja-JP" sz="1400" dirty="0">
                  <a:solidFill>
                    <a:prstClr val="black"/>
                  </a:solidFill>
                  <a:latin typeface="ＭＳ Ｐゴシック" panose="020B0600070205080204" pitchFamily="50" charset="-128"/>
                </a:rPr>
                <a:t>】</a:t>
              </a:r>
            </a:p>
          </p:txBody>
        </p:sp>
        <p:sp>
          <p:nvSpPr>
            <p:cNvPr id="85" name="下矢印 84"/>
            <p:cNvSpPr/>
            <p:nvPr/>
          </p:nvSpPr>
          <p:spPr>
            <a:xfrm>
              <a:off x="3164846" y="4929617"/>
              <a:ext cx="588519" cy="356510"/>
            </a:xfrm>
            <a:prstGeom prst="downArrow">
              <a:avLst>
                <a:gd name="adj1" fmla="val 50000"/>
                <a:gd name="adj2" fmla="val 36548"/>
              </a:avLst>
            </a:prstGeom>
            <a:solidFill>
              <a:schemeClr val="accent6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ja-JP" altLang="en-US" sz="1000" dirty="0">
                  <a:solidFill>
                    <a:prstClr val="white"/>
                  </a:solidFill>
                </a:rPr>
                <a:t>調整</a:t>
              </a:r>
            </a:p>
          </p:txBody>
        </p:sp>
        <p:sp>
          <p:nvSpPr>
            <p:cNvPr id="86" name="正方形/長方形 85"/>
            <p:cNvSpPr/>
            <p:nvPr/>
          </p:nvSpPr>
          <p:spPr>
            <a:xfrm>
              <a:off x="828684" y="4370527"/>
              <a:ext cx="980187" cy="307777"/>
            </a:xfrm>
            <a:prstGeom prst="rect">
              <a:avLst/>
            </a:prstGeom>
            <a:ln>
              <a:noFill/>
            </a:ln>
          </p:spPr>
          <p:txBody>
            <a:bodyPr wrap="square">
              <a:spAutoFit/>
            </a:bodyPr>
            <a:lstStyle/>
            <a:p>
              <a:r>
                <a:rPr lang="en-US" altLang="ja-JP" sz="1400" dirty="0">
                  <a:solidFill>
                    <a:prstClr val="black"/>
                  </a:solidFill>
                  <a:latin typeface="ＭＳ Ｐゴシック" panose="020B0600070205080204" pitchFamily="50" charset="-128"/>
                </a:rPr>
                <a:t>【</a:t>
              </a:r>
              <a:r>
                <a:rPr lang="ja-JP" altLang="en-US" sz="1400" dirty="0">
                  <a:solidFill>
                    <a:prstClr val="black"/>
                  </a:solidFill>
                  <a:latin typeface="ＭＳ Ｐゴシック" panose="020B0600070205080204" pitchFamily="50" charset="-128"/>
                </a:rPr>
                <a:t>送り側</a:t>
              </a:r>
              <a:r>
                <a:rPr lang="en-US" altLang="ja-JP" sz="1400" dirty="0">
                  <a:solidFill>
                    <a:prstClr val="black"/>
                  </a:solidFill>
                  <a:latin typeface="ＭＳ Ｐゴシック" panose="020B0600070205080204" pitchFamily="50" charset="-128"/>
                </a:rPr>
                <a:t>】</a:t>
              </a:r>
            </a:p>
          </p:txBody>
        </p:sp>
        <p:sp>
          <p:nvSpPr>
            <p:cNvPr id="87" name="角丸四角形 86"/>
            <p:cNvSpPr/>
            <p:nvPr/>
          </p:nvSpPr>
          <p:spPr>
            <a:xfrm>
              <a:off x="2716322" y="4701707"/>
              <a:ext cx="1494936" cy="228393"/>
            </a:xfrm>
            <a:prstGeom prst="round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rtlCol="0" anchor="ctr"/>
            <a:lstStyle/>
            <a:p>
              <a:pPr algn="ctr"/>
              <a:r>
                <a:rPr lang="ja-JP" altLang="en-US" sz="1200" dirty="0">
                  <a:solidFill>
                    <a:prstClr val="black"/>
                  </a:solidFill>
                </a:rPr>
                <a:t>○○県○○町</a:t>
              </a:r>
            </a:p>
          </p:txBody>
        </p:sp>
        <p:pic>
          <p:nvPicPr>
            <p:cNvPr id="89" name="図 88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82839" y="5868169"/>
              <a:ext cx="671577" cy="530829"/>
            </a:xfrm>
            <a:prstGeom prst="rect">
              <a:avLst/>
            </a:prstGeom>
          </p:spPr>
        </p:pic>
        <p:sp>
          <p:nvSpPr>
            <p:cNvPr id="91" name="下矢印 90"/>
            <p:cNvSpPr/>
            <p:nvPr/>
          </p:nvSpPr>
          <p:spPr>
            <a:xfrm>
              <a:off x="935931" y="4929617"/>
              <a:ext cx="588519" cy="917325"/>
            </a:xfrm>
            <a:prstGeom prst="downArrow">
              <a:avLst>
                <a:gd name="adj1" fmla="val 50000"/>
                <a:gd name="adj2" fmla="val 36548"/>
              </a:avLst>
            </a:prstGeom>
            <a:solidFill>
              <a:schemeClr val="accent6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ja-JP" altLang="en-US" sz="1000" dirty="0">
                  <a:solidFill>
                    <a:prstClr val="white"/>
                  </a:solidFill>
                </a:rPr>
                <a:t>調整</a:t>
              </a:r>
            </a:p>
          </p:txBody>
        </p:sp>
        <p:sp>
          <p:nvSpPr>
            <p:cNvPr id="92" name="右矢印 91"/>
            <p:cNvSpPr/>
            <p:nvPr/>
          </p:nvSpPr>
          <p:spPr>
            <a:xfrm>
              <a:off x="1646827" y="6002831"/>
              <a:ext cx="998055" cy="412236"/>
            </a:xfrm>
            <a:prstGeom prst="rightArrow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ja-JP" altLang="en-US" sz="1200" dirty="0">
                  <a:solidFill>
                    <a:prstClr val="white"/>
                  </a:solidFill>
                </a:rPr>
                <a:t>交流</a:t>
              </a:r>
            </a:p>
          </p:txBody>
        </p:sp>
        <p:pic>
          <p:nvPicPr>
            <p:cNvPr id="93" name="図 92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03031" y="5902101"/>
              <a:ext cx="671577" cy="530829"/>
            </a:xfrm>
            <a:prstGeom prst="rect">
              <a:avLst/>
            </a:prstGeom>
          </p:spPr>
        </p:pic>
        <p:sp>
          <p:nvSpPr>
            <p:cNvPr id="95" name="角丸四角形 94"/>
            <p:cNvSpPr/>
            <p:nvPr/>
          </p:nvSpPr>
          <p:spPr>
            <a:xfrm>
              <a:off x="516094" y="6359444"/>
              <a:ext cx="1428194" cy="328023"/>
            </a:xfrm>
            <a:prstGeom prst="round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rtlCol="0" anchor="ctr"/>
            <a:lstStyle/>
            <a:p>
              <a:pPr algn="ctr"/>
              <a:r>
                <a:rPr lang="ja-JP" altLang="en-US" sz="1000" dirty="0">
                  <a:solidFill>
                    <a:prstClr val="black"/>
                  </a:solidFill>
                </a:rPr>
                <a:t>○○小学校○年生</a:t>
              </a:r>
            </a:p>
          </p:txBody>
        </p:sp>
        <p:sp>
          <p:nvSpPr>
            <p:cNvPr id="96" name="角丸四角形 95"/>
            <p:cNvSpPr/>
            <p:nvPr/>
          </p:nvSpPr>
          <p:spPr>
            <a:xfrm>
              <a:off x="2374989" y="6380245"/>
              <a:ext cx="1428194" cy="328023"/>
            </a:xfrm>
            <a:prstGeom prst="round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rtlCol="0" anchor="ctr"/>
            <a:lstStyle/>
            <a:p>
              <a:pPr algn="ctr"/>
              <a:r>
                <a:rPr lang="ja-JP" altLang="en-US" sz="1000" dirty="0">
                  <a:solidFill>
                    <a:prstClr val="black"/>
                  </a:solidFill>
                </a:rPr>
                <a:t>○○小学校○年生</a:t>
              </a:r>
            </a:p>
          </p:txBody>
        </p:sp>
        <p:sp>
          <p:nvSpPr>
            <p:cNvPr id="38" name="下矢印 37"/>
            <p:cNvSpPr/>
            <p:nvPr/>
          </p:nvSpPr>
          <p:spPr>
            <a:xfrm>
              <a:off x="3590125" y="5615627"/>
              <a:ext cx="519168" cy="343537"/>
            </a:xfrm>
            <a:prstGeom prst="downArrow">
              <a:avLst>
                <a:gd name="adj1" fmla="val 50000"/>
                <a:gd name="adj2" fmla="val 36548"/>
              </a:avLst>
            </a:prstGeom>
            <a:solidFill>
              <a:schemeClr val="accent6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ja-JP" altLang="en-US" sz="1000" dirty="0">
                  <a:solidFill>
                    <a:prstClr val="white"/>
                  </a:solidFill>
                </a:rPr>
                <a:t>手配</a:t>
              </a:r>
            </a:p>
          </p:txBody>
        </p:sp>
        <p:sp>
          <p:nvSpPr>
            <p:cNvPr id="90" name="下矢印 89"/>
            <p:cNvSpPr/>
            <p:nvPr/>
          </p:nvSpPr>
          <p:spPr>
            <a:xfrm>
              <a:off x="2904866" y="5607240"/>
              <a:ext cx="519168" cy="343537"/>
            </a:xfrm>
            <a:prstGeom prst="downArrow">
              <a:avLst>
                <a:gd name="adj1" fmla="val 50000"/>
                <a:gd name="adj2" fmla="val 36548"/>
              </a:avLst>
            </a:prstGeom>
            <a:solidFill>
              <a:schemeClr val="accent6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ja-JP" altLang="en-US" sz="900" dirty="0">
                  <a:solidFill>
                    <a:prstClr val="white"/>
                  </a:solidFill>
                </a:rPr>
                <a:t>手配</a:t>
              </a:r>
            </a:p>
          </p:txBody>
        </p:sp>
        <p:sp>
          <p:nvSpPr>
            <p:cNvPr id="88" name="左右矢印 87"/>
            <p:cNvSpPr/>
            <p:nvPr/>
          </p:nvSpPr>
          <p:spPr>
            <a:xfrm>
              <a:off x="1914095" y="4555904"/>
              <a:ext cx="897138" cy="398963"/>
            </a:xfrm>
            <a:prstGeom prst="leftRightArrow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ja-JP" altLang="en-US" sz="1050" dirty="0">
                  <a:solidFill>
                    <a:prstClr val="white"/>
                  </a:solidFill>
                </a:rPr>
                <a:t>調整</a:t>
              </a:r>
            </a:p>
          </p:txBody>
        </p:sp>
        <p:sp>
          <p:nvSpPr>
            <p:cNvPr id="84" name="左右矢印 83"/>
            <p:cNvSpPr/>
            <p:nvPr/>
          </p:nvSpPr>
          <p:spPr>
            <a:xfrm rot="1340604">
              <a:off x="1781728" y="5074544"/>
              <a:ext cx="1286705" cy="398963"/>
            </a:xfrm>
            <a:prstGeom prst="leftRightArrow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ja-JP" altLang="en-US" sz="1050" dirty="0">
                  <a:solidFill>
                    <a:prstClr val="white"/>
                  </a:solidFill>
                </a:rPr>
                <a:t>調整</a:t>
              </a:r>
            </a:p>
          </p:txBody>
        </p:sp>
      </p:grpSp>
      <p:sp>
        <p:nvSpPr>
          <p:cNvPr id="36" name="角丸四角形 35"/>
          <p:cNvSpPr/>
          <p:nvPr/>
        </p:nvSpPr>
        <p:spPr>
          <a:xfrm>
            <a:off x="473496" y="4658180"/>
            <a:ext cx="1494936" cy="362880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/>
          <a:lstStyle/>
          <a:p>
            <a:pPr algn="ctr"/>
            <a:r>
              <a:rPr lang="ja-JP" altLang="en-US" sz="1200" dirty="0">
                <a:solidFill>
                  <a:prstClr val="black"/>
                </a:solidFill>
              </a:rPr>
              <a:t>○○県○○市</a:t>
            </a:r>
            <a:endParaRPr lang="en-US" altLang="ja-JP" sz="1200" dirty="0">
              <a:solidFill>
                <a:prstClr val="black"/>
              </a:solidFill>
            </a:endParaRPr>
          </a:p>
          <a:p>
            <a:pPr algn="ctr"/>
            <a:r>
              <a:rPr lang="ja-JP" altLang="en-US" sz="1000" dirty="0">
                <a:solidFill>
                  <a:prstClr val="black"/>
                </a:solidFill>
              </a:rPr>
              <a:t>（交流プロジェクト本部）</a:t>
            </a:r>
          </a:p>
        </p:txBody>
      </p:sp>
    </p:spTree>
    <p:extLst>
      <p:ext uri="{BB962C8B-B14F-4D97-AF65-F5344CB8AC3E}">
        <p14:creationId xmlns:p14="http://schemas.microsoft.com/office/powerpoint/2010/main" val="38473689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<Relationships xmlns="http://schemas.openxmlformats.org/package/2006/relationships"><Relationship Id="rId1" Target="itemProps1.xml" Type="http://schemas.openxmlformats.org/officeDocument/2006/relationships/customXmlProps"/></Relationships>
</file>

<file path=customXml/_rels/item2.xml.rels><?xml version="1.0" encoding="UTF-8" standalone="yes"?><Relationships xmlns="http://schemas.openxmlformats.org/package/2006/relationships"><Relationship Id="rId1" Target="itemProps2.xml" Type="http://schemas.openxmlformats.org/officeDocument/2006/relationships/customXmlProps"/></Relationships>
</file>

<file path=customXml/_rels/item3.xml.rels><?xml version="1.0" encoding="UTF-8" standalone="yes"?><Relationships xmlns="http://schemas.openxmlformats.org/package/2006/relationships"><Relationship Id="rId1" Target="itemProps3.xml" Type="http://schemas.openxmlformats.org/officeDocument/2006/relationships/customXmlProps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DF90B5D912838644B73FF752CB4433CE" ma:contentTypeVersion="14" ma:contentTypeDescription="新しいドキュメントを作成します。" ma:contentTypeScope="" ma:versionID="9fa229622b7074c0d525fd6b3ee15ebc">
  <xsd:schema xmlns:xsd="http://www.w3.org/2001/XMLSchema" xmlns:xs="http://www.w3.org/2001/XMLSchema" xmlns:p="http://schemas.microsoft.com/office/2006/metadata/properties" xmlns:ns2="15ce296d-d777-4be1-9b36-a888f3501002" xmlns:ns3="de64e565-f0b0-4856-90c7-0bdae66761f4" targetNamespace="http://schemas.microsoft.com/office/2006/metadata/properties" ma:root="true" ma:fieldsID="c1c7e3b803f3b057d73902b045f5f733" ns2:_="" ns3:_="">
    <xsd:import namespace="15ce296d-d777-4be1-9b36-a888f3501002"/>
    <xsd:import namespace="de64e565-f0b0-4856-90c7-0bdae66761f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5ce296d-d777-4be1-9b36-a888f350100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MediaServiceDateTaken" ma:index="15" nillable="true" ma:displayName="MediaServiceDateTaken" ma:description="" ma:hidden="true" ma:indexed="true" ma:internalName="MediaServiceDateTaken" ma:readOnly="true">
      <xsd:simpleType>
        <xsd:restriction base="dms:Text"/>
      </xsd:simpleType>
    </xsd:element>
    <xsd:element name="lcf76f155ced4ddcb4097134ff3c332f" ma:index="17" nillable="true" ma:taxonomy="true" ma:internalName="lcf76f155ced4ddcb4097134ff3c332f" ma:taxonomyFieldName="MediaServiceImageTags" ma:displayName="画像タグ" ma:readOnly="false" ma:fieldId="{5cf76f15-5ced-4ddc-b409-7134ff3c332f}" ma:taxonomyMulti="true" ma:sspId="1e1c6816-2a4f-4461-93c7-8dd281d6228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description="" ma:indexed="true" ma:internalName="MediaServiceLocation" ma:readOnly="true">
      <xsd:simpleType>
        <xsd:restriction base="dms:Text"/>
      </xsd:simpleType>
    </xsd:element>
    <xsd:element name="MediaServiceBillingMetadata" ma:index="21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e64e565-f0b0-4856-90c7-0bdae66761f4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5e3d3b76-adf0-4c14-b2d6-d1d68ed01023}" ma:internalName="TaxCatchAll" ma:showField="CatchAllData" ma:web="de64e565-f0b0-4856-90c7-0bdae66761f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de64e565-f0b0-4856-90c7-0bdae66761f4" xsi:nil="true"/>
    <lcf76f155ced4ddcb4097134ff3c332f xmlns="15ce296d-d777-4be1-9b36-a888f3501002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A41D9919-6624-4CE1-9441-38A4E4B59D6F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C59ED951-AB57-4FEA-B9BF-68DE3FF4E3D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5ce296d-d777-4be1-9b36-a888f3501002"/>
    <ds:schemaRef ds:uri="de64e565-f0b0-4856-90c7-0bdae66761f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2CD23E21-91E9-4D7B-9EEB-A0886FF0BB56}">
  <ds:schemaRefs>
    <ds:schemaRef ds:uri="http://purl.org/dc/elements/1.1/"/>
    <ds:schemaRef ds:uri="http://schemas.openxmlformats.org/package/2006/metadata/core-properties"/>
    <ds:schemaRef ds:uri="http://purl.org/dc/terms/"/>
    <ds:schemaRef ds:uri="http://schemas.microsoft.com/office/2006/metadata/properties"/>
    <ds:schemaRef ds:uri="http://purl.org/dc/dcmitype/"/>
    <ds:schemaRef ds:uri="15ce296d-d777-4be1-9b36-a888f3501002"/>
    <ds:schemaRef ds:uri="http://schemas.microsoft.com/office/infopath/2007/PartnerControls"/>
    <ds:schemaRef ds:uri="http://schemas.microsoft.com/office/2006/documentManagement/types"/>
    <ds:schemaRef ds:uri="http://www.w3.org/XML/1998/namespace"/>
    <ds:schemaRef ds:uri="de64e565-f0b0-4856-90c7-0bdae66761f4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Words>332</Words>
  <PresentationFormat>画面に合わせる (4:3)</PresentationFormat>
  <Paragraphs>55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ＭＳ Ｐゴシック</vt:lpstr>
      <vt:lpstr>ＭＳ ゴシック</vt:lpstr>
      <vt:lpstr>Arial</vt:lpstr>
      <vt:lpstr>Calibri</vt:lpstr>
      <vt:lpstr>Office ​​テーマ</vt:lpstr>
      <vt:lpstr>令和８年度都市・農山漁村の地域連携による子供農山漁村交流推進支援事業の概要（例）</vt:lpstr>
    </vt:vector>
  </TitlesOfParts>
  <LinksUpToDate>false</LinksUpToDate>
  <SharedDoc>false</SharedDoc>
  <HyperlinksChanged>false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0x010100DF90B5D912838644B73FF752CB4433CE</vt:lpwstr>
  </property>
  <property fmtid="{D5CDD505-2E9C-101B-9397-08002B2CF9AE}" pid="3" name="MediaServiceImageTags">
    <vt:lpwstr/>
  </property>
</Properties>
</file>