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34.xml" ContentType="application/vnd.openxmlformats-officedocument.presentationml.tags+xml"/>
  <Override PartName="/ppt/notesSlides/notesSlide1.xml" ContentType="application/vnd.openxmlformats-officedocument.presentationml.notesSlide+xml"/>
  <Override PartName="/ppt/tags/tag35.xml" ContentType="application/vnd.openxmlformats-officedocument.presentationml.tags+xml"/>
  <Override PartName="/ppt/notesSlides/notesSlide2.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3.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4.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5.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6.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notesSlides/notesSlide7.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autoCompressPictures="0">
  <p:sldMasterIdLst>
    <p:sldMasterId id="2147485253" r:id="rId4"/>
    <p:sldMasterId id="2147485323" r:id="rId5"/>
    <p:sldMasterId id="2147485328" r:id="rId6"/>
  </p:sldMasterIdLst>
  <p:notesMasterIdLst>
    <p:notesMasterId r:id="rId32"/>
  </p:notesMasterIdLst>
  <p:handoutMasterIdLst>
    <p:handoutMasterId r:id="rId33"/>
  </p:handoutMasterIdLst>
  <p:sldIdLst>
    <p:sldId id="2147477040" r:id="rId7"/>
    <p:sldId id="2147483190" r:id="rId8"/>
    <p:sldId id="2147477042" r:id="rId9"/>
    <p:sldId id="2147481121" r:id="rId10"/>
    <p:sldId id="2147483188" r:id="rId11"/>
    <p:sldId id="2147477046" r:id="rId12"/>
    <p:sldId id="2147477035" r:id="rId13"/>
    <p:sldId id="2147477050" r:id="rId14"/>
    <p:sldId id="2147481122" r:id="rId15"/>
    <p:sldId id="2147483187" r:id="rId16"/>
    <p:sldId id="2147477068" r:id="rId17"/>
    <p:sldId id="2147481123" r:id="rId18"/>
    <p:sldId id="2147483180" r:id="rId19"/>
    <p:sldId id="2147477069" r:id="rId20"/>
    <p:sldId id="2147481116" r:id="rId21"/>
    <p:sldId id="2147481118" r:id="rId22"/>
    <p:sldId id="2147481120" r:id="rId23"/>
    <p:sldId id="2147477027" r:id="rId24"/>
    <p:sldId id="2147483185" r:id="rId25"/>
    <p:sldId id="2147483168" r:id="rId26"/>
    <p:sldId id="2147483177" r:id="rId27"/>
    <p:sldId id="2147481111" r:id="rId28"/>
    <p:sldId id="2147481105" r:id="rId29"/>
    <p:sldId id="2147481107" r:id="rId30"/>
    <p:sldId id="2147483191" r:id="rId31"/>
  </p:sldIdLst>
  <p:sldSz cx="9906000" cy="6858000" type="A4"/>
  <p:notesSz cx="6807200" cy="9939338"/>
  <p:custShowLst>
    <p:custShow name="Format Guide Workshop" id="0">
      <p:sldLst/>
    </p:custShow>
  </p:custShowLst>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1F333EB-F036-416B-A7DA-F1CB81DD1CDD}">
          <p14:sldIdLst>
            <p14:sldId id="2147477040"/>
            <p14:sldId id="2147483190"/>
            <p14:sldId id="2147477042"/>
            <p14:sldId id="2147481121"/>
            <p14:sldId id="2147483188"/>
            <p14:sldId id="2147477046"/>
            <p14:sldId id="2147477035"/>
            <p14:sldId id="2147477050"/>
            <p14:sldId id="2147481122"/>
            <p14:sldId id="2147483187"/>
            <p14:sldId id="2147477068"/>
            <p14:sldId id="2147481123"/>
            <p14:sldId id="2147483180"/>
            <p14:sldId id="2147477069"/>
            <p14:sldId id="2147481116"/>
            <p14:sldId id="2147481118"/>
            <p14:sldId id="2147481120"/>
            <p14:sldId id="2147477027"/>
            <p14:sldId id="2147483185"/>
            <p14:sldId id="2147483168"/>
            <p14:sldId id="2147483177"/>
            <p14:sldId id="2147481111"/>
            <p14:sldId id="2147481105"/>
            <p14:sldId id="2147481107"/>
            <p14:sldId id="2147483191"/>
          </p14:sldIdLst>
        </p14:section>
      </p14:sectionLst>
    </p:ext>
    <p:ext uri="{EFAFB233-063F-42B5-8137-9DF3F51BA10A}">
      <p15:sldGuideLst xmlns:p15="http://schemas.microsoft.com/office/powerpoint/2012/main">
        <p15:guide id="2" pos="3120" userDrawn="1">
          <p15:clr>
            <a:srgbClr val="A4A3A4"/>
          </p15:clr>
        </p15:guide>
        <p15:guide id="3" orient="horz" pos="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a:srgbClr val="EEF3B3"/>
    <a:srgbClr val="FFCDA7"/>
    <a:srgbClr val="E2EEF6"/>
    <a:srgbClr val="FF8222"/>
    <a:srgbClr val="FFB47A"/>
    <a:srgbClr val="FE9341"/>
    <a:srgbClr val="3EAD92"/>
    <a:srgbClr val="58B8A1"/>
    <a:srgbClr val="29BA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454143-14EF-473C-8C1B-429FE02091A0}" v="2" dt="2026-05-19T07:12:11.606"/>
    <p1510:client id="{66F18535-3357-938B-7B80-BF6ED401FA69}" v="14" dt="2026-05-19T07:02:03.733"/>
    <p1510:client id="{7587622E-2346-82E9-2C6C-CC5E148FDFB7}" v="3" dt="2026-05-19T07:04:06.879"/>
    <p1510:client id="{B6DC63CF-D43F-40AE-9D8B-04E5B5880E0A}" v="2" dt="2026-05-19T06:34:32.2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604" y="60"/>
      </p:cViewPr>
      <p:guideLst>
        <p:guide pos="3120"/>
        <p:guide orient="horz" pos="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tags" Target="tags/tag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6"/>
            <a:ext cx="2949787" cy="498693"/>
          </a:xfrm>
          <a:prstGeom prst="rect">
            <a:avLst/>
          </a:prstGeom>
        </p:spPr>
        <p:txBody>
          <a:bodyPr vert="horz" lIns="95682" tIns="47841" rIns="95682" bIns="47841" rtlCol="0"/>
          <a:lstStyle>
            <a:lvl1pPr algn="l">
              <a:defRPr sz="1300"/>
            </a:lvl1pPr>
          </a:lstStyle>
          <a:p>
            <a:endParaRPr lang="en-US" sz="900"/>
          </a:p>
        </p:txBody>
      </p:sp>
      <p:sp>
        <p:nvSpPr>
          <p:cNvPr id="3" name="Date Placeholder 2"/>
          <p:cNvSpPr>
            <a:spLocks noGrp="1"/>
          </p:cNvSpPr>
          <p:nvPr>
            <p:ph type="dt" sz="quarter" idx="1"/>
          </p:nvPr>
        </p:nvSpPr>
        <p:spPr>
          <a:xfrm>
            <a:off x="3855843" y="6"/>
            <a:ext cx="2949787" cy="498693"/>
          </a:xfrm>
          <a:prstGeom prst="rect">
            <a:avLst/>
          </a:prstGeom>
        </p:spPr>
        <p:txBody>
          <a:bodyPr vert="horz" lIns="95682" tIns="47841" rIns="95682" bIns="47841" rtlCol="0"/>
          <a:lstStyle>
            <a:lvl1pPr algn="r">
              <a:defRPr sz="1300"/>
            </a:lvl1pPr>
          </a:lstStyle>
          <a:p>
            <a:fld id="{57691E93-EF64-46CC-85E2-BBB5BEDB9501}" type="datetimeFigureOut">
              <a:rPr lang="en-US" sz="900"/>
              <a:t>5/19/2026</a:t>
            </a:fld>
            <a:endParaRPr lang="en-US" sz="900"/>
          </a:p>
        </p:txBody>
      </p:sp>
      <p:sp>
        <p:nvSpPr>
          <p:cNvPr id="4" name="Footer Placeholder 3"/>
          <p:cNvSpPr>
            <a:spLocks noGrp="1"/>
          </p:cNvSpPr>
          <p:nvPr>
            <p:ph type="ftr" sz="quarter" idx="2"/>
          </p:nvPr>
        </p:nvSpPr>
        <p:spPr>
          <a:xfrm>
            <a:off x="4" y="9440650"/>
            <a:ext cx="2949787" cy="498692"/>
          </a:xfrm>
          <a:prstGeom prst="rect">
            <a:avLst/>
          </a:prstGeom>
        </p:spPr>
        <p:txBody>
          <a:bodyPr vert="horz" lIns="95682" tIns="47841" rIns="95682" bIns="47841" rtlCol="0" anchor="b"/>
          <a:lstStyle>
            <a:lvl1pPr algn="l">
              <a:defRPr sz="1300"/>
            </a:lvl1pPr>
          </a:lstStyle>
          <a:p>
            <a:endParaRPr lang="en-US" sz="900"/>
          </a:p>
        </p:txBody>
      </p:sp>
      <p:sp>
        <p:nvSpPr>
          <p:cNvPr id="5" name="Slide Number Placeholder 4"/>
          <p:cNvSpPr>
            <a:spLocks noGrp="1"/>
          </p:cNvSpPr>
          <p:nvPr>
            <p:ph type="sldNum" sz="quarter" idx="3"/>
          </p:nvPr>
        </p:nvSpPr>
        <p:spPr>
          <a:xfrm>
            <a:off x="3855843" y="9440650"/>
            <a:ext cx="2949787" cy="498692"/>
          </a:xfrm>
          <a:prstGeom prst="rect">
            <a:avLst/>
          </a:prstGeom>
        </p:spPr>
        <p:txBody>
          <a:bodyPr vert="horz" lIns="95682" tIns="47841" rIns="95682" bIns="47841" rtlCol="0" anchor="b"/>
          <a:lstStyle>
            <a:lvl1pPr algn="r">
              <a:defRPr sz="1300"/>
            </a:lvl1pPr>
          </a:lstStyle>
          <a:p>
            <a:fld id="{3DCECA85-2A7A-423F-89EA-6868CB52DF19}" type="slidenum">
              <a:rPr lang="en-US" sz="900"/>
              <a:t>‹#›</a:t>
            </a:fld>
            <a:endParaRPr lang="en-US" sz="90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2" y="4746569"/>
            <a:ext cx="6805625" cy="51927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682" tIns="47841" rIns="95682" bIns="47841" rtlCol="0" anchor="ctr"/>
          <a:lstStyle/>
          <a:p>
            <a:pPr algn="ctr"/>
            <a:endParaRPr lang="en-US"/>
          </a:p>
        </p:txBody>
      </p:sp>
      <p:sp>
        <p:nvSpPr>
          <p:cNvPr id="2" name="Header Placeholder 1"/>
          <p:cNvSpPr>
            <a:spLocks noGrp="1"/>
          </p:cNvSpPr>
          <p:nvPr>
            <p:ph type="hdr" sz="quarter"/>
          </p:nvPr>
        </p:nvSpPr>
        <p:spPr>
          <a:xfrm>
            <a:off x="80733" y="6"/>
            <a:ext cx="2869056" cy="498693"/>
          </a:xfrm>
          <a:prstGeom prst="rect">
            <a:avLst/>
          </a:prstGeom>
        </p:spPr>
        <p:txBody>
          <a:bodyPr vert="horz" lIns="95682" tIns="47841" rIns="95682" bIns="47841" rtlCol="0"/>
          <a:lstStyle>
            <a:lvl1pPr algn="l">
              <a:defRPr sz="1400"/>
            </a:lvl1pPr>
          </a:lstStyle>
          <a:p>
            <a:endParaRPr lang="en-US"/>
          </a:p>
        </p:txBody>
      </p:sp>
      <p:sp>
        <p:nvSpPr>
          <p:cNvPr id="4" name="Slide Image Placeholder 3"/>
          <p:cNvSpPr>
            <a:spLocks noGrp="1" noRot="1" noChangeAspect="1"/>
          </p:cNvSpPr>
          <p:nvPr>
            <p:ph type="sldImg" idx="2"/>
          </p:nvPr>
        </p:nvSpPr>
        <p:spPr>
          <a:xfrm>
            <a:off x="498475" y="617538"/>
            <a:ext cx="5791200" cy="4008437"/>
          </a:xfrm>
          <a:prstGeom prst="rect">
            <a:avLst/>
          </a:prstGeom>
          <a:noFill/>
          <a:ln w="9525">
            <a:solidFill>
              <a:schemeClr val="bg2"/>
            </a:solidFill>
          </a:ln>
        </p:spPr>
        <p:txBody>
          <a:bodyPr vert="horz" lIns="95682" tIns="47841" rIns="95682" bIns="47841" rtlCol="0" anchor="ctr"/>
          <a:lstStyle/>
          <a:p>
            <a:endParaRPr lang="en-US"/>
          </a:p>
        </p:txBody>
      </p:sp>
      <p:sp>
        <p:nvSpPr>
          <p:cNvPr id="6" name="Footer Placeholder 5"/>
          <p:cNvSpPr>
            <a:spLocks noGrp="1"/>
          </p:cNvSpPr>
          <p:nvPr>
            <p:ph type="ftr" sz="quarter" idx="4"/>
          </p:nvPr>
        </p:nvSpPr>
        <p:spPr>
          <a:xfrm>
            <a:off x="80733" y="9409899"/>
            <a:ext cx="2869056" cy="498692"/>
          </a:xfrm>
          <a:prstGeom prst="rect">
            <a:avLst/>
          </a:prstGeom>
        </p:spPr>
        <p:txBody>
          <a:bodyPr vert="horz" lIns="95682" tIns="47841" rIns="95682" bIns="47841" rtlCol="0" anchor="b"/>
          <a:lstStyle>
            <a:lvl1pPr algn="l">
              <a:defRPr sz="1400"/>
            </a:lvl1pPr>
          </a:lstStyle>
          <a:p>
            <a:endParaRPr lang="en-US"/>
          </a:p>
        </p:txBody>
      </p:sp>
      <p:sp>
        <p:nvSpPr>
          <p:cNvPr id="7" name="Slide Number Placeholder 6"/>
          <p:cNvSpPr>
            <a:spLocks noGrp="1"/>
          </p:cNvSpPr>
          <p:nvPr>
            <p:ph type="sldNum" sz="quarter" idx="5"/>
          </p:nvPr>
        </p:nvSpPr>
        <p:spPr>
          <a:xfrm>
            <a:off x="3855842" y="9409899"/>
            <a:ext cx="2859930" cy="498692"/>
          </a:xfrm>
          <a:prstGeom prst="rect">
            <a:avLst/>
          </a:prstGeom>
        </p:spPr>
        <p:txBody>
          <a:bodyPr vert="horz" lIns="95682" tIns="47841" rIns="95682" bIns="47841" rtlCol="0" anchor="b"/>
          <a:lstStyle>
            <a:lvl1pPr algn="r">
              <a:defRPr sz="1400"/>
            </a:lvl1pPr>
          </a:lstStyle>
          <a:p>
            <a:r>
              <a:rPr lang="en-US"/>
              <a:t>Notes view: </a:t>
            </a:r>
            <a:fld id="{128CEAFE-FA94-43E5-B0FF-D47E1CCDD1B4}" type="slidenum">
              <a:rPr lang="en-US" smtClean="0"/>
              <a:pPr/>
              <a:t>‹#›</a:t>
            </a:fld>
            <a:endParaRPr lang="en-US"/>
          </a:p>
        </p:txBody>
      </p:sp>
      <p:sp>
        <p:nvSpPr>
          <p:cNvPr id="5" name="Notes Placeholder 4"/>
          <p:cNvSpPr>
            <a:spLocks noGrp="1"/>
          </p:cNvSpPr>
          <p:nvPr>
            <p:ph type="body" sz="quarter" idx="3"/>
          </p:nvPr>
        </p:nvSpPr>
        <p:spPr>
          <a:xfrm>
            <a:off x="254186" y="5073642"/>
            <a:ext cx="6281581" cy="4055926"/>
          </a:xfrm>
          <a:prstGeom prst="rect">
            <a:avLst/>
          </a:prstGeom>
        </p:spPr>
        <p:txBody>
          <a:bodyPr vert="horz" lIns="95682" tIns="47841" rIns="95682" bIns="4784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idx="1"/>
          </p:nvPr>
        </p:nvSpPr>
        <p:spPr>
          <a:xfrm>
            <a:off x="3856066" y="0"/>
            <a:ext cx="2949581" cy="498846"/>
          </a:xfrm>
          <a:prstGeom prst="rect">
            <a:avLst/>
          </a:prstGeom>
        </p:spPr>
        <p:txBody>
          <a:bodyPr vert="horz" lIns="94594" tIns="47297" rIns="94594" bIns="47297" rtlCol="0"/>
          <a:lstStyle>
            <a:lvl1pPr algn="r">
              <a:defRPr sz="1300"/>
            </a:lvl1pPr>
          </a:lstStyle>
          <a:p>
            <a:fld id="{F2C7CF5F-7CF3-4DF3-838A-EE34544862CC}" type="datetimeFigureOut">
              <a:rPr lang="en-US" smtClean="0"/>
              <a:t>5/19/2026</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32" userDrawn="1">
          <p15:clr>
            <a:srgbClr val="F26B43"/>
          </p15:clr>
        </p15:guide>
        <p15:guide id="2" pos="2145"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0063" y="617538"/>
            <a:ext cx="5789612" cy="400843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
        <p:nvSpPr>
          <p:cNvPr id="5" name="ヘッダー プレースホルダー 4">
            <a:extLst>
              <a:ext uri="{FF2B5EF4-FFF2-40B4-BE49-F238E27FC236}">
                <a16:creationId xmlns:a16="http://schemas.microsoft.com/office/drawing/2014/main" id="{251560CA-1BAF-406A-C208-C2C32492B590}"/>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400" b="0" i="0" u="none" strike="noStrike" kern="1200" cap="none" spc="0" normalizeH="0" baseline="0" noProof="0">
                <a:ln>
                  <a:noFill/>
                </a:ln>
                <a:solidFill>
                  <a:srgbClr val="6E6F73"/>
                </a:solidFill>
                <a:effectLst/>
                <a:uLnTx/>
                <a:uFillTx/>
                <a:latin typeface="Trebuchet MS"/>
                <a:ea typeface="+mn-ea"/>
                <a:cs typeface="+mn-cs"/>
              </a:rPr>
              <a:t>No.X </a:t>
            </a:r>
            <a:r>
              <a:rPr kumimoji="0" lang="ja-JP" altLang="en-US" sz="1400" b="0" i="0" u="none" strike="noStrike" kern="1200" cap="none" spc="0" normalizeH="0" baseline="0" noProof="0">
                <a:ln>
                  <a:noFill/>
                </a:ln>
                <a:solidFill>
                  <a:srgbClr val="6E6F73"/>
                </a:solidFill>
                <a:effectLst/>
                <a:uLnTx/>
                <a:uFillTx/>
                <a:latin typeface="Trebuchet MS"/>
                <a:ea typeface="+mn-ea"/>
                <a:cs typeface="+mn-cs"/>
              </a:rPr>
              <a:t>実証件名を記載</a:t>
            </a:r>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1832659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3ACCE-5FF3-A93F-9ED5-468C5086F8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D9DD7-3F92-FB4F-0A3F-D1EC65C4A1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7A9D74-905C-1701-08FE-E9D1FBEC76A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5A24B4D-5E83-00B2-5FC9-50102662F754}"/>
              </a:ext>
            </a:extLst>
          </p:cNvPr>
          <p:cNvSpPr>
            <a:spLocks noGrp="1"/>
          </p:cNvSpPr>
          <p:nvPr>
            <p:ph type="sldNum" sz="quarter" idx="5"/>
          </p:nvPr>
        </p:nvSpPr>
        <p:spPr/>
        <p:txBody>
          <a:bodyPr/>
          <a:lstStyle/>
          <a:p>
            <a:r>
              <a:rPr lang="en-US"/>
              <a:t>Notes view: </a:t>
            </a:r>
            <a:fld id="{128CEAFE-FA94-43E5-B0FF-D47E1CCDD1B4}" type="slidenum">
              <a:rPr lang="en-US" smtClean="0"/>
              <a:pPr/>
              <a:t>1</a:t>
            </a:fld>
            <a:endParaRPr lang="en-US"/>
          </a:p>
        </p:txBody>
      </p:sp>
    </p:spTree>
    <p:extLst>
      <p:ext uri="{BB962C8B-B14F-4D97-AF65-F5344CB8AC3E}">
        <p14:creationId xmlns:p14="http://schemas.microsoft.com/office/powerpoint/2010/main" val="2716923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574675"/>
            <a:ext cx="5378450" cy="37242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183265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98475" y="617538"/>
            <a:ext cx="5791200" cy="4008437"/>
          </a:xfrm>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01553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98475" y="617538"/>
            <a:ext cx="5791200" cy="4008437"/>
          </a:xfrm>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3977721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46951-266E-4DC1-0091-3CA45B88AF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9FADF7-7B23-3C4A-20B7-46054A90FCC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B4BFB1-6F59-04E5-15A9-B9F345469580}"/>
              </a:ext>
            </a:extLst>
          </p:cNvPr>
          <p:cNvSpPr>
            <a:spLocks noGrp="1"/>
          </p:cNvSpPr>
          <p:nvPr>
            <p:ph type="body" idx="1"/>
          </p:nvPr>
        </p:nvSpPr>
        <p:spPr/>
        <p:txBody>
          <a:bodyPr/>
          <a:lstStyle/>
          <a:p>
            <a:endParaRPr kumimoji="1" lang="en-US"/>
          </a:p>
        </p:txBody>
      </p:sp>
      <p:sp>
        <p:nvSpPr>
          <p:cNvPr id="4" name="スライド番号プレースホルダー 3">
            <a:extLst>
              <a:ext uri="{FF2B5EF4-FFF2-40B4-BE49-F238E27FC236}">
                <a16:creationId xmlns:a16="http://schemas.microsoft.com/office/drawing/2014/main" id="{CEE9A5A6-9E7A-BC5F-01E7-D5BE127DA24E}"/>
              </a:ext>
            </a:extLst>
          </p:cNvPr>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3525055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20</a:t>
            </a:fld>
            <a:endParaRPr lang="en-US"/>
          </a:p>
        </p:txBody>
      </p:sp>
    </p:spTree>
    <p:extLst>
      <p:ext uri="{BB962C8B-B14F-4D97-AF65-F5344CB8AC3E}">
        <p14:creationId xmlns:p14="http://schemas.microsoft.com/office/powerpoint/2010/main" val="1880857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8.png"/><Relationship Id="rId4" Type="http://schemas.openxmlformats.org/officeDocument/2006/relationships/image" Target="../media/image7.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9.png"/><Relationship Id="rId4" Type="http://schemas.openxmlformats.org/officeDocument/2006/relationships/image" Target="../media/image7.emf"/></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4.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emf"/><Relationship Id="rId5" Type="http://schemas.openxmlformats.org/officeDocument/2006/relationships/oleObject" Target="../embeddings/oleObject6.bin"/><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6.xml"/><Relationship Id="rId7" Type="http://schemas.openxmlformats.org/officeDocument/2006/relationships/image" Target="../media/image2.emf"/><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oleObject" Target="../embeddings/oleObject7.bin"/><Relationship Id="rId5" Type="http://schemas.openxmlformats.org/officeDocument/2006/relationships/slideMaster" Target="../slideMasters/slideMaster3.xml"/><Relationship Id="rId4" Type="http://schemas.openxmlformats.org/officeDocument/2006/relationships/tags" Target="../tags/tag17.xml"/><Relationship Id="rId9" Type="http://schemas.openxmlformats.org/officeDocument/2006/relationships/image" Target="../media/image4.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8.xml"/><Relationship Id="rId5" Type="http://schemas.openxmlformats.org/officeDocument/2006/relationships/image" Target="../media/image5.png"/><Relationship Id="rId4" Type="http://schemas.openxmlformats.org/officeDocument/2006/relationships/image" Target="../media/image7.emf"/></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9.xml"/><Relationship Id="rId5" Type="http://schemas.openxmlformats.org/officeDocument/2006/relationships/image" Target="../media/image9.png"/><Relationship Id="rId4" Type="http://schemas.openxmlformats.org/officeDocument/2006/relationships/image" Target="../media/image2.emf"/></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xml"/><Relationship Id="rId7" Type="http://schemas.openxmlformats.org/officeDocument/2006/relationships/image" Target="../media/image2.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oleObject" Target="../embeddings/oleObject4.bin"/><Relationship Id="rId5" Type="http://schemas.openxmlformats.org/officeDocument/2006/relationships/slideMaster" Target="../slideMasters/slideMaster3.xml"/><Relationship Id="rId4" Type="http://schemas.openxmlformats.org/officeDocument/2006/relationships/tags" Target="../tags/tag8.xml"/><Relationship Id="rId9" Type="http://schemas.openxmlformats.org/officeDocument/2006/relationships/image" Target="../media/image4.jpe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4.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2.emf"/><Relationship Id="rId5" Type="http://schemas.openxmlformats.org/officeDocument/2006/relationships/oleObject" Target="../embeddings/oleObject8.bin"/><Relationship Id="rId4"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1.emf"/><Relationship Id="rId4" Type="http://schemas.openxmlformats.org/officeDocument/2006/relationships/oleObject" Target="../embeddings/oleObject9.bin"/></Relationships>
</file>

<file path=ppt/slideLayouts/_rels/slideLayout6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3.xml"/><Relationship Id="rId1" Type="http://schemas.openxmlformats.org/officeDocument/2006/relationships/tags" Target="../tags/tag25.xml"/><Relationship Id="rId4" Type="http://schemas.openxmlformats.org/officeDocument/2006/relationships/image" Target="../media/image1.emf"/></Relationships>
</file>

<file path=ppt/slideLayouts/_rels/slideLayout6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3.xml"/><Relationship Id="rId1" Type="http://schemas.openxmlformats.org/officeDocument/2006/relationships/tags" Target="../tags/tag26.xml"/><Relationship Id="rId4" Type="http://schemas.openxmlformats.org/officeDocument/2006/relationships/image" Target="../media/image1.emf"/></Relationships>
</file>

<file path=ppt/slideLayouts/_rels/slideLayout6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3.xml"/><Relationship Id="rId1" Type="http://schemas.openxmlformats.org/officeDocument/2006/relationships/tags" Target="../tags/tag27.xml"/><Relationship Id="rId5" Type="http://schemas.openxmlformats.org/officeDocument/2006/relationships/image" Target="../media/image3.png"/><Relationship Id="rId4" Type="http://schemas.openxmlformats.org/officeDocument/2006/relationships/image" Target="../media/image1.emf"/></Relationships>
</file>

<file path=ppt/slideLayouts/_rels/slideLayout6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1.emf"/><Relationship Id="rId4" Type="http://schemas.openxmlformats.org/officeDocument/2006/relationships/oleObject" Target="../embeddings/oleObject13.bin"/></Relationships>
</file>

<file path=ppt/slideLayouts/_rels/slideLayout6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3.xml"/><Relationship Id="rId1" Type="http://schemas.openxmlformats.org/officeDocument/2006/relationships/tags" Target="../tags/tag30.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3.xml"/><Relationship Id="rId1" Type="http://schemas.openxmlformats.org/officeDocument/2006/relationships/tags" Target="../tags/tag31.xml"/><Relationship Id="rId4" Type="http://schemas.openxmlformats.org/officeDocument/2006/relationships/image" Target="../media/image1.emf"/></Relationships>
</file>

<file path=ppt/slideLayouts/_rels/slideLayout7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3.xml"/><Relationship Id="rId1" Type="http://schemas.openxmlformats.org/officeDocument/2006/relationships/tags" Target="../tags/tag32.xml"/><Relationship Id="rId5" Type="http://schemas.openxmlformats.org/officeDocument/2006/relationships/image" Target="../media/image3.png"/><Relationship Id="rId4" Type="http://schemas.openxmlformats.org/officeDocument/2006/relationships/image" Target="../media/image1.emf"/></Relationships>
</file>

<file path=ppt/slideLayouts/_rels/slideLayout7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3.xml"/><Relationship Id="rId1" Type="http://schemas.openxmlformats.org/officeDocument/2006/relationships/tags" Target="../tags/tag33.xml"/><Relationship Id="rId5" Type="http://schemas.openxmlformats.org/officeDocument/2006/relationships/image" Target="../media/image5.png"/><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hidden="1"/>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2023 by Boston Consulting Group. All rights reserved.</a:t>
            </a:r>
          </a:p>
        </p:txBody>
      </p:sp>
      <p:sp>
        <p:nvSpPr>
          <p:cNvPr id="8" name="Title 7"/>
          <p:cNvSpPr>
            <a:spLocks noGrp="1"/>
          </p:cNvSpPr>
          <p:nvPr>
            <p:ph type="title" hasCustomPrompt="1"/>
          </p:nvPr>
        </p:nvSpPr>
        <p:spPr>
          <a:xfrm>
            <a:off x="511875" y="622801"/>
            <a:ext cx="8883347" cy="270074"/>
          </a:xfr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29328942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Section header box">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blackWhite">
          <a:xfrm>
            <a:off x="1043853" y="2668041"/>
            <a:ext cx="7816649" cy="3201026"/>
          </a:xfrm>
          <a:prstGeom prst="rect">
            <a:avLst/>
          </a:prstGeom>
          <a:ln w="9525">
            <a:solidFill>
              <a:schemeClr val="bg1"/>
            </a:solidFill>
          </a:ln>
        </p:spPr>
        <p:txBody>
          <a:bodyPr lIns="274320" tIns="274320" rIns="274320" bIns="137160"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
        <p:nvSpPr>
          <p:cNvPr id="4" name="TextBox 3"/>
          <p:cNvSpPr txBox="1"/>
          <p:nvPr/>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59" name="Rectangle 58"/>
          <p:cNvSpPr/>
          <p:nvPr userDrawn="1"/>
        </p:nvSpPr>
        <p:spPr bwMode="white">
          <a:xfrm>
            <a:off x="1043853" y="1428131"/>
            <a:ext cx="769984" cy="947672"/>
          </a:xfrm>
          <a:prstGeom prst="rect">
            <a:avLst/>
          </a:prstGeom>
          <a:noFill/>
          <a:ln>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1280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5" name="TextBox 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47" name="Title 1"/>
          <p:cNvSpPr>
            <a:spLocks noGrp="1"/>
          </p:cNvSpPr>
          <p:nvPr>
            <p:ph type="title" hasCustomPrompt="1"/>
          </p:nvPr>
        </p:nvSpPr>
        <p:spPr bwMode="blackWhite">
          <a:xfrm>
            <a:off x="511875" y="3826800"/>
            <a:ext cx="8886150" cy="2041200"/>
          </a:xfrm>
        </p:spPr>
        <p:txBody>
          <a:bodyPr anchor="t">
            <a:noAutofit/>
          </a:bodyPr>
          <a:lstStyle>
            <a:lvl1pPr>
              <a:defRPr sz="4388">
                <a:solidFill>
                  <a:schemeClr val="bg1"/>
                </a:solidFill>
                <a:latin typeface="+mj-lt"/>
                <a:sym typeface="Trebuchet MS" panose="020B0603020202020204" pitchFamily="34" charset="0"/>
              </a:defRPr>
            </a:lvl1pPr>
          </a:lstStyle>
          <a:p>
            <a:r>
              <a:rPr lang="en-US"/>
              <a:t>Click to add big statement text</a:t>
            </a:r>
          </a:p>
        </p:txBody>
      </p:sp>
      <p:cxnSp>
        <p:nvCxnSpPr>
          <p:cNvPr id="148" name="Straight Connector 147"/>
          <p:cNvCxnSpPr/>
          <p:nvPr userDrawn="1"/>
        </p:nvCxnSpPr>
        <p:spPr bwMode="white">
          <a:xfrm>
            <a:off x="502855" y="3680016"/>
            <a:ext cx="9405747"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7976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White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3302808" y="0"/>
            <a:ext cx="338773" cy="6858000"/>
          </a:xfrm>
          <a:prstGeom prst="rect">
            <a:avLst/>
          </a:prstGeom>
        </p:spPr>
      </p:pic>
      <p:sp>
        <p:nvSpPr>
          <p:cNvPr id="17" name="Date Placeholder 1"/>
          <p:cNvSpPr>
            <a:spLocks noGrp="1"/>
          </p:cNvSpPr>
          <p:nvPr>
            <p:ph type="dt" sz="half" idx="31"/>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20" name="TextBox 19"/>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6" name="Rectangle 25"/>
          <p:cNvSpPr/>
          <p:nvPr userDrawn="1"/>
        </p:nvSpPr>
        <p:spPr bwMode="white">
          <a:xfrm>
            <a:off x="0" y="0"/>
            <a:ext cx="3314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27" name="Title 4"/>
          <p:cNvSpPr>
            <a:spLocks noGrp="1"/>
          </p:cNvSpPr>
          <p:nvPr>
            <p:ph type="title" hasCustomPrompt="1"/>
          </p:nvPr>
        </p:nvSpPr>
        <p:spPr>
          <a:xfrm>
            <a:off x="511876" y="2681103"/>
            <a:ext cx="2541403" cy="1495794"/>
          </a:xfrm>
          <a:prstGeom prst="rect">
            <a:avLst/>
          </a:prstGeom>
        </p:spPr>
        <p:txBody>
          <a:bodyPr anchor="ctr">
            <a:noAutofit/>
          </a:bodyPr>
          <a:lstStyle>
            <a:lvl1pPr>
              <a:defRPr sz="260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3111238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Green highlight">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5822055" y="0"/>
            <a:ext cx="338773" cy="6858000"/>
          </a:xfrm>
          <a:prstGeom prst="rect">
            <a:avLst/>
          </a:prstGeom>
        </p:spPr>
      </p:pic>
      <p:sp>
        <p:nvSpPr>
          <p:cNvPr id="13" name="Rectangle 12"/>
          <p:cNvSpPr/>
          <p:nvPr userDrawn="1"/>
        </p:nvSpPr>
        <p:spPr bwMode="white">
          <a:xfrm>
            <a:off x="0" y="0"/>
            <a:ext cx="582721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6" name="Date Placeholder 2"/>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0"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7" name="TextBox 16"/>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3" name="Title 3"/>
          <p:cNvSpPr>
            <a:spLocks noGrp="1"/>
          </p:cNvSpPr>
          <p:nvPr>
            <p:ph type="title" hasCustomPrompt="1"/>
          </p:nvPr>
        </p:nvSpPr>
        <p:spPr>
          <a:xfrm>
            <a:off x="511875" y="622800"/>
            <a:ext cx="5083650"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1415339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Green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2982743" y="0"/>
            <a:ext cx="338773" cy="6858000"/>
          </a:xfrm>
          <a:prstGeom prst="rect">
            <a:avLst/>
          </a:prstGeom>
        </p:spPr>
      </p:pic>
      <p:sp>
        <p:nvSpPr>
          <p:cNvPr id="11" name="Title 4"/>
          <p:cNvSpPr>
            <a:spLocks noGrp="1"/>
          </p:cNvSpPr>
          <p:nvPr>
            <p:ph type="title" hasCustomPrompt="1"/>
          </p:nvPr>
        </p:nvSpPr>
        <p:spPr>
          <a:xfrm>
            <a:off x="511876" y="2681103"/>
            <a:ext cx="2541403" cy="1495794"/>
          </a:xfrm>
          <a:prstGeom prst="rect">
            <a:avLst/>
          </a:prstGeom>
        </p:spPr>
        <p:txBody>
          <a:bodyPr anchor="ctr">
            <a:noAutofit/>
          </a:bodyPr>
          <a:lstStyle>
            <a:lvl1pPr>
              <a:defRPr sz="2600">
                <a:solidFill>
                  <a:schemeClr val="bg1"/>
                </a:solidFill>
                <a:latin typeface="+mj-lt"/>
                <a:sym typeface="Trebuchet MS" panose="020B0603020202020204" pitchFamily="34" charset="0"/>
              </a:defRPr>
            </a:lvl1pPr>
          </a:lstStyle>
          <a:p>
            <a:r>
              <a:rPr lang="en-US"/>
              <a:t>Click to add title</a:t>
            </a:r>
          </a:p>
        </p:txBody>
      </p:sp>
      <p:sp>
        <p:nvSpPr>
          <p:cNvPr id="13" name="Rectangle 12"/>
          <p:cNvSpPr/>
          <p:nvPr userDrawn="1"/>
        </p:nvSpPr>
        <p:spPr bwMode="white">
          <a:xfrm>
            <a:off x="3315620" y="-1309"/>
            <a:ext cx="6590380"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6"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12" name="Date Placeholder 1"/>
          <p:cNvSpPr>
            <a:spLocks noGrp="1"/>
          </p:cNvSpPr>
          <p:nvPr>
            <p:ph type="dt" sz="half" idx="29"/>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6701660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Green half">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4622786" y="0"/>
            <a:ext cx="338773" cy="6858000"/>
          </a:xfrm>
          <a:prstGeom prst="rect">
            <a:avLst/>
          </a:prstGeom>
        </p:spPr>
      </p:pic>
      <p:sp>
        <p:nvSpPr>
          <p:cNvPr id="12" name="Rectangle 11"/>
          <p:cNvSpPr/>
          <p:nvPr userDrawn="1"/>
        </p:nvSpPr>
        <p:spPr>
          <a:xfrm>
            <a:off x="4953000" y="0"/>
            <a:ext cx="4953000" cy="68580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3" name="Picture Placeholder 18"/>
          <p:cNvSpPr>
            <a:spLocks noGrp="1"/>
          </p:cNvSpPr>
          <p:nvPr>
            <p:ph type="pic" sz="quarter" idx="14" hasCustomPrompt="1"/>
          </p:nvPr>
        </p:nvSpPr>
        <p:spPr>
          <a:xfrm>
            <a:off x="4949768" y="0"/>
            <a:ext cx="4956231" cy="6858000"/>
          </a:xfrm>
          <a:prstGeom prst="rect">
            <a:avLst/>
          </a:prstGeom>
          <a:noFill/>
        </p:spPr>
        <p:txBody>
          <a:bodyPr lIns="914400" tIns="914400" rIns="914400" bIns="914400"/>
          <a:lstStyle>
            <a:lvl1pPr algn="ctr">
              <a:defRPr sz="1463" baseline="0">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4" name="Title 1"/>
          <p:cNvSpPr>
            <a:spLocks noGrp="1"/>
          </p:cNvSpPr>
          <p:nvPr>
            <p:ph type="title" hasCustomPrompt="1"/>
          </p:nvPr>
        </p:nvSpPr>
        <p:spPr bwMode="black">
          <a:xfrm>
            <a:off x="511875" y="1785600"/>
            <a:ext cx="3565575" cy="3286800"/>
          </a:xfrm>
          <a:prstGeom prst="rect">
            <a:avLst/>
          </a:prstGeom>
          <a:noFill/>
        </p:spPr>
        <p:txBody>
          <a:bodyPr wrap="square" lIns="0" tIns="0" rIns="320040" bIns="0" anchor="ctr">
            <a:noAutofit/>
          </a:bodyPr>
          <a:lstStyle>
            <a:lvl1pPr>
              <a:defRPr sz="3575">
                <a:solidFill>
                  <a:schemeClr val="bg1"/>
                </a:solidFill>
                <a:latin typeface="+mj-lt"/>
                <a:sym typeface="Trebuchet MS" panose="020B0603020202020204" pitchFamily="34" charset="0"/>
              </a:defRPr>
            </a:lvl1pPr>
          </a:lstStyle>
          <a:p>
            <a:r>
              <a:rPr lang="en-US"/>
              <a:t>Click to add title</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lumMod val="50000"/>
                </a:schemeClr>
              </a:solidFill>
              <a:latin typeface="+mn-lt"/>
              <a:ea typeface="+mn-ea"/>
              <a:cs typeface="+mn-cs"/>
              <a:sym typeface="Trebuchet MS" panose="020B0603020202020204" pitchFamily="34" charset="0"/>
            </a:endParaRPr>
          </a:p>
        </p:txBody>
      </p:sp>
      <p:sp>
        <p:nvSpPr>
          <p:cNvPr id="16" name="Date Placeholder 2"/>
          <p:cNvSpPr>
            <a:spLocks noGrp="1"/>
          </p:cNvSpPr>
          <p:nvPr>
            <p:ph type="dt" sz="half" idx="15"/>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2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32708115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Green two third">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6020503" y="0"/>
            <a:ext cx="338773" cy="6858000"/>
          </a:xfrm>
          <a:prstGeom prst="rect">
            <a:avLst/>
          </a:prstGeom>
        </p:spPr>
      </p:pic>
      <p:sp>
        <p:nvSpPr>
          <p:cNvPr id="10" name="Rectangle 9"/>
          <p:cNvSpPr/>
          <p:nvPr userDrawn="1"/>
        </p:nvSpPr>
        <p:spPr bwMode="gray">
          <a:xfrm>
            <a:off x="6353379" y="0"/>
            <a:ext cx="355262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1" name="Picture Placeholder 5"/>
          <p:cNvSpPr>
            <a:spLocks noGrp="1"/>
          </p:cNvSpPr>
          <p:nvPr>
            <p:ph type="pic" sz="quarter" idx="11" hasCustomPrompt="1"/>
          </p:nvPr>
        </p:nvSpPr>
        <p:spPr>
          <a:xfrm>
            <a:off x="6353771" y="0"/>
            <a:ext cx="3552230" cy="6858000"/>
          </a:xfrm>
          <a:prstGeom prst="rect">
            <a:avLst/>
          </a:prstGeom>
          <a:noFill/>
        </p:spPr>
        <p:txBody>
          <a:bodyPr lIns="182880" tIns="914400" rIns="182880" bIns="914400"/>
          <a:lstStyle>
            <a:lvl1pPr algn="ctr">
              <a:defRPr sz="1300">
                <a:solidFill>
                  <a:schemeClr val="tx1"/>
                </a:solidFill>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2" name="Date Placeholder 2"/>
          <p:cNvSpPr>
            <a:spLocks noGrp="1"/>
          </p:cNvSpPr>
          <p:nvPr>
            <p:ph type="dt" sz="half" idx="12"/>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5" name="Copyright"/>
          <p:cNvSpPr txBox="1"/>
          <p:nvPr userDrawn="1"/>
        </p:nvSpPr>
        <p:spPr>
          <a:xfrm rot="16200000">
            <a:off x="7226797" y="3926364"/>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14" name="Title 1"/>
          <p:cNvSpPr>
            <a:spLocks noGrp="1"/>
          </p:cNvSpPr>
          <p:nvPr>
            <p:ph type="title" hasCustomPrompt="1"/>
          </p:nvPr>
        </p:nvSpPr>
        <p:spPr bwMode="blackWhite">
          <a:xfrm>
            <a:off x="511875" y="1804650"/>
            <a:ext cx="5076136" cy="3286800"/>
          </a:xfrm>
          <a:prstGeom prst="rect">
            <a:avLst/>
          </a:prstGeom>
        </p:spPr>
        <p:txBody>
          <a:bodyPr anchor="ctr">
            <a:noAutofit/>
          </a:bodyPr>
          <a:lstStyle>
            <a:lvl1pPr>
              <a:defRPr sz="3575">
                <a:solidFill>
                  <a:schemeClr val="bg1"/>
                </a:solidFill>
                <a:latin typeface="+mj-lt"/>
                <a:sym typeface="Trebuchet MS" panose="020B0603020202020204" pitchFamily="34" charset="0"/>
              </a:defRPr>
            </a:lvl1pPr>
          </a:lstStyle>
          <a:p>
            <a:r>
              <a:rPr lang="en-US"/>
              <a:t>Click to edit title</a:t>
            </a:r>
          </a:p>
        </p:txBody>
      </p:sp>
      <p:sp>
        <p:nvSpPr>
          <p:cNvPr id="13" name="TextBox 12"/>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6045274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Left arro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6" name="Freeform 14"/>
          <p:cNvSpPr/>
          <p:nvPr userDrawn="1"/>
        </p:nvSpPr>
        <p:spPr bwMode="ltGray">
          <a:xfrm>
            <a:off x="1238" y="131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5" name="Date Placeholder 4"/>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2" name="TextBox 11"/>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17" name="Title 2"/>
          <p:cNvSpPr>
            <a:spLocks noGrp="1"/>
          </p:cNvSpPr>
          <p:nvPr>
            <p:ph type="title" hasCustomPrompt="1"/>
          </p:nvPr>
        </p:nvSpPr>
        <p:spPr>
          <a:xfrm>
            <a:off x="511875" y="2764204"/>
            <a:ext cx="2013893" cy="1314311"/>
          </a:xfrm>
          <a:prstGeom prst="rect">
            <a:avLst/>
          </a:prstGeom>
        </p:spPr>
        <p:txBody>
          <a:bodyPr anchor="ctr">
            <a:noAutofit/>
          </a:bodyPr>
          <a:lstStyle>
            <a:lvl1pPr>
              <a:defRPr sz="2600" baseline="0">
                <a:solidFill>
                  <a:schemeClr val="tx2"/>
                </a:solidFill>
                <a:latin typeface="+mj-lt"/>
                <a:sym typeface="Trebuchet MS" panose="020B0603020202020204" pitchFamily="34" charset="0"/>
              </a:defRPr>
            </a:lvl1pPr>
          </a:lstStyle>
          <a:p>
            <a:r>
              <a:rPr lang="en-US">
                <a:solidFill>
                  <a:schemeClr val="tx2"/>
                </a:solidFill>
              </a:rPr>
              <a:t>Click to add title</a:t>
            </a:r>
          </a:p>
        </p:txBody>
      </p:sp>
      <p:pic>
        <p:nvPicPr>
          <p:cNvPr id="9"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5109" y="3590399"/>
            <a:ext cx="1109266"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79017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Green left arrow">
    <p:bg>
      <p:bgPr>
        <a:solidFill>
          <a:srgbClr val="F2F2F2"/>
        </a:solidFill>
        <a:effectLst/>
      </p:bgPr>
    </p:bg>
    <p:spTree>
      <p:nvGrpSpPr>
        <p:cNvPr id="1" name=""/>
        <p:cNvGrpSpPr/>
        <p:nvPr/>
      </p:nvGrpSpPr>
      <p:grpSpPr>
        <a:xfrm>
          <a:off x="0" y="0"/>
          <a:ext cx="0" cy="0"/>
          <a:chOff x="0" y="0"/>
          <a:chExt cx="0" cy="0"/>
        </a:xfrm>
      </p:grpSpPr>
      <p:sp>
        <p:nvSpPr>
          <p:cNvPr id="16" name="Freeform 14"/>
          <p:cNvSpPr/>
          <p:nvPr userDrawn="1"/>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511875" y="2764204"/>
            <a:ext cx="2013893" cy="1314311"/>
          </a:xfrm>
        </p:spPr>
        <p:txBody>
          <a:bodyPr anchor="ctr" anchorCtr="0">
            <a:noAutofit/>
          </a:bodyPr>
          <a:lstStyle>
            <a:lvl1pPr>
              <a:defRPr sz="2600" baseline="0">
                <a:solidFill>
                  <a:srgbClr val="FFFFFF"/>
                </a:solidFill>
                <a:latin typeface="+mj-lt"/>
              </a:defRPr>
            </a:lvl1pPr>
          </a:lstStyle>
          <a:p>
            <a:r>
              <a:rPr lang="en-US"/>
              <a:t>Click to add title</a:t>
            </a:r>
          </a:p>
        </p:txBody>
      </p:sp>
      <p:sp>
        <p:nvSpPr>
          <p:cNvPr id="13"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6216" b="7716"/>
          <a:stretch/>
        </p:blipFill>
        <p:spPr>
          <a:xfrm rot="120000">
            <a:off x="1766897" y="3402829"/>
            <a:ext cx="218941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38422693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Arrow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325268785"/>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324" imgH="324" progId="TCLayout.ActiveDocument.1">
                  <p:embed/>
                </p:oleObj>
              </mc:Choice>
              <mc:Fallback>
                <p:oleObj name="think-cell Slide" r:id="rId3" imgW="324" imgH="324"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5" name="TextBox 4"/>
          <p:cNvSpPr txBox="1"/>
          <p:nvPr/>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solidFill>
              <a:latin typeface="+mn-lt"/>
              <a:ea typeface="+mn-ea"/>
              <a:cs typeface="+mn-cs"/>
              <a:sym typeface="Trebuchet MS" panose="020B0603020202020204" pitchFamily="34" charset="0"/>
            </a:endParaRPr>
          </a:p>
        </p:txBody>
      </p:sp>
      <p:sp>
        <p:nvSpPr>
          <p:cNvPr id="8" name="Date Placeholder 7"/>
          <p:cNvSpPr>
            <a:spLocks noGrp="1"/>
          </p:cNvSpPr>
          <p:nvPr>
            <p:ph type="dt" sz="half" idx="11"/>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3" name="Pentagon 3"/>
          <p:cNvSpPr/>
          <p:nvPr userDrawn="1"/>
        </p:nvSpPr>
        <p:spPr bwMode="white">
          <a:xfrm>
            <a:off x="1" y="0"/>
            <a:ext cx="4409373"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511875" y="1785600"/>
            <a:ext cx="3300566" cy="3286800"/>
          </a:xfrm>
          <a:prstGeom prst="rect">
            <a:avLst/>
          </a:prstGeom>
        </p:spPr>
        <p:txBody>
          <a:bodyPr anchor="ctr">
            <a:noAutofit/>
          </a:bodyPr>
          <a:lstStyle>
            <a:lvl1pPr>
              <a:defRPr sz="3575" b="0">
                <a:solidFill>
                  <a:schemeClr val="tx2"/>
                </a:solidFill>
                <a:latin typeface="+mj-lt"/>
                <a:sym typeface="Trebuchet MS" panose="020B0603020202020204" pitchFamily="34" charset="0"/>
              </a:defRPr>
            </a:lvl1pPr>
          </a:lstStyle>
          <a:p>
            <a:r>
              <a:rPr lang="en-US"/>
              <a:t>Click to add title</a:t>
            </a:r>
          </a:p>
        </p:txBody>
      </p:sp>
      <p:pic>
        <p:nvPicPr>
          <p:cNvPr id="15" name="Picture 14"/>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722490" y="3394393"/>
            <a:ext cx="1055092"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78313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2"/>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862888" y="6433825"/>
            <a:ext cx="1204166" cy="125099"/>
          </a:xfrm>
          <a:prstGeom prst="rect">
            <a:avLst/>
          </a:prstGeom>
        </p:spPr>
        <p:txBody>
          <a:bodyPr/>
          <a:lstStyle>
            <a:lvl1pPr>
              <a:defRPr>
                <a:latin typeface="+mn-lt"/>
                <a:sym typeface="Trebuchet MS" panose="020B0603020202020204" pitchFamily="34" charset="0"/>
              </a:defRPr>
            </a:lvl1pPr>
          </a:lstStyle>
          <a:p>
            <a:endParaRPr lang="en-US"/>
          </a:p>
        </p:txBody>
      </p:sp>
      <p:sp>
        <p:nvSpPr>
          <p:cNvPr id="5" name="Title 4"/>
          <p:cNvSpPr>
            <a:spLocks noGrp="1"/>
          </p:cNvSpPr>
          <p:nvPr>
            <p:ph type="title" hasCustomPrompt="1"/>
          </p:nvPr>
        </p:nvSpPr>
        <p:spPr>
          <a:xfrm>
            <a:off x="511875" y="622800"/>
            <a:ext cx="8883225"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36868619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Green arrow one third">
    <p:bg>
      <p:bgPr>
        <a:solidFill>
          <a:srgbClr val="F2F2F2"/>
        </a:solidFill>
        <a:effectLst/>
      </p:bgPr>
    </p:bg>
    <p:spTree>
      <p:nvGrpSpPr>
        <p:cNvPr id="1" name=""/>
        <p:cNvGrpSpPr/>
        <p:nvPr/>
      </p:nvGrpSpPr>
      <p:grpSpPr>
        <a:xfrm>
          <a:off x="0" y="0"/>
          <a:ext cx="0" cy="0"/>
          <a:chOff x="0" y="0"/>
          <a:chExt cx="0" cy="0"/>
        </a:xfrm>
      </p:grpSpPr>
      <p:sp>
        <p:nvSpPr>
          <p:cNvPr id="13" name="Pentagon 3"/>
          <p:cNvSpPr/>
          <p:nvPr userDrawn="1"/>
        </p:nvSpPr>
        <p:spPr bwMode="white">
          <a:xfrm>
            <a:off x="1" y="0"/>
            <a:ext cx="4409373"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511875" y="1785600"/>
            <a:ext cx="3300566" cy="3286800"/>
          </a:xfrm>
          <a:prstGeom prst="rect">
            <a:avLst/>
          </a:prstGeom>
        </p:spPr>
        <p:txBody>
          <a:bodyPr anchor="ctr">
            <a:noAutofit/>
          </a:bodyPr>
          <a:lstStyle>
            <a:lvl1pPr>
              <a:defRPr sz="3575" b="0">
                <a:solidFill>
                  <a:srgbClr val="FFFFFF"/>
                </a:solidFill>
                <a:latin typeface="+mj-lt"/>
                <a:sym typeface="Trebuchet MS" panose="020B0603020202020204" pitchFamily="34" charset="0"/>
              </a:defRPr>
            </a:lvl1pPr>
          </a:lstStyle>
          <a:p>
            <a:r>
              <a:rPr lang="en-US"/>
              <a:t>Click to add title</a:t>
            </a:r>
          </a:p>
        </p:txBody>
      </p:sp>
      <p:sp>
        <p:nvSpPr>
          <p:cNvPr id="11"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6" name="TextBox 1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562" b="6867"/>
          <a:stretch/>
        </p:blipFill>
        <p:spPr>
          <a:xfrm>
            <a:off x="2907173" y="3416300"/>
            <a:ext cx="218941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4258945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6"/>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14" name="Pentagon 8"/>
          <p:cNvSpPr/>
          <p:nvPr userDrawn="1"/>
        </p:nvSpPr>
        <p:spPr bwMode="white">
          <a:xfrm>
            <a:off x="0" y="0"/>
            <a:ext cx="5170381"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511875" y="622800"/>
            <a:ext cx="3797337"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9"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5717" y="3589606"/>
            <a:ext cx="1109266"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910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Green arrow half">
    <p:bg>
      <p:bgPr>
        <a:solidFill>
          <a:srgbClr val="F2F2F2"/>
        </a:solidFill>
        <a:effectLst/>
      </p:bgPr>
    </p:bg>
    <p:spTree>
      <p:nvGrpSpPr>
        <p:cNvPr id="1" name=""/>
        <p:cNvGrpSpPr/>
        <p:nvPr/>
      </p:nvGrpSpPr>
      <p:grpSpPr>
        <a:xfrm>
          <a:off x="0" y="0"/>
          <a:ext cx="0" cy="0"/>
          <a:chOff x="0" y="0"/>
          <a:chExt cx="0" cy="0"/>
        </a:xfrm>
      </p:grpSpPr>
      <p:sp>
        <p:nvSpPr>
          <p:cNvPr id="14" name="Pentagon 8"/>
          <p:cNvSpPr/>
          <p:nvPr userDrawn="1"/>
        </p:nvSpPr>
        <p:spPr bwMode="white">
          <a:xfrm>
            <a:off x="0" y="0"/>
            <a:ext cx="5170381"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511875" y="622800"/>
            <a:ext cx="3797337"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rgbClr val="FFFFFF"/>
                </a:solidFill>
                <a:latin typeface="+mj-lt"/>
                <a:sym typeface="Trebuchet MS" panose="020B0603020202020204" pitchFamily="34" charset="0"/>
              </a:defRPr>
            </a:lvl1pPr>
          </a:lstStyle>
          <a:p>
            <a:pPr lvl="0"/>
            <a:r>
              <a:rPr lang="en-US"/>
              <a:t>Click to add title</a:t>
            </a:r>
          </a:p>
        </p:txBody>
      </p:sp>
      <p:sp>
        <p:nvSpPr>
          <p:cNvPr id="12"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3" name="TextBox 12"/>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3623890" y="3407804"/>
            <a:ext cx="218941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15112162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rrow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686256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11" name="Title 3"/>
          <p:cNvSpPr>
            <a:spLocks noGrp="1"/>
          </p:cNvSpPr>
          <p:nvPr>
            <p:ph type="title" hasCustomPrompt="1"/>
          </p:nvPr>
        </p:nvSpPr>
        <p:spPr>
          <a:xfrm>
            <a:off x="511875" y="622800"/>
            <a:ext cx="5083650"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pic>
        <p:nvPicPr>
          <p:cNvPr id="16" name="Picture 1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85900" y="3589606"/>
            <a:ext cx="1109266"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90167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Green arrow two third">
    <p:bg>
      <p:bgPr>
        <a:solidFill>
          <a:srgbClr val="F2F2F2"/>
        </a:soli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686256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100000">
                <a:schemeClr val="accent2"/>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1" name="Title 3"/>
          <p:cNvSpPr>
            <a:spLocks noGrp="1"/>
          </p:cNvSpPr>
          <p:nvPr>
            <p:ph type="title" hasCustomPrompt="1"/>
          </p:nvPr>
        </p:nvSpPr>
        <p:spPr>
          <a:xfrm>
            <a:off x="511875" y="622800"/>
            <a:ext cx="5083650"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rgbClr val="FFFFFF"/>
                </a:solidFill>
                <a:latin typeface="+mj-lt"/>
                <a:sym typeface="Trebuchet MS" panose="020B0603020202020204" pitchFamily="34" charset="0"/>
              </a:defRPr>
            </a:lvl1pPr>
          </a:lstStyle>
          <a:p>
            <a:pPr lvl="0"/>
            <a:r>
              <a:rPr lang="en-US"/>
              <a:t>Click to add title</a:t>
            </a:r>
          </a:p>
        </p:txBody>
      </p:sp>
      <p:sp>
        <p:nvSpPr>
          <p:cNvPr id="17"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8" name="TextBox 1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5336198" y="3407804"/>
            <a:ext cx="218941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25523757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ig statement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3" name="TextBox 2"/>
          <p:cNvSpPr txBox="1"/>
          <p:nvPr/>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8" name="Title 1"/>
          <p:cNvSpPr>
            <a:spLocks noGrp="1"/>
          </p:cNvSpPr>
          <p:nvPr>
            <p:ph type="title" hasCustomPrompt="1"/>
          </p:nvPr>
        </p:nvSpPr>
        <p:spPr>
          <a:xfrm>
            <a:off x="511875" y="3826333"/>
            <a:ext cx="8883225" cy="1606550"/>
          </a:xfrm>
        </p:spPr>
        <p:txBody>
          <a:bodyPr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37320170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ig statement icon">
    <p:bg>
      <p:bgPr>
        <a:solidFill>
          <a:schemeClr val="bg1">
            <a:lumMod val="9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6" name="Rectangle 5"/>
          <p:cNvSpPr/>
          <p:nvPr userDrawn="1"/>
        </p:nvSpPr>
        <p:spPr bwMode="white">
          <a:xfrm>
            <a:off x="511875" y="625475"/>
            <a:ext cx="757809" cy="93268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511875" y="3826333"/>
            <a:ext cx="8883225" cy="1606550"/>
          </a:xfrm>
          <a:prstGeom prst="rect">
            <a:avLst/>
          </a:prstGeom>
        </p:spPr>
        <p:txBody>
          <a:bodyPr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41460422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842619711"/>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324" imgH="324" progId="TCLayout.ActiveDocument.1">
                  <p:embed/>
                </p:oleObj>
              </mc:Choice>
              <mc:Fallback>
                <p:oleObj name="think-cell Slide" r:id="rId3" imgW="324" imgH="324"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6" name="TextBox 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r="3634" b="1258"/>
          <a:stretch/>
        </p:blipFill>
        <p:spPr>
          <a:xfrm rot="16200000" flipH="1">
            <a:off x="5450820" y="1040802"/>
            <a:ext cx="769257" cy="8141105"/>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1"/>
            <a:ext cx="9906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74295" tIns="37148" rIns="74295" bIns="37148" numCol="1" anchor="t" anchorCtr="0" compatLnSpc="1">
            <a:prstTxWarp prst="textNoShape">
              <a:avLst/>
            </a:prstTxWarp>
            <a:noAutofit/>
          </a:bodyPr>
          <a:lstStyle/>
          <a:p>
            <a:endParaRPr lang="en-US" sz="1463">
              <a:latin typeface="+mn-lt"/>
              <a:sym typeface="Trebuchet MS" panose="020B0603020202020204" pitchFamily="34" charset="0"/>
            </a:endParaRPr>
          </a:p>
        </p:txBody>
      </p:sp>
    </p:spTree>
    <p:extLst>
      <p:ext uri="{BB962C8B-B14F-4D97-AF65-F5344CB8AC3E}">
        <p14:creationId xmlns:p14="http://schemas.microsoft.com/office/powerpoint/2010/main" val="22404426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pecial gray">
    <p:bg>
      <p:bgPr>
        <a:solidFill>
          <a:schemeClr val="tx1">
            <a:lumMod val="50000"/>
          </a:schemeClr>
        </a:solidFill>
        <a:effectLst/>
      </p:bgPr>
    </p:bg>
    <p:spTree>
      <p:nvGrpSpPr>
        <p:cNvPr id="1" name=""/>
        <p:cNvGrpSpPr/>
        <p:nvPr/>
      </p:nvGrpSpPr>
      <p:grpSpPr>
        <a:xfrm>
          <a:off x="0" y="0"/>
          <a:ext cx="0" cy="0"/>
          <a:chOff x="0" y="0"/>
          <a:chExt cx="0" cy="0"/>
        </a:xfrm>
      </p:grpSpPr>
      <p:sp>
        <p:nvSpPr>
          <p:cNvPr id="5" name="TextBox 4"/>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4"/>
          </p:nvPr>
        </p:nvSpPr>
        <p:spPr bwMode="white">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4" name="Title 3"/>
          <p:cNvSpPr>
            <a:spLocks noGrp="1"/>
          </p:cNvSpPr>
          <p:nvPr>
            <p:ph type="title" hasCustomPrompt="1"/>
          </p:nvPr>
        </p:nvSpPr>
        <p:spPr>
          <a:xfrm>
            <a:off x="511875" y="622800"/>
            <a:ext cx="8883225" cy="382669"/>
          </a:xfrm>
        </p:spPr>
        <p:txBody>
          <a:bodyPr/>
          <a:lstStyle>
            <a:lvl1pPr>
              <a:defRPr sz="2763">
                <a:solidFill>
                  <a:schemeClr val="bg1"/>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5484114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2"/>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36944035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511875" y="622800"/>
            <a:ext cx="8883347" cy="382669"/>
          </a:xfrm>
        </p:spPr>
        <p:txBody>
          <a:bodyPr/>
          <a:lstStyle>
            <a:lvl1pPr>
              <a:defRPr sz="2763"/>
            </a:lvl1pPr>
          </a:lstStyle>
          <a:p>
            <a:r>
              <a:rPr lang="en-US"/>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511387" y="2085629"/>
            <a:ext cx="8883713" cy="4089131"/>
          </a:xfrm>
        </p:spPr>
        <p:txBody>
          <a:bodyPr/>
          <a:lstStyle>
            <a:lvl1pPr>
              <a:lnSpc>
                <a:spcPct val="100000"/>
              </a:lnSpc>
              <a:spcBef>
                <a:spcPts val="0"/>
              </a:spcBef>
              <a:spcAft>
                <a:spcPts val="0"/>
              </a:spcAft>
              <a:defRPr sz="1625"/>
            </a:lvl1pPr>
            <a:lvl2pPr>
              <a:lnSpc>
                <a:spcPct val="100000"/>
              </a:lnSpc>
              <a:spcBef>
                <a:spcPts val="0"/>
              </a:spcBef>
              <a:spcAft>
                <a:spcPts val="0"/>
              </a:spcAft>
              <a:defRPr sz="1625"/>
            </a:lvl2pPr>
            <a:lvl3pPr>
              <a:lnSpc>
                <a:spcPct val="100000"/>
              </a:lnSpc>
              <a:spcBef>
                <a:spcPts val="0"/>
              </a:spcBef>
              <a:spcAft>
                <a:spcPts val="0"/>
              </a:spcAft>
              <a:defRPr sz="1625"/>
            </a:lvl3pPr>
            <a:lvl4pPr>
              <a:lnSpc>
                <a:spcPct val="100000"/>
              </a:lnSpc>
              <a:spcBef>
                <a:spcPts val="0"/>
              </a:spcBef>
              <a:spcAft>
                <a:spcPts val="0"/>
              </a:spcAft>
              <a:defRPr sz="2275"/>
            </a:lvl4pPr>
            <a:lvl5pPr>
              <a:lnSpc>
                <a:spcPct val="100000"/>
              </a:lnSpc>
              <a:spcBef>
                <a:spcPts val="0"/>
              </a:spcBef>
              <a:spcAft>
                <a:spcPts val="0"/>
              </a:spcAft>
              <a:defRPr sz="227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65790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7" name="TextBox 6"/>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2"/>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31882417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Disclaimer">
    <p:bg>
      <p:bgPr>
        <a:solidFill>
          <a:schemeClr val="bg2"/>
        </a:solidFill>
        <a:effectLst/>
      </p:bgPr>
    </p:bg>
    <p:spTree>
      <p:nvGrpSpPr>
        <p:cNvPr id="1" name=""/>
        <p:cNvGrpSpPr/>
        <p:nvPr/>
      </p:nvGrpSpPr>
      <p:grpSpPr>
        <a:xfrm>
          <a:off x="0" y="0"/>
          <a:ext cx="0" cy="0"/>
          <a:chOff x="0" y="0"/>
          <a:chExt cx="0" cy="0"/>
        </a:xfrm>
      </p:grpSpPr>
      <p:sp>
        <p:nvSpPr>
          <p:cNvPr id="6" name="Rectangle 5"/>
          <p:cNvSpPr/>
          <p:nvPr/>
        </p:nvSpPr>
        <p:spPr>
          <a:xfrm>
            <a:off x="4080234" y="1976649"/>
            <a:ext cx="5044871" cy="2699200"/>
          </a:xfrm>
          <a:prstGeom prst="rect">
            <a:avLst/>
          </a:prstGeom>
        </p:spPr>
        <p:txBody>
          <a:bodyPr wrap="square" lIns="0" tIns="0" rIns="0" bIns="0" anchor="ctr">
            <a:spAutoFit/>
          </a:bodyPr>
          <a:lstStyle/>
          <a:p>
            <a:pPr indent="0">
              <a:lnSpc>
                <a:spcPct val="100000"/>
              </a:lnSpc>
            </a:pPr>
            <a:r>
              <a:rPr lang="en-US" sz="731" b="0">
                <a:latin typeface="+mn-lt"/>
                <a:sym typeface="Trebuchet MS" panose="020B0603020202020204" pitchFamily="34" charset="0"/>
              </a:rPr>
              <a:t>The services and materials provided by Boston Consulting Group (BCG) are subject to BCG's Standard Terms </a:t>
            </a:r>
            <a:br>
              <a:rPr lang="en-US" sz="731" b="0">
                <a:latin typeface="+mn-lt"/>
                <a:sym typeface="Trebuchet MS" panose="020B0603020202020204" pitchFamily="34" charset="0"/>
              </a:rPr>
            </a:br>
            <a:r>
              <a:rPr lang="en-US" sz="731" b="0">
                <a:latin typeface="+mn-lt"/>
                <a:sym typeface="Trebuchet MS" panose="020B0603020202020204" pitchFamily="34" charset="0"/>
              </a:rPr>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a:t>
            </a:r>
            <a:br>
              <a:rPr lang="en-US" sz="731" b="0">
                <a:latin typeface="+mn-lt"/>
                <a:sym typeface="Trebuchet MS" panose="020B0603020202020204" pitchFamily="34" charset="0"/>
              </a:rPr>
            </a:br>
            <a:r>
              <a:rPr lang="en-US" sz="731" b="0">
                <a:latin typeface="+mn-lt"/>
                <a:sym typeface="Trebuchet MS" panose="020B0603020202020204" pitchFamily="34" charset="0"/>
              </a:rPr>
              <a:t>to update these materials after the date hereof, notwithstanding that such information may become outdated </a:t>
            </a:r>
            <a:br>
              <a:rPr lang="en-US" sz="731" b="0">
                <a:latin typeface="+mn-lt"/>
                <a:sym typeface="Trebuchet MS" panose="020B0603020202020204" pitchFamily="34" charset="0"/>
              </a:rPr>
            </a:br>
            <a:r>
              <a:rPr lang="en-US" sz="731" b="0">
                <a:latin typeface="+mn-lt"/>
                <a:sym typeface="Trebuchet MS" panose="020B0603020202020204" pitchFamily="34" charset="0"/>
              </a:rPr>
              <a:t>or inaccurate.</a:t>
            </a:r>
          </a:p>
          <a:p>
            <a:pPr indent="0">
              <a:lnSpc>
                <a:spcPct val="100000"/>
              </a:lnSpc>
            </a:pPr>
            <a:r>
              <a:rPr lang="en-US" sz="731" b="0">
                <a:latin typeface="+mn-lt"/>
                <a:sym typeface="Trebuchet MS" panose="020B0603020202020204" pitchFamily="34" charset="0"/>
              </a:rPr>
              <a:t> </a:t>
            </a:r>
          </a:p>
          <a:p>
            <a:pPr indent="0">
              <a:lnSpc>
                <a:spcPct val="100000"/>
              </a:lnSpc>
            </a:pPr>
            <a:r>
              <a:rPr lang="en-US" sz="731" b="0">
                <a:latin typeface="+mn-lt"/>
                <a:sym typeface="Trebuchet MS" panose="020B0603020202020204" pitchFamily="34" charset="0"/>
              </a:rPr>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of this document shall be deemed agreement with and consideration for the foregoing.</a:t>
            </a:r>
          </a:p>
          <a:p>
            <a:pPr indent="0">
              <a:lnSpc>
                <a:spcPct val="100000"/>
              </a:lnSpc>
            </a:pPr>
            <a:endParaRPr lang="en-US" sz="731" b="0">
              <a:latin typeface="+mn-lt"/>
              <a:sym typeface="Trebuchet MS" panose="020B0603020202020204" pitchFamily="34" charset="0"/>
            </a:endParaRPr>
          </a:p>
          <a:p>
            <a:pPr marL="0" marR="0" indent="0" algn="l" defTabSz="742950" rtl="0" eaLnBrk="1" fontAlgn="auto" latinLnBrk="0" hangingPunct="1">
              <a:lnSpc>
                <a:spcPct val="100000"/>
              </a:lnSpc>
              <a:spcBef>
                <a:spcPts val="0"/>
              </a:spcBef>
              <a:spcAft>
                <a:spcPts val="0"/>
              </a:spcAft>
              <a:buClrTx/>
              <a:buSzTx/>
              <a:buFontTx/>
              <a:buNone/>
              <a:tabLst/>
              <a:defRPr/>
            </a:pPr>
            <a:r>
              <a:rPr lang="en-US" sz="731" b="0">
                <a:latin typeface="+mn-lt"/>
                <a:sym typeface="Trebuchet MS" panose="020B0603020202020204" pitchFamily="34" charset="0"/>
              </a:rPr>
              <a:t>BCG does not provide fairness opinions or valuations of market transactions, and these materials should not be relied 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or operating assumptions will clearly impact the analyses and conclusions.</a:t>
            </a:r>
          </a:p>
        </p:txBody>
      </p:sp>
      <p:sp>
        <p:nvSpPr>
          <p:cNvPr id="7" name="Title 6"/>
          <p:cNvSpPr txBox="1">
            <a:spLocks/>
          </p:cNvSpPr>
          <p:nvPr/>
        </p:nvSpPr>
        <p:spPr>
          <a:xfrm>
            <a:off x="519224" y="3039279"/>
            <a:ext cx="2599617" cy="573940"/>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4144">
                <a:gradFill>
                  <a:gsLst>
                    <a:gs pos="100000">
                      <a:schemeClr val="tx2"/>
                    </a:gs>
                    <a:gs pos="2000">
                      <a:schemeClr val="accent2"/>
                    </a:gs>
                  </a:gsLst>
                  <a:lin ang="2700000" scaled="0"/>
                </a:gradFill>
                <a:latin typeface="+mn-lt"/>
                <a:sym typeface="Trebuchet MS" panose="020B0603020202020204" pitchFamily="34" charset="0"/>
              </a:rPr>
              <a:t>Disclaimer</a:t>
            </a:r>
          </a:p>
        </p:txBody>
      </p:sp>
      <p:cxnSp>
        <p:nvCxnSpPr>
          <p:cNvPr id="9" name="Straight Connector 8"/>
          <p:cNvCxnSpPr/>
          <p:nvPr/>
        </p:nvCxnSpPr>
        <p:spPr>
          <a:xfrm>
            <a:off x="3548917" y="1630186"/>
            <a:ext cx="0" cy="3392129"/>
          </a:xfrm>
          <a:prstGeom prst="line">
            <a:avLst/>
          </a:prstGeom>
          <a:ln w="9525">
            <a:solidFill>
              <a:schemeClr val="tx2"/>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 name="Date Placeholder 1"/>
          <p:cNvSpPr>
            <a:spLocks noGrp="1"/>
          </p:cNvSpPr>
          <p:nvPr>
            <p:ph type="dt" sz="half" idx="10"/>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0"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467012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735369323"/>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5" imgW="384" imgH="384" progId="TCLayout.ActiveDocument.1">
                  <p:embed/>
                </p:oleObj>
              </mc:Choice>
              <mc:Fallback>
                <p:oleObj name="think-cell Slide" r:id="rId5" imgW="384" imgH="384" progId="TCLayout.ActiveDocument.1">
                  <p:embed/>
                  <p:pic>
                    <p:nvPicPr>
                      <p:cNvPr id="2" name="Object 1" hidden="1"/>
                      <p:cNvPicPr/>
                      <p:nvPr/>
                    </p:nvPicPr>
                    <p:blipFill>
                      <a:blip r:embed="rId6"/>
                      <a:stretch>
                        <a:fillRect/>
                      </a:stretch>
                    </p:blipFill>
                    <p:spPr>
                      <a:xfrm>
                        <a:off x="1291" y="1589"/>
                        <a:ext cx="1289" cy="1587"/>
                      </a:xfrm>
                      <a:prstGeom prst="rect">
                        <a:avLst/>
                      </a:prstGeom>
                    </p:spPr>
                  </p:pic>
                </p:oleObj>
              </mc:Fallback>
            </mc:AlternateContent>
          </a:graphicData>
        </a:graphic>
      </p:graphicFrame>
      <p:pic>
        <p:nvPicPr>
          <p:cNvPr id="9" name="TitleAndEndImages"/>
          <p:cNvPicPr>
            <a:picLocks noChangeAspect="1"/>
          </p:cNvPicPr>
          <p:nvPr userDrawn="1">
            <p:custDataLst>
              <p:tags r:id="rId2"/>
            </p:custDataLst>
          </p:nvPr>
        </p:nvPicPr>
        <p:blipFill>
          <a:blip r:embed="rId7">
            <a:extLst>
              <a:ext uri="{28A0092B-C50C-407E-A947-70E740481C1C}">
                <a14:useLocalDpi xmlns:a14="http://schemas.microsoft.com/office/drawing/2010/main" val="0"/>
              </a:ext>
            </a:extLst>
          </a:blip>
          <a:stretch>
            <a:fillRect/>
          </a:stretch>
        </p:blipFill>
        <p:spPr>
          <a:xfrm flipH="1">
            <a:off x="0" y="0"/>
            <a:ext cx="9906000" cy="6858000"/>
          </a:xfrm>
          <a:prstGeom prst="rect">
            <a:avLst/>
          </a:prstGeom>
        </p:spPr>
      </p:pic>
      <p:sp>
        <p:nvSpPr>
          <p:cNvPr id="8" name="Rectangle 7"/>
          <p:cNvSpPr/>
          <p:nvPr userDrawn="1"/>
        </p:nvSpPr>
        <p:spPr bwMode="black">
          <a:xfrm>
            <a:off x="512636" y="626200"/>
            <a:ext cx="6601725"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1625">
              <a:solidFill>
                <a:prstClr val="white"/>
              </a:solidFill>
              <a:latin typeface="+mn-lt"/>
              <a:sym typeface="Trebuchet MS" panose="020B0603020202020204" pitchFamily="34" charset="0"/>
            </a:endParaRPr>
          </a:p>
        </p:txBody>
      </p:sp>
      <p:sp>
        <p:nvSpPr>
          <p:cNvPr id="15" name="TextBox 14"/>
          <p:cNvSpPr txBox="1"/>
          <p:nvPr/>
        </p:nvSpPr>
        <p:spPr bwMode="white">
          <a:xfrm>
            <a:off x="751546" y="5715178"/>
            <a:ext cx="683151" cy="170110"/>
          </a:xfrm>
          <a:prstGeom prst="rect">
            <a:avLst/>
          </a:prstGeom>
          <a:noFill/>
        </p:spPr>
        <p:txBody>
          <a:bodyPr wrap="none" lIns="0" tIns="0" rIns="0" bIns="0" rtlCol="0" anchor="b">
            <a:noAutofit/>
          </a:bodyPr>
          <a:lstStyle/>
          <a:p>
            <a:pPr>
              <a:lnSpc>
                <a:spcPct val="90000"/>
              </a:lnSpc>
              <a:spcAft>
                <a:spcPts val="488"/>
              </a:spcAft>
            </a:pPr>
            <a:r>
              <a:rPr lang="en-US" sz="975">
                <a:solidFill>
                  <a:schemeClr val="bg1"/>
                </a:solidFill>
                <a:latin typeface="+mn-lt"/>
                <a:sym typeface="Trebuchet MS" panose="020B0603020202020204" pitchFamily="34" charset="0"/>
              </a:rPr>
              <a:t>bcg.com</a:t>
            </a:r>
          </a:p>
        </p:txBody>
      </p:sp>
      <p:sp>
        <p:nvSpPr>
          <p:cNvPr id="7" name="Freeform 6"/>
          <p:cNvSpPr>
            <a:spLocks noChangeAspect="1"/>
          </p:cNvSpPr>
          <p:nvPr userDrawn="1">
            <p:custDataLst>
              <p:tags r:id="rId3"/>
            </p:custDataLst>
          </p:nvPr>
        </p:nvSpPr>
        <p:spPr bwMode="auto">
          <a:xfrm>
            <a:off x="2174947" y="2969513"/>
            <a:ext cx="3277103" cy="842974"/>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noAutofit/>
          </a:bodyPr>
          <a:lstStyle/>
          <a:p>
            <a:endParaRPr lang="en-US" sz="1463"/>
          </a:p>
        </p:txBody>
      </p:sp>
    </p:spTree>
    <p:extLst>
      <p:ext uri="{BB962C8B-B14F-4D97-AF65-F5344CB8AC3E}">
        <p14:creationId xmlns:p14="http://schemas.microsoft.com/office/powerpoint/2010/main" val="860655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Layout guide">
    <p:spTree>
      <p:nvGrpSpPr>
        <p:cNvPr id="1" name=""/>
        <p:cNvGrpSpPr/>
        <p:nvPr/>
      </p:nvGrpSpPr>
      <p:grpSpPr>
        <a:xfrm>
          <a:off x="0" y="0"/>
          <a:ext cx="0" cy="0"/>
          <a:chOff x="0" y="0"/>
          <a:chExt cx="0" cy="0"/>
        </a:xfrm>
      </p:grpSpPr>
      <p:grpSp>
        <p:nvGrpSpPr>
          <p:cNvPr id="49" name="Group 48"/>
          <p:cNvGrpSpPr/>
          <p:nvPr userDrawn="1"/>
        </p:nvGrpSpPr>
        <p:grpSpPr>
          <a:xfrm>
            <a:off x="-488" y="-1"/>
            <a:ext cx="9907463" cy="6858001"/>
            <a:chOff x="-600" y="-1"/>
            <a:chExt cx="12193800" cy="6858001"/>
          </a:xfrm>
        </p:grpSpPr>
        <p:sp>
          <p:nvSpPr>
            <p:cNvPr id="50"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solidFill>
                  <a:schemeClr val="tx1"/>
                </a:solidFill>
                <a:latin typeface="+mn-lt"/>
              </a:endParaRPr>
            </a:p>
          </p:txBody>
        </p:sp>
        <p:grpSp>
          <p:nvGrpSpPr>
            <p:cNvPr id="51" name="Baselines / anchors"/>
            <p:cNvGrpSpPr/>
            <p:nvPr userDrawn="1"/>
          </p:nvGrpSpPr>
          <p:grpSpPr>
            <a:xfrm>
              <a:off x="-600" y="622800"/>
              <a:ext cx="12193200" cy="5536800"/>
              <a:chOff x="12623800" y="622800"/>
              <a:chExt cx="11176000" cy="5536800"/>
            </a:xfrm>
          </p:grpSpPr>
          <p:cxnSp>
            <p:nvCxnSpPr>
              <p:cNvPr id="77" name="Straight Connector 76"/>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52" name="Gutter space"/>
            <p:cNvGrpSpPr/>
            <p:nvPr userDrawn="1"/>
          </p:nvGrpSpPr>
          <p:grpSpPr>
            <a:xfrm>
              <a:off x="1277000" y="623550"/>
              <a:ext cx="9638000" cy="5537047"/>
              <a:chOff x="1277000" y="623550"/>
              <a:chExt cx="9638000" cy="5537047"/>
            </a:xfrm>
          </p:grpSpPr>
          <p:sp>
            <p:nvSpPr>
              <p:cNvPr id="66"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7"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8"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9"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0"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1"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2"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3"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4"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5"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76"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sp>
          <p:nvSpPr>
            <p:cNvPr id="53"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74295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srgbClr val="575757"/>
                </a:solidFill>
                <a:effectLst/>
                <a:uLnTx/>
                <a:uFillTx/>
                <a:latin typeface="+mn-lt"/>
                <a:ea typeface="+mn-ea"/>
                <a:cs typeface="+mn-cs"/>
              </a:endParaRPr>
            </a:p>
          </p:txBody>
        </p:sp>
        <p:sp>
          <p:nvSpPr>
            <p:cNvPr id="54"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57"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nvGrpSpPr>
            <p:cNvPr id="58" name="Five column measure"/>
            <p:cNvGrpSpPr/>
            <p:nvPr userDrawn="1"/>
          </p:nvGrpSpPr>
          <p:grpSpPr>
            <a:xfrm>
              <a:off x="629400" y="5975122"/>
              <a:ext cx="10933200" cy="79536"/>
              <a:chOff x="629400" y="5975122"/>
              <a:chExt cx="10933200" cy="79536"/>
            </a:xfrm>
          </p:grpSpPr>
          <p:sp>
            <p:nvSpPr>
              <p:cNvPr id="61"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2"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3"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4"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65"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sp>
          <p:nvSpPr>
            <p:cNvPr id="59"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schemeClr val="bg1"/>
                </a:solidFill>
                <a:latin typeface="+mn-lt"/>
              </a:endParaRPr>
            </a:p>
          </p:txBody>
        </p:sp>
        <p:sp>
          <p:nvSpPr>
            <p:cNvPr id="60" name="Footnote example"/>
            <p:cNvSpPr txBox="1"/>
            <p:nvPr/>
          </p:nvSpPr>
          <p:spPr>
            <a:xfrm>
              <a:off x="630000" y="6222155"/>
              <a:ext cx="9030914" cy="337785"/>
            </a:xfrm>
            <a:prstGeom prst="rect">
              <a:avLst/>
            </a:prstGeom>
            <a:noFill/>
          </p:spPr>
          <p:txBody>
            <a:bodyPr wrap="square" lIns="0" tIns="0" rIns="0" bIns="0" rtlCol="0" anchor="b">
              <a:spAutoFit/>
            </a:bodyPr>
            <a:lstStyle/>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56"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11787278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 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6654899"/>
              </p:ext>
            </p:extLst>
          </p:nvPr>
        </p:nvGraphicFramePr>
        <p:xfrm>
          <a:off x="1290" y="1588"/>
          <a:ext cx="1290" cy="1588"/>
        </p:xfrm>
        <a:graphic>
          <a:graphicData uri="http://schemas.openxmlformats.org/presentationml/2006/ole">
            <mc:AlternateContent xmlns:mc="http://schemas.openxmlformats.org/markup-compatibility/2006">
              <mc:Choice xmlns:v="urn:schemas-microsoft-com:vml" Requires="v">
                <p:oleObj name="think-cell Slide" r:id="rId6" imgW="384" imgH="384" progId="TCLayout.ActiveDocument.1">
                  <p:embed/>
                </p:oleObj>
              </mc:Choice>
              <mc:Fallback>
                <p:oleObj name="think-cell Slide" r:id="rId6" imgW="384" imgH="384" progId="TCLayout.ActiveDocument.1">
                  <p:embed/>
                  <p:pic>
                    <p:nvPicPr>
                      <p:cNvPr id="3" name="Object 2" hidden="1"/>
                      <p:cNvPicPr/>
                      <p:nvPr/>
                    </p:nvPicPr>
                    <p:blipFill>
                      <a:blip r:embed="rId7"/>
                      <a:stretch>
                        <a:fillRect/>
                      </a:stretch>
                    </p:blipFill>
                    <p:spPr>
                      <a:xfrm>
                        <a:off x="1290" y="1588"/>
                        <a:ext cx="1290" cy="1588"/>
                      </a:xfrm>
                      <a:prstGeom prst="rect">
                        <a:avLst/>
                      </a:prstGeom>
                    </p:spPr>
                  </p:pic>
                </p:oleObj>
              </mc:Fallback>
            </mc:AlternateContent>
          </a:graphicData>
        </a:graphic>
      </p:graphicFrame>
      <p:sp>
        <p:nvSpPr>
          <p:cNvPr id="2" name="Rectangle 1" hidden="1"/>
          <p:cNvSpPr/>
          <p:nvPr userDrawn="1">
            <p:custDataLst>
              <p:tags r:id="rId2"/>
            </p:custDataLst>
          </p:nvPr>
        </p:nvSpPr>
        <p:spPr>
          <a:xfrm>
            <a:off x="0" y="0"/>
            <a:ext cx="128984"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4388" b="0" i="0" baseline="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4" name="Rectangle 13"/>
          <p:cNvSpPr/>
          <p:nvPr userDrawn="1"/>
        </p:nvSpPr>
        <p:spPr>
          <a:xfrm>
            <a:off x="0" y="5279184"/>
            <a:ext cx="9906000" cy="157881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pic>
        <p:nvPicPr>
          <p:cNvPr id="18" name="Picture 17"/>
          <p:cNvPicPr>
            <a:picLocks noChangeAspect="1"/>
          </p:cNvPicPr>
          <p:nvPr userDrawn="1"/>
        </p:nvPicPr>
        <p:blipFill rotWithShape="1">
          <a:blip r:embed="rId8">
            <a:extLst>
              <a:ext uri="{28A0092B-C50C-407E-A947-70E740481C1C}">
                <a14:useLocalDpi xmlns:a14="http://schemas.microsoft.com/office/drawing/2010/main" val="0"/>
              </a:ext>
            </a:extLst>
          </a:blip>
          <a:srcRect l="1731" t="8741" r="102" b="27"/>
          <a:stretch/>
        </p:blipFill>
        <p:spPr>
          <a:xfrm rot="16200000" flipH="1">
            <a:off x="6829008" y="2616210"/>
            <a:ext cx="580573" cy="5572125"/>
          </a:xfrm>
          <a:prstGeom prst="rect">
            <a:avLst/>
          </a:prstGeom>
        </p:spPr>
      </p:pic>
      <p:pic>
        <p:nvPicPr>
          <p:cNvPr id="15" name="TitleAndEndImages"/>
          <p:cNvPicPr>
            <a:picLocks noChangeAspect="1"/>
          </p:cNvPicPr>
          <p:nvPr userDrawn="1">
            <p:custDataLst>
              <p:tags r:id="rId3"/>
            </p:custDataLst>
          </p:nvPr>
        </p:nvPicPr>
        <p:blipFill rotWithShape="1">
          <a:blip r:embed="rId9">
            <a:extLst>
              <a:ext uri="{28A0092B-C50C-407E-A947-70E740481C1C}">
                <a14:useLocalDpi xmlns:a14="http://schemas.microsoft.com/office/drawing/2010/main" val="0"/>
              </a:ext>
            </a:extLst>
          </a:blip>
          <a:srcRect b="23056"/>
          <a:stretch/>
        </p:blipFill>
        <p:spPr>
          <a:xfrm flipH="1">
            <a:off x="0" y="0"/>
            <a:ext cx="9906000" cy="5276850"/>
          </a:xfrm>
          <a:prstGeom prst="rect">
            <a:avLst/>
          </a:prstGeom>
        </p:spPr>
      </p:pic>
      <p:sp>
        <p:nvSpPr>
          <p:cNvPr id="20" name="Picture Placeholder 8"/>
          <p:cNvSpPr>
            <a:spLocks noGrp="1"/>
          </p:cNvSpPr>
          <p:nvPr>
            <p:ph type="pic" sz="quarter" idx="13" hasCustomPrompt="1"/>
          </p:nvPr>
        </p:nvSpPr>
        <p:spPr>
          <a:xfrm>
            <a:off x="7610331" y="5570643"/>
            <a:ext cx="1517697" cy="896833"/>
          </a:xfrm>
          <a:prstGeom prst="rect">
            <a:avLst/>
          </a:prstGeom>
        </p:spPr>
        <p:txBody>
          <a:bodyPr anchor="b"/>
          <a:lstStyle>
            <a:lvl1pPr algn="ctr">
              <a:defRPr sz="1300">
                <a:solidFill>
                  <a:schemeClr val="tx1"/>
                </a:solidFill>
                <a:latin typeface="Trebuchet MS" panose="020B0603020202020204" pitchFamily="34" charset="0"/>
                <a:sym typeface="Trebuchet MS" panose="020B0603020202020204" pitchFamily="34" charset="0"/>
              </a:defRPr>
            </a:lvl1pPr>
          </a:lstStyle>
          <a:p>
            <a:r>
              <a:rPr lang="en-US"/>
              <a:t>Logo</a:t>
            </a:r>
          </a:p>
        </p:txBody>
      </p:sp>
      <p:sp>
        <p:nvSpPr>
          <p:cNvPr id="21" name="Rectangle 20"/>
          <p:cNvSpPr/>
          <p:nvPr userDrawn="1"/>
        </p:nvSpPr>
        <p:spPr bwMode="black">
          <a:xfrm>
            <a:off x="512636" y="626200"/>
            <a:ext cx="6601725"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1625">
              <a:solidFill>
                <a:prstClr val="white"/>
              </a:solidFill>
              <a:latin typeface="+mn-lt"/>
              <a:sym typeface="Trebuchet MS" panose="020B0603020202020204" pitchFamily="34" charset="0"/>
            </a:endParaRPr>
          </a:p>
        </p:txBody>
      </p:sp>
      <p:sp>
        <p:nvSpPr>
          <p:cNvPr id="22" name="Text Placeholder 6"/>
          <p:cNvSpPr>
            <a:spLocks noGrp="1"/>
          </p:cNvSpPr>
          <p:nvPr>
            <p:ph type="body" sz="quarter" idx="12" hasCustomPrompt="1"/>
          </p:nvPr>
        </p:nvSpPr>
        <p:spPr bwMode="black">
          <a:xfrm>
            <a:off x="907900" y="6207842"/>
            <a:ext cx="5580900" cy="327148"/>
          </a:xfrm>
          <a:prstGeom prst="rect">
            <a:avLst/>
          </a:prstGeom>
          <a:noFill/>
        </p:spPr>
        <p:txBody>
          <a:bodyPr anchor="ctr"/>
          <a:lstStyle>
            <a:lvl1pPr algn="l">
              <a:lnSpc>
                <a:spcPct val="110000"/>
              </a:lnSpc>
              <a:buNone/>
              <a:defRPr sz="975" b="1" cap="all" baseline="0">
                <a:solidFill>
                  <a:schemeClr val="accent5"/>
                </a:solidFill>
                <a:latin typeface="+mn-lt"/>
                <a:sym typeface="Trebuchet MS" panose="020B0603020202020204" pitchFamily="34" charset="0"/>
              </a:defRPr>
            </a:lvl1pPr>
            <a:lvl2pPr algn="ctr">
              <a:buNone/>
              <a:defRPr/>
            </a:lvl2pPr>
            <a:lvl3pPr marL="0" indent="0" algn="ctr">
              <a:buNone/>
              <a:defRPr/>
            </a:lvl3pPr>
            <a:lvl4pPr marL="185738" indent="0" algn="ctr">
              <a:buNone/>
              <a:defRPr/>
            </a:lvl4pPr>
            <a:lvl5pPr marL="371475" indent="0" algn="ctr">
              <a:buNone/>
              <a:defRPr/>
            </a:lvl5pPr>
          </a:lstStyle>
          <a:p>
            <a:pPr lvl="0"/>
            <a:r>
              <a:rPr lang="en-US"/>
              <a:t>Click to edit date/place</a:t>
            </a:r>
          </a:p>
        </p:txBody>
      </p:sp>
      <p:sp>
        <p:nvSpPr>
          <p:cNvPr id="26" name="Subtitle 2"/>
          <p:cNvSpPr>
            <a:spLocks noGrp="1"/>
          </p:cNvSpPr>
          <p:nvPr>
            <p:ph type="subTitle" idx="1" hasCustomPrompt="1"/>
          </p:nvPr>
        </p:nvSpPr>
        <p:spPr bwMode="white">
          <a:xfrm>
            <a:off x="907900" y="5495707"/>
            <a:ext cx="5580900" cy="436195"/>
          </a:xfrm>
          <a:prstGeom prst="rect">
            <a:avLst/>
          </a:prstGeom>
        </p:spPr>
        <p:txBody>
          <a:bodyPr anchor="ctr"/>
          <a:lstStyle>
            <a:lvl1pPr marL="0" indent="0" algn="l">
              <a:lnSpc>
                <a:spcPct val="110000"/>
              </a:lnSpc>
              <a:buNone/>
              <a:defRPr sz="1300">
                <a:solidFill>
                  <a:schemeClr val="bg1"/>
                </a:solidFill>
                <a:latin typeface="+mn-lt"/>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Subtitle in sentence case</a:t>
            </a:r>
          </a:p>
        </p:txBody>
      </p:sp>
      <p:sp>
        <p:nvSpPr>
          <p:cNvPr id="27" name="Title 1"/>
          <p:cNvSpPr>
            <a:spLocks noGrp="1"/>
          </p:cNvSpPr>
          <p:nvPr>
            <p:ph type="ctrTitle" hasCustomPrompt="1"/>
          </p:nvPr>
        </p:nvSpPr>
        <p:spPr bwMode="ltGray">
          <a:xfrm>
            <a:off x="907900" y="1886243"/>
            <a:ext cx="5580900" cy="3138423"/>
          </a:xfrm>
        </p:spPr>
        <p:txBody>
          <a:bodyPr anchor="b">
            <a:normAutofit/>
          </a:bodyPr>
          <a:lstStyle>
            <a:lvl1pPr algn="l">
              <a:lnSpc>
                <a:spcPct val="93000"/>
              </a:lnSpc>
              <a:defRPr sz="4388">
                <a:solidFill>
                  <a:schemeClr val="bg1"/>
                </a:solidFill>
                <a:latin typeface="+mj-lt"/>
                <a:sym typeface="Trebuchet MS" panose="020B0603020202020204" pitchFamily="34" charset="0"/>
              </a:defRPr>
            </a:lvl1pPr>
          </a:lstStyle>
          <a:p>
            <a:r>
              <a:rPr lang="en-US"/>
              <a:t>Title in Title Case</a:t>
            </a:r>
          </a:p>
        </p:txBody>
      </p:sp>
      <p:sp>
        <p:nvSpPr>
          <p:cNvPr id="13" name="Freeform 12"/>
          <p:cNvSpPr>
            <a:spLocks noChangeAspect="1"/>
          </p:cNvSpPr>
          <p:nvPr userDrawn="1">
            <p:custDataLst>
              <p:tags r:id="rId4"/>
            </p:custDataLst>
          </p:nvPr>
        </p:nvSpPr>
        <p:spPr bwMode="auto">
          <a:xfrm>
            <a:off x="907900" y="1112680"/>
            <a:ext cx="1891211" cy="486479"/>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noAutofit/>
          </a:bodyPr>
          <a:lstStyle/>
          <a:p>
            <a:endParaRPr lang="en-US" sz="1463"/>
          </a:p>
        </p:txBody>
      </p:sp>
    </p:spTree>
    <p:extLst>
      <p:ext uri="{BB962C8B-B14F-4D97-AF65-F5344CB8AC3E}">
        <p14:creationId xmlns:p14="http://schemas.microsoft.com/office/powerpoint/2010/main" val="20726386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8" name="Title 7"/>
          <p:cNvSpPr>
            <a:spLocks noGrp="1"/>
          </p:cNvSpPr>
          <p:nvPr>
            <p:ph type="title" hasCustomPrompt="1"/>
          </p:nvPr>
        </p:nvSpPr>
        <p:spPr>
          <a:xfrm>
            <a:off x="511875" y="622801"/>
            <a:ext cx="8883347" cy="270074"/>
          </a:xfr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8819046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p:txBody>
          <a:bodyPr/>
          <a:lstStyle/>
          <a:p>
            <a:r>
              <a:rPr lang="en-US"/>
              <a:t>Click to add title</a:t>
            </a:r>
          </a:p>
        </p:txBody>
      </p:sp>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511388" y="2085628"/>
            <a:ext cx="8883834" cy="4072976"/>
          </a:xfrm>
        </p:spPr>
        <p:txBody>
          <a:bodyPr/>
          <a:lstStyle>
            <a:lvl1pPr>
              <a:lnSpc>
                <a:spcPct val="100000"/>
              </a:lnSpc>
              <a:spcBef>
                <a:spcPts val="0"/>
              </a:spcBef>
              <a:spcAft>
                <a:spcPts val="0"/>
              </a:spcAft>
              <a:defRPr/>
            </a:lvl1pPr>
            <a:lvl2pPr>
              <a:lnSpc>
                <a:spcPct val="100000"/>
              </a:lnSpc>
              <a:spcBef>
                <a:spcPts val="0"/>
              </a:spcBef>
              <a:spcAft>
                <a:spcPts val="0"/>
              </a:spcAft>
              <a:defRPr/>
            </a:lvl2pPr>
            <a:lvl3pPr>
              <a:lnSpc>
                <a:spcPct val="100000"/>
              </a:lnSpc>
              <a:spcBef>
                <a:spcPts val="0"/>
              </a:spcBef>
              <a:spcAft>
                <a:spcPts val="0"/>
              </a:spcAft>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9127324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 Gray slice heading">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7" name="Rectangle 6"/>
          <p:cNvSpPr/>
          <p:nvPr userDrawn="1"/>
        </p:nvSpPr>
        <p:spPr bwMode="white">
          <a:xfrm>
            <a:off x="1" y="-1309"/>
            <a:ext cx="38142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8" name="Subtitle 2"/>
          <p:cNvSpPr>
            <a:spLocks noGrp="1"/>
          </p:cNvSpPr>
          <p:nvPr>
            <p:ph type="subTitle" idx="13" hasCustomPrompt="1"/>
          </p:nvPr>
        </p:nvSpPr>
        <p:spPr>
          <a:xfrm>
            <a:off x="511875" y="2158988"/>
            <a:ext cx="3042000" cy="541687"/>
          </a:xfrm>
          <a:prstGeom prst="rect">
            <a:avLst/>
          </a:prstGeom>
        </p:spPr>
        <p:txBody>
          <a:bodyPr>
            <a:noAutofit/>
          </a:bodyPr>
          <a:lstStyle>
            <a:lvl1pPr marL="0" indent="0" algn="l">
              <a:buNone/>
              <a:defRPr sz="1300">
                <a:solidFill>
                  <a:schemeClr val="tx2"/>
                </a:solidFill>
                <a:latin typeface="+mn-lt"/>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add subtitle</a:t>
            </a:r>
          </a:p>
        </p:txBody>
      </p:sp>
      <p:sp>
        <p:nvSpPr>
          <p:cNvPr id="9" name="Title 4"/>
          <p:cNvSpPr>
            <a:spLocks noGrp="1"/>
          </p:cNvSpPr>
          <p:nvPr>
            <p:ph type="title" hasCustomPrompt="1"/>
          </p:nvPr>
        </p:nvSpPr>
        <p:spPr>
          <a:xfrm>
            <a:off x="511875" y="1227049"/>
            <a:ext cx="3042000" cy="664797"/>
          </a:xfrm>
        </p:spPr>
        <p:txBody>
          <a:bodyPr anchor="t">
            <a:noAutofit/>
          </a:bodyPr>
          <a:lstStyle>
            <a:lvl1pPr>
              <a:defRPr sz="195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56720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 Section header box">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8" name="Title 1"/>
          <p:cNvSpPr>
            <a:spLocks noGrp="1"/>
          </p:cNvSpPr>
          <p:nvPr>
            <p:ph type="title" hasCustomPrompt="1"/>
          </p:nvPr>
        </p:nvSpPr>
        <p:spPr bwMode="blackWhite">
          <a:xfrm>
            <a:off x="1043853" y="2668041"/>
            <a:ext cx="7816649" cy="3201026"/>
          </a:xfrm>
          <a:prstGeom prst="rect">
            <a:avLst/>
          </a:prstGeom>
          <a:ln w="9525">
            <a:noFill/>
          </a:ln>
          <a:extLst>
            <a:ext uri="{91240B29-F687-4F45-9708-019B960494DF}">
              <a14:hiddenLine xmlns:a14="http://schemas.microsoft.com/office/drawing/2010/main" w="9525">
                <a:solidFill>
                  <a:schemeClr val="bg1"/>
                </a:solidFill>
              </a14:hiddenLine>
            </a:ext>
          </a:extLst>
        </p:spPr>
        <p:txBody>
          <a:bodyPr lIns="274320" tIns="274320" rIns="274320" bIns="137160"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tx2"/>
                </a:solidFill>
                <a:latin typeface="+mj-lt"/>
                <a:ea typeface="+mn-ea"/>
                <a:cs typeface="Arial" panose="020B0604020202020204" pitchFamily="34" charset="0"/>
                <a:sym typeface="Trebuchet MS" panose="020B0603020202020204" pitchFamily="34" charset="0"/>
              </a:defRPr>
            </a:lvl1pPr>
          </a:lstStyle>
          <a:p>
            <a:r>
              <a:rPr lang="en-US"/>
              <a:t>Click to add section title</a:t>
            </a:r>
          </a:p>
        </p:txBody>
      </p:sp>
      <p:sp>
        <p:nvSpPr>
          <p:cNvPr id="11" name="Rectangle 10"/>
          <p:cNvSpPr/>
          <p:nvPr userDrawn="1"/>
        </p:nvSpPr>
        <p:spPr bwMode="white">
          <a:xfrm>
            <a:off x="1040564" y="1424082"/>
            <a:ext cx="773273" cy="951721"/>
          </a:xfrm>
          <a:prstGeom prst="rect">
            <a:avLst/>
          </a:prstGeom>
          <a:noFill/>
          <a:ln>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307931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chemeClr val="bg1"/>
        </a:solidFill>
        <a:effectLst/>
      </p:bgPr>
    </p:bg>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7" name="Title 1"/>
          <p:cNvSpPr>
            <a:spLocks noGrp="1"/>
          </p:cNvSpPr>
          <p:nvPr>
            <p:ph type="title" hasCustomPrompt="1"/>
          </p:nvPr>
        </p:nvSpPr>
        <p:spPr bwMode="blackWhite">
          <a:xfrm>
            <a:off x="511875" y="3826800"/>
            <a:ext cx="8886150" cy="2041200"/>
          </a:xfrm>
        </p:spPr>
        <p:txBody>
          <a:bodyPr anchor="t">
            <a:noAutofit/>
          </a:bodyPr>
          <a:lstStyle>
            <a:lvl1pPr>
              <a:defRPr sz="4388">
                <a:solidFill>
                  <a:schemeClr val="tx2"/>
                </a:solidFill>
                <a:latin typeface="+mj-lt"/>
                <a:sym typeface="Trebuchet MS" panose="020B0603020202020204" pitchFamily="34" charset="0"/>
              </a:defRPr>
            </a:lvl1pPr>
          </a:lstStyle>
          <a:p>
            <a:r>
              <a:rPr lang="en-US"/>
              <a:t>Click to add section title</a:t>
            </a:r>
          </a:p>
        </p:txBody>
      </p:sp>
      <p:cxnSp>
        <p:nvCxnSpPr>
          <p:cNvPr id="10" name="Straight Connector 9"/>
          <p:cNvCxnSpPr/>
          <p:nvPr userDrawn="1"/>
        </p:nvCxnSpPr>
        <p:spPr bwMode="white">
          <a:xfrm>
            <a:off x="511875" y="3680016"/>
            <a:ext cx="9391352" cy="0"/>
          </a:xfrm>
          <a:prstGeom prst="line">
            <a:avLst/>
          </a:prstGeom>
          <a:ln w="19050"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9652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511875" y="622801"/>
            <a:ext cx="8883347" cy="270074"/>
          </a:xfr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41688208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D. White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3302808" y="0"/>
            <a:ext cx="338773" cy="6858000"/>
          </a:xfrm>
          <a:prstGeom prst="rect">
            <a:avLst/>
          </a:prstGeom>
        </p:spPr>
      </p:pic>
      <p:sp>
        <p:nvSpPr>
          <p:cNvPr id="18" name="Date Placeholder 1"/>
          <p:cNvSpPr>
            <a:spLocks noGrp="1"/>
          </p:cNvSpPr>
          <p:nvPr>
            <p:ph type="dt" sz="half" idx="31"/>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20" name="TextBox 19"/>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24" name="Rectangle 23"/>
          <p:cNvSpPr/>
          <p:nvPr userDrawn="1"/>
        </p:nvSpPr>
        <p:spPr bwMode="white">
          <a:xfrm>
            <a:off x="0" y="0"/>
            <a:ext cx="331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25" name="Title 4"/>
          <p:cNvSpPr>
            <a:spLocks noGrp="1"/>
          </p:cNvSpPr>
          <p:nvPr>
            <p:ph type="title" hasCustomPrompt="1"/>
          </p:nvPr>
        </p:nvSpPr>
        <p:spPr>
          <a:xfrm>
            <a:off x="511876" y="2681103"/>
            <a:ext cx="2541403" cy="1495794"/>
          </a:xfrm>
          <a:prstGeom prst="rect">
            <a:avLst/>
          </a:prstGeom>
        </p:spPr>
        <p:txBody>
          <a:bodyPr anchor="ctr">
            <a:noAutofit/>
          </a:bodyPr>
          <a:lstStyle>
            <a:lvl1pPr>
              <a:defRPr sz="1950">
                <a:solidFill>
                  <a:schemeClr val="tx2"/>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5749737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D. Green highlight">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5822055" y="0"/>
            <a:ext cx="338773" cy="6858000"/>
          </a:xfrm>
          <a:prstGeom prst="rect">
            <a:avLst/>
          </a:prstGeom>
        </p:spPr>
      </p:pic>
      <p:sp>
        <p:nvSpPr>
          <p:cNvPr id="14" name="Rectangle 13"/>
          <p:cNvSpPr/>
          <p:nvPr userDrawn="1"/>
        </p:nvSpPr>
        <p:spPr bwMode="white">
          <a:xfrm>
            <a:off x="0" y="0"/>
            <a:ext cx="582721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8" name="Date Placeholder 2"/>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9" name="TextBox 18"/>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2" name="Title 1"/>
          <p:cNvSpPr>
            <a:spLocks noGrp="1"/>
          </p:cNvSpPr>
          <p:nvPr>
            <p:ph type="title" hasCustomPrompt="1"/>
          </p:nvPr>
        </p:nvSpPr>
        <p:spPr>
          <a:xfrm>
            <a:off x="511875" y="622801"/>
            <a:ext cx="5099680" cy="270074"/>
          </a:xfrm>
          <a:prstGeom prst="rect">
            <a:avLst/>
          </a:prstGeo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1152042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 Four column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V="1">
            <a:off x="7336263" y="0"/>
            <a:ext cx="338773" cy="6858000"/>
          </a:xfrm>
          <a:prstGeom prst="rect">
            <a:avLst/>
          </a:prstGeom>
        </p:spPr>
      </p:pic>
      <p:sp>
        <p:nvSpPr>
          <p:cNvPr id="10" name="Rectangle 9"/>
          <p:cNvSpPr/>
          <p:nvPr userDrawn="1"/>
        </p:nvSpPr>
        <p:spPr bwMode="white">
          <a:xfrm>
            <a:off x="0" y="0"/>
            <a:ext cx="734034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22"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511875" y="622801"/>
            <a:ext cx="6582537" cy="270074"/>
          </a:xfrm>
          <a:prstGeom prst="rect">
            <a:avLst/>
          </a:prstGeom>
        </p:spPr>
        <p:txBody>
          <a:bodyPr/>
          <a:lstStyle>
            <a:lvl1pPr>
              <a:defRPr>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36039755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D. Green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2982743" y="0"/>
            <a:ext cx="338773" cy="6858000"/>
          </a:xfrm>
          <a:prstGeom prst="rect">
            <a:avLst/>
          </a:prstGeom>
        </p:spPr>
      </p:pic>
      <p:sp>
        <p:nvSpPr>
          <p:cNvPr id="24" name="Title 4"/>
          <p:cNvSpPr>
            <a:spLocks noGrp="1"/>
          </p:cNvSpPr>
          <p:nvPr>
            <p:ph type="title" hasCustomPrompt="1"/>
          </p:nvPr>
        </p:nvSpPr>
        <p:spPr>
          <a:xfrm>
            <a:off x="511876" y="2681103"/>
            <a:ext cx="2541403" cy="1495794"/>
          </a:xfrm>
          <a:prstGeom prst="rect">
            <a:avLst/>
          </a:prstGeom>
        </p:spPr>
        <p:txBody>
          <a:bodyPr anchor="ctr">
            <a:noAutofit/>
          </a:bodyPr>
          <a:lstStyle>
            <a:lvl1pPr>
              <a:defRPr sz="1950">
                <a:solidFill>
                  <a:schemeClr val="bg1"/>
                </a:solidFill>
                <a:latin typeface="+mj-lt"/>
                <a:sym typeface="Trebuchet MS" panose="020B0603020202020204" pitchFamily="34" charset="0"/>
              </a:defRPr>
            </a:lvl1pPr>
          </a:lstStyle>
          <a:p>
            <a:r>
              <a:rPr lang="en-US"/>
              <a:t>Click to add title</a:t>
            </a:r>
          </a:p>
        </p:txBody>
      </p:sp>
      <p:sp>
        <p:nvSpPr>
          <p:cNvPr id="26" name="Rectangle 25"/>
          <p:cNvSpPr/>
          <p:nvPr userDrawn="1"/>
        </p:nvSpPr>
        <p:spPr bwMode="ltGray">
          <a:xfrm>
            <a:off x="3315620" y="-1309"/>
            <a:ext cx="6590380"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25" name="Date Placeholder 1"/>
          <p:cNvSpPr>
            <a:spLocks noGrp="1"/>
          </p:cNvSpPr>
          <p:nvPr>
            <p:ph type="dt" sz="half" idx="29"/>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2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28" name="TextBox 2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6426203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 Green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4622786" y="0"/>
            <a:ext cx="338773" cy="6858000"/>
          </a:xfrm>
          <a:prstGeom prst="rect">
            <a:avLst/>
          </a:prstGeom>
        </p:spPr>
      </p:pic>
      <p:sp>
        <p:nvSpPr>
          <p:cNvPr id="11" name="Rectangle 10"/>
          <p:cNvSpPr/>
          <p:nvPr userDrawn="1"/>
        </p:nvSpPr>
        <p:spPr>
          <a:xfrm>
            <a:off x="4953000" y="0"/>
            <a:ext cx="4953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2" name="Picture Placeholder 18"/>
          <p:cNvSpPr>
            <a:spLocks noGrp="1"/>
          </p:cNvSpPr>
          <p:nvPr>
            <p:ph type="pic" sz="quarter" idx="14" hasCustomPrompt="1"/>
          </p:nvPr>
        </p:nvSpPr>
        <p:spPr>
          <a:xfrm>
            <a:off x="4949768" y="0"/>
            <a:ext cx="4956231" cy="6858000"/>
          </a:xfrm>
          <a:prstGeom prst="rect">
            <a:avLst/>
          </a:prstGeom>
          <a:noFill/>
        </p:spPr>
        <p:txBody>
          <a:bodyPr lIns="914400" tIns="914400" rIns="914400" bIns="914400"/>
          <a:lstStyle>
            <a:lvl1pPr algn="ctr">
              <a:defRPr sz="1463" baseline="0">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3" name="Title 1"/>
          <p:cNvSpPr>
            <a:spLocks noGrp="1"/>
          </p:cNvSpPr>
          <p:nvPr>
            <p:ph type="title" hasCustomPrompt="1"/>
          </p:nvPr>
        </p:nvSpPr>
        <p:spPr bwMode="blackWhite">
          <a:xfrm>
            <a:off x="511875" y="1785600"/>
            <a:ext cx="3565575" cy="3286800"/>
          </a:xfrm>
          <a:prstGeom prst="rect">
            <a:avLst/>
          </a:prstGeom>
          <a:noFill/>
        </p:spPr>
        <p:txBody>
          <a:bodyPr wrap="square" lIns="0" tIns="0" rIns="320040" bIns="0" anchor="ctr">
            <a:noAutofit/>
          </a:bodyPr>
          <a:lstStyle>
            <a:lvl1pPr>
              <a:defRPr sz="3575">
                <a:solidFill>
                  <a:schemeClr val="bg1"/>
                </a:solidFill>
                <a:latin typeface="+mj-lt"/>
                <a:sym typeface="Trebuchet MS" panose="020B0603020202020204" pitchFamily="34" charset="0"/>
              </a:defRPr>
            </a:lvl1pPr>
          </a:lstStyle>
          <a:p>
            <a:r>
              <a:rPr lang="en-US"/>
              <a:t>Click to add title</a:t>
            </a:r>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lumMod val="50000"/>
                </a:schemeClr>
              </a:solidFill>
              <a:latin typeface="+mn-lt"/>
              <a:ea typeface="+mn-ea"/>
              <a:cs typeface="+mn-cs"/>
              <a:sym typeface="Trebuchet MS" panose="020B0603020202020204" pitchFamily="34" charset="0"/>
            </a:endParaRPr>
          </a:p>
        </p:txBody>
      </p:sp>
      <p:sp>
        <p:nvSpPr>
          <p:cNvPr id="15" name="Date Placeholder 2"/>
          <p:cNvSpPr>
            <a:spLocks noGrp="1"/>
          </p:cNvSpPr>
          <p:nvPr>
            <p:ph type="dt" sz="half" idx="15"/>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1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99130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D. Green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9398" t="8741" r="101" b="27"/>
          <a:stretch/>
        </p:blipFill>
        <p:spPr bwMode="ltGray">
          <a:xfrm flipH="1">
            <a:off x="6020503" y="0"/>
            <a:ext cx="338773" cy="6858000"/>
          </a:xfrm>
          <a:prstGeom prst="rect">
            <a:avLst/>
          </a:prstGeom>
        </p:spPr>
      </p:pic>
      <p:sp>
        <p:nvSpPr>
          <p:cNvPr id="11" name="Rectangle 10"/>
          <p:cNvSpPr/>
          <p:nvPr userDrawn="1"/>
        </p:nvSpPr>
        <p:spPr bwMode="gray">
          <a:xfrm>
            <a:off x="6353379" y="0"/>
            <a:ext cx="355262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2" name="Picture Placeholder 5"/>
          <p:cNvSpPr>
            <a:spLocks noGrp="1"/>
          </p:cNvSpPr>
          <p:nvPr>
            <p:ph type="pic" sz="quarter" idx="11" hasCustomPrompt="1"/>
          </p:nvPr>
        </p:nvSpPr>
        <p:spPr>
          <a:xfrm>
            <a:off x="6353771" y="0"/>
            <a:ext cx="3552230" cy="6858000"/>
          </a:xfrm>
          <a:prstGeom prst="rect">
            <a:avLst/>
          </a:prstGeom>
          <a:noFill/>
        </p:spPr>
        <p:txBody>
          <a:bodyPr lIns="182880" tIns="914400" rIns="182880" bIns="914400"/>
          <a:lstStyle>
            <a:lvl1pPr algn="ctr">
              <a:defRPr sz="1300">
                <a:solidFill>
                  <a:schemeClr val="tx1"/>
                </a:solidFill>
                <a:latin typeface="Trebuchet MS" panose="020B0603020202020204" pitchFamily="34" charset="0"/>
                <a:sym typeface="Trebuchet MS" panose="020B0603020202020204" pitchFamily="34" charset="0"/>
              </a:defRPr>
            </a:lvl1pPr>
          </a:lstStyle>
          <a:p>
            <a:r>
              <a:rPr lang="en-US"/>
              <a:t>Click icon below to insert an image or remove this placeholder to use the whitespace in another way</a:t>
            </a:r>
          </a:p>
        </p:txBody>
      </p:sp>
      <p:sp>
        <p:nvSpPr>
          <p:cNvPr id="13" name="Date Placeholder 2"/>
          <p:cNvSpPr>
            <a:spLocks noGrp="1"/>
          </p:cNvSpPr>
          <p:nvPr>
            <p:ph type="dt" sz="half" idx="12"/>
          </p:nvPr>
        </p:nvSpPr>
        <p:spPr>
          <a:xfrm>
            <a:off x="7862888" y="6433825"/>
            <a:ext cx="1204166" cy="125099"/>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15" name="Title 1"/>
          <p:cNvSpPr>
            <a:spLocks noGrp="1"/>
          </p:cNvSpPr>
          <p:nvPr>
            <p:ph type="title" hasCustomPrompt="1"/>
          </p:nvPr>
        </p:nvSpPr>
        <p:spPr bwMode="black">
          <a:xfrm>
            <a:off x="512636" y="1785600"/>
            <a:ext cx="5076136" cy="3286800"/>
          </a:xfrm>
          <a:prstGeom prst="rect">
            <a:avLst/>
          </a:prstGeom>
        </p:spPr>
        <p:txBody>
          <a:bodyPr anchor="ctr">
            <a:noAutofit/>
          </a:bodyPr>
          <a:lstStyle>
            <a:lvl1pPr>
              <a:defRPr sz="3575">
                <a:solidFill>
                  <a:schemeClr val="bg1"/>
                </a:solidFill>
                <a:latin typeface="+mj-lt"/>
                <a:sym typeface="Trebuchet MS" panose="020B0603020202020204" pitchFamily="34" charset="0"/>
              </a:defRPr>
            </a:lvl1pPr>
          </a:lstStyle>
          <a:p>
            <a:r>
              <a:rPr lang="en-US"/>
              <a:t>Click to add title</a:t>
            </a:r>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0234004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 Left arro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4279571629"/>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324" imgH="324" progId="TCLayout.ActiveDocument.1">
                  <p:embed/>
                </p:oleObj>
              </mc:Choice>
              <mc:Fallback>
                <p:oleObj name="think-cell Slide" r:id="rId3" imgW="324" imgH="324"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10" name="Freeform 14"/>
          <p:cNvSpPr/>
          <p:nvPr userDrawn="1"/>
        </p:nvSpPr>
        <p:spPr bwMode="ltGray">
          <a:xfrm>
            <a:off x="1238" y="131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3" name="Date Placeholder 4"/>
          <p:cNvSpPr>
            <a:spLocks noGrp="1"/>
          </p:cNvSpPr>
          <p:nvPr>
            <p:ph type="dt" sz="half" idx="10"/>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8" name="TextBox 1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0" name="Title 2"/>
          <p:cNvSpPr>
            <a:spLocks noGrp="1"/>
          </p:cNvSpPr>
          <p:nvPr>
            <p:ph type="title" hasCustomPrompt="1"/>
          </p:nvPr>
        </p:nvSpPr>
        <p:spPr>
          <a:xfrm>
            <a:off x="511875" y="2764204"/>
            <a:ext cx="2013893" cy="1314311"/>
          </a:xfrm>
          <a:prstGeom prst="rect">
            <a:avLst/>
          </a:prstGeom>
        </p:spPr>
        <p:txBody>
          <a:bodyPr anchor="ctr">
            <a:noAutofit/>
          </a:bodyPr>
          <a:lstStyle>
            <a:lvl1pPr>
              <a:defRPr sz="1950">
                <a:solidFill>
                  <a:schemeClr val="tx2"/>
                </a:solidFill>
                <a:latin typeface="+mj-lt"/>
                <a:sym typeface="Trebuchet MS" panose="020B0603020202020204" pitchFamily="34" charset="0"/>
              </a:defRPr>
            </a:lvl1pPr>
          </a:lstStyle>
          <a:p>
            <a:r>
              <a:rPr lang="en-US">
                <a:solidFill>
                  <a:schemeClr val="tx2"/>
                </a:solidFill>
              </a:rPr>
              <a:t>Click to add title</a:t>
            </a:r>
          </a:p>
        </p:txBody>
      </p:sp>
      <p:pic>
        <p:nvPicPr>
          <p:cNvPr id="12" name="Picture 11"/>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545109" y="3590399"/>
            <a:ext cx="1109266"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84910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 Green left arrow">
    <p:bg>
      <p:bgPr>
        <a:solidFill>
          <a:schemeClr val="bg1"/>
        </a:solidFill>
        <a:effectLst/>
      </p:bgPr>
    </p:bg>
    <p:spTree>
      <p:nvGrpSpPr>
        <p:cNvPr id="1" name=""/>
        <p:cNvGrpSpPr/>
        <p:nvPr/>
      </p:nvGrpSpPr>
      <p:grpSpPr>
        <a:xfrm>
          <a:off x="0" y="0"/>
          <a:ext cx="0" cy="0"/>
          <a:chOff x="0" y="0"/>
          <a:chExt cx="0" cy="0"/>
        </a:xfrm>
      </p:grpSpPr>
      <p:sp>
        <p:nvSpPr>
          <p:cNvPr id="10" name="Freeform 14"/>
          <p:cNvSpPr/>
          <p:nvPr userDrawn="1"/>
        </p:nvSpPr>
        <p:spPr bwMode="ltGray">
          <a:xfrm>
            <a:off x="1238" y="131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5" name="Title 4"/>
          <p:cNvSpPr>
            <a:spLocks noGrp="1"/>
          </p:cNvSpPr>
          <p:nvPr>
            <p:ph type="title" hasCustomPrompt="1"/>
          </p:nvPr>
        </p:nvSpPr>
        <p:spPr>
          <a:xfrm>
            <a:off x="511875" y="2764204"/>
            <a:ext cx="2013893" cy="1314311"/>
          </a:xfrm>
        </p:spPr>
        <p:txBody>
          <a:bodyPr anchor="ctr" anchorCtr="0">
            <a:noAutofit/>
          </a:bodyPr>
          <a:lstStyle>
            <a:lvl1pPr>
              <a:defRPr>
                <a:solidFill>
                  <a:srgbClr val="FFFFFF"/>
                </a:solidFill>
                <a:latin typeface="+mj-lt"/>
              </a:defRPr>
            </a:lvl1pPr>
          </a:lstStyle>
          <a:p>
            <a:r>
              <a:rPr lang="en-US"/>
              <a:t>Click to add title</a:t>
            </a:r>
          </a:p>
        </p:txBody>
      </p:sp>
      <p:sp>
        <p:nvSpPr>
          <p:cNvPr id="15"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6" name="TextBox 1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6216" b="7716"/>
          <a:stretch/>
        </p:blipFill>
        <p:spPr>
          <a:xfrm rot="120000">
            <a:off x="1766897" y="3402829"/>
            <a:ext cx="218941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20114081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 Arrow one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9" name="TextBox 8"/>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650" kern="1200">
              <a:solidFill>
                <a:schemeClr val="bg1"/>
              </a:solidFill>
              <a:latin typeface="+mn-lt"/>
              <a:ea typeface="+mn-ea"/>
              <a:cs typeface="+mn-cs"/>
              <a:sym typeface="Trebuchet MS" panose="020B0603020202020204" pitchFamily="34" charset="0"/>
            </a:endParaRPr>
          </a:p>
        </p:txBody>
      </p:sp>
      <p:sp>
        <p:nvSpPr>
          <p:cNvPr id="10" name="Date Placeholder 7"/>
          <p:cNvSpPr>
            <a:spLocks noGrp="1"/>
          </p:cNvSpPr>
          <p:nvPr>
            <p:ph type="dt" sz="half" idx="11"/>
          </p:nvPr>
        </p:nvSpPr>
        <p:spPr>
          <a:xfrm>
            <a:off x="7862888" y="6433825"/>
            <a:ext cx="1204166" cy="125099"/>
          </a:xfrm>
          <a:prstGeom prst="rect">
            <a:avLst/>
          </a:prstGeom>
        </p:spPr>
        <p:txBody>
          <a:bodyPr/>
          <a:lstStyle>
            <a:lvl1pPr>
              <a:defRPr>
                <a:solidFill>
                  <a:schemeClr val="bg1"/>
                </a:solidFill>
                <a:latin typeface="+mn-lt"/>
                <a:sym typeface="Trebuchet MS" panose="020B0603020202020204" pitchFamily="34" charset="0"/>
              </a:defRPr>
            </a:lvl1pPr>
          </a:lstStyle>
          <a:p>
            <a:endParaRPr lang="en-US"/>
          </a:p>
        </p:txBody>
      </p:sp>
      <p:sp>
        <p:nvSpPr>
          <p:cNvPr id="1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9" name="Pentagon 3"/>
          <p:cNvSpPr/>
          <p:nvPr userDrawn="1"/>
        </p:nvSpPr>
        <p:spPr bwMode="white">
          <a:xfrm>
            <a:off x="1" y="0"/>
            <a:ext cx="4409373"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511875" y="1785600"/>
            <a:ext cx="3300566" cy="3286800"/>
          </a:xfrm>
          <a:prstGeom prst="rect">
            <a:avLst/>
          </a:prstGeom>
        </p:spPr>
        <p:txBody>
          <a:bodyPr anchor="ctr">
            <a:noAutofit/>
          </a:bodyPr>
          <a:lstStyle>
            <a:lvl1pPr>
              <a:defRPr sz="3575" b="0">
                <a:solidFill>
                  <a:schemeClr val="tx2"/>
                </a:solidFill>
                <a:latin typeface="+mj-lt"/>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22490" y="3394393"/>
            <a:ext cx="1055092"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2756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 Green arrow one third">
    <p:bg>
      <p:bgPr>
        <a:solidFill>
          <a:schemeClr val="bg1"/>
        </a:solidFill>
        <a:effectLst/>
      </p:bgPr>
    </p:bg>
    <p:spTree>
      <p:nvGrpSpPr>
        <p:cNvPr id="1" name=""/>
        <p:cNvGrpSpPr/>
        <p:nvPr/>
      </p:nvGrpSpPr>
      <p:grpSpPr>
        <a:xfrm>
          <a:off x="0" y="0"/>
          <a:ext cx="0" cy="0"/>
          <a:chOff x="0" y="0"/>
          <a:chExt cx="0" cy="0"/>
        </a:xfrm>
      </p:grpSpPr>
      <p:sp>
        <p:nvSpPr>
          <p:cNvPr id="19" name="Pentagon 3"/>
          <p:cNvSpPr/>
          <p:nvPr userDrawn="1"/>
        </p:nvSpPr>
        <p:spPr bwMode="white">
          <a:xfrm>
            <a:off x="1" y="0"/>
            <a:ext cx="4409373"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511875" y="1785600"/>
            <a:ext cx="3300566" cy="3286800"/>
          </a:xfrm>
          <a:prstGeom prst="rect">
            <a:avLst/>
          </a:prstGeom>
        </p:spPr>
        <p:txBody>
          <a:bodyPr anchor="ctr">
            <a:noAutofit/>
          </a:bodyPr>
          <a:lstStyle>
            <a:lvl1pPr>
              <a:defRPr sz="3575" b="0">
                <a:solidFill>
                  <a:srgbClr val="FFFFFF"/>
                </a:solidFill>
                <a:latin typeface="+mj-lt"/>
                <a:sym typeface="Trebuchet MS" panose="020B0603020202020204" pitchFamily="34" charset="0"/>
              </a:defRPr>
            </a:lvl1pPr>
          </a:lstStyle>
          <a:p>
            <a:r>
              <a:rPr lang="en-US"/>
              <a:t>Click to add title</a:t>
            </a:r>
          </a:p>
        </p:txBody>
      </p:sp>
      <p:sp>
        <p:nvSpPr>
          <p:cNvPr id="13"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562" b="6867"/>
          <a:stretch/>
        </p:blipFill>
        <p:spPr>
          <a:xfrm>
            <a:off x="2907173" y="3416300"/>
            <a:ext cx="218941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2897708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p:txBody>
          <a:bodyPr/>
          <a:lstStyle/>
          <a:p>
            <a:r>
              <a:rPr lang="en-US"/>
              <a:t>Click to add title</a:t>
            </a:r>
          </a:p>
        </p:txBody>
      </p:sp>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511388" y="2085628"/>
            <a:ext cx="8883834" cy="4072976"/>
          </a:xfrm>
        </p:spPr>
        <p:txBody>
          <a:bodyPr/>
          <a:lstStyle>
            <a:lvl1pPr>
              <a:lnSpc>
                <a:spcPct val="100000"/>
              </a:lnSpc>
              <a:spcBef>
                <a:spcPts val="0"/>
              </a:spcBef>
              <a:spcAft>
                <a:spcPts val="0"/>
              </a:spcAft>
              <a:defRPr/>
            </a:lvl1pPr>
            <a:lvl2pPr>
              <a:lnSpc>
                <a:spcPct val="100000"/>
              </a:lnSpc>
              <a:spcBef>
                <a:spcPts val="0"/>
              </a:spcBef>
              <a:spcAft>
                <a:spcPts val="0"/>
              </a:spcAft>
              <a:defRPr/>
            </a:lvl2pPr>
            <a:lvl3pPr>
              <a:lnSpc>
                <a:spcPct val="100000"/>
              </a:lnSpc>
              <a:spcBef>
                <a:spcPts val="0"/>
              </a:spcBef>
              <a:spcAft>
                <a:spcPts val="0"/>
              </a:spcAft>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6702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 Arrow half">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9" name="Pentagon 8"/>
          <p:cNvSpPr/>
          <p:nvPr/>
        </p:nvSpPr>
        <p:spPr bwMode="white">
          <a:xfrm>
            <a:off x="0" y="0"/>
            <a:ext cx="5170381"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511875" y="622801"/>
            <a:ext cx="3857605" cy="270074"/>
          </a:xfrm>
          <a:prstGeom prst="rect">
            <a:avLst/>
          </a:prstGeom>
        </p:spPr>
        <p:txBody>
          <a:bodyPr/>
          <a:lstStyle>
            <a:lvl1pPr>
              <a:defRPr>
                <a:latin typeface="+mj-lt"/>
                <a:sym typeface="Trebuchet MS" panose="020B0603020202020204" pitchFamily="34" charset="0"/>
              </a:defRPr>
            </a:lvl1pPr>
          </a:lstStyle>
          <a:p>
            <a:r>
              <a:rPr lang="en-US"/>
              <a:t>Click to add title</a:t>
            </a:r>
          </a:p>
        </p:txBody>
      </p:sp>
      <p:sp>
        <p:nvSpPr>
          <p:cNvPr id="13"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18"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6" name="TextBox 1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5717" y="3589606"/>
            <a:ext cx="1109266"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2270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D. Green arrow half">
    <p:bg>
      <p:bgPr>
        <a:solidFill>
          <a:schemeClr val="bg1"/>
        </a:solidFill>
        <a:effectLst/>
      </p:bgPr>
    </p:bg>
    <p:spTree>
      <p:nvGrpSpPr>
        <p:cNvPr id="1" name=""/>
        <p:cNvGrpSpPr/>
        <p:nvPr/>
      </p:nvGrpSpPr>
      <p:grpSpPr>
        <a:xfrm>
          <a:off x="0" y="0"/>
          <a:ext cx="0" cy="0"/>
          <a:chOff x="0" y="0"/>
          <a:chExt cx="0" cy="0"/>
        </a:xfrm>
      </p:grpSpPr>
      <p:sp>
        <p:nvSpPr>
          <p:cNvPr id="9" name="Pentagon 8"/>
          <p:cNvSpPr/>
          <p:nvPr/>
        </p:nvSpPr>
        <p:spPr bwMode="white">
          <a:xfrm>
            <a:off x="0" y="0"/>
            <a:ext cx="5170381" cy="6858000"/>
          </a:xfrm>
          <a:prstGeom prst="homePlate">
            <a:avLst>
              <a:gd name="adj" fmla="val 12939"/>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511875" y="622801"/>
            <a:ext cx="3857605" cy="270074"/>
          </a:xfrm>
          <a:prstGeom prst="rect">
            <a:avLst/>
          </a:prstGeom>
        </p:spPr>
        <p:txBody>
          <a:bodyPr/>
          <a:lstStyle>
            <a:lvl1pPr>
              <a:defRPr>
                <a:solidFill>
                  <a:srgbClr val="FFFFFF"/>
                </a:solidFill>
                <a:latin typeface="+mj-lt"/>
                <a:sym typeface="Trebuchet MS" panose="020B0603020202020204" pitchFamily="34" charset="0"/>
              </a:defRPr>
            </a:lvl1pPr>
          </a:lstStyle>
          <a:p>
            <a:r>
              <a:rPr lang="en-US"/>
              <a:t>Click to add title</a:t>
            </a:r>
          </a:p>
        </p:txBody>
      </p:sp>
      <p:sp>
        <p:nvSpPr>
          <p:cNvPr id="11"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4" name="TextBox 13"/>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3623890" y="3407804"/>
            <a:ext cx="218941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11120136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 Arrow two thir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686256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511875" y="622801"/>
            <a:ext cx="5081778" cy="270074"/>
          </a:xfrm>
          <a:prstGeom prst="rect">
            <a:avLst/>
          </a:prstGeom>
        </p:spPr>
        <p:txBody>
          <a:bodyPr/>
          <a:lstStyle>
            <a:lvl1pPr>
              <a:defRPr>
                <a:latin typeface="+mj-lt"/>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85900" y="3589606"/>
            <a:ext cx="1109266"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6079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D. Green arrow two third">
    <p:bg>
      <p:bgPr>
        <a:solidFill>
          <a:schemeClr val="bg1"/>
        </a:solidFill>
        <a:effectLst/>
      </p:bgPr>
    </p:bg>
    <p:spTree>
      <p:nvGrpSpPr>
        <p:cNvPr id="1" name=""/>
        <p:cNvGrpSpPr/>
        <p:nvPr/>
      </p:nvGrpSpPr>
      <p:grpSpPr>
        <a:xfrm>
          <a:off x="0" y="0"/>
          <a:ext cx="0" cy="0"/>
          <a:chOff x="0" y="0"/>
          <a:chExt cx="0" cy="0"/>
        </a:xfrm>
      </p:grpSpPr>
      <p:sp>
        <p:nvSpPr>
          <p:cNvPr id="12" name="Freeform 18"/>
          <p:cNvSpPr/>
          <p:nvPr userDrawn="1"/>
        </p:nvSpPr>
        <p:spPr bwMode="white">
          <a:xfrm>
            <a:off x="0" y="0"/>
            <a:ext cx="686256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100000">
                <a:schemeClr val="accent2"/>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sp>
        <p:nvSpPr>
          <p:cNvPr id="2" name="Title 1"/>
          <p:cNvSpPr>
            <a:spLocks noGrp="1"/>
          </p:cNvSpPr>
          <p:nvPr>
            <p:ph type="title" hasCustomPrompt="1"/>
          </p:nvPr>
        </p:nvSpPr>
        <p:spPr>
          <a:xfrm>
            <a:off x="511875" y="622801"/>
            <a:ext cx="5081778" cy="270074"/>
          </a:xfrm>
          <a:prstGeom prst="rect">
            <a:avLst/>
          </a:prstGeom>
        </p:spPr>
        <p:txBody>
          <a:bodyPr/>
          <a:lstStyle>
            <a:lvl1pPr>
              <a:defRPr>
                <a:solidFill>
                  <a:srgbClr val="FFFFFF"/>
                </a:solidFill>
                <a:latin typeface="+mj-lt"/>
                <a:sym typeface="Trebuchet MS" panose="020B0603020202020204" pitchFamily="34" charset="0"/>
              </a:defRPr>
            </a:lvl1pPr>
          </a:lstStyle>
          <a:p>
            <a:r>
              <a:rPr lang="en-US"/>
              <a:t>Click to add title</a:t>
            </a:r>
          </a:p>
        </p:txBody>
      </p:sp>
      <p:sp>
        <p:nvSpPr>
          <p:cNvPr id="17"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8" name="TextBox 1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9052" b="6867"/>
          <a:stretch/>
        </p:blipFill>
        <p:spPr>
          <a:xfrm rot="120000">
            <a:off x="5336198" y="3407804"/>
            <a:ext cx="218941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24413144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D. Big statement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7"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0" name="TextBox 9"/>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11" name="Title 1"/>
          <p:cNvSpPr>
            <a:spLocks noGrp="1"/>
          </p:cNvSpPr>
          <p:nvPr>
            <p:ph type="title" hasCustomPrompt="1"/>
          </p:nvPr>
        </p:nvSpPr>
        <p:spPr>
          <a:xfrm>
            <a:off x="511875" y="3826333"/>
            <a:ext cx="8883225" cy="1606550"/>
          </a:xfrm>
        </p:spPr>
        <p:txBody>
          <a:bodyPr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11405688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 Big statement icon">
    <p:bg>
      <p:bgPr>
        <a:solidFill>
          <a:schemeClr val="bg1"/>
        </a:solid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6" name="Rectangle 5"/>
          <p:cNvSpPr/>
          <p:nvPr userDrawn="1"/>
        </p:nvSpPr>
        <p:spPr bwMode="white">
          <a:xfrm>
            <a:off x="511875" y="625475"/>
            <a:ext cx="757809" cy="93268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511875" y="3826333"/>
            <a:ext cx="8883225" cy="1606550"/>
          </a:xfrm>
          <a:prstGeom prst="rect">
            <a:avLst/>
          </a:prstGeom>
        </p:spPr>
        <p:txBody>
          <a:bodyPr anchor="b">
            <a:noAutofit/>
          </a:bodyPr>
          <a:lstStyle>
            <a:lvl1pPr marL="0" algn="l" defTabSz="742950" rtl="0" eaLnBrk="1" fontAlgn="auto" latinLnBrk="0" hangingPunct="1">
              <a:lnSpc>
                <a:spcPts val="4875"/>
              </a:lnSpc>
              <a:spcBef>
                <a:spcPts val="0"/>
              </a:spcBef>
              <a:spcAft>
                <a:spcPts val="0"/>
              </a:spcAft>
              <a:defRPr lang="en-US" sz="4388"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7331434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D. Quote">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4066580690"/>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384" imgH="384" progId="TCLayout.ActiveDocument.1">
                  <p:embed/>
                </p:oleObj>
              </mc:Choice>
              <mc:Fallback>
                <p:oleObj name="think-cell Slide" r:id="rId3" imgW="384" imgH="384"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6" name="TextBox 5"/>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a:p>
        </p:txBody>
      </p:sp>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r="3634" b="1258"/>
          <a:stretch/>
        </p:blipFill>
        <p:spPr>
          <a:xfrm rot="16200000" flipH="1">
            <a:off x="5450820" y="1040802"/>
            <a:ext cx="769257" cy="8141105"/>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1"/>
            <a:ext cx="9906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74295" tIns="37148" rIns="74295" bIns="37148" numCol="1" anchor="t" anchorCtr="0" compatLnSpc="1">
            <a:prstTxWarp prst="textNoShape">
              <a:avLst/>
            </a:prstTxWarp>
            <a:noAutofit/>
          </a:bodyPr>
          <a:lstStyle/>
          <a:p>
            <a:endParaRPr lang="en-US" sz="1463">
              <a:latin typeface="+mn-lt"/>
              <a:sym typeface="Trebuchet MS" panose="020B0603020202020204" pitchFamily="34" charset="0"/>
            </a:endParaRPr>
          </a:p>
        </p:txBody>
      </p:sp>
    </p:spTree>
    <p:extLst>
      <p:ext uri="{BB962C8B-B14F-4D97-AF65-F5344CB8AC3E}">
        <p14:creationId xmlns:p14="http://schemas.microsoft.com/office/powerpoint/2010/main" val="5100548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D. Special gray">
    <p:bg>
      <p:bgPr>
        <a:solidFill>
          <a:schemeClr val="tx1">
            <a:lumMod val="50000"/>
          </a:schemeClr>
        </a:solidFill>
        <a:effectLst/>
      </p:bgPr>
    </p:bg>
    <p:spTree>
      <p:nvGrpSpPr>
        <p:cNvPr id="1" name=""/>
        <p:cNvGrpSpPr/>
        <p:nvPr/>
      </p:nvGrpSpPr>
      <p:grpSpPr>
        <a:xfrm>
          <a:off x="0" y="0"/>
          <a:ext cx="0" cy="0"/>
          <a:chOff x="0" y="0"/>
          <a:chExt cx="0" cy="0"/>
        </a:xfrm>
      </p:grpSpPr>
      <p:sp>
        <p:nvSpPr>
          <p:cNvPr id="5" name="TextBox 4"/>
          <p:cNvSpPr txBox="1"/>
          <p:nvPr/>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2" name="Title 1"/>
          <p:cNvSpPr>
            <a:spLocks noGrp="1"/>
          </p:cNvSpPr>
          <p:nvPr>
            <p:ph type="title" hasCustomPrompt="1"/>
          </p:nvPr>
        </p:nvSpPr>
        <p:spPr>
          <a:xfrm>
            <a:off x="511875" y="622801"/>
            <a:ext cx="8883225" cy="270074"/>
          </a:xfrm>
        </p:spPr>
        <p:txBody>
          <a:bodyPr/>
          <a:lstStyle>
            <a:lvl1pPr>
              <a:defRPr>
                <a:solidFill>
                  <a:schemeClr val="bg1"/>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15225321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 Table of content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13" name="Freeform 12"/>
          <p:cNvSpPr/>
          <p:nvPr/>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17" name="Freeform 12"/>
          <p:cNvSpPr/>
          <p:nvPr userDrawn="1"/>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mn-lt"/>
              <a:sym typeface="Trebuchet MS" panose="020B0603020202020204" pitchFamily="34" charset="0"/>
            </a:endParaRPr>
          </a:p>
        </p:txBody>
      </p:sp>
      <p:sp>
        <p:nvSpPr>
          <p:cNvPr id="20" name="TextBox 19"/>
          <p:cNvSpPr txBox="1"/>
          <p:nvPr userDrawn="1"/>
        </p:nvSpPr>
        <p:spPr>
          <a:xfrm>
            <a:off x="511875" y="2767890"/>
            <a:ext cx="2290763" cy="1381853"/>
          </a:xfrm>
          <a:prstGeom prst="rect">
            <a:avLst/>
          </a:prstGeom>
          <a:noFill/>
        </p:spPr>
        <p:txBody>
          <a:bodyPr wrap="square" lIns="0" tIns="0" rIns="0" bIns="0" rtlCol="0" anchor="ctr">
            <a:spAutoFit/>
          </a:bodyPr>
          <a:lstStyle/>
          <a:p>
            <a:pPr marL="0" indent="0">
              <a:lnSpc>
                <a:spcPct val="106000"/>
              </a:lnSpc>
              <a:spcAft>
                <a:spcPts val="569"/>
              </a:spcAft>
              <a:buFontTx/>
              <a:buNone/>
            </a:pPr>
            <a:r>
              <a:rPr lang="en-US" sz="4388">
                <a:solidFill>
                  <a:schemeClr val="tx2"/>
                </a:solidFill>
                <a:latin typeface="+mn-lt"/>
                <a:sym typeface="Trebuchet MS" panose="020B0603020202020204" pitchFamily="34" charset="0"/>
              </a:rPr>
              <a:t>Table of contents</a:t>
            </a:r>
          </a:p>
        </p:txBody>
      </p:sp>
      <p:sp>
        <p:nvSpPr>
          <p:cNvPr id="15"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24"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9" name="TextBox 18"/>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25768" y="3586748"/>
            <a:ext cx="1109266"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2288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D. Blank green">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sp>
        <p:nvSpPr>
          <p:cNvPr id="6" name="Date Placeholder 4"/>
          <p:cNvSpPr>
            <a:spLocks noGrp="1"/>
          </p:cNvSpPr>
          <p:nvPr>
            <p:ph type="dt" sz="half" idx="10"/>
          </p:nvPr>
        </p:nvSpPr>
        <p:spPr>
          <a:xfrm>
            <a:off x="7862888" y="6433825"/>
            <a:ext cx="1204166" cy="125099"/>
          </a:xfrm>
        </p:spPr>
        <p:txBody>
          <a:bodyPr/>
          <a:lstStyle>
            <a:lvl1pPr>
              <a:defRPr>
                <a:solidFill>
                  <a:schemeClr val="bg1"/>
                </a:solidFill>
                <a:latin typeface="+mn-lt"/>
                <a:sym typeface="Trebuchet MS" panose="020B0603020202020204" pitchFamily="34" charset="0"/>
              </a:defRPr>
            </a:lvl1pPr>
          </a:lstStyle>
          <a:p>
            <a:endParaRPr lang="en-US"/>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mn-lt"/>
                <a:sym typeface="Trebuchet MS" panose="020B0603020202020204" pitchFamily="34" charset="0"/>
              </a:rPr>
              <a:t>Copyright © 2026 by Boston Consulting Group. All rights reserved.</a:t>
            </a:r>
          </a:p>
        </p:txBody>
      </p:sp>
      <p:sp>
        <p:nvSpPr>
          <p:cNvPr id="11" name="TextBox 10"/>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1573406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extLst>
              <p:ext uri="{D42A27DB-BD31-4B8C-83A1-F6EECF244321}">
                <p14:modId xmlns:p14="http://schemas.microsoft.com/office/powerpoint/2010/main" val="398561226"/>
              </p:ext>
            </p:extLst>
          </p:nvPr>
        </p:nvGraphicFramePr>
        <p:xfrm>
          <a:off x="1290" y="1588"/>
          <a:ext cx="1290" cy="1588"/>
        </p:xfrm>
        <a:graphic>
          <a:graphicData uri="http://schemas.openxmlformats.org/presentationml/2006/ole">
            <mc:AlternateContent xmlns:mc="http://schemas.openxmlformats.org/markup-compatibility/2006">
              <mc:Choice xmlns:v="urn:schemas-microsoft-com:vml" Requires="v">
                <p:oleObj name="think-cell Slide" r:id="rId6" imgW="384" imgH="384" progId="TCLayout.ActiveDocument.1">
                  <p:embed/>
                </p:oleObj>
              </mc:Choice>
              <mc:Fallback>
                <p:oleObj name="think-cell Slide" r:id="rId6" imgW="384" imgH="384" progId="TCLayout.ActiveDocument.1">
                  <p:embed/>
                  <p:pic>
                    <p:nvPicPr>
                      <p:cNvPr id="4" name="Object 3" hidden="1"/>
                      <p:cNvPicPr/>
                      <p:nvPr/>
                    </p:nvPicPr>
                    <p:blipFill>
                      <a:blip r:embed="rId7"/>
                      <a:stretch>
                        <a:fillRect/>
                      </a:stretch>
                    </p:blipFill>
                    <p:spPr>
                      <a:xfrm>
                        <a:off x="1290" y="1588"/>
                        <a:ext cx="1290" cy="1588"/>
                      </a:xfrm>
                      <a:prstGeom prst="rect">
                        <a:avLst/>
                      </a:prstGeom>
                    </p:spPr>
                  </p:pic>
                </p:oleObj>
              </mc:Fallback>
            </mc:AlternateContent>
          </a:graphicData>
        </a:graphic>
      </p:graphicFrame>
      <p:sp>
        <p:nvSpPr>
          <p:cNvPr id="3" name="Rectangle 2" hidden="1"/>
          <p:cNvSpPr/>
          <p:nvPr userDrawn="1">
            <p:custDataLst>
              <p:tags r:id="rId2"/>
            </p:custDataLst>
          </p:nvPr>
        </p:nvSpPr>
        <p:spPr>
          <a:xfrm>
            <a:off x="0" y="0"/>
            <a:ext cx="128984"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4388" b="0" i="0" baseline="0">
              <a:solidFill>
                <a:srgbClr val="FFFFFF"/>
              </a:solidFill>
              <a:latin typeface="Trebuchet MS" panose="020B0603020202020204" pitchFamily="34" charset="0"/>
              <a:ea typeface="+mj-ea"/>
              <a:cs typeface="+mj-cs"/>
              <a:sym typeface="Trebuchet MS" panose="020B0603020202020204" pitchFamily="34" charset="0"/>
            </a:endParaRPr>
          </a:p>
        </p:txBody>
      </p:sp>
      <p:sp>
        <p:nvSpPr>
          <p:cNvPr id="14" name="Rectangle 13"/>
          <p:cNvSpPr/>
          <p:nvPr userDrawn="1"/>
        </p:nvSpPr>
        <p:spPr>
          <a:xfrm>
            <a:off x="0" y="5279184"/>
            <a:ext cx="9906000" cy="157881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813"/>
              </a:spcAft>
            </a:pPr>
            <a:endParaRPr lang="en-US" sz="975">
              <a:solidFill>
                <a:schemeClr val="bg1"/>
              </a:solidFill>
              <a:latin typeface="+mn-lt"/>
              <a:sym typeface="Trebuchet MS" panose="020B0603020202020204" pitchFamily="34" charset="0"/>
            </a:endParaRPr>
          </a:p>
        </p:txBody>
      </p:sp>
      <p:pic>
        <p:nvPicPr>
          <p:cNvPr id="18" name="Picture 17"/>
          <p:cNvPicPr>
            <a:picLocks noChangeAspect="1"/>
          </p:cNvPicPr>
          <p:nvPr userDrawn="1"/>
        </p:nvPicPr>
        <p:blipFill rotWithShape="1">
          <a:blip r:embed="rId8">
            <a:extLst>
              <a:ext uri="{28A0092B-C50C-407E-A947-70E740481C1C}">
                <a14:useLocalDpi xmlns:a14="http://schemas.microsoft.com/office/drawing/2010/main" val="0"/>
              </a:ext>
            </a:extLst>
          </a:blip>
          <a:srcRect l="1731" t="8741" r="102" b="27"/>
          <a:stretch/>
        </p:blipFill>
        <p:spPr>
          <a:xfrm rot="16200000" flipH="1">
            <a:off x="6829008" y="2616210"/>
            <a:ext cx="580573" cy="5572125"/>
          </a:xfrm>
          <a:prstGeom prst="rect">
            <a:avLst/>
          </a:prstGeom>
        </p:spPr>
      </p:pic>
      <p:pic>
        <p:nvPicPr>
          <p:cNvPr id="15" name="TitleAndEndImages"/>
          <p:cNvPicPr>
            <a:picLocks noChangeAspect="1"/>
          </p:cNvPicPr>
          <p:nvPr userDrawn="1">
            <p:custDataLst>
              <p:tags r:id="rId3"/>
            </p:custDataLst>
          </p:nvPr>
        </p:nvPicPr>
        <p:blipFill rotWithShape="1">
          <a:blip r:embed="rId9">
            <a:extLst>
              <a:ext uri="{28A0092B-C50C-407E-A947-70E740481C1C}">
                <a14:useLocalDpi xmlns:a14="http://schemas.microsoft.com/office/drawing/2010/main" val="0"/>
              </a:ext>
            </a:extLst>
          </a:blip>
          <a:srcRect b="23056"/>
          <a:stretch/>
        </p:blipFill>
        <p:spPr>
          <a:xfrm flipH="1">
            <a:off x="0" y="0"/>
            <a:ext cx="9906000" cy="5276850"/>
          </a:xfrm>
          <a:prstGeom prst="rect">
            <a:avLst/>
          </a:prstGeom>
        </p:spPr>
      </p:pic>
      <p:sp>
        <p:nvSpPr>
          <p:cNvPr id="20" name="Picture Placeholder 8"/>
          <p:cNvSpPr>
            <a:spLocks noGrp="1"/>
          </p:cNvSpPr>
          <p:nvPr>
            <p:ph type="pic" sz="quarter" idx="13" hasCustomPrompt="1"/>
          </p:nvPr>
        </p:nvSpPr>
        <p:spPr>
          <a:xfrm>
            <a:off x="7610331" y="5570643"/>
            <a:ext cx="1517697" cy="896833"/>
          </a:xfrm>
          <a:prstGeom prst="rect">
            <a:avLst/>
          </a:prstGeom>
        </p:spPr>
        <p:txBody>
          <a:bodyPr anchor="b"/>
          <a:lstStyle>
            <a:lvl1pPr algn="ctr">
              <a:defRPr sz="1300">
                <a:solidFill>
                  <a:schemeClr val="tx1"/>
                </a:solidFill>
                <a:latin typeface="Trebuchet MS" panose="020B0603020202020204" pitchFamily="34" charset="0"/>
                <a:sym typeface="Trebuchet MS" panose="020B0603020202020204" pitchFamily="34" charset="0"/>
              </a:defRPr>
            </a:lvl1pPr>
          </a:lstStyle>
          <a:p>
            <a:r>
              <a:rPr lang="en-US"/>
              <a:t>Logo</a:t>
            </a:r>
          </a:p>
        </p:txBody>
      </p:sp>
      <p:sp>
        <p:nvSpPr>
          <p:cNvPr id="21" name="Rectangle 20"/>
          <p:cNvSpPr/>
          <p:nvPr userDrawn="1"/>
        </p:nvSpPr>
        <p:spPr bwMode="black">
          <a:xfrm>
            <a:off x="512636" y="626200"/>
            <a:ext cx="6601725"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1625">
              <a:solidFill>
                <a:prstClr val="white"/>
              </a:solidFill>
              <a:latin typeface="+mn-lt"/>
              <a:sym typeface="Trebuchet MS" panose="020B0603020202020204" pitchFamily="34" charset="0"/>
            </a:endParaRPr>
          </a:p>
        </p:txBody>
      </p:sp>
      <p:sp>
        <p:nvSpPr>
          <p:cNvPr id="22" name="Text Placeholder 6"/>
          <p:cNvSpPr>
            <a:spLocks noGrp="1"/>
          </p:cNvSpPr>
          <p:nvPr>
            <p:ph type="body" sz="quarter" idx="12" hasCustomPrompt="1"/>
          </p:nvPr>
        </p:nvSpPr>
        <p:spPr bwMode="black">
          <a:xfrm>
            <a:off x="907900" y="6207842"/>
            <a:ext cx="5580900" cy="327148"/>
          </a:xfrm>
          <a:prstGeom prst="rect">
            <a:avLst/>
          </a:prstGeom>
          <a:noFill/>
        </p:spPr>
        <p:txBody>
          <a:bodyPr anchor="ctr"/>
          <a:lstStyle>
            <a:lvl1pPr algn="l">
              <a:lnSpc>
                <a:spcPct val="110000"/>
              </a:lnSpc>
              <a:buNone/>
              <a:defRPr sz="975" b="1" cap="all" baseline="0">
                <a:solidFill>
                  <a:schemeClr val="accent5"/>
                </a:solidFill>
                <a:latin typeface="+mn-lt"/>
                <a:sym typeface="Trebuchet MS" panose="020B0603020202020204" pitchFamily="34" charset="0"/>
              </a:defRPr>
            </a:lvl1pPr>
            <a:lvl2pPr algn="ctr">
              <a:buNone/>
              <a:defRPr/>
            </a:lvl2pPr>
            <a:lvl3pPr marL="0" indent="0" algn="ctr">
              <a:buNone/>
              <a:defRPr/>
            </a:lvl3pPr>
            <a:lvl4pPr marL="185738" indent="0" algn="ctr">
              <a:buNone/>
              <a:defRPr/>
            </a:lvl4pPr>
            <a:lvl5pPr marL="371475" indent="0" algn="ctr">
              <a:buNone/>
              <a:defRPr/>
            </a:lvl5pPr>
          </a:lstStyle>
          <a:p>
            <a:pPr lvl="0"/>
            <a:r>
              <a:rPr lang="en-US"/>
              <a:t>Click to edit date/place</a:t>
            </a:r>
          </a:p>
        </p:txBody>
      </p:sp>
      <p:sp>
        <p:nvSpPr>
          <p:cNvPr id="26" name="Subtitle 2"/>
          <p:cNvSpPr>
            <a:spLocks noGrp="1"/>
          </p:cNvSpPr>
          <p:nvPr>
            <p:ph type="subTitle" idx="1" hasCustomPrompt="1"/>
          </p:nvPr>
        </p:nvSpPr>
        <p:spPr bwMode="white">
          <a:xfrm>
            <a:off x="907900" y="5495707"/>
            <a:ext cx="5580900" cy="436195"/>
          </a:xfrm>
          <a:prstGeom prst="rect">
            <a:avLst/>
          </a:prstGeom>
        </p:spPr>
        <p:txBody>
          <a:bodyPr anchor="ctr"/>
          <a:lstStyle>
            <a:lvl1pPr marL="0" indent="0" algn="l">
              <a:lnSpc>
                <a:spcPct val="110000"/>
              </a:lnSpc>
              <a:buNone/>
              <a:defRPr sz="1300" baseline="0">
                <a:solidFill>
                  <a:schemeClr val="bg1"/>
                </a:solidFill>
                <a:latin typeface="+mn-lt"/>
                <a:sym typeface="Trebuchet MS" panose="020B0603020202020204" pitchFamily="34" charset="0"/>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Subtitle in sentence case</a:t>
            </a:r>
          </a:p>
        </p:txBody>
      </p:sp>
      <p:sp>
        <p:nvSpPr>
          <p:cNvPr id="27" name="Title 1"/>
          <p:cNvSpPr>
            <a:spLocks noGrp="1"/>
          </p:cNvSpPr>
          <p:nvPr>
            <p:ph type="ctrTitle" hasCustomPrompt="1"/>
          </p:nvPr>
        </p:nvSpPr>
        <p:spPr bwMode="ltGray">
          <a:xfrm>
            <a:off x="907900" y="1886243"/>
            <a:ext cx="5580900" cy="3138423"/>
          </a:xfrm>
          <a:prstGeom prst="rect">
            <a:avLst/>
          </a:prstGeom>
        </p:spPr>
        <p:txBody>
          <a:bodyPr anchor="b">
            <a:normAutofit/>
          </a:bodyPr>
          <a:lstStyle>
            <a:lvl1pPr algn="l">
              <a:lnSpc>
                <a:spcPct val="93000"/>
              </a:lnSpc>
              <a:defRPr sz="4388" baseline="0">
                <a:solidFill>
                  <a:schemeClr val="bg1"/>
                </a:solidFill>
                <a:latin typeface="+mj-lt"/>
                <a:sym typeface="Trebuchet MS" panose="020B0603020202020204" pitchFamily="34" charset="0"/>
              </a:defRPr>
            </a:lvl1pPr>
          </a:lstStyle>
          <a:p>
            <a:r>
              <a:rPr lang="en-US"/>
              <a:t>Title in Title Case</a:t>
            </a:r>
          </a:p>
        </p:txBody>
      </p:sp>
      <p:sp>
        <p:nvSpPr>
          <p:cNvPr id="33" name="Freeform 32"/>
          <p:cNvSpPr>
            <a:spLocks noChangeAspect="1"/>
          </p:cNvSpPr>
          <p:nvPr userDrawn="1">
            <p:custDataLst>
              <p:tags r:id="rId4"/>
            </p:custDataLst>
          </p:nvPr>
        </p:nvSpPr>
        <p:spPr bwMode="auto">
          <a:xfrm>
            <a:off x="907900" y="1112680"/>
            <a:ext cx="1891211" cy="486479"/>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noAutofit/>
          </a:bodyPr>
          <a:lstStyle/>
          <a:p>
            <a:endParaRPr lang="en-US" sz="1463"/>
          </a:p>
        </p:txBody>
      </p:sp>
    </p:spTree>
    <p:extLst>
      <p:ext uri="{BB962C8B-B14F-4D97-AF65-F5344CB8AC3E}">
        <p14:creationId xmlns:p14="http://schemas.microsoft.com/office/powerpoint/2010/main" val="18500104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D. Blank">
    <p:bg>
      <p:bgPr>
        <a:solidFill>
          <a:schemeClr val="bg1"/>
        </a:solidFill>
        <a:effectLst/>
      </p:bgPr>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4862913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D. Disclaimer">
    <p:spTree>
      <p:nvGrpSpPr>
        <p:cNvPr id="1" name=""/>
        <p:cNvGrpSpPr/>
        <p:nvPr/>
      </p:nvGrpSpPr>
      <p:grpSpPr>
        <a:xfrm>
          <a:off x="0" y="0"/>
          <a:ext cx="0" cy="0"/>
          <a:chOff x="0" y="0"/>
          <a:chExt cx="0" cy="0"/>
        </a:xfrm>
      </p:grpSpPr>
      <p:sp>
        <p:nvSpPr>
          <p:cNvPr id="6" name="Rectangle 5"/>
          <p:cNvSpPr/>
          <p:nvPr/>
        </p:nvSpPr>
        <p:spPr>
          <a:xfrm>
            <a:off x="4080234" y="1920416"/>
            <a:ext cx="5044871" cy="2811667"/>
          </a:xfrm>
          <a:prstGeom prst="rect">
            <a:avLst/>
          </a:prstGeom>
        </p:spPr>
        <p:txBody>
          <a:bodyPr wrap="square" lIns="0" tIns="0" rIns="0" bIns="0" anchor="ctr">
            <a:spAutoFit/>
          </a:bodyPr>
          <a:lstStyle/>
          <a:p>
            <a:pPr indent="0">
              <a:lnSpc>
                <a:spcPct val="100000"/>
              </a:lnSpc>
            </a:pPr>
            <a:r>
              <a:rPr lang="en-US" sz="731" b="0">
                <a:latin typeface="+mn-lt"/>
                <a:sym typeface="Trebuchet MS" panose="020B0603020202020204" pitchFamily="34" charset="0"/>
              </a:rPr>
              <a:t>The services and materials provided by Boston Consulting Group (BCG) are subject to BCG's Standard Terms </a:t>
            </a:r>
            <a:br>
              <a:rPr lang="en-US" sz="731" b="0">
                <a:latin typeface="+mn-lt"/>
                <a:sym typeface="Trebuchet MS" panose="020B0603020202020204" pitchFamily="34" charset="0"/>
              </a:rPr>
            </a:br>
            <a:r>
              <a:rPr lang="en-US" sz="731" b="0">
                <a:latin typeface="+mn-lt"/>
                <a:sym typeface="Trebuchet MS" panose="020B0603020202020204" pitchFamily="34" charset="0"/>
              </a:rPr>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a:t>
            </a:r>
            <a:br>
              <a:rPr lang="en-US" sz="731" b="0">
                <a:latin typeface="+mn-lt"/>
                <a:sym typeface="Trebuchet MS" panose="020B0603020202020204" pitchFamily="34" charset="0"/>
              </a:rPr>
            </a:br>
            <a:r>
              <a:rPr lang="en-US" sz="731" b="0">
                <a:latin typeface="+mn-lt"/>
                <a:sym typeface="Trebuchet MS" panose="020B0603020202020204" pitchFamily="34" charset="0"/>
              </a:rPr>
              <a:t>to update these materials after the date hereof, notwithstanding that such information may become outdated </a:t>
            </a:r>
            <a:br>
              <a:rPr lang="en-US" sz="731" b="0">
                <a:latin typeface="+mn-lt"/>
                <a:sym typeface="Trebuchet MS" panose="020B0603020202020204" pitchFamily="34" charset="0"/>
              </a:rPr>
            </a:br>
            <a:r>
              <a:rPr lang="en-US" sz="731" b="0">
                <a:latin typeface="+mn-lt"/>
                <a:sym typeface="Trebuchet MS" panose="020B0603020202020204" pitchFamily="34" charset="0"/>
              </a:rPr>
              <a:t>or inaccurate.</a:t>
            </a:r>
          </a:p>
          <a:p>
            <a:pPr indent="0">
              <a:lnSpc>
                <a:spcPct val="100000"/>
              </a:lnSpc>
            </a:pPr>
            <a:r>
              <a:rPr lang="en-US" sz="731" b="0">
                <a:latin typeface="+mn-lt"/>
                <a:sym typeface="Trebuchet MS" panose="020B0603020202020204" pitchFamily="34" charset="0"/>
              </a:rPr>
              <a:t> </a:t>
            </a:r>
          </a:p>
          <a:p>
            <a:pPr indent="0">
              <a:lnSpc>
                <a:spcPct val="100000"/>
              </a:lnSpc>
            </a:pPr>
            <a:r>
              <a:rPr lang="en-US" sz="731" b="0">
                <a:latin typeface="+mn-lt"/>
                <a:sym typeface="Trebuchet MS" panose="020B0603020202020204" pitchFamily="34" charset="0"/>
              </a:rPr>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a:t>
            </a:r>
            <a:br>
              <a:rPr lang="en-US" sz="731" b="0">
                <a:latin typeface="+mn-lt"/>
                <a:sym typeface="Trebuchet MS" panose="020B0603020202020204" pitchFamily="34" charset="0"/>
              </a:rPr>
            </a:br>
            <a:r>
              <a:rPr lang="en-US" sz="731" b="0">
                <a:latin typeface="+mn-lt"/>
                <a:sym typeface="Trebuchet MS" panose="020B0603020202020204" pitchFamily="34" charset="0"/>
              </a:rPr>
              <a:t>of this document shall be deemed agreement with and consideration for the foregoing.</a:t>
            </a:r>
          </a:p>
          <a:p>
            <a:pPr indent="0">
              <a:lnSpc>
                <a:spcPct val="100000"/>
              </a:lnSpc>
            </a:pPr>
            <a:endParaRPr lang="en-US" sz="731" b="0">
              <a:latin typeface="+mn-lt"/>
              <a:sym typeface="Trebuchet MS" panose="020B0603020202020204" pitchFamily="34" charset="0"/>
            </a:endParaRPr>
          </a:p>
          <a:p>
            <a:pPr marL="0" marR="0" indent="0" algn="l" defTabSz="742950" rtl="0" eaLnBrk="1" fontAlgn="auto" latinLnBrk="0" hangingPunct="1">
              <a:lnSpc>
                <a:spcPct val="100000"/>
              </a:lnSpc>
              <a:spcBef>
                <a:spcPts val="0"/>
              </a:spcBef>
              <a:spcAft>
                <a:spcPts val="0"/>
              </a:spcAft>
              <a:buClrTx/>
              <a:buSzTx/>
              <a:buFontTx/>
              <a:buNone/>
              <a:tabLst/>
              <a:defRPr/>
            </a:pPr>
            <a:r>
              <a:rPr lang="en-US" sz="731" b="0">
                <a:latin typeface="+mn-lt"/>
                <a:sym typeface="Trebuchet MS" panose="020B0603020202020204" pitchFamily="34" charset="0"/>
              </a:rPr>
              <a:t>BCG does not provide fairness opinions or valuations of market transactions, and these materials should not be relied </a:t>
            </a:r>
            <a:br>
              <a:rPr lang="en-US" sz="731" b="0">
                <a:latin typeface="+mn-lt"/>
                <a:sym typeface="Trebuchet MS" panose="020B0603020202020204" pitchFamily="34" charset="0"/>
              </a:rPr>
            </a:br>
            <a:r>
              <a:rPr lang="en-US" sz="731" b="0">
                <a:latin typeface="+mn-lt"/>
                <a:sym typeface="Trebuchet MS" panose="020B0603020202020204" pitchFamily="34" charset="0"/>
              </a:rPr>
              <a:t>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a:t>
            </a:r>
            <a:br>
              <a:rPr lang="en-US" sz="731" b="0">
                <a:latin typeface="+mn-lt"/>
                <a:sym typeface="Trebuchet MS" panose="020B0603020202020204" pitchFamily="34" charset="0"/>
              </a:rPr>
            </a:br>
            <a:r>
              <a:rPr lang="en-US" sz="731" b="0">
                <a:latin typeface="+mn-lt"/>
                <a:sym typeface="Trebuchet MS" panose="020B0603020202020204" pitchFamily="34" charset="0"/>
              </a:rPr>
              <a:t>or operating assumptions will clearly impact the analyses and conclusions.</a:t>
            </a:r>
          </a:p>
        </p:txBody>
      </p:sp>
      <p:sp>
        <p:nvSpPr>
          <p:cNvPr id="7" name="Title 6"/>
          <p:cNvSpPr txBox="1">
            <a:spLocks/>
          </p:cNvSpPr>
          <p:nvPr/>
        </p:nvSpPr>
        <p:spPr>
          <a:xfrm>
            <a:off x="519224" y="3039279"/>
            <a:ext cx="2599617" cy="573940"/>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r>
              <a:rPr lang="en-US" sz="4144">
                <a:gradFill>
                  <a:gsLst>
                    <a:gs pos="100000">
                      <a:schemeClr val="tx2"/>
                    </a:gs>
                    <a:gs pos="2000">
                      <a:schemeClr val="accent2"/>
                    </a:gs>
                  </a:gsLst>
                  <a:lin ang="2700000" scaled="0"/>
                </a:gradFill>
                <a:latin typeface="+mn-lt"/>
                <a:sym typeface="Trebuchet MS" panose="020B0603020202020204" pitchFamily="34" charset="0"/>
              </a:rPr>
              <a:t>Disclaimer</a:t>
            </a:r>
          </a:p>
        </p:txBody>
      </p:sp>
      <p:cxnSp>
        <p:nvCxnSpPr>
          <p:cNvPr id="9" name="Straight Connector 8"/>
          <p:cNvCxnSpPr/>
          <p:nvPr/>
        </p:nvCxnSpPr>
        <p:spPr>
          <a:xfrm>
            <a:off x="3548917" y="1630186"/>
            <a:ext cx="0" cy="3392129"/>
          </a:xfrm>
          <a:prstGeom prst="line">
            <a:avLst/>
          </a:prstGeom>
          <a:ln w="9525">
            <a:solidFill>
              <a:schemeClr val="tx2"/>
            </a:solidFill>
            <a:miter lim="800000"/>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a:p>
        </p:txBody>
      </p:sp>
      <p:sp>
        <p:nvSpPr>
          <p:cNvPr id="10"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3735289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D. 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87538226"/>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5" imgW="384" imgH="384" progId="TCLayout.ActiveDocument.1">
                  <p:embed/>
                </p:oleObj>
              </mc:Choice>
              <mc:Fallback>
                <p:oleObj name="think-cell Slide" r:id="rId5" imgW="384" imgH="384" progId="TCLayout.ActiveDocument.1">
                  <p:embed/>
                  <p:pic>
                    <p:nvPicPr>
                      <p:cNvPr id="2" name="Object 1" hidden="1"/>
                      <p:cNvPicPr/>
                      <p:nvPr/>
                    </p:nvPicPr>
                    <p:blipFill>
                      <a:blip r:embed="rId6"/>
                      <a:stretch>
                        <a:fillRect/>
                      </a:stretch>
                    </p:blipFill>
                    <p:spPr>
                      <a:xfrm>
                        <a:off x="1291" y="1589"/>
                        <a:ext cx="1289" cy="1587"/>
                      </a:xfrm>
                      <a:prstGeom prst="rect">
                        <a:avLst/>
                      </a:prstGeom>
                    </p:spPr>
                  </p:pic>
                </p:oleObj>
              </mc:Fallback>
            </mc:AlternateContent>
          </a:graphicData>
        </a:graphic>
      </p:graphicFrame>
      <p:pic>
        <p:nvPicPr>
          <p:cNvPr id="9" name="TitleAndEndImages"/>
          <p:cNvPicPr>
            <a:picLocks noChangeAspect="1"/>
          </p:cNvPicPr>
          <p:nvPr userDrawn="1">
            <p:custDataLst>
              <p:tags r:id="rId2"/>
            </p:custDataLst>
          </p:nvPr>
        </p:nvPicPr>
        <p:blipFill>
          <a:blip r:embed="rId7">
            <a:extLst>
              <a:ext uri="{28A0092B-C50C-407E-A947-70E740481C1C}">
                <a14:useLocalDpi xmlns:a14="http://schemas.microsoft.com/office/drawing/2010/main" val="0"/>
              </a:ext>
            </a:extLst>
          </a:blip>
          <a:stretch>
            <a:fillRect/>
          </a:stretch>
        </p:blipFill>
        <p:spPr>
          <a:xfrm flipH="1">
            <a:off x="0" y="0"/>
            <a:ext cx="9906000" cy="6858000"/>
          </a:xfrm>
          <a:prstGeom prst="rect">
            <a:avLst/>
          </a:prstGeom>
        </p:spPr>
      </p:pic>
      <p:sp>
        <p:nvSpPr>
          <p:cNvPr id="8" name="Rectangle 7"/>
          <p:cNvSpPr/>
          <p:nvPr userDrawn="1"/>
        </p:nvSpPr>
        <p:spPr bwMode="black">
          <a:xfrm>
            <a:off x="512636" y="626200"/>
            <a:ext cx="6601725" cy="5529600"/>
          </a:xfrm>
          <a:prstGeom prst="rect">
            <a:avLst/>
          </a:prstGeom>
          <a:gradFill flip="none" rotWithShape="1">
            <a:gsLst>
              <a:gs pos="0">
                <a:schemeClr val="accent1">
                  <a:alpha val="90000"/>
                </a:schemeClr>
              </a:gs>
              <a:gs pos="100000">
                <a:schemeClr val="tx2">
                  <a:alpha val="90000"/>
                </a:schemeClr>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95000"/>
              </a:lnSpc>
            </a:pPr>
            <a:endParaRPr lang="en-US" sz="1625">
              <a:solidFill>
                <a:prstClr val="white"/>
              </a:solidFill>
              <a:latin typeface="+mn-lt"/>
              <a:sym typeface="Trebuchet MS" panose="020B0603020202020204" pitchFamily="34" charset="0"/>
            </a:endParaRPr>
          </a:p>
        </p:txBody>
      </p:sp>
      <p:sp>
        <p:nvSpPr>
          <p:cNvPr id="15" name="TextBox 14"/>
          <p:cNvSpPr txBox="1"/>
          <p:nvPr/>
        </p:nvSpPr>
        <p:spPr bwMode="white">
          <a:xfrm>
            <a:off x="751546" y="5715178"/>
            <a:ext cx="683151" cy="170110"/>
          </a:xfrm>
          <a:prstGeom prst="rect">
            <a:avLst/>
          </a:prstGeom>
          <a:noFill/>
        </p:spPr>
        <p:txBody>
          <a:bodyPr wrap="none" lIns="0" tIns="0" rIns="0" bIns="0" rtlCol="0" anchor="b">
            <a:noAutofit/>
          </a:bodyPr>
          <a:lstStyle/>
          <a:p>
            <a:pPr>
              <a:lnSpc>
                <a:spcPct val="90000"/>
              </a:lnSpc>
              <a:spcAft>
                <a:spcPts val="488"/>
              </a:spcAft>
            </a:pPr>
            <a:r>
              <a:rPr lang="en-US" sz="975">
                <a:solidFill>
                  <a:schemeClr val="bg1"/>
                </a:solidFill>
                <a:latin typeface="+mn-lt"/>
                <a:sym typeface="Trebuchet MS" panose="020B0603020202020204" pitchFamily="34" charset="0"/>
              </a:rPr>
              <a:t>bcg.com</a:t>
            </a:r>
          </a:p>
        </p:txBody>
      </p:sp>
      <p:sp>
        <p:nvSpPr>
          <p:cNvPr id="10" name="Freeform 9"/>
          <p:cNvSpPr>
            <a:spLocks noChangeAspect="1"/>
          </p:cNvSpPr>
          <p:nvPr userDrawn="1">
            <p:custDataLst>
              <p:tags r:id="rId3"/>
            </p:custDataLst>
          </p:nvPr>
        </p:nvSpPr>
        <p:spPr bwMode="auto">
          <a:xfrm>
            <a:off x="2174947" y="2969513"/>
            <a:ext cx="3277103" cy="842974"/>
          </a:xfrm>
          <a:custGeom>
            <a:avLst/>
            <a:gdLst>
              <a:gd name="connsiteX0" fmla="*/ 8982072 w 11499847"/>
              <a:gd name="connsiteY0" fmla="*/ 1919288 h 2403475"/>
              <a:gd name="connsiteX1" fmla="*/ 8982072 w 11499847"/>
              <a:gd name="connsiteY1" fmla="*/ 2105026 h 2403475"/>
              <a:gd name="connsiteX2" fmla="*/ 9098233 w 11499847"/>
              <a:gd name="connsiteY2" fmla="*/ 2105026 h 2403475"/>
              <a:gd name="connsiteX3" fmla="*/ 9164880 w 11499847"/>
              <a:gd name="connsiteY3" fmla="*/ 2080233 h 2403475"/>
              <a:gd name="connsiteX4" fmla="*/ 9191622 w 11499847"/>
              <a:gd name="connsiteY4" fmla="*/ 2011737 h 2403475"/>
              <a:gd name="connsiteX5" fmla="*/ 9164880 w 11499847"/>
              <a:gd name="connsiteY5" fmla="*/ 1944501 h 2403475"/>
              <a:gd name="connsiteX6" fmla="*/ 9098233 w 11499847"/>
              <a:gd name="connsiteY6" fmla="*/ 1919288 h 2403475"/>
              <a:gd name="connsiteX7" fmla="*/ 8982072 w 11499847"/>
              <a:gd name="connsiteY7" fmla="*/ 1919288 h 2403475"/>
              <a:gd name="connsiteX8" fmla="*/ 7280272 w 11499847"/>
              <a:gd name="connsiteY8" fmla="*/ 1919288 h 2403475"/>
              <a:gd name="connsiteX9" fmla="*/ 7280272 w 11499847"/>
              <a:gd name="connsiteY9" fmla="*/ 2097088 h 2403475"/>
              <a:gd name="connsiteX10" fmla="*/ 7404503 w 11499847"/>
              <a:gd name="connsiteY10" fmla="*/ 2097088 h 2403475"/>
              <a:gd name="connsiteX11" fmla="*/ 7469027 w 11499847"/>
              <a:gd name="connsiteY11" fmla="*/ 2073423 h 2403475"/>
              <a:gd name="connsiteX12" fmla="*/ 7494585 w 11499847"/>
              <a:gd name="connsiteY12" fmla="*/ 2008502 h 2403475"/>
              <a:gd name="connsiteX13" fmla="*/ 7469027 w 11499847"/>
              <a:gd name="connsiteY13" fmla="*/ 1943581 h 2403475"/>
              <a:gd name="connsiteX14" fmla="*/ 7404503 w 11499847"/>
              <a:gd name="connsiteY14" fmla="*/ 1919288 h 2403475"/>
              <a:gd name="connsiteX15" fmla="*/ 7280272 w 11499847"/>
              <a:gd name="connsiteY15" fmla="*/ 1919288 h 2403475"/>
              <a:gd name="connsiteX16" fmla="*/ 7945015 w 11499847"/>
              <a:gd name="connsiteY16" fmla="*/ 1909763 h 2403475"/>
              <a:gd name="connsiteX17" fmla="*/ 7813574 w 11499847"/>
              <a:gd name="connsiteY17" fmla="*/ 1965330 h 2403475"/>
              <a:gd name="connsiteX18" fmla="*/ 7759697 w 11499847"/>
              <a:gd name="connsiteY18" fmla="*/ 2100368 h 2403475"/>
              <a:gd name="connsiteX19" fmla="*/ 7813574 w 11499847"/>
              <a:gd name="connsiteY19" fmla="*/ 2235406 h 2403475"/>
              <a:gd name="connsiteX20" fmla="*/ 7945015 w 11499847"/>
              <a:gd name="connsiteY20" fmla="*/ 2290763 h 2403475"/>
              <a:gd name="connsiteX21" fmla="*/ 8077086 w 11499847"/>
              <a:gd name="connsiteY21" fmla="*/ 2235825 h 2403475"/>
              <a:gd name="connsiteX22" fmla="*/ 8131172 w 11499847"/>
              <a:gd name="connsiteY22" fmla="*/ 2100368 h 2403475"/>
              <a:gd name="connsiteX23" fmla="*/ 8076876 w 11499847"/>
              <a:gd name="connsiteY23" fmla="*/ 1965330 h 2403475"/>
              <a:gd name="connsiteX24" fmla="*/ 7945015 w 11499847"/>
              <a:gd name="connsiteY24" fmla="*/ 1909763 h 2403475"/>
              <a:gd name="connsiteX25" fmla="*/ 8899522 w 11499847"/>
              <a:gd name="connsiteY25" fmla="*/ 1844675 h 2403475"/>
              <a:gd name="connsiteX26" fmla="*/ 9098598 w 11499847"/>
              <a:gd name="connsiteY26" fmla="*/ 1844675 h 2403475"/>
              <a:gd name="connsiteX27" fmla="*/ 9228521 w 11499847"/>
              <a:gd name="connsiteY27" fmla="*/ 1892741 h 2403475"/>
              <a:gd name="connsiteX28" fmla="*/ 9277347 w 11499847"/>
              <a:gd name="connsiteY28" fmla="*/ 2011236 h 2403475"/>
              <a:gd name="connsiteX29" fmla="*/ 9228521 w 11499847"/>
              <a:gd name="connsiteY29" fmla="*/ 2129521 h 2403475"/>
              <a:gd name="connsiteX30" fmla="*/ 9098598 w 11499847"/>
              <a:gd name="connsiteY30" fmla="*/ 2177796 h 2403475"/>
              <a:gd name="connsiteX31" fmla="*/ 8982086 w 11499847"/>
              <a:gd name="connsiteY31" fmla="*/ 2177796 h 2403475"/>
              <a:gd name="connsiteX32" fmla="*/ 8982086 w 11499847"/>
              <a:gd name="connsiteY32" fmla="*/ 2355850 h 2403475"/>
              <a:gd name="connsiteX33" fmla="*/ 8899522 w 11499847"/>
              <a:gd name="connsiteY33" fmla="*/ 2355850 h 2403475"/>
              <a:gd name="connsiteX34" fmla="*/ 8899522 w 11499847"/>
              <a:gd name="connsiteY34" fmla="*/ 1844675 h 2403475"/>
              <a:gd name="connsiteX35" fmla="*/ 8324847 w 11499847"/>
              <a:gd name="connsiteY35" fmla="*/ 1844675 h 2403475"/>
              <a:gd name="connsiteX36" fmla="*/ 8407608 w 11499847"/>
              <a:gd name="connsiteY36" fmla="*/ 1844675 h 2403475"/>
              <a:gd name="connsiteX37" fmla="*/ 8407608 w 11499847"/>
              <a:gd name="connsiteY37" fmla="*/ 2158090 h 2403475"/>
              <a:gd name="connsiteX38" fmla="*/ 8443017 w 11499847"/>
              <a:gd name="connsiteY38" fmla="*/ 2252595 h 2403475"/>
              <a:gd name="connsiteX39" fmla="*/ 8537931 w 11499847"/>
              <a:gd name="connsiteY39" fmla="*/ 2291066 h 2403475"/>
              <a:gd name="connsiteX40" fmla="*/ 8631797 w 11499847"/>
              <a:gd name="connsiteY40" fmla="*/ 2252595 h 2403475"/>
              <a:gd name="connsiteX41" fmla="*/ 8667415 w 11499847"/>
              <a:gd name="connsiteY41" fmla="*/ 2158090 h 2403475"/>
              <a:gd name="connsiteX42" fmla="*/ 8667415 w 11499847"/>
              <a:gd name="connsiteY42" fmla="*/ 1844675 h 2403475"/>
              <a:gd name="connsiteX43" fmla="*/ 8748710 w 11499847"/>
              <a:gd name="connsiteY43" fmla="*/ 1844675 h 2403475"/>
              <a:gd name="connsiteX44" fmla="*/ 8748710 w 11499847"/>
              <a:gd name="connsiteY44" fmla="*/ 2158717 h 2403475"/>
              <a:gd name="connsiteX45" fmla="*/ 8688577 w 11499847"/>
              <a:gd name="connsiteY45" fmla="*/ 2307793 h 2403475"/>
              <a:gd name="connsiteX46" fmla="*/ 8537093 w 11499847"/>
              <a:gd name="connsiteY46" fmla="*/ 2366963 h 2403475"/>
              <a:gd name="connsiteX47" fmla="*/ 8385399 w 11499847"/>
              <a:gd name="connsiteY47" fmla="*/ 2307793 h 2403475"/>
              <a:gd name="connsiteX48" fmla="*/ 8324847 w 11499847"/>
              <a:gd name="connsiteY48" fmla="*/ 2158717 h 2403475"/>
              <a:gd name="connsiteX49" fmla="*/ 8324847 w 11499847"/>
              <a:gd name="connsiteY49" fmla="*/ 1844675 h 2403475"/>
              <a:gd name="connsiteX50" fmla="*/ 7197722 w 11499847"/>
              <a:gd name="connsiteY50" fmla="*/ 1844675 h 2403475"/>
              <a:gd name="connsiteX51" fmla="*/ 7404196 w 11499847"/>
              <a:gd name="connsiteY51" fmla="*/ 1844675 h 2403475"/>
              <a:gd name="connsiteX52" fmla="*/ 7531336 w 11499847"/>
              <a:gd name="connsiteY52" fmla="*/ 1891906 h 2403475"/>
              <a:gd name="connsiteX53" fmla="*/ 7578727 w 11499847"/>
              <a:gd name="connsiteY53" fmla="*/ 2008937 h 2403475"/>
              <a:gd name="connsiteX54" fmla="*/ 7548455 w 11499847"/>
              <a:gd name="connsiteY54" fmla="*/ 2106950 h 2403475"/>
              <a:gd name="connsiteX55" fmla="*/ 7464947 w 11499847"/>
              <a:gd name="connsiteY55" fmla="*/ 2161495 h 2403475"/>
              <a:gd name="connsiteX56" fmla="*/ 7525699 w 11499847"/>
              <a:gd name="connsiteY56" fmla="*/ 2258673 h 2403475"/>
              <a:gd name="connsiteX57" fmla="*/ 7586660 w 11499847"/>
              <a:gd name="connsiteY57" fmla="*/ 2355850 h 2403475"/>
              <a:gd name="connsiteX58" fmla="*/ 7491044 w 11499847"/>
              <a:gd name="connsiteY58" fmla="*/ 2355850 h 2403475"/>
              <a:gd name="connsiteX59" fmla="*/ 7434676 w 11499847"/>
              <a:gd name="connsiteY59" fmla="*/ 2263479 h 2403475"/>
              <a:gd name="connsiteX60" fmla="*/ 7378099 w 11499847"/>
              <a:gd name="connsiteY60" fmla="*/ 2171108 h 2403475"/>
              <a:gd name="connsiteX61" fmla="*/ 7280395 w 11499847"/>
              <a:gd name="connsiteY61" fmla="*/ 2171108 h 2403475"/>
              <a:gd name="connsiteX62" fmla="*/ 7280395 w 11499847"/>
              <a:gd name="connsiteY62" fmla="*/ 2355850 h 2403475"/>
              <a:gd name="connsiteX63" fmla="*/ 7197722 w 11499847"/>
              <a:gd name="connsiteY63" fmla="*/ 2355850 h 2403475"/>
              <a:gd name="connsiteX64" fmla="*/ 7197722 w 11499847"/>
              <a:gd name="connsiteY64" fmla="*/ 1844675 h 2403475"/>
              <a:gd name="connsiteX65" fmla="*/ 7945016 w 11499847"/>
              <a:gd name="connsiteY65" fmla="*/ 1833563 h 2403475"/>
              <a:gd name="connsiteX66" fmla="*/ 8136527 w 11499847"/>
              <a:gd name="connsiteY66" fmla="*/ 1911974 h 2403475"/>
              <a:gd name="connsiteX67" fmla="*/ 8215310 w 11499847"/>
              <a:gd name="connsiteY67" fmla="*/ 2100368 h 2403475"/>
              <a:gd name="connsiteX68" fmla="*/ 8136527 w 11499847"/>
              <a:gd name="connsiteY68" fmla="*/ 2288762 h 2403475"/>
              <a:gd name="connsiteX69" fmla="*/ 7945016 w 11499847"/>
              <a:gd name="connsiteY69" fmla="*/ 2366963 h 2403475"/>
              <a:gd name="connsiteX70" fmla="*/ 7754134 w 11499847"/>
              <a:gd name="connsiteY70" fmla="*/ 2288762 h 2403475"/>
              <a:gd name="connsiteX71" fmla="*/ 7675560 w 11499847"/>
              <a:gd name="connsiteY71" fmla="*/ 2100368 h 2403475"/>
              <a:gd name="connsiteX72" fmla="*/ 7754134 w 11499847"/>
              <a:gd name="connsiteY72" fmla="*/ 1911974 h 2403475"/>
              <a:gd name="connsiteX73" fmla="*/ 7945016 w 11499847"/>
              <a:gd name="connsiteY73" fmla="*/ 1833563 h 2403475"/>
              <a:gd name="connsiteX74" fmla="*/ 6834872 w 11499847"/>
              <a:gd name="connsiteY74" fmla="*/ 1833563 h 2403475"/>
              <a:gd name="connsiteX75" fmla="*/ 6921875 w 11499847"/>
              <a:gd name="connsiteY75" fmla="*/ 1845482 h 2403475"/>
              <a:gd name="connsiteX76" fmla="*/ 6996090 w 11499847"/>
              <a:gd name="connsiteY76" fmla="*/ 1881028 h 2403475"/>
              <a:gd name="connsiteX77" fmla="*/ 6974496 w 11499847"/>
              <a:gd name="connsiteY77" fmla="*/ 1914692 h 2403475"/>
              <a:gd name="connsiteX78" fmla="*/ 6952903 w 11499847"/>
              <a:gd name="connsiteY78" fmla="*/ 1948356 h 2403475"/>
              <a:gd name="connsiteX79" fmla="*/ 6897556 w 11499847"/>
              <a:gd name="connsiteY79" fmla="*/ 1919501 h 2403475"/>
              <a:gd name="connsiteX80" fmla="*/ 6834243 w 11499847"/>
              <a:gd name="connsiteY80" fmla="*/ 1910301 h 2403475"/>
              <a:gd name="connsiteX81" fmla="*/ 6703424 w 11499847"/>
              <a:gd name="connsiteY81" fmla="*/ 1965084 h 2403475"/>
              <a:gd name="connsiteX82" fmla="*/ 6650384 w 11499847"/>
              <a:gd name="connsiteY82" fmla="*/ 2100368 h 2403475"/>
              <a:gd name="connsiteX83" fmla="*/ 6701957 w 11499847"/>
              <a:gd name="connsiteY83" fmla="*/ 2236070 h 2403475"/>
              <a:gd name="connsiteX84" fmla="*/ 6831308 w 11499847"/>
              <a:gd name="connsiteY84" fmla="*/ 2291062 h 2403475"/>
              <a:gd name="connsiteX85" fmla="*/ 6945984 w 11499847"/>
              <a:gd name="connsiteY85" fmla="*/ 2250498 h 2403475"/>
              <a:gd name="connsiteX86" fmla="*/ 6999863 w 11499847"/>
              <a:gd name="connsiteY86" fmla="*/ 2148460 h 2403475"/>
              <a:gd name="connsiteX87" fmla="*/ 6825438 w 11499847"/>
              <a:gd name="connsiteY87" fmla="*/ 2148460 h 2403475"/>
              <a:gd name="connsiteX88" fmla="*/ 6849128 w 11499847"/>
              <a:gd name="connsiteY88" fmla="*/ 2111241 h 2403475"/>
              <a:gd name="connsiteX89" fmla="*/ 6873028 w 11499847"/>
              <a:gd name="connsiteY89" fmla="*/ 2074022 h 2403475"/>
              <a:gd name="connsiteX90" fmla="*/ 7078061 w 11499847"/>
              <a:gd name="connsiteY90" fmla="*/ 2074022 h 2403475"/>
              <a:gd name="connsiteX91" fmla="*/ 7080787 w 11499847"/>
              <a:gd name="connsiteY91" fmla="*/ 2090540 h 2403475"/>
              <a:gd name="connsiteX92" fmla="*/ 7081835 w 11499847"/>
              <a:gd name="connsiteY92" fmla="*/ 2110613 h 2403475"/>
              <a:gd name="connsiteX93" fmla="*/ 7011813 w 11499847"/>
              <a:gd name="connsiteY93" fmla="*/ 2293362 h 2403475"/>
              <a:gd name="connsiteX94" fmla="*/ 6830470 w 11499847"/>
              <a:gd name="connsiteY94" fmla="*/ 2366963 h 2403475"/>
              <a:gd name="connsiteX95" fmla="*/ 6642417 w 11499847"/>
              <a:gd name="connsiteY95" fmla="*/ 2289389 h 2403475"/>
              <a:gd name="connsiteX96" fmla="*/ 6565897 w 11499847"/>
              <a:gd name="connsiteY96" fmla="*/ 2100368 h 2403475"/>
              <a:gd name="connsiteX97" fmla="*/ 6644514 w 11499847"/>
              <a:gd name="connsiteY97" fmla="*/ 1911346 h 2403475"/>
              <a:gd name="connsiteX98" fmla="*/ 6834872 w 11499847"/>
              <a:gd name="connsiteY98" fmla="*/ 1833563 h 2403475"/>
              <a:gd name="connsiteX99" fmla="*/ 501650 w 11499847"/>
              <a:gd name="connsiteY99" fmla="*/ 1403350 h 2403475"/>
              <a:gd name="connsiteX100" fmla="*/ 501650 w 11499847"/>
              <a:gd name="connsiteY100" fmla="*/ 1925638 h 2403475"/>
              <a:gd name="connsiteX101" fmla="*/ 842112 w 11499847"/>
              <a:gd name="connsiteY101" fmla="*/ 1925638 h 2403475"/>
              <a:gd name="connsiteX102" fmla="*/ 1182574 w 11499847"/>
              <a:gd name="connsiteY102" fmla="*/ 1925638 h 2403475"/>
              <a:gd name="connsiteX103" fmla="*/ 1375900 w 11499847"/>
              <a:gd name="connsiteY103" fmla="*/ 1849684 h 2403475"/>
              <a:gd name="connsiteX104" fmla="*/ 1455738 w 11499847"/>
              <a:gd name="connsiteY104" fmla="*/ 1662720 h 2403475"/>
              <a:gd name="connsiteX105" fmla="*/ 1375900 w 11499847"/>
              <a:gd name="connsiteY105" fmla="*/ 1477635 h 2403475"/>
              <a:gd name="connsiteX106" fmla="*/ 1182574 w 11499847"/>
              <a:gd name="connsiteY106" fmla="*/ 1403350 h 2403475"/>
              <a:gd name="connsiteX107" fmla="*/ 501650 w 11499847"/>
              <a:gd name="connsiteY107" fmla="*/ 1403350 h 2403475"/>
              <a:gd name="connsiteX108" fmla="*/ 7349808 w 11499847"/>
              <a:gd name="connsiteY108" fmla="*/ 1012825 h 2403475"/>
              <a:gd name="connsiteX109" fmla="*/ 7218292 w 11499847"/>
              <a:gd name="connsiteY109" fmla="*/ 1067952 h 2403475"/>
              <a:gd name="connsiteX110" fmla="*/ 7164385 w 11499847"/>
              <a:gd name="connsiteY110" fmla="*/ 1202427 h 2403475"/>
              <a:gd name="connsiteX111" fmla="*/ 7218292 w 11499847"/>
              <a:gd name="connsiteY111" fmla="*/ 1336903 h 2403475"/>
              <a:gd name="connsiteX112" fmla="*/ 7349808 w 11499847"/>
              <a:gd name="connsiteY112" fmla="*/ 1392238 h 2403475"/>
              <a:gd name="connsiteX113" fmla="*/ 7481953 w 11499847"/>
              <a:gd name="connsiteY113" fmla="*/ 1337320 h 2403475"/>
              <a:gd name="connsiteX114" fmla="*/ 7535860 w 11499847"/>
              <a:gd name="connsiteY114" fmla="*/ 1202427 h 2403475"/>
              <a:gd name="connsiteX115" fmla="*/ 7481534 w 11499847"/>
              <a:gd name="connsiteY115" fmla="*/ 1067952 h 2403475"/>
              <a:gd name="connsiteX116" fmla="*/ 7349808 w 11499847"/>
              <a:gd name="connsiteY116" fmla="*/ 1012825 h 2403475"/>
              <a:gd name="connsiteX117" fmla="*/ 10448922 w 11499847"/>
              <a:gd name="connsiteY117" fmla="*/ 946150 h 2403475"/>
              <a:gd name="connsiteX118" fmla="*/ 10552110 w 11499847"/>
              <a:gd name="connsiteY118" fmla="*/ 946150 h 2403475"/>
              <a:gd name="connsiteX119" fmla="*/ 10671172 w 11499847"/>
              <a:gd name="connsiteY119" fmla="*/ 1139825 h 2403475"/>
              <a:gd name="connsiteX120" fmla="*/ 10790235 w 11499847"/>
              <a:gd name="connsiteY120" fmla="*/ 1333501 h 2403475"/>
              <a:gd name="connsiteX121" fmla="*/ 10790235 w 11499847"/>
              <a:gd name="connsiteY121" fmla="*/ 946150 h 2403475"/>
              <a:gd name="connsiteX122" fmla="*/ 10869610 w 11499847"/>
              <a:gd name="connsiteY122" fmla="*/ 946150 h 2403475"/>
              <a:gd name="connsiteX123" fmla="*/ 10869610 w 11499847"/>
              <a:gd name="connsiteY123" fmla="*/ 1458913 h 2403475"/>
              <a:gd name="connsiteX124" fmla="*/ 10772772 w 11499847"/>
              <a:gd name="connsiteY124" fmla="*/ 1458913 h 2403475"/>
              <a:gd name="connsiteX125" fmla="*/ 10650535 w 11499847"/>
              <a:gd name="connsiteY125" fmla="*/ 1260475 h 2403475"/>
              <a:gd name="connsiteX126" fmla="*/ 10528297 w 11499847"/>
              <a:gd name="connsiteY126" fmla="*/ 1062038 h 2403475"/>
              <a:gd name="connsiteX127" fmla="*/ 10528297 w 11499847"/>
              <a:gd name="connsiteY127" fmla="*/ 1458913 h 2403475"/>
              <a:gd name="connsiteX128" fmla="*/ 10448922 w 11499847"/>
              <a:gd name="connsiteY128" fmla="*/ 1458913 h 2403475"/>
              <a:gd name="connsiteX129" fmla="*/ 10185397 w 11499847"/>
              <a:gd name="connsiteY129" fmla="*/ 946150 h 2403475"/>
              <a:gd name="connsiteX130" fmla="*/ 10267947 w 11499847"/>
              <a:gd name="connsiteY130" fmla="*/ 946150 h 2403475"/>
              <a:gd name="connsiteX131" fmla="*/ 10267947 w 11499847"/>
              <a:gd name="connsiteY131" fmla="*/ 1458913 h 2403475"/>
              <a:gd name="connsiteX132" fmla="*/ 10185397 w 11499847"/>
              <a:gd name="connsiteY132" fmla="*/ 1458913 h 2403475"/>
              <a:gd name="connsiteX133" fmla="*/ 9656760 w 11499847"/>
              <a:gd name="connsiteY133" fmla="*/ 946150 h 2403475"/>
              <a:gd name="connsiteX134" fmla="*/ 10059985 w 11499847"/>
              <a:gd name="connsiteY134" fmla="*/ 946150 h 2403475"/>
              <a:gd name="connsiteX135" fmla="*/ 10059985 w 11499847"/>
              <a:gd name="connsiteY135" fmla="*/ 1022350 h 2403475"/>
              <a:gd name="connsiteX136" fmla="*/ 9899648 w 11499847"/>
              <a:gd name="connsiteY136" fmla="*/ 1022350 h 2403475"/>
              <a:gd name="connsiteX137" fmla="*/ 9899648 w 11499847"/>
              <a:gd name="connsiteY137" fmla="*/ 1458913 h 2403475"/>
              <a:gd name="connsiteX138" fmla="*/ 9817098 w 11499847"/>
              <a:gd name="connsiteY138" fmla="*/ 1458913 h 2403475"/>
              <a:gd name="connsiteX139" fmla="*/ 9817098 w 11499847"/>
              <a:gd name="connsiteY139" fmla="*/ 1022350 h 2403475"/>
              <a:gd name="connsiteX140" fmla="*/ 9656760 w 11499847"/>
              <a:gd name="connsiteY140" fmla="*/ 1022350 h 2403475"/>
              <a:gd name="connsiteX141" fmla="*/ 9336085 w 11499847"/>
              <a:gd name="connsiteY141" fmla="*/ 946150 h 2403475"/>
              <a:gd name="connsiteX142" fmla="*/ 9418635 w 11499847"/>
              <a:gd name="connsiteY142" fmla="*/ 946150 h 2403475"/>
              <a:gd name="connsiteX143" fmla="*/ 9418635 w 11499847"/>
              <a:gd name="connsiteY143" fmla="*/ 1382713 h 2403475"/>
              <a:gd name="connsiteX144" fmla="*/ 9671048 w 11499847"/>
              <a:gd name="connsiteY144" fmla="*/ 1382713 h 2403475"/>
              <a:gd name="connsiteX145" fmla="*/ 9671048 w 11499847"/>
              <a:gd name="connsiteY145" fmla="*/ 1458913 h 2403475"/>
              <a:gd name="connsiteX146" fmla="*/ 9336085 w 11499847"/>
              <a:gd name="connsiteY146" fmla="*/ 1458913 h 2403475"/>
              <a:gd name="connsiteX147" fmla="*/ 8766172 w 11499847"/>
              <a:gd name="connsiteY147" fmla="*/ 946150 h 2403475"/>
              <a:gd name="connsiteX148" fmla="*/ 8848414 w 11499847"/>
              <a:gd name="connsiteY148" fmla="*/ 946150 h 2403475"/>
              <a:gd name="connsiteX149" fmla="*/ 8848414 w 11499847"/>
              <a:gd name="connsiteY149" fmla="*/ 1260391 h 2403475"/>
              <a:gd name="connsiteX150" fmla="*/ 8883900 w 11499847"/>
              <a:gd name="connsiteY150" fmla="*/ 1355146 h 2403475"/>
              <a:gd name="connsiteX151" fmla="*/ 8978249 w 11499847"/>
              <a:gd name="connsiteY151" fmla="*/ 1393718 h 2403475"/>
              <a:gd name="connsiteX152" fmla="*/ 9071972 w 11499847"/>
              <a:gd name="connsiteY152" fmla="*/ 1355146 h 2403475"/>
              <a:gd name="connsiteX153" fmla="*/ 9107457 w 11499847"/>
              <a:gd name="connsiteY153" fmla="*/ 1260391 h 2403475"/>
              <a:gd name="connsiteX154" fmla="*/ 9107457 w 11499847"/>
              <a:gd name="connsiteY154" fmla="*/ 946150 h 2403475"/>
              <a:gd name="connsiteX155" fmla="*/ 9188447 w 11499847"/>
              <a:gd name="connsiteY155" fmla="*/ 946150 h 2403475"/>
              <a:gd name="connsiteX156" fmla="*/ 9188447 w 11499847"/>
              <a:gd name="connsiteY156" fmla="*/ 1261230 h 2403475"/>
              <a:gd name="connsiteX157" fmla="*/ 9128539 w 11499847"/>
              <a:gd name="connsiteY157" fmla="*/ 1410489 h 2403475"/>
              <a:gd name="connsiteX158" fmla="*/ 8977623 w 11499847"/>
              <a:gd name="connsiteY158" fmla="*/ 1470025 h 2403475"/>
              <a:gd name="connsiteX159" fmla="*/ 8826497 w 11499847"/>
              <a:gd name="connsiteY159" fmla="*/ 1410489 h 2403475"/>
              <a:gd name="connsiteX160" fmla="*/ 8766172 w 11499847"/>
              <a:gd name="connsiteY160" fmla="*/ 1261230 h 2403475"/>
              <a:gd name="connsiteX161" fmla="*/ 8766172 w 11499847"/>
              <a:gd name="connsiteY161" fmla="*/ 946150 h 2403475"/>
              <a:gd name="connsiteX162" fmla="*/ 7737472 w 11499847"/>
              <a:gd name="connsiteY162" fmla="*/ 946150 h 2403475"/>
              <a:gd name="connsiteX163" fmla="*/ 7839072 w 11499847"/>
              <a:gd name="connsiteY163" fmla="*/ 946150 h 2403475"/>
              <a:gd name="connsiteX164" fmla="*/ 7958134 w 11499847"/>
              <a:gd name="connsiteY164" fmla="*/ 1139825 h 2403475"/>
              <a:gd name="connsiteX165" fmla="*/ 8077197 w 11499847"/>
              <a:gd name="connsiteY165" fmla="*/ 1333501 h 2403475"/>
              <a:gd name="connsiteX166" fmla="*/ 8077197 w 11499847"/>
              <a:gd name="connsiteY166" fmla="*/ 946150 h 2403475"/>
              <a:gd name="connsiteX167" fmla="*/ 8156572 w 11499847"/>
              <a:gd name="connsiteY167" fmla="*/ 946150 h 2403475"/>
              <a:gd name="connsiteX168" fmla="*/ 8156572 w 11499847"/>
              <a:gd name="connsiteY168" fmla="*/ 1458913 h 2403475"/>
              <a:gd name="connsiteX169" fmla="*/ 8061322 w 11499847"/>
              <a:gd name="connsiteY169" fmla="*/ 1458913 h 2403475"/>
              <a:gd name="connsiteX170" fmla="*/ 7939084 w 11499847"/>
              <a:gd name="connsiteY170" fmla="*/ 1260475 h 2403475"/>
              <a:gd name="connsiteX171" fmla="*/ 7815259 w 11499847"/>
              <a:gd name="connsiteY171" fmla="*/ 1062038 h 2403475"/>
              <a:gd name="connsiteX172" fmla="*/ 7815259 w 11499847"/>
              <a:gd name="connsiteY172" fmla="*/ 1458913 h 2403475"/>
              <a:gd name="connsiteX173" fmla="*/ 7737472 w 11499847"/>
              <a:gd name="connsiteY173" fmla="*/ 1458913 h 2403475"/>
              <a:gd name="connsiteX174" fmla="*/ 11253544 w 11499847"/>
              <a:gd name="connsiteY174" fmla="*/ 936625 h 2403475"/>
              <a:gd name="connsiteX175" fmla="*/ 11340315 w 11499847"/>
              <a:gd name="connsiteY175" fmla="*/ 948334 h 2403475"/>
              <a:gd name="connsiteX176" fmla="*/ 11414331 w 11499847"/>
              <a:gd name="connsiteY176" fmla="*/ 984090 h 2403475"/>
              <a:gd name="connsiteX177" fmla="*/ 11392795 w 11499847"/>
              <a:gd name="connsiteY177" fmla="*/ 1017545 h 2403475"/>
              <a:gd name="connsiteX178" fmla="*/ 11371260 w 11499847"/>
              <a:gd name="connsiteY178" fmla="*/ 1051209 h 2403475"/>
              <a:gd name="connsiteX179" fmla="*/ 11316270 w 11499847"/>
              <a:gd name="connsiteY179" fmla="*/ 1022354 h 2403475"/>
              <a:gd name="connsiteX180" fmla="*/ 11252917 w 11499847"/>
              <a:gd name="connsiteY180" fmla="*/ 1013363 h 2403475"/>
              <a:gd name="connsiteX181" fmla="*/ 11122657 w 11499847"/>
              <a:gd name="connsiteY181" fmla="*/ 1067936 h 2403475"/>
              <a:gd name="connsiteX182" fmla="*/ 11069549 w 11499847"/>
              <a:gd name="connsiteY182" fmla="*/ 1203221 h 2403475"/>
              <a:gd name="connsiteX183" fmla="*/ 11120984 w 11499847"/>
              <a:gd name="connsiteY183" fmla="*/ 1338923 h 2403475"/>
              <a:gd name="connsiteX184" fmla="*/ 11249990 w 11499847"/>
              <a:gd name="connsiteY184" fmla="*/ 1394124 h 2403475"/>
              <a:gd name="connsiteX185" fmla="*/ 11364360 w 11499847"/>
              <a:gd name="connsiteY185" fmla="*/ 1353350 h 2403475"/>
              <a:gd name="connsiteX186" fmla="*/ 11418095 w 11499847"/>
              <a:gd name="connsiteY186" fmla="*/ 1251521 h 2403475"/>
              <a:gd name="connsiteX187" fmla="*/ 11244136 w 11499847"/>
              <a:gd name="connsiteY187" fmla="*/ 1251521 h 2403475"/>
              <a:gd name="connsiteX188" fmla="*/ 11267971 w 11499847"/>
              <a:gd name="connsiteY188" fmla="*/ 1214303 h 2403475"/>
              <a:gd name="connsiteX189" fmla="*/ 11291598 w 11499847"/>
              <a:gd name="connsiteY189" fmla="*/ 1177084 h 2403475"/>
              <a:gd name="connsiteX190" fmla="*/ 11496083 w 11499847"/>
              <a:gd name="connsiteY190" fmla="*/ 1177084 h 2403475"/>
              <a:gd name="connsiteX191" fmla="*/ 11498802 w 11499847"/>
              <a:gd name="connsiteY191" fmla="*/ 1193393 h 2403475"/>
              <a:gd name="connsiteX192" fmla="*/ 11499847 w 11499847"/>
              <a:gd name="connsiteY192" fmla="*/ 1213466 h 2403475"/>
              <a:gd name="connsiteX193" fmla="*/ 11430222 w 11499847"/>
              <a:gd name="connsiteY193" fmla="*/ 1396215 h 2403475"/>
              <a:gd name="connsiteX194" fmla="*/ 11249154 w 11499847"/>
              <a:gd name="connsiteY194" fmla="*/ 1470025 h 2403475"/>
              <a:gd name="connsiteX195" fmla="*/ 11061813 w 11499847"/>
              <a:gd name="connsiteY195" fmla="*/ 1392242 h 2403475"/>
              <a:gd name="connsiteX196" fmla="*/ 10985497 w 11499847"/>
              <a:gd name="connsiteY196" fmla="*/ 1203221 h 2403475"/>
              <a:gd name="connsiteX197" fmla="*/ 11063695 w 11499847"/>
              <a:gd name="connsiteY197" fmla="*/ 1014408 h 2403475"/>
              <a:gd name="connsiteX198" fmla="*/ 11253544 w 11499847"/>
              <a:gd name="connsiteY198" fmla="*/ 936625 h 2403475"/>
              <a:gd name="connsiteX199" fmla="*/ 8471697 w 11499847"/>
              <a:gd name="connsiteY199" fmla="*/ 936625 h 2403475"/>
              <a:gd name="connsiteX200" fmla="*/ 8556850 w 11499847"/>
              <a:gd name="connsiteY200" fmla="*/ 949798 h 2403475"/>
              <a:gd name="connsiteX201" fmla="*/ 8626729 w 11499847"/>
              <a:gd name="connsiteY201" fmla="*/ 984717 h 2403475"/>
              <a:gd name="connsiteX202" fmla="*/ 8606225 w 11499847"/>
              <a:gd name="connsiteY202" fmla="*/ 1017336 h 2403475"/>
              <a:gd name="connsiteX203" fmla="*/ 8585722 w 11499847"/>
              <a:gd name="connsiteY203" fmla="*/ 1049745 h 2403475"/>
              <a:gd name="connsiteX204" fmla="*/ 8528605 w 11499847"/>
              <a:gd name="connsiteY204" fmla="*/ 1021099 h 2403475"/>
              <a:gd name="connsiteX205" fmla="*/ 8471070 w 11499847"/>
              <a:gd name="connsiteY205" fmla="*/ 1011063 h 2403475"/>
              <a:gd name="connsiteX206" fmla="*/ 8404328 w 11499847"/>
              <a:gd name="connsiteY206" fmla="*/ 1032181 h 2403475"/>
              <a:gd name="connsiteX207" fmla="*/ 8382570 w 11499847"/>
              <a:gd name="connsiteY207" fmla="*/ 1084246 h 2403475"/>
              <a:gd name="connsiteX208" fmla="*/ 8412697 w 11499847"/>
              <a:gd name="connsiteY208" fmla="*/ 1135474 h 2403475"/>
              <a:gd name="connsiteX209" fmla="*/ 8493038 w 11499847"/>
              <a:gd name="connsiteY209" fmla="*/ 1165165 h 2403475"/>
              <a:gd name="connsiteX210" fmla="*/ 8600786 w 11499847"/>
              <a:gd name="connsiteY210" fmla="*/ 1212421 h 2403475"/>
              <a:gd name="connsiteX211" fmla="*/ 8648697 w 11499847"/>
              <a:gd name="connsiteY211" fmla="*/ 1314250 h 2403475"/>
              <a:gd name="connsiteX212" fmla="*/ 8601413 w 11499847"/>
              <a:gd name="connsiteY212" fmla="*/ 1425906 h 2403475"/>
              <a:gd name="connsiteX213" fmla="*/ 8468140 w 11499847"/>
              <a:gd name="connsiteY213" fmla="*/ 1470025 h 2403475"/>
              <a:gd name="connsiteX214" fmla="*/ 8363531 w 11499847"/>
              <a:gd name="connsiteY214" fmla="*/ 1452461 h 2403475"/>
              <a:gd name="connsiteX215" fmla="*/ 8286747 w 11499847"/>
              <a:gd name="connsiteY215" fmla="*/ 1411479 h 2403475"/>
              <a:gd name="connsiteX216" fmla="*/ 8307251 w 11499847"/>
              <a:gd name="connsiteY216" fmla="*/ 1379069 h 2403475"/>
              <a:gd name="connsiteX217" fmla="*/ 8327754 w 11499847"/>
              <a:gd name="connsiteY217" fmla="*/ 1346450 h 2403475"/>
              <a:gd name="connsiteX218" fmla="*/ 8395541 w 11499847"/>
              <a:gd name="connsiteY218" fmla="*/ 1381578 h 2403475"/>
              <a:gd name="connsiteX219" fmla="*/ 8468768 w 11499847"/>
              <a:gd name="connsiteY219" fmla="*/ 1395378 h 2403475"/>
              <a:gd name="connsiteX220" fmla="*/ 8541367 w 11499847"/>
              <a:gd name="connsiteY220" fmla="*/ 1373633 h 2403475"/>
              <a:gd name="connsiteX221" fmla="*/ 8566055 w 11499847"/>
              <a:gd name="connsiteY221" fmla="*/ 1319477 h 2403475"/>
              <a:gd name="connsiteX222" fmla="*/ 8535509 w 11499847"/>
              <a:gd name="connsiteY222" fmla="*/ 1268458 h 2403475"/>
              <a:gd name="connsiteX223" fmla="*/ 8455587 w 11499847"/>
              <a:gd name="connsiteY223" fmla="*/ 1238348 h 2403475"/>
              <a:gd name="connsiteX224" fmla="*/ 8347630 w 11499847"/>
              <a:gd name="connsiteY224" fmla="*/ 1191511 h 2403475"/>
              <a:gd name="connsiteX225" fmla="*/ 8299928 w 11499847"/>
              <a:gd name="connsiteY225" fmla="*/ 1089264 h 2403475"/>
              <a:gd name="connsiteX226" fmla="*/ 8345329 w 11499847"/>
              <a:gd name="connsiteY226" fmla="*/ 979489 h 2403475"/>
              <a:gd name="connsiteX227" fmla="*/ 8471697 w 11499847"/>
              <a:gd name="connsiteY227" fmla="*/ 936625 h 2403475"/>
              <a:gd name="connsiteX228" fmla="*/ 7349808 w 11499847"/>
              <a:gd name="connsiteY228" fmla="*/ 936625 h 2403475"/>
              <a:gd name="connsiteX229" fmla="*/ 7541183 w 11499847"/>
              <a:gd name="connsiteY229" fmla="*/ 1014826 h 2403475"/>
              <a:gd name="connsiteX230" fmla="*/ 7619997 w 11499847"/>
              <a:gd name="connsiteY230" fmla="*/ 1203221 h 2403475"/>
              <a:gd name="connsiteX231" fmla="*/ 7541183 w 11499847"/>
              <a:gd name="connsiteY231" fmla="*/ 1391615 h 2403475"/>
              <a:gd name="connsiteX232" fmla="*/ 7349808 w 11499847"/>
              <a:gd name="connsiteY232" fmla="*/ 1470025 h 2403475"/>
              <a:gd name="connsiteX233" fmla="*/ 7158642 w 11499847"/>
              <a:gd name="connsiteY233" fmla="*/ 1391615 h 2403475"/>
              <a:gd name="connsiteX234" fmla="*/ 7080247 w 11499847"/>
              <a:gd name="connsiteY234" fmla="*/ 1203221 h 2403475"/>
              <a:gd name="connsiteX235" fmla="*/ 7158642 w 11499847"/>
              <a:gd name="connsiteY235" fmla="*/ 1014826 h 2403475"/>
              <a:gd name="connsiteX236" fmla="*/ 7349808 w 11499847"/>
              <a:gd name="connsiteY236" fmla="*/ 936625 h 2403475"/>
              <a:gd name="connsiteX237" fmla="*/ 6837427 w 11499847"/>
              <a:gd name="connsiteY237" fmla="*/ 936625 h 2403475"/>
              <a:gd name="connsiteX238" fmla="*/ 6932756 w 11499847"/>
              <a:gd name="connsiteY238" fmla="*/ 951680 h 2403475"/>
              <a:gd name="connsiteX239" fmla="*/ 7008810 w 11499847"/>
              <a:gd name="connsiteY239" fmla="*/ 993499 h 2403475"/>
              <a:gd name="connsiteX240" fmla="*/ 6987439 w 11499847"/>
              <a:gd name="connsiteY240" fmla="*/ 1026745 h 2403475"/>
              <a:gd name="connsiteX241" fmla="*/ 6966278 w 11499847"/>
              <a:gd name="connsiteY241" fmla="*/ 1059991 h 2403475"/>
              <a:gd name="connsiteX242" fmla="*/ 6904891 w 11499847"/>
              <a:gd name="connsiteY242" fmla="*/ 1024863 h 2403475"/>
              <a:gd name="connsiteX243" fmla="*/ 6833027 w 11499847"/>
              <a:gd name="connsiteY243" fmla="*/ 1012526 h 2403475"/>
              <a:gd name="connsiteX244" fmla="*/ 6703338 w 11499847"/>
              <a:gd name="connsiteY244" fmla="*/ 1067727 h 2403475"/>
              <a:gd name="connsiteX245" fmla="*/ 6649912 w 11499847"/>
              <a:gd name="connsiteY245" fmla="*/ 1203221 h 2403475"/>
              <a:gd name="connsiteX246" fmla="*/ 6703338 w 11499847"/>
              <a:gd name="connsiteY246" fmla="*/ 1338923 h 2403475"/>
              <a:gd name="connsiteX247" fmla="*/ 6833027 w 11499847"/>
              <a:gd name="connsiteY247" fmla="*/ 1393915 h 2403475"/>
              <a:gd name="connsiteX248" fmla="*/ 6904891 w 11499847"/>
              <a:gd name="connsiteY248" fmla="*/ 1381787 h 2403475"/>
              <a:gd name="connsiteX249" fmla="*/ 6966278 w 11499847"/>
              <a:gd name="connsiteY249" fmla="*/ 1346450 h 2403475"/>
              <a:gd name="connsiteX250" fmla="*/ 6987439 w 11499847"/>
              <a:gd name="connsiteY250" fmla="*/ 1379696 h 2403475"/>
              <a:gd name="connsiteX251" fmla="*/ 7008810 w 11499847"/>
              <a:gd name="connsiteY251" fmla="*/ 1412942 h 2403475"/>
              <a:gd name="connsiteX252" fmla="*/ 6932756 w 11499847"/>
              <a:gd name="connsiteY252" fmla="*/ 1454970 h 2403475"/>
              <a:gd name="connsiteX253" fmla="*/ 6837427 w 11499847"/>
              <a:gd name="connsiteY253" fmla="*/ 1470025 h 2403475"/>
              <a:gd name="connsiteX254" fmla="*/ 6644674 w 11499847"/>
              <a:gd name="connsiteY254" fmla="*/ 1392242 h 2403475"/>
              <a:gd name="connsiteX255" fmla="*/ 6565897 w 11499847"/>
              <a:gd name="connsiteY255" fmla="*/ 1203221 h 2403475"/>
              <a:gd name="connsiteX256" fmla="*/ 6644674 w 11499847"/>
              <a:gd name="connsiteY256" fmla="*/ 1014408 h 2403475"/>
              <a:gd name="connsiteX257" fmla="*/ 6837427 w 11499847"/>
              <a:gd name="connsiteY257" fmla="*/ 936625 h 2403475"/>
              <a:gd name="connsiteX258" fmla="*/ 501650 w 11499847"/>
              <a:gd name="connsiteY258" fmla="*/ 477838 h 2403475"/>
              <a:gd name="connsiteX259" fmla="*/ 501650 w 11499847"/>
              <a:gd name="connsiteY259" fmla="*/ 981076 h 2403475"/>
              <a:gd name="connsiteX260" fmla="*/ 786010 w 11499847"/>
              <a:gd name="connsiteY260" fmla="*/ 981076 h 2403475"/>
              <a:gd name="connsiteX261" fmla="*/ 1070579 w 11499847"/>
              <a:gd name="connsiteY261" fmla="*/ 981076 h 2403475"/>
              <a:gd name="connsiteX262" fmla="*/ 1253188 w 11499847"/>
              <a:gd name="connsiteY262" fmla="*/ 908588 h 2403475"/>
              <a:gd name="connsiteX263" fmla="*/ 1327150 w 11499847"/>
              <a:gd name="connsiteY263" fmla="*/ 727681 h 2403475"/>
              <a:gd name="connsiteX264" fmla="*/ 1253188 w 11499847"/>
              <a:gd name="connsiteY264" fmla="*/ 548446 h 2403475"/>
              <a:gd name="connsiteX265" fmla="*/ 1070579 w 11499847"/>
              <a:gd name="connsiteY265" fmla="*/ 477838 h 2403475"/>
              <a:gd name="connsiteX266" fmla="*/ 501650 w 11499847"/>
              <a:gd name="connsiteY266" fmla="*/ 477838 h 2403475"/>
              <a:gd name="connsiteX267" fmla="*/ 6675435 w 11499847"/>
              <a:gd name="connsiteY267" fmla="*/ 336550 h 2403475"/>
              <a:gd name="connsiteX268" fmla="*/ 6675435 w 11499847"/>
              <a:gd name="connsiteY268" fmla="*/ 487363 h 2403475"/>
              <a:gd name="connsiteX269" fmla="*/ 6808467 w 11499847"/>
              <a:gd name="connsiteY269" fmla="*/ 487363 h 2403475"/>
              <a:gd name="connsiteX270" fmla="*/ 6865570 w 11499847"/>
              <a:gd name="connsiteY270" fmla="*/ 465370 h 2403475"/>
              <a:gd name="connsiteX271" fmla="*/ 6888160 w 11499847"/>
              <a:gd name="connsiteY271" fmla="*/ 411957 h 2403475"/>
              <a:gd name="connsiteX272" fmla="*/ 6865570 w 11499847"/>
              <a:gd name="connsiteY272" fmla="*/ 358334 h 2403475"/>
              <a:gd name="connsiteX273" fmla="*/ 6808467 w 11499847"/>
              <a:gd name="connsiteY273" fmla="*/ 336550 h 2403475"/>
              <a:gd name="connsiteX274" fmla="*/ 6675435 w 11499847"/>
              <a:gd name="connsiteY274" fmla="*/ 336550 h 2403475"/>
              <a:gd name="connsiteX275" fmla="*/ 6675435 w 11499847"/>
              <a:gd name="connsiteY275" fmla="*/ 122238 h 2403475"/>
              <a:gd name="connsiteX276" fmla="*/ 6675435 w 11499847"/>
              <a:gd name="connsiteY276" fmla="*/ 265113 h 2403475"/>
              <a:gd name="connsiteX277" fmla="*/ 6795279 w 11499847"/>
              <a:gd name="connsiteY277" fmla="*/ 265113 h 2403475"/>
              <a:gd name="connsiteX278" fmla="*/ 6848404 w 11499847"/>
              <a:gd name="connsiteY278" fmla="*/ 244673 h 2403475"/>
              <a:gd name="connsiteX279" fmla="*/ 6869110 w 11499847"/>
              <a:gd name="connsiteY279" fmla="*/ 193571 h 2403475"/>
              <a:gd name="connsiteX280" fmla="*/ 6848404 w 11499847"/>
              <a:gd name="connsiteY280" fmla="*/ 142679 h 2403475"/>
              <a:gd name="connsiteX281" fmla="*/ 6795279 w 11499847"/>
              <a:gd name="connsiteY281" fmla="*/ 122238 h 2403475"/>
              <a:gd name="connsiteX282" fmla="*/ 6675435 w 11499847"/>
              <a:gd name="connsiteY282" fmla="*/ 122238 h 2403475"/>
              <a:gd name="connsiteX283" fmla="*/ 8850791 w 11499847"/>
              <a:gd name="connsiteY283" fmla="*/ 114300 h 2403475"/>
              <a:gd name="connsiteX284" fmla="*/ 8719837 w 11499847"/>
              <a:gd name="connsiteY284" fmla="*/ 169657 h 2403475"/>
              <a:gd name="connsiteX285" fmla="*/ 8666160 w 11499847"/>
              <a:gd name="connsiteY285" fmla="*/ 304905 h 2403475"/>
              <a:gd name="connsiteX286" fmla="*/ 8719837 w 11499847"/>
              <a:gd name="connsiteY286" fmla="*/ 439943 h 2403475"/>
              <a:gd name="connsiteX287" fmla="*/ 8850791 w 11499847"/>
              <a:gd name="connsiteY287" fmla="*/ 495300 h 2403475"/>
              <a:gd name="connsiteX288" fmla="*/ 8982163 w 11499847"/>
              <a:gd name="connsiteY288" fmla="*/ 440153 h 2403475"/>
              <a:gd name="connsiteX289" fmla="*/ 9036048 w 11499847"/>
              <a:gd name="connsiteY289" fmla="*/ 304905 h 2403475"/>
              <a:gd name="connsiteX290" fmla="*/ 8981954 w 11499847"/>
              <a:gd name="connsiteY290" fmla="*/ 169657 h 2403475"/>
              <a:gd name="connsiteX291" fmla="*/ 8850791 w 11499847"/>
              <a:gd name="connsiteY291" fmla="*/ 114300 h 2403475"/>
              <a:gd name="connsiteX292" fmla="*/ 7335415 w 11499847"/>
              <a:gd name="connsiteY292" fmla="*/ 114300 h 2403475"/>
              <a:gd name="connsiteX293" fmla="*/ 7203974 w 11499847"/>
              <a:gd name="connsiteY293" fmla="*/ 169657 h 2403475"/>
              <a:gd name="connsiteX294" fmla="*/ 7150097 w 11499847"/>
              <a:gd name="connsiteY294" fmla="*/ 304905 h 2403475"/>
              <a:gd name="connsiteX295" fmla="*/ 7203974 w 11499847"/>
              <a:gd name="connsiteY295" fmla="*/ 439943 h 2403475"/>
              <a:gd name="connsiteX296" fmla="*/ 7335415 w 11499847"/>
              <a:gd name="connsiteY296" fmla="*/ 495300 h 2403475"/>
              <a:gd name="connsiteX297" fmla="*/ 7467486 w 11499847"/>
              <a:gd name="connsiteY297" fmla="*/ 440153 h 2403475"/>
              <a:gd name="connsiteX298" fmla="*/ 7521572 w 11499847"/>
              <a:gd name="connsiteY298" fmla="*/ 304905 h 2403475"/>
              <a:gd name="connsiteX299" fmla="*/ 7467067 w 11499847"/>
              <a:gd name="connsiteY299" fmla="*/ 169657 h 2403475"/>
              <a:gd name="connsiteX300" fmla="*/ 7335415 w 11499847"/>
              <a:gd name="connsiteY300" fmla="*/ 114300 h 2403475"/>
              <a:gd name="connsiteX301" fmla="*/ 9237660 w 11499847"/>
              <a:gd name="connsiteY301" fmla="*/ 49213 h 2403475"/>
              <a:gd name="connsiteX302" fmla="*/ 9339260 w 11499847"/>
              <a:gd name="connsiteY302" fmla="*/ 49213 h 2403475"/>
              <a:gd name="connsiteX303" fmla="*/ 9458322 w 11499847"/>
              <a:gd name="connsiteY303" fmla="*/ 242888 h 2403475"/>
              <a:gd name="connsiteX304" fmla="*/ 9578972 w 11499847"/>
              <a:gd name="connsiteY304" fmla="*/ 436563 h 2403475"/>
              <a:gd name="connsiteX305" fmla="*/ 9578972 w 11499847"/>
              <a:gd name="connsiteY305" fmla="*/ 49213 h 2403475"/>
              <a:gd name="connsiteX306" fmla="*/ 9656760 w 11499847"/>
              <a:gd name="connsiteY306" fmla="*/ 49213 h 2403475"/>
              <a:gd name="connsiteX307" fmla="*/ 9656760 w 11499847"/>
              <a:gd name="connsiteY307" fmla="*/ 560388 h 2403475"/>
              <a:gd name="connsiteX308" fmla="*/ 9561510 w 11499847"/>
              <a:gd name="connsiteY308" fmla="*/ 560388 h 2403475"/>
              <a:gd name="connsiteX309" fmla="*/ 9439272 w 11499847"/>
              <a:gd name="connsiteY309" fmla="*/ 363538 h 2403475"/>
              <a:gd name="connsiteX310" fmla="*/ 9317035 w 11499847"/>
              <a:gd name="connsiteY310" fmla="*/ 165101 h 2403475"/>
              <a:gd name="connsiteX311" fmla="*/ 9317035 w 11499847"/>
              <a:gd name="connsiteY311" fmla="*/ 560388 h 2403475"/>
              <a:gd name="connsiteX312" fmla="*/ 9237660 w 11499847"/>
              <a:gd name="connsiteY312" fmla="*/ 560388 h 2403475"/>
              <a:gd name="connsiteX313" fmla="*/ 8126410 w 11499847"/>
              <a:gd name="connsiteY313" fmla="*/ 49213 h 2403475"/>
              <a:gd name="connsiteX314" fmla="*/ 8529635 w 11499847"/>
              <a:gd name="connsiteY314" fmla="*/ 49213 h 2403475"/>
              <a:gd name="connsiteX315" fmla="*/ 8529635 w 11499847"/>
              <a:gd name="connsiteY315" fmla="*/ 125413 h 2403475"/>
              <a:gd name="connsiteX316" fmla="*/ 8369298 w 11499847"/>
              <a:gd name="connsiteY316" fmla="*/ 125413 h 2403475"/>
              <a:gd name="connsiteX317" fmla="*/ 8369298 w 11499847"/>
              <a:gd name="connsiteY317" fmla="*/ 560388 h 2403475"/>
              <a:gd name="connsiteX318" fmla="*/ 8285160 w 11499847"/>
              <a:gd name="connsiteY318" fmla="*/ 560388 h 2403475"/>
              <a:gd name="connsiteX319" fmla="*/ 8285160 w 11499847"/>
              <a:gd name="connsiteY319" fmla="*/ 125413 h 2403475"/>
              <a:gd name="connsiteX320" fmla="*/ 8126410 w 11499847"/>
              <a:gd name="connsiteY320" fmla="*/ 125413 h 2403475"/>
              <a:gd name="connsiteX321" fmla="*/ 6592885 w 11499847"/>
              <a:gd name="connsiteY321" fmla="*/ 49213 h 2403475"/>
              <a:gd name="connsiteX322" fmla="*/ 6795851 w 11499847"/>
              <a:gd name="connsiteY322" fmla="*/ 49213 h 2403475"/>
              <a:gd name="connsiteX323" fmla="*/ 6907775 w 11499847"/>
              <a:gd name="connsiteY323" fmla="*/ 87875 h 2403475"/>
              <a:gd name="connsiteX324" fmla="*/ 6952670 w 11499847"/>
              <a:gd name="connsiteY324" fmla="*/ 185680 h 2403475"/>
              <a:gd name="connsiteX325" fmla="*/ 6936382 w 11499847"/>
              <a:gd name="connsiteY325" fmla="*/ 245658 h 2403475"/>
              <a:gd name="connsiteX326" fmla="*/ 6892114 w 11499847"/>
              <a:gd name="connsiteY326" fmla="*/ 288709 h 2403475"/>
              <a:gd name="connsiteX327" fmla="*/ 6950791 w 11499847"/>
              <a:gd name="connsiteY327" fmla="*/ 339492 h 2403475"/>
              <a:gd name="connsiteX328" fmla="*/ 6972298 w 11499847"/>
              <a:gd name="connsiteY328" fmla="*/ 412845 h 2403475"/>
              <a:gd name="connsiteX329" fmla="*/ 6926359 w 11499847"/>
              <a:gd name="connsiteY329" fmla="*/ 517546 h 2403475"/>
              <a:gd name="connsiteX330" fmla="*/ 6808798 w 11499847"/>
              <a:gd name="connsiteY330" fmla="*/ 560388 h 2403475"/>
              <a:gd name="connsiteX331" fmla="*/ 6592885 w 11499847"/>
              <a:gd name="connsiteY331" fmla="*/ 560388 h 2403475"/>
              <a:gd name="connsiteX332" fmla="*/ 6592885 w 11499847"/>
              <a:gd name="connsiteY332" fmla="*/ 49213 h 2403475"/>
              <a:gd name="connsiteX333" fmla="*/ 8850790 w 11499847"/>
              <a:gd name="connsiteY333" fmla="*/ 38100 h 2403475"/>
              <a:gd name="connsiteX334" fmla="*/ 9041603 w 11499847"/>
              <a:gd name="connsiteY334" fmla="*/ 116301 h 2403475"/>
              <a:gd name="connsiteX335" fmla="*/ 9120185 w 11499847"/>
              <a:gd name="connsiteY335" fmla="*/ 304905 h 2403475"/>
              <a:gd name="connsiteX336" fmla="*/ 9041603 w 11499847"/>
              <a:gd name="connsiteY336" fmla="*/ 493090 h 2403475"/>
              <a:gd name="connsiteX337" fmla="*/ 8850790 w 11499847"/>
              <a:gd name="connsiteY337" fmla="*/ 571500 h 2403475"/>
              <a:gd name="connsiteX338" fmla="*/ 8660186 w 11499847"/>
              <a:gd name="connsiteY338" fmla="*/ 493090 h 2403475"/>
              <a:gd name="connsiteX339" fmla="*/ 8582022 w 11499847"/>
              <a:gd name="connsiteY339" fmla="*/ 304905 h 2403475"/>
              <a:gd name="connsiteX340" fmla="*/ 8660186 w 11499847"/>
              <a:gd name="connsiteY340" fmla="*/ 116301 h 2403475"/>
              <a:gd name="connsiteX341" fmla="*/ 8850790 w 11499847"/>
              <a:gd name="connsiteY341" fmla="*/ 38100 h 2403475"/>
              <a:gd name="connsiteX342" fmla="*/ 7870035 w 11499847"/>
              <a:gd name="connsiteY342" fmla="*/ 38100 h 2403475"/>
              <a:gd name="connsiteX343" fmla="*/ 7871499 w 11499847"/>
              <a:gd name="connsiteY343" fmla="*/ 38100 h 2403475"/>
              <a:gd name="connsiteX344" fmla="*/ 7955187 w 11499847"/>
              <a:gd name="connsiteY344" fmla="*/ 51273 h 2403475"/>
              <a:gd name="connsiteX345" fmla="*/ 8025067 w 11499847"/>
              <a:gd name="connsiteY345" fmla="*/ 86401 h 2403475"/>
              <a:gd name="connsiteX346" fmla="*/ 8004563 w 11499847"/>
              <a:gd name="connsiteY346" fmla="*/ 118811 h 2403475"/>
              <a:gd name="connsiteX347" fmla="*/ 7984060 w 11499847"/>
              <a:gd name="connsiteY347" fmla="*/ 151429 h 2403475"/>
              <a:gd name="connsiteX348" fmla="*/ 7926943 w 11499847"/>
              <a:gd name="connsiteY348" fmla="*/ 122574 h 2403475"/>
              <a:gd name="connsiteX349" fmla="*/ 7869198 w 11499847"/>
              <a:gd name="connsiteY349" fmla="*/ 112538 h 2403475"/>
              <a:gd name="connsiteX350" fmla="*/ 7802666 w 11499847"/>
              <a:gd name="connsiteY350" fmla="*/ 133865 h 2403475"/>
              <a:gd name="connsiteX351" fmla="*/ 7780907 w 11499847"/>
              <a:gd name="connsiteY351" fmla="*/ 185721 h 2403475"/>
              <a:gd name="connsiteX352" fmla="*/ 7811035 w 11499847"/>
              <a:gd name="connsiteY352" fmla="*/ 236949 h 2403475"/>
              <a:gd name="connsiteX353" fmla="*/ 7891166 w 11499847"/>
              <a:gd name="connsiteY353" fmla="*/ 266849 h 2403475"/>
              <a:gd name="connsiteX354" fmla="*/ 7998914 w 11499847"/>
              <a:gd name="connsiteY354" fmla="*/ 313896 h 2403475"/>
              <a:gd name="connsiteX355" fmla="*/ 8047035 w 11499847"/>
              <a:gd name="connsiteY355" fmla="*/ 415934 h 2403475"/>
              <a:gd name="connsiteX356" fmla="*/ 7999751 w 11499847"/>
              <a:gd name="connsiteY356" fmla="*/ 527381 h 2403475"/>
              <a:gd name="connsiteX357" fmla="*/ 7866478 w 11499847"/>
              <a:gd name="connsiteY357" fmla="*/ 571500 h 2403475"/>
              <a:gd name="connsiteX358" fmla="*/ 7761659 w 11499847"/>
              <a:gd name="connsiteY358" fmla="*/ 554145 h 2403475"/>
              <a:gd name="connsiteX359" fmla="*/ 7685085 w 11499847"/>
              <a:gd name="connsiteY359" fmla="*/ 512954 h 2403475"/>
              <a:gd name="connsiteX360" fmla="*/ 7725883 w 11499847"/>
              <a:gd name="connsiteY360" fmla="*/ 447925 h 2403475"/>
              <a:gd name="connsiteX361" fmla="*/ 7793879 w 11499847"/>
              <a:gd name="connsiteY361" fmla="*/ 483053 h 2403475"/>
              <a:gd name="connsiteX362" fmla="*/ 7867106 w 11499847"/>
              <a:gd name="connsiteY362" fmla="*/ 497063 h 2403475"/>
              <a:gd name="connsiteX363" fmla="*/ 7939496 w 11499847"/>
              <a:gd name="connsiteY363" fmla="*/ 475108 h 2403475"/>
              <a:gd name="connsiteX364" fmla="*/ 7964393 w 11499847"/>
              <a:gd name="connsiteY364" fmla="*/ 420952 h 2403475"/>
              <a:gd name="connsiteX365" fmla="*/ 7933847 w 11499847"/>
              <a:gd name="connsiteY365" fmla="*/ 369933 h 2403475"/>
              <a:gd name="connsiteX366" fmla="*/ 7853925 w 11499847"/>
              <a:gd name="connsiteY366" fmla="*/ 339823 h 2403475"/>
              <a:gd name="connsiteX367" fmla="*/ 7745968 w 11499847"/>
              <a:gd name="connsiteY367" fmla="*/ 292986 h 2403475"/>
              <a:gd name="connsiteX368" fmla="*/ 7698266 w 11499847"/>
              <a:gd name="connsiteY368" fmla="*/ 190739 h 2403475"/>
              <a:gd name="connsiteX369" fmla="*/ 7743666 w 11499847"/>
              <a:gd name="connsiteY369" fmla="*/ 80964 h 2403475"/>
              <a:gd name="connsiteX370" fmla="*/ 7870035 w 11499847"/>
              <a:gd name="connsiteY370" fmla="*/ 38100 h 2403475"/>
              <a:gd name="connsiteX371" fmla="*/ 7334624 w 11499847"/>
              <a:gd name="connsiteY371" fmla="*/ 38100 h 2403475"/>
              <a:gd name="connsiteX372" fmla="*/ 7525363 w 11499847"/>
              <a:gd name="connsiteY372" fmla="*/ 116301 h 2403475"/>
              <a:gd name="connsiteX373" fmla="*/ 7604123 w 11499847"/>
              <a:gd name="connsiteY373" fmla="*/ 304905 h 2403475"/>
              <a:gd name="connsiteX374" fmla="*/ 7525363 w 11499847"/>
              <a:gd name="connsiteY374" fmla="*/ 493090 h 2403475"/>
              <a:gd name="connsiteX375" fmla="*/ 7334624 w 11499847"/>
              <a:gd name="connsiteY375" fmla="*/ 571500 h 2403475"/>
              <a:gd name="connsiteX376" fmla="*/ 7144094 w 11499847"/>
              <a:gd name="connsiteY376" fmla="*/ 493090 h 2403475"/>
              <a:gd name="connsiteX377" fmla="*/ 7065960 w 11499847"/>
              <a:gd name="connsiteY377" fmla="*/ 304905 h 2403475"/>
              <a:gd name="connsiteX378" fmla="*/ 7144094 w 11499847"/>
              <a:gd name="connsiteY378" fmla="*/ 116301 h 2403475"/>
              <a:gd name="connsiteX379" fmla="*/ 7334624 w 11499847"/>
              <a:gd name="connsiteY379" fmla="*/ 38100 h 2403475"/>
              <a:gd name="connsiteX380" fmla="*/ 2766077 w 11499847"/>
              <a:gd name="connsiteY380" fmla="*/ 0 h 2403475"/>
              <a:gd name="connsiteX381" fmla="*/ 3146531 w 11499847"/>
              <a:gd name="connsiteY381" fmla="*/ 51449 h 2403475"/>
              <a:gd name="connsiteX382" fmla="*/ 3467375 w 11499847"/>
              <a:gd name="connsiteY382" fmla="*/ 204124 h 2403475"/>
              <a:gd name="connsiteX383" fmla="*/ 3340627 w 11499847"/>
              <a:gd name="connsiteY383" fmla="*/ 403228 h 2403475"/>
              <a:gd name="connsiteX384" fmla="*/ 3213880 w 11499847"/>
              <a:gd name="connsiteY384" fmla="*/ 602542 h 2403475"/>
              <a:gd name="connsiteX385" fmla="*/ 3009743 w 11499847"/>
              <a:gd name="connsiteY385" fmla="*/ 496716 h 2403475"/>
              <a:gd name="connsiteX386" fmla="*/ 2766077 w 11499847"/>
              <a:gd name="connsiteY386" fmla="*/ 457606 h 2403475"/>
              <a:gd name="connsiteX387" fmla="*/ 2232314 w 11499847"/>
              <a:gd name="connsiteY387" fmla="*/ 681180 h 2403475"/>
              <a:gd name="connsiteX388" fmla="*/ 2012073 w 11499847"/>
              <a:gd name="connsiteY388" fmla="*/ 1198391 h 2403475"/>
              <a:gd name="connsiteX389" fmla="*/ 2232314 w 11499847"/>
              <a:gd name="connsiteY389" fmla="*/ 1721250 h 2403475"/>
              <a:gd name="connsiteX390" fmla="*/ 2766077 w 11499847"/>
              <a:gd name="connsiteY390" fmla="*/ 1942732 h 2403475"/>
              <a:gd name="connsiteX391" fmla="*/ 3050111 w 11499847"/>
              <a:gd name="connsiteY391" fmla="*/ 1886682 h 2403475"/>
              <a:gd name="connsiteX392" fmla="*/ 3289594 w 11499847"/>
              <a:gd name="connsiteY392" fmla="*/ 1722086 h 2403475"/>
              <a:gd name="connsiteX393" fmla="*/ 3543925 w 11499847"/>
              <a:gd name="connsiteY393" fmla="*/ 1095493 h 2403475"/>
              <a:gd name="connsiteX394" fmla="*/ 3921866 w 11499847"/>
              <a:gd name="connsiteY394" fmla="*/ 345714 h 2403475"/>
              <a:gd name="connsiteX395" fmla="*/ 4300646 w 11499847"/>
              <a:gd name="connsiteY395" fmla="*/ 92441 h 2403475"/>
              <a:gd name="connsiteX396" fmla="*/ 4787977 w 11499847"/>
              <a:gd name="connsiteY396" fmla="*/ 0 h 2403475"/>
              <a:gd name="connsiteX397" fmla="*/ 5168221 w 11499847"/>
              <a:gd name="connsiteY397" fmla="*/ 54796 h 2403475"/>
              <a:gd name="connsiteX398" fmla="*/ 5489275 w 11499847"/>
              <a:gd name="connsiteY398" fmla="*/ 210607 h 2403475"/>
              <a:gd name="connsiteX399" fmla="*/ 5364200 w 11499847"/>
              <a:gd name="connsiteY399" fmla="*/ 409921 h 2403475"/>
              <a:gd name="connsiteX400" fmla="*/ 5239125 w 11499847"/>
              <a:gd name="connsiteY400" fmla="*/ 609025 h 2403475"/>
              <a:gd name="connsiteX401" fmla="*/ 5031643 w 11499847"/>
              <a:gd name="connsiteY401" fmla="*/ 500480 h 2403475"/>
              <a:gd name="connsiteX402" fmla="*/ 4784631 w 11499847"/>
              <a:gd name="connsiteY402" fmla="*/ 460952 h 2403475"/>
              <a:gd name="connsiteX403" fmla="*/ 4264462 w 11499847"/>
              <a:gd name="connsiteY403" fmla="*/ 679089 h 2403475"/>
              <a:gd name="connsiteX404" fmla="*/ 4050287 w 11499847"/>
              <a:gd name="connsiteY404" fmla="*/ 1198391 h 2403475"/>
              <a:gd name="connsiteX405" fmla="*/ 4262370 w 11499847"/>
              <a:gd name="connsiteY405" fmla="*/ 1725223 h 2403475"/>
              <a:gd name="connsiteX406" fmla="*/ 4778147 w 11499847"/>
              <a:gd name="connsiteY406" fmla="*/ 1945870 h 2403475"/>
              <a:gd name="connsiteX407" fmla="*/ 5191438 w 11499847"/>
              <a:gd name="connsiteY407" fmla="*/ 1804280 h 2403475"/>
              <a:gd name="connsiteX408" fmla="*/ 5426737 w 11499847"/>
              <a:gd name="connsiteY408" fmla="*/ 1445390 h 2403475"/>
              <a:gd name="connsiteX409" fmla="*/ 4708917 w 11499847"/>
              <a:gd name="connsiteY409" fmla="*/ 1445390 h 2403475"/>
              <a:gd name="connsiteX410" fmla="*/ 4850515 w 11499847"/>
              <a:gd name="connsiteY410" fmla="*/ 1223279 h 2403475"/>
              <a:gd name="connsiteX411" fmla="*/ 4992113 w 11499847"/>
              <a:gd name="connsiteY411" fmla="*/ 1000960 h 2403475"/>
              <a:gd name="connsiteX412" fmla="*/ 5457901 w 11499847"/>
              <a:gd name="connsiteY412" fmla="*/ 1000960 h 2403475"/>
              <a:gd name="connsiteX413" fmla="*/ 5924108 w 11499847"/>
              <a:gd name="connsiteY413" fmla="*/ 1000960 h 2403475"/>
              <a:gd name="connsiteX414" fmla="*/ 5936030 w 11499847"/>
              <a:gd name="connsiteY414" fmla="*/ 1100094 h 2403475"/>
              <a:gd name="connsiteX415" fmla="*/ 5940422 w 11499847"/>
              <a:gd name="connsiteY415" fmla="*/ 1201738 h 2403475"/>
              <a:gd name="connsiteX416" fmla="*/ 5600963 w 11499847"/>
              <a:gd name="connsiteY416" fmla="*/ 2050860 h 2403475"/>
              <a:gd name="connsiteX417" fmla="*/ 4764970 w 11499847"/>
              <a:gd name="connsiteY417" fmla="*/ 2403475 h 2403475"/>
              <a:gd name="connsiteX418" fmla="*/ 4178290 w 11499847"/>
              <a:gd name="connsiteY418" fmla="*/ 2262513 h 2403475"/>
              <a:gd name="connsiteX419" fmla="*/ 3757265 w 11499847"/>
              <a:gd name="connsiteY419" fmla="*/ 1886682 h 2403475"/>
              <a:gd name="connsiteX420" fmla="*/ 3332469 w 11499847"/>
              <a:gd name="connsiteY420" fmla="*/ 2263558 h 2403475"/>
              <a:gd name="connsiteX421" fmla="*/ 2749555 w 11499847"/>
              <a:gd name="connsiteY421" fmla="*/ 2403475 h 2403475"/>
              <a:gd name="connsiteX422" fmla="*/ 2242563 w 11499847"/>
              <a:gd name="connsiteY422" fmla="*/ 2295766 h 2403475"/>
              <a:gd name="connsiteX423" fmla="*/ 1844121 w 11499847"/>
              <a:gd name="connsiteY423" fmla="*/ 2005266 h 2403475"/>
              <a:gd name="connsiteX424" fmla="*/ 1583096 w 11499847"/>
              <a:gd name="connsiteY424" fmla="*/ 2257493 h 2403475"/>
              <a:gd name="connsiteX425" fmla="*/ 1188838 w 11499847"/>
              <a:gd name="connsiteY425" fmla="*/ 2354117 h 2403475"/>
              <a:gd name="connsiteX426" fmla="*/ 0 w 11499847"/>
              <a:gd name="connsiteY426" fmla="*/ 2354117 h 2403475"/>
              <a:gd name="connsiteX427" fmla="*/ 0 w 11499847"/>
              <a:gd name="connsiteY427" fmla="*/ 1201738 h 2403475"/>
              <a:gd name="connsiteX428" fmla="*/ 0 w 11499847"/>
              <a:gd name="connsiteY428" fmla="*/ 49358 h 2403475"/>
              <a:gd name="connsiteX429" fmla="*/ 538575 w 11499847"/>
              <a:gd name="connsiteY429" fmla="*/ 49358 h 2403475"/>
              <a:gd name="connsiteX430" fmla="*/ 1076940 w 11499847"/>
              <a:gd name="connsiteY430" fmla="*/ 49358 h 2403475"/>
              <a:gd name="connsiteX431" fmla="*/ 1523487 w 11499847"/>
              <a:gd name="connsiteY431" fmla="*/ 176099 h 2403475"/>
              <a:gd name="connsiteX432" fmla="*/ 1774892 w 11499847"/>
              <a:gd name="connsiteY432" fmla="*/ 500480 h 2403475"/>
              <a:gd name="connsiteX433" fmla="*/ 2196549 w 11499847"/>
              <a:gd name="connsiteY433" fmla="*/ 137826 h 2403475"/>
              <a:gd name="connsiteX434" fmla="*/ 2766077 w 11499847"/>
              <a:gd name="connsiteY434" fmla="*/ 0 h 24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Lst>
            <a:rect l="l" t="t" r="r" b="b"/>
            <a:pathLst>
              <a:path w="11499847" h="2403475">
                <a:moveTo>
                  <a:pt x="8982072" y="1919288"/>
                </a:moveTo>
                <a:cubicBezTo>
                  <a:pt x="8982072" y="2105026"/>
                  <a:pt x="8982072" y="2105026"/>
                  <a:pt x="8982072" y="2105026"/>
                </a:cubicBezTo>
                <a:cubicBezTo>
                  <a:pt x="9098233" y="2105026"/>
                  <a:pt x="9098233" y="2105026"/>
                  <a:pt x="9098233" y="2105026"/>
                </a:cubicBezTo>
                <a:cubicBezTo>
                  <a:pt x="9124975" y="2105026"/>
                  <a:pt x="9148166" y="2096202"/>
                  <a:pt x="9164880" y="2080233"/>
                </a:cubicBezTo>
                <a:cubicBezTo>
                  <a:pt x="9181594" y="2064055"/>
                  <a:pt x="9191622" y="2040732"/>
                  <a:pt x="9191622" y="2011737"/>
                </a:cubicBezTo>
                <a:cubicBezTo>
                  <a:pt x="9191622" y="1983792"/>
                  <a:pt x="9181594" y="1960680"/>
                  <a:pt x="9164880" y="1944501"/>
                </a:cubicBezTo>
                <a:cubicBezTo>
                  <a:pt x="9148166" y="1928323"/>
                  <a:pt x="9124975" y="1919288"/>
                  <a:pt x="9098233" y="1919288"/>
                </a:cubicBezTo>
                <a:cubicBezTo>
                  <a:pt x="8982072" y="1919288"/>
                  <a:pt x="8982072" y="1919288"/>
                  <a:pt x="8982072" y="1919288"/>
                </a:cubicBezTo>
                <a:close/>
                <a:moveTo>
                  <a:pt x="7280272" y="1919288"/>
                </a:moveTo>
                <a:cubicBezTo>
                  <a:pt x="7280272" y="2097088"/>
                  <a:pt x="7280272" y="2097088"/>
                  <a:pt x="7280272" y="2097088"/>
                </a:cubicBezTo>
                <a:cubicBezTo>
                  <a:pt x="7404503" y="2097088"/>
                  <a:pt x="7404503" y="2097088"/>
                  <a:pt x="7404503" y="2097088"/>
                </a:cubicBezTo>
                <a:cubicBezTo>
                  <a:pt x="7430689" y="2097088"/>
                  <a:pt x="7453105" y="2088711"/>
                  <a:pt x="7469027" y="2073423"/>
                </a:cubicBezTo>
                <a:cubicBezTo>
                  <a:pt x="7485158" y="2058136"/>
                  <a:pt x="7494585" y="2035937"/>
                  <a:pt x="7494585" y="2008502"/>
                </a:cubicBezTo>
                <a:cubicBezTo>
                  <a:pt x="7494585" y="1981487"/>
                  <a:pt x="7485158" y="1959078"/>
                  <a:pt x="7469027" y="1943581"/>
                </a:cubicBezTo>
                <a:cubicBezTo>
                  <a:pt x="7453105" y="1927874"/>
                  <a:pt x="7430689" y="1919288"/>
                  <a:pt x="7404503" y="1919288"/>
                </a:cubicBezTo>
                <a:cubicBezTo>
                  <a:pt x="7280272" y="1919288"/>
                  <a:pt x="7280272" y="1919288"/>
                  <a:pt x="7280272" y="1919288"/>
                </a:cubicBezTo>
                <a:close/>
                <a:moveTo>
                  <a:pt x="7945015" y="1909763"/>
                </a:moveTo>
                <a:cubicBezTo>
                  <a:pt x="7893445" y="1909763"/>
                  <a:pt x="7847115" y="1930941"/>
                  <a:pt x="7813574" y="1965330"/>
                </a:cubicBezTo>
                <a:cubicBezTo>
                  <a:pt x="7780242" y="1999719"/>
                  <a:pt x="7759697" y="2047317"/>
                  <a:pt x="7759697" y="2100368"/>
                </a:cubicBezTo>
                <a:cubicBezTo>
                  <a:pt x="7759697" y="2153419"/>
                  <a:pt x="7780242" y="2201227"/>
                  <a:pt x="7813574" y="2235406"/>
                </a:cubicBezTo>
                <a:cubicBezTo>
                  <a:pt x="7847115" y="2269795"/>
                  <a:pt x="7893445" y="2290763"/>
                  <a:pt x="7945015" y="2290763"/>
                </a:cubicBezTo>
                <a:cubicBezTo>
                  <a:pt x="7997215" y="2290763"/>
                  <a:pt x="8043544" y="2270004"/>
                  <a:pt x="8077086" y="2235825"/>
                </a:cubicBezTo>
                <a:cubicBezTo>
                  <a:pt x="8110628" y="2201437"/>
                  <a:pt x="8131172" y="2153838"/>
                  <a:pt x="8131172" y="2100368"/>
                </a:cubicBezTo>
                <a:cubicBezTo>
                  <a:pt x="8131172" y="2047317"/>
                  <a:pt x="8110418" y="1999719"/>
                  <a:pt x="8076876" y="1965330"/>
                </a:cubicBezTo>
                <a:cubicBezTo>
                  <a:pt x="8043334" y="1930941"/>
                  <a:pt x="7996796" y="1909763"/>
                  <a:pt x="7945015" y="1909763"/>
                </a:cubicBezTo>
                <a:close/>
                <a:moveTo>
                  <a:pt x="8899522" y="1844675"/>
                </a:moveTo>
                <a:cubicBezTo>
                  <a:pt x="9098598" y="1844675"/>
                  <a:pt x="9098598" y="1844675"/>
                  <a:pt x="9098598" y="1844675"/>
                </a:cubicBezTo>
                <a:cubicBezTo>
                  <a:pt x="9152872" y="1844675"/>
                  <a:pt x="9197507" y="1862857"/>
                  <a:pt x="9228521" y="1892741"/>
                </a:cubicBezTo>
                <a:cubicBezTo>
                  <a:pt x="9259744" y="1922835"/>
                  <a:pt x="9277347" y="1964423"/>
                  <a:pt x="9277347" y="2011236"/>
                </a:cubicBezTo>
                <a:cubicBezTo>
                  <a:pt x="9277347" y="2057839"/>
                  <a:pt x="9259744" y="2099427"/>
                  <a:pt x="9228521" y="2129521"/>
                </a:cubicBezTo>
                <a:cubicBezTo>
                  <a:pt x="9197507" y="2159405"/>
                  <a:pt x="9152872" y="2177796"/>
                  <a:pt x="9098598" y="2177796"/>
                </a:cubicBezTo>
                <a:cubicBezTo>
                  <a:pt x="8982086" y="2177796"/>
                  <a:pt x="8982086" y="2177796"/>
                  <a:pt x="8982086" y="2177796"/>
                </a:cubicBezTo>
                <a:cubicBezTo>
                  <a:pt x="8982086" y="2355850"/>
                  <a:pt x="8982086" y="2355850"/>
                  <a:pt x="8982086" y="2355850"/>
                </a:cubicBezTo>
                <a:cubicBezTo>
                  <a:pt x="8899522" y="2355850"/>
                  <a:pt x="8899522" y="2355850"/>
                  <a:pt x="8899522" y="2355850"/>
                </a:cubicBezTo>
                <a:cubicBezTo>
                  <a:pt x="8899522" y="1844675"/>
                  <a:pt x="8899522" y="1844675"/>
                  <a:pt x="8899522" y="1844675"/>
                </a:cubicBezTo>
                <a:close/>
                <a:moveTo>
                  <a:pt x="8324847" y="1844675"/>
                </a:moveTo>
                <a:cubicBezTo>
                  <a:pt x="8407608" y="1844675"/>
                  <a:pt x="8407608" y="1844675"/>
                  <a:pt x="8407608" y="1844675"/>
                </a:cubicBezTo>
                <a:cubicBezTo>
                  <a:pt x="8407608" y="2158090"/>
                  <a:pt x="8407608" y="2158090"/>
                  <a:pt x="8407608" y="2158090"/>
                </a:cubicBezTo>
                <a:cubicBezTo>
                  <a:pt x="8407608" y="2195307"/>
                  <a:pt x="8420389" y="2228551"/>
                  <a:pt x="8443017" y="2252595"/>
                </a:cubicBezTo>
                <a:cubicBezTo>
                  <a:pt x="8465855" y="2276431"/>
                  <a:pt x="8498331" y="2291066"/>
                  <a:pt x="8537931" y="2291066"/>
                </a:cubicBezTo>
                <a:cubicBezTo>
                  <a:pt x="8576692" y="2291066"/>
                  <a:pt x="8609168" y="2276431"/>
                  <a:pt x="8631797" y="2252595"/>
                </a:cubicBezTo>
                <a:cubicBezTo>
                  <a:pt x="8654425" y="2228551"/>
                  <a:pt x="8667415" y="2195307"/>
                  <a:pt x="8667415" y="2158090"/>
                </a:cubicBezTo>
                <a:cubicBezTo>
                  <a:pt x="8667415" y="1844675"/>
                  <a:pt x="8667415" y="1844675"/>
                  <a:pt x="8667415" y="1844675"/>
                </a:cubicBezTo>
                <a:cubicBezTo>
                  <a:pt x="8748710" y="1844675"/>
                  <a:pt x="8748710" y="1844675"/>
                  <a:pt x="8748710" y="1844675"/>
                </a:cubicBezTo>
                <a:cubicBezTo>
                  <a:pt x="8748710" y="2158717"/>
                  <a:pt x="8748710" y="2158717"/>
                  <a:pt x="8748710" y="2158717"/>
                </a:cubicBezTo>
                <a:cubicBezTo>
                  <a:pt x="8748710" y="2218724"/>
                  <a:pt x="8726291" y="2270785"/>
                  <a:pt x="8688577" y="2307793"/>
                </a:cubicBezTo>
                <a:cubicBezTo>
                  <a:pt x="8650863" y="2345010"/>
                  <a:pt x="8597854" y="2366963"/>
                  <a:pt x="8537093" y="2366963"/>
                </a:cubicBezTo>
                <a:cubicBezTo>
                  <a:pt x="8476331" y="2366963"/>
                  <a:pt x="8423322" y="2345010"/>
                  <a:pt x="8385399" y="2307793"/>
                </a:cubicBezTo>
                <a:cubicBezTo>
                  <a:pt x="8347475" y="2270785"/>
                  <a:pt x="8324847" y="2218724"/>
                  <a:pt x="8324847" y="2158717"/>
                </a:cubicBezTo>
                <a:cubicBezTo>
                  <a:pt x="8324847" y="1844675"/>
                  <a:pt x="8324847" y="1844675"/>
                  <a:pt x="8324847" y="1844675"/>
                </a:cubicBezTo>
                <a:close/>
                <a:moveTo>
                  <a:pt x="7197722" y="1844675"/>
                </a:moveTo>
                <a:cubicBezTo>
                  <a:pt x="7404196" y="1844675"/>
                  <a:pt x="7404196" y="1844675"/>
                  <a:pt x="7404196" y="1844675"/>
                </a:cubicBezTo>
                <a:cubicBezTo>
                  <a:pt x="7457641" y="1844675"/>
                  <a:pt x="7501065" y="1862439"/>
                  <a:pt x="7531336" y="1891906"/>
                </a:cubicBezTo>
                <a:cubicBezTo>
                  <a:pt x="7561608" y="1921581"/>
                  <a:pt x="7578727" y="1962542"/>
                  <a:pt x="7578727" y="2008937"/>
                </a:cubicBezTo>
                <a:cubicBezTo>
                  <a:pt x="7578727" y="2047390"/>
                  <a:pt x="7568080" y="2080827"/>
                  <a:pt x="7548455" y="2106950"/>
                </a:cubicBezTo>
                <a:cubicBezTo>
                  <a:pt x="7529040" y="2133073"/>
                  <a:pt x="7500647" y="2152091"/>
                  <a:pt x="7464947" y="2161495"/>
                </a:cubicBezTo>
                <a:cubicBezTo>
                  <a:pt x="7525699" y="2258673"/>
                  <a:pt x="7525699" y="2258673"/>
                  <a:pt x="7525699" y="2258673"/>
                </a:cubicBezTo>
                <a:cubicBezTo>
                  <a:pt x="7586660" y="2355850"/>
                  <a:pt x="7586660" y="2355850"/>
                  <a:pt x="7586660" y="2355850"/>
                </a:cubicBezTo>
                <a:cubicBezTo>
                  <a:pt x="7491044" y="2355850"/>
                  <a:pt x="7491044" y="2355850"/>
                  <a:pt x="7491044" y="2355850"/>
                </a:cubicBezTo>
                <a:cubicBezTo>
                  <a:pt x="7434676" y="2263479"/>
                  <a:pt x="7434676" y="2263479"/>
                  <a:pt x="7434676" y="2263479"/>
                </a:cubicBezTo>
                <a:cubicBezTo>
                  <a:pt x="7378099" y="2171108"/>
                  <a:pt x="7378099" y="2171108"/>
                  <a:pt x="7378099" y="2171108"/>
                </a:cubicBezTo>
                <a:cubicBezTo>
                  <a:pt x="7280395" y="2171108"/>
                  <a:pt x="7280395" y="2171108"/>
                  <a:pt x="7280395" y="2171108"/>
                </a:cubicBezTo>
                <a:cubicBezTo>
                  <a:pt x="7280395" y="2355850"/>
                  <a:pt x="7280395" y="2355850"/>
                  <a:pt x="7280395" y="2355850"/>
                </a:cubicBezTo>
                <a:cubicBezTo>
                  <a:pt x="7197722" y="2355850"/>
                  <a:pt x="7197722" y="2355850"/>
                  <a:pt x="7197722" y="2355850"/>
                </a:cubicBezTo>
                <a:cubicBezTo>
                  <a:pt x="7197722" y="1844675"/>
                  <a:pt x="7197722" y="1844675"/>
                  <a:pt x="7197722" y="1844675"/>
                </a:cubicBezTo>
                <a:close/>
                <a:moveTo>
                  <a:pt x="7945016" y="1833563"/>
                </a:moveTo>
                <a:cubicBezTo>
                  <a:pt x="8020028" y="1833563"/>
                  <a:pt x="8087706" y="1863673"/>
                  <a:pt x="8136527" y="1911974"/>
                </a:cubicBezTo>
                <a:cubicBezTo>
                  <a:pt x="8185138" y="1960274"/>
                  <a:pt x="8215310" y="2026976"/>
                  <a:pt x="8215310" y="2100368"/>
                </a:cubicBezTo>
                <a:cubicBezTo>
                  <a:pt x="8215310" y="2173760"/>
                  <a:pt x="8185138" y="2240461"/>
                  <a:pt x="8136527" y="2288762"/>
                </a:cubicBezTo>
                <a:cubicBezTo>
                  <a:pt x="8087706" y="2337063"/>
                  <a:pt x="8020028" y="2366963"/>
                  <a:pt x="7945016" y="2366963"/>
                </a:cubicBezTo>
                <a:cubicBezTo>
                  <a:pt x="7870004" y="2366963"/>
                  <a:pt x="7802745" y="2337063"/>
                  <a:pt x="7754134" y="2288762"/>
                </a:cubicBezTo>
                <a:cubicBezTo>
                  <a:pt x="7705523" y="2240461"/>
                  <a:pt x="7675560" y="2173760"/>
                  <a:pt x="7675560" y="2100368"/>
                </a:cubicBezTo>
                <a:cubicBezTo>
                  <a:pt x="7675560" y="2026976"/>
                  <a:pt x="7705523" y="1960274"/>
                  <a:pt x="7754134" y="1911974"/>
                </a:cubicBezTo>
                <a:cubicBezTo>
                  <a:pt x="7802745" y="1863673"/>
                  <a:pt x="7870004" y="1833563"/>
                  <a:pt x="7945016" y="1833563"/>
                </a:cubicBezTo>
                <a:close/>
                <a:moveTo>
                  <a:pt x="6834872" y="1833563"/>
                </a:moveTo>
                <a:cubicBezTo>
                  <a:pt x="6865690" y="1833563"/>
                  <a:pt x="6894831" y="1837536"/>
                  <a:pt x="6921875" y="1845482"/>
                </a:cubicBezTo>
                <a:cubicBezTo>
                  <a:pt x="6948919" y="1853218"/>
                  <a:pt x="6973658" y="1865136"/>
                  <a:pt x="6996090" y="1881028"/>
                </a:cubicBezTo>
                <a:cubicBezTo>
                  <a:pt x="6974496" y="1914692"/>
                  <a:pt x="6974496" y="1914692"/>
                  <a:pt x="6974496" y="1914692"/>
                </a:cubicBezTo>
                <a:cubicBezTo>
                  <a:pt x="6952903" y="1948356"/>
                  <a:pt x="6952903" y="1948356"/>
                  <a:pt x="6952903" y="1948356"/>
                </a:cubicBezTo>
                <a:cubicBezTo>
                  <a:pt x="6935712" y="1935183"/>
                  <a:pt x="6917263" y="1925774"/>
                  <a:pt x="6897556" y="1919501"/>
                </a:cubicBezTo>
                <a:cubicBezTo>
                  <a:pt x="6877850" y="1913228"/>
                  <a:pt x="6856885" y="1910301"/>
                  <a:pt x="6834243" y="1910301"/>
                </a:cubicBezTo>
                <a:cubicBezTo>
                  <a:pt x="6782461" y="1910301"/>
                  <a:pt x="6736548" y="1931001"/>
                  <a:pt x="6703424" y="1965084"/>
                </a:cubicBezTo>
                <a:cubicBezTo>
                  <a:pt x="6670510" y="1999166"/>
                  <a:pt x="6650384" y="2046631"/>
                  <a:pt x="6650384" y="2100368"/>
                </a:cubicBezTo>
                <a:cubicBezTo>
                  <a:pt x="6650384" y="2154105"/>
                  <a:pt x="6669671" y="2201779"/>
                  <a:pt x="6701957" y="2236070"/>
                </a:cubicBezTo>
                <a:cubicBezTo>
                  <a:pt x="6734242" y="2270152"/>
                  <a:pt x="6779526" y="2291062"/>
                  <a:pt x="6831308" y="2291062"/>
                </a:cubicBezTo>
                <a:cubicBezTo>
                  <a:pt x="6878898" y="2291062"/>
                  <a:pt x="6917473" y="2275798"/>
                  <a:pt x="6945984" y="2250498"/>
                </a:cubicBezTo>
                <a:cubicBezTo>
                  <a:pt x="6974496" y="2225197"/>
                  <a:pt x="6992735" y="2189442"/>
                  <a:pt x="6999863" y="2148460"/>
                </a:cubicBezTo>
                <a:cubicBezTo>
                  <a:pt x="6825438" y="2148460"/>
                  <a:pt x="6825438" y="2148460"/>
                  <a:pt x="6825438" y="2148460"/>
                </a:cubicBezTo>
                <a:cubicBezTo>
                  <a:pt x="6849128" y="2111241"/>
                  <a:pt x="6849128" y="2111241"/>
                  <a:pt x="6849128" y="2111241"/>
                </a:cubicBezTo>
                <a:cubicBezTo>
                  <a:pt x="6873028" y="2074022"/>
                  <a:pt x="6873028" y="2074022"/>
                  <a:pt x="6873028" y="2074022"/>
                </a:cubicBezTo>
                <a:cubicBezTo>
                  <a:pt x="7078061" y="2074022"/>
                  <a:pt x="7078061" y="2074022"/>
                  <a:pt x="7078061" y="2074022"/>
                </a:cubicBezTo>
                <a:cubicBezTo>
                  <a:pt x="7079319" y="2078204"/>
                  <a:pt x="7080158" y="2083849"/>
                  <a:pt x="7080787" y="2090540"/>
                </a:cubicBezTo>
                <a:cubicBezTo>
                  <a:pt x="7081415" y="2096813"/>
                  <a:pt x="7081835" y="2103922"/>
                  <a:pt x="7081835" y="2110613"/>
                </a:cubicBezTo>
                <a:cubicBezTo>
                  <a:pt x="7081835" y="2183378"/>
                  <a:pt x="7056258" y="2247361"/>
                  <a:pt x="7011813" y="2293362"/>
                </a:cubicBezTo>
                <a:cubicBezTo>
                  <a:pt x="6967788" y="2339363"/>
                  <a:pt x="6904894" y="2366963"/>
                  <a:pt x="6830470" y="2366963"/>
                </a:cubicBezTo>
                <a:cubicBezTo>
                  <a:pt x="6756255" y="2366963"/>
                  <a:pt x="6690007" y="2337481"/>
                  <a:pt x="6642417" y="2289389"/>
                </a:cubicBezTo>
                <a:cubicBezTo>
                  <a:pt x="6595037" y="2241088"/>
                  <a:pt x="6565897" y="2174387"/>
                  <a:pt x="6565897" y="2100368"/>
                </a:cubicBezTo>
                <a:cubicBezTo>
                  <a:pt x="6565897" y="2026139"/>
                  <a:pt x="6595876" y="1959438"/>
                  <a:pt x="6644514" y="1911346"/>
                </a:cubicBezTo>
                <a:cubicBezTo>
                  <a:pt x="6692942" y="1863255"/>
                  <a:pt x="6760238" y="1833563"/>
                  <a:pt x="6834872" y="1833563"/>
                </a:cubicBezTo>
                <a:close/>
                <a:moveTo>
                  <a:pt x="501650" y="1403350"/>
                </a:moveTo>
                <a:cubicBezTo>
                  <a:pt x="501650" y="1403350"/>
                  <a:pt x="501650" y="1403350"/>
                  <a:pt x="501650" y="1925638"/>
                </a:cubicBezTo>
                <a:cubicBezTo>
                  <a:pt x="501650" y="1925638"/>
                  <a:pt x="501650" y="1925638"/>
                  <a:pt x="842112" y="1925638"/>
                </a:cubicBezTo>
                <a:cubicBezTo>
                  <a:pt x="842112" y="1925638"/>
                  <a:pt x="842112" y="1925638"/>
                  <a:pt x="1182574" y="1925638"/>
                </a:cubicBezTo>
                <a:cubicBezTo>
                  <a:pt x="1258233" y="1925638"/>
                  <a:pt x="1326576" y="1896842"/>
                  <a:pt x="1375900" y="1849684"/>
                </a:cubicBezTo>
                <a:cubicBezTo>
                  <a:pt x="1425224" y="1802317"/>
                  <a:pt x="1455738" y="1736796"/>
                  <a:pt x="1455738" y="1662720"/>
                </a:cubicBezTo>
                <a:cubicBezTo>
                  <a:pt x="1455738" y="1588853"/>
                  <a:pt x="1425224" y="1523958"/>
                  <a:pt x="1375900" y="1477635"/>
                </a:cubicBezTo>
                <a:cubicBezTo>
                  <a:pt x="1326576" y="1431103"/>
                  <a:pt x="1258233" y="1403350"/>
                  <a:pt x="1182574" y="1403350"/>
                </a:cubicBezTo>
                <a:cubicBezTo>
                  <a:pt x="1182574" y="1403350"/>
                  <a:pt x="1182574" y="1403350"/>
                  <a:pt x="501650" y="1403350"/>
                </a:cubicBezTo>
                <a:close/>
                <a:moveTo>
                  <a:pt x="7349808" y="1012825"/>
                </a:moveTo>
                <a:cubicBezTo>
                  <a:pt x="7297999" y="1012825"/>
                  <a:pt x="7251643" y="1033706"/>
                  <a:pt x="7218292" y="1067952"/>
                </a:cubicBezTo>
                <a:cubicBezTo>
                  <a:pt x="7184731" y="1102197"/>
                  <a:pt x="7164385" y="1149598"/>
                  <a:pt x="7164385" y="1202427"/>
                </a:cubicBezTo>
                <a:cubicBezTo>
                  <a:pt x="7164385" y="1255466"/>
                  <a:pt x="7184731" y="1302866"/>
                  <a:pt x="7218292" y="1336903"/>
                </a:cubicBezTo>
                <a:cubicBezTo>
                  <a:pt x="7251643" y="1371148"/>
                  <a:pt x="7297999" y="1392238"/>
                  <a:pt x="7349808" y="1392238"/>
                </a:cubicBezTo>
                <a:cubicBezTo>
                  <a:pt x="7401827" y="1392238"/>
                  <a:pt x="7448393" y="1371357"/>
                  <a:pt x="7481953" y="1337320"/>
                </a:cubicBezTo>
                <a:cubicBezTo>
                  <a:pt x="7515304" y="1303075"/>
                  <a:pt x="7535860" y="1255675"/>
                  <a:pt x="7535860" y="1202427"/>
                </a:cubicBezTo>
                <a:cubicBezTo>
                  <a:pt x="7535860" y="1149598"/>
                  <a:pt x="7515304" y="1102197"/>
                  <a:pt x="7481534" y="1067952"/>
                </a:cubicBezTo>
                <a:cubicBezTo>
                  <a:pt x="7447973" y="1033706"/>
                  <a:pt x="7401408" y="1012825"/>
                  <a:pt x="7349808" y="1012825"/>
                </a:cubicBezTo>
                <a:close/>
                <a:moveTo>
                  <a:pt x="10448922" y="946150"/>
                </a:moveTo>
                <a:lnTo>
                  <a:pt x="10552110" y="946150"/>
                </a:lnTo>
                <a:lnTo>
                  <a:pt x="10671172" y="1139825"/>
                </a:lnTo>
                <a:lnTo>
                  <a:pt x="10790235" y="1333501"/>
                </a:lnTo>
                <a:lnTo>
                  <a:pt x="10790235" y="946150"/>
                </a:lnTo>
                <a:lnTo>
                  <a:pt x="10869610" y="946150"/>
                </a:lnTo>
                <a:lnTo>
                  <a:pt x="10869610" y="1458913"/>
                </a:lnTo>
                <a:lnTo>
                  <a:pt x="10772772" y="1458913"/>
                </a:lnTo>
                <a:lnTo>
                  <a:pt x="10650535" y="1260475"/>
                </a:lnTo>
                <a:lnTo>
                  <a:pt x="10528297" y="1062038"/>
                </a:lnTo>
                <a:lnTo>
                  <a:pt x="10528297" y="1458913"/>
                </a:lnTo>
                <a:lnTo>
                  <a:pt x="10448922" y="1458913"/>
                </a:lnTo>
                <a:close/>
                <a:moveTo>
                  <a:pt x="10185397" y="946150"/>
                </a:moveTo>
                <a:lnTo>
                  <a:pt x="10267947" y="946150"/>
                </a:lnTo>
                <a:lnTo>
                  <a:pt x="10267947" y="1458913"/>
                </a:lnTo>
                <a:lnTo>
                  <a:pt x="10185397" y="1458913"/>
                </a:lnTo>
                <a:close/>
                <a:moveTo>
                  <a:pt x="9656760" y="946150"/>
                </a:moveTo>
                <a:lnTo>
                  <a:pt x="10059985" y="946150"/>
                </a:lnTo>
                <a:lnTo>
                  <a:pt x="10059985" y="1022350"/>
                </a:lnTo>
                <a:lnTo>
                  <a:pt x="9899648" y="1022350"/>
                </a:lnTo>
                <a:lnTo>
                  <a:pt x="9899648" y="1458913"/>
                </a:lnTo>
                <a:lnTo>
                  <a:pt x="9817098" y="1458913"/>
                </a:lnTo>
                <a:lnTo>
                  <a:pt x="9817098" y="1022350"/>
                </a:lnTo>
                <a:lnTo>
                  <a:pt x="9656760" y="1022350"/>
                </a:lnTo>
                <a:close/>
                <a:moveTo>
                  <a:pt x="9336085" y="946150"/>
                </a:moveTo>
                <a:lnTo>
                  <a:pt x="9418635" y="946150"/>
                </a:lnTo>
                <a:lnTo>
                  <a:pt x="9418635" y="1382713"/>
                </a:lnTo>
                <a:lnTo>
                  <a:pt x="9671048" y="1382713"/>
                </a:lnTo>
                <a:lnTo>
                  <a:pt x="9671048" y="1458913"/>
                </a:lnTo>
                <a:lnTo>
                  <a:pt x="9336085" y="1458913"/>
                </a:lnTo>
                <a:close/>
                <a:moveTo>
                  <a:pt x="8766172" y="946150"/>
                </a:moveTo>
                <a:cubicBezTo>
                  <a:pt x="8848414" y="946150"/>
                  <a:pt x="8848414" y="946150"/>
                  <a:pt x="8848414" y="946150"/>
                </a:cubicBezTo>
                <a:cubicBezTo>
                  <a:pt x="8848414" y="1260391"/>
                  <a:pt x="8848414" y="1260391"/>
                  <a:pt x="8848414" y="1260391"/>
                </a:cubicBezTo>
                <a:cubicBezTo>
                  <a:pt x="8848414" y="1297706"/>
                  <a:pt x="8861356" y="1331038"/>
                  <a:pt x="8883900" y="1355146"/>
                </a:cubicBezTo>
                <a:cubicBezTo>
                  <a:pt x="8906443" y="1379044"/>
                  <a:pt x="8939006" y="1393718"/>
                  <a:pt x="8978249" y="1393718"/>
                </a:cubicBezTo>
                <a:cubicBezTo>
                  <a:pt x="9017074" y="1393718"/>
                  <a:pt x="9049219" y="1379044"/>
                  <a:pt x="9071972" y="1355146"/>
                </a:cubicBezTo>
                <a:cubicBezTo>
                  <a:pt x="9094515" y="1331038"/>
                  <a:pt x="9107457" y="1297706"/>
                  <a:pt x="9107457" y="1260391"/>
                </a:cubicBezTo>
                <a:cubicBezTo>
                  <a:pt x="9107457" y="946150"/>
                  <a:pt x="9107457" y="946150"/>
                  <a:pt x="9107457" y="946150"/>
                </a:cubicBezTo>
                <a:cubicBezTo>
                  <a:pt x="9188447" y="946150"/>
                  <a:pt x="9188447" y="946150"/>
                  <a:pt x="9188447" y="946150"/>
                </a:cubicBezTo>
                <a:cubicBezTo>
                  <a:pt x="9188447" y="1261230"/>
                  <a:pt x="9188447" y="1261230"/>
                  <a:pt x="9188447" y="1261230"/>
                </a:cubicBezTo>
                <a:cubicBezTo>
                  <a:pt x="9188447" y="1321185"/>
                  <a:pt x="9166112" y="1373384"/>
                  <a:pt x="9128539" y="1410489"/>
                </a:cubicBezTo>
                <a:cubicBezTo>
                  <a:pt x="9090758" y="1447804"/>
                  <a:pt x="9038156" y="1470025"/>
                  <a:pt x="8977623" y="1470025"/>
                </a:cubicBezTo>
                <a:cubicBezTo>
                  <a:pt x="8917089" y="1470025"/>
                  <a:pt x="8864278" y="1447804"/>
                  <a:pt x="8826497" y="1410489"/>
                </a:cubicBezTo>
                <a:cubicBezTo>
                  <a:pt x="8788716" y="1373384"/>
                  <a:pt x="8766172" y="1321185"/>
                  <a:pt x="8766172" y="1261230"/>
                </a:cubicBezTo>
                <a:cubicBezTo>
                  <a:pt x="8766172" y="946150"/>
                  <a:pt x="8766172" y="946150"/>
                  <a:pt x="8766172" y="946150"/>
                </a:cubicBezTo>
                <a:close/>
                <a:moveTo>
                  <a:pt x="7737472" y="946150"/>
                </a:moveTo>
                <a:lnTo>
                  <a:pt x="7839072" y="946150"/>
                </a:lnTo>
                <a:lnTo>
                  <a:pt x="7958134" y="1139825"/>
                </a:lnTo>
                <a:lnTo>
                  <a:pt x="8077197" y="1333501"/>
                </a:lnTo>
                <a:lnTo>
                  <a:pt x="8077197" y="946150"/>
                </a:lnTo>
                <a:lnTo>
                  <a:pt x="8156572" y="946150"/>
                </a:lnTo>
                <a:lnTo>
                  <a:pt x="8156572" y="1458913"/>
                </a:lnTo>
                <a:lnTo>
                  <a:pt x="8061322" y="1458913"/>
                </a:lnTo>
                <a:lnTo>
                  <a:pt x="7939084" y="1260475"/>
                </a:lnTo>
                <a:lnTo>
                  <a:pt x="7815259" y="1062038"/>
                </a:lnTo>
                <a:lnTo>
                  <a:pt x="7815259" y="1458913"/>
                </a:lnTo>
                <a:lnTo>
                  <a:pt x="7737472" y="1458913"/>
                </a:lnTo>
                <a:close/>
                <a:moveTo>
                  <a:pt x="11253544" y="936625"/>
                </a:moveTo>
                <a:cubicBezTo>
                  <a:pt x="11284280" y="936625"/>
                  <a:pt x="11313343" y="940389"/>
                  <a:pt x="11340315" y="948334"/>
                </a:cubicBezTo>
                <a:cubicBezTo>
                  <a:pt x="11367287" y="956071"/>
                  <a:pt x="11391959" y="967989"/>
                  <a:pt x="11414331" y="984090"/>
                </a:cubicBezTo>
                <a:cubicBezTo>
                  <a:pt x="11392795" y="1017545"/>
                  <a:pt x="11392795" y="1017545"/>
                  <a:pt x="11392795" y="1017545"/>
                </a:cubicBezTo>
                <a:cubicBezTo>
                  <a:pt x="11371260" y="1051209"/>
                  <a:pt x="11371260" y="1051209"/>
                  <a:pt x="11371260" y="1051209"/>
                </a:cubicBezTo>
                <a:cubicBezTo>
                  <a:pt x="11354114" y="1038036"/>
                  <a:pt x="11335715" y="1028627"/>
                  <a:pt x="11316270" y="1022354"/>
                </a:cubicBezTo>
                <a:cubicBezTo>
                  <a:pt x="11296616" y="1016290"/>
                  <a:pt x="11275498" y="1013363"/>
                  <a:pt x="11252917" y="1013363"/>
                </a:cubicBezTo>
                <a:cubicBezTo>
                  <a:pt x="11201273" y="1013363"/>
                  <a:pt x="11155483" y="1034063"/>
                  <a:pt x="11122657" y="1067936"/>
                </a:cubicBezTo>
                <a:cubicBezTo>
                  <a:pt x="11089622" y="1102019"/>
                  <a:pt x="11069549" y="1149692"/>
                  <a:pt x="11069549" y="1203221"/>
                </a:cubicBezTo>
                <a:cubicBezTo>
                  <a:pt x="11069549" y="1256958"/>
                  <a:pt x="11088785" y="1304631"/>
                  <a:pt x="11120984" y="1338923"/>
                </a:cubicBezTo>
                <a:cubicBezTo>
                  <a:pt x="11153393" y="1373214"/>
                  <a:pt x="11198346" y="1394124"/>
                  <a:pt x="11249990" y="1394124"/>
                </a:cubicBezTo>
                <a:cubicBezTo>
                  <a:pt x="11297452" y="1394124"/>
                  <a:pt x="11335924" y="1378860"/>
                  <a:pt x="11364360" y="1353350"/>
                </a:cubicBezTo>
                <a:cubicBezTo>
                  <a:pt x="11392795" y="1328050"/>
                  <a:pt x="11410986" y="1292295"/>
                  <a:pt x="11418095" y="1251521"/>
                </a:cubicBezTo>
                <a:cubicBezTo>
                  <a:pt x="11244136" y="1251521"/>
                  <a:pt x="11244136" y="1251521"/>
                  <a:pt x="11244136" y="1251521"/>
                </a:cubicBezTo>
                <a:cubicBezTo>
                  <a:pt x="11267971" y="1214303"/>
                  <a:pt x="11267971" y="1214303"/>
                  <a:pt x="11267971" y="1214303"/>
                </a:cubicBezTo>
                <a:cubicBezTo>
                  <a:pt x="11291598" y="1177084"/>
                  <a:pt x="11291598" y="1177084"/>
                  <a:pt x="11291598" y="1177084"/>
                </a:cubicBezTo>
                <a:cubicBezTo>
                  <a:pt x="11496083" y="1177084"/>
                  <a:pt x="11496083" y="1177084"/>
                  <a:pt x="11496083" y="1177084"/>
                </a:cubicBezTo>
                <a:cubicBezTo>
                  <a:pt x="11497338" y="1181057"/>
                  <a:pt x="11498174" y="1186911"/>
                  <a:pt x="11498802" y="1193393"/>
                </a:cubicBezTo>
                <a:cubicBezTo>
                  <a:pt x="11499429" y="1199875"/>
                  <a:pt x="11499847" y="1206984"/>
                  <a:pt x="11499847" y="1213466"/>
                </a:cubicBezTo>
                <a:cubicBezTo>
                  <a:pt x="11499847" y="1286231"/>
                  <a:pt x="11474339" y="1350214"/>
                  <a:pt x="11430222" y="1396215"/>
                </a:cubicBezTo>
                <a:cubicBezTo>
                  <a:pt x="11386105" y="1442216"/>
                  <a:pt x="11323379" y="1470025"/>
                  <a:pt x="11249154" y="1470025"/>
                </a:cubicBezTo>
                <a:cubicBezTo>
                  <a:pt x="11175137" y="1470025"/>
                  <a:pt x="11109066" y="1440334"/>
                  <a:pt x="11061813" y="1392242"/>
                </a:cubicBezTo>
                <a:cubicBezTo>
                  <a:pt x="11014351" y="1344150"/>
                  <a:pt x="10985497" y="1277449"/>
                  <a:pt x="10985497" y="1203221"/>
                </a:cubicBezTo>
                <a:cubicBezTo>
                  <a:pt x="10985497" y="1129201"/>
                  <a:pt x="11015187" y="1062500"/>
                  <a:pt x="11063695" y="1014408"/>
                </a:cubicBezTo>
                <a:cubicBezTo>
                  <a:pt x="11111994" y="966317"/>
                  <a:pt x="11179110" y="936625"/>
                  <a:pt x="11253544" y="936625"/>
                </a:cubicBezTo>
                <a:close/>
                <a:moveTo>
                  <a:pt x="8471697" y="936625"/>
                </a:moveTo>
                <a:cubicBezTo>
                  <a:pt x="8502452" y="936625"/>
                  <a:pt x="8530906" y="941434"/>
                  <a:pt x="8556850" y="949798"/>
                </a:cubicBezTo>
                <a:cubicBezTo>
                  <a:pt x="8582793" y="958162"/>
                  <a:pt x="8606225" y="970080"/>
                  <a:pt x="8626729" y="984717"/>
                </a:cubicBezTo>
                <a:cubicBezTo>
                  <a:pt x="8626729" y="984717"/>
                  <a:pt x="8626729" y="984717"/>
                  <a:pt x="8606225" y="1017336"/>
                </a:cubicBezTo>
                <a:cubicBezTo>
                  <a:pt x="8606225" y="1017336"/>
                  <a:pt x="8606225" y="1017336"/>
                  <a:pt x="8585722" y="1049745"/>
                </a:cubicBezTo>
                <a:cubicBezTo>
                  <a:pt x="8566474" y="1037409"/>
                  <a:pt x="8547644" y="1027581"/>
                  <a:pt x="8528605" y="1021099"/>
                </a:cubicBezTo>
                <a:cubicBezTo>
                  <a:pt x="8509775" y="1014617"/>
                  <a:pt x="8490736" y="1011063"/>
                  <a:pt x="8471070" y="1011063"/>
                </a:cubicBezTo>
                <a:cubicBezTo>
                  <a:pt x="8441151" y="1011063"/>
                  <a:pt x="8418974" y="1019217"/>
                  <a:pt x="8404328" y="1032181"/>
                </a:cubicBezTo>
                <a:cubicBezTo>
                  <a:pt x="8389683" y="1045354"/>
                  <a:pt x="8382570" y="1063755"/>
                  <a:pt x="8382570" y="1084246"/>
                </a:cubicBezTo>
                <a:cubicBezTo>
                  <a:pt x="8382570" y="1108292"/>
                  <a:pt x="8393449" y="1123556"/>
                  <a:pt x="8412697" y="1135474"/>
                </a:cubicBezTo>
                <a:cubicBezTo>
                  <a:pt x="8432155" y="1147183"/>
                  <a:pt x="8459772" y="1155338"/>
                  <a:pt x="8493038" y="1165165"/>
                </a:cubicBezTo>
                <a:cubicBezTo>
                  <a:pt x="8532789" y="1177293"/>
                  <a:pt x="8571704" y="1190257"/>
                  <a:pt x="8600786" y="1212421"/>
                </a:cubicBezTo>
                <a:cubicBezTo>
                  <a:pt x="8629658" y="1234585"/>
                  <a:pt x="8648697" y="1265740"/>
                  <a:pt x="8648697" y="1314250"/>
                </a:cubicBezTo>
                <a:cubicBezTo>
                  <a:pt x="8648697" y="1359205"/>
                  <a:pt x="8632169" y="1398097"/>
                  <a:pt x="8601413" y="1425906"/>
                </a:cubicBezTo>
                <a:cubicBezTo>
                  <a:pt x="8570658" y="1453507"/>
                  <a:pt x="8525467" y="1470025"/>
                  <a:pt x="8468140" y="1470025"/>
                </a:cubicBezTo>
                <a:cubicBezTo>
                  <a:pt x="8427552" y="1470025"/>
                  <a:pt x="8393031" y="1463125"/>
                  <a:pt x="8363531" y="1452461"/>
                </a:cubicBezTo>
                <a:cubicBezTo>
                  <a:pt x="8333821" y="1441797"/>
                  <a:pt x="8308715" y="1427161"/>
                  <a:pt x="8286747" y="1411479"/>
                </a:cubicBezTo>
                <a:cubicBezTo>
                  <a:pt x="8286747" y="1411479"/>
                  <a:pt x="8286747" y="1411479"/>
                  <a:pt x="8307251" y="1379069"/>
                </a:cubicBezTo>
                <a:cubicBezTo>
                  <a:pt x="8307251" y="1379069"/>
                  <a:pt x="8307251" y="1379069"/>
                  <a:pt x="8327754" y="1346450"/>
                </a:cubicBezTo>
                <a:cubicBezTo>
                  <a:pt x="8349931" y="1360669"/>
                  <a:pt x="8372318" y="1373005"/>
                  <a:pt x="8395541" y="1381578"/>
                </a:cubicBezTo>
                <a:cubicBezTo>
                  <a:pt x="8418765" y="1390360"/>
                  <a:pt x="8442825" y="1395378"/>
                  <a:pt x="8468768" y="1395378"/>
                </a:cubicBezTo>
                <a:cubicBezTo>
                  <a:pt x="8500569" y="1395378"/>
                  <a:pt x="8525048" y="1387224"/>
                  <a:pt x="8541367" y="1373633"/>
                </a:cubicBezTo>
                <a:cubicBezTo>
                  <a:pt x="8557686" y="1360041"/>
                  <a:pt x="8566055" y="1341014"/>
                  <a:pt x="8566055" y="1319477"/>
                </a:cubicBezTo>
                <a:cubicBezTo>
                  <a:pt x="8566055" y="1295640"/>
                  <a:pt x="8554967" y="1280376"/>
                  <a:pt x="8535509" y="1268458"/>
                </a:cubicBezTo>
                <a:cubicBezTo>
                  <a:pt x="8516261" y="1256540"/>
                  <a:pt x="8488644" y="1248176"/>
                  <a:pt x="8455587" y="1238348"/>
                </a:cubicBezTo>
                <a:cubicBezTo>
                  <a:pt x="8415417" y="1226221"/>
                  <a:pt x="8376502" y="1213466"/>
                  <a:pt x="8347630" y="1191511"/>
                </a:cubicBezTo>
                <a:cubicBezTo>
                  <a:pt x="8318758" y="1169556"/>
                  <a:pt x="8299928" y="1138192"/>
                  <a:pt x="8299928" y="1089264"/>
                </a:cubicBezTo>
                <a:cubicBezTo>
                  <a:pt x="8299928" y="1044727"/>
                  <a:pt x="8315829" y="1006463"/>
                  <a:pt x="8345329" y="979489"/>
                </a:cubicBezTo>
                <a:cubicBezTo>
                  <a:pt x="8374828" y="952516"/>
                  <a:pt x="8417718" y="936625"/>
                  <a:pt x="8471697" y="936625"/>
                </a:cubicBezTo>
                <a:close/>
                <a:moveTo>
                  <a:pt x="7349808" y="936625"/>
                </a:moveTo>
                <a:cubicBezTo>
                  <a:pt x="7424849" y="936625"/>
                  <a:pt x="7492344" y="966526"/>
                  <a:pt x="7541183" y="1014826"/>
                </a:cubicBezTo>
                <a:cubicBezTo>
                  <a:pt x="7590023" y="1063127"/>
                  <a:pt x="7619997" y="1129828"/>
                  <a:pt x="7619997" y="1203221"/>
                </a:cubicBezTo>
                <a:cubicBezTo>
                  <a:pt x="7619997" y="1276613"/>
                  <a:pt x="7590023" y="1343314"/>
                  <a:pt x="7541183" y="1391615"/>
                </a:cubicBezTo>
                <a:cubicBezTo>
                  <a:pt x="7492344" y="1440125"/>
                  <a:pt x="7424849" y="1470025"/>
                  <a:pt x="7349808" y="1470025"/>
                </a:cubicBezTo>
                <a:cubicBezTo>
                  <a:pt x="7274767" y="1470025"/>
                  <a:pt x="7207272" y="1440125"/>
                  <a:pt x="7158642" y="1391615"/>
                </a:cubicBezTo>
                <a:cubicBezTo>
                  <a:pt x="7110012" y="1343314"/>
                  <a:pt x="7080247" y="1276613"/>
                  <a:pt x="7080247" y="1203221"/>
                </a:cubicBezTo>
                <a:cubicBezTo>
                  <a:pt x="7080247" y="1129828"/>
                  <a:pt x="7110012" y="1063127"/>
                  <a:pt x="7158642" y="1014826"/>
                </a:cubicBezTo>
                <a:cubicBezTo>
                  <a:pt x="7207272" y="966526"/>
                  <a:pt x="7274767" y="936625"/>
                  <a:pt x="7349808" y="936625"/>
                </a:cubicBezTo>
                <a:close/>
                <a:moveTo>
                  <a:pt x="6837427" y="936625"/>
                </a:moveTo>
                <a:cubicBezTo>
                  <a:pt x="6874092" y="936625"/>
                  <a:pt x="6904891" y="941852"/>
                  <a:pt x="6932756" y="951680"/>
                </a:cubicBezTo>
                <a:cubicBezTo>
                  <a:pt x="6960412" y="961507"/>
                  <a:pt x="6984925" y="975726"/>
                  <a:pt x="7008810" y="993499"/>
                </a:cubicBezTo>
                <a:cubicBezTo>
                  <a:pt x="7008810" y="993499"/>
                  <a:pt x="7008810" y="993499"/>
                  <a:pt x="6987439" y="1026745"/>
                </a:cubicBezTo>
                <a:cubicBezTo>
                  <a:pt x="6987439" y="1026745"/>
                  <a:pt x="6987439" y="1026745"/>
                  <a:pt x="6966278" y="1059991"/>
                </a:cubicBezTo>
                <a:cubicBezTo>
                  <a:pt x="6946584" y="1044727"/>
                  <a:pt x="6926680" y="1032809"/>
                  <a:pt x="6904891" y="1024863"/>
                </a:cubicBezTo>
                <a:cubicBezTo>
                  <a:pt x="6883101" y="1016708"/>
                  <a:pt x="6859845" y="1012526"/>
                  <a:pt x="6833027" y="1012526"/>
                </a:cubicBezTo>
                <a:cubicBezTo>
                  <a:pt x="6782115" y="1012526"/>
                  <a:pt x="6736441" y="1033436"/>
                  <a:pt x="6703338" y="1067727"/>
                </a:cubicBezTo>
                <a:cubicBezTo>
                  <a:pt x="6670444" y="1102019"/>
                  <a:pt x="6649912" y="1149483"/>
                  <a:pt x="6649912" y="1203221"/>
                </a:cubicBezTo>
                <a:cubicBezTo>
                  <a:pt x="6649912" y="1256958"/>
                  <a:pt x="6670444" y="1304631"/>
                  <a:pt x="6703338" y="1338923"/>
                </a:cubicBezTo>
                <a:cubicBezTo>
                  <a:pt x="6736441" y="1373214"/>
                  <a:pt x="6782115" y="1393915"/>
                  <a:pt x="6833027" y="1393915"/>
                </a:cubicBezTo>
                <a:cubicBezTo>
                  <a:pt x="6859845" y="1393915"/>
                  <a:pt x="6883101" y="1389733"/>
                  <a:pt x="6904891" y="1381787"/>
                </a:cubicBezTo>
                <a:cubicBezTo>
                  <a:pt x="6926680" y="1373633"/>
                  <a:pt x="6946584" y="1361923"/>
                  <a:pt x="6966278" y="1346450"/>
                </a:cubicBezTo>
                <a:cubicBezTo>
                  <a:pt x="6966278" y="1346450"/>
                  <a:pt x="6966278" y="1346450"/>
                  <a:pt x="6987439" y="1379696"/>
                </a:cubicBezTo>
                <a:cubicBezTo>
                  <a:pt x="6987439" y="1379696"/>
                  <a:pt x="6987439" y="1379696"/>
                  <a:pt x="7008810" y="1412942"/>
                </a:cubicBezTo>
                <a:cubicBezTo>
                  <a:pt x="6984925" y="1430924"/>
                  <a:pt x="6960412" y="1445143"/>
                  <a:pt x="6932756" y="1454970"/>
                </a:cubicBezTo>
                <a:cubicBezTo>
                  <a:pt x="6904891" y="1464589"/>
                  <a:pt x="6874092" y="1470025"/>
                  <a:pt x="6837427" y="1470025"/>
                </a:cubicBezTo>
                <a:cubicBezTo>
                  <a:pt x="6761373" y="1470025"/>
                  <a:pt x="6693491" y="1440334"/>
                  <a:pt x="6644674" y="1392242"/>
                </a:cubicBezTo>
                <a:cubicBezTo>
                  <a:pt x="6595648" y="1344150"/>
                  <a:pt x="6565897" y="1277449"/>
                  <a:pt x="6565897" y="1203221"/>
                </a:cubicBezTo>
                <a:cubicBezTo>
                  <a:pt x="6565897" y="1129201"/>
                  <a:pt x="6595648" y="1062500"/>
                  <a:pt x="6644674" y="1014408"/>
                </a:cubicBezTo>
                <a:cubicBezTo>
                  <a:pt x="6693491" y="966107"/>
                  <a:pt x="6761373" y="936625"/>
                  <a:pt x="6837427" y="936625"/>
                </a:cubicBezTo>
                <a:close/>
                <a:moveTo>
                  <a:pt x="501650" y="477838"/>
                </a:moveTo>
                <a:cubicBezTo>
                  <a:pt x="501650" y="477838"/>
                  <a:pt x="501650" y="477838"/>
                  <a:pt x="501650" y="981076"/>
                </a:cubicBezTo>
                <a:cubicBezTo>
                  <a:pt x="501650" y="981076"/>
                  <a:pt x="501650" y="981076"/>
                  <a:pt x="786010" y="981076"/>
                </a:cubicBezTo>
                <a:cubicBezTo>
                  <a:pt x="786010" y="981076"/>
                  <a:pt x="786010" y="981076"/>
                  <a:pt x="1070579" y="981076"/>
                </a:cubicBezTo>
                <a:cubicBezTo>
                  <a:pt x="1142870" y="981076"/>
                  <a:pt x="1207013" y="953710"/>
                  <a:pt x="1253188" y="908588"/>
                </a:cubicBezTo>
                <a:cubicBezTo>
                  <a:pt x="1299153" y="863466"/>
                  <a:pt x="1327150" y="800169"/>
                  <a:pt x="1327150" y="727681"/>
                </a:cubicBezTo>
                <a:cubicBezTo>
                  <a:pt x="1327150" y="655402"/>
                  <a:pt x="1299153" y="592942"/>
                  <a:pt x="1253188" y="548446"/>
                </a:cubicBezTo>
                <a:cubicBezTo>
                  <a:pt x="1207013" y="503951"/>
                  <a:pt x="1142870" y="477838"/>
                  <a:pt x="1070579" y="477838"/>
                </a:cubicBezTo>
                <a:cubicBezTo>
                  <a:pt x="1070579" y="477838"/>
                  <a:pt x="1070579" y="477838"/>
                  <a:pt x="501650" y="477838"/>
                </a:cubicBezTo>
                <a:close/>
                <a:moveTo>
                  <a:pt x="6675435" y="336550"/>
                </a:moveTo>
                <a:cubicBezTo>
                  <a:pt x="6675435" y="487363"/>
                  <a:pt x="6675435" y="487363"/>
                  <a:pt x="6675435" y="487363"/>
                </a:cubicBezTo>
                <a:cubicBezTo>
                  <a:pt x="6808467" y="487363"/>
                  <a:pt x="6808467" y="487363"/>
                  <a:pt x="6808467" y="487363"/>
                </a:cubicBezTo>
                <a:cubicBezTo>
                  <a:pt x="6831475" y="487363"/>
                  <a:pt x="6851346" y="478985"/>
                  <a:pt x="6865570" y="465370"/>
                </a:cubicBezTo>
                <a:cubicBezTo>
                  <a:pt x="6879793" y="451755"/>
                  <a:pt x="6888160" y="432903"/>
                  <a:pt x="6888160" y="411957"/>
                </a:cubicBezTo>
                <a:cubicBezTo>
                  <a:pt x="6888160" y="390801"/>
                  <a:pt x="6879793" y="371949"/>
                  <a:pt x="6865570" y="358334"/>
                </a:cubicBezTo>
                <a:cubicBezTo>
                  <a:pt x="6851346" y="344719"/>
                  <a:pt x="6831475" y="336550"/>
                  <a:pt x="6808467" y="336550"/>
                </a:cubicBezTo>
                <a:cubicBezTo>
                  <a:pt x="6675435" y="336550"/>
                  <a:pt x="6675435" y="336550"/>
                  <a:pt x="6675435" y="336550"/>
                </a:cubicBezTo>
                <a:close/>
                <a:moveTo>
                  <a:pt x="6675435" y="122238"/>
                </a:moveTo>
                <a:cubicBezTo>
                  <a:pt x="6675435" y="265113"/>
                  <a:pt x="6675435" y="265113"/>
                  <a:pt x="6675435" y="265113"/>
                </a:cubicBezTo>
                <a:cubicBezTo>
                  <a:pt x="6795279" y="265113"/>
                  <a:pt x="6795279" y="265113"/>
                  <a:pt x="6795279" y="265113"/>
                </a:cubicBezTo>
                <a:cubicBezTo>
                  <a:pt x="6816822" y="265113"/>
                  <a:pt x="6835228" y="257396"/>
                  <a:pt x="6848404" y="244673"/>
                </a:cubicBezTo>
                <a:cubicBezTo>
                  <a:pt x="6861372" y="231949"/>
                  <a:pt x="6869110" y="214012"/>
                  <a:pt x="6869110" y="193571"/>
                </a:cubicBezTo>
                <a:cubicBezTo>
                  <a:pt x="6869110" y="173131"/>
                  <a:pt x="6861372" y="155402"/>
                  <a:pt x="6848404" y="142679"/>
                </a:cubicBezTo>
                <a:cubicBezTo>
                  <a:pt x="6835228" y="129747"/>
                  <a:pt x="6816822" y="122238"/>
                  <a:pt x="6795279" y="122238"/>
                </a:cubicBezTo>
                <a:cubicBezTo>
                  <a:pt x="6675435" y="122238"/>
                  <a:pt x="6675435" y="122238"/>
                  <a:pt x="6675435" y="122238"/>
                </a:cubicBezTo>
                <a:close/>
                <a:moveTo>
                  <a:pt x="8850791" y="114300"/>
                </a:moveTo>
                <a:cubicBezTo>
                  <a:pt x="8799203" y="114300"/>
                  <a:pt x="8753045" y="135269"/>
                  <a:pt x="8719837" y="169657"/>
                </a:cubicBezTo>
                <a:cubicBezTo>
                  <a:pt x="8686419" y="204046"/>
                  <a:pt x="8666160" y="251645"/>
                  <a:pt x="8666160" y="304905"/>
                </a:cubicBezTo>
                <a:cubicBezTo>
                  <a:pt x="8666160" y="357956"/>
                  <a:pt x="8686419" y="405554"/>
                  <a:pt x="8719837" y="439943"/>
                </a:cubicBezTo>
                <a:cubicBezTo>
                  <a:pt x="8753045" y="474332"/>
                  <a:pt x="8799203" y="495300"/>
                  <a:pt x="8850791" y="495300"/>
                </a:cubicBezTo>
                <a:cubicBezTo>
                  <a:pt x="8902588" y="495300"/>
                  <a:pt x="8948954" y="474541"/>
                  <a:pt x="8982163" y="440153"/>
                </a:cubicBezTo>
                <a:cubicBezTo>
                  <a:pt x="9015580" y="405974"/>
                  <a:pt x="9036048" y="358375"/>
                  <a:pt x="9036048" y="304905"/>
                </a:cubicBezTo>
                <a:cubicBezTo>
                  <a:pt x="9036048" y="251645"/>
                  <a:pt x="9015371" y="204046"/>
                  <a:pt x="8981954" y="169657"/>
                </a:cubicBezTo>
                <a:cubicBezTo>
                  <a:pt x="8948536" y="135269"/>
                  <a:pt x="8902170" y="114300"/>
                  <a:pt x="8850791" y="114300"/>
                </a:cubicBezTo>
                <a:close/>
                <a:moveTo>
                  <a:pt x="7335415" y="114300"/>
                </a:moveTo>
                <a:cubicBezTo>
                  <a:pt x="7283845" y="114300"/>
                  <a:pt x="7237515" y="135269"/>
                  <a:pt x="7203974" y="169657"/>
                </a:cubicBezTo>
                <a:cubicBezTo>
                  <a:pt x="7170642" y="204046"/>
                  <a:pt x="7150097" y="251645"/>
                  <a:pt x="7150097" y="304905"/>
                </a:cubicBezTo>
                <a:cubicBezTo>
                  <a:pt x="7150097" y="357956"/>
                  <a:pt x="7170642" y="405554"/>
                  <a:pt x="7203974" y="439943"/>
                </a:cubicBezTo>
                <a:cubicBezTo>
                  <a:pt x="7237515" y="474332"/>
                  <a:pt x="7283845" y="495300"/>
                  <a:pt x="7335415" y="495300"/>
                </a:cubicBezTo>
                <a:cubicBezTo>
                  <a:pt x="7387405" y="495300"/>
                  <a:pt x="7433944" y="474541"/>
                  <a:pt x="7467486" y="440153"/>
                </a:cubicBezTo>
                <a:cubicBezTo>
                  <a:pt x="7501028" y="405974"/>
                  <a:pt x="7521572" y="358375"/>
                  <a:pt x="7521572" y="304905"/>
                </a:cubicBezTo>
                <a:cubicBezTo>
                  <a:pt x="7521572" y="251645"/>
                  <a:pt x="7500818" y="204046"/>
                  <a:pt x="7467067" y="169657"/>
                </a:cubicBezTo>
                <a:cubicBezTo>
                  <a:pt x="7433525" y="135269"/>
                  <a:pt x="7386986" y="114300"/>
                  <a:pt x="7335415" y="114300"/>
                </a:cubicBezTo>
                <a:close/>
                <a:moveTo>
                  <a:pt x="9237660" y="49213"/>
                </a:moveTo>
                <a:lnTo>
                  <a:pt x="9339260" y="49213"/>
                </a:lnTo>
                <a:lnTo>
                  <a:pt x="9458322" y="242888"/>
                </a:lnTo>
                <a:lnTo>
                  <a:pt x="9578972" y="436563"/>
                </a:lnTo>
                <a:lnTo>
                  <a:pt x="9578972" y="49213"/>
                </a:lnTo>
                <a:lnTo>
                  <a:pt x="9656760" y="49213"/>
                </a:lnTo>
                <a:lnTo>
                  <a:pt x="9656760" y="560388"/>
                </a:lnTo>
                <a:lnTo>
                  <a:pt x="9561510" y="560388"/>
                </a:lnTo>
                <a:lnTo>
                  <a:pt x="9439272" y="363538"/>
                </a:lnTo>
                <a:lnTo>
                  <a:pt x="9317035" y="165101"/>
                </a:lnTo>
                <a:lnTo>
                  <a:pt x="9317035" y="560388"/>
                </a:lnTo>
                <a:lnTo>
                  <a:pt x="9237660" y="560388"/>
                </a:lnTo>
                <a:close/>
                <a:moveTo>
                  <a:pt x="8126410" y="49213"/>
                </a:moveTo>
                <a:lnTo>
                  <a:pt x="8529635" y="49213"/>
                </a:lnTo>
                <a:lnTo>
                  <a:pt x="8529635" y="125413"/>
                </a:lnTo>
                <a:lnTo>
                  <a:pt x="8369298" y="125413"/>
                </a:lnTo>
                <a:lnTo>
                  <a:pt x="8369298" y="560388"/>
                </a:lnTo>
                <a:lnTo>
                  <a:pt x="8285160" y="560388"/>
                </a:lnTo>
                <a:lnTo>
                  <a:pt x="8285160" y="125413"/>
                </a:lnTo>
                <a:lnTo>
                  <a:pt x="8126410" y="125413"/>
                </a:lnTo>
                <a:close/>
                <a:moveTo>
                  <a:pt x="6592885" y="49213"/>
                </a:moveTo>
                <a:cubicBezTo>
                  <a:pt x="6795851" y="49213"/>
                  <a:pt x="6795851" y="49213"/>
                  <a:pt x="6795851" y="49213"/>
                </a:cubicBezTo>
                <a:cubicBezTo>
                  <a:pt x="6840537" y="49213"/>
                  <a:pt x="6879794" y="63633"/>
                  <a:pt x="6907775" y="87875"/>
                </a:cubicBezTo>
                <a:cubicBezTo>
                  <a:pt x="6935756" y="112117"/>
                  <a:pt x="6952670" y="146182"/>
                  <a:pt x="6952670" y="185680"/>
                </a:cubicBezTo>
                <a:cubicBezTo>
                  <a:pt x="6952670" y="208041"/>
                  <a:pt x="6946823" y="228103"/>
                  <a:pt x="6936382" y="245658"/>
                </a:cubicBezTo>
                <a:cubicBezTo>
                  <a:pt x="6925733" y="263004"/>
                  <a:pt x="6910698" y="277633"/>
                  <a:pt x="6892114" y="288709"/>
                </a:cubicBezTo>
                <a:cubicBezTo>
                  <a:pt x="6916963" y="300621"/>
                  <a:pt x="6937009" y="318176"/>
                  <a:pt x="6950791" y="339492"/>
                </a:cubicBezTo>
                <a:cubicBezTo>
                  <a:pt x="6964572" y="360808"/>
                  <a:pt x="6972298" y="385677"/>
                  <a:pt x="6972298" y="412845"/>
                </a:cubicBezTo>
                <a:cubicBezTo>
                  <a:pt x="6972298" y="454015"/>
                  <a:pt x="6955384" y="491005"/>
                  <a:pt x="6926359" y="517546"/>
                </a:cubicBezTo>
                <a:cubicBezTo>
                  <a:pt x="6897543" y="544087"/>
                  <a:pt x="6856616" y="560388"/>
                  <a:pt x="6808798" y="560388"/>
                </a:cubicBezTo>
                <a:cubicBezTo>
                  <a:pt x="6592885" y="560388"/>
                  <a:pt x="6592885" y="560388"/>
                  <a:pt x="6592885" y="560388"/>
                </a:cubicBezTo>
                <a:cubicBezTo>
                  <a:pt x="6592885" y="49213"/>
                  <a:pt x="6592885" y="49213"/>
                  <a:pt x="6592885" y="49213"/>
                </a:cubicBezTo>
                <a:close/>
                <a:moveTo>
                  <a:pt x="8850790" y="38100"/>
                </a:moveTo>
                <a:cubicBezTo>
                  <a:pt x="8925610" y="38100"/>
                  <a:pt x="8992907" y="68001"/>
                  <a:pt x="9041603" y="116301"/>
                </a:cubicBezTo>
                <a:cubicBezTo>
                  <a:pt x="9090299" y="164602"/>
                  <a:pt x="9120185" y="231303"/>
                  <a:pt x="9120185" y="304905"/>
                </a:cubicBezTo>
                <a:cubicBezTo>
                  <a:pt x="9120185" y="378297"/>
                  <a:pt x="9090299" y="444998"/>
                  <a:pt x="9041603" y="493090"/>
                </a:cubicBezTo>
                <a:cubicBezTo>
                  <a:pt x="8992907" y="541600"/>
                  <a:pt x="8925610" y="571500"/>
                  <a:pt x="8850790" y="571500"/>
                </a:cubicBezTo>
                <a:cubicBezTo>
                  <a:pt x="8775761" y="571500"/>
                  <a:pt x="8708673" y="541600"/>
                  <a:pt x="8660186" y="493090"/>
                </a:cubicBezTo>
                <a:cubicBezTo>
                  <a:pt x="8611699" y="444998"/>
                  <a:pt x="8582022" y="378297"/>
                  <a:pt x="8582022" y="304905"/>
                </a:cubicBezTo>
                <a:cubicBezTo>
                  <a:pt x="8582022" y="231303"/>
                  <a:pt x="8611699" y="164602"/>
                  <a:pt x="8660186" y="116301"/>
                </a:cubicBezTo>
                <a:cubicBezTo>
                  <a:pt x="8708673" y="68001"/>
                  <a:pt x="8775761" y="38100"/>
                  <a:pt x="8850790" y="38100"/>
                </a:cubicBezTo>
                <a:close/>
                <a:moveTo>
                  <a:pt x="7870035" y="38100"/>
                </a:moveTo>
                <a:cubicBezTo>
                  <a:pt x="7871499" y="38100"/>
                  <a:pt x="7871499" y="38100"/>
                  <a:pt x="7871499" y="38100"/>
                </a:cubicBezTo>
                <a:cubicBezTo>
                  <a:pt x="7901627" y="38309"/>
                  <a:pt x="7929663" y="42909"/>
                  <a:pt x="7955187" y="51273"/>
                </a:cubicBezTo>
                <a:cubicBezTo>
                  <a:pt x="7981131" y="59637"/>
                  <a:pt x="8004563" y="71764"/>
                  <a:pt x="8025067" y="86401"/>
                </a:cubicBezTo>
                <a:cubicBezTo>
                  <a:pt x="8004563" y="118811"/>
                  <a:pt x="8004563" y="118811"/>
                  <a:pt x="8004563" y="118811"/>
                </a:cubicBezTo>
                <a:cubicBezTo>
                  <a:pt x="7984060" y="151429"/>
                  <a:pt x="7984060" y="151429"/>
                  <a:pt x="7984060" y="151429"/>
                </a:cubicBezTo>
                <a:cubicBezTo>
                  <a:pt x="7964811" y="138884"/>
                  <a:pt x="7945982" y="129265"/>
                  <a:pt x="7926943" y="122574"/>
                </a:cubicBezTo>
                <a:cubicBezTo>
                  <a:pt x="7908113" y="116092"/>
                  <a:pt x="7889074" y="112538"/>
                  <a:pt x="7869198" y="112538"/>
                </a:cubicBezTo>
                <a:cubicBezTo>
                  <a:pt x="7839280" y="112538"/>
                  <a:pt x="7817312" y="120692"/>
                  <a:pt x="7802666" y="133865"/>
                </a:cubicBezTo>
                <a:cubicBezTo>
                  <a:pt x="7788021" y="147038"/>
                  <a:pt x="7780907" y="165230"/>
                  <a:pt x="7780907" y="185721"/>
                </a:cubicBezTo>
                <a:cubicBezTo>
                  <a:pt x="7780907" y="209767"/>
                  <a:pt x="7791787" y="225031"/>
                  <a:pt x="7811035" y="236949"/>
                </a:cubicBezTo>
                <a:cubicBezTo>
                  <a:pt x="7830283" y="248658"/>
                  <a:pt x="7857900" y="257022"/>
                  <a:pt x="7891166" y="266849"/>
                </a:cubicBezTo>
                <a:cubicBezTo>
                  <a:pt x="7931127" y="278977"/>
                  <a:pt x="7970042" y="291941"/>
                  <a:pt x="7998914" y="313896"/>
                </a:cubicBezTo>
                <a:cubicBezTo>
                  <a:pt x="8027996" y="336060"/>
                  <a:pt x="8047035" y="367424"/>
                  <a:pt x="8047035" y="415934"/>
                </a:cubicBezTo>
                <a:cubicBezTo>
                  <a:pt x="8047035" y="460889"/>
                  <a:pt x="8030506" y="499781"/>
                  <a:pt x="7999751" y="527381"/>
                </a:cubicBezTo>
                <a:cubicBezTo>
                  <a:pt x="7968787" y="554982"/>
                  <a:pt x="7923804" y="571500"/>
                  <a:pt x="7866478" y="571500"/>
                </a:cubicBezTo>
                <a:cubicBezTo>
                  <a:pt x="7825890" y="571500"/>
                  <a:pt x="7791368" y="564809"/>
                  <a:pt x="7761659" y="554145"/>
                </a:cubicBezTo>
                <a:cubicBezTo>
                  <a:pt x="7731950" y="543272"/>
                  <a:pt x="7707053" y="528845"/>
                  <a:pt x="7685085" y="512954"/>
                </a:cubicBezTo>
                <a:cubicBezTo>
                  <a:pt x="7725883" y="447925"/>
                  <a:pt x="7725883" y="447925"/>
                  <a:pt x="7725883" y="447925"/>
                </a:cubicBezTo>
                <a:cubicBezTo>
                  <a:pt x="7748269" y="462353"/>
                  <a:pt x="7770656" y="474480"/>
                  <a:pt x="7793879" y="483053"/>
                </a:cubicBezTo>
                <a:cubicBezTo>
                  <a:pt x="7816893" y="491835"/>
                  <a:pt x="7841163" y="497063"/>
                  <a:pt x="7867106" y="497063"/>
                </a:cubicBezTo>
                <a:cubicBezTo>
                  <a:pt x="7898907" y="497063"/>
                  <a:pt x="7923177" y="488699"/>
                  <a:pt x="7939496" y="475108"/>
                </a:cubicBezTo>
                <a:cubicBezTo>
                  <a:pt x="7956024" y="461516"/>
                  <a:pt x="7964393" y="442489"/>
                  <a:pt x="7964393" y="420952"/>
                </a:cubicBezTo>
                <a:cubicBezTo>
                  <a:pt x="7964393" y="397324"/>
                  <a:pt x="7953095" y="381851"/>
                  <a:pt x="7933847" y="369933"/>
                </a:cubicBezTo>
                <a:cubicBezTo>
                  <a:pt x="7914389" y="358224"/>
                  <a:pt x="7886982" y="349860"/>
                  <a:pt x="7853925" y="339823"/>
                </a:cubicBezTo>
                <a:cubicBezTo>
                  <a:pt x="7813755" y="327696"/>
                  <a:pt x="7774840" y="314941"/>
                  <a:pt x="7745968" y="292986"/>
                </a:cubicBezTo>
                <a:cubicBezTo>
                  <a:pt x="7717095" y="271031"/>
                  <a:pt x="7698266" y="239667"/>
                  <a:pt x="7698266" y="190739"/>
                </a:cubicBezTo>
                <a:cubicBezTo>
                  <a:pt x="7698266" y="146202"/>
                  <a:pt x="7714166" y="107938"/>
                  <a:pt x="7743666" y="80964"/>
                </a:cubicBezTo>
                <a:cubicBezTo>
                  <a:pt x="7772957" y="53991"/>
                  <a:pt x="7815847" y="38100"/>
                  <a:pt x="7870035" y="38100"/>
                </a:cubicBezTo>
                <a:close/>
                <a:moveTo>
                  <a:pt x="7334624" y="38100"/>
                </a:moveTo>
                <a:cubicBezTo>
                  <a:pt x="7409415" y="38100"/>
                  <a:pt x="7476894" y="68001"/>
                  <a:pt x="7525363" y="116301"/>
                </a:cubicBezTo>
                <a:cubicBezTo>
                  <a:pt x="7574040" y="164602"/>
                  <a:pt x="7604123" y="231303"/>
                  <a:pt x="7604123" y="304905"/>
                </a:cubicBezTo>
                <a:cubicBezTo>
                  <a:pt x="7604123" y="378297"/>
                  <a:pt x="7574040" y="444998"/>
                  <a:pt x="7525363" y="493090"/>
                </a:cubicBezTo>
                <a:cubicBezTo>
                  <a:pt x="7476894" y="541600"/>
                  <a:pt x="7409415" y="571500"/>
                  <a:pt x="7334624" y="571500"/>
                </a:cubicBezTo>
                <a:cubicBezTo>
                  <a:pt x="7259833" y="571500"/>
                  <a:pt x="7192562" y="541600"/>
                  <a:pt x="7144094" y="493090"/>
                </a:cubicBezTo>
                <a:cubicBezTo>
                  <a:pt x="7095626" y="444998"/>
                  <a:pt x="7065960" y="378297"/>
                  <a:pt x="7065960" y="304905"/>
                </a:cubicBezTo>
                <a:cubicBezTo>
                  <a:pt x="7065960" y="231303"/>
                  <a:pt x="7095626" y="164602"/>
                  <a:pt x="7144094" y="116301"/>
                </a:cubicBezTo>
                <a:cubicBezTo>
                  <a:pt x="7192562" y="68001"/>
                  <a:pt x="7259833" y="38100"/>
                  <a:pt x="7334624" y="38100"/>
                </a:cubicBezTo>
                <a:close/>
                <a:moveTo>
                  <a:pt x="2766077" y="0"/>
                </a:moveTo>
                <a:cubicBezTo>
                  <a:pt x="2901191" y="0"/>
                  <a:pt x="3028777" y="17359"/>
                  <a:pt x="3146531" y="51449"/>
                </a:cubicBezTo>
                <a:cubicBezTo>
                  <a:pt x="3264077" y="85540"/>
                  <a:pt x="3372000" y="136571"/>
                  <a:pt x="3467375" y="204124"/>
                </a:cubicBezTo>
                <a:cubicBezTo>
                  <a:pt x="3467375" y="204124"/>
                  <a:pt x="3467375" y="204124"/>
                  <a:pt x="3340627" y="403228"/>
                </a:cubicBezTo>
                <a:cubicBezTo>
                  <a:pt x="3340627" y="403228"/>
                  <a:pt x="3340627" y="403228"/>
                  <a:pt x="3213880" y="602542"/>
                </a:cubicBezTo>
                <a:cubicBezTo>
                  <a:pt x="3153015" y="556321"/>
                  <a:pt x="3084622" y="520976"/>
                  <a:pt x="3009743" y="496716"/>
                </a:cubicBezTo>
                <a:cubicBezTo>
                  <a:pt x="2934865" y="472455"/>
                  <a:pt x="2853295" y="459279"/>
                  <a:pt x="2766077" y="457606"/>
                </a:cubicBezTo>
                <a:cubicBezTo>
                  <a:pt x="2556923" y="459279"/>
                  <a:pt x="2368473" y="545655"/>
                  <a:pt x="2232314" y="681180"/>
                </a:cubicBezTo>
                <a:cubicBezTo>
                  <a:pt x="2095946" y="816496"/>
                  <a:pt x="2012073" y="1000960"/>
                  <a:pt x="2012073" y="1198391"/>
                </a:cubicBezTo>
                <a:cubicBezTo>
                  <a:pt x="2012073" y="1399378"/>
                  <a:pt x="2095946" y="1585307"/>
                  <a:pt x="2232314" y="1721250"/>
                </a:cubicBezTo>
                <a:cubicBezTo>
                  <a:pt x="2368473" y="1856984"/>
                  <a:pt x="2556923" y="1942732"/>
                  <a:pt x="2766077" y="1942732"/>
                </a:cubicBezTo>
                <a:cubicBezTo>
                  <a:pt x="2868145" y="1942732"/>
                  <a:pt x="2962893" y="1923700"/>
                  <a:pt x="3050111" y="1886682"/>
                </a:cubicBezTo>
                <a:cubicBezTo>
                  <a:pt x="3137328" y="1849664"/>
                  <a:pt x="3217225" y="1794450"/>
                  <a:pt x="3289594" y="1722086"/>
                </a:cubicBezTo>
                <a:cubicBezTo>
                  <a:pt x="3462565" y="1549125"/>
                  <a:pt x="3493101" y="1332661"/>
                  <a:pt x="3543925" y="1095493"/>
                </a:cubicBezTo>
                <a:cubicBezTo>
                  <a:pt x="3595168" y="858533"/>
                  <a:pt x="3666699" y="600869"/>
                  <a:pt x="3921866" y="345714"/>
                </a:cubicBezTo>
                <a:cubicBezTo>
                  <a:pt x="4028953" y="238633"/>
                  <a:pt x="4155701" y="152256"/>
                  <a:pt x="4300646" y="92441"/>
                </a:cubicBezTo>
                <a:cubicBezTo>
                  <a:pt x="4445590" y="32836"/>
                  <a:pt x="4608522" y="0"/>
                  <a:pt x="4787977" y="0"/>
                </a:cubicBezTo>
                <a:cubicBezTo>
                  <a:pt x="4922882" y="0"/>
                  <a:pt x="5050676" y="18823"/>
                  <a:pt x="5168221" y="54796"/>
                </a:cubicBezTo>
                <a:cubicBezTo>
                  <a:pt x="5285976" y="90559"/>
                  <a:pt x="5393900" y="143054"/>
                  <a:pt x="5489275" y="210607"/>
                </a:cubicBezTo>
                <a:cubicBezTo>
                  <a:pt x="5489275" y="210607"/>
                  <a:pt x="5489275" y="210607"/>
                  <a:pt x="5364200" y="409921"/>
                </a:cubicBezTo>
                <a:cubicBezTo>
                  <a:pt x="5364200" y="409921"/>
                  <a:pt x="5364200" y="409921"/>
                  <a:pt x="5239125" y="609025"/>
                </a:cubicBezTo>
                <a:cubicBezTo>
                  <a:pt x="5176588" y="563014"/>
                  <a:pt x="5107357" y="525996"/>
                  <a:pt x="5031643" y="500480"/>
                </a:cubicBezTo>
                <a:cubicBezTo>
                  <a:pt x="4955929" y="474965"/>
                  <a:pt x="4873522" y="460952"/>
                  <a:pt x="4784631" y="460952"/>
                </a:cubicBezTo>
                <a:cubicBezTo>
                  <a:pt x="4580495" y="460952"/>
                  <a:pt x="4396857" y="544818"/>
                  <a:pt x="4264462" y="679089"/>
                </a:cubicBezTo>
                <a:cubicBezTo>
                  <a:pt x="4131857" y="813149"/>
                  <a:pt x="4050287" y="997614"/>
                  <a:pt x="4050287" y="1198391"/>
                </a:cubicBezTo>
                <a:cubicBezTo>
                  <a:pt x="4050287" y="1402724"/>
                  <a:pt x="4131021" y="1589489"/>
                  <a:pt x="4262370" y="1725223"/>
                </a:cubicBezTo>
                <a:cubicBezTo>
                  <a:pt x="4393720" y="1861167"/>
                  <a:pt x="4575477" y="1945870"/>
                  <a:pt x="4778147" y="1945870"/>
                </a:cubicBezTo>
                <a:cubicBezTo>
                  <a:pt x="4939406" y="1945870"/>
                  <a:pt x="5080167" y="1893165"/>
                  <a:pt x="5191438" y="1804280"/>
                </a:cubicBezTo>
                <a:cubicBezTo>
                  <a:pt x="5302499" y="1715394"/>
                  <a:pt x="5384070" y="1590326"/>
                  <a:pt x="5426737" y="1445390"/>
                </a:cubicBezTo>
                <a:cubicBezTo>
                  <a:pt x="5426737" y="1445390"/>
                  <a:pt x="5426737" y="1445390"/>
                  <a:pt x="4708917" y="1445390"/>
                </a:cubicBezTo>
                <a:cubicBezTo>
                  <a:pt x="4708917" y="1445390"/>
                  <a:pt x="4708917" y="1445390"/>
                  <a:pt x="4850515" y="1223279"/>
                </a:cubicBezTo>
                <a:cubicBezTo>
                  <a:pt x="4850515" y="1223279"/>
                  <a:pt x="4850515" y="1223279"/>
                  <a:pt x="4992113" y="1000960"/>
                </a:cubicBezTo>
                <a:cubicBezTo>
                  <a:pt x="4992113" y="1000960"/>
                  <a:pt x="4992113" y="1000960"/>
                  <a:pt x="5457901" y="1000960"/>
                </a:cubicBezTo>
                <a:cubicBezTo>
                  <a:pt x="5457901" y="1000960"/>
                  <a:pt x="5457901" y="1000960"/>
                  <a:pt x="5924108" y="1000960"/>
                </a:cubicBezTo>
                <a:cubicBezTo>
                  <a:pt x="5928919" y="1033796"/>
                  <a:pt x="5933102" y="1066840"/>
                  <a:pt x="5936030" y="1100094"/>
                </a:cubicBezTo>
                <a:cubicBezTo>
                  <a:pt x="5938749" y="1133557"/>
                  <a:pt x="5940422" y="1167229"/>
                  <a:pt x="5940422" y="1201738"/>
                </a:cubicBezTo>
                <a:cubicBezTo>
                  <a:pt x="5940422" y="1532602"/>
                  <a:pt x="5812001" y="1833141"/>
                  <a:pt x="5600963" y="2050860"/>
                </a:cubicBezTo>
                <a:cubicBezTo>
                  <a:pt x="5389717" y="2268578"/>
                  <a:pt x="5095854" y="2403475"/>
                  <a:pt x="4764970" y="2403475"/>
                </a:cubicBezTo>
                <a:cubicBezTo>
                  <a:pt x="4549331" y="2403475"/>
                  <a:pt x="4350006" y="2352653"/>
                  <a:pt x="4178290" y="2262513"/>
                </a:cubicBezTo>
                <a:cubicBezTo>
                  <a:pt x="4006784" y="2172372"/>
                  <a:pt x="3862676" y="2043121"/>
                  <a:pt x="3757265" y="1886682"/>
                </a:cubicBezTo>
                <a:cubicBezTo>
                  <a:pt x="3647040" y="2044794"/>
                  <a:pt x="3502931" y="2173836"/>
                  <a:pt x="3332469" y="2263558"/>
                </a:cubicBezTo>
                <a:cubicBezTo>
                  <a:pt x="3162009" y="2353490"/>
                  <a:pt x="2965403" y="2403475"/>
                  <a:pt x="2749555" y="2403475"/>
                </a:cubicBezTo>
                <a:cubicBezTo>
                  <a:pt x="2566961" y="2403475"/>
                  <a:pt x="2395664" y="2364993"/>
                  <a:pt x="2242563" y="2295766"/>
                </a:cubicBezTo>
                <a:cubicBezTo>
                  <a:pt x="2089461" y="2226540"/>
                  <a:pt x="1954347" y="2126988"/>
                  <a:pt x="1844121" y="2005266"/>
                </a:cubicBezTo>
                <a:cubicBezTo>
                  <a:pt x="1783258" y="2108792"/>
                  <a:pt x="1694366" y="2196214"/>
                  <a:pt x="1583096" y="2257493"/>
                </a:cubicBezTo>
                <a:cubicBezTo>
                  <a:pt x="1472034" y="2318772"/>
                  <a:pt x="1338593" y="2354117"/>
                  <a:pt x="1188838" y="2354117"/>
                </a:cubicBezTo>
                <a:cubicBezTo>
                  <a:pt x="1188838" y="2354117"/>
                  <a:pt x="1188838" y="2354117"/>
                  <a:pt x="0" y="2354117"/>
                </a:cubicBezTo>
                <a:cubicBezTo>
                  <a:pt x="0" y="2354117"/>
                  <a:pt x="0" y="2354117"/>
                  <a:pt x="0" y="1201738"/>
                </a:cubicBezTo>
                <a:cubicBezTo>
                  <a:pt x="0" y="1201738"/>
                  <a:pt x="0" y="1201738"/>
                  <a:pt x="0" y="49358"/>
                </a:cubicBezTo>
                <a:cubicBezTo>
                  <a:pt x="0" y="49358"/>
                  <a:pt x="0" y="49358"/>
                  <a:pt x="538575" y="49358"/>
                </a:cubicBezTo>
                <a:cubicBezTo>
                  <a:pt x="538575" y="49358"/>
                  <a:pt x="538575" y="49358"/>
                  <a:pt x="1076940" y="49358"/>
                </a:cubicBezTo>
                <a:cubicBezTo>
                  <a:pt x="1249702" y="49358"/>
                  <a:pt x="1402804" y="96206"/>
                  <a:pt x="1523487" y="176099"/>
                </a:cubicBezTo>
                <a:cubicBezTo>
                  <a:pt x="1643960" y="255992"/>
                  <a:pt x="1732223" y="368720"/>
                  <a:pt x="1774892" y="500480"/>
                </a:cubicBezTo>
                <a:cubicBezTo>
                  <a:pt x="1883653" y="350524"/>
                  <a:pt x="2027552" y="225457"/>
                  <a:pt x="2196549" y="137826"/>
                </a:cubicBezTo>
                <a:cubicBezTo>
                  <a:pt x="2365129" y="50195"/>
                  <a:pt x="2558596" y="0"/>
                  <a:pt x="276607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noAutofit/>
          </a:bodyPr>
          <a:lstStyle/>
          <a:p>
            <a:endParaRPr lang="en-US" sz="1463"/>
          </a:p>
        </p:txBody>
      </p:sp>
    </p:spTree>
    <p:extLst>
      <p:ext uri="{BB962C8B-B14F-4D97-AF65-F5344CB8AC3E}">
        <p14:creationId xmlns:p14="http://schemas.microsoft.com/office/powerpoint/2010/main" val="15717867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D. Layout guide">
    <p:spTree>
      <p:nvGrpSpPr>
        <p:cNvPr id="1" name=""/>
        <p:cNvGrpSpPr/>
        <p:nvPr/>
      </p:nvGrpSpPr>
      <p:grpSpPr>
        <a:xfrm>
          <a:off x="0" y="0"/>
          <a:ext cx="0" cy="0"/>
          <a:chOff x="0" y="0"/>
          <a:chExt cx="0" cy="0"/>
        </a:xfrm>
      </p:grpSpPr>
      <p:grpSp>
        <p:nvGrpSpPr>
          <p:cNvPr id="144" name="Group 143"/>
          <p:cNvGrpSpPr/>
          <p:nvPr userDrawn="1"/>
        </p:nvGrpSpPr>
        <p:grpSpPr>
          <a:xfrm>
            <a:off x="-488" y="-1"/>
            <a:ext cx="9907463" cy="6858001"/>
            <a:chOff x="-600" y="-1"/>
            <a:chExt cx="12193800" cy="6858001"/>
          </a:xfrm>
        </p:grpSpPr>
        <p:sp>
          <p:nvSpPr>
            <p:cNvPr id="145"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solidFill>
                  <a:schemeClr val="tx1"/>
                </a:solidFill>
                <a:latin typeface="+mn-lt"/>
              </a:endParaRPr>
            </a:p>
          </p:txBody>
        </p:sp>
        <p:grpSp>
          <p:nvGrpSpPr>
            <p:cNvPr id="146" name="Baselines / anchors"/>
            <p:cNvGrpSpPr/>
            <p:nvPr userDrawn="1"/>
          </p:nvGrpSpPr>
          <p:grpSpPr>
            <a:xfrm>
              <a:off x="-600" y="622800"/>
              <a:ext cx="12193200" cy="5536800"/>
              <a:chOff x="12623800" y="622800"/>
              <a:chExt cx="11176000" cy="5536800"/>
            </a:xfrm>
          </p:grpSpPr>
          <p:cxnSp>
            <p:nvCxnSpPr>
              <p:cNvPr id="170" name="Straight Connector 169"/>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147" name="Gutter space"/>
            <p:cNvGrpSpPr/>
            <p:nvPr userDrawn="1"/>
          </p:nvGrpSpPr>
          <p:grpSpPr>
            <a:xfrm>
              <a:off x="1277000" y="623550"/>
              <a:ext cx="9638000" cy="5537047"/>
              <a:chOff x="1277000" y="623550"/>
              <a:chExt cx="9638000" cy="5537047"/>
            </a:xfrm>
          </p:grpSpPr>
          <p:sp>
            <p:nvSpPr>
              <p:cNvPr id="159"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0"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1"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2"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3"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4"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5"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6"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7"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8"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69"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sp>
          <p:nvSpPr>
            <p:cNvPr id="148"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742950" rtl="0" eaLnBrk="1" fontAlgn="auto" latinLnBrk="0" hangingPunct="1">
                <a:lnSpc>
                  <a:spcPct val="100000"/>
                </a:lnSpc>
                <a:spcBef>
                  <a:spcPts val="0"/>
                </a:spcBef>
                <a:spcAft>
                  <a:spcPts val="0"/>
                </a:spcAft>
                <a:buClrTx/>
                <a:buSzTx/>
                <a:buFontTx/>
                <a:buNone/>
                <a:tabLst/>
                <a:defRPr/>
              </a:pPr>
              <a:endParaRPr kumimoji="0" lang="en-US" sz="1463" b="0" i="0" u="none" strike="noStrike" kern="1200" cap="none" spc="0" normalizeH="0" baseline="0" noProof="0">
                <a:ln>
                  <a:noFill/>
                </a:ln>
                <a:solidFill>
                  <a:srgbClr val="575757"/>
                </a:solidFill>
                <a:effectLst/>
                <a:uLnTx/>
                <a:uFillTx/>
                <a:latin typeface="+mn-lt"/>
                <a:ea typeface="+mn-ea"/>
                <a:cs typeface="+mn-cs"/>
              </a:endParaRPr>
            </a:p>
          </p:txBody>
        </p:sp>
        <p:sp>
          <p:nvSpPr>
            <p:cNvPr id="149"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0"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nvGrpSpPr>
            <p:cNvPr id="151" name="Five column measure"/>
            <p:cNvGrpSpPr/>
            <p:nvPr userDrawn="1"/>
          </p:nvGrpSpPr>
          <p:grpSpPr>
            <a:xfrm>
              <a:off x="629400" y="5975122"/>
              <a:ext cx="10933200" cy="79536"/>
              <a:chOff x="629400" y="5975122"/>
              <a:chExt cx="10933200" cy="79536"/>
            </a:xfrm>
          </p:grpSpPr>
          <p:sp>
            <p:nvSpPr>
              <p:cNvPr id="154"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5"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6"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7"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sp>
            <p:nvSpPr>
              <p:cNvPr id="158"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63">
                  <a:latin typeface="+mn-lt"/>
                </a:endParaRPr>
              </a:p>
            </p:txBody>
          </p:sp>
        </p:grpSp>
        <p:sp>
          <p:nvSpPr>
            <p:cNvPr id="152"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813"/>
                </a:spcAft>
              </a:pPr>
              <a:endParaRPr lang="en-US" sz="975">
                <a:solidFill>
                  <a:schemeClr val="bg1"/>
                </a:solidFill>
                <a:latin typeface="+mn-lt"/>
              </a:endParaRPr>
            </a:p>
          </p:txBody>
        </p:sp>
        <p:sp>
          <p:nvSpPr>
            <p:cNvPr id="153" name="Footnote example"/>
            <p:cNvSpPr txBox="1"/>
            <p:nvPr/>
          </p:nvSpPr>
          <p:spPr>
            <a:xfrm>
              <a:off x="630000" y="6222155"/>
              <a:ext cx="9030914" cy="337785"/>
            </a:xfrm>
            <a:prstGeom prst="rect">
              <a:avLst/>
            </a:prstGeom>
            <a:noFill/>
          </p:spPr>
          <p:txBody>
            <a:bodyPr wrap="square" lIns="0" tIns="0" rIns="0" bIns="0" rtlCol="0" anchor="b">
              <a:spAutoFit/>
            </a:bodyPr>
            <a:lstStyle/>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742950" rtl="0" eaLnBrk="1" fontAlgn="auto" latinLnBrk="0" hangingPunct="1">
                <a:lnSpc>
                  <a:spcPct val="90000"/>
                </a:lnSpc>
                <a:spcBef>
                  <a:spcPts val="0"/>
                </a:spcBef>
                <a:spcAft>
                  <a:spcPts val="0"/>
                </a:spcAft>
                <a:buClrTx/>
                <a:buSzTx/>
                <a:buFontTx/>
                <a:buNone/>
                <a:tabLst/>
                <a:defRPr/>
              </a:pPr>
              <a:r>
                <a:rPr kumimoji="0" lang="en-US" sz="813" b="0" i="0" u="none" strike="noStrike" kern="1200" cap="none" spc="0" normalizeH="0" baseline="0" noProof="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56"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23086762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Overvie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291" y="1589"/>
                        <a:ext cx="1289" cy="1587"/>
                      </a:xfrm>
                      <a:prstGeom prst="rect">
                        <a:avLst/>
                      </a:prstGeom>
                    </p:spPr>
                  </p:pic>
                </p:oleObj>
              </mc:Fallback>
            </mc:AlternateContent>
          </a:graphicData>
        </a:graphic>
      </p:graphicFrame>
      <p:sp>
        <p:nvSpPr>
          <p:cNvPr id="7" name="TextBox 6"/>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Trebuchet MS" panose="020B0603020202020204" pitchFamily="34" charset="0"/>
                <a:sym typeface="Trebuchet MS" panose="020B0603020202020204" pitchFamily="34" charset="0"/>
              </a:rPr>
              <a:t>Copyright © 2026 by Boston Consulting Group. All rights reserved.</a:t>
            </a:r>
          </a:p>
        </p:txBody>
      </p:sp>
      <p:sp>
        <p:nvSpPr>
          <p:cNvPr id="11" name="Rectangle 10"/>
          <p:cNvSpPr/>
          <p:nvPr userDrawn="1"/>
        </p:nvSpPr>
        <p:spPr bwMode="invGray">
          <a:xfrm>
            <a:off x="1127868" y="4691187"/>
            <a:ext cx="755086" cy="995874"/>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1625">
              <a:solidFill>
                <a:prstClr val="white"/>
              </a:solidFill>
              <a:latin typeface="Trebuchet MS" panose="020B0603020202020204" pitchFamily="34" charset="0"/>
            </a:endParaRPr>
          </a:p>
        </p:txBody>
      </p:sp>
      <p:sp>
        <p:nvSpPr>
          <p:cNvPr id="12" name="Rectangle 11"/>
          <p:cNvSpPr/>
          <p:nvPr userDrawn="1">
            <p:custDataLst>
              <p:tags r:id="rId2"/>
            </p:custDataLst>
          </p:nvPr>
        </p:nvSpPr>
        <p:spPr>
          <a:xfrm>
            <a:off x="2038954" y="4691187"/>
            <a:ext cx="1275749" cy="1468176"/>
          </a:xfrm>
          <a:prstGeom prst="rect">
            <a:avLst/>
          </a:prstGeom>
          <a:noFill/>
          <a:ln w="9525" cmpd="sng">
            <a:solidFill>
              <a:srgbClr val="FFFFFF"/>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8590" tIns="146250" rIns="148590" bIns="148590" numCol="1" spcCol="0" rtlCol="0" fromWordArt="0" anchor="t" anchorCtr="0" forceAA="0" compatLnSpc="1">
            <a:prstTxWarp prst="textNoShape">
              <a:avLst/>
            </a:prstTxWarp>
            <a:noAutofit/>
          </a:bodyPr>
          <a:lstStyle/>
          <a:p>
            <a:pPr>
              <a:lnSpc>
                <a:spcPct val="95000"/>
              </a:lnSpc>
            </a:pPr>
            <a:endParaRPr lang="en-US" sz="975">
              <a:solidFill>
                <a:srgbClr val="FFFFFF"/>
              </a:solidFill>
              <a:latin typeface="Trebuchet MS" panose="020B0603020202020204" pitchFamily="34" charset="0"/>
            </a:endParaRPr>
          </a:p>
        </p:txBody>
      </p:sp>
      <p:sp>
        <p:nvSpPr>
          <p:cNvPr id="2" name="TextBox 1"/>
          <p:cNvSpPr txBox="1"/>
          <p:nvPr userDrawn="1"/>
        </p:nvSpPr>
        <p:spPr>
          <a:xfrm>
            <a:off x="511875" y="907200"/>
            <a:ext cx="2802150" cy="991694"/>
          </a:xfrm>
          <a:prstGeom prst="rect">
            <a:avLst/>
          </a:prstGeom>
          <a:noFill/>
          <a:ln>
            <a:solidFill>
              <a:schemeClr val="bg1"/>
            </a:solidFill>
          </a:ln>
        </p:spPr>
        <p:txBody>
          <a:bodyPr wrap="square" lIns="497250" tIns="380250" rIns="0" bIns="0" rtlCol="0" anchor="t">
            <a:spAutoFit/>
          </a:bodyPr>
          <a:lstStyle/>
          <a:p>
            <a:pPr>
              <a:lnSpc>
                <a:spcPct val="90000"/>
              </a:lnSpc>
              <a:spcAft>
                <a:spcPts val="488"/>
              </a:spcAft>
            </a:pPr>
            <a:endParaRPr lang="en-US" sz="4388">
              <a:solidFill>
                <a:schemeClr val="bg1"/>
              </a:solidFill>
            </a:endParaRPr>
          </a:p>
        </p:txBody>
      </p:sp>
      <p:sp>
        <p:nvSpPr>
          <p:cNvPr id="10" name="TextBox 1"/>
          <p:cNvSpPr txBox="1"/>
          <p:nvPr userDrawn="1"/>
        </p:nvSpPr>
        <p:spPr>
          <a:xfrm>
            <a:off x="901804" y="1115417"/>
            <a:ext cx="2021708" cy="733791"/>
          </a:xfrm>
          <a:prstGeom prst="rect">
            <a:avLst/>
          </a:prstGeom>
          <a:noFill/>
        </p:spPr>
        <p:txBody>
          <a:bodyPr wrap="none" rtlCol="0">
            <a:spAutoFit/>
          </a:bodyPr>
          <a:lstStyle/>
          <a:p>
            <a:pPr algn="ctr" fontAlgn="auto">
              <a:lnSpc>
                <a:spcPct val="95000"/>
              </a:lnSpc>
              <a:spcBef>
                <a:spcPts val="0"/>
              </a:spcBef>
              <a:spcAft>
                <a:spcPts val="0"/>
              </a:spcAft>
            </a:pPr>
            <a:r>
              <a:rPr lang="en-US" sz="4388">
                <a:solidFill>
                  <a:schemeClr val="bg1"/>
                </a:solidFill>
                <a:latin typeface="+mj-lt"/>
              </a:rPr>
              <a:t>Agenda</a:t>
            </a:r>
          </a:p>
        </p:txBody>
      </p:sp>
    </p:spTree>
    <p:extLst>
      <p:ext uri="{BB962C8B-B14F-4D97-AF65-F5344CB8AC3E}">
        <p14:creationId xmlns:p14="http://schemas.microsoft.com/office/powerpoint/2010/main" val="11889993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1963492020"/>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7" name="TextBox 6"/>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Trebuchet MS" panose="020B0603020202020204" pitchFamily="34" charset="0"/>
                <a:sym typeface="Trebuchet MS" panose="020B0603020202020204" pitchFamily="34" charset="0"/>
              </a:rPr>
              <a:t>Copyright © 2026 by Boston Consulting Group. All rights reserved.</a:t>
            </a:r>
          </a:p>
        </p:txBody>
      </p:sp>
      <p:sp>
        <p:nvSpPr>
          <p:cNvPr id="10" name="Rectangle 9"/>
          <p:cNvSpPr/>
          <p:nvPr userDrawn="1"/>
        </p:nvSpPr>
        <p:spPr bwMode="white">
          <a:xfrm>
            <a:off x="1043853" y="1428131"/>
            <a:ext cx="769984" cy="947672"/>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Trebuchet MS" panose="020B0603020202020204" pitchFamily="34" charset="0"/>
              <a:sym typeface="Trebuchet MS" panose="020B0603020202020204" pitchFamily="34" charset="0"/>
            </a:endParaRPr>
          </a:p>
        </p:txBody>
      </p:sp>
      <p:sp>
        <p:nvSpPr>
          <p:cNvPr id="13" name="Rectangle 12"/>
          <p:cNvSpPr/>
          <p:nvPr userDrawn="1"/>
        </p:nvSpPr>
        <p:spPr>
          <a:xfrm>
            <a:off x="1044225" y="2667600"/>
            <a:ext cx="7815600" cy="3200400"/>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1625">
              <a:solidFill>
                <a:prstClr val="white"/>
              </a:solidFill>
              <a:latin typeface="Trebuchet MS" panose="020B0603020202020204" pitchFamily="34" charset="0"/>
            </a:endParaRPr>
          </a:p>
        </p:txBody>
      </p:sp>
    </p:spTree>
    <p:extLst>
      <p:ext uri="{BB962C8B-B14F-4D97-AF65-F5344CB8AC3E}">
        <p14:creationId xmlns:p14="http://schemas.microsoft.com/office/powerpoint/2010/main" val="17556053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Agenda Full Width Overview">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7" name="TextBox 6"/>
          <p:cNvSpPr txBox="1"/>
          <p:nvPr userDrawn="1"/>
        </p:nvSpPr>
        <p:spPr bwMode="white">
          <a:xfrm>
            <a:off x="9073896" y="6433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Trebuchet MS" panose="020B0603020202020204" pitchFamily="34" charset="0"/>
              <a:ea typeface="+mn-ea"/>
              <a:cs typeface="+mn-cs"/>
              <a:sym typeface="Trebuchet MS" panose="020B0603020202020204" pitchFamily="34" charset="0"/>
            </a:endParaRPr>
          </a:p>
        </p:txBody>
      </p:sp>
      <p:sp>
        <p:nvSpPr>
          <p:cNvPr id="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Trebuchet MS" panose="020B0603020202020204" pitchFamily="34" charset="0"/>
                <a:sym typeface="Trebuchet MS" panose="020B0603020202020204" pitchFamily="34" charset="0"/>
              </a:rPr>
              <a:t>Copyright © 2026 by Boston Consulting Group. All rights reserved.</a:t>
            </a:r>
          </a:p>
        </p:txBody>
      </p:sp>
      <p:sp>
        <p:nvSpPr>
          <p:cNvPr id="10" name="Title 1"/>
          <p:cNvSpPr txBox="1">
            <a:spLocks/>
          </p:cNvSpPr>
          <p:nvPr userDrawn="1"/>
        </p:nvSpPr>
        <p:spPr>
          <a:xfrm>
            <a:off x="511875" y="622801"/>
            <a:ext cx="5841873" cy="382669"/>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sz="2763">
                <a:solidFill>
                  <a:schemeClr val="bg1"/>
                </a:solidFill>
              </a:rPr>
              <a:t>Agenda</a:t>
            </a:r>
          </a:p>
        </p:txBody>
      </p:sp>
      <p:cxnSp>
        <p:nvCxnSpPr>
          <p:cNvPr id="13" name="Straight Connector 12"/>
          <p:cNvCxnSpPr/>
          <p:nvPr userDrawn="1"/>
        </p:nvCxnSpPr>
        <p:spPr bwMode="white">
          <a:xfrm>
            <a:off x="502855" y="1206000"/>
            <a:ext cx="9405747" cy="0"/>
          </a:xfrm>
          <a:prstGeom prst="line">
            <a:avLst/>
          </a:prstGeom>
          <a:ln w="9525"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40456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Agenda Two-Third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2982743" y="0"/>
            <a:ext cx="338773" cy="6858000"/>
          </a:xfrm>
          <a:prstGeom prst="rect">
            <a:avLst/>
          </a:prstGeom>
        </p:spPr>
      </p:pic>
      <p:sp>
        <p:nvSpPr>
          <p:cNvPr id="13" name="Rectangle 12"/>
          <p:cNvSpPr/>
          <p:nvPr userDrawn="1"/>
        </p:nvSpPr>
        <p:spPr bwMode="white">
          <a:xfrm>
            <a:off x="3315620" y="-1309"/>
            <a:ext cx="6590380"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16"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15" name="TextBox 14"/>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7" name="TextBox 16"/>
          <p:cNvSpPr txBox="1"/>
          <p:nvPr userDrawn="1"/>
        </p:nvSpPr>
        <p:spPr>
          <a:xfrm>
            <a:off x="511875" y="3207716"/>
            <a:ext cx="1257054" cy="360099"/>
          </a:xfrm>
          <a:prstGeom prst="rect">
            <a:avLst/>
          </a:prstGeom>
          <a:noFill/>
        </p:spPr>
        <p:txBody>
          <a:bodyPr wrap="square" lIns="0" tIns="0" rIns="0" bIns="0" rtlCol="0" anchor="t">
            <a:spAutoFit/>
          </a:bodyPr>
          <a:lstStyle/>
          <a:p>
            <a:pPr>
              <a:lnSpc>
                <a:spcPct val="90000"/>
              </a:lnSpc>
              <a:spcAft>
                <a:spcPts val="488"/>
              </a:spcAft>
            </a:pPr>
            <a:r>
              <a:rPr lang="en-US" sz="2600">
                <a:solidFill>
                  <a:schemeClr val="bg1"/>
                </a:solidFill>
              </a:rPr>
              <a:t>Agenda</a:t>
            </a:r>
          </a:p>
        </p:txBody>
      </p:sp>
    </p:spTree>
    <p:extLst>
      <p:ext uri="{BB962C8B-B14F-4D97-AF65-F5344CB8AC3E}">
        <p14:creationId xmlns:p14="http://schemas.microsoft.com/office/powerpoint/2010/main" val="12242316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Agenda D. Section Header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291" y="1589"/>
                        <a:ext cx="1289" cy="1587"/>
                      </a:xfrm>
                      <a:prstGeom prst="rect">
                        <a:avLst/>
                      </a:prstGeom>
                    </p:spPr>
                  </p:pic>
                </p:oleObj>
              </mc:Fallback>
            </mc:AlternateContent>
          </a:graphicData>
        </a:graphic>
      </p:graphicFrame>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Trebuchet MS" panose="020B0603020202020204" pitchFamily="34" charset="0"/>
                <a:sym typeface="Trebuchet MS" panose="020B0603020202020204" pitchFamily="34" charset="0"/>
              </a:rPr>
              <a:t>Copyright © 2026 by Boston Consulting Group. All rights reserved.</a:t>
            </a:r>
          </a:p>
        </p:txBody>
      </p:sp>
      <p:sp>
        <p:nvSpPr>
          <p:cNvPr id="8" name="Rectangle 7"/>
          <p:cNvSpPr/>
          <p:nvPr userDrawn="1"/>
        </p:nvSpPr>
        <p:spPr bwMode="invGray">
          <a:xfrm>
            <a:off x="1127868" y="4691187"/>
            <a:ext cx="755086" cy="995874"/>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1625">
              <a:solidFill>
                <a:prstClr val="white"/>
              </a:solidFill>
              <a:latin typeface="Trebuchet MS" panose="020B0603020202020204" pitchFamily="34" charset="0"/>
            </a:endParaRPr>
          </a:p>
        </p:txBody>
      </p:sp>
      <p:sp>
        <p:nvSpPr>
          <p:cNvPr id="10" name="Rectangle 9"/>
          <p:cNvSpPr/>
          <p:nvPr userDrawn="1">
            <p:custDataLst>
              <p:tags r:id="rId2"/>
            </p:custDataLst>
          </p:nvPr>
        </p:nvSpPr>
        <p:spPr>
          <a:xfrm>
            <a:off x="2038954" y="4691187"/>
            <a:ext cx="1275749" cy="1468176"/>
          </a:xfrm>
          <a:prstGeom prst="rect">
            <a:avLst/>
          </a:prstGeom>
          <a:noFill/>
          <a:ln w="9525" cmpd="sng">
            <a:solidFill>
              <a:schemeClr val="accent4"/>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8590" tIns="146250" rIns="148590" bIns="148590" numCol="1" spcCol="0" rtlCol="0" fromWordArt="0" anchor="t" anchorCtr="0" forceAA="0" compatLnSpc="1">
            <a:prstTxWarp prst="textNoShape">
              <a:avLst/>
            </a:prstTxWarp>
            <a:noAutofit/>
          </a:bodyPr>
          <a:lstStyle/>
          <a:p>
            <a:pPr>
              <a:lnSpc>
                <a:spcPct val="95000"/>
              </a:lnSpc>
            </a:pPr>
            <a:endParaRPr lang="en-US" sz="975">
              <a:solidFill>
                <a:srgbClr val="FFFFFF"/>
              </a:solidFill>
              <a:latin typeface="Trebuchet MS" panose="020B0603020202020204" pitchFamily="34" charset="0"/>
            </a:endParaRPr>
          </a:p>
        </p:txBody>
      </p:sp>
      <p:sp>
        <p:nvSpPr>
          <p:cNvPr id="11" name="TextBox 10"/>
          <p:cNvSpPr txBox="1"/>
          <p:nvPr userDrawn="1"/>
        </p:nvSpPr>
        <p:spPr>
          <a:xfrm>
            <a:off x="511875" y="907199"/>
            <a:ext cx="2802150" cy="991694"/>
          </a:xfrm>
          <a:prstGeom prst="rect">
            <a:avLst/>
          </a:prstGeom>
          <a:noFill/>
          <a:ln>
            <a:solidFill>
              <a:schemeClr val="accent4"/>
            </a:solidFill>
          </a:ln>
        </p:spPr>
        <p:txBody>
          <a:bodyPr wrap="square" lIns="497250" tIns="380250" rIns="0" bIns="0" rtlCol="0" anchor="t">
            <a:spAutoFit/>
          </a:bodyPr>
          <a:lstStyle/>
          <a:p>
            <a:pPr>
              <a:lnSpc>
                <a:spcPct val="90000"/>
              </a:lnSpc>
              <a:spcAft>
                <a:spcPts val="488"/>
              </a:spcAft>
            </a:pPr>
            <a:endParaRPr lang="en-US" sz="4388">
              <a:solidFill>
                <a:schemeClr val="accent4"/>
              </a:solidFill>
            </a:endParaRPr>
          </a:p>
        </p:txBody>
      </p:sp>
      <p:sp>
        <p:nvSpPr>
          <p:cNvPr id="9" name="TextBox 1"/>
          <p:cNvSpPr txBox="1"/>
          <p:nvPr userDrawn="1"/>
        </p:nvSpPr>
        <p:spPr>
          <a:xfrm>
            <a:off x="901804" y="1115417"/>
            <a:ext cx="2021708" cy="733791"/>
          </a:xfrm>
          <a:prstGeom prst="rect">
            <a:avLst/>
          </a:prstGeom>
          <a:noFill/>
        </p:spPr>
        <p:txBody>
          <a:bodyPr wrap="none" rtlCol="0">
            <a:spAutoFit/>
          </a:bodyPr>
          <a:lstStyle>
            <a:defPPr>
              <a:defRPr lang="en-US"/>
            </a:defPPr>
            <a:lvl1pPr algn="ctr" fontAlgn="auto">
              <a:lnSpc>
                <a:spcPct val="95000"/>
              </a:lnSpc>
              <a:spcBef>
                <a:spcPts val="0"/>
              </a:spcBef>
              <a:spcAft>
                <a:spcPts val="0"/>
              </a:spcAft>
              <a:defRPr sz="5400">
                <a:solidFill>
                  <a:schemeClr val="accent4"/>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4388"/>
              <a:t>Agenda</a:t>
            </a:r>
          </a:p>
        </p:txBody>
      </p:sp>
    </p:spTree>
    <p:extLst>
      <p:ext uri="{BB962C8B-B14F-4D97-AF65-F5344CB8AC3E}">
        <p14:creationId xmlns:p14="http://schemas.microsoft.com/office/powerpoint/2010/main" val="41680075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genda D. Section Header">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440061710"/>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Trebuchet MS" panose="020B0603020202020204" pitchFamily="34" charset="0"/>
                <a:sym typeface="Trebuchet MS" panose="020B0603020202020204" pitchFamily="34" charset="0"/>
              </a:rPr>
              <a:t>Copyright © 2026 by Boston Consulting Group. All rights reserved.</a:t>
            </a:r>
          </a:p>
        </p:txBody>
      </p:sp>
      <p:sp>
        <p:nvSpPr>
          <p:cNvPr id="8" name="Rectangle 7"/>
          <p:cNvSpPr/>
          <p:nvPr userDrawn="1"/>
        </p:nvSpPr>
        <p:spPr bwMode="white">
          <a:xfrm>
            <a:off x="1043853" y="1428131"/>
            <a:ext cx="769984" cy="947672"/>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75">
              <a:solidFill>
                <a:schemeClr val="bg1"/>
              </a:solidFill>
              <a:latin typeface="Trebuchet MS" panose="020B0603020202020204" pitchFamily="34" charset="0"/>
              <a:sym typeface="Trebuchet MS" panose="020B0603020202020204" pitchFamily="34" charset="0"/>
            </a:endParaRPr>
          </a:p>
        </p:txBody>
      </p:sp>
      <p:sp>
        <p:nvSpPr>
          <p:cNvPr id="10" name="Rectangle 9"/>
          <p:cNvSpPr/>
          <p:nvPr userDrawn="1"/>
        </p:nvSpPr>
        <p:spPr>
          <a:xfrm>
            <a:off x="1044225" y="2667600"/>
            <a:ext cx="7815600" cy="3200400"/>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1625">
              <a:solidFill>
                <a:prstClr val="white"/>
              </a:solidFill>
              <a:latin typeface="Trebuchet MS" panose="020B0603020202020204" pitchFamily="34" charset="0"/>
            </a:endParaRPr>
          </a:p>
        </p:txBody>
      </p:sp>
    </p:spTree>
    <p:extLst>
      <p:ext uri="{BB962C8B-B14F-4D97-AF65-F5344CB8AC3E}">
        <p14:creationId xmlns:p14="http://schemas.microsoft.com/office/powerpoint/2010/main" val="16765606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2"/>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862888" y="6433825"/>
            <a:ext cx="1204166" cy="125099"/>
          </a:xfrm>
          <a:prstGeom prst="rect">
            <a:avLst/>
          </a:prstGeom>
        </p:spPr>
        <p:txBody>
          <a:bodyPr/>
          <a:lstStyle>
            <a:lvl1pPr>
              <a:defRPr>
                <a:latin typeface="+mn-lt"/>
                <a:sym typeface="Trebuchet MS" panose="020B0603020202020204" pitchFamily="34" charset="0"/>
              </a:defRPr>
            </a:lvl1pPr>
          </a:lstStyle>
          <a:p>
            <a:endParaRPr lang="en-US"/>
          </a:p>
        </p:txBody>
      </p:sp>
      <p:sp>
        <p:nvSpPr>
          <p:cNvPr id="7"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5" name="Title 4"/>
          <p:cNvSpPr>
            <a:spLocks noGrp="1"/>
          </p:cNvSpPr>
          <p:nvPr>
            <p:ph type="title" hasCustomPrompt="1"/>
          </p:nvPr>
        </p:nvSpPr>
        <p:spPr>
          <a:xfrm>
            <a:off x="511875" y="622800"/>
            <a:ext cx="8883225" cy="38266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763" b="0" i="0" u="none" kern="1200" spc="0">
                <a:solidFill>
                  <a:schemeClr val="tx2">
                    <a:lumMod val="100000"/>
                  </a:schemeClr>
                </a:solidFill>
                <a:latin typeface="+mj-lt"/>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16980447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Agenda D. Full Width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Trebuchet MS" panose="020B0603020202020204" pitchFamily="34" charset="0"/>
                <a:sym typeface="Trebuchet MS" panose="020B0603020202020204" pitchFamily="34" charset="0"/>
              </a:rPr>
              <a:t>Copyright © 2026 by Boston Consulting Group. All rights reserved.</a:t>
            </a:r>
          </a:p>
        </p:txBody>
      </p:sp>
      <p:sp>
        <p:nvSpPr>
          <p:cNvPr id="7" name="Title 1"/>
          <p:cNvSpPr txBox="1">
            <a:spLocks/>
          </p:cNvSpPr>
          <p:nvPr userDrawn="1"/>
        </p:nvSpPr>
        <p:spPr>
          <a:xfrm>
            <a:off x="511875" y="622801"/>
            <a:ext cx="5841873" cy="382669"/>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sz="2763">
                <a:solidFill>
                  <a:schemeClr val="accent4"/>
                </a:solidFill>
              </a:rPr>
              <a:t>Agenda</a:t>
            </a:r>
          </a:p>
        </p:txBody>
      </p:sp>
      <p:cxnSp>
        <p:nvCxnSpPr>
          <p:cNvPr id="9" name="Straight Connector 8"/>
          <p:cNvCxnSpPr/>
          <p:nvPr userDrawn="1"/>
        </p:nvCxnSpPr>
        <p:spPr bwMode="white">
          <a:xfrm>
            <a:off x="502855" y="1206000"/>
            <a:ext cx="9405747" cy="0"/>
          </a:xfrm>
          <a:prstGeom prst="line">
            <a:avLst/>
          </a:prstGeom>
          <a:ln w="9525" cmpd="sng">
            <a:solidFill>
              <a:schemeClr val="accent4"/>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00190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Agenda D. Two-Third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2982743" y="0"/>
            <a:ext cx="338773" cy="6858000"/>
          </a:xfrm>
          <a:prstGeom prst="rect">
            <a:avLst/>
          </a:prstGeom>
        </p:spPr>
      </p:pic>
      <p:sp>
        <p:nvSpPr>
          <p:cNvPr id="26" name="Rectangle 25"/>
          <p:cNvSpPr/>
          <p:nvPr userDrawn="1"/>
        </p:nvSpPr>
        <p:spPr bwMode="ltGray">
          <a:xfrm>
            <a:off x="3315620" y="-1309"/>
            <a:ext cx="6590380"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75">
              <a:solidFill>
                <a:schemeClr val="bg1"/>
              </a:solidFill>
              <a:latin typeface="+mn-lt"/>
              <a:sym typeface="Trebuchet MS" panose="020B0603020202020204" pitchFamily="34" charset="0"/>
            </a:endParaRPr>
          </a:p>
        </p:txBody>
      </p:sp>
      <p:sp>
        <p:nvSpPr>
          <p:cNvPr id="29"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
        <p:nvSpPr>
          <p:cNvPr id="28" name="TextBox 27"/>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10" name="TextBox 9"/>
          <p:cNvSpPr txBox="1"/>
          <p:nvPr userDrawn="1"/>
        </p:nvSpPr>
        <p:spPr>
          <a:xfrm>
            <a:off x="511875" y="3262145"/>
            <a:ext cx="943351" cy="270074"/>
          </a:xfrm>
          <a:prstGeom prst="rect">
            <a:avLst/>
          </a:prstGeom>
          <a:noFill/>
        </p:spPr>
        <p:txBody>
          <a:bodyPr wrap="square" lIns="0" tIns="0" rIns="0" bIns="0" rtlCol="0" anchor="t">
            <a:spAutoFit/>
          </a:bodyPr>
          <a:lstStyle/>
          <a:p>
            <a:pPr>
              <a:lnSpc>
                <a:spcPct val="90000"/>
              </a:lnSpc>
              <a:spcAft>
                <a:spcPts val="488"/>
              </a:spcAft>
            </a:pPr>
            <a:r>
              <a:rPr lang="en-US" sz="1950">
                <a:solidFill>
                  <a:schemeClr val="bg1"/>
                </a:solidFill>
              </a:rPr>
              <a:t>Agenda</a:t>
            </a:r>
          </a:p>
        </p:txBody>
      </p:sp>
    </p:spTree>
    <p:extLst>
      <p:ext uri="{BB962C8B-B14F-4D97-AF65-F5344CB8AC3E}">
        <p14:creationId xmlns:p14="http://schemas.microsoft.com/office/powerpoint/2010/main" val="41628688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Agenda D. Table of Contents">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89"/>
                        <a:ext cx="1289" cy="1587"/>
                      </a:xfrm>
                      <a:prstGeom prst="rect">
                        <a:avLst/>
                      </a:prstGeom>
                    </p:spPr>
                  </p:pic>
                </p:oleObj>
              </mc:Fallback>
            </mc:AlternateContent>
          </a:graphicData>
        </a:graphic>
      </p:graphicFrame>
      <p:sp>
        <p:nvSpPr>
          <p:cNvPr id="13" name="Freeform 12"/>
          <p:cNvSpPr/>
          <p:nvPr/>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Trebuchet MS" panose="020B0603020202020204" pitchFamily="34" charset="0"/>
              <a:sym typeface="Trebuchet MS" panose="020B0603020202020204" pitchFamily="34" charset="0"/>
            </a:endParaRPr>
          </a:p>
        </p:txBody>
      </p:sp>
      <p:sp>
        <p:nvSpPr>
          <p:cNvPr id="17" name="Freeform 12"/>
          <p:cNvSpPr/>
          <p:nvPr userDrawn="1"/>
        </p:nvSpPr>
        <p:spPr bwMode="ltGray">
          <a:xfrm>
            <a:off x="0" y="0"/>
            <a:ext cx="3321754"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813"/>
              </a:spcAft>
            </a:pPr>
            <a:endParaRPr lang="en-US" sz="975">
              <a:solidFill>
                <a:prstClr val="white"/>
              </a:solidFill>
              <a:latin typeface="Trebuchet MS" panose="020B0603020202020204" pitchFamily="34" charset="0"/>
              <a:sym typeface="Trebuchet MS" panose="020B0603020202020204" pitchFamily="34" charset="0"/>
            </a:endParaRPr>
          </a:p>
        </p:txBody>
      </p:sp>
      <p:sp>
        <p:nvSpPr>
          <p:cNvPr id="20" name="TextBox 19"/>
          <p:cNvSpPr txBox="1"/>
          <p:nvPr userDrawn="1"/>
        </p:nvSpPr>
        <p:spPr>
          <a:xfrm>
            <a:off x="511875" y="2767890"/>
            <a:ext cx="2290763" cy="1381853"/>
          </a:xfrm>
          <a:prstGeom prst="rect">
            <a:avLst/>
          </a:prstGeom>
          <a:noFill/>
        </p:spPr>
        <p:txBody>
          <a:bodyPr wrap="square" lIns="0" tIns="0" rIns="0" bIns="0" rtlCol="0" anchor="ctr">
            <a:spAutoFit/>
          </a:bodyPr>
          <a:lstStyle/>
          <a:p>
            <a:pPr marL="0" indent="0">
              <a:lnSpc>
                <a:spcPct val="106000"/>
              </a:lnSpc>
              <a:spcAft>
                <a:spcPts val="569"/>
              </a:spcAft>
              <a:buFontTx/>
              <a:buNone/>
            </a:pPr>
            <a:r>
              <a:rPr lang="en-US" sz="4388">
                <a:solidFill>
                  <a:schemeClr val="tx2"/>
                </a:solidFill>
                <a:latin typeface="Trebuchet MS" panose="020B0603020202020204" pitchFamily="34" charset="0"/>
                <a:sym typeface="Trebuchet MS" panose="020B0603020202020204" pitchFamily="34" charset="0"/>
              </a:rPr>
              <a:t>Table of contents</a:t>
            </a:r>
          </a:p>
        </p:txBody>
      </p:sp>
      <p:sp>
        <p:nvSpPr>
          <p:cNvPr id="24"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solidFill>
                <a:latin typeface="Trebuchet MS" panose="020B0603020202020204" pitchFamily="34" charset="0"/>
                <a:sym typeface="Trebuchet MS" panose="020B0603020202020204" pitchFamily="34" charset="0"/>
              </a:rPr>
              <a:t>Copyright © 2026 by Boston Consulting Group. All rights reserved.</a:t>
            </a:r>
          </a:p>
        </p:txBody>
      </p:sp>
      <p:sp>
        <p:nvSpPr>
          <p:cNvPr id="19" name="TextBox 18"/>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solidFill>
              <a:latin typeface="Trebuchet MS" panose="020B0603020202020204" pitchFamily="34" charset="0"/>
              <a:ea typeface="+mn-ea"/>
              <a:cs typeface="+mn-cs"/>
              <a:sym typeface="Trebuchet MS" panose="020B0603020202020204" pitchFamily="34" charset="0"/>
            </a:endParaRPr>
          </a:p>
        </p:txBody>
      </p:sp>
      <p:pic>
        <p:nvPicPr>
          <p:cNvPr id="9" name="Picture 8"/>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525768" y="3586748"/>
            <a:ext cx="1109266"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7960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511875" y="622800"/>
            <a:ext cx="8883347" cy="382669"/>
          </a:xfrm>
        </p:spPr>
        <p:txBody>
          <a:bodyPr/>
          <a:lstStyle>
            <a:lvl1pPr>
              <a:defRPr sz="2763"/>
            </a:lvl1pPr>
          </a:lstStyle>
          <a:p>
            <a:r>
              <a:rPr lang="en-US"/>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511387" y="2085629"/>
            <a:ext cx="8883713" cy="4089131"/>
          </a:xfrm>
        </p:spPr>
        <p:txBody>
          <a:bodyPr/>
          <a:lstStyle>
            <a:lvl1pPr>
              <a:lnSpc>
                <a:spcPct val="100000"/>
              </a:lnSpc>
              <a:spcBef>
                <a:spcPts val="0"/>
              </a:spcBef>
              <a:spcAft>
                <a:spcPts val="0"/>
              </a:spcAft>
              <a:defRPr sz="1625"/>
            </a:lvl1pPr>
            <a:lvl2pPr>
              <a:lnSpc>
                <a:spcPct val="100000"/>
              </a:lnSpc>
              <a:spcBef>
                <a:spcPts val="0"/>
              </a:spcBef>
              <a:spcAft>
                <a:spcPts val="0"/>
              </a:spcAft>
              <a:defRPr sz="1625"/>
            </a:lvl2pPr>
            <a:lvl3pPr>
              <a:lnSpc>
                <a:spcPct val="100000"/>
              </a:lnSpc>
              <a:spcBef>
                <a:spcPts val="0"/>
              </a:spcBef>
              <a:spcAft>
                <a:spcPts val="0"/>
              </a:spcAft>
              <a:defRPr sz="1625"/>
            </a:lvl3pPr>
            <a:lvl4pPr>
              <a:lnSpc>
                <a:spcPct val="100000"/>
              </a:lnSpc>
              <a:spcBef>
                <a:spcPts val="0"/>
              </a:spcBef>
              <a:spcAft>
                <a:spcPts val="0"/>
              </a:spcAft>
              <a:defRPr sz="2275"/>
            </a:lvl4pPr>
            <a:lvl5pPr>
              <a:lnSpc>
                <a:spcPct val="100000"/>
              </a:lnSpc>
              <a:spcBef>
                <a:spcPts val="0"/>
              </a:spcBef>
              <a:spcAft>
                <a:spcPts val="0"/>
              </a:spcAft>
              <a:defRPr sz="227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19537020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y slice heading">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bwMode="ltGray">
          <a:xfrm>
            <a:off x="1" y="-1309"/>
            <a:ext cx="38142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algn="l">
              <a:lnSpc>
                <a:spcPct val="90000"/>
              </a:lnSpc>
              <a:spcAft>
                <a:spcPts val="813"/>
              </a:spcAft>
            </a:pPr>
            <a:endParaRPr lang="en-US" sz="975">
              <a:solidFill>
                <a:schemeClr val="bg1"/>
              </a:solidFill>
              <a:latin typeface="+mn-lt"/>
            </a:endParaRPr>
          </a:p>
        </p:txBody>
      </p:sp>
      <p:sp>
        <p:nvSpPr>
          <p:cNvPr id="3" name="Date Placeholder 2"/>
          <p:cNvSpPr>
            <a:spLocks noGrp="1"/>
          </p:cNvSpPr>
          <p:nvPr>
            <p:ph type="dt" sz="half" idx="10"/>
          </p:nvPr>
        </p:nvSpPr>
        <p:spPr>
          <a:xfrm>
            <a:off x="7862888" y="6433825"/>
            <a:ext cx="1204166" cy="125099"/>
          </a:xfrm>
          <a:prstGeom prst="rect">
            <a:avLst/>
          </a:prstGeom>
        </p:spPr>
        <p:txBody>
          <a:bodyPr/>
          <a:lstStyle>
            <a:lvl1pPr>
              <a:defRPr>
                <a:latin typeface="+mn-lt"/>
                <a:sym typeface="Trebuchet MS" panose="020B0603020202020204" pitchFamily="34" charset="0"/>
              </a:defRPr>
            </a:lvl1pPr>
          </a:lstStyle>
          <a:p>
            <a:endParaRPr lang="en-US"/>
          </a:p>
        </p:txBody>
      </p:sp>
      <p:sp>
        <p:nvSpPr>
          <p:cNvPr id="9" name="Title 1"/>
          <p:cNvSpPr>
            <a:spLocks noGrp="1"/>
          </p:cNvSpPr>
          <p:nvPr>
            <p:ph type="title" hasCustomPrompt="1"/>
          </p:nvPr>
        </p:nvSpPr>
        <p:spPr bwMode="ltGray">
          <a:xfrm>
            <a:off x="511875" y="1544274"/>
            <a:ext cx="2805075" cy="1495794"/>
          </a:xfrm>
          <a:noFill/>
        </p:spPr>
        <p:txBody>
          <a:bodyPr wrap="square" lIns="0" tIns="0" rIns="320040" bIns="0" anchor="b">
            <a:noAutofit/>
          </a:bodyPr>
          <a:lstStyle>
            <a:lvl1pPr>
              <a:defRPr sz="2600">
                <a:solidFill>
                  <a:schemeClr val="tx2"/>
                </a:solidFill>
                <a:latin typeface="+mj-lt"/>
              </a:defRPr>
            </a:lvl1pPr>
          </a:lstStyle>
          <a:p>
            <a:r>
              <a:rPr lang="en-US"/>
              <a:t>Click to add title</a:t>
            </a:r>
          </a:p>
        </p:txBody>
      </p:sp>
      <p:sp>
        <p:nvSpPr>
          <p:cNvPr id="11" name="Copyright"/>
          <p:cNvSpPr txBox="1"/>
          <p:nvPr userDrawn="1"/>
        </p:nvSpPr>
        <p:spPr>
          <a:xfrm rot="16200000">
            <a:off x="7226797" y="3931570"/>
            <a:ext cx="5133975" cy="78804"/>
          </a:xfrm>
          <a:prstGeom prst="rect">
            <a:avLst/>
          </a:prstGeom>
          <a:noFill/>
        </p:spPr>
        <p:txBody>
          <a:bodyPr wrap="square" lIns="0" tIns="0" rIns="0" bIns="0" rtlCol="0" anchor="t">
            <a:spAutoFit/>
          </a:bodyPr>
          <a:lstStyle/>
          <a:p>
            <a:pPr>
              <a:lnSpc>
                <a:spcPct val="90000"/>
              </a:lnSpc>
              <a:spcAft>
                <a:spcPts val="488"/>
              </a:spcAft>
            </a:pPr>
            <a:r>
              <a:rPr lang="en-US" sz="569">
                <a:solidFill>
                  <a:schemeClr val="bg1">
                    <a:lumMod val="50000"/>
                  </a:schemeClr>
                </a:solidFill>
                <a:latin typeface="+mn-lt"/>
                <a:sym typeface="Trebuchet MS" panose="020B0603020202020204" pitchFamily="34" charset="0"/>
              </a:rPr>
              <a:t>Copyright © 2026 by Boston Consulting Group. All rights reserved.</a:t>
            </a:r>
          </a:p>
        </p:txBody>
      </p:sp>
    </p:spTree>
    <p:extLst>
      <p:ext uri="{BB962C8B-B14F-4D97-AF65-F5344CB8AC3E}">
        <p14:creationId xmlns:p14="http://schemas.microsoft.com/office/powerpoint/2010/main" val="19097030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4.xml"/><Relationship Id="rId7"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ags" Target="../tags/tag3.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31.xml"/><Relationship Id="rId21" Type="http://schemas.openxmlformats.org/officeDocument/2006/relationships/slideLayout" Target="../slideLayouts/slideLayout26.xml"/><Relationship Id="rId42" Type="http://schemas.openxmlformats.org/officeDocument/2006/relationships/slideLayout" Target="../slideLayouts/slideLayout47.xml"/><Relationship Id="rId47" Type="http://schemas.openxmlformats.org/officeDocument/2006/relationships/slideLayout" Target="../slideLayouts/slideLayout52.xml"/><Relationship Id="rId63" Type="http://schemas.openxmlformats.org/officeDocument/2006/relationships/slideLayout" Target="../slideLayouts/slideLayout68.xml"/><Relationship Id="rId68" Type="http://schemas.openxmlformats.org/officeDocument/2006/relationships/theme" Target="../theme/theme3.xml"/><Relationship Id="rId7" Type="http://schemas.openxmlformats.org/officeDocument/2006/relationships/slideLayout" Target="../slideLayouts/slideLayout12.xml"/><Relationship Id="rId71" Type="http://schemas.openxmlformats.org/officeDocument/2006/relationships/image" Target="../media/image1.emf"/><Relationship Id="rId2" Type="http://schemas.openxmlformats.org/officeDocument/2006/relationships/slideLayout" Target="../slideLayouts/slideLayout7.xml"/><Relationship Id="rId16" Type="http://schemas.openxmlformats.org/officeDocument/2006/relationships/slideLayout" Target="../slideLayouts/slideLayout21.xml"/><Relationship Id="rId29" Type="http://schemas.openxmlformats.org/officeDocument/2006/relationships/slideLayout" Target="../slideLayouts/slideLayout34.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37" Type="http://schemas.openxmlformats.org/officeDocument/2006/relationships/slideLayout" Target="../slideLayouts/slideLayout42.xml"/><Relationship Id="rId40" Type="http://schemas.openxmlformats.org/officeDocument/2006/relationships/slideLayout" Target="../slideLayouts/slideLayout45.xml"/><Relationship Id="rId45" Type="http://schemas.openxmlformats.org/officeDocument/2006/relationships/slideLayout" Target="../slideLayouts/slideLayout50.xml"/><Relationship Id="rId53" Type="http://schemas.openxmlformats.org/officeDocument/2006/relationships/slideLayout" Target="../slideLayouts/slideLayout58.xml"/><Relationship Id="rId58" Type="http://schemas.openxmlformats.org/officeDocument/2006/relationships/slideLayout" Target="../slideLayouts/slideLayout63.xml"/><Relationship Id="rId66" Type="http://schemas.openxmlformats.org/officeDocument/2006/relationships/slideLayout" Target="../slideLayouts/slideLayout71.xml"/><Relationship Id="rId5" Type="http://schemas.openxmlformats.org/officeDocument/2006/relationships/slideLayout" Target="../slideLayouts/slideLayout10.xml"/><Relationship Id="rId61" Type="http://schemas.openxmlformats.org/officeDocument/2006/relationships/slideLayout" Target="../slideLayouts/slideLayout66.xml"/><Relationship Id="rId19" Type="http://schemas.openxmlformats.org/officeDocument/2006/relationships/slideLayout" Target="../slideLayouts/slideLayout2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 Id="rId43" Type="http://schemas.openxmlformats.org/officeDocument/2006/relationships/slideLayout" Target="../slideLayouts/slideLayout48.xml"/><Relationship Id="rId48" Type="http://schemas.openxmlformats.org/officeDocument/2006/relationships/slideLayout" Target="../slideLayouts/slideLayout53.xml"/><Relationship Id="rId56" Type="http://schemas.openxmlformats.org/officeDocument/2006/relationships/slideLayout" Target="../slideLayouts/slideLayout61.xml"/><Relationship Id="rId64" Type="http://schemas.openxmlformats.org/officeDocument/2006/relationships/slideLayout" Target="../slideLayouts/slideLayout69.xml"/><Relationship Id="rId69" Type="http://schemas.openxmlformats.org/officeDocument/2006/relationships/tags" Target="../tags/tag4.xml"/><Relationship Id="rId8" Type="http://schemas.openxmlformats.org/officeDocument/2006/relationships/slideLayout" Target="../slideLayouts/slideLayout13.xml"/><Relationship Id="rId51" Type="http://schemas.openxmlformats.org/officeDocument/2006/relationships/slideLayout" Target="../slideLayouts/slideLayout56.xml"/><Relationship Id="rId3" Type="http://schemas.openxmlformats.org/officeDocument/2006/relationships/slideLayout" Target="../slideLayouts/slideLayout8.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38" Type="http://schemas.openxmlformats.org/officeDocument/2006/relationships/slideLayout" Target="../slideLayouts/slideLayout43.xml"/><Relationship Id="rId46" Type="http://schemas.openxmlformats.org/officeDocument/2006/relationships/slideLayout" Target="../slideLayouts/slideLayout51.xml"/><Relationship Id="rId59" Type="http://schemas.openxmlformats.org/officeDocument/2006/relationships/slideLayout" Target="../slideLayouts/slideLayout64.xml"/><Relationship Id="rId67" Type="http://schemas.openxmlformats.org/officeDocument/2006/relationships/slideLayout" Target="../slideLayouts/slideLayout72.xml"/><Relationship Id="rId20" Type="http://schemas.openxmlformats.org/officeDocument/2006/relationships/slideLayout" Target="../slideLayouts/slideLayout25.xml"/><Relationship Id="rId41" Type="http://schemas.openxmlformats.org/officeDocument/2006/relationships/slideLayout" Target="../slideLayouts/slideLayout46.xml"/><Relationship Id="rId54" Type="http://schemas.openxmlformats.org/officeDocument/2006/relationships/slideLayout" Target="../slideLayouts/slideLayout59.xml"/><Relationship Id="rId62" Type="http://schemas.openxmlformats.org/officeDocument/2006/relationships/slideLayout" Target="../slideLayouts/slideLayout67.xml"/><Relationship Id="rId70" Type="http://schemas.openxmlformats.org/officeDocument/2006/relationships/oleObject" Target="../embeddings/oleObject3.bin"/><Relationship Id="rId1" Type="http://schemas.openxmlformats.org/officeDocument/2006/relationships/slideLayout" Target="../slideLayouts/slideLayout6.xml"/><Relationship Id="rId6" Type="http://schemas.openxmlformats.org/officeDocument/2006/relationships/slideLayout" Target="../slideLayouts/slideLayout11.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slideLayout" Target="../slideLayouts/slideLayout41.xml"/><Relationship Id="rId49" Type="http://schemas.openxmlformats.org/officeDocument/2006/relationships/slideLayout" Target="../slideLayouts/slideLayout54.xml"/><Relationship Id="rId57" Type="http://schemas.openxmlformats.org/officeDocument/2006/relationships/slideLayout" Target="../slideLayouts/slideLayout62.xml"/><Relationship Id="rId10" Type="http://schemas.openxmlformats.org/officeDocument/2006/relationships/slideLayout" Target="../slideLayouts/slideLayout15.xml"/><Relationship Id="rId31" Type="http://schemas.openxmlformats.org/officeDocument/2006/relationships/slideLayout" Target="../slideLayouts/slideLayout36.xml"/><Relationship Id="rId44" Type="http://schemas.openxmlformats.org/officeDocument/2006/relationships/slideLayout" Target="../slideLayouts/slideLayout49.xml"/><Relationship Id="rId52" Type="http://schemas.openxmlformats.org/officeDocument/2006/relationships/slideLayout" Target="../slideLayouts/slideLayout57.xml"/><Relationship Id="rId60" Type="http://schemas.openxmlformats.org/officeDocument/2006/relationships/slideLayout" Target="../slideLayouts/slideLayout65.xml"/><Relationship Id="rId65" Type="http://schemas.openxmlformats.org/officeDocument/2006/relationships/slideLayout" Target="../slideLayouts/slideLayout70.xml"/><Relationship Id="rId4" Type="http://schemas.openxmlformats.org/officeDocument/2006/relationships/slideLayout" Target="../slideLayouts/slideLayout9.xml"/><Relationship Id="rId9" Type="http://schemas.openxmlformats.org/officeDocument/2006/relationships/slideLayout" Target="../slideLayouts/slideLayout14.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9" Type="http://schemas.openxmlformats.org/officeDocument/2006/relationships/slideLayout" Target="../slideLayouts/slideLayout44.xml"/><Relationship Id="rId34" Type="http://schemas.openxmlformats.org/officeDocument/2006/relationships/slideLayout" Target="../slideLayouts/slideLayout39.xml"/><Relationship Id="rId50" Type="http://schemas.openxmlformats.org/officeDocument/2006/relationships/slideLayout" Target="../slideLayouts/slideLayout55.xml"/><Relationship Id="rId55"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3"/>
            </p:custDataLst>
            <p:extLst>
              <p:ext uri="{D42A27DB-BD31-4B8C-83A1-F6EECF244321}">
                <p14:modId xmlns:p14="http://schemas.microsoft.com/office/powerpoint/2010/main" val="2062344015"/>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291" y="1589"/>
                        <a:ext cx="1289" cy="1587"/>
                      </a:xfrm>
                      <a:prstGeom prst="rect">
                        <a:avLst/>
                      </a:prstGeom>
                    </p:spPr>
                  </p:pic>
                </p:oleObj>
              </mc:Fallback>
            </mc:AlternateContent>
          </a:graphicData>
        </a:graphic>
      </p:graphicFrame>
      <p:sp>
        <p:nvSpPr>
          <p:cNvPr id="11" name="Date Placeholder 3"/>
          <p:cNvSpPr>
            <a:spLocks noGrp="1"/>
          </p:cNvSpPr>
          <p:nvPr>
            <p:ph type="dt" sz="half" idx="2"/>
          </p:nvPr>
        </p:nvSpPr>
        <p:spPr>
          <a:xfrm>
            <a:off x="8230441" y="6595189"/>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2" name="TextBox 11"/>
          <p:cNvSpPr txBox="1"/>
          <p:nvPr userDrawn="1"/>
        </p:nvSpPr>
        <p:spPr>
          <a:xfrm>
            <a:off x="9441449" y="6595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511875" y="622801"/>
            <a:ext cx="8883347" cy="270074"/>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511875" y="1825625"/>
            <a:ext cx="8883347" cy="435133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Level six</a:t>
            </a:r>
          </a:p>
          <a:p>
            <a:pPr lvl="6"/>
            <a:r>
              <a:rPr lang="en-US"/>
              <a:t>Level seven</a:t>
            </a:r>
          </a:p>
          <a:p>
            <a:pPr lvl="7"/>
            <a:r>
              <a:rPr lang="en-US"/>
              <a:t>Level eight</a:t>
            </a:r>
          </a:p>
          <a:p>
            <a:pPr lvl="8"/>
            <a:r>
              <a:rPr lang="en-US"/>
              <a:t>Level nine</a:t>
            </a:r>
          </a:p>
        </p:txBody>
      </p:sp>
    </p:spTree>
    <p:extLst>
      <p:ext uri="{BB962C8B-B14F-4D97-AF65-F5344CB8AC3E}">
        <p14:creationId xmlns:p14="http://schemas.microsoft.com/office/powerpoint/2010/main" val="3493976800"/>
      </p:ext>
    </p:extLst>
  </p:cSld>
  <p:clrMap bg1="lt1" tx1="dk1" bg2="lt2" tx2="dk2" accent1="accent1" accent2="accent2" accent3="accent3" accent4="accent4" accent5="accent5" accent6="accent6" hlink="hlink" folHlink="folHlink"/>
  <p:sldLayoutIdLst>
    <p:sldLayoutId id="2147485254" r:id="rId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p:titleStyle>
    <p:body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975" kern="1200">
          <a:solidFill>
            <a:schemeClr val="tx1"/>
          </a:solidFill>
          <a:latin typeface="+mn-lt"/>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300" kern="1200">
          <a:solidFill>
            <a:schemeClr val="tx2"/>
          </a:solidFill>
          <a:latin typeface="+mn-lt"/>
          <a:ea typeface="+mn-ea"/>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300" b="1" kern="1200" smtClean="0">
          <a:solidFill>
            <a:schemeClr val="tx1"/>
          </a:solidFill>
          <a:latin typeface="+mn-lt"/>
          <a:ea typeface="+mn-ea"/>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userDrawn="1">
          <p15:clr>
            <a:srgbClr val="F26B43"/>
          </p15:clr>
        </p15:guide>
        <p15:guide id="2" pos="322" userDrawn="1">
          <p15:clr>
            <a:srgbClr val="F26B43"/>
          </p15:clr>
        </p15:guide>
        <p15:guide id="3" pos="5918" userDrawn="1">
          <p15:clr>
            <a:srgbClr val="F26B43"/>
          </p15:clr>
        </p15:guide>
        <p15:guide id="4" orient="horz" pos="388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3034826411"/>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7" imgW="270" imgH="270" progId="TCLayout.ActiveDocument.1">
                  <p:embed/>
                </p:oleObj>
              </mc:Choice>
              <mc:Fallback>
                <p:oleObj name="think-cell Slide" r:id="rId7" imgW="270" imgH="270" progId="TCLayout.ActiveDocument.1">
                  <p:embed/>
                  <p:pic>
                    <p:nvPicPr>
                      <p:cNvPr id="2" name="Object 1" hidden="1"/>
                      <p:cNvPicPr/>
                      <p:nvPr/>
                    </p:nvPicPr>
                    <p:blipFill>
                      <a:blip r:embed="rId8"/>
                      <a:stretch>
                        <a:fillRect/>
                      </a:stretch>
                    </p:blipFill>
                    <p:spPr>
                      <a:xfrm>
                        <a:off x="1291" y="1589"/>
                        <a:ext cx="1289" cy="1587"/>
                      </a:xfrm>
                      <a:prstGeom prst="rect">
                        <a:avLst/>
                      </a:prstGeom>
                    </p:spPr>
                  </p:pic>
                </p:oleObj>
              </mc:Fallback>
            </mc:AlternateContent>
          </a:graphicData>
        </a:graphic>
      </p:graphicFrame>
      <p:sp>
        <p:nvSpPr>
          <p:cNvPr id="9" name="Title Placeholder 1"/>
          <p:cNvSpPr>
            <a:spLocks noGrp="1"/>
          </p:cNvSpPr>
          <p:nvPr>
            <p:ph type="title"/>
          </p:nvPr>
        </p:nvSpPr>
        <p:spPr>
          <a:xfrm>
            <a:off x="511875" y="622801"/>
            <a:ext cx="8883347" cy="270074"/>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511875" y="1825625"/>
            <a:ext cx="8883347" cy="435133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Level six</a:t>
            </a:r>
          </a:p>
          <a:p>
            <a:pPr lvl="6"/>
            <a:r>
              <a:rPr lang="en-US"/>
              <a:t>Level seven</a:t>
            </a:r>
          </a:p>
          <a:p>
            <a:pPr lvl="7"/>
            <a:r>
              <a:rPr lang="en-US"/>
              <a:t>Level eight</a:t>
            </a:r>
          </a:p>
          <a:p>
            <a:pPr lvl="8"/>
            <a:r>
              <a:rPr lang="en-US"/>
              <a:t>Level nine</a:t>
            </a:r>
          </a:p>
        </p:txBody>
      </p:sp>
      <p:sp>
        <p:nvSpPr>
          <p:cNvPr id="7" name="Date Placeholder 3">
            <a:extLst>
              <a:ext uri="{FF2B5EF4-FFF2-40B4-BE49-F238E27FC236}">
                <a16:creationId xmlns:a16="http://schemas.microsoft.com/office/drawing/2014/main" id="{636CF578-AF80-4A8A-BB01-1E2DDDC7EA9E}"/>
              </a:ext>
            </a:extLst>
          </p:cNvPr>
          <p:cNvSpPr>
            <a:spLocks noGrp="1"/>
          </p:cNvSpPr>
          <p:nvPr>
            <p:ph type="dt" sz="half" idx="2"/>
          </p:nvPr>
        </p:nvSpPr>
        <p:spPr>
          <a:xfrm>
            <a:off x="8230441" y="6595189"/>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8" name="TextBox 11">
            <a:extLst>
              <a:ext uri="{FF2B5EF4-FFF2-40B4-BE49-F238E27FC236}">
                <a16:creationId xmlns:a16="http://schemas.microsoft.com/office/drawing/2014/main" id="{841CEBB2-3C57-4EFC-9A47-FA555470C4B2}"/>
              </a:ext>
            </a:extLst>
          </p:cNvPr>
          <p:cNvSpPr txBox="1"/>
          <p:nvPr userDrawn="1"/>
        </p:nvSpPr>
        <p:spPr>
          <a:xfrm>
            <a:off x="9441449" y="6595190"/>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19172687"/>
      </p:ext>
    </p:extLst>
  </p:cSld>
  <p:clrMap bg1="lt1" tx1="dk1" bg2="lt2" tx2="dk2" accent1="accent1" accent2="accent2" accent3="accent3" accent4="accent4" accent5="accent5" accent6="accent6" hlink="hlink" folHlink="folHlink"/>
  <p:sldLayoutIdLst>
    <p:sldLayoutId id="2147485324" r:id="rId1"/>
    <p:sldLayoutId id="2147485325" r:id="rId2"/>
    <p:sldLayoutId id="2147485326" r:id="rId3"/>
    <p:sldLayoutId id="2147485327" r:id="rId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p:titleStyle>
    <p:body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975" kern="1200">
          <a:solidFill>
            <a:schemeClr val="tx1"/>
          </a:solidFill>
          <a:latin typeface="+mn-lt"/>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300" kern="1200">
          <a:solidFill>
            <a:schemeClr val="tx2"/>
          </a:solidFill>
          <a:latin typeface="+mn-lt"/>
          <a:ea typeface="+mn-ea"/>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300" b="1" kern="1200" smtClean="0">
          <a:solidFill>
            <a:schemeClr val="tx1"/>
          </a:solidFill>
          <a:latin typeface="+mn-lt"/>
          <a:ea typeface="+mn-ea"/>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userDrawn="1">
          <p15:clr>
            <a:srgbClr val="F26B43"/>
          </p15:clr>
        </p15:guide>
        <p15:guide id="2" pos="322" userDrawn="1">
          <p15:clr>
            <a:srgbClr val="F26B43"/>
          </p15:clr>
        </p15:guide>
        <p15:guide id="3" pos="5918" userDrawn="1">
          <p15:clr>
            <a:srgbClr val="F26B43"/>
          </p15:clr>
        </p15:guide>
        <p15:guide id="4" orient="horz" pos="3881"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69"/>
            </p:custDataLst>
            <p:extLst>
              <p:ext uri="{D42A27DB-BD31-4B8C-83A1-F6EECF244321}">
                <p14:modId xmlns:p14="http://schemas.microsoft.com/office/powerpoint/2010/main" val="1602749652"/>
              </p:ext>
            </p:extLst>
          </p:nvPr>
        </p:nvGraphicFramePr>
        <p:xfrm>
          <a:off x="1291" y="1589"/>
          <a:ext cx="1289" cy="1587"/>
        </p:xfrm>
        <a:graphic>
          <a:graphicData uri="http://schemas.openxmlformats.org/presentationml/2006/ole">
            <mc:AlternateContent xmlns:mc="http://schemas.openxmlformats.org/markup-compatibility/2006">
              <mc:Choice xmlns:v="urn:schemas-microsoft-com:vml" Requires="v">
                <p:oleObj name="think-cell Slide" r:id="rId70" imgW="270" imgH="270" progId="TCLayout.ActiveDocument.1">
                  <p:embed/>
                </p:oleObj>
              </mc:Choice>
              <mc:Fallback>
                <p:oleObj name="think-cell Slide" r:id="rId70" imgW="270" imgH="270" progId="TCLayout.ActiveDocument.1">
                  <p:embed/>
                  <p:pic>
                    <p:nvPicPr>
                      <p:cNvPr id="2" name="Object 1" hidden="1"/>
                      <p:cNvPicPr/>
                      <p:nvPr/>
                    </p:nvPicPr>
                    <p:blipFill>
                      <a:blip r:embed="rId71"/>
                      <a:stretch>
                        <a:fillRect/>
                      </a:stretch>
                    </p:blipFill>
                    <p:spPr>
                      <a:xfrm>
                        <a:off x="1291" y="1589"/>
                        <a:ext cx="1289" cy="1587"/>
                      </a:xfrm>
                      <a:prstGeom prst="rect">
                        <a:avLst/>
                      </a:prstGeom>
                    </p:spPr>
                  </p:pic>
                </p:oleObj>
              </mc:Fallback>
            </mc:AlternateContent>
          </a:graphicData>
        </a:graphic>
      </p:graphicFrame>
      <p:sp>
        <p:nvSpPr>
          <p:cNvPr id="11" name="Date Placeholder 3"/>
          <p:cNvSpPr>
            <a:spLocks noGrp="1"/>
          </p:cNvSpPr>
          <p:nvPr>
            <p:ph type="dt" sz="half" idx="2"/>
          </p:nvPr>
        </p:nvSpPr>
        <p:spPr>
          <a:xfrm>
            <a:off x="7862888" y="6433825"/>
            <a:ext cx="1204166" cy="125099"/>
          </a:xfrm>
          <a:prstGeom prst="rect">
            <a:avLst/>
          </a:prstGeom>
        </p:spPr>
        <p:txBody>
          <a:bodyPr vert="horz" wrap="square" lIns="0" tIns="0" rIns="0" bIns="0" rtlCol="0" anchor="b">
            <a:spAutoFit/>
          </a:bodyPr>
          <a:lstStyle>
            <a:lvl1pPr algn="r">
              <a:defRPr sz="813">
                <a:solidFill>
                  <a:schemeClr val="bg1">
                    <a:lumMod val="50000"/>
                  </a:schemeClr>
                </a:solidFill>
                <a:latin typeface="+mn-lt"/>
                <a:sym typeface="Trebuchet MS" panose="020B0603020202020204" pitchFamily="34" charset="0"/>
              </a:defRPr>
            </a:lvl1pPr>
          </a:lstStyle>
          <a:p>
            <a:endParaRPr lang="en-US"/>
          </a:p>
        </p:txBody>
      </p:sp>
      <p:sp>
        <p:nvSpPr>
          <p:cNvPr id="12" name="TextBox 11"/>
          <p:cNvSpPr txBox="1"/>
          <p:nvPr userDrawn="1"/>
        </p:nvSpPr>
        <p:spPr>
          <a:xfrm>
            <a:off x="9073896" y="6433826"/>
            <a:ext cx="309563" cy="125099"/>
          </a:xfrm>
          <a:prstGeom prst="rect">
            <a:avLst/>
          </a:prstGeom>
          <a:noFill/>
        </p:spPr>
        <p:txBody>
          <a:bodyPr wrap="square" lIns="0" tIns="0" rIns="0" bIns="0" rtlCol="0" anchor="b">
            <a:spAutoFit/>
          </a:bodyPr>
          <a:lstStyle/>
          <a:p>
            <a:pPr marL="0" marR="0" indent="0" algn="r" defTabSz="742950" rtl="0" eaLnBrk="1" fontAlgn="auto" latinLnBrk="0" hangingPunct="1">
              <a:lnSpc>
                <a:spcPct val="100000"/>
              </a:lnSpc>
              <a:spcBef>
                <a:spcPts val="0"/>
              </a:spcBef>
              <a:spcAft>
                <a:spcPts val="0"/>
              </a:spcAft>
              <a:buClrTx/>
              <a:buSzTx/>
              <a:buFontTx/>
              <a:buNone/>
              <a:tabLst/>
              <a:defRPr/>
            </a:pPr>
            <a:fld id="{DFCF27A5-1A5B-48D3-A060-2758FFBB1ADD}" type="slidenum">
              <a:rPr lang="en-US" sz="813" kern="1200" smtClean="0">
                <a:solidFill>
                  <a:schemeClr val="bg1">
                    <a:lumMod val="50000"/>
                  </a:schemeClr>
                </a:solidFill>
                <a:latin typeface="+mn-lt"/>
                <a:ea typeface="+mn-ea"/>
                <a:cs typeface="+mn-cs"/>
                <a:sym typeface="Trebuchet MS" panose="020B0603020202020204" pitchFamily="34" charset="0"/>
              </a:rPr>
              <a:pPr marL="0" marR="0" indent="0" algn="r" defTabSz="742950" rtl="0" eaLnBrk="1" fontAlgn="auto" latinLnBrk="0" hangingPunct="1">
                <a:lnSpc>
                  <a:spcPct val="100000"/>
                </a:lnSpc>
                <a:spcBef>
                  <a:spcPts val="0"/>
                </a:spcBef>
                <a:spcAft>
                  <a:spcPts val="0"/>
                </a:spcAft>
                <a:buClrTx/>
                <a:buSzTx/>
                <a:buFontTx/>
                <a:buNone/>
                <a:tabLst/>
                <a:defRPr/>
              </a:pPr>
              <a:t>‹#›</a:t>
            </a:fld>
            <a:endParaRPr lang="en-US" sz="813" kern="120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511875" y="622801"/>
            <a:ext cx="8883347" cy="270074"/>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511875" y="1825625"/>
            <a:ext cx="8883347"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7699239"/>
      </p:ext>
    </p:extLst>
  </p:cSld>
  <p:clrMap bg1="lt1" tx1="dk1" bg2="lt2" tx2="dk2" accent1="accent1" accent2="accent2" accent3="accent3" accent4="accent4" accent5="accent5" accent6="accent6" hlink="hlink" folHlink="folHlink"/>
  <p:sldLayoutIdLst>
    <p:sldLayoutId id="2147485329" r:id="rId1"/>
    <p:sldLayoutId id="2147485330" r:id="rId2"/>
    <p:sldLayoutId id="2147485331" r:id="rId3"/>
    <p:sldLayoutId id="2147485332" r:id="rId4"/>
    <p:sldLayoutId id="2147485333" r:id="rId5"/>
    <p:sldLayoutId id="2147485334" r:id="rId6"/>
    <p:sldLayoutId id="2147485335" r:id="rId7"/>
    <p:sldLayoutId id="2147485336" r:id="rId8"/>
    <p:sldLayoutId id="2147485337" r:id="rId9"/>
    <p:sldLayoutId id="2147485338" r:id="rId10"/>
    <p:sldLayoutId id="2147485339" r:id="rId11"/>
    <p:sldLayoutId id="2147485340" r:id="rId12"/>
    <p:sldLayoutId id="2147485341" r:id="rId13"/>
    <p:sldLayoutId id="2147485342" r:id="rId14"/>
    <p:sldLayoutId id="2147485343" r:id="rId15"/>
    <p:sldLayoutId id="2147485344" r:id="rId16"/>
    <p:sldLayoutId id="2147485345" r:id="rId17"/>
    <p:sldLayoutId id="2147485346" r:id="rId18"/>
    <p:sldLayoutId id="2147485347" r:id="rId19"/>
    <p:sldLayoutId id="2147485348" r:id="rId20"/>
    <p:sldLayoutId id="2147485349" r:id="rId21"/>
    <p:sldLayoutId id="2147485350" r:id="rId22"/>
    <p:sldLayoutId id="2147485351" r:id="rId23"/>
    <p:sldLayoutId id="2147485352" r:id="rId24"/>
    <p:sldLayoutId id="2147485353" r:id="rId25"/>
    <p:sldLayoutId id="2147485354" r:id="rId26"/>
    <p:sldLayoutId id="2147485355" r:id="rId27"/>
    <p:sldLayoutId id="2147485356" r:id="rId28"/>
    <p:sldLayoutId id="2147485357" r:id="rId29"/>
    <p:sldLayoutId id="2147485358" r:id="rId30"/>
    <p:sldLayoutId id="2147485359" r:id="rId31"/>
    <p:sldLayoutId id="2147485360" r:id="rId32"/>
    <p:sldLayoutId id="2147485361" r:id="rId33"/>
    <p:sldLayoutId id="2147485362" r:id="rId34"/>
    <p:sldLayoutId id="2147485363" r:id="rId35"/>
    <p:sldLayoutId id="2147485364" r:id="rId36"/>
    <p:sldLayoutId id="2147485365" r:id="rId37"/>
    <p:sldLayoutId id="2147485366" r:id="rId38"/>
    <p:sldLayoutId id="2147485367" r:id="rId39"/>
    <p:sldLayoutId id="2147485368" r:id="rId40"/>
    <p:sldLayoutId id="2147485369" r:id="rId41"/>
    <p:sldLayoutId id="2147485370" r:id="rId42"/>
    <p:sldLayoutId id="2147485371" r:id="rId43"/>
    <p:sldLayoutId id="2147485372" r:id="rId44"/>
    <p:sldLayoutId id="2147485373" r:id="rId45"/>
    <p:sldLayoutId id="2147485374" r:id="rId46"/>
    <p:sldLayoutId id="2147485375" r:id="rId47"/>
    <p:sldLayoutId id="2147485376" r:id="rId48"/>
    <p:sldLayoutId id="2147485377" r:id="rId49"/>
    <p:sldLayoutId id="2147485378" r:id="rId50"/>
    <p:sldLayoutId id="2147485379" r:id="rId51"/>
    <p:sldLayoutId id="2147485380" r:id="rId52"/>
    <p:sldLayoutId id="2147485381" r:id="rId53"/>
    <p:sldLayoutId id="2147485382" r:id="rId54"/>
    <p:sldLayoutId id="2147485383" r:id="rId55"/>
    <p:sldLayoutId id="2147485384" r:id="rId56"/>
    <p:sldLayoutId id="2147485385" r:id="rId57"/>
    <p:sldLayoutId id="2147485386" r:id="rId58"/>
    <p:sldLayoutId id="2147485387" r:id="rId59"/>
    <p:sldLayoutId id="2147485388" r:id="rId60"/>
    <p:sldLayoutId id="2147485389" r:id="rId61"/>
    <p:sldLayoutId id="2147485390" r:id="rId62"/>
    <p:sldLayoutId id="2147485391" r:id="rId63"/>
    <p:sldLayoutId id="2147485392" r:id="rId64"/>
    <p:sldLayoutId id="2147485393" r:id="rId65"/>
    <p:sldLayoutId id="2147485394" r:id="rId66"/>
    <p:sldLayoutId id="2147485395" r:id="rId6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p:titleStyle>
    <p:body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975" kern="1200">
          <a:solidFill>
            <a:schemeClr val="tx1"/>
          </a:solidFill>
          <a:latin typeface="+mn-lt"/>
          <a:ea typeface="+mn-ea"/>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975" kern="1200">
          <a:solidFill>
            <a:schemeClr val="tx1"/>
          </a:solidFill>
          <a:latin typeface="+mn-lt"/>
          <a:ea typeface="+mn-ea"/>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300" kern="1200">
          <a:solidFill>
            <a:schemeClr val="tx2"/>
          </a:solidFill>
          <a:latin typeface="+mn-lt"/>
          <a:ea typeface="+mn-ea"/>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300" b="1" kern="1200" smtClean="0">
          <a:solidFill>
            <a:schemeClr val="tx1"/>
          </a:solidFill>
          <a:latin typeface="+mn-lt"/>
          <a:ea typeface="+mn-ea"/>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p15:clr>
            <a:srgbClr val="F26B43"/>
          </p15:clr>
        </p15:guide>
        <p15:guide id="2" pos="396">
          <p15:clr>
            <a:srgbClr val="F26B43"/>
          </p15:clr>
        </p15:guide>
        <p15:guide id="3" pos="7284">
          <p15:clr>
            <a:srgbClr val="F26B43"/>
          </p15:clr>
        </p15:guide>
        <p15:guide id="4" orient="horz" pos="388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4.xml"/><Relationship Id="rId5" Type="http://schemas.openxmlformats.org/officeDocument/2006/relationships/image" Target="../media/image10.emf"/><Relationship Id="rId4" Type="http://schemas.openxmlformats.org/officeDocument/2006/relationships/oleObject" Target="../embeddings/oleObject18.bin"/></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1.xml"/><Relationship Id="rId1" Type="http://schemas.openxmlformats.org/officeDocument/2006/relationships/tags" Target="../tags/tag71.xml"/><Relationship Id="rId4" Type="http://schemas.openxmlformats.org/officeDocument/2006/relationships/image" Target="../media/image14.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1.xml"/><Relationship Id="rId1" Type="http://schemas.openxmlformats.org/officeDocument/2006/relationships/tags" Target="../tags/tag72.xml"/><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75.xml"/><Relationship Id="rId7" Type="http://schemas.openxmlformats.org/officeDocument/2006/relationships/tags" Target="../tags/tag79.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10" Type="http://schemas.openxmlformats.org/officeDocument/2006/relationships/image" Target="../media/image11.emf"/><Relationship Id="rId4" Type="http://schemas.openxmlformats.org/officeDocument/2006/relationships/tags" Target="../tags/tag76.xml"/><Relationship Id="rId9" Type="http://schemas.openxmlformats.org/officeDocument/2006/relationships/oleObject" Target="../embeddings/oleObject27.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1.xml"/><Relationship Id="rId1" Type="http://schemas.openxmlformats.org/officeDocument/2006/relationships/tags" Target="../tags/tag80.xml"/><Relationship Id="rId4" Type="http://schemas.openxmlformats.org/officeDocument/2006/relationships/image" Target="../media/image13.emf"/></Relationships>
</file>

<file path=ppt/slides/_rels/slide14.xml.rels><?xml version="1.0" encoding="UTF-8" standalone="yes"?>
<Relationships xmlns="http://schemas.openxmlformats.org/package/2006/relationships"><Relationship Id="rId3" Type="http://schemas.openxmlformats.org/officeDocument/2006/relationships/tags" Target="../tags/tag83.xml"/><Relationship Id="rId7" Type="http://schemas.openxmlformats.org/officeDocument/2006/relationships/image" Target="../media/image13.emf"/><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oleObject" Target="../embeddings/oleObject29.bin"/><Relationship Id="rId5" Type="http://schemas.openxmlformats.org/officeDocument/2006/relationships/slideLayout" Target="../slideLayouts/slideLayout1.xml"/><Relationship Id="rId4" Type="http://schemas.openxmlformats.org/officeDocument/2006/relationships/tags" Target="../tags/tag84.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1.xml"/><Relationship Id="rId1" Type="http://schemas.openxmlformats.org/officeDocument/2006/relationships/tags" Target="../tags/tag85.xm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tags" Target="../tags/tag88.xml"/><Relationship Id="rId7" Type="http://schemas.openxmlformats.org/officeDocument/2006/relationships/image" Target="../media/image13.emf"/><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oleObject" Target="../embeddings/oleObject31.bin"/><Relationship Id="rId5" Type="http://schemas.openxmlformats.org/officeDocument/2006/relationships/slideLayout" Target="../slideLayouts/slideLayout1.xml"/><Relationship Id="rId4" Type="http://schemas.openxmlformats.org/officeDocument/2006/relationships/tags" Target="../tags/tag89.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1.xml"/><Relationship Id="rId1" Type="http://schemas.openxmlformats.org/officeDocument/2006/relationships/tags" Target="../tags/tag90.xml"/><Relationship Id="rId4" Type="http://schemas.openxmlformats.org/officeDocument/2006/relationships/image" Target="../media/image11.emf"/></Relationships>
</file>

<file path=ppt/slides/_rels/slide18.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tags" Target="../tags/tag93.xml"/><Relationship Id="rId7" Type="http://schemas.openxmlformats.org/officeDocument/2006/relationships/oleObject" Target="../embeddings/oleObject33.bin"/><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94.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97.xml"/><Relationship Id="rId7" Type="http://schemas.openxmlformats.org/officeDocument/2006/relationships/slideLayout" Target="../slideLayouts/slideLayout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10" Type="http://schemas.openxmlformats.org/officeDocument/2006/relationships/image" Target="../media/image13.emf"/><Relationship Id="rId4" Type="http://schemas.openxmlformats.org/officeDocument/2006/relationships/tags" Target="../tags/tag98.xml"/><Relationship Id="rId9" Type="http://schemas.openxmlformats.org/officeDocument/2006/relationships/oleObject" Target="../embeddings/oleObject34.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5.xml"/><Relationship Id="rId5" Type="http://schemas.openxmlformats.org/officeDocument/2006/relationships/image" Target="../media/image11.emf"/><Relationship Id="rId4" Type="http://schemas.openxmlformats.org/officeDocument/2006/relationships/oleObject" Target="../embeddings/oleObject19.bin"/></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1.xml"/><Relationship Id="rId1" Type="http://schemas.openxmlformats.org/officeDocument/2006/relationships/tags" Target="../tags/tag101.xml"/><Relationship Id="rId4" Type="http://schemas.openxmlformats.org/officeDocument/2006/relationships/image" Target="../media/image13.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02.xml"/><Relationship Id="rId5" Type="http://schemas.openxmlformats.org/officeDocument/2006/relationships/image" Target="../media/image13.emf"/><Relationship Id="rId4" Type="http://schemas.openxmlformats.org/officeDocument/2006/relationships/oleObject" Target="../embeddings/oleObject36.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1.xml"/><Relationship Id="rId1" Type="http://schemas.openxmlformats.org/officeDocument/2006/relationships/tags" Target="../tags/tag103.xml"/><Relationship Id="rId4" Type="http://schemas.openxmlformats.org/officeDocument/2006/relationships/image" Target="../media/image12.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xml"/><Relationship Id="rId1" Type="http://schemas.openxmlformats.org/officeDocument/2006/relationships/tags" Target="../tags/tag104.xml"/><Relationship Id="rId4" Type="http://schemas.openxmlformats.org/officeDocument/2006/relationships/image" Target="../media/image13.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xml"/><Relationship Id="rId1" Type="http://schemas.openxmlformats.org/officeDocument/2006/relationships/tags" Target="../tags/tag105.xml"/><Relationship Id="rId4" Type="http://schemas.openxmlformats.org/officeDocument/2006/relationships/image" Target="../media/image13.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1.xml"/><Relationship Id="rId1" Type="http://schemas.openxmlformats.org/officeDocument/2006/relationships/tags" Target="../tags/tag106.xml"/><Relationship Id="rId4" Type="http://schemas.openxmlformats.org/officeDocument/2006/relationships/image" Target="../media/image13.emf"/></Relationships>
</file>

<file path=ppt/slides/_rels/slide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38.xml"/><Relationship Id="rId7" Type="http://schemas.openxmlformats.org/officeDocument/2006/relationships/oleObject" Target="../embeddings/oleObject20.bin"/><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39.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tags" Target="../tags/tag42.xml"/><Relationship Id="rId7"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image" Target="../media/image12.emf"/></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tags" Target="../tags/tag48.xml"/><Relationship Id="rId7" Type="http://schemas.openxmlformats.org/officeDocument/2006/relationships/oleObject" Target="../embeddings/oleObject21.bin"/><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1.xml"/><Relationship Id="rId5" Type="http://schemas.openxmlformats.org/officeDocument/2006/relationships/tags" Target="../tags/tag50.xml"/><Relationship Id="rId4" Type="http://schemas.openxmlformats.org/officeDocument/2006/relationships/tags" Target="../tags/tag49.xml"/></Relationships>
</file>

<file path=ppt/slides/_rels/slide6.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13.emf"/><Relationship Id="rId5" Type="http://schemas.openxmlformats.org/officeDocument/2006/relationships/oleObject" Target="../embeddings/oleObject22.bin"/><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tags" Target="../tags/tag56.xml"/><Relationship Id="rId7" Type="http://schemas.openxmlformats.org/officeDocument/2006/relationships/oleObject" Target="../embeddings/oleObject23.bin"/><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57.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5" Type="http://schemas.openxmlformats.org/officeDocument/2006/relationships/tags" Target="../tags/tag62.xml"/><Relationship Id="rId10" Type="http://schemas.openxmlformats.org/officeDocument/2006/relationships/image" Target="../media/image13.emf"/><Relationship Id="rId4" Type="http://schemas.openxmlformats.org/officeDocument/2006/relationships/tags" Target="../tags/tag61.xml"/><Relationship Id="rId9" Type="http://schemas.openxmlformats.org/officeDocument/2006/relationships/oleObject" Target="../embeddings/oleObject24.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tags" Target="../tags/tag67.xml"/><Relationship Id="rId7"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9"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F22113DB-C636-B6DE-426F-65A41A0FD5CD}"/>
              </a:ext>
            </a:extLst>
          </p:cNvPr>
          <p:cNvGraphicFramePr>
            <a:graphicFrameLocks noChangeAspect="1"/>
          </p:cNvGraphicFramePr>
          <p:nvPr>
            <p:custDataLst>
              <p:tags r:id="rId1"/>
            </p:custDataLst>
            <p:extLst>
              <p:ext uri="{D42A27DB-BD31-4B8C-83A1-F6EECF244321}">
                <p14:modId xmlns:p14="http://schemas.microsoft.com/office/powerpoint/2010/main" val="2924977862"/>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4" imgW="473" imgH="473" progId="TCLayout.ActiveDocument.1">
                  <p:embed/>
                </p:oleObj>
              </mc:Choice>
              <mc:Fallback>
                <p:oleObj name="think-cell Slide" r:id="rId4" imgW="473" imgH="473" progId="TCLayout.ActiveDocument.1">
                  <p:embed/>
                  <p:pic>
                    <p:nvPicPr>
                      <p:cNvPr id="2" name="Object 1" hidden="1">
                        <a:extLst>
                          <a:ext uri="{FF2B5EF4-FFF2-40B4-BE49-F238E27FC236}">
                            <a16:creationId xmlns:a16="http://schemas.microsoft.com/office/drawing/2014/main" id="{F22113DB-C636-B6DE-426F-65A41A0FD5CD}"/>
                          </a:ext>
                        </a:extLst>
                      </p:cNvPr>
                      <p:cNvPicPr/>
                      <p:nvPr/>
                    </p:nvPicPr>
                    <p:blipFill>
                      <a:blip r:embed="rId5"/>
                      <a:stretch>
                        <a:fillRect/>
                      </a:stretch>
                    </p:blipFill>
                    <p:spPr>
                      <a:xfrm>
                        <a:off x="1290" y="644228"/>
                        <a:ext cx="1290" cy="1290"/>
                      </a:xfrm>
                      <a:prstGeom prst="rect">
                        <a:avLst/>
                      </a:prstGeom>
                    </p:spPr>
                  </p:pic>
                </p:oleObj>
              </mc:Fallback>
            </mc:AlternateContent>
          </a:graphicData>
        </a:graphic>
      </p:graphicFrame>
      <p:sp>
        <p:nvSpPr>
          <p:cNvPr id="4" name="正方形/長方形 1">
            <a:extLst>
              <a:ext uri="{FF2B5EF4-FFF2-40B4-BE49-F238E27FC236}">
                <a16:creationId xmlns:a16="http://schemas.microsoft.com/office/drawing/2014/main" id="{43DB4DBA-2A02-66FD-07D7-EF84CF423C7B}"/>
              </a:ext>
            </a:extLst>
          </p:cNvPr>
          <p:cNvSpPr/>
          <p:nvPr/>
        </p:nvSpPr>
        <p:spPr>
          <a:xfrm>
            <a:off x="0" y="1791000"/>
            <a:ext cx="9906000" cy="1518075"/>
          </a:xfrm>
          <a:prstGeom prst="rect">
            <a:avLst/>
          </a:prstGeom>
          <a:solidFill>
            <a:srgbClr val="ED9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42950">
              <a:defRPr/>
            </a:pPr>
            <a:endParaRPr kumimoji="1" lang="ja-JP" altLang="en-US" sz="1300">
              <a:solidFill>
                <a:prstClr val="white"/>
              </a:solidFill>
              <a:latin typeface="Trebuchet MS" panose="020B0603020202020204" pitchFamily="34" charset="0"/>
            </a:endParaRPr>
          </a:p>
        </p:txBody>
      </p:sp>
      <p:sp>
        <p:nvSpPr>
          <p:cNvPr id="5" name="TextBox 4">
            <a:extLst>
              <a:ext uri="{FF2B5EF4-FFF2-40B4-BE49-F238E27FC236}">
                <a16:creationId xmlns:a16="http://schemas.microsoft.com/office/drawing/2014/main" id="{654ECA98-533A-C37E-0A02-816FEA8F7B38}"/>
              </a:ext>
            </a:extLst>
          </p:cNvPr>
          <p:cNvSpPr txBox="1"/>
          <p:nvPr/>
        </p:nvSpPr>
        <p:spPr>
          <a:xfrm>
            <a:off x="215261" y="1175607"/>
            <a:ext cx="6211714" cy="225126"/>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defTabSz="742950">
              <a:defRPr/>
            </a:pPr>
            <a:r>
              <a:rPr lang="ja-JP" altLang="en-US" sz="1463">
                <a:solidFill>
                  <a:srgbClr val="575757"/>
                </a:solidFill>
                <a:latin typeface="Trebuchet MS" panose="020B0603020202020204" pitchFamily="34" charset="0"/>
                <a:ea typeface="Meiryo UI" panose="020B0604030504040204" pitchFamily="50" charset="-128"/>
              </a:rPr>
              <a:t>令和</a:t>
            </a:r>
            <a:r>
              <a:rPr lang="en-US" altLang="ja-JP" sz="1463">
                <a:solidFill>
                  <a:srgbClr val="575757"/>
                </a:solidFill>
                <a:latin typeface="Trebuchet MS" panose="020B0603020202020204" pitchFamily="34" charset="0"/>
                <a:ea typeface="Meiryo UI" panose="020B0604030504040204" pitchFamily="50" charset="-128"/>
              </a:rPr>
              <a:t>8</a:t>
            </a:r>
            <a:r>
              <a:rPr lang="ja-JP" altLang="en-US" sz="1463">
                <a:solidFill>
                  <a:srgbClr val="575757"/>
                </a:solidFill>
                <a:latin typeface="Trebuchet MS" panose="020B0603020202020204" pitchFamily="34" charset="0"/>
                <a:ea typeface="Meiryo UI" panose="020B0604030504040204" pitchFamily="50" charset="-128"/>
              </a:rPr>
              <a:t>年度 地域社会</a:t>
            </a:r>
            <a:r>
              <a:rPr lang="en-US" altLang="ja-JP" sz="1463">
                <a:solidFill>
                  <a:srgbClr val="575757"/>
                </a:solidFill>
                <a:latin typeface="Trebuchet MS" panose="020B0603020202020204" pitchFamily="34" charset="0"/>
                <a:ea typeface="Meiryo UI" panose="020B0604030504040204" pitchFamily="50" charset="-128"/>
              </a:rPr>
              <a:t>DX</a:t>
            </a:r>
            <a:r>
              <a:rPr lang="ja-JP" altLang="en-US" sz="1463">
                <a:solidFill>
                  <a:srgbClr val="575757"/>
                </a:solidFill>
                <a:latin typeface="Trebuchet MS" panose="020B0603020202020204" pitchFamily="34" charset="0"/>
                <a:ea typeface="Meiryo UI" panose="020B0604030504040204" pitchFamily="50" charset="-128"/>
              </a:rPr>
              <a:t>推進パッケージ事業</a:t>
            </a:r>
            <a:r>
              <a:rPr lang="en-US" altLang="ja-JP" sz="1463">
                <a:solidFill>
                  <a:srgbClr val="575757"/>
                </a:solidFill>
                <a:latin typeface="Trebuchet MS" panose="020B0603020202020204" pitchFamily="34" charset="0"/>
                <a:ea typeface="Meiryo UI" panose="020B0604030504040204" pitchFamily="50" charset="-128"/>
              </a:rPr>
              <a:t>(</a:t>
            </a:r>
            <a:r>
              <a:rPr lang="ja-JP" altLang="en-US" sz="1463">
                <a:solidFill>
                  <a:srgbClr val="575757"/>
                </a:solidFill>
                <a:latin typeface="Trebuchet MS" panose="020B0603020202020204" pitchFamily="34" charset="0"/>
                <a:ea typeface="Meiryo UI" panose="020B0604030504040204" pitchFamily="50" charset="-128"/>
              </a:rPr>
              <a:t>先進的通信システム活用タイプ</a:t>
            </a:r>
            <a:r>
              <a:rPr lang="en-US" altLang="ja-JP" sz="1463">
                <a:solidFill>
                  <a:srgbClr val="575757"/>
                </a:solidFill>
                <a:latin typeface="Trebuchet MS" panose="020B0603020202020204" pitchFamily="34" charset="0"/>
                <a:ea typeface="Meiryo UI" panose="020B0604030504040204" pitchFamily="50" charset="-128"/>
              </a:rPr>
              <a:t>)</a:t>
            </a:r>
            <a:r>
              <a:rPr lang="ja-JP" altLang="en-US" sz="1463">
                <a:solidFill>
                  <a:srgbClr val="575757"/>
                </a:solidFill>
                <a:latin typeface="Trebuchet MS" panose="020B0603020202020204" pitchFamily="34" charset="0"/>
                <a:ea typeface="Meiryo UI" panose="020B0604030504040204" pitchFamily="50" charset="-128"/>
              </a:rPr>
              <a:t>　</a:t>
            </a:r>
            <a:endParaRPr lang="en-US" sz="1463">
              <a:solidFill>
                <a:srgbClr val="575757"/>
              </a:solidFill>
              <a:latin typeface="Trebuchet MS" panose="020B0603020202020204" pitchFamily="34" charset="0"/>
              <a:ea typeface="Meiryo UI" panose="020B0604030504040204" pitchFamily="50" charset="-128"/>
            </a:endParaRPr>
          </a:p>
        </p:txBody>
      </p:sp>
      <p:sp>
        <p:nvSpPr>
          <p:cNvPr id="6" name="TextBox 5">
            <a:extLst>
              <a:ext uri="{FF2B5EF4-FFF2-40B4-BE49-F238E27FC236}">
                <a16:creationId xmlns:a16="http://schemas.microsoft.com/office/drawing/2014/main" id="{F4A7BED5-4410-3CEB-13F2-75EA5EA235D9}"/>
              </a:ext>
            </a:extLst>
          </p:cNvPr>
          <p:cNvSpPr txBox="1"/>
          <p:nvPr/>
        </p:nvSpPr>
        <p:spPr>
          <a:xfrm>
            <a:off x="2163214" y="2112417"/>
            <a:ext cx="5447379" cy="89255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defTabSz="742950">
              <a:defRPr/>
            </a:pPr>
            <a:r>
              <a:rPr lang="en-US" altLang="ja-JP" sz="2600">
                <a:solidFill>
                  <a:srgbClr val="FFFFFF"/>
                </a:solidFill>
                <a:latin typeface="Trebuchet MS" panose="020B0603020202020204" pitchFamily="34" charset="0"/>
                <a:ea typeface="Meiryo UI" panose="020B0604030504040204" pitchFamily="50" charset="-128"/>
              </a:rPr>
              <a:t>XXXX(</a:t>
            </a:r>
            <a:r>
              <a:rPr lang="ja-JP" altLang="en-US" sz="2600">
                <a:solidFill>
                  <a:srgbClr val="FFFFFF"/>
                </a:solidFill>
                <a:latin typeface="Trebuchet MS" panose="020B0603020202020204" pitchFamily="34" charset="0"/>
                <a:ea typeface="Meiryo UI" panose="020B0604030504040204" pitchFamily="50" charset="-128"/>
              </a:rPr>
              <a:t>実証件名</a:t>
            </a:r>
            <a:r>
              <a:rPr lang="en-US" altLang="ja-JP" sz="2600">
                <a:solidFill>
                  <a:srgbClr val="FFFFFF"/>
                </a:solidFill>
                <a:latin typeface="Trebuchet MS" panose="020B0603020202020204" pitchFamily="34" charset="0"/>
                <a:ea typeface="Meiryo UI" panose="020B0604030504040204" pitchFamily="50" charset="-128"/>
              </a:rPr>
              <a:t>)</a:t>
            </a:r>
          </a:p>
          <a:p>
            <a:pPr algn="ctr" defTabSz="742950">
              <a:defRPr/>
            </a:pPr>
            <a:r>
              <a:rPr lang="ja-JP" altLang="en-US" sz="2600">
                <a:solidFill>
                  <a:srgbClr val="FFFFFF"/>
                </a:solidFill>
                <a:latin typeface="Trebuchet MS" panose="020B0603020202020204" pitchFamily="34" charset="0"/>
                <a:ea typeface="Meiryo UI" panose="020B0604030504040204" pitchFamily="50" charset="-128"/>
              </a:rPr>
              <a:t>応募提案書</a:t>
            </a:r>
            <a:endParaRPr lang="en-US" sz="2600">
              <a:solidFill>
                <a:srgbClr val="FFFFFF"/>
              </a:solidFill>
              <a:latin typeface="Trebuchet MS" panose="020B0603020202020204" pitchFamily="34" charset="0"/>
              <a:ea typeface="Meiryo UI" panose="020B0604030504040204" pitchFamily="50" charset="-128"/>
            </a:endParaRPr>
          </a:p>
        </p:txBody>
      </p:sp>
      <p:sp>
        <p:nvSpPr>
          <p:cNvPr id="7" name="TextBox 6">
            <a:extLst>
              <a:ext uri="{FF2B5EF4-FFF2-40B4-BE49-F238E27FC236}">
                <a16:creationId xmlns:a16="http://schemas.microsoft.com/office/drawing/2014/main" id="{AD6C2335-0305-C9A9-0A0D-D3D20F6829B6}"/>
              </a:ext>
            </a:extLst>
          </p:cNvPr>
          <p:cNvSpPr txBox="1"/>
          <p:nvPr/>
        </p:nvSpPr>
        <p:spPr>
          <a:xfrm>
            <a:off x="3762167" y="4639361"/>
            <a:ext cx="2394508" cy="317459"/>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defTabSz="742950">
              <a:defRPr/>
            </a:pPr>
            <a:r>
              <a:rPr lang="en-US" altLang="ja-JP" sz="1463">
                <a:solidFill>
                  <a:srgbClr val="575757"/>
                </a:solidFill>
                <a:latin typeface="Trebuchet MS" panose="020B0603020202020204" pitchFamily="34" charset="0"/>
                <a:ea typeface="Meiryo UI" panose="020B0604030504040204" pitchFamily="50" charset="-128"/>
              </a:rPr>
              <a:t>XXX(</a:t>
            </a:r>
            <a:r>
              <a:rPr lang="ja-JP" altLang="en-US" sz="1463">
                <a:solidFill>
                  <a:srgbClr val="575757"/>
                </a:solidFill>
                <a:latin typeface="Trebuchet MS" panose="020B0603020202020204" pitchFamily="34" charset="0"/>
                <a:ea typeface="Meiryo UI" panose="020B0604030504040204" pitchFamily="50" charset="-128"/>
              </a:rPr>
              <a:t>代表団体名</a:t>
            </a:r>
            <a:r>
              <a:rPr lang="en-US" altLang="ja-JP" sz="1463">
                <a:solidFill>
                  <a:srgbClr val="575757"/>
                </a:solidFill>
                <a:latin typeface="Trebuchet MS" panose="020B0603020202020204" pitchFamily="34" charset="0"/>
                <a:ea typeface="Meiryo UI" panose="020B0604030504040204" pitchFamily="50" charset="-128"/>
              </a:rPr>
              <a:t>)</a:t>
            </a:r>
            <a:endParaRPr lang="en-US" sz="1463">
              <a:solidFill>
                <a:srgbClr val="575757"/>
              </a:solidFill>
              <a:latin typeface="Trebuchet MS" panose="020B0603020202020204" pitchFamily="34" charset="0"/>
              <a:ea typeface="Meiryo UI" panose="020B0604030504040204" pitchFamily="50" charset="-128"/>
            </a:endParaRPr>
          </a:p>
        </p:txBody>
      </p:sp>
      <p:sp>
        <p:nvSpPr>
          <p:cNvPr id="10" name="TextBox 9">
            <a:extLst>
              <a:ext uri="{FF2B5EF4-FFF2-40B4-BE49-F238E27FC236}">
                <a16:creationId xmlns:a16="http://schemas.microsoft.com/office/drawing/2014/main" id="{04E2CEE1-3E83-3391-5186-3BEFF986B5AB}"/>
              </a:ext>
            </a:extLst>
          </p:cNvPr>
          <p:cNvSpPr txBox="1"/>
          <p:nvPr/>
        </p:nvSpPr>
        <p:spPr>
          <a:xfrm>
            <a:off x="3762167" y="4339279"/>
            <a:ext cx="2394508" cy="317459"/>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defTabSz="742950">
              <a:defRPr/>
            </a:pPr>
            <a:r>
              <a:rPr lang="en-US" altLang="ja-JP" sz="1463">
                <a:solidFill>
                  <a:srgbClr val="575757"/>
                </a:solidFill>
                <a:latin typeface="Trebuchet MS" panose="020B0603020202020204" pitchFamily="34" charset="0"/>
                <a:ea typeface="Meiryo UI" panose="020B0604030504040204" pitchFamily="50" charset="-128"/>
              </a:rPr>
              <a:t>2026</a:t>
            </a:r>
            <a:r>
              <a:rPr lang="ja-JP" altLang="en-US" sz="1463">
                <a:solidFill>
                  <a:srgbClr val="575757"/>
                </a:solidFill>
                <a:latin typeface="Trebuchet MS" panose="020B0603020202020204" pitchFamily="34" charset="0"/>
                <a:ea typeface="Meiryo UI" panose="020B0604030504040204" pitchFamily="50" charset="-128"/>
              </a:rPr>
              <a:t>年</a:t>
            </a:r>
            <a:r>
              <a:rPr lang="en-US" altLang="ja-JP" sz="1463">
                <a:solidFill>
                  <a:srgbClr val="575757"/>
                </a:solidFill>
                <a:latin typeface="Trebuchet MS" panose="020B0603020202020204" pitchFamily="34" charset="0"/>
                <a:ea typeface="Meiryo UI" panose="020B0604030504040204" pitchFamily="50" charset="-128"/>
              </a:rPr>
              <a:t>x</a:t>
            </a:r>
            <a:r>
              <a:rPr lang="en-US" sz="1463">
                <a:solidFill>
                  <a:srgbClr val="575757"/>
                </a:solidFill>
                <a:latin typeface="Trebuchet MS" panose="020B0603020202020204" pitchFamily="34" charset="0"/>
                <a:ea typeface="Meiryo UI" panose="020B0604030504040204" pitchFamily="50" charset="-128"/>
              </a:rPr>
              <a:t>x</a:t>
            </a:r>
            <a:r>
              <a:rPr lang="ja-JP" altLang="en-US" sz="1463">
                <a:solidFill>
                  <a:srgbClr val="575757"/>
                </a:solidFill>
                <a:latin typeface="Trebuchet MS" panose="020B0603020202020204" pitchFamily="34" charset="0"/>
                <a:ea typeface="Meiryo UI" panose="020B0604030504040204" pitchFamily="50" charset="-128"/>
              </a:rPr>
              <a:t>月</a:t>
            </a:r>
            <a:r>
              <a:rPr lang="en-US" altLang="ja-JP" sz="1463">
                <a:solidFill>
                  <a:srgbClr val="575757"/>
                </a:solidFill>
                <a:latin typeface="Trebuchet MS" panose="020B0603020202020204" pitchFamily="34" charset="0"/>
                <a:ea typeface="Meiryo UI" panose="020B0604030504040204" pitchFamily="50" charset="-128"/>
              </a:rPr>
              <a:t>xx</a:t>
            </a:r>
            <a:r>
              <a:rPr lang="ja-JP" altLang="en-US" sz="1463">
                <a:solidFill>
                  <a:srgbClr val="575757"/>
                </a:solidFill>
                <a:latin typeface="Trebuchet MS" panose="020B0603020202020204" pitchFamily="34" charset="0"/>
                <a:ea typeface="Meiryo UI" panose="020B0604030504040204" pitchFamily="50" charset="-128"/>
              </a:rPr>
              <a:t>日</a:t>
            </a:r>
            <a:endParaRPr lang="en-US" sz="1463">
              <a:solidFill>
                <a:srgbClr val="575757"/>
              </a:solidFill>
              <a:latin typeface="Trebuchet MS" panose="020B0603020202020204" pitchFamily="34" charset="0"/>
              <a:ea typeface="Meiryo UI" panose="020B0604030504040204" pitchFamily="50" charset="-128"/>
            </a:endParaRPr>
          </a:p>
        </p:txBody>
      </p:sp>
      <p:sp>
        <p:nvSpPr>
          <p:cNvPr id="11" name="Rectangle 2">
            <a:extLst>
              <a:ext uri="{FF2B5EF4-FFF2-40B4-BE49-F238E27FC236}">
                <a16:creationId xmlns:a16="http://schemas.microsoft.com/office/drawing/2014/main" id="{A8829BDB-6769-65EE-6240-C9A0D3FD71A0}"/>
              </a:ext>
            </a:extLst>
          </p:cNvPr>
          <p:cNvSpPr/>
          <p:nvPr/>
        </p:nvSpPr>
        <p:spPr>
          <a:xfrm>
            <a:off x="6584883" y="642937"/>
            <a:ext cx="3321117" cy="880804"/>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63250" lvl="1" indent="-175500" defTabSz="742950">
              <a:buClr>
                <a:srgbClr val="FE9341"/>
              </a:buClr>
              <a:buFont typeface="Trebuchet MS" panose="020B0603020202020204" pitchFamily="34" charset="0"/>
              <a:buChar char="•"/>
              <a:defRPr/>
            </a:pPr>
            <a:r>
              <a:rPr kumimoji="1" lang="ja-JP" altLang="en-US" sz="1300">
                <a:solidFill>
                  <a:srgbClr val="575757"/>
                </a:solidFill>
                <a:latin typeface="Trebuchet MS" panose="020B0603020202020204" pitchFamily="34" charset="0"/>
                <a:ea typeface="Meiryo UI" panose="020B0604030504040204" pitchFamily="50" charset="-128"/>
              </a:rPr>
              <a:t>青色</a:t>
            </a:r>
            <a:r>
              <a:rPr kumimoji="1" lang="en-US" altLang="ja-JP" sz="1300">
                <a:solidFill>
                  <a:srgbClr val="575757"/>
                </a:solidFill>
                <a:latin typeface="Trebuchet MS" panose="020B0603020202020204" pitchFamily="34" charset="0"/>
                <a:ea typeface="Meiryo UI" panose="020B0604030504040204" pitchFamily="50" charset="-128"/>
              </a:rPr>
              <a:t>/</a:t>
            </a:r>
            <a:r>
              <a:rPr kumimoji="1" lang="ja-JP" altLang="en-US" sz="1300">
                <a:solidFill>
                  <a:srgbClr val="575757"/>
                </a:solidFill>
                <a:latin typeface="Trebuchet MS" panose="020B0603020202020204" pitchFamily="34" charset="0"/>
                <a:ea typeface="Meiryo UI" panose="020B0604030504040204" pitchFamily="50" charset="-128"/>
              </a:rPr>
              <a:t>黄色のステッカー部分は記載要領ですので、全て削除の上、ご提出ください</a:t>
            </a:r>
            <a:endParaRPr kumimoji="1" lang="en-US" altLang="ja-JP" sz="130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E9341"/>
              </a:buClr>
              <a:buFont typeface="Trebuchet MS" panose="020B0603020202020204" pitchFamily="34" charset="0"/>
              <a:buChar char="•"/>
              <a:defRPr/>
            </a:pPr>
            <a:r>
              <a:rPr kumimoji="1" lang="ja-JP" altLang="en-US" sz="1300">
                <a:solidFill>
                  <a:srgbClr val="3EAD92"/>
                </a:solidFill>
                <a:latin typeface="Trebuchet MS" panose="020B0603020202020204" pitchFamily="34" charset="0"/>
                <a:ea typeface="Meiryo UI" panose="020B0604030504040204" pitchFamily="50" charset="-128"/>
              </a:rPr>
              <a:t>緑字</a:t>
            </a:r>
            <a:r>
              <a:rPr kumimoji="1" lang="ja-JP" altLang="en-US" sz="1300">
                <a:solidFill>
                  <a:srgbClr val="575757"/>
                </a:solidFill>
                <a:latin typeface="Trebuchet MS" panose="020B0603020202020204" pitchFamily="34" charset="0"/>
                <a:ea typeface="Meiryo UI" panose="020B0604030504040204" pitchFamily="50" charset="-128"/>
              </a:rPr>
              <a:t>の部分は記載例ですので、ご参照頂いた上で、全て削除の上、ご提出ください</a:t>
            </a:r>
            <a:endParaRPr kumimoji="1" lang="en-US" sz="1300">
              <a:solidFill>
                <a:srgbClr val="3EAD92"/>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087010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526BE-5B10-C7B3-227E-795A446E3CA8}"/>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DEFE5430-A34A-78AA-7B8C-B20D87724C8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5" progId="TCLayout.ActiveDocument.1">
                  <p:embed/>
                </p:oleObj>
              </mc:Choice>
              <mc:Fallback>
                <p:oleObj name="think-cell Slide" r:id="rId3" imgW="404" imgH="405" progId="TCLayout.ActiveDocument.1">
                  <p:embed/>
                  <p:pic>
                    <p:nvPicPr>
                      <p:cNvPr id="7" name="think-cell data - do not delete" hidden="1">
                        <a:extLst>
                          <a:ext uri="{FF2B5EF4-FFF2-40B4-BE49-F238E27FC236}">
                            <a16:creationId xmlns:a16="http://schemas.microsoft.com/office/drawing/2014/main" id="{DEFE5430-A34A-78AA-7B8C-B20D87724C8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テキスト ボックス 42">
            <a:extLst>
              <a:ext uri="{FF2B5EF4-FFF2-40B4-BE49-F238E27FC236}">
                <a16:creationId xmlns:a16="http://schemas.microsoft.com/office/drawing/2014/main" id="{F35630F3-F423-6C2D-1EB5-8188F64961E0}"/>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2</a:t>
            </a:r>
            <a:r>
              <a:rPr kumimoji="1" lang="ja-JP" alt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章：地域課題・ソリューション</a:t>
            </a:r>
          </a:p>
        </p:txBody>
      </p:sp>
      <p:sp>
        <p:nvSpPr>
          <p:cNvPr id="2" name="Rectangle 217">
            <a:extLst>
              <a:ext uri="{FF2B5EF4-FFF2-40B4-BE49-F238E27FC236}">
                <a16:creationId xmlns:a16="http://schemas.microsoft.com/office/drawing/2014/main" id="{02C0BF6A-3C1B-A2EB-8F9D-5EA141F25B1C}"/>
              </a:ext>
            </a:extLst>
          </p:cNvPr>
          <p:cNvSpPr/>
          <p:nvPr/>
        </p:nvSpPr>
        <p:spPr>
          <a:xfrm>
            <a:off x="199844" y="205723"/>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ja-JP" altLang="en-US" sz="1200"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評価の観点：ソリューションの先進性・新規性</a:t>
            </a:r>
            <a:endParaRPr kumimoji="1" lang="en-US" altLang="ja-JP" sz="1200"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graphicFrame>
        <p:nvGraphicFramePr>
          <p:cNvPr id="26" name="Table 2">
            <a:extLst>
              <a:ext uri="{FF2B5EF4-FFF2-40B4-BE49-F238E27FC236}">
                <a16:creationId xmlns:a16="http://schemas.microsoft.com/office/drawing/2014/main" id="{0E85FCB8-544F-7733-4C8E-36A600DB6158}"/>
              </a:ext>
            </a:extLst>
          </p:cNvPr>
          <p:cNvGraphicFramePr>
            <a:graphicFrameLocks noGrp="1"/>
          </p:cNvGraphicFramePr>
          <p:nvPr>
            <p:extLst>
              <p:ext uri="{D42A27DB-BD31-4B8C-83A1-F6EECF244321}">
                <p14:modId xmlns:p14="http://schemas.microsoft.com/office/powerpoint/2010/main" val="968297221"/>
              </p:ext>
            </p:extLst>
          </p:nvPr>
        </p:nvGraphicFramePr>
        <p:xfrm>
          <a:off x="252037" y="1233012"/>
          <a:ext cx="9380971" cy="5220436"/>
        </p:xfrm>
        <a:graphic>
          <a:graphicData uri="http://schemas.openxmlformats.org/drawingml/2006/table">
            <a:tbl>
              <a:tblPr firstRow="1" bandRow="1">
                <a:tableStyleId>{2D5ABB26-0587-4C30-8999-92F81FD0307C}</a:tableStyleId>
              </a:tblPr>
              <a:tblGrid>
                <a:gridCol w="816423">
                  <a:extLst>
                    <a:ext uri="{9D8B030D-6E8A-4147-A177-3AD203B41FA5}">
                      <a16:colId xmlns:a16="http://schemas.microsoft.com/office/drawing/2014/main" val="2212946359"/>
                    </a:ext>
                  </a:extLst>
                </a:gridCol>
                <a:gridCol w="630845">
                  <a:extLst>
                    <a:ext uri="{9D8B030D-6E8A-4147-A177-3AD203B41FA5}">
                      <a16:colId xmlns:a16="http://schemas.microsoft.com/office/drawing/2014/main" val="4142039104"/>
                    </a:ext>
                  </a:extLst>
                </a:gridCol>
                <a:gridCol w="1107217">
                  <a:extLst>
                    <a:ext uri="{9D8B030D-6E8A-4147-A177-3AD203B41FA5}">
                      <a16:colId xmlns:a16="http://schemas.microsoft.com/office/drawing/2014/main" val="3359466783"/>
                    </a:ext>
                  </a:extLst>
                </a:gridCol>
                <a:gridCol w="478406">
                  <a:extLst>
                    <a:ext uri="{9D8B030D-6E8A-4147-A177-3AD203B41FA5}">
                      <a16:colId xmlns:a16="http://schemas.microsoft.com/office/drawing/2014/main" val="2821991905"/>
                    </a:ext>
                  </a:extLst>
                </a:gridCol>
                <a:gridCol w="874207">
                  <a:extLst>
                    <a:ext uri="{9D8B030D-6E8A-4147-A177-3AD203B41FA5}">
                      <a16:colId xmlns:a16="http://schemas.microsoft.com/office/drawing/2014/main" val="842936099"/>
                    </a:ext>
                  </a:extLst>
                </a:gridCol>
                <a:gridCol w="1507021">
                  <a:extLst>
                    <a:ext uri="{9D8B030D-6E8A-4147-A177-3AD203B41FA5}">
                      <a16:colId xmlns:a16="http://schemas.microsoft.com/office/drawing/2014/main" val="453345783"/>
                    </a:ext>
                  </a:extLst>
                </a:gridCol>
                <a:gridCol w="1186302">
                  <a:extLst>
                    <a:ext uri="{9D8B030D-6E8A-4147-A177-3AD203B41FA5}">
                      <a16:colId xmlns:a16="http://schemas.microsoft.com/office/drawing/2014/main" val="3872845054"/>
                    </a:ext>
                  </a:extLst>
                </a:gridCol>
                <a:gridCol w="648393">
                  <a:extLst>
                    <a:ext uri="{9D8B030D-6E8A-4147-A177-3AD203B41FA5}">
                      <a16:colId xmlns:a16="http://schemas.microsoft.com/office/drawing/2014/main" val="424847730"/>
                    </a:ext>
                  </a:extLst>
                </a:gridCol>
                <a:gridCol w="1043247">
                  <a:extLst>
                    <a:ext uri="{9D8B030D-6E8A-4147-A177-3AD203B41FA5}">
                      <a16:colId xmlns:a16="http://schemas.microsoft.com/office/drawing/2014/main" val="3528494700"/>
                    </a:ext>
                  </a:extLst>
                </a:gridCol>
                <a:gridCol w="1088910">
                  <a:extLst>
                    <a:ext uri="{9D8B030D-6E8A-4147-A177-3AD203B41FA5}">
                      <a16:colId xmlns:a16="http://schemas.microsoft.com/office/drawing/2014/main" val="2537492049"/>
                    </a:ext>
                  </a:extLst>
                </a:gridCol>
              </a:tblGrid>
              <a:tr h="602152">
                <a:tc>
                  <a:txBody>
                    <a:bodyPr/>
                    <a:lstStyle/>
                    <a:p>
                      <a:r>
                        <a:rPr lang="ja-JP" altLang="en-US" sz="800" b="0">
                          <a:solidFill>
                            <a:srgbClr val="FFFFFF"/>
                          </a:solidFill>
                        </a:rPr>
                        <a:t>名称</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区分</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型番</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数量</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開発供給計画認定実績の有無</a:t>
                      </a:r>
                      <a:r>
                        <a:rPr lang="en-US" altLang="ja-JP" sz="800" b="0" baseline="30000">
                          <a:solidFill>
                            <a:srgbClr val="FFFFFF"/>
                          </a:solidFill>
                        </a:rPr>
                        <a:t>1</a:t>
                      </a:r>
                      <a:r>
                        <a:rPr lang="en-US" altLang="ja-JP" sz="800" b="0">
                          <a:solidFill>
                            <a:srgbClr val="FFFFFF"/>
                          </a:solidFill>
                        </a:rPr>
                        <a:t>  </a:t>
                      </a:r>
                    </a:p>
                    <a:p>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en-US" altLang="ja-JP" sz="800" b="0">
                          <a:solidFill>
                            <a:srgbClr val="FFFFFF"/>
                          </a:solidFill>
                        </a:rPr>
                        <a:t>e</a:t>
                      </a:r>
                      <a:r>
                        <a:rPr lang="ja-JP" altLang="en-US" sz="800" b="0">
                          <a:solidFill>
                            <a:srgbClr val="FFFFFF"/>
                          </a:solidFill>
                        </a:rPr>
                        <a:t>が〇でない場合サプライチェーンリスク対応を含む十分なサイバーセキュリティ対策の内容</a:t>
                      </a:r>
                      <a:endParaRPr lang="ja-JP" alt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r>
                        <a:rPr lang="ja-JP" altLang="en-US" sz="800" b="0">
                          <a:solidFill>
                            <a:srgbClr val="FFFFFF"/>
                          </a:solidFill>
                        </a:rPr>
                        <a:t>機能</a:t>
                      </a:r>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ja-JP" altLang="en-US" sz="800" b="0" kern="0">
                          <a:solidFill>
                            <a:srgbClr val="FFFFFF"/>
                          </a:solidFill>
                          <a:sym typeface="Trebuchet MS" panose="020B0603020202020204" pitchFamily="34" charset="0"/>
                        </a:rPr>
                        <a:t>設置形態</a:t>
                      </a:r>
                      <a:r>
                        <a:rPr lang="en-US" altLang="ja-JP" sz="800" b="0" kern="0">
                          <a:solidFill>
                            <a:srgbClr val="FFFFFF"/>
                          </a:solidFill>
                          <a:sym typeface="Trebuchet MS" panose="020B0603020202020204" pitchFamily="34" charset="0"/>
                        </a:rPr>
                        <a:t>(</a:t>
                      </a:r>
                      <a:r>
                        <a:rPr lang="ja-JP" altLang="en-US" sz="800" b="0" kern="0">
                          <a:solidFill>
                            <a:srgbClr val="FFFFFF"/>
                          </a:solidFill>
                          <a:sym typeface="Trebuchet MS" panose="020B0603020202020204" pitchFamily="34" charset="0"/>
                        </a:rPr>
                        <a:t>固定・可搬</a:t>
                      </a:r>
                      <a:r>
                        <a:rPr lang="en-US" altLang="ja-JP" sz="800" b="0" kern="0">
                          <a:solidFill>
                            <a:srgbClr val="FFFFFF"/>
                          </a:solidFill>
                          <a:sym typeface="Trebuchet MS" panose="020B0603020202020204" pitchFamily="34" charset="0"/>
                        </a:rPr>
                        <a:t>)</a:t>
                      </a:r>
                      <a:endParaRPr kumimoji="0" lang="ja-JP" altLang="en-US" sz="800" b="0" u="none" strike="noStrike" kern="0" cap="none" spc="0" normalizeH="0" baseline="0" noProof="0">
                        <a:ln>
                          <a:noFill/>
                        </a:ln>
                        <a:solidFill>
                          <a:srgbClr val="FFFFFF"/>
                        </a:solidFill>
                        <a:effectLst/>
                        <a:uLnTx/>
                        <a:uFillTx/>
                        <a:sym typeface="Trebuchet MS" panose="020B0603020202020204" pitchFamily="34" charset="0"/>
                      </a:endParaRPr>
                    </a:p>
                    <a:p>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0" lang="ja-JP" altLang="en-US" sz="800" b="0" u="none" strike="noStrike" kern="0" cap="none" spc="0" normalizeH="0" baseline="0" noProof="0">
                          <a:ln>
                            <a:noFill/>
                          </a:ln>
                          <a:solidFill>
                            <a:srgbClr val="FFFFFF"/>
                          </a:solidFill>
                          <a:effectLst/>
                          <a:uLnTx/>
                          <a:uFillTx/>
                          <a:sym typeface="Trebuchet MS" panose="020B0603020202020204" pitchFamily="34" charset="0"/>
                        </a:rPr>
                        <a:t>製造企業名称</a:t>
                      </a:r>
                    </a:p>
                    <a:p>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0" lang="ja-JP" altLang="en-US" sz="800" b="0" u="none" strike="noStrike" kern="0" cap="none" spc="0" normalizeH="0" baseline="0" noProof="0">
                          <a:ln>
                            <a:noFill/>
                          </a:ln>
                          <a:solidFill>
                            <a:srgbClr val="FFFFFF"/>
                          </a:solidFill>
                          <a:effectLst/>
                          <a:uLnTx/>
                          <a:uFillTx/>
                          <a:sym typeface="Trebuchet MS" panose="020B0603020202020204" pitchFamily="34" charset="0"/>
                        </a:rPr>
                        <a:t>本店</a:t>
                      </a:r>
                      <a:r>
                        <a:rPr kumimoji="0" lang="en-US" altLang="ja-JP" sz="800" b="0" u="none" strike="noStrike" kern="0" cap="none" spc="0" normalizeH="0" baseline="0" noProof="0">
                          <a:ln>
                            <a:noFill/>
                          </a:ln>
                          <a:solidFill>
                            <a:srgbClr val="FFFFFF"/>
                          </a:solidFill>
                          <a:effectLst/>
                          <a:uLnTx/>
                          <a:uFillTx/>
                          <a:sym typeface="Trebuchet MS" panose="020B0603020202020204" pitchFamily="34" charset="0"/>
                        </a:rPr>
                        <a:t>(</a:t>
                      </a:r>
                      <a:r>
                        <a:rPr kumimoji="0" lang="ja-JP" altLang="en-US" sz="800" b="0" u="none" strike="noStrike" kern="0" cap="none" spc="0" normalizeH="0" baseline="0" noProof="0">
                          <a:ln>
                            <a:noFill/>
                          </a:ln>
                          <a:solidFill>
                            <a:srgbClr val="FFFFFF"/>
                          </a:solidFill>
                          <a:effectLst/>
                          <a:uLnTx/>
                          <a:uFillTx/>
                          <a:sym typeface="Trebuchet MS" panose="020B0603020202020204" pitchFamily="34" charset="0"/>
                        </a:rPr>
                        <a:t>又は主たる事務所の所在地</a:t>
                      </a:r>
                      <a:r>
                        <a:rPr kumimoji="0" lang="en-US" altLang="ja-JP" sz="800" b="0" u="none" strike="noStrike" kern="0" cap="none" spc="0" normalizeH="0" baseline="0" noProof="0">
                          <a:ln>
                            <a:noFill/>
                          </a:ln>
                          <a:solidFill>
                            <a:srgbClr val="FFFFFF"/>
                          </a:solidFill>
                          <a:effectLst/>
                          <a:uLnTx/>
                          <a:uFillTx/>
                          <a:sym typeface="Trebuchet MS" panose="020B0603020202020204" pitchFamily="34" charset="0"/>
                        </a:rPr>
                        <a:t>)</a:t>
                      </a:r>
                      <a:endParaRPr kumimoji="0" lang="ja-JP" altLang="en-US" sz="800" b="0" u="none" strike="noStrike" kern="0" cap="none" spc="0" normalizeH="0" baseline="0" noProof="0">
                        <a:ln>
                          <a:noFill/>
                        </a:ln>
                        <a:solidFill>
                          <a:srgbClr val="FFFFFF"/>
                        </a:solidFill>
                        <a:effectLst/>
                        <a:uLnTx/>
                        <a:uFillTx/>
                        <a:sym typeface="Trebuchet MS" panose="020B0603020202020204" pitchFamily="34" charset="0"/>
                      </a:endParaRPr>
                    </a:p>
                    <a:p>
                      <a:endParaRPr lang="en-US" sz="800" b="0">
                        <a:solidFill>
                          <a:srgbClr val="FFFFFF"/>
                        </a:solidFill>
                        <a:latin typeface="Meiryo UI" panose="020B0604030504040204" pitchFamily="50" charset="-128"/>
                        <a:ea typeface="Meiryo UI" panose="020B0604030504040204" pitchFamily="50" charset="-128"/>
                      </a:endParaRPr>
                    </a:p>
                  </a:txBody>
                  <a:tcPr>
                    <a:solidFill>
                      <a:srgbClr val="FF8D36"/>
                    </a:solidFill>
                  </a:tcPr>
                </a:tc>
                <a:extLst>
                  <a:ext uri="{0D108BD9-81ED-4DB2-BD59-A6C34878D82A}">
                    <a16:rowId xmlns:a16="http://schemas.microsoft.com/office/drawing/2014/main" val="4122420125"/>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ja-JP" altLang="en-US" sz="800" b="0">
                          <a:solidFill>
                            <a:srgbClr val="29BA74"/>
                          </a:solidFill>
                          <a:latin typeface="Meiryo UI" panose="020B0604030504040204" pitchFamily="50" charset="-128"/>
                          <a:ea typeface="Meiryo UI" panose="020B0604030504040204" pitchFamily="50" charset="-128"/>
                        </a:rPr>
                        <a:t>端末</a:t>
                      </a:r>
                      <a:endParaRPr lang="en-US" sz="800" b="0">
                        <a:solidFill>
                          <a:srgbClr val="29BA74"/>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785585077"/>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1999083486"/>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1489219538"/>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2580931834"/>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3578951961"/>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3790085930"/>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1303328363"/>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999611117"/>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2013098995"/>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3911582854"/>
                  </a:ext>
                </a:extLst>
              </a:tr>
              <a:tr h="419844">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800" b="0">
                          <a:solidFill>
                            <a:srgbClr val="575757"/>
                          </a:solidFill>
                          <a:latin typeface="Meiryo UI" panose="020B0604030504040204" pitchFamily="50" charset="-128"/>
                          <a:ea typeface="Meiryo UI" panose="020B0604030504040204" pitchFamily="50" charset="-128"/>
                        </a:rPr>
                        <a:t>XX</a:t>
                      </a:r>
                    </a:p>
                    <a:p>
                      <a:endParaRPr lang="en-US" sz="800" b="0">
                        <a:solidFill>
                          <a:srgbClr val="575757"/>
                        </a:solidFill>
                        <a:latin typeface="Meiryo UI" panose="020B0604030504040204" pitchFamily="50" charset="-128"/>
                        <a:ea typeface="Meiryo UI" panose="020B0604030504040204" pitchFamily="50" charset="-128"/>
                      </a:endParaRP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tc>
                  <a:txBody>
                    <a:bodyPr/>
                    <a:lstStyle/>
                    <a:p>
                      <a:r>
                        <a:rPr lang="en-US" sz="800" b="0">
                          <a:solidFill>
                            <a:srgbClr val="575757"/>
                          </a:solidFill>
                          <a:latin typeface="Meiryo UI" panose="020B0604030504040204" pitchFamily="50" charset="-128"/>
                          <a:ea typeface="Meiryo UI" panose="020B0604030504040204" pitchFamily="50" charset="-128"/>
                        </a:rPr>
                        <a:t>XXXX</a:t>
                      </a:r>
                    </a:p>
                  </a:txBody>
                  <a:tcPr/>
                </a:tc>
                <a:extLst>
                  <a:ext uri="{0D108BD9-81ED-4DB2-BD59-A6C34878D82A}">
                    <a16:rowId xmlns:a16="http://schemas.microsoft.com/office/drawing/2014/main" val="2975368358"/>
                  </a:ext>
                </a:extLst>
              </a:tr>
            </a:tbl>
          </a:graphicData>
        </a:graphic>
      </p:graphicFrame>
      <p:sp>
        <p:nvSpPr>
          <p:cNvPr id="31" name="Oval 20">
            <a:extLst>
              <a:ext uri="{FF2B5EF4-FFF2-40B4-BE49-F238E27FC236}">
                <a16:creationId xmlns:a16="http://schemas.microsoft.com/office/drawing/2014/main" id="{C28D7514-3385-78D7-324C-A39D21965743}"/>
              </a:ext>
            </a:extLst>
          </p:cNvPr>
          <p:cNvSpPr>
            <a:spLocks noChangeAspect="1" noChangeArrowheads="1"/>
          </p:cNvSpPr>
          <p:nvPr/>
        </p:nvSpPr>
        <p:spPr bwMode="auto">
          <a:xfrm>
            <a:off x="161521"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a</a:t>
            </a:r>
          </a:p>
        </p:txBody>
      </p:sp>
      <p:sp>
        <p:nvSpPr>
          <p:cNvPr id="32" name="Oval 20">
            <a:extLst>
              <a:ext uri="{FF2B5EF4-FFF2-40B4-BE49-F238E27FC236}">
                <a16:creationId xmlns:a16="http://schemas.microsoft.com/office/drawing/2014/main" id="{9866F8C9-B996-5606-6D3B-56E427AFEBAC}"/>
              </a:ext>
            </a:extLst>
          </p:cNvPr>
          <p:cNvSpPr>
            <a:spLocks noChangeAspect="1" noChangeArrowheads="1"/>
          </p:cNvSpPr>
          <p:nvPr/>
        </p:nvSpPr>
        <p:spPr bwMode="auto">
          <a:xfrm>
            <a:off x="1059982"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b</a:t>
            </a:r>
          </a:p>
        </p:txBody>
      </p:sp>
      <p:sp>
        <p:nvSpPr>
          <p:cNvPr id="33" name="Oval 20">
            <a:extLst>
              <a:ext uri="{FF2B5EF4-FFF2-40B4-BE49-F238E27FC236}">
                <a16:creationId xmlns:a16="http://schemas.microsoft.com/office/drawing/2014/main" id="{B5A5F84C-67BA-8CFF-D4EE-4DCD49191A8D}"/>
              </a:ext>
            </a:extLst>
          </p:cNvPr>
          <p:cNvSpPr>
            <a:spLocks noChangeAspect="1" noChangeArrowheads="1"/>
          </p:cNvSpPr>
          <p:nvPr/>
        </p:nvSpPr>
        <p:spPr bwMode="auto">
          <a:xfrm>
            <a:off x="1649783" y="1159942"/>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c</a:t>
            </a:r>
          </a:p>
        </p:txBody>
      </p:sp>
      <p:sp>
        <p:nvSpPr>
          <p:cNvPr id="34" name="Oval 20">
            <a:extLst>
              <a:ext uri="{FF2B5EF4-FFF2-40B4-BE49-F238E27FC236}">
                <a16:creationId xmlns:a16="http://schemas.microsoft.com/office/drawing/2014/main" id="{31BE00E8-7857-DADB-D9DC-CC776DC43916}"/>
              </a:ext>
            </a:extLst>
          </p:cNvPr>
          <p:cNvSpPr>
            <a:spLocks noChangeAspect="1" noChangeArrowheads="1"/>
          </p:cNvSpPr>
          <p:nvPr/>
        </p:nvSpPr>
        <p:spPr bwMode="auto">
          <a:xfrm>
            <a:off x="2794216"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d</a:t>
            </a:r>
          </a:p>
        </p:txBody>
      </p:sp>
      <p:sp>
        <p:nvSpPr>
          <p:cNvPr id="35" name="Oval 20">
            <a:extLst>
              <a:ext uri="{FF2B5EF4-FFF2-40B4-BE49-F238E27FC236}">
                <a16:creationId xmlns:a16="http://schemas.microsoft.com/office/drawing/2014/main" id="{A7B8BD81-01FF-DA20-24F4-F9205829E28B}"/>
              </a:ext>
            </a:extLst>
          </p:cNvPr>
          <p:cNvSpPr>
            <a:spLocks noChangeAspect="1" noChangeArrowheads="1"/>
          </p:cNvSpPr>
          <p:nvPr/>
        </p:nvSpPr>
        <p:spPr bwMode="auto">
          <a:xfrm>
            <a:off x="3246135"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e</a:t>
            </a:r>
          </a:p>
        </p:txBody>
      </p:sp>
      <p:sp>
        <p:nvSpPr>
          <p:cNvPr id="36" name="Oval 20">
            <a:extLst>
              <a:ext uri="{FF2B5EF4-FFF2-40B4-BE49-F238E27FC236}">
                <a16:creationId xmlns:a16="http://schemas.microsoft.com/office/drawing/2014/main" id="{8FDDA736-574A-A880-608C-65D694600875}"/>
              </a:ext>
            </a:extLst>
          </p:cNvPr>
          <p:cNvSpPr>
            <a:spLocks noChangeAspect="1" noChangeArrowheads="1"/>
          </p:cNvSpPr>
          <p:nvPr/>
        </p:nvSpPr>
        <p:spPr bwMode="auto">
          <a:xfrm>
            <a:off x="4124470"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f</a:t>
            </a:r>
          </a:p>
        </p:txBody>
      </p:sp>
      <p:sp>
        <p:nvSpPr>
          <p:cNvPr id="37" name="Oval 20">
            <a:extLst>
              <a:ext uri="{FF2B5EF4-FFF2-40B4-BE49-F238E27FC236}">
                <a16:creationId xmlns:a16="http://schemas.microsoft.com/office/drawing/2014/main" id="{6F2BF402-A395-F016-172D-C0EBE6794F6E}"/>
              </a:ext>
            </a:extLst>
          </p:cNvPr>
          <p:cNvSpPr>
            <a:spLocks noChangeAspect="1" noChangeArrowheads="1"/>
          </p:cNvSpPr>
          <p:nvPr/>
        </p:nvSpPr>
        <p:spPr bwMode="auto">
          <a:xfrm>
            <a:off x="5611758"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g</a:t>
            </a:r>
          </a:p>
        </p:txBody>
      </p:sp>
      <p:sp>
        <p:nvSpPr>
          <p:cNvPr id="38" name="Oval 20">
            <a:extLst>
              <a:ext uri="{FF2B5EF4-FFF2-40B4-BE49-F238E27FC236}">
                <a16:creationId xmlns:a16="http://schemas.microsoft.com/office/drawing/2014/main" id="{1EB86FE9-D3C0-7FE4-BDF4-9AFF0C766720}"/>
              </a:ext>
            </a:extLst>
          </p:cNvPr>
          <p:cNvSpPr>
            <a:spLocks noChangeAspect="1" noChangeArrowheads="1"/>
          </p:cNvSpPr>
          <p:nvPr/>
        </p:nvSpPr>
        <p:spPr bwMode="auto">
          <a:xfrm>
            <a:off x="6803292"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h</a:t>
            </a:r>
          </a:p>
        </p:txBody>
      </p:sp>
      <p:sp>
        <p:nvSpPr>
          <p:cNvPr id="39" name="Oval 20">
            <a:extLst>
              <a:ext uri="{FF2B5EF4-FFF2-40B4-BE49-F238E27FC236}">
                <a16:creationId xmlns:a16="http://schemas.microsoft.com/office/drawing/2014/main" id="{75A5626C-CEE0-172C-F9FA-E6494323F60E}"/>
              </a:ext>
            </a:extLst>
          </p:cNvPr>
          <p:cNvSpPr>
            <a:spLocks noChangeAspect="1" noChangeArrowheads="1"/>
          </p:cNvSpPr>
          <p:nvPr/>
        </p:nvSpPr>
        <p:spPr bwMode="auto">
          <a:xfrm>
            <a:off x="7468499"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err="1">
                <a:ln>
                  <a:noFill/>
                </a:ln>
                <a:solidFill>
                  <a:prstClr val="white"/>
                </a:solidFill>
                <a:effectLst/>
                <a:uLnTx/>
                <a:uFillTx/>
                <a:latin typeface="Trebuchet MS"/>
                <a:ea typeface="+mn-ea"/>
                <a:cs typeface="+mn-cs"/>
              </a:rPr>
              <a:t>i</a:t>
            </a:r>
            <a:endParaRPr kumimoji="0" lang="en-US" sz="800" b="0" i="0" u="none" strike="noStrike" kern="1200" cap="none" spc="0" normalizeH="0" baseline="0" noProof="0">
              <a:ln>
                <a:noFill/>
              </a:ln>
              <a:solidFill>
                <a:prstClr val="white"/>
              </a:solidFill>
              <a:effectLst/>
              <a:uLnTx/>
              <a:uFillTx/>
              <a:latin typeface="Trebuchet MS"/>
              <a:ea typeface="+mn-ea"/>
              <a:cs typeface="+mn-cs"/>
            </a:endParaRPr>
          </a:p>
        </p:txBody>
      </p:sp>
      <p:sp>
        <p:nvSpPr>
          <p:cNvPr id="40" name="Oval 20">
            <a:extLst>
              <a:ext uri="{FF2B5EF4-FFF2-40B4-BE49-F238E27FC236}">
                <a16:creationId xmlns:a16="http://schemas.microsoft.com/office/drawing/2014/main" id="{F4A60F7C-179B-A1EF-6C40-12913D95D74A}"/>
              </a:ext>
            </a:extLst>
          </p:cNvPr>
          <p:cNvSpPr>
            <a:spLocks noChangeAspect="1" noChangeArrowheads="1"/>
          </p:cNvSpPr>
          <p:nvPr/>
        </p:nvSpPr>
        <p:spPr bwMode="auto">
          <a:xfrm>
            <a:off x="8502020" y="1151630"/>
            <a:ext cx="149632" cy="149632"/>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Trebuchet MS"/>
                <a:ea typeface="+mn-ea"/>
                <a:cs typeface="+mn-cs"/>
              </a:rPr>
              <a:t>j</a:t>
            </a:r>
          </a:p>
        </p:txBody>
      </p:sp>
      <p:sp>
        <p:nvSpPr>
          <p:cNvPr id="41" name="ee4pFootnotes">
            <a:extLst>
              <a:ext uri="{FF2B5EF4-FFF2-40B4-BE49-F238E27FC236}">
                <a16:creationId xmlns:a16="http://schemas.microsoft.com/office/drawing/2014/main" id="{A81F913C-0331-3F6D-F281-395C2B47E669}"/>
              </a:ext>
            </a:extLst>
          </p:cNvPr>
          <p:cNvSpPr>
            <a:spLocks noChangeArrowheads="1"/>
          </p:cNvSpPr>
          <p:nvPr/>
        </p:nvSpPr>
        <p:spPr bwMode="auto">
          <a:xfrm>
            <a:off x="260804" y="6522263"/>
            <a:ext cx="7283402" cy="221599"/>
          </a:xfrm>
          <a:prstGeom prst="rect">
            <a:avLst/>
          </a:prstGeom>
          <a:noFill/>
          <a:ln w="9525" algn="ctr">
            <a:noFill/>
            <a:miter lim="800000"/>
            <a:headEnd type="none" w="lg" len="lg"/>
            <a:tailEnd type="none" w="lg" len="lg"/>
          </a:ln>
        </p:spPr>
        <p:txBody>
          <a:bodyPr vert="horz" wrap="square" lIns="0" tIns="0" rIns="0" bIns="0" anchor="b" anchorCtr="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800" b="0" i="0" u="none" strike="noStrike" kern="1200" cap="none" spc="0" normalizeH="0" baseline="0" noProof="0">
                <a:ln>
                  <a:noFill/>
                </a:ln>
                <a:solidFill>
                  <a:srgbClr val="7F7F7F"/>
                </a:solidFill>
                <a:effectLst/>
                <a:uLnTx/>
                <a:uFillTx/>
                <a:latin typeface="Trebuchet MS" panose="020B0603020202020204" pitchFamily="34" charset="0"/>
                <a:ea typeface="+mn-ea"/>
                <a:cs typeface="Arial" pitchFamily="34" charset="0"/>
              </a:rPr>
              <a:t>1. </a:t>
            </a:r>
            <a:r>
              <a:rPr kumimoji="0" lang="en-US" altLang="ja-JP"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e </a:t>
            </a:r>
            <a:r>
              <a:rPr kumimoji="0" lang="ja-JP" altLang="en-US"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開発供給計画認定実績の有無については、特定高度情報通信技術活用システムの開発供給及び導入の促進に関する法律（令和</a:t>
            </a:r>
            <a:r>
              <a:rPr kumimoji="0" lang="en-US" altLang="ja-JP"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2</a:t>
            </a:r>
            <a:r>
              <a:rPr kumimoji="0" lang="ja-JP" altLang="en-US"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年法律第</a:t>
            </a:r>
            <a:r>
              <a:rPr kumimoji="0" lang="en-US" altLang="ja-JP"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37</a:t>
            </a:r>
            <a:r>
              <a:rPr kumimoji="0" lang="ja-JP" altLang="en-US" sz="800" b="0" i="0" u="none" strike="noStrike" kern="1200" cap="none" spc="0" normalizeH="0" baseline="0" noProof="0">
                <a:ln>
                  <a:noFill/>
                </a:ln>
                <a:solidFill>
                  <a:srgbClr val="7F7F7F"/>
                </a:solidFill>
                <a:effectLst/>
                <a:uLnTx/>
                <a:uFillTx/>
                <a:latin typeface="Aptos Narrow" panose="020B0004020202020204" pitchFamily="34" charset="0"/>
                <a:ea typeface="+mn-ea"/>
                <a:cs typeface="+mn-cs"/>
              </a:rPr>
              <a:t>号）に基づく開発供給計画認定を受けた実績を有する事業者が開発供給した機器であるか否かにより判断すること。</a:t>
            </a:r>
            <a:endParaRPr kumimoji="0" lang="en-US" sz="800" b="0" i="0" u="none" strike="noStrike" kern="1200" cap="none" spc="0" normalizeH="0" baseline="0" noProof="0">
              <a:ln>
                <a:noFill/>
              </a:ln>
              <a:solidFill>
                <a:srgbClr val="7F7F7F"/>
              </a:solidFill>
              <a:effectLst/>
              <a:uLnTx/>
              <a:uFillTx/>
              <a:latin typeface="Trebuchet MS" panose="020B0603020202020204" pitchFamily="34" charset="0"/>
              <a:ea typeface="+mn-ea"/>
              <a:cs typeface="Arial" pitchFamily="34" charset="0"/>
            </a:endParaRPr>
          </a:p>
        </p:txBody>
      </p:sp>
      <p:sp>
        <p:nvSpPr>
          <p:cNvPr id="42" name="タイトル 1">
            <a:extLst>
              <a:ext uri="{FF2B5EF4-FFF2-40B4-BE49-F238E27FC236}">
                <a16:creationId xmlns:a16="http://schemas.microsoft.com/office/drawing/2014/main" id="{89517FB9-FE66-E753-10F2-DC9392FA2323}"/>
              </a:ext>
            </a:extLst>
          </p:cNvPr>
          <p:cNvSpPr>
            <a:spLocks noGrp="1"/>
          </p:cNvSpPr>
          <p:nvPr>
            <p:ph type="title"/>
          </p:nvPr>
        </p:nvSpPr>
        <p:spPr>
          <a:xfrm>
            <a:off x="260804" y="657098"/>
            <a:ext cx="8883348" cy="270074"/>
          </a:xfrm>
        </p:spPr>
        <p:txBody>
          <a:bodyPr vert="horz">
            <a:noAutofit/>
          </a:bodyPr>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ネットワーク・システム構成</a:t>
            </a:r>
            <a:br>
              <a:rPr kumimoji="1" lang="en-US" altLang="ja-JP">
                <a:solidFill>
                  <a:srgbClr val="FE9341"/>
                </a:solidFill>
                <a:latin typeface="Trebuchet MS" panose="020B0603020202020204" pitchFamily="34" charset="0"/>
                <a:ea typeface="Meiryo UI" panose="020B0604030504040204" pitchFamily="50" charset="-128"/>
              </a:rPr>
            </a:br>
            <a:r>
              <a:rPr lang="en-US" altLang="ja-JP" sz="1300">
                <a:solidFill>
                  <a:srgbClr val="575757"/>
                </a:solidFill>
                <a:latin typeface="Trebuchet MS" panose="020B0603020202020204" pitchFamily="34" charset="0"/>
                <a:ea typeface="Meiryo UI" panose="020B0604030504040204" pitchFamily="50" charset="-128"/>
                <a:cs typeface="Calibri" panose="020F0502020204030204" pitchFamily="34" charset="0"/>
              </a:rPr>
              <a:t> </a:t>
            </a:r>
            <a:r>
              <a:rPr lang="ja-JP" altLang="en-US" sz="1300">
                <a:solidFill>
                  <a:srgbClr val="575757"/>
                </a:solidFill>
                <a:latin typeface="Trebuchet MS" panose="020B0603020202020204" pitchFamily="34" charset="0"/>
                <a:ea typeface="Meiryo UI" panose="020B0604030504040204" pitchFamily="50" charset="-128"/>
                <a:cs typeface="Calibri" panose="020F0502020204030204" pitchFamily="34" charset="0"/>
              </a:rPr>
              <a:t>設備・機器等の概要</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44" name="Rectangle 2">
            <a:extLst>
              <a:ext uri="{FF2B5EF4-FFF2-40B4-BE49-F238E27FC236}">
                <a16:creationId xmlns:a16="http://schemas.microsoft.com/office/drawing/2014/main" id="{4AC3CDA4-0879-3B70-1B79-9DD70BB5AFC8}"/>
              </a:ext>
            </a:extLst>
          </p:cNvPr>
          <p:cNvSpPr/>
          <p:nvPr/>
        </p:nvSpPr>
        <p:spPr>
          <a:xfrm>
            <a:off x="3246135" y="491323"/>
            <a:ext cx="3168783" cy="514283"/>
          </a:xfrm>
          <a:prstGeom prst="wedgeRectCallout">
            <a:avLst>
              <a:gd name="adj1" fmla="val 7458"/>
              <a:gd name="adj2" fmla="val 84239"/>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rPr>
              <a:t>ISMAP</a:t>
            </a:r>
            <a:r>
              <a:rPr kumimoji="1" lang="ja-JP" altLang="en-US"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rPr>
              <a:t>クラウドサービス・</a:t>
            </a:r>
            <a:r>
              <a:rPr kumimoji="1" lang="en-US" altLang="ja-JP"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rPr>
              <a:t>JC-STAR</a:t>
            </a:r>
            <a:r>
              <a:rPr kumimoji="1" lang="ja-JP" altLang="en-US"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rPr>
              <a:t>登録機器の場合は、登録番号も記載すること</a:t>
            </a:r>
            <a:endParaRPr kumimoji="1" lang="en-US" altLang="ja-JP" sz="1200" b="0" i="0" u="none" strike="noStrike" kern="0" cap="none" spc="0" normalizeH="0" baseline="0" noProof="0">
              <a:ln>
                <a:noFill/>
              </a:ln>
              <a:solidFill>
                <a:srgbClr val="FF0000"/>
              </a:solidFill>
              <a:effectLst/>
              <a:uLnTx/>
              <a:uFillTx/>
              <a:latin typeface="Trebuchet MS" panose="020B0603020202020204" pitchFamily="34" charset="0"/>
              <a:ea typeface="Meiryo UI" panose="020B0604030504040204" pitchFamily="50" charset="-128"/>
              <a:cs typeface="+mn-cs"/>
            </a:endParaRPr>
          </a:p>
        </p:txBody>
      </p:sp>
      <p:sp>
        <p:nvSpPr>
          <p:cNvPr id="4" name="Rectangle 2">
            <a:extLst>
              <a:ext uri="{FF2B5EF4-FFF2-40B4-BE49-F238E27FC236}">
                <a16:creationId xmlns:a16="http://schemas.microsoft.com/office/drawing/2014/main" id="{3F6E10AA-AF49-80E5-612D-8D13BABCE3D7}"/>
              </a:ext>
            </a:extLst>
          </p:cNvPr>
          <p:cNvSpPr/>
          <p:nvPr/>
        </p:nvSpPr>
        <p:spPr>
          <a:xfrm>
            <a:off x="6866828" y="1870452"/>
            <a:ext cx="2698530" cy="668312"/>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108000" lvl="1" defTabSz="742950">
              <a:buClr>
                <a:schemeClr val="tx2"/>
              </a:buClr>
              <a:defRPr/>
            </a:pPr>
            <a:r>
              <a:rPr kumimoji="1" lang="ja-JP" altLang="en-US" sz="1100">
                <a:solidFill>
                  <a:schemeClr val="tx1"/>
                </a:solidFill>
                <a:latin typeface="Trebuchet MS" panose="020B0603020202020204" pitchFamily="34" charset="0"/>
                <a:ea typeface="Meiryo UI" panose="020B0604030504040204" pitchFamily="50" charset="-128"/>
              </a:rPr>
              <a:t>実証地域と同一の都道府県内に所在するデータセンターを活用する構成の場合は、加点要素となりますので記載すること</a:t>
            </a:r>
            <a:endParaRPr kumimoji="1" lang="en-US" altLang="ja-JP" sz="110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9140367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4169964317"/>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39" name="Rectangle 82">
            <a:extLst>
              <a:ext uri="{FF2B5EF4-FFF2-40B4-BE49-F238E27FC236}">
                <a16:creationId xmlns:a16="http://schemas.microsoft.com/office/drawing/2014/main" id="{A949A369-1C85-B27D-CA46-547C059A2F4E}"/>
              </a:ext>
            </a:extLst>
          </p:cNvPr>
          <p:cNvSpPr/>
          <p:nvPr/>
        </p:nvSpPr>
        <p:spPr>
          <a:xfrm>
            <a:off x="4463621" y="4186705"/>
            <a:ext cx="634460" cy="2513619"/>
          </a:xfrm>
          <a:prstGeom prst="rect">
            <a:avLst/>
          </a:prstGeom>
          <a:solidFill>
            <a:srgbClr val="FE934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zh-TW"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展開</a:t>
            </a:r>
            <a:br>
              <a:rPr kumimoji="1" lang="zh-TW"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br>
            <a:r>
              <a:rPr kumimoji="1" lang="zh-TW"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主体</a:t>
            </a:r>
            <a:r>
              <a:rPr kumimoji="1" lang="en-US" altLang="zh-TW"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a:t>
            </a:r>
          </a:p>
          <a:p>
            <a:pPr algn="ctr" defTabSz="742950">
              <a:tabLst>
                <a:tab pos="217984" algn="l"/>
              </a:tabLst>
              <a:defRPr/>
            </a:pPr>
            <a:r>
              <a:rPr kumimoji="1" lang="zh-TW"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方法</a:t>
            </a:r>
          </a:p>
        </p:txBody>
      </p:sp>
      <p:sp>
        <p:nvSpPr>
          <p:cNvPr id="42" name="Rectangle 43">
            <a:extLst>
              <a:ext uri="{FF2B5EF4-FFF2-40B4-BE49-F238E27FC236}">
                <a16:creationId xmlns:a16="http://schemas.microsoft.com/office/drawing/2014/main" id="{796C95FF-106E-06C7-D454-06B7326A534A}"/>
              </a:ext>
            </a:extLst>
          </p:cNvPr>
          <p:cNvSpPr/>
          <p:nvPr/>
        </p:nvSpPr>
        <p:spPr>
          <a:xfrm>
            <a:off x="5171159" y="4186705"/>
            <a:ext cx="4524931" cy="251361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FF8222"/>
              </a:buClr>
              <a:buSzTx/>
              <a:buFont typeface="Trebuchet MS" panose="020B0603020202020204" pitchFamily="34" charset="0"/>
              <a:buChar char="•"/>
              <a:tabLst/>
              <a:defRPr/>
            </a:pPr>
            <a:r>
              <a:rPr kumimoji="1" lang="en-US" altLang="ja-JP" sz="1200" kern="0">
                <a:solidFill>
                  <a:srgbClr val="575757"/>
                </a:solidFill>
                <a:latin typeface="Trebuchet MS" panose="020B0603020202020204" pitchFamily="34" charset="0"/>
                <a:ea typeface="Meiryo UI" panose="020B0604030504040204" pitchFamily="50" charset="-128"/>
              </a:rPr>
              <a:t>XX</a:t>
            </a:r>
            <a:br>
              <a:rPr kumimoji="1" lang="en-US" altLang="ja-JP" sz="1200" kern="0">
                <a:solidFill>
                  <a:srgbClr val="3EAD92"/>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社が本ソリューションの販売・展開を担う。</a:t>
            </a:r>
            <a:r>
              <a:rPr kumimoji="1" lang="en-US" altLang="ja-JP" sz="1200" kern="0">
                <a:solidFill>
                  <a:srgbClr val="3EAD92"/>
                </a:solidFill>
                <a:latin typeface="Trebuchet MS" panose="020B0603020202020204" pitchFamily="34" charset="0"/>
                <a:ea typeface="Meiryo UI" panose="020B0604030504040204" pitchFamily="50" charset="-128"/>
              </a:rPr>
              <a:t>XXXX</a:t>
            </a:r>
            <a:r>
              <a:rPr kumimoji="1" lang="ja-JP" altLang="en-US" sz="1200" kern="0">
                <a:solidFill>
                  <a:srgbClr val="3EAD92"/>
                </a:solidFill>
                <a:latin typeface="Trebuchet MS" panose="020B0603020202020204" pitchFamily="34" charset="0"/>
                <a:ea typeface="Meiryo UI" panose="020B0604030504040204" pitchFamily="50" charset="-128"/>
              </a:rPr>
              <a:t>営業部の</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人が担当、既存商品の</a:t>
            </a: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を提案する際に本ソリューションの提案を実施。現在でも</a:t>
            </a:r>
            <a:br>
              <a:rPr kumimoji="1" lang="ja-JP" altLang="en-US" sz="1200" kern="0">
                <a:solidFill>
                  <a:srgbClr val="3EAD92"/>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社から関心の声をもらっており、展開の実現確度は高いと考えている</a:t>
            </a:r>
          </a:p>
        </p:txBody>
      </p:sp>
      <p:sp>
        <p:nvSpPr>
          <p:cNvPr id="38" name="Rectangle 82">
            <a:extLst>
              <a:ext uri="{FF2B5EF4-FFF2-40B4-BE49-F238E27FC236}">
                <a16:creationId xmlns:a16="http://schemas.microsoft.com/office/drawing/2014/main" id="{D45D6E52-6A5D-146D-2B1D-D5A9EB2C3F2B}"/>
              </a:ext>
            </a:extLst>
          </p:cNvPr>
          <p:cNvSpPr/>
          <p:nvPr/>
        </p:nvSpPr>
        <p:spPr>
          <a:xfrm>
            <a:off x="4463621" y="940734"/>
            <a:ext cx="634460" cy="1792494"/>
          </a:xfrm>
          <a:prstGeom prst="rect">
            <a:avLst/>
          </a:prstGeom>
          <a:solidFill>
            <a:srgbClr val="FE934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概要</a:t>
            </a:r>
            <a:endParaRPr kumimoji="1" lang="en-US" altLang="ja-JP" sz="14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1" name="Rectangle 43">
            <a:extLst>
              <a:ext uri="{FF2B5EF4-FFF2-40B4-BE49-F238E27FC236}">
                <a16:creationId xmlns:a16="http://schemas.microsoft.com/office/drawing/2014/main" id="{CEEE0461-D8D8-2E18-A51D-4A30E8DAE5F2}"/>
              </a:ext>
            </a:extLst>
          </p:cNvPr>
          <p:cNvSpPr/>
          <p:nvPr/>
        </p:nvSpPr>
        <p:spPr>
          <a:xfrm>
            <a:off x="5171159" y="940734"/>
            <a:ext cx="4524931" cy="179249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lvl="1" indent="-216000">
              <a:buClr>
                <a:srgbClr val="FF8222"/>
              </a:buClr>
              <a:buFont typeface="Trebuchet MS" panose="020B0603020202020204" pitchFamily="34" charset="0"/>
              <a:buChar char="•"/>
            </a:pPr>
            <a:r>
              <a:rPr kumimoji="1" lang="ja-JP" altLang="en-US" sz="1200" kern="0">
                <a:solidFill>
                  <a:srgbClr val="3EAD92"/>
                </a:solidFill>
                <a:latin typeface="Trebuchet MS" panose="020B0603020202020204" pitchFamily="34" charset="0"/>
                <a:ea typeface="Meiryo UI" panose="020B0604030504040204" pitchFamily="50" charset="-128"/>
              </a:rPr>
              <a:t>県内の中小製造業 </a:t>
            </a:r>
            <a:r>
              <a:rPr kumimoji="1" lang="en-US" altLang="ja-JP" sz="1200" kern="0">
                <a:solidFill>
                  <a:srgbClr val="3EAD92"/>
                </a:solidFill>
                <a:latin typeface="Trebuchet MS" panose="020B0603020202020204" pitchFamily="34" charset="0"/>
                <a:ea typeface="Meiryo UI" panose="020B0604030504040204" pitchFamily="50" charset="-128"/>
              </a:rPr>
              <a:t>(</a:t>
            </a:r>
            <a:r>
              <a:rPr kumimoji="1" lang="ja-JP" altLang="en-US" sz="1200" kern="0">
                <a:solidFill>
                  <a:srgbClr val="3EAD92"/>
                </a:solidFill>
                <a:latin typeface="Trebuchet MS" panose="020B0603020202020204" pitchFamily="34" charset="0"/>
                <a:ea typeface="Meiryo UI" panose="020B0604030504040204" pitchFamily="50" charset="-128"/>
              </a:rPr>
              <a:t>売上</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億円程度</a:t>
            </a:r>
            <a:r>
              <a:rPr kumimoji="1" lang="en-US" altLang="ja-JP" sz="1200" kern="0">
                <a:solidFill>
                  <a:srgbClr val="3EAD92"/>
                </a:solidFill>
                <a:latin typeface="Trebuchet MS" panose="020B0603020202020204" pitchFamily="34" charset="0"/>
                <a:ea typeface="Meiryo UI" panose="020B0604030504040204" pitchFamily="50" charset="-128"/>
              </a:rPr>
              <a:t>) </a:t>
            </a:r>
            <a:r>
              <a:rPr kumimoji="1" lang="ja-JP" altLang="en-US" sz="1200" kern="0">
                <a:solidFill>
                  <a:srgbClr val="3EAD92"/>
                </a:solidFill>
                <a:latin typeface="Trebuchet MS" panose="020B0603020202020204" pitchFamily="34" charset="0"/>
                <a:ea typeface="Meiryo UI" panose="020B0604030504040204" pitchFamily="50" charset="-128"/>
              </a:rPr>
              <a:t>を対象として、売り切りモデル </a:t>
            </a:r>
            <a:br>
              <a:rPr kumimoji="1" lang="ja-JP" altLang="en-US" sz="1200" kern="0">
                <a:solidFill>
                  <a:srgbClr val="3EAD92"/>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a:t>
            </a:r>
            <a:r>
              <a:rPr kumimoji="1" lang="ja-JP" altLang="en-US" sz="1200" kern="0">
                <a:solidFill>
                  <a:srgbClr val="3EAD92"/>
                </a:solidFill>
                <a:latin typeface="Trebuchet MS" panose="020B0603020202020204" pitchFamily="34" charset="0"/>
                <a:ea typeface="Meiryo UI" panose="020B0604030504040204" pitchFamily="50" charset="-128"/>
              </a:rPr>
              <a:t>サブスクリプションモデル</a:t>
            </a:r>
            <a:r>
              <a:rPr kumimoji="1" lang="en-US" altLang="ja-JP" sz="1200" kern="0">
                <a:solidFill>
                  <a:srgbClr val="3EAD92"/>
                </a:solidFill>
                <a:latin typeface="Trebuchet MS" panose="020B0603020202020204" pitchFamily="34" charset="0"/>
                <a:ea typeface="Meiryo UI" panose="020B0604030504040204" pitchFamily="50" charset="-128"/>
              </a:rPr>
              <a:t>) </a:t>
            </a:r>
            <a:r>
              <a:rPr kumimoji="1" lang="ja-JP" altLang="en-US" sz="1200" kern="0">
                <a:solidFill>
                  <a:srgbClr val="3EAD92"/>
                </a:solidFill>
                <a:latin typeface="Trebuchet MS" panose="020B0603020202020204" pitchFamily="34" charset="0"/>
                <a:ea typeface="Meiryo UI" panose="020B0604030504040204" pitchFamily="50" charset="-128"/>
              </a:rPr>
              <a:t>で</a:t>
            </a: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万円 </a:t>
            </a:r>
            <a:r>
              <a:rPr kumimoji="1" lang="en-US" altLang="ja-JP" sz="1200" kern="0">
                <a:solidFill>
                  <a:srgbClr val="3EAD92"/>
                </a:solidFill>
                <a:latin typeface="Trebuchet MS" panose="020B0603020202020204" pitchFamily="34" charset="0"/>
                <a:ea typeface="Meiryo UI" panose="020B0604030504040204" pitchFamily="50" charset="-128"/>
              </a:rPr>
              <a:t>(</a:t>
            </a:r>
            <a:r>
              <a:rPr kumimoji="1" lang="ja-JP" altLang="en-US" sz="1200" kern="0">
                <a:solidFill>
                  <a:srgbClr val="3EAD92"/>
                </a:solidFill>
                <a:latin typeface="Trebuchet MS" panose="020B0603020202020204" pitchFamily="34" charset="0"/>
                <a:ea typeface="Meiryo UI" panose="020B0604030504040204" pitchFamily="50" charset="-128"/>
              </a:rPr>
              <a:t>月額</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万円</a:t>
            </a:r>
            <a:r>
              <a:rPr kumimoji="1" lang="en-US" altLang="ja-JP" sz="1200" kern="0">
                <a:solidFill>
                  <a:srgbClr val="3EAD92"/>
                </a:solidFill>
                <a:latin typeface="Trebuchet MS" panose="020B0603020202020204" pitchFamily="34" charset="0"/>
                <a:ea typeface="Meiryo UI" panose="020B0604030504040204" pitchFamily="50" charset="-128"/>
              </a:rPr>
              <a:t>) </a:t>
            </a:r>
            <a:r>
              <a:rPr kumimoji="1" lang="ja-JP" altLang="en-US" sz="1200" kern="0">
                <a:solidFill>
                  <a:srgbClr val="3EAD92"/>
                </a:solidFill>
                <a:latin typeface="Trebuchet MS" panose="020B0603020202020204" pitchFamily="34" charset="0"/>
                <a:ea typeface="Meiryo UI" panose="020B0604030504040204" pitchFamily="50" charset="-128"/>
              </a:rPr>
              <a:t>で販売。</a:t>
            </a:r>
            <a:br>
              <a:rPr kumimoji="1" lang="ja-JP" altLang="en-US" sz="1200" kern="0">
                <a:solidFill>
                  <a:srgbClr val="3EAD92"/>
                </a:solidFill>
                <a:latin typeface="Trebuchet MS" panose="020B0603020202020204" pitchFamily="34" charset="0"/>
                <a:ea typeface="Meiryo UI" panose="020B0604030504040204" pitchFamily="50" charset="-128"/>
              </a:rPr>
            </a:br>
            <a:r>
              <a:rPr kumimoji="1" lang="ja-JP" altLang="en-US" sz="1200" kern="0">
                <a:solidFill>
                  <a:srgbClr val="3EAD92"/>
                </a:solidFill>
                <a:latin typeface="Trebuchet MS" panose="020B0603020202020204" pitchFamily="34" charset="0"/>
                <a:ea typeface="Meiryo UI" panose="020B0604030504040204" pitchFamily="50" charset="-128"/>
              </a:rPr>
              <a:t>実装初年度は</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社、翌年度以降は毎年</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社に展開していく。</a:t>
            </a:r>
          </a:p>
          <a:p>
            <a:pPr marL="324000" lvl="1" indent="-216000">
              <a:buClr>
                <a:srgbClr val="FF8222"/>
              </a:buClr>
              <a:buFont typeface="Trebuchet MS" panose="020B0603020202020204" pitchFamily="34" charset="0"/>
              <a:buChar char="•"/>
            </a:pPr>
            <a:r>
              <a:rPr kumimoji="1" lang="ja-JP" altLang="en-US" sz="1200" kern="0">
                <a:solidFill>
                  <a:srgbClr val="3EAD92"/>
                </a:solidFill>
                <a:latin typeface="Trebuchet MS" panose="020B0603020202020204" pitchFamily="34" charset="0"/>
                <a:ea typeface="Meiryo UI" panose="020B0604030504040204" pitchFamily="50" charset="-128"/>
              </a:rPr>
              <a:t>初期開発費用が、本事業の補助金で賄われているため、実装段階では</a:t>
            </a:r>
            <a:r>
              <a:rPr kumimoji="1" lang="en-US" altLang="ja-JP" sz="1200" kern="0">
                <a:solidFill>
                  <a:srgbClr val="3EAD92"/>
                </a:solidFill>
                <a:latin typeface="Trebuchet MS" panose="020B0603020202020204" pitchFamily="34" charset="0"/>
                <a:ea typeface="Meiryo UI" panose="020B0604030504040204" pitchFamily="50" charset="-128"/>
              </a:rPr>
              <a:t>SE</a:t>
            </a:r>
            <a:r>
              <a:rPr kumimoji="1" lang="ja-JP" altLang="en-US" sz="1200" kern="0">
                <a:solidFill>
                  <a:srgbClr val="3EAD92"/>
                </a:solidFill>
                <a:latin typeface="Trebuchet MS" panose="020B0603020202020204" pitchFamily="34" charset="0"/>
                <a:ea typeface="Meiryo UI" panose="020B0604030504040204" pitchFamily="50" charset="-128"/>
              </a:rPr>
              <a:t>費用のみが必要となるが、</a:t>
            </a:r>
            <a:r>
              <a:rPr kumimoji="1" lang="en-US" altLang="ja-JP" sz="1200" kern="0">
                <a:solidFill>
                  <a:srgbClr val="3EAD92"/>
                </a:solidFill>
                <a:latin typeface="Trebuchet MS" panose="020B0603020202020204" pitchFamily="34" charset="0"/>
                <a:ea typeface="Meiryo UI" panose="020B0604030504040204" pitchFamily="50" charset="-128"/>
              </a:rPr>
              <a:t>1</a:t>
            </a:r>
            <a:r>
              <a:rPr kumimoji="1" lang="ja-JP" altLang="en-US" sz="1200" kern="0">
                <a:solidFill>
                  <a:srgbClr val="3EAD92"/>
                </a:solidFill>
                <a:latin typeface="Trebuchet MS" panose="020B0603020202020204" pitchFamily="34" charset="0"/>
                <a:ea typeface="Meiryo UI" panose="020B0604030504040204" pitchFamily="50" charset="-128"/>
              </a:rPr>
              <a:t>件当たり、</a:t>
            </a: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万円の想定であることから、高い収益性を実現できると考えている</a:t>
            </a:r>
            <a:endParaRPr kumimoji="1" lang="en-US" altLang="ja-JP" sz="1200" kern="0">
              <a:solidFill>
                <a:srgbClr val="3EAD92"/>
              </a:solidFill>
              <a:latin typeface="Trebuchet MS" panose="020B0603020202020204" pitchFamily="34" charset="0"/>
              <a:ea typeface="Meiryo UI" panose="020B0604030504040204" pitchFamily="50" charset="-128"/>
            </a:endParaRPr>
          </a:p>
        </p:txBody>
      </p:sp>
      <p:sp>
        <p:nvSpPr>
          <p:cNvPr id="24" name="タイトル 16">
            <a:extLst>
              <a:ext uri="{FF2B5EF4-FFF2-40B4-BE49-F238E27FC236}">
                <a16:creationId xmlns:a16="http://schemas.microsoft.com/office/drawing/2014/main" id="{82F5DF0B-074D-4080-942D-22DF3C4493CE}"/>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実装・展開計画</a:t>
            </a:r>
            <a:endParaRPr lang="ja-JP" altLang="en-US"/>
          </a:p>
        </p:txBody>
      </p:sp>
      <p:sp>
        <p:nvSpPr>
          <p:cNvPr id="27" name="テキスト ボックス 42">
            <a:extLst>
              <a:ext uri="{FF2B5EF4-FFF2-40B4-BE49-F238E27FC236}">
                <a16:creationId xmlns:a16="http://schemas.microsoft.com/office/drawing/2014/main" id="{CF803E6C-1D7D-4A29-A2AF-22952E106C15}"/>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章：実装・横展開の計画</a:t>
            </a:r>
          </a:p>
        </p:txBody>
      </p:sp>
      <p:grpSp>
        <p:nvGrpSpPr>
          <p:cNvPr id="3" name="bcgIcons_Office Building ">
            <a:extLst>
              <a:ext uri="{FF2B5EF4-FFF2-40B4-BE49-F238E27FC236}">
                <a16:creationId xmlns:a16="http://schemas.microsoft.com/office/drawing/2014/main" id="{C082FA02-73EB-B9A4-B7A2-E137CA73604D}"/>
              </a:ext>
            </a:extLst>
          </p:cNvPr>
          <p:cNvGrpSpPr>
            <a:grpSpLocks noChangeAspect="1"/>
          </p:cNvGrpSpPr>
          <p:nvPr/>
        </p:nvGrpSpPr>
        <p:grpSpPr>
          <a:xfrm>
            <a:off x="516580" y="1105840"/>
            <a:ext cx="719333" cy="720000"/>
            <a:chOff x="5273799" y="2606040"/>
            <a:chExt cx="1644396" cy="1645920"/>
          </a:xfrm>
        </p:grpSpPr>
        <p:sp>
          <p:nvSpPr>
            <p:cNvPr id="4" name="AutoShape 23">
              <a:extLst>
                <a:ext uri="{FF2B5EF4-FFF2-40B4-BE49-F238E27FC236}">
                  <a16:creationId xmlns:a16="http://schemas.microsoft.com/office/drawing/2014/main" id="{B9B3F6DF-D8A6-45D8-F928-341353BEEA6F}"/>
                </a:ext>
              </a:extLst>
            </p:cNvPr>
            <p:cNvSpPr>
              <a:spLocks noChangeAspect="1" noChangeArrowheads="1" noTextEdit="1"/>
            </p:cNvSpPr>
            <p:nvPr/>
          </p:nvSpPr>
          <p:spPr bwMode="auto">
            <a:xfrm>
              <a:off x="5273799"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7" name="Group 2">
              <a:extLst>
                <a:ext uri="{FF2B5EF4-FFF2-40B4-BE49-F238E27FC236}">
                  <a16:creationId xmlns:a16="http://schemas.microsoft.com/office/drawing/2014/main" id="{20F8C3C7-B12F-8A2A-CE99-8F2CB73BA8F3}"/>
                </a:ext>
              </a:extLst>
            </p:cNvPr>
            <p:cNvGrpSpPr/>
            <p:nvPr/>
          </p:nvGrpSpPr>
          <p:grpSpPr>
            <a:xfrm>
              <a:off x="5618604" y="2747391"/>
              <a:ext cx="954786" cy="1333881"/>
              <a:chOff x="5618604" y="2747391"/>
              <a:chExt cx="954786" cy="1333881"/>
            </a:xfrm>
          </p:grpSpPr>
          <p:sp>
            <p:nvSpPr>
              <p:cNvPr id="8" name="Freeform 25">
                <a:extLst>
                  <a:ext uri="{FF2B5EF4-FFF2-40B4-BE49-F238E27FC236}">
                    <a16:creationId xmlns:a16="http://schemas.microsoft.com/office/drawing/2014/main" id="{8512022D-776D-F1CB-FC5A-A7D6B243A0C0}"/>
                  </a:ext>
                </a:extLst>
              </p:cNvPr>
              <p:cNvSpPr>
                <a:spLocks noEditPoints="1"/>
              </p:cNvSpPr>
              <p:nvPr/>
            </p:nvSpPr>
            <p:spPr bwMode="auto">
              <a:xfrm>
                <a:off x="5618604" y="2747391"/>
                <a:ext cx="954786" cy="1333881"/>
              </a:xfrm>
              <a:custGeom>
                <a:avLst/>
                <a:gdLst>
                  <a:gd name="T0" fmla="*/ 1316 w 1338"/>
                  <a:gd name="T1" fmla="*/ 1743 h 1867"/>
                  <a:gd name="T2" fmla="*/ 1253 w 1338"/>
                  <a:gd name="T3" fmla="*/ 1743 h 1867"/>
                  <a:gd name="T4" fmla="*/ 1253 w 1338"/>
                  <a:gd name="T5" fmla="*/ 1714 h 1867"/>
                  <a:gd name="T6" fmla="*/ 1232 w 1338"/>
                  <a:gd name="T7" fmla="*/ 1693 h 1867"/>
                  <a:gd name="T8" fmla="*/ 106 w 1338"/>
                  <a:gd name="T9" fmla="*/ 1693 h 1867"/>
                  <a:gd name="T10" fmla="*/ 85 w 1338"/>
                  <a:gd name="T11" fmla="*/ 1714 h 1867"/>
                  <a:gd name="T12" fmla="*/ 85 w 1338"/>
                  <a:gd name="T13" fmla="*/ 1743 h 1867"/>
                  <a:gd name="T14" fmla="*/ 22 w 1338"/>
                  <a:gd name="T15" fmla="*/ 1743 h 1867"/>
                  <a:gd name="T16" fmla="*/ 0 w 1338"/>
                  <a:gd name="T17" fmla="*/ 1765 h 1867"/>
                  <a:gd name="T18" fmla="*/ 0 w 1338"/>
                  <a:gd name="T19" fmla="*/ 1846 h 1867"/>
                  <a:gd name="T20" fmla="*/ 22 w 1338"/>
                  <a:gd name="T21" fmla="*/ 1867 h 1867"/>
                  <a:gd name="T22" fmla="*/ 1316 w 1338"/>
                  <a:gd name="T23" fmla="*/ 1867 h 1867"/>
                  <a:gd name="T24" fmla="*/ 1338 w 1338"/>
                  <a:gd name="T25" fmla="*/ 1846 h 1867"/>
                  <a:gd name="T26" fmla="*/ 1338 w 1338"/>
                  <a:gd name="T27" fmla="*/ 1765 h 1867"/>
                  <a:gd name="T28" fmla="*/ 1316 w 1338"/>
                  <a:gd name="T29" fmla="*/ 1743 h 1867"/>
                  <a:gd name="T30" fmla="*/ 1224 w 1338"/>
                  <a:gd name="T31" fmla="*/ 71 h 1867"/>
                  <a:gd name="T32" fmla="*/ 1161 w 1338"/>
                  <a:gd name="T33" fmla="*/ 71 h 1867"/>
                  <a:gd name="T34" fmla="*/ 1119 w 1338"/>
                  <a:gd name="T35" fmla="*/ 9 h 1867"/>
                  <a:gd name="T36" fmla="*/ 1101 w 1338"/>
                  <a:gd name="T37" fmla="*/ 0 h 1867"/>
                  <a:gd name="T38" fmla="*/ 237 w 1338"/>
                  <a:gd name="T39" fmla="*/ 0 h 1867"/>
                  <a:gd name="T40" fmla="*/ 219 w 1338"/>
                  <a:gd name="T41" fmla="*/ 9 h 1867"/>
                  <a:gd name="T42" fmla="*/ 177 w 1338"/>
                  <a:gd name="T43" fmla="*/ 71 h 1867"/>
                  <a:gd name="T44" fmla="*/ 114 w 1338"/>
                  <a:gd name="T45" fmla="*/ 71 h 1867"/>
                  <a:gd name="T46" fmla="*/ 92 w 1338"/>
                  <a:gd name="T47" fmla="*/ 93 h 1867"/>
                  <a:gd name="T48" fmla="*/ 92 w 1338"/>
                  <a:gd name="T49" fmla="*/ 156 h 1867"/>
                  <a:gd name="T50" fmla="*/ 114 w 1338"/>
                  <a:gd name="T51" fmla="*/ 178 h 1867"/>
                  <a:gd name="T52" fmla="*/ 125 w 1338"/>
                  <a:gd name="T53" fmla="*/ 178 h 1867"/>
                  <a:gd name="T54" fmla="*/ 125 w 1338"/>
                  <a:gd name="T55" fmla="*/ 1650 h 1867"/>
                  <a:gd name="T56" fmla="*/ 169 w 1338"/>
                  <a:gd name="T57" fmla="*/ 1650 h 1867"/>
                  <a:gd name="T58" fmla="*/ 169 w 1338"/>
                  <a:gd name="T59" fmla="*/ 156 h 1867"/>
                  <a:gd name="T60" fmla="*/ 147 w 1338"/>
                  <a:gd name="T61" fmla="*/ 134 h 1867"/>
                  <a:gd name="T62" fmla="*/ 136 w 1338"/>
                  <a:gd name="T63" fmla="*/ 134 h 1867"/>
                  <a:gd name="T64" fmla="*/ 136 w 1338"/>
                  <a:gd name="T65" fmla="*/ 115 h 1867"/>
                  <a:gd name="T66" fmla="*/ 1202 w 1338"/>
                  <a:gd name="T67" fmla="*/ 115 h 1867"/>
                  <a:gd name="T68" fmla="*/ 1202 w 1338"/>
                  <a:gd name="T69" fmla="*/ 134 h 1867"/>
                  <a:gd name="T70" fmla="*/ 1191 w 1338"/>
                  <a:gd name="T71" fmla="*/ 134 h 1867"/>
                  <a:gd name="T72" fmla="*/ 1169 w 1338"/>
                  <a:gd name="T73" fmla="*/ 156 h 1867"/>
                  <a:gd name="T74" fmla="*/ 1169 w 1338"/>
                  <a:gd name="T75" fmla="*/ 1650 h 1867"/>
                  <a:gd name="T76" fmla="*/ 1213 w 1338"/>
                  <a:gd name="T77" fmla="*/ 1650 h 1867"/>
                  <a:gd name="T78" fmla="*/ 1213 w 1338"/>
                  <a:gd name="T79" fmla="*/ 178 h 1867"/>
                  <a:gd name="T80" fmla="*/ 1224 w 1338"/>
                  <a:gd name="T81" fmla="*/ 178 h 1867"/>
                  <a:gd name="T82" fmla="*/ 1246 w 1338"/>
                  <a:gd name="T83" fmla="*/ 156 h 1867"/>
                  <a:gd name="T84" fmla="*/ 1246 w 1338"/>
                  <a:gd name="T85" fmla="*/ 93 h 1867"/>
                  <a:gd name="T86" fmla="*/ 1224 w 1338"/>
                  <a:gd name="T87" fmla="*/ 71 h 1867"/>
                  <a:gd name="T88" fmla="*/ 248 w 1338"/>
                  <a:gd name="T89" fmla="*/ 44 h 1867"/>
                  <a:gd name="T90" fmla="*/ 1090 w 1338"/>
                  <a:gd name="T91" fmla="*/ 44 h 1867"/>
                  <a:gd name="T92" fmla="*/ 1108 w 1338"/>
                  <a:gd name="T93" fmla="*/ 71 h 1867"/>
                  <a:gd name="T94" fmla="*/ 230 w 1338"/>
                  <a:gd name="T95" fmla="*/ 71 h 1867"/>
                  <a:gd name="T96" fmla="*/ 248 w 1338"/>
                  <a:gd name="T97" fmla="*/ 44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867">
                    <a:moveTo>
                      <a:pt x="1316" y="1743"/>
                    </a:moveTo>
                    <a:cubicBezTo>
                      <a:pt x="1253" y="1743"/>
                      <a:pt x="1253" y="1743"/>
                      <a:pt x="1253" y="1743"/>
                    </a:cubicBezTo>
                    <a:cubicBezTo>
                      <a:pt x="1253" y="1714"/>
                      <a:pt x="1253" y="1714"/>
                      <a:pt x="1253" y="1714"/>
                    </a:cubicBezTo>
                    <a:cubicBezTo>
                      <a:pt x="1253" y="1702"/>
                      <a:pt x="1243" y="1693"/>
                      <a:pt x="1232" y="1693"/>
                    </a:cubicBezTo>
                    <a:cubicBezTo>
                      <a:pt x="106" y="1693"/>
                      <a:pt x="106" y="1693"/>
                      <a:pt x="106" y="1693"/>
                    </a:cubicBezTo>
                    <a:cubicBezTo>
                      <a:pt x="95" y="1693"/>
                      <a:pt x="85" y="1702"/>
                      <a:pt x="85" y="1714"/>
                    </a:cubicBezTo>
                    <a:cubicBezTo>
                      <a:pt x="85" y="1743"/>
                      <a:pt x="85" y="1743"/>
                      <a:pt x="85" y="1743"/>
                    </a:cubicBezTo>
                    <a:cubicBezTo>
                      <a:pt x="22" y="1743"/>
                      <a:pt x="22" y="1743"/>
                      <a:pt x="22" y="1743"/>
                    </a:cubicBezTo>
                    <a:cubicBezTo>
                      <a:pt x="10" y="1743"/>
                      <a:pt x="0" y="1753"/>
                      <a:pt x="0" y="1765"/>
                    </a:cubicBezTo>
                    <a:cubicBezTo>
                      <a:pt x="0" y="1846"/>
                      <a:pt x="0" y="1846"/>
                      <a:pt x="0" y="1846"/>
                    </a:cubicBezTo>
                    <a:cubicBezTo>
                      <a:pt x="0" y="1858"/>
                      <a:pt x="10" y="1867"/>
                      <a:pt x="22" y="1867"/>
                    </a:cubicBezTo>
                    <a:cubicBezTo>
                      <a:pt x="1316" y="1867"/>
                      <a:pt x="1316" y="1867"/>
                      <a:pt x="1316" y="1867"/>
                    </a:cubicBezTo>
                    <a:cubicBezTo>
                      <a:pt x="1328" y="1867"/>
                      <a:pt x="1338" y="1858"/>
                      <a:pt x="1338" y="1846"/>
                    </a:cubicBezTo>
                    <a:cubicBezTo>
                      <a:pt x="1338" y="1765"/>
                      <a:pt x="1338" y="1765"/>
                      <a:pt x="1338" y="1765"/>
                    </a:cubicBezTo>
                    <a:cubicBezTo>
                      <a:pt x="1338" y="1753"/>
                      <a:pt x="1328" y="1743"/>
                      <a:pt x="1316" y="1743"/>
                    </a:cubicBezTo>
                    <a:close/>
                    <a:moveTo>
                      <a:pt x="1224" y="71"/>
                    </a:moveTo>
                    <a:cubicBezTo>
                      <a:pt x="1161" y="71"/>
                      <a:pt x="1161" y="71"/>
                      <a:pt x="1161" y="71"/>
                    </a:cubicBezTo>
                    <a:cubicBezTo>
                      <a:pt x="1119" y="9"/>
                      <a:pt x="1119" y="9"/>
                      <a:pt x="1119" y="9"/>
                    </a:cubicBezTo>
                    <a:cubicBezTo>
                      <a:pt x="1115" y="3"/>
                      <a:pt x="1108" y="0"/>
                      <a:pt x="1101" y="0"/>
                    </a:cubicBezTo>
                    <a:cubicBezTo>
                      <a:pt x="237" y="0"/>
                      <a:pt x="237" y="0"/>
                      <a:pt x="237" y="0"/>
                    </a:cubicBezTo>
                    <a:cubicBezTo>
                      <a:pt x="230" y="0"/>
                      <a:pt x="223" y="3"/>
                      <a:pt x="219" y="9"/>
                    </a:cubicBezTo>
                    <a:cubicBezTo>
                      <a:pt x="177" y="71"/>
                      <a:pt x="177" y="71"/>
                      <a:pt x="177" y="71"/>
                    </a:cubicBezTo>
                    <a:cubicBezTo>
                      <a:pt x="114" y="71"/>
                      <a:pt x="114" y="71"/>
                      <a:pt x="114" y="71"/>
                    </a:cubicBezTo>
                    <a:cubicBezTo>
                      <a:pt x="102" y="71"/>
                      <a:pt x="92" y="81"/>
                      <a:pt x="92" y="93"/>
                    </a:cubicBezTo>
                    <a:cubicBezTo>
                      <a:pt x="92" y="156"/>
                      <a:pt x="92" y="156"/>
                      <a:pt x="92" y="156"/>
                    </a:cubicBezTo>
                    <a:cubicBezTo>
                      <a:pt x="92" y="168"/>
                      <a:pt x="102" y="178"/>
                      <a:pt x="114" y="178"/>
                    </a:cubicBezTo>
                    <a:cubicBezTo>
                      <a:pt x="125" y="178"/>
                      <a:pt x="125" y="178"/>
                      <a:pt x="125" y="178"/>
                    </a:cubicBezTo>
                    <a:cubicBezTo>
                      <a:pt x="125" y="1650"/>
                      <a:pt x="125" y="1650"/>
                      <a:pt x="125" y="1650"/>
                    </a:cubicBezTo>
                    <a:cubicBezTo>
                      <a:pt x="169" y="1650"/>
                      <a:pt x="169" y="1650"/>
                      <a:pt x="169" y="1650"/>
                    </a:cubicBezTo>
                    <a:cubicBezTo>
                      <a:pt x="169" y="156"/>
                      <a:pt x="169" y="156"/>
                      <a:pt x="169" y="156"/>
                    </a:cubicBezTo>
                    <a:cubicBezTo>
                      <a:pt x="169" y="144"/>
                      <a:pt x="159" y="134"/>
                      <a:pt x="147" y="134"/>
                    </a:cubicBezTo>
                    <a:cubicBezTo>
                      <a:pt x="136" y="134"/>
                      <a:pt x="136" y="134"/>
                      <a:pt x="136" y="134"/>
                    </a:cubicBezTo>
                    <a:cubicBezTo>
                      <a:pt x="136" y="115"/>
                      <a:pt x="136" y="115"/>
                      <a:pt x="136" y="115"/>
                    </a:cubicBezTo>
                    <a:cubicBezTo>
                      <a:pt x="1202" y="115"/>
                      <a:pt x="1202" y="115"/>
                      <a:pt x="1202" y="115"/>
                    </a:cubicBezTo>
                    <a:cubicBezTo>
                      <a:pt x="1202" y="134"/>
                      <a:pt x="1202" y="134"/>
                      <a:pt x="1202" y="134"/>
                    </a:cubicBezTo>
                    <a:cubicBezTo>
                      <a:pt x="1191" y="134"/>
                      <a:pt x="1191" y="134"/>
                      <a:pt x="1191" y="134"/>
                    </a:cubicBezTo>
                    <a:cubicBezTo>
                      <a:pt x="1179" y="134"/>
                      <a:pt x="1169" y="144"/>
                      <a:pt x="1169" y="156"/>
                    </a:cubicBezTo>
                    <a:cubicBezTo>
                      <a:pt x="1169" y="1650"/>
                      <a:pt x="1169" y="1650"/>
                      <a:pt x="1169" y="1650"/>
                    </a:cubicBezTo>
                    <a:cubicBezTo>
                      <a:pt x="1213" y="1650"/>
                      <a:pt x="1213" y="1650"/>
                      <a:pt x="1213" y="1650"/>
                    </a:cubicBezTo>
                    <a:cubicBezTo>
                      <a:pt x="1213" y="178"/>
                      <a:pt x="1213" y="178"/>
                      <a:pt x="1213" y="178"/>
                    </a:cubicBezTo>
                    <a:cubicBezTo>
                      <a:pt x="1224" y="178"/>
                      <a:pt x="1224" y="178"/>
                      <a:pt x="1224" y="178"/>
                    </a:cubicBezTo>
                    <a:cubicBezTo>
                      <a:pt x="1236" y="178"/>
                      <a:pt x="1246" y="168"/>
                      <a:pt x="1246" y="156"/>
                    </a:cubicBezTo>
                    <a:cubicBezTo>
                      <a:pt x="1246" y="93"/>
                      <a:pt x="1246" y="93"/>
                      <a:pt x="1246" y="93"/>
                    </a:cubicBezTo>
                    <a:cubicBezTo>
                      <a:pt x="1246" y="81"/>
                      <a:pt x="1236" y="71"/>
                      <a:pt x="1224" y="71"/>
                    </a:cubicBezTo>
                    <a:close/>
                    <a:moveTo>
                      <a:pt x="248" y="44"/>
                    </a:moveTo>
                    <a:cubicBezTo>
                      <a:pt x="1090" y="44"/>
                      <a:pt x="1090" y="44"/>
                      <a:pt x="1090" y="44"/>
                    </a:cubicBezTo>
                    <a:cubicBezTo>
                      <a:pt x="1108" y="71"/>
                      <a:pt x="1108" y="71"/>
                      <a:pt x="1108" y="71"/>
                    </a:cubicBezTo>
                    <a:cubicBezTo>
                      <a:pt x="230" y="71"/>
                      <a:pt x="230" y="71"/>
                      <a:pt x="230" y="71"/>
                    </a:cubicBezTo>
                    <a:lnTo>
                      <a:pt x="248"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9" name="Freeform 26">
                <a:extLst>
                  <a:ext uri="{FF2B5EF4-FFF2-40B4-BE49-F238E27FC236}">
                    <a16:creationId xmlns:a16="http://schemas.microsoft.com/office/drawing/2014/main" id="{1AFADE30-F6E7-4387-C681-7536FF941554}"/>
                  </a:ext>
                </a:extLst>
              </p:cNvPr>
              <p:cNvSpPr>
                <a:spLocks noEditPoints="1"/>
              </p:cNvSpPr>
              <p:nvPr/>
            </p:nvSpPr>
            <p:spPr bwMode="auto">
              <a:xfrm>
                <a:off x="5836155" y="2904744"/>
                <a:ext cx="519684" cy="1021461"/>
              </a:xfrm>
              <a:custGeom>
                <a:avLst/>
                <a:gdLst>
                  <a:gd name="T0" fmla="*/ 110 w 728"/>
                  <a:gd name="T1" fmla="*/ 1430 h 1430"/>
                  <a:gd name="T2" fmla="*/ 100 w 728"/>
                  <a:gd name="T3" fmla="*/ 1101 h 1430"/>
                  <a:gd name="T4" fmla="*/ 334 w 728"/>
                  <a:gd name="T5" fmla="*/ 1091 h 1430"/>
                  <a:gd name="T6" fmla="*/ 344 w 728"/>
                  <a:gd name="T7" fmla="*/ 1420 h 1430"/>
                  <a:gd name="T8" fmla="*/ 628 w 728"/>
                  <a:gd name="T9" fmla="*/ 1420 h 1430"/>
                  <a:gd name="T10" fmla="*/ 618 w 728"/>
                  <a:gd name="T11" fmla="*/ 1091 h 1430"/>
                  <a:gd name="T12" fmla="*/ 384 w 728"/>
                  <a:gd name="T13" fmla="*/ 1101 h 1430"/>
                  <a:gd name="T14" fmla="*/ 394 w 728"/>
                  <a:gd name="T15" fmla="*/ 1430 h 1430"/>
                  <a:gd name="T16" fmla="*/ 628 w 728"/>
                  <a:gd name="T17" fmla="*/ 1420 h 1430"/>
                  <a:gd name="T18" fmla="*/ 452 w 728"/>
                  <a:gd name="T19" fmla="*/ 273 h 1430"/>
                  <a:gd name="T20" fmla="*/ 462 w 728"/>
                  <a:gd name="T21" fmla="*/ 10 h 1430"/>
                  <a:gd name="T22" fmla="*/ 276 w 728"/>
                  <a:gd name="T23" fmla="*/ 0 h 1430"/>
                  <a:gd name="T24" fmla="*/ 266 w 728"/>
                  <a:gd name="T25" fmla="*/ 263 h 1430"/>
                  <a:gd name="T26" fmla="*/ 276 w 728"/>
                  <a:gd name="T27" fmla="*/ 600 h 1430"/>
                  <a:gd name="T28" fmla="*/ 462 w 728"/>
                  <a:gd name="T29" fmla="*/ 590 h 1430"/>
                  <a:gd name="T30" fmla="*/ 452 w 728"/>
                  <a:gd name="T31" fmla="*/ 327 h 1430"/>
                  <a:gd name="T32" fmla="*/ 266 w 728"/>
                  <a:gd name="T33" fmla="*/ 337 h 1430"/>
                  <a:gd name="T34" fmla="*/ 276 w 728"/>
                  <a:gd name="T35" fmla="*/ 600 h 1430"/>
                  <a:gd name="T36" fmla="*/ 186 w 728"/>
                  <a:gd name="T37" fmla="*/ 273 h 1430"/>
                  <a:gd name="T38" fmla="*/ 196 w 728"/>
                  <a:gd name="T39" fmla="*/ 10 h 1430"/>
                  <a:gd name="T40" fmla="*/ 10 w 728"/>
                  <a:gd name="T41" fmla="*/ 0 h 1430"/>
                  <a:gd name="T42" fmla="*/ 0 w 728"/>
                  <a:gd name="T43" fmla="*/ 263 h 1430"/>
                  <a:gd name="T44" fmla="*/ 10 w 728"/>
                  <a:gd name="T45" fmla="*/ 600 h 1430"/>
                  <a:gd name="T46" fmla="*/ 196 w 728"/>
                  <a:gd name="T47" fmla="*/ 590 h 1430"/>
                  <a:gd name="T48" fmla="*/ 186 w 728"/>
                  <a:gd name="T49" fmla="*/ 327 h 1430"/>
                  <a:gd name="T50" fmla="*/ 0 w 728"/>
                  <a:gd name="T51" fmla="*/ 337 h 1430"/>
                  <a:gd name="T52" fmla="*/ 10 w 728"/>
                  <a:gd name="T53" fmla="*/ 600 h 1430"/>
                  <a:gd name="T54" fmla="*/ 718 w 728"/>
                  <a:gd name="T55" fmla="*/ 273 h 1430"/>
                  <a:gd name="T56" fmla="*/ 728 w 728"/>
                  <a:gd name="T57" fmla="*/ 10 h 1430"/>
                  <a:gd name="T58" fmla="*/ 542 w 728"/>
                  <a:gd name="T59" fmla="*/ 0 h 1430"/>
                  <a:gd name="T60" fmla="*/ 532 w 728"/>
                  <a:gd name="T61" fmla="*/ 263 h 1430"/>
                  <a:gd name="T62" fmla="*/ 542 w 728"/>
                  <a:gd name="T63" fmla="*/ 600 h 1430"/>
                  <a:gd name="T64" fmla="*/ 728 w 728"/>
                  <a:gd name="T65" fmla="*/ 590 h 1430"/>
                  <a:gd name="T66" fmla="*/ 718 w 728"/>
                  <a:gd name="T67" fmla="*/ 327 h 1430"/>
                  <a:gd name="T68" fmla="*/ 532 w 728"/>
                  <a:gd name="T69" fmla="*/ 337 h 1430"/>
                  <a:gd name="T70" fmla="*/ 542 w 728"/>
                  <a:gd name="T71" fmla="*/ 600 h 1430"/>
                  <a:gd name="T72" fmla="*/ 452 w 728"/>
                  <a:gd name="T73" fmla="*/ 926 h 1430"/>
                  <a:gd name="T74" fmla="*/ 462 w 728"/>
                  <a:gd name="T75" fmla="*/ 663 h 1430"/>
                  <a:gd name="T76" fmla="*/ 276 w 728"/>
                  <a:gd name="T77" fmla="*/ 653 h 1430"/>
                  <a:gd name="T78" fmla="*/ 266 w 728"/>
                  <a:gd name="T79" fmla="*/ 916 h 1430"/>
                  <a:gd name="T80" fmla="*/ 10 w 728"/>
                  <a:gd name="T81" fmla="*/ 926 h 1430"/>
                  <a:gd name="T82" fmla="*/ 196 w 728"/>
                  <a:gd name="T83" fmla="*/ 916 h 1430"/>
                  <a:gd name="T84" fmla="*/ 186 w 728"/>
                  <a:gd name="T85" fmla="*/ 653 h 1430"/>
                  <a:gd name="T86" fmla="*/ 0 w 728"/>
                  <a:gd name="T87" fmla="*/ 663 h 1430"/>
                  <a:gd name="T88" fmla="*/ 10 w 728"/>
                  <a:gd name="T89" fmla="*/ 926 h 1430"/>
                  <a:gd name="T90" fmla="*/ 718 w 728"/>
                  <a:gd name="T91" fmla="*/ 926 h 1430"/>
                  <a:gd name="T92" fmla="*/ 728 w 728"/>
                  <a:gd name="T93" fmla="*/ 663 h 1430"/>
                  <a:gd name="T94" fmla="*/ 542 w 728"/>
                  <a:gd name="T95" fmla="*/ 653 h 1430"/>
                  <a:gd name="T96" fmla="*/ 532 w 728"/>
                  <a:gd name="T97" fmla="*/ 916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8" h="1430">
                    <a:moveTo>
                      <a:pt x="334" y="1430"/>
                    </a:moveTo>
                    <a:cubicBezTo>
                      <a:pt x="110" y="1430"/>
                      <a:pt x="110" y="1430"/>
                      <a:pt x="110" y="1430"/>
                    </a:cubicBezTo>
                    <a:cubicBezTo>
                      <a:pt x="104" y="1430"/>
                      <a:pt x="100" y="1426"/>
                      <a:pt x="100" y="1420"/>
                    </a:cubicBezTo>
                    <a:cubicBezTo>
                      <a:pt x="100" y="1101"/>
                      <a:pt x="100" y="1101"/>
                      <a:pt x="100" y="1101"/>
                    </a:cubicBezTo>
                    <a:cubicBezTo>
                      <a:pt x="100" y="1095"/>
                      <a:pt x="104" y="1091"/>
                      <a:pt x="110" y="1091"/>
                    </a:cubicBezTo>
                    <a:cubicBezTo>
                      <a:pt x="334" y="1091"/>
                      <a:pt x="334" y="1091"/>
                      <a:pt x="334" y="1091"/>
                    </a:cubicBezTo>
                    <a:cubicBezTo>
                      <a:pt x="340" y="1091"/>
                      <a:pt x="344" y="1095"/>
                      <a:pt x="344" y="1101"/>
                    </a:cubicBezTo>
                    <a:cubicBezTo>
                      <a:pt x="344" y="1420"/>
                      <a:pt x="344" y="1420"/>
                      <a:pt x="344" y="1420"/>
                    </a:cubicBezTo>
                    <a:cubicBezTo>
                      <a:pt x="344" y="1426"/>
                      <a:pt x="340" y="1430"/>
                      <a:pt x="334" y="1430"/>
                    </a:cubicBezTo>
                    <a:close/>
                    <a:moveTo>
                      <a:pt x="628" y="1420"/>
                    </a:moveTo>
                    <a:cubicBezTo>
                      <a:pt x="628" y="1101"/>
                      <a:pt x="628" y="1101"/>
                      <a:pt x="628" y="1101"/>
                    </a:cubicBezTo>
                    <a:cubicBezTo>
                      <a:pt x="628" y="1095"/>
                      <a:pt x="624" y="1091"/>
                      <a:pt x="618" y="1091"/>
                    </a:cubicBezTo>
                    <a:cubicBezTo>
                      <a:pt x="394" y="1091"/>
                      <a:pt x="394" y="1091"/>
                      <a:pt x="394" y="1091"/>
                    </a:cubicBezTo>
                    <a:cubicBezTo>
                      <a:pt x="388" y="1091"/>
                      <a:pt x="384" y="1095"/>
                      <a:pt x="384" y="1101"/>
                    </a:cubicBezTo>
                    <a:cubicBezTo>
                      <a:pt x="384" y="1420"/>
                      <a:pt x="384" y="1420"/>
                      <a:pt x="384" y="1420"/>
                    </a:cubicBezTo>
                    <a:cubicBezTo>
                      <a:pt x="384" y="1426"/>
                      <a:pt x="388" y="1430"/>
                      <a:pt x="394" y="1430"/>
                    </a:cubicBezTo>
                    <a:cubicBezTo>
                      <a:pt x="618" y="1430"/>
                      <a:pt x="618" y="1430"/>
                      <a:pt x="618" y="1430"/>
                    </a:cubicBezTo>
                    <a:cubicBezTo>
                      <a:pt x="624" y="1430"/>
                      <a:pt x="628" y="1426"/>
                      <a:pt x="628" y="1420"/>
                    </a:cubicBezTo>
                    <a:close/>
                    <a:moveTo>
                      <a:pt x="276" y="273"/>
                    </a:moveTo>
                    <a:cubicBezTo>
                      <a:pt x="452" y="273"/>
                      <a:pt x="452" y="273"/>
                      <a:pt x="452" y="273"/>
                    </a:cubicBezTo>
                    <a:cubicBezTo>
                      <a:pt x="457" y="273"/>
                      <a:pt x="462" y="269"/>
                      <a:pt x="462" y="263"/>
                    </a:cubicBezTo>
                    <a:cubicBezTo>
                      <a:pt x="462" y="10"/>
                      <a:pt x="462" y="10"/>
                      <a:pt x="462" y="10"/>
                    </a:cubicBezTo>
                    <a:cubicBezTo>
                      <a:pt x="462" y="5"/>
                      <a:pt x="457" y="0"/>
                      <a:pt x="452" y="0"/>
                    </a:cubicBezTo>
                    <a:cubicBezTo>
                      <a:pt x="276" y="0"/>
                      <a:pt x="276" y="0"/>
                      <a:pt x="276" y="0"/>
                    </a:cubicBezTo>
                    <a:cubicBezTo>
                      <a:pt x="271" y="0"/>
                      <a:pt x="266" y="5"/>
                      <a:pt x="266" y="10"/>
                    </a:cubicBezTo>
                    <a:cubicBezTo>
                      <a:pt x="266" y="263"/>
                      <a:pt x="266" y="263"/>
                      <a:pt x="266" y="263"/>
                    </a:cubicBezTo>
                    <a:cubicBezTo>
                      <a:pt x="266" y="269"/>
                      <a:pt x="271" y="273"/>
                      <a:pt x="276" y="273"/>
                    </a:cubicBezTo>
                    <a:close/>
                    <a:moveTo>
                      <a:pt x="276" y="600"/>
                    </a:moveTo>
                    <a:cubicBezTo>
                      <a:pt x="452" y="600"/>
                      <a:pt x="452" y="600"/>
                      <a:pt x="452" y="600"/>
                    </a:cubicBezTo>
                    <a:cubicBezTo>
                      <a:pt x="457" y="600"/>
                      <a:pt x="462" y="595"/>
                      <a:pt x="462" y="590"/>
                    </a:cubicBezTo>
                    <a:cubicBezTo>
                      <a:pt x="462" y="337"/>
                      <a:pt x="462" y="337"/>
                      <a:pt x="462" y="337"/>
                    </a:cubicBezTo>
                    <a:cubicBezTo>
                      <a:pt x="462" y="331"/>
                      <a:pt x="457" y="327"/>
                      <a:pt x="452" y="327"/>
                    </a:cubicBezTo>
                    <a:cubicBezTo>
                      <a:pt x="276" y="327"/>
                      <a:pt x="276" y="327"/>
                      <a:pt x="276" y="327"/>
                    </a:cubicBezTo>
                    <a:cubicBezTo>
                      <a:pt x="271" y="327"/>
                      <a:pt x="266" y="331"/>
                      <a:pt x="266" y="337"/>
                    </a:cubicBezTo>
                    <a:cubicBezTo>
                      <a:pt x="266" y="590"/>
                      <a:pt x="266" y="590"/>
                      <a:pt x="266" y="590"/>
                    </a:cubicBezTo>
                    <a:cubicBezTo>
                      <a:pt x="266" y="595"/>
                      <a:pt x="271" y="600"/>
                      <a:pt x="276" y="600"/>
                    </a:cubicBezTo>
                    <a:close/>
                    <a:moveTo>
                      <a:pt x="10" y="273"/>
                    </a:moveTo>
                    <a:cubicBezTo>
                      <a:pt x="186" y="273"/>
                      <a:pt x="186" y="273"/>
                      <a:pt x="186" y="273"/>
                    </a:cubicBezTo>
                    <a:cubicBezTo>
                      <a:pt x="191" y="273"/>
                      <a:pt x="196" y="269"/>
                      <a:pt x="196" y="263"/>
                    </a:cubicBezTo>
                    <a:cubicBezTo>
                      <a:pt x="196" y="10"/>
                      <a:pt x="196" y="10"/>
                      <a:pt x="196" y="10"/>
                    </a:cubicBezTo>
                    <a:cubicBezTo>
                      <a:pt x="196" y="5"/>
                      <a:pt x="191" y="0"/>
                      <a:pt x="186" y="0"/>
                    </a:cubicBezTo>
                    <a:cubicBezTo>
                      <a:pt x="10" y="0"/>
                      <a:pt x="10" y="0"/>
                      <a:pt x="10" y="0"/>
                    </a:cubicBezTo>
                    <a:cubicBezTo>
                      <a:pt x="4" y="0"/>
                      <a:pt x="0" y="5"/>
                      <a:pt x="0" y="10"/>
                    </a:cubicBezTo>
                    <a:cubicBezTo>
                      <a:pt x="0" y="263"/>
                      <a:pt x="0" y="263"/>
                      <a:pt x="0" y="263"/>
                    </a:cubicBezTo>
                    <a:cubicBezTo>
                      <a:pt x="0" y="269"/>
                      <a:pt x="4" y="273"/>
                      <a:pt x="10" y="273"/>
                    </a:cubicBezTo>
                    <a:close/>
                    <a:moveTo>
                      <a:pt x="10" y="600"/>
                    </a:moveTo>
                    <a:cubicBezTo>
                      <a:pt x="186" y="600"/>
                      <a:pt x="186" y="600"/>
                      <a:pt x="186" y="600"/>
                    </a:cubicBezTo>
                    <a:cubicBezTo>
                      <a:pt x="191" y="600"/>
                      <a:pt x="196" y="595"/>
                      <a:pt x="196" y="590"/>
                    </a:cubicBezTo>
                    <a:cubicBezTo>
                      <a:pt x="196" y="337"/>
                      <a:pt x="196" y="337"/>
                      <a:pt x="196" y="337"/>
                    </a:cubicBezTo>
                    <a:cubicBezTo>
                      <a:pt x="196" y="331"/>
                      <a:pt x="191" y="327"/>
                      <a:pt x="186" y="327"/>
                    </a:cubicBezTo>
                    <a:cubicBezTo>
                      <a:pt x="10" y="327"/>
                      <a:pt x="10" y="327"/>
                      <a:pt x="10" y="327"/>
                    </a:cubicBezTo>
                    <a:cubicBezTo>
                      <a:pt x="4" y="327"/>
                      <a:pt x="0" y="331"/>
                      <a:pt x="0" y="337"/>
                    </a:cubicBezTo>
                    <a:cubicBezTo>
                      <a:pt x="0" y="590"/>
                      <a:pt x="0" y="590"/>
                      <a:pt x="0" y="590"/>
                    </a:cubicBezTo>
                    <a:cubicBezTo>
                      <a:pt x="0" y="595"/>
                      <a:pt x="4" y="600"/>
                      <a:pt x="10" y="600"/>
                    </a:cubicBezTo>
                    <a:close/>
                    <a:moveTo>
                      <a:pt x="542" y="273"/>
                    </a:moveTo>
                    <a:cubicBezTo>
                      <a:pt x="718" y="273"/>
                      <a:pt x="718" y="273"/>
                      <a:pt x="718" y="273"/>
                    </a:cubicBezTo>
                    <a:cubicBezTo>
                      <a:pt x="724" y="273"/>
                      <a:pt x="728" y="269"/>
                      <a:pt x="728" y="263"/>
                    </a:cubicBezTo>
                    <a:cubicBezTo>
                      <a:pt x="728" y="10"/>
                      <a:pt x="728" y="10"/>
                      <a:pt x="728" y="10"/>
                    </a:cubicBezTo>
                    <a:cubicBezTo>
                      <a:pt x="728" y="5"/>
                      <a:pt x="724" y="0"/>
                      <a:pt x="718" y="0"/>
                    </a:cubicBezTo>
                    <a:cubicBezTo>
                      <a:pt x="542" y="0"/>
                      <a:pt x="542" y="0"/>
                      <a:pt x="542" y="0"/>
                    </a:cubicBezTo>
                    <a:cubicBezTo>
                      <a:pt x="537" y="0"/>
                      <a:pt x="532" y="5"/>
                      <a:pt x="532" y="10"/>
                    </a:cubicBezTo>
                    <a:cubicBezTo>
                      <a:pt x="532" y="263"/>
                      <a:pt x="532" y="263"/>
                      <a:pt x="532" y="263"/>
                    </a:cubicBezTo>
                    <a:cubicBezTo>
                      <a:pt x="532" y="269"/>
                      <a:pt x="537" y="273"/>
                      <a:pt x="542" y="273"/>
                    </a:cubicBezTo>
                    <a:close/>
                    <a:moveTo>
                      <a:pt x="542" y="600"/>
                    </a:moveTo>
                    <a:cubicBezTo>
                      <a:pt x="718" y="600"/>
                      <a:pt x="718" y="600"/>
                      <a:pt x="718" y="600"/>
                    </a:cubicBezTo>
                    <a:cubicBezTo>
                      <a:pt x="724" y="600"/>
                      <a:pt x="728" y="595"/>
                      <a:pt x="728" y="590"/>
                    </a:cubicBezTo>
                    <a:cubicBezTo>
                      <a:pt x="728" y="337"/>
                      <a:pt x="728" y="337"/>
                      <a:pt x="728" y="337"/>
                    </a:cubicBezTo>
                    <a:cubicBezTo>
                      <a:pt x="728" y="331"/>
                      <a:pt x="724" y="327"/>
                      <a:pt x="718" y="327"/>
                    </a:cubicBezTo>
                    <a:cubicBezTo>
                      <a:pt x="542" y="327"/>
                      <a:pt x="542" y="327"/>
                      <a:pt x="542" y="327"/>
                    </a:cubicBezTo>
                    <a:cubicBezTo>
                      <a:pt x="537" y="327"/>
                      <a:pt x="532" y="331"/>
                      <a:pt x="532" y="337"/>
                    </a:cubicBezTo>
                    <a:cubicBezTo>
                      <a:pt x="532" y="590"/>
                      <a:pt x="532" y="590"/>
                      <a:pt x="532" y="590"/>
                    </a:cubicBezTo>
                    <a:cubicBezTo>
                      <a:pt x="532" y="595"/>
                      <a:pt x="537" y="600"/>
                      <a:pt x="542" y="600"/>
                    </a:cubicBezTo>
                    <a:close/>
                    <a:moveTo>
                      <a:pt x="276" y="926"/>
                    </a:moveTo>
                    <a:cubicBezTo>
                      <a:pt x="452" y="926"/>
                      <a:pt x="452" y="926"/>
                      <a:pt x="452" y="926"/>
                    </a:cubicBezTo>
                    <a:cubicBezTo>
                      <a:pt x="457" y="926"/>
                      <a:pt x="462" y="922"/>
                      <a:pt x="462" y="916"/>
                    </a:cubicBezTo>
                    <a:cubicBezTo>
                      <a:pt x="462" y="663"/>
                      <a:pt x="462" y="663"/>
                      <a:pt x="462" y="663"/>
                    </a:cubicBezTo>
                    <a:cubicBezTo>
                      <a:pt x="462" y="658"/>
                      <a:pt x="457" y="653"/>
                      <a:pt x="452" y="653"/>
                    </a:cubicBezTo>
                    <a:cubicBezTo>
                      <a:pt x="276" y="653"/>
                      <a:pt x="276" y="653"/>
                      <a:pt x="276" y="653"/>
                    </a:cubicBezTo>
                    <a:cubicBezTo>
                      <a:pt x="271" y="653"/>
                      <a:pt x="266" y="658"/>
                      <a:pt x="266" y="663"/>
                    </a:cubicBezTo>
                    <a:cubicBezTo>
                      <a:pt x="266" y="916"/>
                      <a:pt x="266" y="916"/>
                      <a:pt x="266" y="916"/>
                    </a:cubicBezTo>
                    <a:cubicBezTo>
                      <a:pt x="266" y="922"/>
                      <a:pt x="271" y="926"/>
                      <a:pt x="276" y="926"/>
                    </a:cubicBezTo>
                    <a:close/>
                    <a:moveTo>
                      <a:pt x="10" y="926"/>
                    </a:moveTo>
                    <a:cubicBezTo>
                      <a:pt x="186" y="926"/>
                      <a:pt x="186" y="926"/>
                      <a:pt x="186" y="926"/>
                    </a:cubicBezTo>
                    <a:cubicBezTo>
                      <a:pt x="191" y="926"/>
                      <a:pt x="196" y="922"/>
                      <a:pt x="196" y="916"/>
                    </a:cubicBezTo>
                    <a:cubicBezTo>
                      <a:pt x="196" y="663"/>
                      <a:pt x="196" y="663"/>
                      <a:pt x="196" y="663"/>
                    </a:cubicBezTo>
                    <a:cubicBezTo>
                      <a:pt x="196" y="658"/>
                      <a:pt x="191" y="653"/>
                      <a:pt x="186" y="653"/>
                    </a:cubicBezTo>
                    <a:cubicBezTo>
                      <a:pt x="10" y="653"/>
                      <a:pt x="10" y="653"/>
                      <a:pt x="10" y="653"/>
                    </a:cubicBezTo>
                    <a:cubicBezTo>
                      <a:pt x="4" y="653"/>
                      <a:pt x="0" y="658"/>
                      <a:pt x="0" y="663"/>
                    </a:cubicBezTo>
                    <a:cubicBezTo>
                      <a:pt x="0" y="916"/>
                      <a:pt x="0" y="916"/>
                      <a:pt x="0" y="916"/>
                    </a:cubicBezTo>
                    <a:cubicBezTo>
                      <a:pt x="0" y="922"/>
                      <a:pt x="4" y="926"/>
                      <a:pt x="10" y="926"/>
                    </a:cubicBezTo>
                    <a:close/>
                    <a:moveTo>
                      <a:pt x="542" y="926"/>
                    </a:moveTo>
                    <a:cubicBezTo>
                      <a:pt x="718" y="926"/>
                      <a:pt x="718" y="926"/>
                      <a:pt x="718" y="926"/>
                    </a:cubicBezTo>
                    <a:cubicBezTo>
                      <a:pt x="724" y="926"/>
                      <a:pt x="728" y="922"/>
                      <a:pt x="728" y="916"/>
                    </a:cubicBezTo>
                    <a:cubicBezTo>
                      <a:pt x="728" y="663"/>
                      <a:pt x="728" y="663"/>
                      <a:pt x="728" y="663"/>
                    </a:cubicBezTo>
                    <a:cubicBezTo>
                      <a:pt x="728" y="658"/>
                      <a:pt x="724" y="653"/>
                      <a:pt x="718" y="653"/>
                    </a:cubicBezTo>
                    <a:cubicBezTo>
                      <a:pt x="542" y="653"/>
                      <a:pt x="542" y="653"/>
                      <a:pt x="542" y="653"/>
                    </a:cubicBezTo>
                    <a:cubicBezTo>
                      <a:pt x="537" y="653"/>
                      <a:pt x="532" y="658"/>
                      <a:pt x="532" y="663"/>
                    </a:cubicBezTo>
                    <a:cubicBezTo>
                      <a:pt x="532" y="916"/>
                      <a:pt x="532" y="916"/>
                      <a:pt x="532" y="916"/>
                    </a:cubicBezTo>
                    <a:cubicBezTo>
                      <a:pt x="532" y="922"/>
                      <a:pt x="537" y="926"/>
                      <a:pt x="542" y="9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grpSp>
        <p:nvGrpSpPr>
          <p:cNvPr id="10" name="bcgIcons_Office Building ">
            <a:extLst>
              <a:ext uri="{FF2B5EF4-FFF2-40B4-BE49-F238E27FC236}">
                <a16:creationId xmlns:a16="http://schemas.microsoft.com/office/drawing/2014/main" id="{AD367529-87BC-162E-225F-3F76254747B7}"/>
              </a:ext>
            </a:extLst>
          </p:cNvPr>
          <p:cNvGrpSpPr>
            <a:grpSpLocks noChangeAspect="1"/>
          </p:cNvGrpSpPr>
          <p:nvPr/>
        </p:nvGrpSpPr>
        <p:grpSpPr>
          <a:xfrm>
            <a:off x="511875" y="2163089"/>
            <a:ext cx="719333" cy="720000"/>
            <a:chOff x="5273799" y="2606040"/>
            <a:chExt cx="1644396" cy="1645920"/>
          </a:xfrm>
        </p:grpSpPr>
        <p:sp>
          <p:nvSpPr>
            <p:cNvPr id="11" name="AutoShape 23">
              <a:extLst>
                <a:ext uri="{FF2B5EF4-FFF2-40B4-BE49-F238E27FC236}">
                  <a16:creationId xmlns:a16="http://schemas.microsoft.com/office/drawing/2014/main" id="{2F5EAA18-CDF7-5914-8DB2-7B26ED877DF8}"/>
                </a:ext>
              </a:extLst>
            </p:cNvPr>
            <p:cNvSpPr>
              <a:spLocks noChangeAspect="1" noChangeArrowheads="1" noTextEdit="1"/>
            </p:cNvSpPr>
            <p:nvPr/>
          </p:nvSpPr>
          <p:spPr bwMode="auto">
            <a:xfrm>
              <a:off x="5273799"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8" name="Group 2">
              <a:extLst>
                <a:ext uri="{FF2B5EF4-FFF2-40B4-BE49-F238E27FC236}">
                  <a16:creationId xmlns:a16="http://schemas.microsoft.com/office/drawing/2014/main" id="{BA2E83DD-D46E-3F11-8A04-3A39CCBB054B}"/>
                </a:ext>
              </a:extLst>
            </p:cNvPr>
            <p:cNvGrpSpPr/>
            <p:nvPr/>
          </p:nvGrpSpPr>
          <p:grpSpPr>
            <a:xfrm>
              <a:off x="5618604" y="2747391"/>
              <a:ext cx="954786" cy="1333881"/>
              <a:chOff x="5618604" y="2747391"/>
              <a:chExt cx="954786" cy="1333881"/>
            </a:xfrm>
          </p:grpSpPr>
          <p:sp>
            <p:nvSpPr>
              <p:cNvPr id="19" name="Freeform 25">
                <a:extLst>
                  <a:ext uri="{FF2B5EF4-FFF2-40B4-BE49-F238E27FC236}">
                    <a16:creationId xmlns:a16="http://schemas.microsoft.com/office/drawing/2014/main" id="{A2A2F9C9-45EE-A5A2-AB9D-6645D1055344}"/>
                  </a:ext>
                </a:extLst>
              </p:cNvPr>
              <p:cNvSpPr>
                <a:spLocks noEditPoints="1"/>
              </p:cNvSpPr>
              <p:nvPr/>
            </p:nvSpPr>
            <p:spPr bwMode="auto">
              <a:xfrm>
                <a:off x="5618604" y="2747391"/>
                <a:ext cx="954786" cy="1333881"/>
              </a:xfrm>
              <a:custGeom>
                <a:avLst/>
                <a:gdLst>
                  <a:gd name="T0" fmla="*/ 1316 w 1338"/>
                  <a:gd name="T1" fmla="*/ 1743 h 1867"/>
                  <a:gd name="T2" fmla="*/ 1253 w 1338"/>
                  <a:gd name="T3" fmla="*/ 1743 h 1867"/>
                  <a:gd name="T4" fmla="*/ 1253 w 1338"/>
                  <a:gd name="T5" fmla="*/ 1714 h 1867"/>
                  <a:gd name="T6" fmla="*/ 1232 w 1338"/>
                  <a:gd name="T7" fmla="*/ 1693 h 1867"/>
                  <a:gd name="T8" fmla="*/ 106 w 1338"/>
                  <a:gd name="T9" fmla="*/ 1693 h 1867"/>
                  <a:gd name="T10" fmla="*/ 85 w 1338"/>
                  <a:gd name="T11" fmla="*/ 1714 h 1867"/>
                  <a:gd name="T12" fmla="*/ 85 w 1338"/>
                  <a:gd name="T13" fmla="*/ 1743 h 1867"/>
                  <a:gd name="T14" fmla="*/ 22 w 1338"/>
                  <a:gd name="T15" fmla="*/ 1743 h 1867"/>
                  <a:gd name="T16" fmla="*/ 0 w 1338"/>
                  <a:gd name="T17" fmla="*/ 1765 h 1867"/>
                  <a:gd name="T18" fmla="*/ 0 w 1338"/>
                  <a:gd name="T19" fmla="*/ 1846 h 1867"/>
                  <a:gd name="T20" fmla="*/ 22 w 1338"/>
                  <a:gd name="T21" fmla="*/ 1867 h 1867"/>
                  <a:gd name="T22" fmla="*/ 1316 w 1338"/>
                  <a:gd name="T23" fmla="*/ 1867 h 1867"/>
                  <a:gd name="T24" fmla="*/ 1338 w 1338"/>
                  <a:gd name="T25" fmla="*/ 1846 h 1867"/>
                  <a:gd name="T26" fmla="*/ 1338 w 1338"/>
                  <a:gd name="T27" fmla="*/ 1765 h 1867"/>
                  <a:gd name="T28" fmla="*/ 1316 w 1338"/>
                  <a:gd name="T29" fmla="*/ 1743 h 1867"/>
                  <a:gd name="T30" fmla="*/ 1224 w 1338"/>
                  <a:gd name="T31" fmla="*/ 71 h 1867"/>
                  <a:gd name="T32" fmla="*/ 1161 w 1338"/>
                  <a:gd name="T33" fmla="*/ 71 h 1867"/>
                  <a:gd name="T34" fmla="*/ 1119 w 1338"/>
                  <a:gd name="T35" fmla="*/ 9 h 1867"/>
                  <a:gd name="T36" fmla="*/ 1101 w 1338"/>
                  <a:gd name="T37" fmla="*/ 0 h 1867"/>
                  <a:gd name="T38" fmla="*/ 237 w 1338"/>
                  <a:gd name="T39" fmla="*/ 0 h 1867"/>
                  <a:gd name="T40" fmla="*/ 219 w 1338"/>
                  <a:gd name="T41" fmla="*/ 9 h 1867"/>
                  <a:gd name="T42" fmla="*/ 177 w 1338"/>
                  <a:gd name="T43" fmla="*/ 71 h 1867"/>
                  <a:gd name="T44" fmla="*/ 114 w 1338"/>
                  <a:gd name="T45" fmla="*/ 71 h 1867"/>
                  <a:gd name="T46" fmla="*/ 92 w 1338"/>
                  <a:gd name="T47" fmla="*/ 93 h 1867"/>
                  <a:gd name="T48" fmla="*/ 92 w 1338"/>
                  <a:gd name="T49" fmla="*/ 156 h 1867"/>
                  <a:gd name="T50" fmla="*/ 114 w 1338"/>
                  <a:gd name="T51" fmla="*/ 178 h 1867"/>
                  <a:gd name="T52" fmla="*/ 125 w 1338"/>
                  <a:gd name="T53" fmla="*/ 178 h 1867"/>
                  <a:gd name="T54" fmla="*/ 125 w 1338"/>
                  <a:gd name="T55" fmla="*/ 1650 h 1867"/>
                  <a:gd name="T56" fmla="*/ 169 w 1338"/>
                  <a:gd name="T57" fmla="*/ 1650 h 1867"/>
                  <a:gd name="T58" fmla="*/ 169 w 1338"/>
                  <a:gd name="T59" fmla="*/ 156 h 1867"/>
                  <a:gd name="T60" fmla="*/ 147 w 1338"/>
                  <a:gd name="T61" fmla="*/ 134 h 1867"/>
                  <a:gd name="T62" fmla="*/ 136 w 1338"/>
                  <a:gd name="T63" fmla="*/ 134 h 1867"/>
                  <a:gd name="T64" fmla="*/ 136 w 1338"/>
                  <a:gd name="T65" fmla="*/ 115 h 1867"/>
                  <a:gd name="T66" fmla="*/ 1202 w 1338"/>
                  <a:gd name="T67" fmla="*/ 115 h 1867"/>
                  <a:gd name="T68" fmla="*/ 1202 w 1338"/>
                  <a:gd name="T69" fmla="*/ 134 h 1867"/>
                  <a:gd name="T70" fmla="*/ 1191 w 1338"/>
                  <a:gd name="T71" fmla="*/ 134 h 1867"/>
                  <a:gd name="T72" fmla="*/ 1169 w 1338"/>
                  <a:gd name="T73" fmla="*/ 156 h 1867"/>
                  <a:gd name="T74" fmla="*/ 1169 w 1338"/>
                  <a:gd name="T75" fmla="*/ 1650 h 1867"/>
                  <a:gd name="T76" fmla="*/ 1213 w 1338"/>
                  <a:gd name="T77" fmla="*/ 1650 h 1867"/>
                  <a:gd name="T78" fmla="*/ 1213 w 1338"/>
                  <a:gd name="T79" fmla="*/ 178 h 1867"/>
                  <a:gd name="T80" fmla="*/ 1224 w 1338"/>
                  <a:gd name="T81" fmla="*/ 178 h 1867"/>
                  <a:gd name="T82" fmla="*/ 1246 w 1338"/>
                  <a:gd name="T83" fmla="*/ 156 h 1867"/>
                  <a:gd name="T84" fmla="*/ 1246 w 1338"/>
                  <a:gd name="T85" fmla="*/ 93 h 1867"/>
                  <a:gd name="T86" fmla="*/ 1224 w 1338"/>
                  <a:gd name="T87" fmla="*/ 71 h 1867"/>
                  <a:gd name="T88" fmla="*/ 248 w 1338"/>
                  <a:gd name="T89" fmla="*/ 44 h 1867"/>
                  <a:gd name="T90" fmla="*/ 1090 w 1338"/>
                  <a:gd name="T91" fmla="*/ 44 h 1867"/>
                  <a:gd name="T92" fmla="*/ 1108 w 1338"/>
                  <a:gd name="T93" fmla="*/ 71 h 1867"/>
                  <a:gd name="T94" fmla="*/ 230 w 1338"/>
                  <a:gd name="T95" fmla="*/ 71 h 1867"/>
                  <a:gd name="T96" fmla="*/ 248 w 1338"/>
                  <a:gd name="T97" fmla="*/ 44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867">
                    <a:moveTo>
                      <a:pt x="1316" y="1743"/>
                    </a:moveTo>
                    <a:cubicBezTo>
                      <a:pt x="1253" y="1743"/>
                      <a:pt x="1253" y="1743"/>
                      <a:pt x="1253" y="1743"/>
                    </a:cubicBezTo>
                    <a:cubicBezTo>
                      <a:pt x="1253" y="1714"/>
                      <a:pt x="1253" y="1714"/>
                      <a:pt x="1253" y="1714"/>
                    </a:cubicBezTo>
                    <a:cubicBezTo>
                      <a:pt x="1253" y="1702"/>
                      <a:pt x="1243" y="1693"/>
                      <a:pt x="1232" y="1693"/>
                    </a:cubicBezTo>
                    <a:cubicBezTo>
                      <a:pt x="106" y="1693"/>
                      <a:pt x="106" y="1693"/>
                      <a:pt x="106" y="1693"/>
                    </a:cubicBezTo>
                    <a:cubicBezTo>
                      <a:pt x="95" y="1693"/>
                      <a:pt x="85" y="1702"/>
                      <a:pt x="85" y="1714"/>
                    </a:cubicBezTo>
                    <a:cubicBezTo>
                      <a:pt x="85" y="1743"/>
                      <a:pt x="85" y="1743"/>
                      <a:pt x="85" y="1743"/>
                    </a:cubicBezTo>
                    <a:cubicBezTo>
                      <a:pt x="22" y="1743"/>
                      <a:pt x="22" y="1743"/>
                      <a:pt x="22" y="1743"/>
                    </a:cubicBezTo>
                    <a:cubicBezTo>
                      <a:pt x="10" y="1743"/>
                      <a:pt x="0" y="1753"/>
                      <a:pt x="0" y="1765"/>
                    </a:cubicBezTo>
                    <a:cubicBezTo>
                      <a:pt x="0" y="1846"/>
                      <a:pt x="0" y="1846"/>
                      <a:pt x="0" y="1846"/>
                    </a:cubicBezTo>
                    <a:cubicBezTo>
                      <a:pt x="0" y="1858"/>
                      <a:pt x="10" y="1867"/>
                      <a:pt x="22" y="1867"/>
                    </a:cubicBezTo>
                    <a:cubicBezTo>
                      <a:pt x="1316" y="1867"/>
                      <a:pt x="1316" y="1867"/>
                      <a:pt x="1316" y="1867"/>
                    </a:cubicBezTo>
                    <a:cubicBezTo>
                      <a:pt x="1328" y="1867"/>
                      <a:pt x="1338" y="1858"/>
                      <a:pt x="1338" y="1846"/>
                    </a:cubicBezTo>
                    <a:cubicBezTo>
                      <a:pt x="1338" y="1765"/>
                      <a:pt x="1338" y="1765"/>
                      <a:pt x="1338" y="1765"/>
                    </a:cubicBezTo>
                    <a:cubicBezTo>
                      <a:pt x="1338" y="1753"/>
                      <a:pt x="1328" y="1743"/>
                      <a:pt x="1316" y="1743"/>
                    </a:cubicBezTo>
                    <a:close/>
                    <a:moveTo>
                      <a:pt x="1224" y="71"/>
                    </a:moveTo>
                    <a:cubicBezTo>
                      <a:pt x="1161" y="71"/>
                      <a:pt x="1161" y="71"/>
                      <a:pt x="1161" y="71"/>
                    </a:cubicBezTo>
                    <a:cubicBezTo>
                      <a:pt x="1119" y="9"/>
                      <a:pt x="1119" y="9"/>
                      <a:pt x="1119" y="9"/>
                    </a:cubicBezTo>
                    <a:cubicBezTo>
                      <a:pt x="1115" y="3"/>
                      <a:pt x="1108" y="0"/>
                      <a:pt x="1101" y="0"/>
                    </a:cubicBezTo>
                    <a:cubicBezTo>
                      <a:pt x="237" y="0"/>
                      <a:pt x="237" y="0"/>
                      <a:pt x="237" y="0"/>
                    </a:cubicBezTo>
                    <a:cubicBezTo>
                      <a:pt x="230" y="0"/>
                      <a:pt x="223" y="3"/>
                      <a:pt x="219" y="9"/>
                    </a:cubicBezTo>
                    <a:cubicBezTo>
                      <a:pt x="177" y="71"/>
                      <a:pt x="177" y="71"/>
                      <a:pt x="177" y="71"/>
                    </a:cubicBezTo>
                    <a:cubicBezTo>
                      <a:pt x="114" y="71"/>
                      <a:pt x="114" y="71"/>
                      <a:pt x="114" y="71"/>
                    </a:cubicBezTo>
                    <a:cubicBezTo>
                      <a:pt x="102" y="71"/>
                      <a:pt x="92" y="81"/>
                      <a:pt x="92" y="93"/>
                    </a:cubicBezTo>
                    <a:cubicBezTo>
                      <a:pt x="92" y="156"/>
                      <a:pt x="92" y="156"/>
                      <a:pt x="92" y="156"/>
                    </a:cubicBezTo>
                    <a:cubicBezTo>
                      <a:pt x="92" y="168"/>
                      <a:pt x="102" y="178"/>
                      <a:pt x="114" y="178"/>
                    </a:cubicBezTo>
                    <a:cubicBezTo>
                      <a:pt x="125" y="178"/>
                      <a:pt x="125" y="178"/>
                      <a:pt x="125" y="178"/>
                    </a:cubicBezTo>
                    <a:cubicBezTo>
                      <a:pt x="125" y="1650"/>
                      <a:pt x="125" y="1650"/>
                      <a:pt x="125" y="1650"/>
                    </a:cubicBezTo>
                    <a:cubicBezTo>
                      <a:pt x="169" y="1650"/>
                      <a:pt x="169" y="1650"/>
                      <a:pt x="169" y="1650"/>
                    </a:cubicBezTo>
                    <a:cubicBezTo>
                      <a:pt x="169" y="156"/>
                      <a:pt x="169" y="156"/>
                      <a:pt x="169" y="156"/>
                    </a:cubicBezTo>
                    <a:cubicBezTo>
                      <a:pt x="169" y="144"/>
                      <a:pt x="159" y="134"/>
                      <a:pt x="147" y="134"/>
                    </a:cubicBezTo>
                    <a:cubicBezTo>
                      <a:pt x="136" y="134"/>
                      <a:pt x="136" y="134"/>
                      <a:pt x="136" y="134"/>
                    </a:cubicBezTo>
                    <a:cubicBezTo>
                      <a:pt x="136" y="115"/>
                      <a:pt x="136" y="115"/>
                      <a:pt x="136" y="115"/>
                    </a:cubicBezTo>
                    <a:cubicBezTo>
                      <a:pt x="1202" y="115"/>
                      <a:pt x="1202" y="115"/>
                      <a:pt x="1202" y="115"/>
                    </a:cubicBezTo>
                    <a:cubicBezTo>
                      <a:pt x="1202" y="134"/>
                      <a:pt x="1202" y="134"/>
                      <a:pt x="1202" y="134"/>
                    </a:cubicBezTo>
                    <a:cubicBezTo>
                      <a:pt x="1191" y="134"/>
                      <a:pt x="1191" y="134"/>
                      <a:pt x="1191" y="134"/>
                    </a:cubicBezTo>
                    <a:cubicBezTo>
                      <a:pt x="1179" y="134"/>
                      <a:pt x="1169" y="144"/>
                      <a:pt x="1169" y="156"/>
                    </a:cubicBezTo>
                    <a:cubicBezTo>
                      <a:pt x="1169" y="1650"/>
                      <a:pt x="1169" y="1650"/>
                      <a:pt x="1169" y="1650"/>
                    </a:cubicBezTo>
                    <a:cubicBezTo>
                      <a:pt x="1213" y="1650"/>
                      <a:pt x="1213" y="1650"/>
                      <a:pt x="1213" y="1650"/>
                    </a:cubicBezTo>
                    <a:cubicBezTo>
                      <a:pt x="1213" y="178"/>
                      <a:pt x="1213" y="178"/>
                      <a:pt x="1213" y="178"/>
                    </a:cubicBezTo>
                    <a:cubicBezTo>
                      <a:pt x="1224" y="178"/>
                      <a:pt x="1224" y="178"/>
                      <a:pt x="1224" y="178"/>
                    </a:cubicBezTo>
                    <a:cubicBezTo>
                      <a:pt x="1236" y="178"/>
                      <a:pt x="1246" y="168"/>
                      <a:pt x="1246" y="156"/>
                    </a:cubicBezTo>
                    <a:cubicBezTo>
                      <a:pt x="1246" y="93"/>
                      <a:pt x="1246" y="93"/>
                      <a:pt x="1246" y="93"/>
                    </a:cubicBezTo>
                    <a:cubicBezTo>
                      <a:pt x="1246" y="81"/>
                      <a:pt x="1236" y="71"/>
                      <a:pt x="1224" y="71"/>
                    </a:cubicBezTo>
                    <a:close/>
                    <a:moveTo>
                      <a:pt x="248" y="44"/>
                    </a:moveTo>
                    <a:cubicBezTo>
                      <a:pt x="1090" y="44"/>
                      <a:pt x="1090" y="44"/>
                      <a:pt x="1090" y="44"/>
                    </a:cubicBezTo>
                    <a:cubicBezTo>
                      <a:pt x="1108" y="71"/>
                      <a:pt x="1108" y="71"/>
                      <a:pt x="1108" y="71"/>
                    </a:cubicBezTo>
                    <a:cubicBezTo>
                      <a:pt x="230" y="71"/>
                      <a:pt x="230" y="71"/>
                      <a:pt x="230" y="71"/>
                    </a:cubicBezTo>
                    <a:lnTo>
                      <a:pt x="248"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20" name="Freeform 26">
                <a:extLst>
                  <a:ext uri="{FF2B5EF4-FFF2-40B4-BE49-F238E27FC236}">
                    <a16:creationId xmlns:a16="http://schemas.microsoft.com/office/drawing/2014/main" id="{D475A85E-E7F5-FA0B-EF7D-4580D8306008}"/>
                  </a:ext>
                </a:extLst>
              </p:cNvPr>
              <p:cNvSpPr>
                <a:spLocks noEditPoints="1"/>
              </p:cNvSpPr>
              <p:nvPr/>
            </p:nvSpPr>
            <p:spPr bwMode="auto">
              <a:xfrm>
                <a:off x="5836155" y="2904744"/>
                <a:ext cx="519684" cy="1021461"/>
              </a:xfrm>
              <a:custGeom>
                <a:avLst/>
                <a:gdLst>
                  <a:gd name="T0" fmla="*/ 110 w 728"/>
                  <a:gd name="T1" fmla="*/ 1430 h 1430"/>
                  <a:gd name="T2" fmla="*/ 100 w 728"/>
                  <a:gd name="T3" fmla="*/ 1101 h 1430"/>
                  <a:gd name="T4" fmla="*/ 334 w 728"/>
                  <a:gd name="T5" fmla="*/ 1091 h 1430"/>
                  <a:gd name="T6" fmla="*/ 344 w 728"/>
                  <a:gd name="T7" fmla="*/ 1420 h 1430"/>
                  <a:gd name="T8" fmla="*/ 628 w 728"/>
                  <a:gd name="T9" fmla="*/ 1420 h 1430"/>
                  <a:gd name="T10" fmla="*/ 618 w 728"/>
                  <a:gd name="T11" fmla="*/ 1091 h 1430"/>
                  <a:gd name="T12" fmla="*/ 384 w 728"/>
                  <a:gd name="T13" fmla="*/ 1101 h 1430"/>
                  <a:gd name="T14" fmla="*/ 394 w 728"/>
                  <a:gd name="T15" fmla="*/ 1430 h 1430"/>
                  <a:gd name="T16" fmla="*/ 628 w 728"/>
                  <a:gd name="T17" fmla="*/ 1420 h 1430"/>
                  <a:gd name="T18" fmla="*/ 452 w 728"/>
                  <a:gd name="T19" fmla="*/ 273 h 1430"/>
                  <a:gd name="T20" fmla="*/ 462 w 728"/>
                  <a:gd name="T21" fmla="*/ 10 h 1430"/>
                  <a:gd name="T22" fmla="*/ 276 w 728"/>
                  <a:gd name="T23" fmla="*/ 0 h 1430"/>
                  <a:gd name="T24" fmla="*/ 266 w 728"/>
                  <a:gd name="T25" fmla="*/ 263 h 1430"/>
                  <a:gd name="T26" fmla="*/ 276 w 728"/>
                  <a:gd name="T27" fmla="*/ 600 h 1430"/>
                  <a:gd name="T28" fmla="*/ 462 w 728"/>
                  <a:gd name="T29" fmla="*/ 590 h 1430"/>
                  <a:gd name="T30" fmla="*/ 452 w 728"/>
                  <a:gd name="T31" fmla="*/ 327 h 1430"/>
                  <a:gd name="T32" fmla="*/ 266 w 728"/>
                  <a:gd name="T33" fmla="*/ 337 h 1430"/>
                  <a:gd name="T34" fmla="*/ 276 w 728"/>
                  <a:gd name="T35" fmla="*/ 600 h 1430"/>
                  <a:gd name="T36" fmla="*/ 186 w 728"/>
                  <a:gd name="T37" fmla="*/ 273 h 1430"/>
                  <a:gd name="T38" fmla="*/ 196 w 728"/>
                  <a:gd name="T39" fmla="*/ 10 h 1430"/>
                  <a:gd name="T40" fmla="*/ 10 w 728"/>
                  <a:gd name="T41" fmla="*/ 0 h 1430"/>
                  <a:gd name="T42" fmla="*/ 0 w 728"/>
                  <a:gd name="T43" fmla="*/ 263 h 1430"/>
                  <a:gd name="T44" fmla="*/ 10 w 728"/>
                  <a:gd name="T45" fmla="*/ 600 h 1430"/>
                  <a:gd name="T46" fmla="*/ 196 w 728"/>
                  <a:gd name="T47" fmla="*/ 590 h 1430"/>
                  <a:gd name="T48" fmla="*/ 186 w 728"/>
                  <a:gd name="T49" fmla="*/ 327 h 1430"/>
                  <a:gd name="T50" fmla="*/ 0 w 728"/>
                  <a:gd name="T51" fmla="*/ 337 h 1430"/>
                  <a:gd name="T52" fmla="*/ 10 w 728"/>
                  <a:gd name="T53" fmla="*/ 600 h 1430"/>
                  <a:gd name="T54" fmla="*/ 718 w 728"/>
                  <a:gd name="T55" fmla="*/ 273 h 1430"/>
                  <a:gd name="T56" fmla="*/ 728 w 728"/>
                  <a:gd name="T57" fmla="*/ 10 h 1430"/>
                  <a:gd name="T58" fmla="*/ 542 w 728"/>
                  <a:gd name="T59" fmla="*/ 0 h 1430"/>
                  <a:gd name="T60" fmla="*/ 532 w 728"/>
                  <a:gd name="T61" fmla="*/ 263 h 1430"/>
                  <a:gd name="T62" fmla="*/ 542 w 728"/>
                  <a:gd name="T63" fmla="*/ 600 h 1430"/>
                  <a:gd name="T64" fmla="*/ 728 w 728"/>
                  <a:gd name="T65" fmla="*/ 590 h 1430"/>
                  <a:gd name="T66" fmla="*/ 718 w 728"/>
                  <a:gd name="T67" fmla="*/ 327 h 1430"/>
                  <a:gd name="T68" fmla="*/ 532 w 728"/>
                  <a:gd name="T69" fmla="*/ 337 h 1430"/>
                  <a:gd name="T70" fmla="*/ 542 w 728"/>
                  <a:gd name="T71" fmla="*/ 600 h 1430"/>
                  <a:gd name="T72" fmla="*/ 452 w 728"/>
                  <a:gd name="T73" fmla="*/ 926 h 1430"/>
                  <a:gd name="T74" fmla="*/ 462 w 728"/>
                  <a:gd name="T75" fmla="*/ 663 h 1430"/>
                  <a:gd name="T76" fmla="*/ 276 w 728"/>
                  <a:gd name="T77" fmla="*/ 653 h 1430"/>
                  <a:gd name="T78" fmla="*/ 266 w 728"/>
                  <a:gd name="T79" fmla="*/ 916 h 1430"/>
                  <a:gd name="T80" fmla="*/ 10 w 728"/>
                  <a:gd name="T81" fmla="*/ 926 h 1430"/>
                  <a:gd name="T82" fmla="*/ 196 w 728"/>
                  <a:gd name="T83" fmla="*/ 916 h 1430"/>
                  <a:gd name="T84" fmla="*/ 186 w 728"/>
                  <a:gd name="T85" fmla="*/ 653 h 1430"/>
                  <a:gd name="T86" fmla="*/ 0 w 728"/>
                  <a:gd name="T87" fmla="*/ 663 h 1430"/>
                  <a:gd name="T88" fmla="*/ 10 w 728"/>
                  <a:gd name="T89" fmla="*/ 926 h 1430"/>
                  <a:gd name="T90" fmla="*/ 718 w 728"/>
                  <a:gd name="T91" fmla="*/ 926 h 1430"/>
                  <a:gd name="T92" fmla="*/ 728 w 728"/>
                  <a:gd name="T93" fmla="*/ 663 h 1430"/>
                  <a:gd name="T94" fmla="*/ 542 w 728"/>
                  <a:gd name="T95" fmla="*/ 653 h 1430"/>
                  <a:gd name="T96" fmla="*/ 532 w 728"/>
                  <a:gd name="T97" fmla="*/ 916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8" h="1430">
                    <a:moveTo>
                      <a:pt x="334" y="1430"/>
                    </a:moveTo>
                    <a:cubicBezTo>
                      <a:pt x="110" y="1430"/>
                      <a:pt x="110" y="1430"/>
                      <a:pt x="110" y="1430"/>
                    </a:cubicBezTo>
                    <a:cubicBezTo>
                      <a:pt x="104" y="1430"/>
                      <a:pt x="100" y="1426"/>
                      <a:pt x="100" y="1420"/>
                    </a:cubicBezTo>
                    <a:cubicBezTo>
                      <a:pt x="100" y="1101"/>
                      <a:pt x="100" y="1101"/>
                      <a:pt x="100" y="1101"/>
                    </a:cubicBezTo>
                    <a:cubicBezTo>
                      <a:pt x="100" y="1095"/>
                      <a:pt x="104" y="1091"/>
                      <a:pt x="110" y="1091"/>
                    </a:cubicBezTo>
                    <a:cubicBezTo>
                      <a:pt x="334" y="1091"/>
                      <a:pt x="334" y="1091"/>
                      <a:pt x="334" y="1091"/>
                    </a:cubicBezTo>
                    <a:cubicBezTo>
                      <a:pt x="340" y="1091"/>
                      <a:pt x="344" y="1095"/>
                      <a:pt x="344" y="1101"/>
                    </a:cubicBezTo>
                    <a:cubicBezTo>
                      <a:pt x="344" y="1420"/>
                      <a:pt x="344" y="1420"/>
                      <a:pt x="344" y="1420"/>
                    </a:cubicBezTo>
                    <a:cubicBezTo>
                      <a:pt x="344" y="1426"/>
                      <a:pt x="340" y="1430"/>
                      <a:pt x="334" y="1430"/>
                    </a:cubicBezTo>
                    <a:close/>
                    <a:moveTo>
                      <a:pt x="628" y="1420"/>
                    </a:moveTo>
                    <a:cubicBezTo>
                      <a:pt x="628" y="1101"/>
                      <a:pt x="628" y="1101"/>
                      <a:pt x="628" y="1101"/>
                    </a:cubicBezTo>
                    <a:cubicBezTo>
                      <a:pt x="628" y="1095"/>
                      <a:pt x="624" y="1091"/>
                      <a:pt x="618" y="1091"/>
                    </a:cubicBezTo>
                    <a:cubicBezTo>
                      <a:pt x="394" y="1091"/>
                      <a:pt x="394" y="1091"/>
                      <a:pt x="394" y="1091"/>
                    </a:cubicBezTo>
                    <a:cubicBezTo>
                      <a:pt x="388" y="1091"/>
                      <a:pt x="384" y="1095"/>
                      <a:pt x="384" y="1101"/>
                    </a:cubicBezTo>
                    <a:cubicBezTo>
                      <a:pt x="384" y="1420"/>
                      <a:pt x="384" y="1420"/>
                      <a:pt x="384" y="1420"/>
                    </a:cubicBezTo>
                    <a:cubicBezTo>
                      <a:pt x="384" y="1426"/>
                      <a:pt x="388" y="1430"/>
                      <a:pt x="394" y="1430"/>
                    </a:cubicBezTo>
                    <a:cubicBezTo>
                      <a:pt x="618" y="1430"/>
                      <a:pt x="618" y="1430"/>
                      <a:pt x="618" y="1430"/>
                    </a:cubicBezTo>
                    <a:cubicBezTo>
                      <a:pt x="624" y="1430"/>
                      <a:pt x="628" y="1426"/>
                      <a:pt x="628" y="1420"/>
                    </a:cubicBezTo>
                    <a:close/>
                    <a:moveTo>
                      <a:pt x="276" y="273"/>
                    </a:moveTo>
                    <a:cubicBezTo>
                      <a:pt x="452" y="273"/>
                      <a:pt x="452" y="273"/>
                      <a:pt x="452" y="273"/>
                    </a:cubicBezTo>
                    <a:cubicBezTo>
                      <a:pt x="457" y="273"/>
                      <a:pt x="462" y="269"/>
                      <a:pt x="462" y="263"/>
                    </a:cubicBezTo>
                    <a:cubicBezTo>
                      <a:pt x="462" y="10"/>
                      <a:pt x="462" y="10"/>
                      <a:pt x="462" y="10"/>
                    </a:cubicBezTo>
                    <a:cubicBezTo>
                      <a:pt x="462" y="5"/>
                      <a:pt x="457" y="0"/>
                      <a:pt x="452" y="0"/>
                    </a:cubicBezTo>
                    <a:cubicBezTo>
                      <a:pt x="276" y="0"/>
                      <a:pt x="276" y="0"/>
                      <a:pt x="276" y="0"/>
                    </a:cubicBezTo>
                    <a:cubicBezTo>
                      <a:pt x="271" y="0"/>
                      <a:pt x="266" y="5"/>
                      <a:pt x="266" y="10"/>
                    </a:cubicBezTo>
                    <a:cubicBezTo>
                      <a:pt x="266" y="263"/>
                      <a:pt x="266" y="263"/>
                      <a:pt x="266" y="263"/>
                    </a:cubicBezTo>
                    <a:cubicBezTo>
                      <a:pt x="266" y="269"/>
                      <a:pt x="271" y="273"/>
                      <a:pt x="276" y="273"/>
                    </a:cubicBezTo>
                    <a:close/>
                    <a:moveTo>
                      <a:pt x="276" y="600"/>
                    </a:moveTo>
                    <a:cubicBezTo>
                      <a:pt x="452" y="600"/>
                      <a:pt x="452" y="600"/>
                      <a:pt x="452" y="600"/>
                    </a:cubicBezTo>
                    <a:cubicBezTo>
                      <a:pt x="457" y="600"/>
                      <a:pt x="462" y="595"/>
                      <a:pt x="462" y="590"/>
                    </a:cubicBezTo>
                    <a:cubicBezTo>
                      <a:pt x="462" y="337"/>
                      <a:pt x="462" y="337"/>
                      <a:pt x="462" y="337"/>
                    </a:cubicBezTo>
                    <a:cubicBezTo>
                      <a:pt x="462" y="331"/>
                      <a:pt x="457" y="327"/>
                      <a:pt x="452" y="327"/>
                    </a:cubicBezTo>
                    <a:cubicBezTo>
                      <a:pt x="276" y="327"/>
                      <a:pt x="276" y="327"/>
                      <a:pt x="276" y="327"/>
                    </a:cubicBezTo>
                    <a:cubicBezTo>
                      <a:pt x="271" y="327"/>
                      <a:pt x="266" y="331"/>
                      <a:pt x="266" y="337"/>
                    </a:cubicBezTo>
                    <a:cubicBezTo>
                      <a:pt x="266" y="590"/>
                      <a:pt x="266" y="590"/>
                      <a:pt x="266" y="590"/>
                    </a:cubicBezTo>
                    <a:cubicBezTo>
                      <a:pt x="266" y="595"/>
                      <a:pt x="271" y="600"/>
                      <a:pt x="276" y="600"/>
                    </a:cubicBezTo>
                    <a:close/>
                    <a:moveTo>
                      <a:pt x="10" y="273"/>
                    </a:moveTo>
                    <a:cubicBezTo>
                      <a:pt x="186" y="273"/>
                      <a:pt x="186" y="273"/>
                      <a:pt x="186" y="273"/>
                    </a:cubicBezTo>
                    <a:cubicBezTo>
                      <a:pt x="191" y="273"/>
                      <a:pt x="196" y="269"/>
                      <a:pt x="196" y="263"/>
                    </a:cubicBezTo>
                    <a:cubicBezTo>
                      <a:pt x="196" y="10"/>
                      <a:pt x="196" y="10"/>
                      <a:pt x="196" y="10"/>
                    </a:cubicBezTo>
                    <a:cubicBezTo>
                      <a:pt x="196" y="5"/>
                      <a:pt x="191" y="0"/>
                      <a:pt x="186" y="0"/>
                    </a:cubicBezTo>
                    <a:cubicBezTo>
                      <a:pt x="10" y="0"/>
                      <a:pt x="10" y="0"/>
                      <a:pt x="10" y="0"/>
                    </a:cubicBezTo>
                    <a:cubicBezTo>
                      <a:pt x="4" y="0"/>
                      <a:pt x="0" y="5"/>
                      <a:pt x="0" y="10"/>
                    </a:cubicBezTo>
                    <a:cubicBezTo>
                      <a:pt x="0" y="263"/>
                      <a:pt x="0" y="263"/>
                      <a:pt x="0" y="263"/>
                    </a:cubicBezTo>
                    <a:cubicBezTo>
                      <a:pt x="0" y="269"/>
                      <a:pt x="4" y="273"/>
                      <a:pt x="10" y="273"/>
                    </a:cubicBezTo>
                    <a:close/>
                    <a:moveTo>
                      <a:pt x="10" y="600"/>
                    </a:moveTo>
                    <a:cubicBezTo>
                      <a:pt x="186" y="600"/>
                      <a:pt x="186" y="600"/>
                      <a:pt x="186" y="600"/>
                    </a:cubicBezTo>
                    <a:cubicBezTo>
                      <a:pt x="191" y="600"/>
                      <a:pt x="196" y="595"/>
                      <a:pt x="196" y="590"/>
                    </a:cubicBezTo>
                    <a:cubicBezTo>
                      <a:pt x="196" y="337"/>
                      <a:pt x="196" y="337"/>
                      <a:pt x="196" y="337"/>
                    </a:cubicBezTo>
                    <a:cubicBezTo>
                      <a:pt x="196" y="331"/>
                      <a:pt x="191" y="327"/>
                      <a:pt x="186" y="327"/>
                    </a:cubicBezTo>
                    <a:cubicBezTo>
                      <a:pt x="10" y="327"/>
                      <a:pt x="10" y="327"/>
                      <a:pt x="10" y="327"/>
                    </a:cubicBezTo>
                    <a:cubicBezTo>
                      <a:pt x="4" y="327"/>
                      <a:pt x="0" y="331"/>
                      <a:pt x="0" y="337"/>
                    </a:cubicBezTo>
                    <a:cubicBezTo>
                      <a:pt x="0" y="590"/>
                      <a:pt x="0" y="590"/>
                      <a:pt x="0" y="590"/>
                    </a:cubicBezTo>
                    <a:cubicBezTo>
                      <a:pt x="0" y="595"/>
                      <a:pt x="4" y="600"/>
                      <a:pt x="10" y="600"/>
                    </a:cubicBezTo>
                    <a:close/>
                    <a:moveTo>
                      <a:pt x="542" y="273"/>
                    </a:moveTo>
                    <a:cubicBezTo>
                      <a:pt x="718" y="273"/>
                      <a:pt x="718" y="273"/>
                      <a:pt x="718" y="273"/>
                    </a:cubicBezTo>
                    <a:cubicBezTo>
                      <a:pt x="724" y="273"/>
                      <a:pt x="728" y="269"/>
                      <a:pt x="728" y="263"/>
                    </a:cubicBezTo>
                    <a:cubicBezTo>
                      <a:pt x="728" y="10"/>
                      <a:pt x="728" y="10"/>
                      <a:pt x="728" y="10"/>
                    </a:cubicBezTo>
                    <a:cubicBezTo>
                      <a:pt x="728" y="5"/>
                      <a:pt x="724" y="0"/>
                      <a:pt x="718" y="0"/>
                    </a:cubicBezTo>
                    <a:cubicBezTo>
                      <a:pt x="542" y="0"/>
                      <a:pt x="542" y="0"/>
                      <a:pt x="542" y="0"/>
                    </a:cubicBezTo>
                    <a:cubicBezTo>
                      <a:pt x="537" y="0"/>
                      <a:pt x="532" y="5"/>
                      <a:pt x="532" y="10"/>
                    </a:cubicBezTo>
                    <a:cubicBezTo>
                      <a:pt x="532" y="263"/>
                      <a:pt x="532" y="263"/>
                      <a:pt x="532" y="263"/>
                    </a:cubicBezTo>
                    <a:cubicBezTo>
                      <a:pt x="532" y="269"/>
                      <a:pt x="537" y="273"/>
                      <a:pt x="542" y="273"/>
                    </a:cubicBezTo>
                    <a:close/>
                    <a:moveTo>
                      <a:pt x="542" y="600"/>
                    </a:moveTo>
                    <a:cubicBezTo>
                      <a:pt x="718" y="600"/>
                      <a:pt x="718" y="600"/>
                      <a:pt x="718" y="600"/>
                    </a:cubicBezTo>
                    <a:cubicBezTo>
                      <a:pt x="724" y="600"/>
                      <a:pt x="728" y="595"/>
                      <a:pt x="728" y="590"/>
                    </a:cubicBezTo>
                    <a:cubicBezTo>
                      <a:pt x="728" y="337"/>
                      <a:pt x="728" y="337"/>
                      <a:pt x="728" y="337"/>
                    </a:cubicBezTo>
                    <a:cubicBezTo>
                      <a:pt x="728" y="331"/>
                      <a:pt x="724" y="327"/>
                      <a:pt x="718" y="327"/>
                    </a:cubicBezTo>
                    <a:cubicBezTo>
                      <a:pt x="542" y="327"/>
                      <a:pt x="542" y="327"/>
                      <a:pt x="542" y="327"/>
                    </a:cubicBezTo>
                    <a:cubicBezTo>
                      <a:pt x="537" y="327"/>
                      <a:pt x="532" y="331"/>
                      <a:pt x="532" y="337"/>
                    </a:cubicBezTo>
                    <a:cubicBezTo>
                      <a:pt x="532" y="590"/>
                      <a:pt x="532" y="590"/>
                      <a:pt x="532" y="590"/>
                    </a:cubicBezTo>
                    <a:cubicBezTo>
                      <a:pt x="532" y="595"/>
                      <a:pt x="537" y="600"/>
                      <a:pt x="542" y="600"/>
                    </a:cubicBezTo>
                    <a:close/>
                    <a:moveTo>
                      <a:pt x="276" y="926"/>
                    </a:moveTo>
                    <a:cubicBezTo>
                      <a:pt x="452" y="926"/>
                      <a:pt x="452" y="926"/>
                      <a:pt x="452" y="926"/>
                    </a:cubicBezTo>
                    <a:cubicBezTo>
                      <a:pt x="457" y="926"/>
                      <a:pt x="462" y="922"/>
                      <a:pt x="462" y="916"/>
                    </a:cubicBezTo>
                    <a:cubicBezTo>
                      <a:pt x="462" y="663"/>
                      <a:pt x="462" y="663"/>
                      <a:pt x="462" y="663"/>
                    </a:cubicBezTo>
                    <a:cubicBezTo>
                      <a:pt x="462" y="658"/>
                      <a:pt x="457" y="653"/>
                      <a:pt x="452" y="653"/>
                    </a:cubicBezTo>
                    <a:cubicBezTo>
                      <a:pt x="276" y="653"/>
                      <a:pt x="276" y="653"/>
                      <a:pt x="276" y="653"/>
                    </a:cubicBezTo>
                    <a:cubicBezTo>
                      <a:pt x="271" y="653"/>
                      <a:pt x="266" y="658"/>
                      <a:pt x="266" y="663"/>
                    </a:cubicBezTo>
                    <a:cubicBezTo>
                      <a:pt x="266" y="916"/>
                      <a:pt x="266" y="916"/>
                      <a:pt x="266" y="916"/>
                    </a:cubicBezTo>
                    <a:cubicBezTo>
                      <a:pt x="266" y="922"/>
                      <a:pt x="271" y="926"/>
                      <a:pt x="276" y="926"/>
                    </a:cubicBezTo>
                    <a:close/>
                    <a:moveTo>
                      <a:pt x="10" y="926"/>
                    </a:moveTo>
                    <a:cubicBezTo>
                      <a:pt x="186" y="926"/>
                      <a:pt x="186" y="926"/>
                      <a:pt x="186" y="926"/>
                    </a:cubicBezTo>
                    <a:cubicBezTo>
                      <a:pt x="191" y="926"/>
                      <a:pt x="196" y="922"/>
                      <a:pt x="196" y="916"/>
                    </a:cubicBezTo>
                    <a:cubicBezTo>
                      <a:pt x="196" y="663"/>
                      <a:pt x="196" y="663"/>
                      <a:pt x="196" y="663"/>
                    </a:cubicBezTo>
                    <a:cubicBezTo>
                      <a:pt x="196" y="658"/>
                      <a:pt x="191" y="653"/>
                      <a:pt x="186" y="653"/>
                    </a:cubicBezTo>
                    <a:cubicBezTo>
                      <a:pt x="10" y="653"/>
                      <a:pt x="10" y="653"/>
                      <a:pt x="10" y="653"/>
                    </a:cubicBezTo>
                    <a:cubicBezTo>
                      <a:pt x="4" y="653"/>
                      <a:pt x="0" y="658"/>
                      <a:pt x="0" y="663"/>
                    </a:cubicBezTo>
                    <a:cubicBezTo>
                      <a:pt x="0" y="916"/>
                      <a:pt x="0" y="916"/>
                      <a:pt x="0" y="916"/>
                    </a:cubicBezTo>
                    <a:cubicBezTo>
                      <a:pt x="0" y="922"/>
                      <a:pt x="4" y="926"/>
                      <a:pt x="10" y="926"/>
                    </a:cubicBezTo>
                    <a:close/>
                    <a:moveTo>
                      <a:pt x="542" y="926"/>
                    </a:moveTo>
                    <a:cubicBezTo>
                      <a:pt x="718" y="926"/>
                      <a:pt x="718" y="926"/>
                      <a:pt x="718" y="926"/>
                    </a:cubicBezTo>
                    <a:cubicBezTo>
                      <a:pt x="724" y="926"/>
                      <a:pt x="728" y="922"/>
                      <a:pt x="728" y="916"/>
                    </a:cubicBezTo>
                    <a:cubicBezTo>
                      <a:pt x="728" y="663"/>
                      <a:pt x="728" y="663"/>
                      <a:pt x="728" y="663"/>
                    </a:cubicBezTo>
                    <a:cubicBezTo>
                      <a:pt x="728" y="658"/>
                      <a:pt x="724" y="653"/>
                      <a:pt x="718" y="653"/>
                    </a:cubicBezTo>
                    <a:cubicBezTo>
                      <a:pt x="542" y="653"/>
                      <a:pt x="542" y="653"/>
                      <a:pt x="542" y="653"/>
                    </a:cubicBezTo>
                    <a:cubicBezTo>
                      <a:pt x="537" y="653"/>
                      <a:pt x="532" y="658"/>
                      <a:pt x="532" y="663"/>
                    </a:cubicBezTo>
                    <a:cubicBezTo>
                      <a:pt x="532" y="916"/>
                      <a:pt x="532" y="916"/>
                      <a:pt x="532" y="916"/>
                    </a:cubicBezTo>
                    <a:cubicBezTo>
                      <a:pt x="532" y="922"/>
                      <a:pt x="537" y="926"/>
                      <a:pt x="542" y="9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grpSp>
        <p:nvGrpSpPr>
          <p:cNvPr id="21" name="bcgIcons_Large Group of People/Public ">
            <a:extLst>
              <a:ext uri="{FF2B5EF4-FFF2-40B4-BE49-F238E27FC236}">
                <a16:creationId xmlns:a16="http://schemas.microsoft.com/office/drawing/2014/main" id="{FFB7E8C8-794F-E0BC-4E88-85ABA347C542}"/>
              </a:ext>
            </a:extLst>
          </p:cNvPr>
          <p:cNvGrpSpPr>
            <a:grpSpLocks noChangeAspect="1"/>
          </p:cNvGrpSpPr>
          <p:nvPr/>
        </p:nvGrpSpPr>
        <p:grpSpPr>
          <a:xfrm>
            <a:off x="3134530" y="2163089"/>
            <a:ext cx="719333" cy="720000"/>
            <a:chOff x="5273803" y="2606040"/>
            <a:chExt cx="1644396" cy="1645920"/>
          </a:xfrm>
        </p:grpSpPr>
        <p:sp>
          <p:nvSpPr>
            <p:cNvPr id="22" name="AutoShape 18">
              <a:extLst>
                <a:ext uri="{FF2B5EF4-FFF2-40B4-BE49-F238E27FC236}">
                  <a16:creationId xmlns:a16="http://schemas.microsoft.com/office/drawing/2014/main" id="{E3AD1BF9-3E05-668E-9EE3-D943FC380A57}"/>
                </a:ext>
              </a:extLst>
            </p:cNvPr>
            <p:cNvSpPr>
              <a:spLocks noChangeAspect="1" noChangeArrowheads="1" noTextEdit="1"/>
            </p:cNvSpPr>
            <p:nvPr/>
          </p:nvSpPr>
          <p:spPr bwMode="auto">
            <a:xfrm>
              <a:off x="5273803"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3" name="Group 4">
              <a:extLst>
                <a:ext uri="{FF2B5EF4-FFF2-40B4-BE49-F238E27FC236}">
                  <a16:creationId xmlns:a16="http://schemas.microsoft.com/office/drawing/2014/main" id="{F832A434-2BBE-A53E-DCD4-CA91DBAE6BEF}"/>
                </a:ext>
              </a:extLst>
            </p:cNvPr>
            <p:cNvGrpSpPr/>
            <p:nvPr/>
          </p:nvGrpSpPr>
          <p:grpSpPr>
            <a:xfrm>
              <a:off x="5336668" y="2770251"/>
              <a:ext cx="1515999" cy="1311783"/>
              <a:chOff x="5336668" y="2770251"/>
              <a:chExt cx="1515999" cy="1311783"/>
            </a:xfrm>
          </p:grpSpPr>
          <p:sp>
            <p:nvSpPr>
              <p:cNvPr id="29" name="Freeform 20">
                <a:extLst>
                  <a:ext uri="{FF2B5EF4-FFF2-40B4-BE49-F238E27FC236}">
                    <a16:creationId xmlns:a16="http://schemas.microsoft.com/office/drawing/2014/main" id="{E1F1E2C3-30F5-9ED1-E58D-8B333366835C}"/>
                  </a:ext>
                </a:extLst>
              </p:cNvPr>
              <p:cNvSpPr>
                <a:spLocks noEditPoints="1"/>
              </p:cNvSpPr>
              <p:nvPr/>
            </p:nvSpPr>
            <p:spPr bwMode="auto">
              <a:xfrm>
                <a:off x="5336668" y="2770251"/>
                <a:ext cx="1515999" cy="1311783"/>
              </a:xfrm>
              <a:custGeom>
                <a:avLst/>
                <a:gdLst>
                  <a:gd name="T0" fmla="*/ 227 w 2124"/>
                  <a:gd name="T1" fmla="*/ 496 h 1836"/>
                  <a:gd name="T2" fmla="*/ 528 w 2124"/>
                  <a:gd name="T3" fmla="*/ 467 h 1836"/>
                  <a:gd name="T4" fmla="*/ 996 w 2124"/>
                  <a:gd name="T5" fmla="*/ 467 h 1836"/>
                  <a:gd name="T6" fmla="*/ 695 w 2124"/>
                  <a:gd name="T7" fmla="*/ 496 h 1836"/>
                  <a:gd name="T8" fmla="*/ 994 w 2124"/>
                  <a:gd name="T9" fmla="*/ 498 h 1836"/>
                  <a:gd name="T10" fmla="*/ 1130 w 2124"/>
                  <a:gd name="T11" fmla="*/ 467 h 1836"/>
                  <a:gd name="T12" fmla="*/ 1431 w 2124"/>
                  <a:gd name="T13" fmla="*/ 496 h 1836"/>
                  <a:gd name="T14" fmla="*/ 1933 w 2124"/>
                  <a:gd name="T15" fmla="*/ 467 h 1836"/>
                  <a:gd name="T16" fmla="*/ 1631 w 2124"/>
                  <a:gd name="T17" fmla="*/ 496 h 1836"/>
                  <a:gd name="T18" fmla="*/ 1930 w 2124"/>
                  <a:gd name="T19" fmla="*/ 498 h 1836"/>
                  <a:gd name="T20" fmla="*/ 427 w 2124"/>
                  <a:gd name="T21" fmla="*/ 273 h 1836"/>
                  <a:gd name="T22" fmla="*/ 729 w 2124"/>
                  <a:gd name="T23" fmla="*/ 301 h 1836"/>
                  <a:gd name="T24" fmla="*/ 1230 w 2124"/>
                  <a:gd name="T25" fmla="*/ 273 h 1836"/>
                  <a:gd name="T26" fmla="*/ 929 w 2124"/>
                  <a:gd name="T27" fmla="*/ 301 h 1836"/>
                  <a:gd name="T28" fmla="*/ 1228 w 2124"/>
                  <a:gd name="T29" fmla="*/ 304 h 1836"/>
                  <a:gd name="T30" fmla="*/ 1364 w 2124"/>
                  <a:gd name="T31" fmla="*/ 273 h 1836"/>
                  <a:gd name="T32" fmla="*/ 1665 w 2124"/>
                  <a:gd name="T33" fmla="*/ 301 h 1836"/>
                  <a:gd name="T34" fmla="*/ 996 w 2124"/>
                  <a:gd name="T35" fmla="*/ 78 h 1836"/>
                  <a:gd name="T36" fmla="*/ 695 w 2124"/>
                  <a:gd name="T37" fmla="*/ 107 h 1836"/>
                  <a:gd name="T38" fmla="*/ 994 w 2124"/>
                  <a:gd name="T39" fmla="*/ 109 h 1836"/>
                  <a:gd name="T40" fmla="*/ 1130 w 2124"/>
                  <a:gd name="T41" fmla="*/ 78 h 1836"/>
                  <a:gd name="T42" fmla="*/ 1431 w 2124"/>
                  <a:gd name="T43" fmla="*/ 107 h 1836"/>
                  <a:gd name="T44" fmla="*/ 1893 w 2124"/>
                  <a:gd name="T45" fmla="*/ 584 h 1836"/>
                  <a:gd name="T46" fmla="*/ 1893 w 2124"/>
                  <a:gd name="T47" fmla="*/ 628 h 1836"/>
                  <a:gd name="T48" fmla="*/ 2060 w 2124"/>
                  <a:gd name="T49" fmla="*/ 662 h 1836"/>
                  <a:gd name="T50" fmla="*/ 69 w 2124"/>
                  <a:gd name="T51" fmla="*/ 693 h 1836"/>
                  <a:gd name="T52" fmla="*/ 377 w 2124"/>
                  <a:gd name="T53" fmla="*/ 638 h 1836"/>
                  <a:gd name="T54" fmla="*/ 1533 w 2124"/>
                  <a:gd name="T55" fmla="*/ 1602 h 1836"/>
                  <a:gd name="T56" fmla="*/ 1155 w 2124"/>
                  <a:gd name="T57" fmla="*/ 1543 h 1836"/>
                  <a:gd name="T58" fmla="*/ 2102 w 2124"/>
                  <a:gd name="T59" fmla="*/ 1836 h 1836"/>
                  <a:gd name="T60" fmla="*/ 1191 w 2124"/>
                  <a:gd name="T61" fmla="*/ 1811 h 1836"/>
                  <a:gd name="T62" fmla="*/ 787 w 2124"/>
                  <a:gd name="T63" fmla="*/ 1449 h 1836"/>
                  <a:gd name="T64" fmla="*/ 404 w 2124"/>
                  <a:gd name="T65" fmla="*/ 1449 h 1836"/>
                  <a:gd name="T66" fmla="*/ 0 w 2124"/>
                  <a:gd name="T67" fmla="*/ 1814 h 1836"/>
                  <a:gd name="T68" fmla="*/ 1191 w 2124"/>
                  <a:gd name="T69" fmla="*/ 1811 h 1836"/>
                  <a:gd name="T70" fmla="*/ 896 w 2124"/>
                  <a:gd name="T71" fmla="*/ 662 h 1836"/>
                  <a:gd name="T72" fmla="*/ 1197 w 2124"/>
                  <a:gd name="T73" fmla="*/ 690 h 1836"/>
                  <a:gd name="T74" fmla="*/ 1356 w 2124"/>
                  <a:gd name="T75" fmla="*/ 1362 h 1836"/>
                  <a:gd name="T76" fmla="*/ 1407 w 2124"/>
                  <a:gd name="T77" fmla="*/ 1450 h 1836"/>
                  <a:gd name="T78" fmla="*/ 1649 w 2124"/>
                  <a:gd name="T79" fmla="*/ 1450 h 1836"/>
                  <a:gd name="T80" fmla="*/ 1701 w 2124"/>
                  <a:gd name="T81" fmla="*/ 1362 h 1836"/>
                  <a:gd name="T82" fmla="*/ 1796 w 2124"/>
                  <a:gd name="T83" fmla="*/ 1101 h 1836"/>
                  <a:gd name="T84" fmla="*/ 1528 w 2124"/>
                  <a:gd name="T85" fmla="*/ 1401 h 1836"/>
                  <a:gd name="T86" fmla="*/ 1261 w 2124"/>
                  <a:gd name="T87" fmla="*/ 1101 h 1836"/>
                  <a:gd name="T88" fmla="*/ 322 w 2124"/>
                  <a:gd name="T89" fmla="*/ 1157 h 1836"/>
                  <a:gd name="T90" fmla="*/ 440 w 2124"/>
                  <a:gd name="T91" fmla="*/ 1423 h 1836"/>
                  <a:gd name="T92" fmla="*/ 717 w 2124"/>
                  <a:gd name="T93" fmla="*/ 1399 h 1836"/>
                  <a:gd name="T94" fmla="*/ 761 w 2124"/>
                  <a:gd name="T95" fmla="*/ 1367 h 1836"/>
                  <a:gd name="T96" fmla="*/ 916 w 2124"/>
                  <a:gd name="T97" fmla="*/ 1076 h 1836"/>
                  <a:gd name="T98" fmla="*/ 738 w 2124"/>
                  <a:gd name="T99" fmla="*/ 1329 h 1836"/>
                  <a:gd name="T100" fmla="*/ 350 w 2124"/>
                  <a:gd name="T101" fmla="*/ 1122 h 1836"/>
                  <a:gd name="T102" fmla="*/ 322 w 2124"/>
                  <a:gd name="T103" fmla="*/ 1157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24" h="1836">
                    <a:moveTo>
                      <a:pt x="512" y="503"/>
                    </a:moveTo>
                    <a:cubicBezTo>
                      <a:pt x="505" y="503"/>
                      <a:pt x="499" y="501"/>
                      <a:pt x="495" y="496"/>
                    </a:cubicBezTo>
                    <a:cubicBezTo>
                      <a:pt x="461" y="456"/>
                      <a:pt x="413" y="433"/>
                      <a:pt x="361" y="433"/>
                    </a:cubicBezTo>
                    <a:cubicBezTo>
                      <a:pt x="309" y="433"/>
                      <a:pt x="260" y="456"/>
                      <a:pt x="227" y="496"/>
                    </a:cubicBezTo>
                    <a:cubicBezTo>
                      <a:pt x="219" y="505"/>
                      <a:pt x="205" y="506"/>
                      <a:pt x="196" y="498"/>
                    </a:cubicBezTo>
                    <a:cubicBezTo>
                      <a:pt x="187" y="491"/>
                      <a:pt x="186" y="477"/>
                      <a:pt x="193" y="467"/>
                    </a:cubicBezTo>
                    <a:cubicBezTo>
                      <a:pt x="235" y="418"/>
                      <a:pt x="296" y="389"/>
                      <a:pt x="361" y="389"/>
                    </a:cubicBezTo>
                    <a:cubicBezTo>
                      <a:pt x="426" y="389"/>
                      <a:pt x="487" y="418"/>
                      <a:pt x="528" y="467"/>
                    </a:cubicBezTo>
                    <a:cubicBezTo>
                      <a:pt x="536" y="477"/>
                      <a:pt x="535" y="491"/>
                      <a:pt x="526" y="498"/>
                    </a:cubicBezTo>
                    <a:cubicBezTo>
                      <a:pt x="522" y="502"/>
                      <a:pt x="516" y="503"/>
                      <a:pt x="512" y="503"/>
                    </a:cubicBezTo>
                    <a:close/>
                    <a:moveTo>
                      <a:pt x="994" y="498"/>
                    </a:moveTo>
                    <a:cubicBezTo>
                      <a:pt x="1003" y="491"/>
                      <a:pt x="1004" y="477"/>
                      <a:pt x="996" y="467"/>
                    </a:cubicBezTo>
                    <a:cubicBezTo>
                      <a:pt x="955" y="418"/>
                      <a:pt x="894" y="389"/>
                      <a:pt x="829" y="389"/>
                    </a:cubicBezTo>
                    <a:cubicBezTo>
                      <a:pt x="764" y="389"/>
                      <a:pt x="703" y="418"/>
                      <a:pt x="661" y="467"/>
                    </a:cubicBezTo>
                    <a:cubicBezTo>
                      <a:pt x="654" y="477"/>
                      <a:pt x="655" y="491"/>
                      <a:pt x="664" y="498"/>
                    </a:cubicBezTo>
                    <a:cubicBezTo>
                      <a:pt x="673" y="506"/>
                      <a:pt x="687" y="505"/>
                      <a:pt x="695" y="496"/>
                    </a:cubicBezTo>
                    <a:cubicBezTo>
                      <a:pt x="728" y="456"/>
                      <a:pt x="777" y="433"/>
                      <a:pt x="829" y="433"/>
                    </a:cubicBezTo>
                    <a:cubicBezTo>
                      <a:pt x="881" y="433"/>
                      <a:pt x="929" y="456"/>
                      <a:pt x="963" y="496"/>
                    </a:cubicBezTo>
                    <a:cubicBezTo>
                      <a:pt x="967" y="501"/>
                      <a:pt x="973" y="503"/>
                      <a:pt x="980" y="503"/>
                    </a:cubicBezTo>
                    <a:cubicBezTo>
                      <a:pt x="985" y="503"/>
                      <a:pt x="990" y="502"/>
                      <a:pt x="994" y="498"/>
                    </a:cubicBezTo>
                    <a:close/>
                    <a:moveTo>
                      <a:pt x="1462" y="498"/>
                    </a:moveTo>
                    <a:cubicBezTo>
                      <a:pt x="1471" y="491"/>
                      <a:pt x="1472" y="477"/>
                      <a:pt x="1465" y="467"/>
                    </a:cubicBezTo>
                    <a:cubicBezTo>
                      <a:pt x="1423" y="418"/>
                      <a:pt x="1362" y="389"/>
                      <a:pt x="1297" y="389"/>
                    </a:cubicBezTo>
                    <a:cubicBezTo>
                      <a:pt x="1232" y="389"/>
                      <a:pt x="1171" y="418"/>
                      <a:pt x="1130" y="467"/>
                    </a:cubicBezTo>
                    <a:cubicBezTo>
                      <a:pt x="1122" y="477"/>
                      <a:pt x="1123" y="491"/>
                      <a:pt x="1132" y="498"/>
                    </a:cubicBezTo>
                    <a:cubicBezTo>
                      <a:pt x="1142" y="506"/>
                      <a:pt x="1155" y="505"/>
                      <a:pt x="1163" y="496"/>
                    </a:cubicBezTo>
                    <a:cubicBezTo>
                      <a:pt x="1197" y="456"/>
                      <a:pt x="1245" y="433"/>
                      <a:pt x="1297" y="433"/>
                    </a:cubicBezTo>
                    <a:cubicBezTo>
                      <a:pt x="1349" y="433"/>
                      <a:pt x="1398" y="456"/>
                      <a:pt x="1431" y="496"/>
                    </a:cubicBezTo>
                    <a:cubicBezTo>
                      <a:pt x="1435" y="501"/>
                      <a:pt x="1441" y="503"/>
                      <a:pt x="1448" y="503"/>
                    </a:cubicBezTo>
                    <a:cubicBezTo>
                      <a:pt x="1453" y="503"/>
                      <a:pt x="1458" y="502"/>
                      <a:pt x="1462" y="498"/>
                    </a:cubicBezTo>
                    <a:close/>
                    <a:moveTo>
                      <a:pt x="1930" y="498"/>
                    </a:moveTo>
                    <a:cubicBezTo>
                      <a:pt x="1939" y="491"/>
                      <a:pt x="1940" y="477"/>
                      <a:pt x="1933" y="467"/>
                    </a:cubicBezTo>
                    <a:cubicBezTo>
                      <a:pt x="1891" y="418"/>
                      <a:pt x="1830" y="389"/>
                      <a:pt x="1765" y="389"/>
                    </a:cubicBezTo>
                    <a:cubicBezTo>
                      <a:pt x="1700" y="389"/>
                      <a:pt x="1639" y="418"/>
                      <a:pt x="1598" y="467"/>
                    </a:cubicBezTo>
                    <a:cubicBezTo>
                      <a:pt x="1590" y="477"/>
                      <a:pt x="1591" y="491"/>
                      <a:pt x="1600" y="498"/>
                    </a:cubicBezTo>
                    <a:cubicBezTo>
                      <a:pt x="1610" y="506"/>
                      <a:pt x="1624" y="505"/>
                      <a:pt x="1631" y="496"/>
                    </a:cubicBezTo>
                    <a:cubicBezTo>
                      <a:pt x="1665" y="456"/>
                      <a:pt x="1713" y="433"/>
                      <a:pt x="1765" y="433"/>
                    </a:cubicBezTo>
                    <a:cubicBezTo>
                      <a:pt x="1817" y="433"/>
                      <a:pt x="1866" y="456"/>
                      <a:pt x="1899" y="496"/>
                    </a:cubicBezTo>
                    <a:cubicBezTo>
                      <a:pt x="1903" y="501"/>
                      <a:pt x="1910" y="503"/>
                      <a:pt x="1916" y="503"/>
                    </a:cubicBezTo>
                    <a:cubicBezTo>
                      <a:pt x="1921" y="503"/>
                      <a:pt x="1926" y="502"/>
                      <a:pt x="1930" y="498"/>
                    </a:cubicBezTo>
                    <a:close/>
                    <a:moveTo>
                      <a:pt x="760" y="304"/>
                    </a:moveTo>
                    <a:cubicBezTo>
                      <a:pt x="769" y="296"/>
                      <a:pt x="770" y="282"/>
                      <a:pt x="762" y="273"/>
                    </a:cubicBezTo>
                    <a:cubicBezTo>
                      <a:pt x="721" y="223"/>
                      <a:pt x="660" y="195"/>
                      <a:pt x="595" y="195"/>
                    </a:cubicBezTo>
                    <a:cubicBezTo>
                      <a:pt x="530" y="195"/>
                      <a:pt x="469" y="223"/>
                      <a:pt x="427" y="273"/>
                    </a:cubicBezTo>
                    <a:cubicBezTo>
                      <a:pt x="420" y="282"/>
                      <a:pt x="421" y="296"/>
                      <a:pt x="430" y="304"/>
                    </a:cubicBezTo>
                    <a:cubicBezTo>
                      <a:pt x="439" y="312"/>
                      <a:pt x="453" y="310"/>
                      <a:pt x="461" y="301"/>
                    </a:cubicBezTo>
                    <a:cubicBezTo>
                      <a:pt x="494" y="262"/>
                      <a:pt x="543" y="239"/>
                      <a:pt x="595" y="239"/>
                    </a:cubicBezTo>
                    <a:cubicBezTo>
                      <a:pt x="647" y="239"/>
                      <a:pt x="695" y="262"/>
                      <a:pt x="729" y="301"/>
                    </a:cubicBezTo>
                    <a:cubicBezTo>
                      <a:pt x="733" y="306"/>
                      <a:pt x="739" y="309"/>
                      <a:pt x="746" y="309"/>
                    </a:cubicBezTo>
                    <a:cubicBezTo>
                      <a:pt x="751" y="309"/>
                      <a:pt x="756" y="307"/>
                      <a:pt x="760" y="304"/>
                    </a:cubicBezTo>
                    <a:close/>
                    <a:moveTo>
                      <a:pt x="1228" y="304"/>
                    </a:moveTo>
                    <a:cubicBezTo>
                      <a:pt x="1237" y="296"/>
                      <a:pt x="1238" y="282"/>
                      <a:pt x="1230" y="273"/>
                    </a:cubicBezTo>
                    <a:cubicBezTo>
                      <a:pt x="1189" y="223"/>
                      <a:pt x="1128" y="195"/>
                      <a:pt x="1063" y="195"/>
                    </a:cubicBezTo>
                    <a:cubicBezTo>
                      <a:pt x="998" y="195"/>
                      <a:pt x="937" y="223"/>
                      <a:pt x="896" y="273"/>
                    </a:cubicBezTo>
                    <a:cubicBezTo>
                      <a:pt x="888" y="282"/>
                      <a:pt x="889" y="296"/>
                      <a:pt x="898" y="304"/>
                    </a:cubicBezTo>
                    <a:cubicBezTo>
                      <a:pt x="908" y="312"/>
                      <a:pt x="921" y="310"/>
                      <a:pt x="929" y="301"/>
                    </a:cubicBezTo>
                    <a:cubicBezTo>
                      <a:pt x="963" y="262"/>
                      <a:pt x="1011" y="239"/>
                      <a:pt x="1063" y="239"/>
                    </a:cubicBezTo>
                    <a:cubicBezTo>
                      <a:pt x="1115" y="239"/>
                      <a:pt x="1163" y="262"/>
                      <a:pt x="1197" y="301"/>
                    </a:cubicBezTo>
                    <a:cubicBezTo>
                      <a:pt x="1201" y="306"/>
                      <a:pt x="1207" y="309"/>
                      <a:pt x="1214" y="309"/>
                    </a:cubicBezTo>
                    <a:cubicBezTo>
                      <a:pt x="1219" y="309"/>
                      <a:pt x="1224" y="307"/>
                      <a:pt x="1228" y="304"/>
                    </a:cubicBezTo>
                    <a:close/>
                    <a:moveTo>
                      <a:pt x="1696" y="304"/>
                    </a:moveTo>
                    <a:cubicBezTo>
                      <a:pt x="1705" y="296"/>
                      <a:pt x="1706" y="282"/>
                      <a:pt x="1699" y="273"/>
                    </a:cubicBezTo>
                    <a:cubicBezTo>
                      <a:pt x="1657" y="223"/>
                      <a:pt x="1596" y="195"/>
                      <a:pt x="1531" y="195"/>
                    </a:cubicBezTo>
                    <a:cubicBezTo>
                      <a:pt x="1466" y="195"/>
                      <a:pt x="1405" y="223"/>
                      <a:pt x="1364" y="273"/>
                    </a:cubicBezTo>
                    <a:cubicBezTo>
                      <a:pt x="1356" y="282"/>
                      <a:pt x="1357" y="296"/>
                      <a:pt x="1366" y="304"/>
                    </a:cubicBezTo>
                    <a:cubicBezTo>
                      <a:pt x="1376" y="312"/>
                      <a:pt x="1389" y="310"/>
                      <a:pt x="1397" y="301"/>
                    </a:cubicBezTo>
                    <a:cubicBezTo>
                      <a:pt x="1431" y="262"/>
                      <a:pt x="1479" y="239"/>
                      <a:pt x="1531" y="239"/>
                    </a:cubicBezTo>
                    <a:cubicBezTo>
                      <a:pt x="1583" y="239"/>
                      <a:pt x="1632" y="262"/>
                      <a:pt x="1665" y="301"/>
                    </a:cubicBezTo>
                    <a:cubicBezTo>
                      <a:pt x="1669" y="306"/>
                      <a:pt x="1675" y="309"/>
                      <a:pt x="1682" y="309"/>
                    </a:cubicBezTo>
                    <a:cubicBezTo>
                      <a:pt x="1687" y="309"/>
                      <a:pt x="1692" y="307"/>
                      <a:pt x="1696" y="304"/>
                    </a:cubicBezTo>
                    <a:close/>
                    <a:moveTo>
                      <a:pt x="994" y="109"/>
                    </a:moveTo>
                    <a:cubicBezTo>
                      <a:pt x="1003" y="101"/>
                      <a:pt x="1004" y="88"/>
                      <a:pt x="996" y="78"/>
                    </a:cubicBezTo>
                    <a:cubicBezTo>
                      <a:pt x="955" y="29"/>
                      <a:pt x="894" y="0"/>
                      <a:pt x="829" y="0"/>
                    </a:cubicBezTo>
                    <a:cubicBezTo>
                      <a:pt x="764" y="0"/>
                      <a:pt x="703" y="29"/>
                      <a:pt x="661" y="78"/>
                    </a:cubicBezTo>
                    <a:cubicBezTo>
                      <a:pt x="654" y="88"/>
                      <a:pt x="655" y="101"/>
                      <a:pt x="664" y="109"/>
                    </a:cubicBezTo>
                    <a:cubicBezTo>
                      <a:pt x="673" y="117"/>
                      <a:pt x="687" y="116"/>
                      <a:pt x="695" y="107"/>
                    </a:cubicBezTo>
                    <a:cubicBezTo>
                      <a:pt x="728" y="67"/>
                      <a:pt x="777" y="44"/>
                      <a:pt x="829" y="44"/>
                    </a:cubicBezTo>
                    <a:cubicBezTo>
                      <a:pt x="881" y="44"/>
                      <a:pt x="929" y="67"/>
                      <a:pt x="963" y="107"/>
                    </a:cubicBezTo>
                    <a:cubicBezTo>
                      <a:pt x="967" y="112"/>
                      <a:pt x="973" y="114"/>
                      <a:pt x="980" y="114"/>
                    </a:cubicBezTo>
                    <a:cubicBezTo>
                      <a:pt x="985" y="114"/>
                      <a:pt x="990" y="113"/>
                      <a:pt x="994" y="109"/>
                    </a:cubicBezTo>
                    <a:close/>
                    <a:moveTo>
                      <a:pt x="1462" y="109"/>
                    </a:moveTo>
                    <a:cubicBezTo>
                      <a:pt x="1471" y="101"/>
                      <a:pt x="1472" y="88"/>
                      <a:pt x="1465" y="78"/>
                    </a:cubicBezTo>
                    <a:cubicBezTo>
                      <a:pt x="1423" y="29"/>
                      <a:pt x="1362" y="0"/>
                      <a:pt x="1297" y="0"/>
                    </a:cubicBezTo>
                    <a:cubicBezTo>
                      <a:pt x="1232" y="0"/>
                      <a:pt x="1171" y="29"/>
                      <a:pt x="1130" y="78"/>
                    </a:cubicBezTo>
                    <a:cubicBezTo>
                      <a:pt x="1122" y="88"/>
                      <a:pt x="1123" y="101"/>
                      <a:pt x="1132" y="109"/>
                    </a:cubicBezTo>
                    <a:cubicBezTo>
                      <a:pt x="1142" y="117"/>
                      <a:pt x="1155" y="116"/>
                      <a:pt x="1163" y="107"/>
                    </a:cubicBezTo>
                    <a:cubicBezTo>
                      <a:pt x="1197" y="67"/>
                      <a:pt x="1245" y="44"/>
                      <a:pt x="1297" y="44"/>
                    </a:cubicBezTo>
                    <a:cubicBezTo>
                      <a:pt x="1349" y="44"/>
                      <a:pt x="1398" y="67"/>
                      <a:pt x="1431" y="107"/>
                    </a:cubicBezTo>
                    <a:cubicBezTo>
                      <a:pt x="1435" y="112"/>
                      <a:pt x="1441" y="114"/>
                      <a:pt x="1448" y="114"/>
                    </a:cubicBezTo>
                    <a:cubicBezTo>
                      <a:pt x="1453" y="114"/>
                      <a:pt x="1458" y="113"/>
                      <a:pt x="1462" y="109"/>
                    </a:cubicBezTo>
                    <a:close/>
                    <a:moveTo>
                      <a:pt x="2060" y="662"/>
                    </a:moveTo>
                    <a:cubicBezTo>
                      <a:pt x="2018" y="612"/>
                      <a:pt x="1957" y="584"/>
                      <a:pt x="1893" y="584"/>
                    </a:cubicBezTo>
                    <a:cubicBezTo>
                      <a:pt x="1839" y="584"/>
                      <a:pt x="1788" y="603"/>
                      <a:pt x="1749" y="638"/>
                    </a:cubicBezTo>
                    <a:cubicBezTo>
                      <a:pt x="1760" y="647"/>
                      <a:pt x="1771" y="657"/>
                      <a:pt x="1781" y="667"/>
                    </a:cubicBezTo>
                    <a:cubicBezTo>
                      <a:pt x="1781" y="667"/>
                      <a:pt x="1781" y="668"/>
                      <a:pt x="1781" y="668"/>
                    </a:cubicBezTo>
                    <a:cubicBezTo>
                      <a:pt x="1813" y="642"/>
                      <a:pt x="1852" y="628"/>
                      <a:pt x="1893" y="628"/>
                    </a:cubicBezTo>
                    <a:cubicBezTo>
                      <a:pt x="1944" y="628"/>
                      <a:pt x="1993" y="651"/>
                      <a:pt x="2026" y="690"/>
                    </a:cubicBezTo>
                    <a:cubicBezTo>
                      <a:pt x="2031" y="695"/>
                      <a:pt x="2037" y="698"/>
                      <a:pt x="2043" y="698"/>
                    </a:cubicBezTo>
                    <a:cubicBezTo>
                      <a:pt x="2048" y="698"/>
                      <a:pt x="2053" y="696"/>
                      <a:pt x="2057" y="693"/>
                    </a:cubicBezTo>
                    <a:cubicBezTo>
                      <a:pt x="2067" y="685"/>
                      <a:pt x="2068" y="671"/>
                      <a:pt x="2060" y="662"/>
                    </a:cubicBezTo>
                    <a:close/>
                    <a:moveTo>
                      <a:pt x="377" y="638"/>
                    </a:moveTo>
                    <a:cubicBezTo>
                      <a:pt x="338" y="603"/>
                      <a:pt x="287" y="584"/>
                      <a:pt x="233" y="584"/>
                    </a:cubicBezTo>
                    <a:cubicBezTo>
                      <a:pt x="169" y="584"/>
                      <a:pt x="108" y="612"/>
                      <a:pt x="66" y="662"/>
                    </a:cubicBezTo>
                    <a:cubicBezTo>
                      <a:pt x="58" y="671"/>
                      <a:pt x="59" y="685"/>
                      <a:pt x="69" y="693"/>
                    </a:cubicBezTo>
                    <a:cubicBezTo>
                      <a:pt x="78" y="701"/>
                      <a:pt x="92" y="699"/>
                      <a:pt x="100" y="690"/>
                    </a:cubicBezTo>
                    <a:cubicBezTo>
                      <a:pt x="133" y="651"/>
                      <a:pt x="182" y="628"/>
                      <a:pt x="233" y="628"/>
                    </a:cubicBezTo>
                    <a:cubicBezTo>
                      <a:pt x="274" y="628"/>
                      <a:pt x="313" y="642"/>
                      <a:pt x="344" y="667"/>
                    </a:cubicBezTo>
                    <a:cubicBezTo>
                      <a:pt x="355" y="657"/>
                      <a:pt x="366" y="647"/>
                      <a:pt x="377" y="638"/>
                    </a:cubicBezTo>
                    <a:close/>
                    <a:moveTo>
                      <a:pt x="2052" y="1567"/>
                    </a:moveTo>
                    <a:cubicBezTo>
                      <a:pt x="2030" y="1534"/>
                      <a:pt x="2004" y="1506"/>
                      <a:pt x="1974" y="1492"/>
                    </a:cubicBezTo>
                    <a:cubicBezTo>
                      <a:pt x="1885" y="1451"/>
                      <a:pt x="1720" y="1449"/>
                      <a:pt x="1720" y="1449"/>
                    </a:cubicBezTo>
                    <a:cubicBezTo>
                      <a:pt x="1720" y="1449"/>
                      <a:pt x="1614" y="1537"/>
                      <a:pt x="1533" y="1602"/>
                    </a:cubicBezTo>
                    <a:cubicBezTo>
                      <a:pt x="1530" y="1604"/>
                      <a:pt x="1527" y="1604"/>
                      <a:pt x="1524" y="1602"/>
                    </a:cubicBezTo>
                    <a:cubicBezTo>
                      <a:pt x="1464" y="1555"/>
                      <a:pt x="1337" y="1449"/>
                      <a:pt x="1337" y="1449"/>
                    </a:cubicBezTo>
                    <a:cubicBezTo>
                      <a:pt x="1337" y="1449"/>
                      <a:pt x="1197" y="1451"/>
                      <a:pt x="1105" y="1483"/>
                    </a:cubicBezTo>
                    <a:cubicBezTo>
                      <a:pt x="1123" y="1499"/>
                      <a:pt x="1139" y="1519"/>
                      <a:pt x="1155" y="1543"/>
                    </a:cubicBezTo>
                    <a:cubicBezTo>
                      <a:pt x="1208" y="1621"/>
                      <a:pt x="1235" y="1714"/>
                      <a:pt x="1235" y="1811"/>
                    </a:cubicBezTo>
                    <a:cubicBezTo>
                      <a:pt x="1235" y="1814"/>
                      <a:pt x="1235" y="1814"/>
                      <a:pt x="1235" y="1814"/>
                    </a:cubicBezTo>
                    <a:cubicBezTo>
                      <a:pt x="1235" y="1821"/>
                      <a:pt x="1234" y="1829"/>
                      <a:pt x="1231" y="1836"/>
                    </a:cubicBezTo>
                    <a:cubicBezTo>
                      <a:pt x="2102" y="1836"/>
                      <a:pt x="2102" y="1836"/>
                      <a:pt x="2102" y="1836"/>
                    </a:cubicBezTo>
                    <a:cubicBezTo>
                      <a:pt x="2114" y="1836"/>
                      <a:pt x="2124" y="1826"/>
                      <a:pt x="2124" y="1814"/>
                    </a:cubicBezTo>
                    <a:cubicBezTo>
                      <a:pt x="2124" y="1811"/>
                      <a:pt x="2124" y="1811"/>
                      <a:pt x="2124" y="1811"/>
                    </a:cubicBezTo>
                    <a:cubicBezTo>
                      <a:pt x="2124" y="1724"/>
                      <a:pt x="2100" y="1639"/>
                      <a:pt x="2052" y="1567"/>
                    </a:cubicBezTo>
                    <a:close/>
                    <a:moveTo>
                      <a:pt x="1191" y="1811"/>
                    </a:moveTo>
                    <a:cubicBezTo>
                      <a:pt x="1191" y="1724"/>
                      <a:pt x="1167" y="1639"/>
                      <a:pt x="1119" y="1567"/>
                    </a:cubicBezTo>
                    <a:cubicBezTo>
                      <a:pt x="1097" y="1534"/>
                      <a:pt x="1071" y="1506"/>
                      <a:pt x="1042" y="1492"/>
                    </a:cubicBezTo>
                    <a:cubicBezTo>
                      <a:pt x="952" y="1451"/>
                      <a:pt x="787" y="1449"/>
                      <a:pt x="787" y="1449"/>
                    </a:cubicBezTo>
                    <a:cubicBezTo>
                      <a:pt x="787" y="1449"/>
                      <a:pt x="787" y="1449"/>
                      <a:pt x="787" y="1449"/>
                    </a:cubicBezTo>
                    <a:cubicBezTo>
                      <a:pt x="787" y="1449"/>
                      <a:pt x="722" y="1541"/>
                      <a:pt x="592" y="1541"/>
                    </a:cubicBezTo>
                    <a:cubicBezTo>
                      <a:pt x="599" y="1541"/>
                      <a:pt x="599" y="1541"/>
                      <a:pt x="599" y="1541"/>
                    </a:cubicBezTo>
                    <a:cubicBezTo>
                      <a:pt x="469" y="1541"/>
                      <a:pt x="404" y="1449"/>
                      <a:pt x="404" y="1449"/>
                    </a:cubicBezTo>
                    <a:cubicBezTo>
                      <a:pt x="404" y="1449"/>
                      <a:pt x="404" y="1449"/>
                      <a:pt x="404" y="1449"/>
                    </a:cubicBezTo>
                    <a:cubicBezTo>
                      <a:pt x="404" y="1449"/>
                      <a:pt x="239" y="1451"/>
                      <a:pt x="150" y="1492"/>
                    </a:cubicBezTo>
                    <a:cubicBezTo>
                      <a:pt x="120" y="1506"/>
                      <a:pt x="94" y="1534"/>
                      <a:pt x="72" y="1567"/>
                    </a:cubicBezTo>
                    <a:cubicBezTo>
                      <a:pt x="24" y="1639"/>
                      <a:pt x="0" y="1724"/>
                      <a:pt x="0" y="1811"/>
                    </a:cubicBezTo>
                    <a:cubicBezTo>
                      <a:pt x="0" y="1814"/>
                      <a:pt x="0" y="1814"/>
                      <a:pt x="0" y="1814"/>
                    </a:cubicBezTo>
                    <a:cubicBezTo>
                      <a:pt x="0" y="1826"/>
                      <a:pt x="10" y="1836"/>
                      <a:pt x="22" y="1836"/>
                    </a:cubicBezTo>
                    <a:cubicBezTo>
                      <a:pt x="1169" y="1836"/>
                      <a:pt x="1169" y="1836"/>
                      <a:pt x="1169" y="1836"/>
                    </a:cubicBezTo>
                    <a:cubicBezTo>
                      <a:pt x="1181" y="1836"/>
                      <a:pt x="1191" y="1826"/>
                      <a:pt x="1191" y="1814"/>
                    </a:cubicBezTo>
                    <a:lnTo>
                      <a:pt x="1191" y="1811"/>
                    </a:lnTo>
                    <a:close/>
                    <a:moveTo>
                      <a:pt x="1228" y="693"/>
                    </a:moveTo>
                    <a:cubicBezTo>
                      <a:pt x="1237" y="685"/>
                      <a:pt x="1238" y="671"/>
                      <a:pt x="1230" y="662"/>
                    </a:cubicBezTo>
                    <a:cubicBezTo>
                      <a:pt x="1189" y="612"/>
                      <a:pt x="1128" y="584"/>
                      <a:pt x="1063" y="584"/>
                    </a:cubicBezTo>
                    <a:cubicBezTo>
                      <a:pt x="998" y="584"/>
                      <a:pt x="937" y="612"/>
                      <a:pt x="896" y="662"/>
                    </a:cubicBezTo>
                    <a:cubicBezTo>
                      <a:pt x="888" y="671"/>
                      <a:pt x="889" y="685"/>
                      <a:pt x="898" y="693"/>
                    </a:cubicBezTo>
                    <a:cubicBezTo>
                      <a:pt x="908" y="701"/>
                      <a:pt x="921" y="699"/>
                      <a:pt x="929" y="690"/>
                    </a:cubicBezTo>
                    <a:cubicBezTo>
                      <a:pt x="963" y="651"/>
                      <a:pt x="1011" y="628"/>
                      <a:pt x="1063" y="628"/>
                    </a:cubicBezTo>
                    <a:cubicBezTo>
                      <a:pt x="1115" y="628"/>
                      <a:pt x="1163" y="651"/>
                      <a:pt x="1197" y="690"/>
                    </a:cubicBezTo>
                    <a:cubicBezTo>
                      <a:pt x="1201" y="695"/>
                      <a:pt x="1207" y="698"/>
                      <a:pt x="1214" y="698"/>
                    </a:cubicBezTo>
                    <a:cubicBezTo>
                      <a:pt x="1219" y="698"/>
                      <a:pt x="1224" y="696"/>
                      <a:pt x="1228" y="693"/>
                    </a:cubicBezTo>
                    <a:close/>
                    <a:moveTo>
                      <a:pt x="1255" y="1157"/>
                    </a:moveTo>
                    <a:cubicBezTo>
                      <a:pt x="1275" y="1207"/>
                      <a:pt x="1328" y="1336"/>
                      <a:pt x="1356" y="1362"/>
                    </a:cubicBezTo>
                    <a:cubicBezTo>
                      <a:pt x="1358" y="1363"/>
                      <a:pt x="1361" y="1365"/>
                      <a:pt x="1363" y="1367"/>
                    </a:cubicBezTo>
                    <a:cubicBezTo>
                      <a:pt x="1363" y="1414"/>
                      <a:pt x="1363" y="1414"/>
                      <a:pt x="1363" y="1414"/>
                    </a:cubicBezTo>
                    <a:cubicBezTo>
                      <a:pt x="1365" y="1415"/>
                      <a:pt x="1365" y="1415"/>
                      <a:pt x="1365" y="1415"/>
                    </a:cubicBezTo>
                    <a:cubicBezTo>
                      <a:pt x="1365" y="1416"/>
                      <a:pt x="1383" y="1430"/>
                      <a:pt x="1407" y="1450"/>
                    </a:cubicBezTo>
                    <a:cubicBezTo>
                      <a:pt x="1407" y="1399"/>
                      <a:pt x="1407" y="1399"/>
                      <a:pt x="1407" y="1399"/>
                    </a:cubicBezTo>
                    <a:cubicBezTo>
                      <a:pt x="1444" y="1422"/>
                      <a:pt x="1492" y="1445"/>
                      <a:pt x="1528" y="1445"/>
                    </a:cubicBezTo>
                    <a:cubicBezTo>
                      <a:pt x="1565" y="1445"/>
                      <a:pt x="1613" y="1422"/>
                      <a:pt x="1649" y="1399"/>
                    </a:cubicBezTo>
                    <a:cubicBezTo>
                      <a:pt x="1649" y="1450"/>
                      <a:pt x="1649" y="1450"/>
                      <a:pt x="1649" y="1450"/>
                    </a:cubicBezTo>
                    <a:cubicBezTo>
                      <a:pt x="1675" y="1430"/>
                      <a:pt x="1692" y="1415"/>
                      <a:pt x="1692" y="1415"/>
                    </a:cubicBezTo>
                    <a:cubicBezTo>
                      <a:pt x="1693" y="1414"/>
                      <a:pt x="1693" y="1414"/>
                      <a:pt x="1693" y="1414"/>
                    </a:cubicBezTo>
                    <a:cubicBezTo>
                      <a:pt x="1693" y="1368"/>
                      <a:pt x="1693" y="1368"/>
                      <a:pt x="1693" y="1368"/>
                    </a:cubicBezTo>
                    <a:cubicBezTo>
                      <a:pt x="1696" y="1365"/>
                      <a:pt x="1699" y="1363"/>
                      <a:pt x="1701" y="1362"/>
                    </a:cubicBezTo>
                    <a:cubicBezTo>
                      <a:pt x="1729" y="1336"/>
                      <a:pt x="1782" y="1207"/>
                      <a:pt x="1802" y="1157"/>
                    </a:cubicBezTo>
                    <a:cubicBezTo>
                      <a:pt x="1837" y="1135"/>
                      <a:pt x="1846" y="1097"/>
                      <a:pt x="1849" y="1081"/>
                    </a:cubicBezTo>
                    <a:cubicBezTo>
                      <a:pt x="1849" y="1079"/>
                      <a:pt x="1849" y="1078"/>
                      <a:pt x="1849" y="1076"/>
                    </a:cubicBezTo>
                    <a:cubicBezTo>
                      <a:pt x="1796" y="1101"/>
                      <a:pt x="1796" y="1101"/>
                      <a:pt x="1796" y="1101"/>
                    </a:cubicBezTo>
                    <a:cubicBezTo>
                      <a:pt x="1791" y="1109"/>
                      <a:pt x="1784" y="1117"/>
                      <a:pt x="1774" y="1122"/>
                    </a:cubicBezTo>
                    <a:cubicBezTo>
                      <a:pt x="1769" y="1124"/>
                      <a:pt x="1766" y="1129"/>
                      <a:pt x="1764" y="1134"/>
                    </a:cubicBezTo>
                    <a:cubicBezTo>
                      <a:pt x="1731" y="1217"/>
                      <a:pt x="1687" y="1315"/>
                      <a:pt x="1671" y="1329"/>
                    </a:cubicBezTo>
                    <a:cubicBezTo>
                      <a:pt x="1644" y="1353"/>
                      <a:pt x="1568" y="1401"/>
                      <a:pt x="1528" y="1401"/>
                    </a:cubicBezTo>
                    <a:cubicBezTo>
                      <a:pt x="1489" y="1401"/>
                      <a:pt x="1413" y="1353"/>
                      <a:pt x="1385" y="1329"/>
                    </a:cubicBezTo>
                    <a:cubicBezTo>
                      <a:pt x="1370" y="1315"/>
                      <a:pt x="1326" y="1217"/>
                      <a:pt x="1293" y="1134"/>
                    </a:cubicBezTo>
                    <a:cubicBezTo>
                      <a:pt x="1291" y="1129"/>
                      <a:pt x="1287" y="1124"/>
                      <a:pt x="1283" y="1122"/>
                    </a:cubicBezTo>
                    <a:cubicBezTo>
                      <a:pt x="1273" y="1117"/>
                      <a:pt x="1266" y="1109"/>
                      <a:pt x="1261" y="1101"/>
                    </a:cubicBezTo>
                    <a:cubicBezTo>
                      <a:pt x="1208" y="1076"/>
                      <a:pt x="1208" y="1076"/>
                      <a:pt x="1208" y="1076"/>
                    </a:cubicBezTo>
                    <a:cubicBezTo>
                      <a:pt x="1208" y="1078"/>
                      <a:pt x="1208" y="1080"/>
                      <a:pt x="1208" y="1083"/>
                    </a:cubicBezTo>
                    <a:cubicBezTo>
                      <a:pt x="1212" y="1102"/>
                      <a:pt x="1222" y="1136"/>
                      <a:pt x="1255" y="1157"/>
                    </a:cubicBezTo>
                    <a:close/>
                    <a:moveTo>
                      <a:pt x="322" y="1157"/>
                    </a:moveTo>
                    <a:cubicBezTo>
                      <a:pt x="342" y="1207"/>
                      <a:pt x="395" y="1336"/>
                      <a:pt x="423" y="1362"/>
                    </a:cubicBezTo>
                    <a:cubicBezTo>
                      <a:pt x="425" y="1363"/>
                      <a:pt x="428" y="1365"/>
                      <a:pt x="431" y="1368"/>
                    </a:cubicBezTo>
                    <a:cubicBezTo>
                      <a:pt x="431" y="1411"/>
                      <a:pt x="431" y="1411"/>
                      <a:pt x="431" y="1411"/>
                    </a:cubicBezTo>
                    <a:cubicBezTo>
                      <a:pt x="440" y="1423"/>
                      <a:pt x="440" y="1423"/>
                      <a:pt x="440" y="1423"/>
                    </a:cubicBezTo>
                    <a:cubicBezTo>
                      <a:pt x="441" y="1425"/>
                      <a:pt x="452" y="1440"/>
                      <a:pt x="475" y="1457"/>
                    </a:cubicBezTo>
                    <a:cubicBezTo>
                      <a:pt x="475" y="1399"/>
                      <a:pt x="475" y="1399"/>
                      <a:pt x="475" y="1399"/>
                    </a:cubicBezTo>
                    <a:cubicBezTo>
                      <a:pt x="511" y="1422"/>
                      <a:pt x="559" y="1445"/>
                      <a:pt x="595" y="1445"/>
                    </a:cubicBezTo>
                    <a:cubicBezTo>
                      <a:pt x="632" y="1445"/>
                      <a:pt x="680" y="1422"/>
                      <a:pt x="717" y="1399"/>
                    </a:cubicBezTo>
                    <a:cubicBezTo>
                      <a:pt x="717" y="1457"/>
                      <a:pt x="717" y="1457"/>
                      <a:pt x="717" y="1457"/>
                    </a:cubicBezTo>
                    <a:cubicBezTo>
                      <a:pt x="740" y="1440"/>
                      <a:pt x="751" y="1424"/>
                      <a:pt x="751" y="1423"/>
                    </a:cubicBezTo>
                    <a:cubicBezTo>
                      <a:pt x="761" y="1411"/>
                      <a:pt x="761" y="1411"/>
                      <a:pt x="761" y="1411"/>
                    </a:cubicBezTo>
                    <a:cubicBezTo>
                      <a:pt x="761" y="1367"/>
                      <a:pt x="761" y="1367"/>
                      <a:pt x="761" y="1367"/>
                    </a:cubicBezTo>
                    <a:cubicBezTo>
                      <a:pt x="763" y="1365"/>
                      <a:pt x="766" y="1363"/>
                      <a:pt x="768" y="1362"/>
                    </a:cubicBezTo>
                    <a:cubicBezTo>
                      <a:pt x="796" y="1336"/>
                      <a:pt x="849" y="1207"/>
                      <a:pt x="869" y="1157"/>
                    </a:cubicBezTo>
                    <a:cubicBezTo>
                      <a:pt x="904" y="1135"/>
                      <a:pt x="913" y="1097"/>
                      <a:pt x="916" y="1081"/>
                    </a:cubicBezTo>
                    <a:cubicBezTo>
                      <a:pt x="916" y="1079"/>
                      <a:pt x="916" y="1078"/>
                      <a:pt x="916" y="1076"/>
                    </a:cubicBezTo>
                    <a:cubicBezTo>
                      <a:pt x="863" y="1101"/>
                      <a:pt x="863" y="1101"/>
                      <a:pt x="863" y="1101"/>
                    </a:cubicBezTo>
                    <a:cubicBezTo>
                      <a:pt x="858" y="1109"/>
                      <a:pt x="851" y="1117"/>
                      <a:pt x="841" y="1122"/>
                    </a:cubicBezTo>
                    <a:cubicBezTo>
                      <a:pt x="836" y="1124"/>
                      <a:pt x="833" y="1129"/>
                      <a:pt x="831" y="1134"/>
                    </a:cubicBezTo>
                    <a:cubicBezTo>
                      <a:pt x="798" y="1217"/>
                      <a:pt x="754" y="1315"/>
                      <a:pt x="738" y="1329"/>
                    </a:cubicBezTo>
                    <a:cubicBezTo>
                      <a:pt x="711" y="1353"/>
                      <a:pt x="635" y="1401"/>
                      <a:pt x="595" y="1401"/>
                    </a:cubicBezTo>
                    <a:cubicBezTo>
                      <a:pt x="556" y="1401"/>
                      <a:pt x="480" y="1353"/>
                      <a:pt x="452" y="1329"/>
                    </a:cubicBezTo>
                    <a:cubicBezTo>
                      <a:pt x="437" y="1315"/>
                      <a:pt x="393" y="1217"/>
                      <a:pt x="360" y="1134"/>
                    </a:cubicBezTo>
                    <a:cubicBezTo>
                      <a:pt x="358" y="1129"/>
                      <a:pt x="354" y="1124"/>
                      <a:pt x="350" y="1122"/>
                    </a:cubicBezTo>
                    <a:cubicBezTo>
                      <a:pt x="339" y="1117"/>
                      <a:pt x="333" y="1109"/>
                      <a:pt x="328" y="1101"/>
                    </a:cubicBezTo>
                    <a:cubicBezTo>
                      <a:pt x="275" y="1076"/>
                      <a:pt x="275" y="1076"/>
                      <a:pt x="275" y="1076"/>
                    </a:cubicBezTo>
                    <a:cubicBezTo>
                      <a:pt x="275" y="1078"/>
                      <a:pt x="275" y="1080"/>
                      <a:pt x="275" y="1083"/>
                    </a:cubicBezTo>
                    <a:cubicBezTo>
                      <a:pt x="279" y="1102"/>
                      <a:pt x="289" y="1136"/>
                      <a:pt x="322" y="11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30" name="Freeform 21">
                <a:extLst>
                  <a:ext uri="{FF2B5EF4-FFF2-40B4-BE49-F238E27FC236}">
                    <a16:creationId xmlns:a16="http://schemas.microsoft.com/office/drawing/2014/main" id="{00A13840-2030-E0DA-EAF3-A3C94C3F6912}"/>
                  </a:ext>
                </a:extLst>
              </p:cNvPr>
              <p:cNvSpPr>
                <a:spLocks noEditPoints="1"/>
              </p:cNvSpPr>
              <p:nvPr/>
            </p:nvSpPr>
            <p:spPr bwMode="auto">
              <a:xfrm>
                <a:off x="5540884" y="3203448"/>
                <a:ext cx="1150239" cy="575691"/>
              </a:xfrm>
              <a:custGeom>
                <a:avLst/>
                <a:gdLst>
                  <a:gd name="T0" fmla="*/ 1542 w 1612"/>
                  <a:gd name="T1" fmla="*/ 422 h 806"/>
                  <a:gd name="T2" fmla="*/ 1542 w 1612"/>
                  <a:gd name="T3" fmla="*/ 421 h 806"/>
                  <a:gd name="T4" fmla="*/ 1508 w 1612"/>
                  <a:gd name="T5" fmla="*/ 469 h 806"/>
                  <a:gd name="T6" fmla="*/ 1505 w 1612"/>
                  <a:gd name="T7" fmla="*/ 470 h 806"/>
                  <a:gd name="T8" fmla="*/ 1485 w 1612"/>
                  <a:gd name="T9" fmla="*/ 470 h 806"/>
                  <a:gd name="T10" fmla="*/ 1483 w 1612"/>
                  <a:gd name="T11" fmla="*/ 470 h 806"/>
                  <a:gd name="T12" fmla="*/ 1074 w 1612"/>
                  <a:gd name="T13" fmla="*/ 253 h 806"/>
                  <a:gd name="T14" fmla="*/ 1070 w 1612"/>
                  <a:gd name="T15" fmla="*/ 253 h 806"/>
                  <a:gd name="T16" fmla="*/ 949 w 1612"/>
                  <a:gd name="T17" fmla="*/ 445 h 806"/>
                  <a:gd name="T18" fmla="*/ 949 w 1612"/>
                  <a:gd name="T19" fmla="*/ 444 h 806"/>
                  <a:gd name="T20" fmla="*/ 932 w 1612"/>
                  <a:gd name="T21" fmla="*/ 315 h 806"/>
                  <a:gd name="T22" fmla="*/ 1242 w 1612"/>
                  <a:gd name="T23" fmla="*/ 0 h 806"/>
                  <a:gd name="T24" fmla="*/ 1553 w 1612"/>
                  <a:gd name="T25" fmla="*/ 315 h 806"/>
                  <a:gd name="T26" fmla="*/ 1542 w 1612"/>
                  <a:gd name="T27" fmla="*/ 422 h 806"/>
                  <a:gd name="T28" fmla="*/ 619 w 1612"/>
                  <a:gd name="T29" fmla="*/ 317 h 806"/>
                  <a:gd name="T30" fmla="*/ 310 w 1612"/>
                  <a:gd name="T31" fmla="*/ 0 h 806"/>
                  <a:gd name="T32" fmla="*/ 0 w 1612"/>
                  <a:gd name="T33" fmla="*/ 317 h 806"/>
                  <a:gd name="T34" fmla="*/ 12 w 1612"/>
                  <a:gd name="T35" fmla="*/ 427 h 806"/>
                  <a:gd name="T36" fmla="*/ 12 w 1612"/>
                  <a:gd name="T37" fmla="*/ 428 h 806"/>
                  <a:gd name="T38" fmla="*/ 43 w 1612"/>
                  <a:gd name="T39" fmla="*/ 467 h 806"/>
                  <a:gd name="T40" fmla="*/ 64 w 1612"/>
                  <a:gd name="T41" fmla="*/ 469 h 806"/>
                  <a:gd name="T42" fmla="*/ 140 w 1612"/>
                  <a:gd name="T43" fmla="*/ 254 h 806"/>
                  <a:gd name="T44" fmla="*/ 547 w 1612"/>
                  <a:gd name="T45" fmla="*/ 240 h 806"/>
                  <a:gd name="T46" fmla="*/ 550 w 1612"/>
                  <a:gd name="T47" fmla="*/ 473 h 806"/>
                  <a:gd name="T48" fmla="*/ 573 w 1612"/>
                  <a:gd name="T49" fmla="*/ 473 h 806"/>
                  <a:gd name="T50" fmla="*/ 608 w 1612"/>
                  <a:gd name="T51" fmla="*/ 424 h 806"/>
                  <a:gd name="T52" fmla="*/ 608 w 1612"/>
                  <a:gd name="T53" fmla="*/ 424 h 806"/>
                  <a:gd name="T54" fmla="*/ 619 w 1612"/>
                  <a:gd name="T55" fmla="*/ 317 h 806"/>
                  <a:gd name="T56" fmla="*/ 1033 w 1612"/>
                  <a:gd name="T57" fmla="*/ 780 h 806"/>
                  <a:gd name="T58" fmla="*/ 946 w 1612"/>
                  <a:gd name="T59" fmla="*/ 612 h 806"/>
                  <a:gd name="T60" fmla="*/ 872 w 1612"/>
                  <a:gd name="T61" fmla="*/ 756 h 806"/>
                  <a:gd name="T62" fmla="*/ 949 w 1612"/>
                  <a:gd name="T63" fmla="*/ 806 h 806"/>
                  <a:gd name="T64" fmla="*/ 1033 w 1612"/>
                  <a:gd name="T65" fmla="*/ 799 h 806"/>
                  <a:gd name="T66" fmla="*/ 1033 w 1612"/>
                  <a:gd name="T67" fmla="*/ 780 h 806"/>
                  <a:gd name="T68" fmla="*/ 1538 w 1612"/>
                  <a:gd name="T69" fmla="*/ 613 h 806"/>
                  <a:gd name="T70" fmla="*/ 1451 w 1612"/>
                  <a:gd name="T71" fmla="*/ 781 h 806"/>
                  <a:gd name="T72" fmla="*/ 1451 w 1612"/>
                  <a:gd name="T73" fmla="*/ 799 h 806"/>
                  <a:gd name="T74" fmla="*/ 1536 w 1612"/>
                  <a:gd name="T75" fmla="*/ 806 h 806"/>
                  <a:gd name="T76" fmla="*/ 1612 w 1612"/>
                  <a:gd name="T77" fmla="*/ 756 h 806"/>
                  <a:gd name="T78" fmla="*/ 1538 w 1612"/>
                  <a:gd name="T79" fmla="*/ 613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2" h="806">
                    <a:moveTo>
                      <a:pt x="1542" y="422"/>
                    </a:moveTo>
                    <a:cubicBezTo>
                      <a:pt x="1542" y="422"/>
                      <a:pt x="1542" y="421"/>
                      <a:pt x="1542" y="421"/>
                    </a:cubicBezTo>
                    <a:cubicBezTo>
                      <a:pt x="1541" y="422"/>
                      <a:pt x="1536" y="437"/>
                      <a:pt x="1508" y="469"/>
                    </a:cubicBezTo>
                    <a:cubicBezTo>
                      <a:pt x="1507" y="470"/>
                      <a:pt x="1506" y="470"/>
                      <a:pt x="1505" y="470"/>
                    </a:cubicBezTo>
                    <a:cubicBezTo>
                      <a:pt x="1485" y="470"/>
                      <a:pt x="1485" y="470"/>
                      <a:pt x="1485" y="470"/>
                    </a:cubicBezTo>
                    <a:cubicBezTo>
                      <a:pt x="1484" y="470"/>
                      <a:pt x="1484" y="470"/>
                      <a:pt x="1483" y="470"/>
                    </a:cubicBezTo>
                    <a:cubicBezTo>
                      <a:pt x="1074" y="253"/>
                      <a:pt x="1074" y="253"/>
                      <a:pt x="1074" y="253"/>
                    </a:cubicBezTo>
                    <a:cubicBezTo>
                      <a:pt x="1073" y="253"/>
                      <a:pt x="1071" y="253"/>
                      <a:pt x="1070" y="253"/>
                    </a:cubicBezTo>
                    <a:cubicBezTo>
                      <a:pt x="979" y="283"/>
                      <a:pt x="980" y="472"/>
                      <a:pt x="949" y="445"/>
                    </a:cubicBezTo>
                    <a:cubicBezTo>
                      <a:pt x="949" y="444"/>
                      <a:pt x="949" y="444"/>
                      <a:pt x="949" y="444"/>
                    </a:cubicBezTo>
                    <a:cubicBezTo>
                      <a:pt x="936" y="410"/>
                      <a:pt x="932" y="354"/>
                      <a:pt x="932" y="315"/>
                    </a:cubicBezTo>
                    <a:cubicBezTo>
                      <a:pt x="932" y="141"/>
                      <a:pt x="1067" y="0"/>
                      <a:pt x="1242" y="0"/>
                    </a:cubicBezTo>
                    <a:cubicBezTo>
                      <a:pt x="1418" y="0"/>
                      <a:pt x="1553" y="141"/>
                      <a:pt x="1553" y="315"/>
                    </a:cubicBezTo>
                    <a:cubicBezTo>
                      <a:pt x="1553" y="353"/>
                      <a:pt x="1554" y="389"/>
                      <a:pt x="1542" y="422"/>
                    </a:cubicBezTo>
                    <a:close/>
                    <a:moveTo>
                      <a:pt x="619" y="317"/>
                    </a:moveTo>
                    <a:cubicBezTo>
                      <a:pt x="619" y="142"/>
                      <a:pt x="485" y="0"/>
                      <a:pt x="310" y="0"/>
                    </a:cubicBezTo>
                    <a:cubicBezTo>
                      <a:pt x="134" y="0"/>
                      <a:pt x="0" y="142"/>
                      <a:pt x="0" y="317"/>
                    </a:cubicBezTo>
                    <a:cubicBezTo>
                      <a:pt x="0" y="356"/>
                      <a:pt x="0" y="393"/>
                      <a:pt x="12" y="427"/>
                    </a:cubicBezTo>
                    <a:cubicBezTo>
                      <a:pt x="12" y="428"/>
                      <a:pt x="12" y="428"/>
                      <a:pt x="12" y="428"/>
                    </a:cubicBezTo>
                    <a:cubicBezTo>
                      <a:pt x="43" y="456"/>
                      <a:pt x="43" y="467"/>
                      <a:pt x="43" y="467"/>
                    </a:cubicBezTo>
                    <a:cubicBezTo>
                      <a:pt x="64" y="469"/>
                      <a:pt x="64" y="469"/>
                      <a:pt x="64" y="469"/>
                    </a:cubicBezTo>
                    <a:cubicBezTo>
                      <a:pt x="64" y="469"/>
                      <a:pt x="47" y="283"/>
                      <a:pt x="140" y="254"/>
                    </a:cubicBezTo>
                    <a:cubicBezTo>
                      <a:pt x="140" y="254"/>
                      <a:pt x="512" y="418"/>
                      <a:pt x="547" y="240"/>
                    </a:cubicBezTo>
                    <a:cubicBezTo>
                      <a:pt x="550" y="462"/>
                      <a:pt x="550" y="473"/>
                      <a:pt x="550" y="473"/>
                    </a:cubicBezTo>
                    <a:cubicBezTo>
                      <a:pt x="573" y="473"/>
                      <a:pt x="573" y="473"/>
                      <a:pt x="573" y="473"/>
                    </a:cubicBezTo>
                    <a:cubicBezTo>
                      <a:pt x="602" y="440"/>
                      <a:pt x="607" y="424"/>
                      <a:pt x="608" y="424"/>
                    </a:cubicBezTo>
                    <a:cubicBezTo>
                      <a:pt x="608" y="424"/>
                      <a:pt x="608" y="424"/>
                      <a:pt x="608" y="424"/>
                    </a:cubicBezTo>
                    <a:cubicBezTo>
                      <a:pt x="620" y="391"/>
                      <a:pt x="619" y="355"/>
                      <a:pt x="619" y="317"/>
                    </a:cubicBezTo>
                    <a:close/>
                    <a:moveTo>
                      <a:pt x="1033" y="780"/>
                    </a:moveTo>
                    <a:cubicBezTo>
                      <a:pt x="1011" y="755"/>
                      <a:pt x="982" y="699"/>
                      <a:pt x="946" y="612"/>
                    </a:cubicBezTo>
                    <a:cubicBezTo>
                      <a:pt x="943" y="671"/>
                      <a:pt x="933" y="750"/>
                      <a:pt x="872" y="756"/>
                    </a:cubicBezTo>
                    <a:cubicBezTo>
                      <a:pt x="899" y="783"/>
                      <a:pt x="925" y="798"/>
                      <a:pt x="949" y="806"/>
                    </a:cubicBezTo>
                    <a:cubicBezTo>
                      <a:pt x="984" y="802"/>
                      <a:pt x="1015" y="800"/>
                      <a:pt x="1033" y="799"/>
                    </a:cubicBezTo>
                    <a:lnTo>
                      <a:pt x="1033" y="780"/>
                    </a:lnTo>
                    <a:close/>
                    <a:moveTo>
                      <a:pt x="1538" y="613"/>
                    </a:moveTo>
                    <a:cubicBezTo>
                      <a:pt x="1502" y="699"/>
                      <a:pt x="1473" y="755"/>
                      <a:pt x="1451" y="781"/>
                    </a:cubicBezTo>
                    <a:cubicBezTo>
                      <a:pt x="1451" y="799"/>
                      <a:pt x="1451" y="799"/>
                      <a:pt x="1451" y="799"/>
                    </a:cubicBezTo>
                    <a:cubicBezTo>
                      <a:pt x="1469" y="800"/>
                      <a:pt x="1501" y="802"/>
                      <a:pt x="1536" y="806"/>
                    </a:cubicBezTo>
                    <a:cubicBezTo>
                      <a:pt x="1560" y="798"/>
                      <a:pt x="1586" y="783"/>
                      <a:pt x="1612" y="756"/>
                    </a:cubicBezTo>
                    <a:cubicBezTo>
                      <a:pt x="1552" y="750"/>
                      <a:pt x="1542" y="672"/>
                      <a:pt x="1538" y="613"/>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grpSp>
        <p:nvGrpSpPr>
          <p:cNvPr id="31" name="bcgIcons_Office Building ">
            <a:extLst>
              <a:ext uri="{FF2B5EF4-FFF2-40B4-BE49-F238E27FC236}">
                <a16:creationId xmlns:a16="http://schemas.microsoft.com/office/drawing/2014/main" id="{5A8D49F7-C6D6-79DD-32F3-D48A38B11980}"/>
              </a:ext>
            </a:extLst>
          </p:cNvPr>
          <p:cNvGrpSpPr>
            <a:grpSpLocks noChangeAspect="1"/>
          </p:cNvGrpSpPr>
          <p:nvPr/>
        </p:nvGrpSpPr>
        <p:grpSpPr>
          <a:xfrm>
            <a:off x="1826890" y="2155923"/>
            <a:ext cx="719333" cy="720000"/>
            <a:chOff x="5273799" y="2606040"/>
            <a:chExt cx="1644396" cy="1645920"/>
          </a:xfrm>
        </p:grpSpPr>
        <p:sp>
          <p:nvSpPr>
            <p:cNvPr id="32" name="AutoShape 23">
              <a:extLst>
                <a:ext uri="{FF2B5EF4-FFF2-40B4-BE49-F238E27FC236}">
                  <a16:creationId xmlns:a16="http://schemas.microsoft.com/office/drawing/2014/main" id="{AE8DEC62-C130-0EA6-E338-8E0762CCB2C2}"/>
                </a:ext>
              </a:extLst>
            </p:cNvPr>
            <p:cNvSpPr>
              <a:spLocks noChangeAspect="1" noChangeArrowheads="1" noTextEdit="1"/>
            </p:cNvSpPr>
            <p:nvPr/>
          </p:nvSpPr>
          <p:spPr bwMode="auto">
            <a:xfrm>
              <a:off x="5273799"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3" name="Group 2">
              <a:extLst>
                <a:ext uri="{FF2B5EF4-FFF2-40B4-BE49-F238E27FC236}">
                  <a16:creationId xmlns:a16="http://schemas.microsoft.com/office/drawing/2014/main" id="{73E9D99E-79D7-93BD-07E9-C12E58183E0E}"/>
                </a:ext>
              </a:extLst>
            </p:cNvPr>
            <p:cNvGrpSpPr/>
            <p:nvPr/>
          </p:nvGrpSpPr>
          <p:grpSpPr>
            <a:xfrm>
              <a:off x="5618604" y="2747391"/>
              <a:ext cx="954786" cy="1333881"/>
              <a:chOff x="5618604" y="2747391"/>
              <a:chExt cx="954786" cy="1333881"/>
            </a:xfrm>
          </p:grpSpPr>
          <p:sp>
            <p:nvSpPr>
              <p:cNvPr id="34" name="Freeform 25">
                <a:extLst>
                  <a:ext uri="{FF2B5EF4-FFF2-40B4-BE49-F238E27FC236}">
                    <a16:creationId xmlns:a16="http://schemas.microsoft.com/office/drawing/2014/main" id="{871A0931-AAA2-62FF-94F4-FDB82B870B21}"/>
                  </a:ext>
                </a:extLst>
              </p:cNvPr>
              <p:cNvSpPr>
                <a:spLocks noEditPoints="1"/>
              </p:cNvSpPr>
              <p:nvPr/>
            </p:nvSpPr>
            <p:spPr bwMode="auto">
              <a:xfrm>
                <a:off x="5618604" y="2747391"/>
                <a:ext cx="954786" cy="1333881"/>
              </a:xfrm>
              <a:custGeom>
                <a:avLst/>
                <a:gdLst>
                  <a:gd name="T0" fmla="*/ 1316 w 1338"/>
                  <a:gd name="T1" fmla="*/ 1743 h 1867"/>
                  <a:gd name="T2" fmla="*/ 1253 w 1338"/>
                  <a:gd name="T3" fmla="*/ 1743 h 1867"/>
                  <a:gd name="T4" fmla="*/ 1253 w 1338"/>
                  <a:gd name="T5" fmla="*/ 1714 h 1867"/>
                  <a:gd name="T6" fmla="*/ 1232 w 1338"/>
                  <a:gd name="T7" fmla="*/ 1693 h 1867"/>
                  <a:gd name="T8" fmla="*/ 106 w 1338"/>
                  <a:gd name="T9" fmla="*/ 1693 h 1867"/>
                  <a:gd name="T10" fmla="*/ 85 w 1338"/>
                  <a:gd name="T11" fmla="*/ 1714 h 1867"/>
                  <a:gd name="T12" fmla="*/ 85 w 1338"/>
                  <a:gd name="T13" fmla="*/ 1743 h 1867"/>
                  <a:gd name="T14" fmla="*/ 22 w 1338"/>
                  <a:gd name="T15" fmla="*/ 1743 h 1867"/>
                  <a:gd name="T16" fmla="*/ 0 w 1338"/>
                  <a:gd name="T17" fmla="*/ 1765 h 1867"/>
                  <a:gd name="T18" fmla="*/ 0 w 1338"/>
                  <a:gd name="T19" fmla="*/ 1846 h 1867"/>
                  <a:gd name="T20" fmla="*/ 22 w 1338"/>
                  <a:gd name="T21" fmla="*/ 1867 h 1867"/>
                  <a:gd name="T22" fmla="*/ 1316 w 1338"/>
                  <a:gd name="T23" fmla="*/ 1867 h 1867"/>
                  <a:gd name="T24" fmla="*/ 1338 w 1338"/>
                  <a:gd name="T25" fmla="*/ 1846 h 1867"/>
                  <a:gd name="T26" fmla="*/ 1338 w 1338"/>
                  <a:gd name="T27" fmla="*/ 1765 h 1867"/>
                  <a:gd name="T28" fmla="*/ 1316 w 1338"/>
                  <a:gd name="T29" fmla="*/ 1743 h 1867"/>
                  <a:gd name="T30" fmla="*/ 1224 w 1338"/>
                  <a:gd name="T31" fmla="*/ 71 h 1867"/>
                  <a:gd name="T32" fmla="*/ 1161 w 1338"/>
                  <a:gd name="T33" fmla="*/ 71 h 1867"/>
                  <a:gd name="T34" fmla="*/ 1119 w 1338"/>
                  <a:gd name="T35" fmla="*/ 9 h 1867"/>
                  <a:gd name="T36" fmla="*/ 1101 w 1338"/>
                  <a:gd name="T37" fmla="*/ 0 h 1867"/>
                  <a:gd name="T38" fmla="*/ 237 w 1338"/>
                  <a:gd name="T39" fmla="*/ 0 h 1867"/>
                  <a:gd name="T40" fmla="*/ 219 w 1338"/>
                  <a:gd name="T41" fmla="*/ 9 h 1867"/>
                  <a:gd name="T42" fmla="*/ 177 w 1338"/>
                  <a:gd name="T43" fmla="*/ 71 h 1867"/>
                  <a:gd name="T44" fmla="*/ 114 w 1338"/>
                  <a:gd name="T45" fmla="*/ 71 h 1867"/>
                  <a:gd name="T46" fmla="*/ 92 w 1338"/>
                  <a:gd name="T47" fmla="*/ 93 h 1867"/>
                  <a:gd name="T48" fmla="*/ 92 w 1338"/>
                  <a:gd name="T49" fmla="*/ 156 h 1867"/>
                  <a:gd name="T50" fmla="*/ 114 w 1338"/>
                  <a:gd name="T51" fmla="*/ 178 h 1867"/>
                  <a:gd name="T52" fmla="*/ 125 w 1338"/>
                  <a:gd name="T53" fmla="*/ 178 h 1867"/>
                  <a:gd name="T54" fmla="*/ 125 w 1338"/>
                  <a:gd name="T55" fmla="*/ 1650 h 1867"/>
                  <a:gd name="T56" fmla="*/ 169 w 1338"/>
                  <a:gd name="T57" fmla="*/ 1650 h 1867"/>
                  <a:gd name="T58" fmla="*/ 169 w 1338"/>
                  <a:gd name="T59" fmla="*/ 156 h 1867"/>
                  <a:gd name="T60" fmla="*/ 147 w 1338"/>
                  <a:gd name="T61" fmla="*/ 134 h 1867"/>
                  <a:gd name="T62" fmla="*/ 136 w 1338"/>
                  <a:gd name="T63" fmla="*/ 134 h 1867"/>
                  <a:gd name="T64" fmla="*/ 136 w 1338"/>
                  <a:gd name="T65" fmla="*/ 115 h 1867"/>
                  <a:gd name="T66" fmla="*/ 1202 w 1338"/>
                  <a:gd name="T67" fmla="*/ 115 h 1867"/>
                  <a:gd name="T68" fmla="*/ 1202 w 1338"/>
                  <a:gd name="T69" fmla="*/ 134 h 1867"/>
                  <a:gd name="T70" fmla="*/ 1191 w 1338"/>
                  <a:gd name="T71" fmla="*/ 134 h 1867"/>
                  <a:gd name="T72" fmla="*/ 1169 w 1338"/>
                  <a:gd name="T73" fmla="*/ 156 h 1867"/>
                  <a:gd name="T74" fmla="*/ 1169 w 1338"/>
                  <a:gd name="T75" fmla="*/ 1650 h 1867"/>
                  <a:gd name="T76" fmla="*/ 1213 w 1338"/>
                  <a:gd name="T77" fmla="*/ 1650 h 1867"/>
                  <a:gd name="T78" fmla="*/ 1213 w 1338"/>
                  <a:gd name="T79" fmla="*/ 178 h 1867"/>
                  <a:gd name="T80" fmla="*/ 1224 w 1338"/>
                  <a:gd name="T81" fmla="*/ 178 h 1867"/>
                  <a:gd name="T82" fmla="*/ 1246 w 1338"/>
                  <a:gd name="T83" fmla="*/ 156 h 1867"/>
                  <a:gd name="T84" fmla="*/ 1246 w 1338"/>
                  <a:gd name="T85" fmla="*/ 93 h 1867"/>
                  <a:gd name="T86" fmla="*/ 1224 w 1338"/>
                  <a:gd name="T87" fmla="*/ 71 h 1867"/>
                  <a:gd name="T88" fmla="*/ 248 w 1338"/>
                  <a:gd name="T89" fmla="*/ 44 h 1867"/>
                  <a:gd name="T90" fmla="*/ 1090 w 1338"/>
                  <a:gd name="T91" fmla="*/ 44 h 1867"/>
                  <a:gd name="T92" fmla="*/ 1108 w 1338"/>
                  <a:gd name="T93" fmla="*/ 71 h 1867"/>
                  <a:gd name="T94" fmla="*/ 230 w 1338"/>
                  <a:gd name="T95" fmla="*/ 71 h 1867"/>
                  <a:gd name="T96" fmla="*/ 248 w 1338"/>
                  <a:gd name="T97" fmla="*/ 44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867">
                    <a:moveTo>
                      <a:pt x="1316" y="1743"/>
                    </a:moveTo>
                    <a:cubicBezTo>
                      <a:pt x="1253" y="1743"/>
                      <a:pt x="1253" y="1743"/>
                      <a:pt x="1253" y="1743"/>
                    </a:cubicBezTo>
                    <a:cubicBezTo>
                      <a:pt x="1253" y="1714"/>
                      <a:pt x="1253" y="1714"/>
                      <a:pt x="1253" y="1714"/>
                    </a:cubicBezTo>
                    <a:cubicBezTo>
                      <a:pt x="1253" y="1702"/>
                      <a:pt x="1243" y="1693"/>
                      <a:pt x="1232" y="1693"/>
                    </a:cubicBezTo>
                    <a:cubicBezTo>
                      <a:pt x="106" y="1693"/>
                      <a:pt x="106" y="1693"/>
                      <a:pt x="106" y="1693"/>
                    </a:cubicBezTo>
                    <a:cubicBezTo>
                      <a:pt x="95" y="1693"/>
                      <a:pt x="85" y="1702"/>
                      <a:pt x="85" y="1714"/>
                    </a:cubicBezTo>
                    <a:cubicBezTo>
                      <a:pt x="85" y="1743"/>
                      <a:pt x="85" y="1743"/>
                      <a:pt x="85" y="1743"/>
                    </a:cubicBezTo>
                    <a:cubicBezTo>
                      <a:pt x="22" y="1743"/>
                      <a:pt x="22" y="1743"/>
                      <a:pt x="22" y="1743"/>
                    </a:cubicBezTo>
                    <a:cubicBezTo>
                      <a:pt x="10" y="1743"/>
                      <a:pt x="0" y="1753"/>
                      <a:pt x="0" y="1765"/>
                    </a:cubicBezTo>
                    <a:cubicBezTo>
                      <a:pt x="0" y="1846"/>
                      <a:pt x="0" y="1846"/>
                      <a:pt x="0" y="1846"/>
                    </a:cubicBezTo>
                    <a:cubicBezTo>
                      <a:pt x="0" y="1858"/>
                      <a:pt x="10" y="1867"/>
                      <a:pt x="22" y="1867"/>
                    </a:cubicBezTo>
                    <a:cubicBezTo>
                      <a:pt x="1316" y="1867"/>
                      <a:pt x="1316" y="1867"/>
                      <a:pt x="1316" y="1867"/>
                    </a:cubicBezTo>
                    <a:cubicBezTo>
                      <a:pt x="1328" y="1867"/>
                      <a:pt x="1338" y="1858"/>
                      <a:pt x="1338" y="1846"/>
                    </a:cubicBezTo>
                    <a:cubicBezTo>
                      <a:pt x="1338" y="1765"/>
                      <a:pt x="1338" y="1765"/>
                      <a:pt x="1338" y="1765"/>
                    </a:cubicBezTo>
                    <a:cubicBezTo>
                      <a:pt x="1338" y="1753"/>
                      <a:pt x="1328" y="1743"/>
                      <a:pt x="1316" y="1743"/>
                    </a:cubicBezTo>
                    <a:close/>
                    <a:moveTo>
                      <a:pt x="1224" y="71"/>
                    </a:moveTo>
                    <a:cubicBezTo>
                      <a:pt x="1161" y="71"/>
                      <a:pt x="1161" y="71"/>
                      <a:pt x="1161" y="71"/>
                    </a:cubicBezTo>
                    <a:cubicBezTo>
                      <a:pt x="1119" y="9"/>
                      <a:pt x="1119" y="9"/>
                      <a:pt x="1119" y="9"/>
                    </a:cubicBezTo>
                    <a:cubicBezTo>
                      <a:pt x="1115" y="3"/>
                      <a:pt x="1108" y="0"/>
                      <a:pt x="1101" y="0"/>
                    </a:cubicBezTo>
                    <a:cubicBezTo>
                      <a:pt x="237" y="0"/>
                      <a:pt x="237" y="0"/>
                      <a:pt x="237" y="0"/>
                    </a:cubicBezTo>
                    <a:cubicBezTo>
                      <a:pt x="230" y="0"/>
                      <a:pt x="223" y="3"/>
                      <a:pt x="219" y="9"/>
                    </a:cubicBezTo>
                    <a:cubicBezTo>
                      <a:pt x="177" y="71"/>
                      <a:pt x="177" y="71"/>
                      <a:pt x="177" y="71"/>
                    </a:cubicBezTo>
                    <a:cubicBezTo>
                      <a:pt x="114" y="71"/>
                      <a:pt x="114" y="71"/>
                      <a:pt x="114" y="71"/>
                    </a:cubicBezTo>
                    <a:cubicBezTo>
                      <a:pt x="102" y="71"/>
                      <a:pt x="92" y="81"/>
                      <a:pt x="92" y="93"/>
                    </a:cubicBezTo>
                    <a:cubicBezTo>
                      <a:pt x="92" y="156"/>
                      <a:pt x="92" y="156"/>
                      <a:pt x="92" y="156"/>
                    </a:cubicBezTo>
                    <a:cubicBezTo>
                      <a:pt x="92" y="168"/>
                      <a:pt x="102" y="178"/>
                      <a:pt x="114" y="178"/>
                    </a:cubicBezTo>
                    <a:cubicBezTo>
                      <a:pt x="125" y="178"/>
                      <a:pt x="125" y="178"/>
                      <a:pt x="125" y="178"/>
                    </a:cubicBezTo>
                    <a:cubicBezTo>
                      <a:pt x="125" y="1650"/>
                      <a:pt x="125" y="1650"/>
                      <a:pt x="125" y="1650"/>
                    </a:cubicBezTo>
                    <a:cubicBezTo>
                      <a:pt x="169" y="1650"/>
                      <a:pt x="169" y="1650"/>
                      <a:pt x="169" y="1650"/>
                    </a:cubicBezTo>
                    <a:cubicBezTo>
                      <a:pt x="169" y="156"/>
                      <a:pt x="169" y="156"/>
                      <a:pt x="169" y="156"/>
                    </a:cubicBezTo>
                    <a:cubicBezTo>
                      <a:pt x="169" y="144"/>
                      <a:pt x="159" y="134"/>
                      <a:pt x="147" y="134"/>
                    </a:cubicBezTo>
                    <a:cubicBezTo>
                      <a:pt x="136" y="134"/>
                      <a:pt x="136" y="134"/>
                      <a:pt x="136" y="134"/>
                    </a:cubicBezTo>
                    <a:cubicBezTo>
                      <a:pt x="136" y="115"/>
                      <a:pt x="136" y="115"/>
                      <a:pt x="136" y="115"/>
                    </a:cubicBezTo>
                    <a:cubicBezTo>
                      <a:pt x="1202" y="115"/>
                      <a:pt x="1202" y="115"/>
                      <a:pt x="1202" y="115"/>
                    </a:cubicBezTo>
                    <a:cubicBezTo>
                      <a:pt x="1202" y="134"/>
                      <a:pt x="1202" y="134"/>
                      <a:pt x="1202" y="134"/>
                    </a:cubicBezTo>
                    <a:cubicBezTo>
                      <a:pt x="1191" y="134"/>
                      <a:pt x="1191" y="134"/>
                      <a:pt x="1191" y="134"/>
                    </a:cubicBezTo>
                    <a:cubicBezTo>
                      <a:pt x="1179" y="134"/>
                      <a:pt x="1169" y="144"/>
                      <a:pt x="1169" y="156"/>
                    </a:cubicBezTo>
                    <a:cubicBezTo>
                      <a:pt x="1169" y="1650"/>
                      <a:pt x="1169" y="1650"/>
                      <a:pt x="1169" y="1650"/>
                    </a:cubicBezTo>
                    <a:cubicBezTo>
                      <a:pt x="1213" y="1650"/>
                      <a:pt x="1213" y="1650"/>
                      <a:pt x="1213" y="1650"/>
                    </a:cubicBezTo>
                    <a:cubicBezTo>
                      <a:pt x="1213" y="178"/>
                      <a:pt x="1213" y="178"/>
                      <a:pt x="1213" y="178"/>
                    </a:cubicBezTo>
                    <a:cubicBezTo>
                      <a:pt x="1224" y="178"/>
                      <a:pt x="1224" y="178"/>
                      <a:pt x="1224" y="178"/>
                    </a:cubicBezTo>
                    <a:cubicBezTo>
                      <a:pt x="1236" y="178"/>
                      <a:pt x="1246" y="168"/>
                      <a:pt x="1246" y="156"/>
                    </a:cubicBezTo>
                    <a:cubicBezTo>
                      <a:pt x="1246" y="93"/>
                      <a:pt x="1246" y="93"/>
                      <a:pt x="1246" y="93"/>
                    </a:cubicBezTo>
                    <a:cubicBezTo>
                      <a:pt x="1246" y="81"/>
                      <a:pt x="1236" y="71"/>
                      <a:pt x="1224" y="71"/>
                    </a:cubicBezTo>
                    <a:close/>
                    <a:moveTo>
                      <a:pt x="248" y="44"/>
                    </a:moveTo>
                    <a:cubicBezTo>
                      <a:pt x="1090" y="44"/>
                      <a:pt x="1090" y="44"/>
                      <a:pt x="1090" y="44"/>
                    </a:cubicBezTo>
                    <a:cubicBezTo>
                      <a:pt x="1108" y="71"/>
                      <a:pt x="1108" y="71"/>
                      <a:pt x="1108" y="71"/>
                    </a:cubicBezTo>
                    <a:cubicBezTo>
                      <a:pt x="230" y="71"/>
                      <a:pt x="230" y="71"/>
                      <a:pt x="230" y="71"/>
                    </a:cubicBezTo>
                    <a:lnTo>
                      <a:pt x="248"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35" name="Freeform 26">
                <a:extLst>
                  <a:ext uri="{FF2B5EF4-FFF2-40B4-BE49-F238E27FC236}">
                    <a16:creationId xmlns:a16="http://schemas.microsoft.com/office/drawing/2014/main" id="{80ED1391-41FE-FC15-207D-4D2A9418F221}"/>
                  </a:ext>
                </a:extLst>
              </p:cNvPr>
              <p:cNvSpPr>
                <a:spLocks noEditPoints="1"/>
              </p:cNvSpPr>
              <p:nvPr/>
            </p:nvSpPr>
            <p:spPr bwMode="auto">
              <a:xfrm>
                <a:off x="5836155" y="2904744"/>
                <a:ext cx="519684" cy="1021461"/>
              </a:xfrm>
              <a:custGeom>
                <a:avLst/>
                <a:gdLst>
                  <a:gd name="T0" fmla="*/ 110 w 728"/>
                  <a:gd name="T1" fmla="*/ 1430 h 1430"/>
                  <a:gd name="T2" fmla="*/ 100 w 728"/>
                  <a:gd name="T3" fmla="*/ 1101 h 1430"/>
                  <a:gd name="T4" fmla="*/ 334 w 728"/>
                  <a:gd name="T5" fmla="*/ 1091 h 1430"/>
                  <a:gd name="T6" fmla="*/ 344 w 728"/>
                  <a:gd name="T7" fmla="*/ 1420 h 1430"/>
                  <a:gd name="T8" fmla="*/ 628 w 728"/>
                  <a:gd name="T9" fmla="*/ 1420 h 1430"/>
                  <a:gd name="T10" fmla="*/ 618 w 728"/>
                  <a:gd name="T11" fmla="*/ 1091 h 1430"/>
                  <a:gd name="T12" fmla="*/ 384 w 728"/>
                  <a:gd name="T13" fmla="*/ 1101 h 1430"/>
                  <a:gd name="T14" fmla="*/ 394 w 728"/>
                  <a:gd name="T15" fmla="*/ 1430 h 1430"/>
                  <a:gd name="T16" fmla="*/ 628 w 728"/>
                  <a:gd name="T17" fmla="*/ 1420 h 1430"/>
                  <a:gd name="T18" fmla="*/ 452 w 728"/>
                  <a:gd name="T19" fmla="*/ 273 h 1430"/>
                  <a:gd name="T20" fmla="*/ 462 w 728"/>
                  <a:gd name="T21" fmla="*/ 10 h 1430"/>
                  <a:gd name="T22" fmla="*/ 276 w 728"/>
                  <a:gd name="T23" fmla="*/ 0 h 1430"/>
                  <a:gd name="T24" fmla="*/ 266 w 728"/>
                  <a:gd name="T25" fmla="*/ 263 h 1430"/>
                  <a:gd name="T26" fmla="*/ 276 w 728"/>
                  <a:gd name="T27" fmla="*/ 600 h 1430"/>
                  <a:gd name="T28" fmla="*/ 462 w 728"/>
                  <a:gd name="T29" fmla="*/ 590 h 1430"/>
                  <a:gd name="T30" fmla="*/ 452 w 728"/>
                  <a:gd name="T31" fmla="*/ 327 h 1430"/>
                  <a:gd name="T32" fmla="*/ 266 w 728"/>
                  <a:gd name="T33" fmla="*/ 337 h 1430"/>
                  <a:gd name="T34" fmla="*/ 276 w 728"/>
                  <a:gd name="T35" fmla="*/ 600 h 1430"/>
                  <a:gd name="T36" fmla="*/ 186 w 728"/>
                  <a:gd name="T37" fmla="*/ 273 h 1430"/>
                  <a:gd name="T38" fmla="*/ 196 w 728"/>
                  <a:gd name="T39" fmla="*/ 10 h 1430"/>
                  <a:gd name="T40" fmla="*/ 10 w 728"/>
                  <a:gd name="T41" fmla="*/ 0 h 1430"/>
                  <a:gd name="T42" fmla="*/ 0 w 728"/>
                  <a:gd name="T43" fmla="*/ 263 h 1430"/>
                  <a:gd name="T44" fmla="*/ 10 w 728"/>
                  <a:gd name="T45" fmla="*/ 600 h 1430"/>
                  <a:gd name="T46" fmla="*/ 196 w 728"/>
                  <a:gd name="T47" fmla="*/ 590 h 1430"/>
                  <a:gd name="T48" fmla="*/ 186 w 728"/>
                  <a:gd name="T49" fmla="*/ 327 h 1430"/>
                  <a:gd name="T50" fmla="*/ 0 w 728"/>
                  <a:gd name="T51" fmla="*/ 337 h 1430"/>
                  <a:gd name="T52" fmla="*/ 10 w 728"/>
                  <a:gd name="T53" fmla="*/ 600 h 1430"/>
                  <a:gd name="T54" fmla="*/ 718 w 728"/>
                  <a:gd name="T55" fmla="*/ 273 h 1430"/>
                  <a:gd name="T56" fmla="*/ 728 w 728"/>
                  <a:gd name="T57" fmla="*/ 10 h 1430"/>
                  <a:gd name="T58" fmla="*/ 542 w 728"/>
                  <a:gd name="T59" fmla="*/ 0 h 1430"/>
                  <a:gd name="T60" fmla="*/ 532 w 728"/>
                  <a:gd name="T61" fmla="*/ 263 h 1430"/>
                  <a:gd name="T62" fmla="*/ 542 w 728"/>
                  <a:gd name="T63" fmla="*/ 600 h 1430"/>
                  <a:gd name="T64" fmla="*/ 728 w 728"/>
                  <a:gd name="T65" fmla="*/ 590 h 1430"/>
                  <a:gd name="T66" fmla="*/ 718 w 728"/>
                  <a:gd name="T67" fmla="*/ 327 h 1430"/>
                  <a:gd name="T68" fmla="*/ 532 w 728"/>
                  <a:gd name="T69" fmla="*/ 337 h 1430"/>
                  <a:gd name="T70" fmla="*/ 542 w 728"/>
                  <a:gd name="T71" fmla="*/ 600 h 1430"/>
                  <a:gd name="T72" fmla="*/ 452 w 728"/>
                  <a:gd name="T73" fmla="*/ 926 h 1430"/>
                  <a:gd name="T74" fmla="*/ 462 w 728"/>
                  <a:gd name="T75" fmla="*/ 663 h 1430"/>
                  <a:gd name="T76" fmla="*/ 276 w 728"/>
                  <a:gd name="T77" fmla="*/ 653 h 1430"/>
                  <a:gd name="T78" fmla="*/ 266 w 728"/>
                  <a:gd name="T79" fmla="*/ 916 h 1430"/>
                  <a:gd name="T80" fmla="*/ 10 w 728"/>
                  <a:gd name="T81" fmla="*/ 926 h 1430"/>
                  <a:gd name="T82" fmla="*/ 196 w 728"/>
                  <a:gd name="T83" fmla="*/ 916 h 1430"/>
                  <a:gd name="T84" fmla="*/ 186 w 728"/>
                  <a:gd name="T85" fmla="*/ 653 h 1430"/>
                  <a:gd name="T86" fmla="*/ 0 w 728"/>
                  <a:gd name="T87" fmla="*/ 663 h 1430"/>
                  <a:gd name="T88" fmla="*/ 10 w 728"/>
                  <a:gd name="T89" fmla="*/ 926 h 1430"/>
                  <a:gd name="T90" fmla="*/ 718 w 728"/>
                  <a:gd name="T91" fmla="*/ 926 h 1430"/>
                  <a:gd name="T92" fmla="*/ 728 w 728"/>
                  <a:gd name="T93" fmla="*/ 663 h 1430"/>
                  <a:gd name="T94" fmla="*/ 542 w 728"/>
                  <a:gd name="T95" fmla="*/ 653 h 1430"/>
                  <a:gd name="T96" fmla="*/ 532 w 728"/>
                  <a:gd name="T97" fmla="*/ 916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8" h="1430">
                    <a:moveTo>
                      <a:pt x="334" y="1430"/>
                    </a:moveTo>
                    <a:cubicBezTo>
                      <a:pt x="110" y="1430"/>
                      <a:pt x="110" y="1430"/>
                      <a:pt x="110" y="1430"/>
                    </a:cubicBezTo>
                    <a:cubicBezTo>
                      <a:pt x="104" y="1430"/>
                      <a:pt x="100" y="1426"/>
                      <a:pt x="100" y="1420"/>
                    </a:cubicBezTo>
                    <a:cubicBezTo>
                      <a:pt x="100" y="1101"/>
                      <a:pt x="100" y="1101"/>
                      <a:pt x="100" y="1101"/>
                    </a:cubicBezTo>
                    <a:cubicBezTo>
                      <a:pt x="100" y="1095"/>
                      <a:pt x="104" y="1091"/>
                      <a:pt x="110" y="1091"/>
                    </a:cubicBezTo>
                    <a:cubicBezTo>
                      <a:pt x="334" y="1091"/>
                      <a:pt x="334" y="1091"/>
                      <a:pt x="334" y="1091"/>
                    </a:cubicBezTo>
                    <a:cubicBezTo>
                      <a:pt x="340" y="1091"/>
                      <a:pt x="344" y="1095"/>
                      <a:pt x="344" y="1101"/>
                    </a:cubicBezTo>
                    <a:cubicBezTo>
                      <a:pt x="344" y="1420"/>
                      <a:pt x="344" y="1420"/>
                      <a:pt x="344" y="1420"/>
                    </a:cubicBezTo>
                    <a:cubicBezTo>
                      <a:pt x="344" y="1426"/>
                      <a:pt x="340" y="1430"/>
                      <a:pt x="334" y="1430"/>
                    </a:cubicBezTo>
                    <a:close/>
                    <a:moveTo>
                      <a:pt x="628" y="1420"/>
                    </a:moveTo>
                    <a:cubicBezTo>
                      <a:pt x="628" y="1101"/>
                      <a:pt x="628" y="1101"/>
                      <a:pt x="628" y="1101"/>
                    </a:cubicBezTo>
                    <a:cubicBezTo>
                      <a:pt x="628" y="1095"/>
                      <a:pt x="624" y="1091"/>
                      <a:pt x="618" y="1091"/>
                    </a:cubicBezTo>
                    <a:cubicBezTo>
                      <a:pt x="394" y="1091"/>
                      <a:pt x="394" y="1091"/>
                      <a:pt x="394" y="1091"/>
                    </a:cubicBezTo>
                    <a:cubicBezTo>
                      <a:pt x="388" y="1091"/>
                      <a:pt x="384" y="1095"/>
                      <a:pt x="384" y="1101"/>
                    </a:cubicBezTo>
                    <a:cubicBezTo>
                      <a:pt x="384" y="1420"/>
                      <a:pt x="384" y="1420"/>
                      <a:pt x="384" y="1420"/>
                    </a:cubicBezTo>
                    <a:cubicBezTo>
                      <a:pt x="384" y="1426"/>
                      <a:pt x="388" y="1430"/>
                      <a:pt x="394" y="1430"/>
                    </a:cubicBezTo>
                    <a:cubicBezTo>
                      <a:pt x="618" y="1430"/>
                      <a:pt x="618" y="1430"/>
                      <a:pt x="618" y="1430"/>
                    </a:cubicBezTo>
                    <a:cubicBezTo>
                      <a:pt x="624" y="1430"/>
                      <a:pt x="628" y="1426"/>
                      <a:pt x="628" y="1420"/>
                    </a:cubicBezTo>
                    <a:close/>
                    <a:moveTo>
                      <a:pt x="276" y="273"/>
                    </a:moveTo>
                    <a:cubicBezTo>
                      <a:pt x="452" y="273"/>
                      <a:pt x="452" y="273"/>
                      <a:pt x="452" y="273"/>
                    </a:cubicBezTo>
                    <a:cubicBezTo>
                      <a:pt x="457" y="273"/>
                      <a:pt x="462" y="269"/>
                      <a:pt x="462" y="263"/>
                    </a:cubicBezTo>
                    <a:cubicBezTo>
                      <a:pt x="462" y="10"/>
                      <a:pt x="462" y="10"/>
                      <a:pt x="462" y="10"/>
                    </a:cubicBezTo>
                    <a:cubicBezTo>
                      <a:pt x="462" y="5"/>
                      <a:pt x="457" y="0"/>
                      <a:pt x="452" y="0"/>
                    </a:cubicBezTo>
                    <a:cubicBezTo>
                      <a:pt x="276" y="0"/>
                      <a:pt x="276" y="0"/>
                      <a:pt x="276" y="0"/>
                    </a:cubicBezTo>
                    <a:cubicBezTo>
                      <a:pt x="271" y="0"/>
                      <a:pt x="266" y="5"/>
                      <a:pt x="266" y="10"/>
                    </a:cubicBezTo>
                    <a:cubicBezTo>
                      <a:pt x="266" y="263"/>
                      <a:pt x="266" y="263"/>
                      <a:pt x="266" y="263"/>
                    </a:cubicBezTo>
                    <a:cubicBezTo>
                      <a:pt x="266" y="269"/>
                      <a:pt x="271" y="273"/>
                      <a:pt x="276" y="273"/>
                    </a:cubicBezTo>
                    <a:close/>
                    <a:moveTo>
                      <a:pt x="276" y="600"/>
                    </a:moveTo>
                    <a:cubicBezTo>
                      <a:pt x="452" y="600"/>
                      <a:pt x="452" y="600"/>
                      <a:pt x="452" y="600"/>
                    </a:cubicBezTo>
                    <a:cubicBezTo>
                      <a:pt x="457" y="600"/>
                      <a:pt x="462" y="595"/>
                      <a:pt x="462" y="590"/>
                    </a:cubicBezTo>
                    <a:cubicBezTo>
                      <a:pt x="462" y="337"/>
                      <a:pt x="462" y="337"/>
                      <a:pt x="462" y="337"/>
                    </a:cubicBezTo>
                    <a:cubicBezTo>
                      <a:pt x="462" y="331"/>
                      <a:pt x="457" y="327"/>
                      <a:pt x="452" y="327"/>
                    </a:cubicBezTo>
                    <a:cubicBezTo>
                      <a:pt x="276" y="327"/>
                      <a:pt x="276" y="327"/>
                      <a:pt x="276" y="327"/>
                    </a:cubicBezTo>
                    <a:cubicBezTo>
                      <a:pt x="271" y="327"/>
                      <a:pt x="266" y="331"/>
                      <a:pt x="266" y="337"/>
                    </a:cubicBezTo>
                    <a:cubicBezTo>
                      <a:pt x="266" y="590"/>
                      <a:pt x="266" y="590"/>
                      <a:pt x="266" y="590"/>
                    </a:cubicBezTo>
                    <a:cubicBezTo>
                      <a:pt x="266" y="595"/>
                      <a:pt x="271" y="600"/>
                      <a:pt x="276" y="600"/>
                    </a:cubicBezTo>
                    <a:close/>
                    <a:moveTo>
                      <a:pt x="10" y="273"/>
                    </a:moveTo>
                    <a:cubicBezTo>
                      <a:pt x="186" y="273"/>
                      <a:pt x="186" y="273"/>
                      <a:pt x="186" y="273"/>
                    </a:cubicBezTo>
                    <a:cubicBezTo>
                      <a:pt x="191" y="273"/>
                      <a:pt x="196" y="269"/>
                      <a:pt x="196" y="263"/>
                    </a:cubicBezTo>
                    <a:cubicBezTo>
                      <a:pt x="196" y="10"/>
                      <a:pt x="196" y="10"/>
                      <a:pt x="196" y="10"/>
                    </a:cubicBezTo>
                    <a:cubicBezTo>
                      <a:pt x="196" y="5"/>
                      <a:pt x="191" y="0"/>
                      <a:pt x="186" y="0"/>
                    </a:cubicBezTo>
                    <a:cubicBezTo>
                      <a:pt x="10" y="0"/>
                      <a:pt x="10" y="0"/>
                      <a:pt x="10" y="0"/>
                    </a:cubicBezTo>
                    <a:cubicBezTo>
                      <a:pt x="4" y="0"/>
                      <a:pt x="0" y="5"/>
                      <a:pt x="0" y="10"/>
                    </a:cubicBezTo>
                    <a:cubicBezTo>
                      <a:pt x="0" y="263"/>
                      <a:pt x="0" y="263"/>
                      <a:pt x="0" y="263"/>
                    </a:cubicBezTo>
                    <a:cubicBezTo>
                      <a:pt x="0" y="269"/>
                      <a:pt x="4" y="273"/>
                      <a:pt x="10" y="273"/>
                    </a:cubicBezTo>
                    <a:close/>
                    <a:moveTo>
                      <a:pt x="10" y="600"/>
                    </a:moveTo>
                    <a:cubicBezTo>
                      <a:pt x="186" y="600"/>
                      <a:pt x="186" y="600"/>
                      <a:pt x="186" y="600"/>
                    </a:cubicBezTo>
                    <a:cubicBezTo>
                      <a:pt x="191" y="600"/>
                      <a:pt x="196" y="595"/>
                      <a:pt x="196" y="590"/>
                    </a:cubicBezTo>
                    <a:cubicBezTo>
                      <a:pt x="196" y="337"/>
                      <a:pt x="196" y="337"/>
                      <a:pt x="196" y="337"/>
                    </a:cubicBezTo>
                    <a:cubicBezTo>
                      <a:pt x="196" y="331"/>
                      <a:pt x="191" y="327"/>
                      <a:pt x="186" y="327"/>
                    </a:cubicBezTo>
                    <a:cubicBezTo>
                      <a:pt x="10" y="327"/>
                      <a:pt x="10" y="327"/>
                      <a:pt x="10" y="327"/>
                    </a:cubicBezTo>
                    <a:cubicBezTo>
                      <a:pt x="4" y="327"/>
                      <a:pt x="0" y="331"/>
                      <a:pt x="0" y="337"/>
                    </a:cubicBezTo>
                    <a:cubicBezTo>
                      <a:pt x="0" y="590"/>
                      <a:pt x="0" y="590"/>
                      <a:pt x="0" y="590"/>
                    </a:cubicBezTo>
                    <a:cubicBezTo>
                      <a:pt x="0" y="595"/>
                      <a:pt x="4" y="600"/>
                      <a:pt x="10" y="600"/>
                    </a:cubicBezTo>
                    <a:close/>
                    <a:moveTo>
                      <a:pt x="542" y="273"/>
                    </a:moveTo>
                    <a:cubicBezTo>
                      <a:pt x="718" y="273"/>
                      <a:pt x="718" y="273"/>
                      <a:pt x="718" y="273"/>
                    </a:cubicBezTo>
                    <a:cubicBezTo>
                      <a:pt x="724" y="273"/>
                      <a:pt x="728" y="269"/>
                      <a:pt x="728" y="263"/>
                    </a:cubicBezTo>
                    <a:cubicBezTo>
                      <a:pt x="728" y="10"/>
                      <a:pt x="728" y="10"/>
                      <a:pt x="728" y="10"/>
                    </a:cubicBezTo>
                    <a:cubicBezTo>
                      <a:pt x="728" y="5"/>
                      <a:pt x="724" y="0"/>
                      <a:pt x="718" y="0"/>
                    </a:cubicBezTo>
                    <a:cubicBezTo>
                      <a:pt x="542" y="0"/>
                      <a:pt x="542" y="0"/>
                      <a:pt x="542" y="0"/>
                    </a:cubicBezTo>
                    <a:cubicBezTo>
                      <a:pt x="537" y="0"/>
                      <a:pt x="532" y="5"/>
                      <a:pt x="532" y="10"/>
                    </a:cubicBezTo>
                    <a:cubicBezTo>
                      <a:pt x="532" y="263"/>
                      <a:pt x="532" y="263"/>
                      <a:pt x="532" y="263"/>
                    </a:cubicBezTo>
                    <a:cubicBezTo>
                      <a:pt x="532" y="269"/>
                      <a:pt x="537" y="273"/>
                      <a:pt x="542" y="273"/>
                    </a:cubicBezTo>
                    <a:close/>
                    <a:moveTo>
                      <a:pt x="542" y="600"/>
                    </a:moveTo>
                    <a:cubicBezTo>
                      <a:pt x="718" y="600"/>
                      <a:pt x="718" y="600"/>
                      <a:pt x="718" y="600"/>
                    </a:cubicBezTo>
                    <a:cubicBezTo>
                      <a:pt x="724" y="600"/>
                      <a:pt x="728" y="595"/>
                      <a:pt x="728" y="590"/>
                    </a:cubicBezTo>
                    <a:cubicBezTo>
                      <a:pt x="728" y="337"/>
                      <a:pt x="728" y="337"/>
                      <a:pt x="728" y="337"/>
                    </a:cubicBezTo>
                    <a:cubicBezTo>
                      <a:pt x="728" y="331"/>
                      <a:pt x="724" y="327"/>
                      <a:pt x="718" y="327"/>
                    </a:cubicBezTo>
                    <a:cubicBezTo>
                      <a:pt x="542" y="327"/>
                      <a:pt x="542" y="327"/>
                      <a:pt x="542" y="327"/>
                    </a:cubicBezTo>
                    <a:cubicBezTo>
                      <a:pt x="537" y="327"/>
                      <a:pt x="532" y="331"/>
                      <a:pt x="532" y="337"/>
                    </a:cubicBezTo>
                    <a:cubicBezTo>
                      <a:pt x="532" y="590"/>
                      <a:pt x="532" y="590"/>
                      <a:pt x="532" y="590"/>
                    </a:cubicBezTo>
                    <a:cubicBezTo>
                      <a:pt x="532" y="595"/>
                      <a:pt x="537" y="600"/>
                      <a:pt x="542" y="600"/>
                    </a:cubicBezTo>
                    <a:close/>
                    <a:moveTo>
                      <a:pt x="276" y="926"/>
                    </a:moveTo>
                    <a:cubicBezTo>
                      <a:pt x="452" y="926"/>
                      <a:pt x="452" y="926"/>
                      <a:pt x="452" y="926"/>
                    </a:cubicBezTo>
                    <a:cubicBezTo>
                      <a:pt x="457" y="926"/>
                      <a:pt x="462" y="922"/>
                      <a:pt x="462" y="916"/>
                    </a:cubicBezTo>
                    <a:cubicBezTo>
                      <a:pt x="462" y="663"/>
                      <a:pt x="462" y="663"/>
                      <a:pt x="462" y="663"/>
                    </a:cubicBezTo>
                    <a:cubicBezTo>
                      <a:pt x="462" y="658"/>
                      <a:pt x="457" y="653"/>
                      <a:pt x="452" y="653"/>
                    </a:cubicBezTo>
                    <a:cubicBezTo>
                      <a:pt x="276" y="653"/>
                      <a:pt x="276" y="653"/>
                      <a:pt x="276" y="653"/>
                    </a:cubicBezTo>
                    <a:cubicBezTo>
                      <a:pt x="271" y="653"/>
                      <a:pt x="266" y="658"/>
                      <a:pt x="266" y="663"/>
                    </a:cubicBezTo>
                    <a:cubicBezTo>
                      <a:pt x="266" y="916"/>
                      <a:pt x="266" y="916"/>
                      <a:pt x="266" y="916"/>
                    </a:cubicBezTo>
                    <a:cubicBezTo>
                      <a:pt x="266" y="922"/>
                      <a:pt x="271" y="926"/>
                      <a:pt x="276" y="926"/>
                    </a:cubicBezTo>
                    <a:close/>
                    <a:moveTo>
                      <a:pt x="10" y="926"/>
                    </a:moveTo>
                    <a:cubicBezTo>
                      <a:pt x="186" y="926"/>
                      <a:pt x="186" y="926"/>
                      <a:pt x="186" y="926"/>
                    </a:cubicBezTo>
                    <a:cubicBezTo>
                      <a:pt x="191" y="926"/>
                      <a:pt x="196" y="922"/>
                      <a:pt x="196" y="916"/>
                    </a:cubicBezTo>
                    <a:cubicBezTo>
                      <a:pt x="196" y="663"/>
                      <a:pt x="196" y="663"/>
                      <a:pt x="196" y="663"/>
                    </a:cubicBezTo>
                    <a:cubicBezTo>
                      <a:pt x="196" y="658"/>
                      <a:pt x="191" y="653"/>
                      <a:pt x="186" y="653"/>
                    </a:cubicBezTo>
                    <a:cubicBezTo>
                      <a:pt x="10" y="653"/>
                      <a:pt x="10" y="653"/>
                      <a:pt x="10" y="653"/>
                    </a:cubicBezTo>
                    <a:cubicBezTo>
                      <a:pt x="4" y="653"/>
                      <a:pt x="0" y="658"/>
                      <a:pt x="0" y="663"/>
                    </a:cubicBezTo>
                    <a:cubicBezTo>
                      <a:pt x="0" y="916"/>
                      <a:pt x="0" y="916"/>
                      <a:pt x="0" y="916"/>
                    </a:cubicBezTo>
                    <a:cubicBezTo>
                      <a:pt x="0" y="922"/>
                      <a:pt x="4" y="926"/>
                      <a:pt x="10" y="926"/>
                    </a:cubicBezTo>
                    <a:close/>
                    <a:moveTo>
                      <a:pt x="542" y="926"/>
                    </a:moveTo>
                    <a:cubicBezTo>
                      <a:pt x="718" y="926"/>
                      <a:pt x="718" y="926"/>
                      <a:pt x="718" y="926"/>
                    </a:cubicBezTo>
                    <a:cubicBezTo>
                      <a:pt x="724" y="926"/>
                      <a:pt x="728" y="922"/>
                      <a:pt x="728" y="916"/>
                    </a:cubicBezTo>
                    <a:cubicBezTo>
                      <a:pt x="728" y="663"/>
                      <a:pt x="728" y="663"/>
                      <a:pt x="728" y="663"/>
                    </a:cubicBezTo>
                    <a:cubicBezTo>
                      <a:pt x="728" y="658"/>
                      <a:pt x="724" y="653"/>
                      <a:pt x="718" y="653"/>
                    </a:cubicBezTo>
                    <a:cubicBezTo>
                      <a:pt x="542" y="653"/>
                      <a:pt x="542" y="653"/>
                      <a:pt x="542" y="653"/>
                    </a:cubicBezTo>
                    <a:cubicBezTo>
                      <a:pt x="537" y="653"/>
                      <a:pt x="532" y="658"/>
                      <a:pt x="532" y="663"/>
                    </a:cubicBezTo>
                    <a:cubicBezTo>
                      <a:pt x="532" y="916"/>
                      <a:pt x="532" y="916"/>
                      <a:pt x="532" y="916"/>
                    </a:cubicBezTo>
                    <a:cubicBezTo>
                      <a:pt x="532" y="922"/>
                      <a:pt x="537" y="926"/>
                      <a:pt x="542" y="9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grpSp>
        <p:nvGrpSpPr>
          <p:cNvPr id="37" name="bcgIcons_Office Building ">
            <a:extLst>
              <a:ext uri="{FF2B5EF4-FFF2-40B4-BE49-F238E27FC236}">
                <a16:creationId xmlns:a16="http://schemas.microsoft.com/office/drawing/2014/main" id="{124683C1-8BC0-3B58-3144-C8E6F541A9DD}"/>
              </a:ext>
            </a:extLst>
          </p:cNvPr>
          <p:cNvGrpSpPr>
            <a:grpSpLocks noChangeAspect="1"/>
          </p:cNvGrpSpPr>
          <p:nvPr/>
        </p:nvGrpSpPr>
        <p:grpSpPr>
          <a:xfrm>
            <a:off x="509925" y="3271957"/>
            <a:ext cx="719333" cy="720000"/>
            <a:chOff x="5273799" y="2606040"/>
            <a:chExt cx="1644396" cy="1645920"/>
          </a:xfrm>
        </p:grpSpPr>
        <p:sp>
          <p:nvSpPr>
            <p:cNvPr id="40" name="AutoShape 23">
              <a:extLst>
                <a:ext uri="{FF2B5EF4-FFF2-40B4-BE49-F238E27FC236}">
                  <a16:creationId xmlns:a16="http://schemas.microsoft.com/office/drawing/2014/main" id="{E387A5CB-D7F5-574A-9E31-605405A308D6}"/>
                </a:ext>
              </a:extLst>
            </p:cNvPr>
            <p:cNvSpPr>
              <a:spLocks noChangeAspect="1" noChangeArrowheads="1" noTextEdit="1"/>
            </p:cNvSpPr>
            <p:nvPr/>
          </p:nvSpPr>
          <p:spPr bwMode="auto">
            <a:xfrm>
              <a:off x="5273799"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43" name="Group 2">
              <a:extLst>
                <a:ext uri="{FF2B5EF4-FFF2-40B4-BE49-F238E27FC236}">
                  <a16:creationId xmlns:a16="http://schemas.microsoft.com/office/drawing/2014/main" id="{C058AF9A-F90F-A676-C7CA-5EEA35D8C7CC}"/>
                </a:ext>
              </a:extLst>
            </p:cNvPr>
            <p:cNvGrpSpPr/>
            <p:nvPr/>
          </p:nvGrpSpPr>
          <p:grpSpPr>
            <a:xfrm>
              <a:off x="5618604" y="2747391"/>
              <a:ext cx="954786" cy="1333881"/>
              <a:chOff x="5618604" y="2747391"/>
              <a:chExt cx="954786" cy="1333881"/>
            </a:xfrm>
          </p:grpSpPr>
          <p:sp>
            <p:nvSpPr>
              <p:cNvPr id="44" name="Freeform 25">
                <a:extLst>
                  <a:ext uri="{FF2B5EF4-FFF2-40B4-BE49-F238E27FC236}">
                    <a16:creationId xmlns:a16="http://schemas.microsoft.com/office/drawing/2014/main" id="{1CE647A1-42FC-0826-5DBF-E30F06DC0E33}"/>
                  </a:ext>
                </a:extLst>
              </p:cNvPr>
              <p:cNvSpPr>
                <a:spLocks noEditPoints="1"/>
              </p:cNvSpPr>
              <p:nvPr/>
            </p:nvSpPr>
            <p:spPr bwMode="auto">
              <a:xfrm>
                <a:off x="5618604" y="2747391"/>
                <a:ext cx="954786" cy="1333881"/>
              </a:xfrm>
              <a:custGeom>
                <a:avLst/>
                <a:gdLst>
                  <a:gd name="T0" fmla="*/ 1316 w 1338"/>
                  <a:gd name="T1" fmla="*/ 1743 h 1867"/>
                  <a:gd name="T2" fmla="*/ 1253 w 1338"/>
                  <a:gd name="T3" fmla="*/ 1743 h 1867"/>
                  <a:gd name="T4" fmla="*/ 1253 w 1338"/>
                  <a:gd name="T5" fmla="*/ 1714 h 1867"/>
                  <a:gd name="T6" fmla="*/ 1232 w 1338"/>
                  <a:gd name="T7" fmla="*/ 1693 h 1867"/>
                  <a:gd name="T8" fmla="*/ 106 w 1338"/>
                  <a:gd name="T9" fmla="*/ 1693 h 1867"/>
                  <a:gd name="T10" fmla="*/ 85 w 1338"/>
                  <a:gd name="T11" fmla="*/ 1714 h 1867"/>
                  <a:gd name="T12" fmla="*/ 85 w 1338"/>
                  <a:gd name="T13" fmla="*/ 1743 h 1867"/>
                  <a:gd name="T14" fmla="*/ 22 w 1338"/>
                  <a:gd name="T15" fmla="*/ 1743 h 1867"/>
                  <a:gd name="T16" fmla="*/ 0 w 1338"/>
                  <a:gd name="T17" fmla="*/ 1765 h 1867"/>
                  <a:gd name="T18" fmla="*/ 0 w 1338"/>
                  <a:gd name="T19" fmla="*/ 1846 h 1867"/>
                  <a:gd name="T20" fmla="*/ 22 w 1338"/>
                  <a:gd name="T21" fmla="*/ 1867 h 1867"/>
                  <a:gd name="T22" fmla="*/ 1316 w 1338"/>
                  <a:gd name="T23" fmla="*/ 1867 h 1867"/>
                  <a:gd name="T24" fmla="*/ 1338 w 1338"/>
                  <a:gd name="T25" fmla="*/ 1846 h 1867"/>
                  <a:gd name="T26" fmla="*/ 1338 w 1338"/>
                  <a:gd name="T27" fmla="*/ 1765 h 1867"/>
                  <a:gd name="T28" fmla="*/ 1316 w 1338"/>
                  <a:gd name="T29" fmla="*/ 1743 h 1867"/>
                  <a:gd name="T30" fmla="*/ 1224 w 1338"/>
                  <a:gd name="T31" fmla="*/ 71 h 1867"/>
                  <a:gd name="T32" fmla="*/ 1161 w 1338"/>
                  <a:gd name="T33" fmla="*/ 71 h 1867"/>
                  <a:gd name="T34" fmla="*/ 1119 w 1338"/>
                  <a:gd name="T35" fmla="*/ 9 h 1867"/>
                  <a:gd name="T36" fmla="*/ 1101 w 1338"/>
                  <a:gd name="T37" fmla="*/ 0 h 1867"/>
                  <a:gd name="T38" fmla="*/ 237 w 1338"/>
                  <a:gd name="T39" fmla="*/ 0 h 1867"/>
                  <a:gd name="T40" fmla="*/ 219 w 1338"/>
                  <a:gd name="T41" fmla="*/ 9 h 1867"/>
                  <a:gd name="T42" fmla="*/ 177 w 1338"/>
                  <a:gd name="T43" fmla="*/ 71 h 1867"/>
                  <a:gd name="T44" fmla="*/ 114 w 1338"/>
                  <a:gd name="T45" fmla="*/ 71 h 1867"/>
                  <a:gd name="T46" fmla="*/ 92 w 1338"/>
                  <a:gd name="T47" fmla="*/ 93 h 1867"/>
                  <a:gd name="T48" fmla="*/ 92 w 1338"/>
                  <a:gd name="T49" fmla="*/ 156 h 1867"/>
                  <a:gd name="T50" fmla="*/ 114 w 1338"/>
                  <a:gd name="T51" fmla="*/ 178 h 1867"/>
                  <a:gd name="T52" fmla="*/ 125 w 1338"/>
                  <a:gd name="T53" fmla="*/ 178 h 1867"/>
                  <a:gd name="T54" fmla="*/ 125 w 1338"/>
                  <a:gd name="T55" fmla="*/ 1650 h 1867"/>
                  <a:gd name="T56" fmla="*/ 169 w 1338"/>
                  <a:gd name="T57" fmla="*/ 1650 h 1867"/>
                  <a:gd name="T58" fmla="*/ 169 w 1338"/>
                  <a:gd name="T59" fmla="*/ 156 h 1867"/>
                  <a:gd name="T60" fmla="*/ 147 w 1338"/>
                  <a:gd name="T61" fmla="*/ 134 h 1867"/>
                  <a:gd name="T62" fmla="*/ 136 w 1338"/>
                  <a:gd name="T63" fmla="*/ 134 h 1867"/>
                  <a:gd name="T64" fmla="*/ 136 w 1338"/>
                  <a:gd name="T65" fmla="*/ 115 h 1867"/>
                  <a:gd name="T66" fmla="*/ 1202 w 1338"/>
                  <a:gd name="T67" fmla="*/ 115 h 1867"/>
                  <a:gd name="T68" fmla="*/ 1202 w 1338"/>
                  <a:gd name="T69" fmla="*/ 134 h 1867"/>
                  <a:gd name="T70" fmla="*/ 1191 w 1338"/>
                  <a:gd name="T71" fmla="*/ 134 h 1867"/>
                  <a:gd name="T72" fmla="*/ 1169 w 1338"/>
                  <a:gd name="T73" fmla="*/ 156 h 1867"/>
                  <a:gd name="T74" fmla="*/ 1169 w 1338"/>
                  <a:gd name="T75" fmla="*/ 1650 h 1867"/>
                  <a:gd name="T76" fmla="*/ 1213 w 1338"/>
                  <a:gd name="T77" fmla="*/ 1650 h 1867"/>
                  <a:gd name="T78" fmla="*/ 1213 w 1338"/>
                  <a:gd name="T79" fmla="*/ 178 h 1867"/>
                  <a:gd name="T80" fmla="*/ 1224 w 1338"/>
                  <a:gd name="T81" fmla="*/ 178 h 1867"/>
                  <a:gd name="T82" fmla="*/ 1246 w 1338"/>
                  <a:gd name="T83" fmla="*/ 156 h 1867"/>
                  <a:gd name="T84" fmla="*/ 1246 w 1338"/>
                  <a:gd name="T85" fmla="*/ 93 h 1867"/>
                  <a:gd name="T86" fmla="*/ 1224 w 1338"/>
                  <a:gd name="T87" fmla="*/ 71 h 1867"/>
                  <a:gd name="T88" fmla="*/ 248 w 1338"/>
                  <a:gd name="T89" fmla="*/ 44 h 1867"/>
                  <a:gd name="T90" fmla="*/ 1090 w 1338"/>
                  <a:gd name="T91" fmla="*/ 44 h 1867"/>
                  <a:gd name="T92" fmla="*/ 1108 w 1338"/>
                  <a:gd name="T93" fmla="*/ 71 h 1867"/>
                  <a:gd name="T94" fmla="*/ 230 w 1338"/>
                  <a:gd name="T95" fmla="*/ 71 h 1867"/>
                  <a:gd name="T96" fmla="*/ 248 w 1338"/>
                  <a:gd name="T97" fmla="*/ 44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867">
                    <a:moveTo>
                      <a:pt x="1316" y="1743"/>
                    </a:moveTo>
                    <a:cubicBezTo>
                      <a:pt x="1253" y="1743"/>
                      <a:pt x="1253" y="1743"/>
                      <a:pt x="1253" y="1743"/>
                    </a:cubicBezTo>
                    <a:cubicBezTo>
                      <a:pt x="1253" y="1714"/>
                      <a:pt x="1253" y="1714"/>
                      <a:pt x="1253" y="1714"/>
                    </a:cubicBezTo>
                    <a:cubicBezTo>
                      <a:pt x="1253" y="1702"/>
                      <a:pt x="1243" y="1693"/>
                      <a:pt x="1232" y="1693"/>
                    </a:cubicBezTo>
                    <a:cubicBezTo>
                      <a:pt x="106" y="1693"/>
                      <a:pt x="106" y="1693"/>
                      <a:pt x="106" y="1693"/>
                    </a:cubicBezTo>
                    <a:cubicBezTo>
                      <a:pt x="95" y="1693"/>
                      <a:pt x="85" y="1702"/>
                      <a:pt x="85" y="1714"/>
                    </a:cubicBezTo>
                    <a:cubicBezTo>
                      <a:pt x="85" y="1743"/>
                      <a:pt x="85" y="1743"/>
                      <a:pt x="85" y="1743"/>
                    </a:cubicBezTo>
                    <a:cubicBezTo>
                      <a:pt x="22" y="1743"/>
                      <a:pt x="22" y="1743"/>
                      <a:pt x="22" y="1743"/>
                    </a:cubicBezTo>
                    <a:cubicBezTo>
                      <a:pt x="10" y="1743"/>
                      <a:pt x="0" y="1753"/>
                      <a:pt x="0" y="1765"/>
                    </a:cubicBezTo>
                    <a:cubicBezTo>
                      <a:pt x="0" y="1846"/>
                      <a:pt x="0" y="1846"/>
                      <a:pt x="0" y="1846"/>
                    </a:cubicBezTo>
                    <a:cubicBezTo>
                      <a:pt x="0" y="1858"/>
                      <a:pt x="10" y="1867"/>
                      <a:pt x="22" y="1867"/>
                    </a:cubicBezTo>
                    <a:cubicBezTo>
                      <a:pt x="1316" y="1867"/>
                      <a:pt x="1316" y="1867"/>
                      <a:pt x="1316" y="1867"/>
                    </a:cubicBezTo>
                    <a:cubicBezTo>
                      <a:pt x="1328" y="1867"/>
                      <a:pt x="1338" y="1858"/>
                      <a:pt x="1338" y="1846"/>
                    </a:cubicBezTo>
                    <a:cubicBezTo>
                      <a:pt x="1338" y="1765"/>
                      <a:pt x="1338" y="1765"/>
                      <a:pt x="1338" y="1765"/>
                    </a:cubicBezTo>
                    <a:cubicBezTo>
                      <a:pt x="1338" y="1753"/>
                      <a:pt x="1328" y="1743"/>
                      <a:pt x="1316" y="1743"/>
                    </a:cubicBezTo>
                    <a:close/>
                    <a:moveTo>
                      <a:pt x="1224" y="71"/>
                    </a:moveTo>
                    <a:cubicBezTo>
                      <a:pt x="1161" y="71"/>
                      <a:pt x="1161" y="71"/>
                      <a:pt x="1161" y="71"/>
                    </a:cubicBezTo>
                    <a:cubicBezTo>
                      <a:pt x="1119" y="9"/>
                      <a:pt x="1119" y="9"/>
                      <a:pt x="1119" y="9"/>
                    </a:cubicBezTo>
                    <a:cubicBezTo>
                      <a:pt x="1115" y="3"/>
                      <a:pt x="1108" y="0"/>
                      <a:pt x="1101" y="0"/>
                    </a:cubicBezTo>
                    <a:cubicBezTo>
                      <a:pt x="237" y="0"/>
                      <a:pt x="237" y="0"/>
                      <a:pt x="237" y="0"/>
                    </a:cubicBezTo>
                    <a:cubicBezTo>
                      <a:pt x="230" y="0"/>
                      <a:pt x="223" y="3"/>
                      <a:pt x="219" y="9"/>
                    </a:cubicBezTo>
                    <a:cubicBezTo>
                      <a:pt x="177" y="71"/>
                      <a:pt x="177" y="71"/>
                      <a:pt x="177" y="71"/>
                    </a:cubicBezTo>
                    <a:cubicBezTo>
                      <a:pt x="114" y="71"/>
                      <a:pt x="114" y="71"/>
                      <a:pt x="114" y="71"/>
                    </a:cubicBezTo>
                    <a:cubicBezTo>
                      <a:pt x="102" y="71"/>
                      <a:pt x="92" y="81"/>
                      <a:pt x="92" y="93"/>
                    </a:cubicBezTo>
                    <a:cubicBezTo>
                      <a:pt x="92" y="156"/>
                      <a:pt x="92" y="156"/>
                      <a:pt x="92" y="156"/>
                    </a:cubicBezTo>
                    <a:cubicBezTo>
                      <a:pt x="92" y="168"/>
                      <a:pt x="102" y="178"/>
                      <a:pt x="114" y="178"/>
                    </a:cubicBezTo>
                    <a:cubicBezTo>
                      <a:pt x="125" y="178"/>
                      <a:pt x="125" y="178"/>
                      <a:pt x="125" y="178"/>
                    </a:cubicBezTo>
                    <a:cubicBezTo>
                      <a:pt x="125" y="1650"/>
                      <a:pt x="125" y="1650"/>
                      <a:pt x="125" y="1650"/>
                    </a:cubicBezTo>
                    <a:cubicBezTo>
                      <a:pt x="169" y="1650"/>
                      <a:pt x="169" y="1650"/>
                      <a:pt x="169" y="1650"/>
                    </a:cubicBezTo>
                    <a:cubicBezTo>
                      <a:pt x="169" y="156"/>
                      <a:pt x="169" y="156"/>
                      <a:pt x="169" y="156"/>
                    </a:cubicBezTo>
                    <a:cubicBezTo>
                      <a:pt x="169" y="144"/>
                      <a:pt x="159" y="134"/>
                      <a:pt x="147" y="134"/>
                    </a:cubicBezTo>
                    <a:cubicBezTo>
                      <a:pt x="136" y="134"/>
                      <a:pt x="136" y="134"/>
                      <a:pt x="136" y="134"/>
                    </a:cubicBezTo>
                    <a:cubicBezTo>
                      <a:pt x="136" y="115"/>
                      <a:pt x="136" y="115"/>
                      <a:pt x="136" y="115"/>
                    </a:cubicBezTo>
                    <a:cubicBezTo>
                      <a:pt x="1202" y="115"/>
                      <a:pt x="1202" y="115"/>
                      <a:pt x="1202" y="115"/>
                    </a:cubicBezTo>
                    <a:cubicBezTo>
                      <a:pt x="1202" y="134"/>
                      <a:pt x="1202" y="134"/>
                      <a:pt x="1202" y="134"/>
                    </a:cubicBezTo>
                    <a:cubicBezTo>
                      <a:pt x="1191" y="134"/>
                      <a:pt x="1191" y="134"/>
                      <a:pt x="1191" y="134"/>
                    </a:cubicBezTo>
                    <a:cubicBezTo>
                      <a:pt x="1179" y="134"/>
                      <a:pt x="1169" y="144"/>
                      <a:pt x="1169" y="156"/>
                    </a:cubicBezTo>
                    <a:cubicBezTo>
                      <a:pt x="1169" y="1650"/>
                      <a:pt x="1169" y="1650"/>
                      <a:pt x="1169" y="1650"/>
                    </a:cubicBezTo>
                    <a:cubicBezTo>
                      <a:pt x="1213" y="1650"/>
                      <a:pt x="1213" y="1650"/>
                      <a:pt x="1213" y="1650"/>
                    </a:cubicBezTo>
                    <a:cubicBezTo>
                      <a:pt x="1213" y="178"/>
                      <a:pt x="1213" y="178"/>
                      <a:pt x="1213" y="178"/>
                    </a:cubicBezTo>
                    <a:cubicBezTo>
                      <a:pt x="1224" y="178"/>
                      <a:pt x="1224" y="178"/>
                      <a:pt x="1224" y="178"/>
                    </a:cubicBezTo>
                    <a:cubicBezTo>
                      <a:pt x="1236" y="178"/>
                      <a:pt x="1246" y="168"/>
                      <a:pt x="1246" y="156"/>
                    </a:cubicBezTo>
                    <a:cubicBezTo>
                      <a:pt x="1246" y="93"/>
                      <a:pt x="1246" y="93"/>
                      <a:pt x="1246" y="93"/>
                    </a:cubicBezTo>
                    <a:cubicBezTo>
                      <a:pt x="1246" y="81"/>
                      <a:pt x="1236" y="71"/>
                      <a:pt x="1224" y="71"/>
                    </a:cubicBezTo>
                    <a:close/>
                    <a:moveTo>
                      <a:pt x="248" y="44"/>
                    </a:moveTo>
                    <a:cubicBezTo>
                      <a:pt x="1090" y="44"/>
                      <a:pt x="1090" y="44"/>
                      <a:pt x="1090" y="44"/>
                    </a:cubicBezTo>
                    <a:cubicBezTo>
                      <a:pt x="1108" y="71"/>
                      <a:pt x="1108" y="71"/>
                      <a:pt x="1108" y="71"/>
                    </a:cubicBezTo>
                    <a:cubicBezTo>
                      <a:pt x="230" y="71"/>
                      <a:pt x="230" y="71"/>
                      <a:pt x="230" y="71"/>
                    </a:cubicBezTo>
                    <a:lnTo>
                      <a:pt x="248"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sp>
            <p:nvSpPr>
              <p:cNvPr id="46" name="Freeform 26">
                <a:extLst>
                  <a:ext uri="{FF2B5EF4-FFF2-40B4-BE49-F238E27FC236}">
                    <a16:creationId xmlns:a16="http://schemas.microsoft.com/office/drawing/2014/main" id="{56009180-FF6A-F3CA-625F-F3D6B44BA31C}"/>
                  </a:ext>
                </a:extLst>
              </p:cNvPr>
              <p:cNvSpPr>
                <a:spLocks noEditPoints="1"/>
              </p:cNvSpPr>
              <p:nvPr/>
            </p:nvSpPr>
            <p:spPr bwMode="auto">
              <a:xfrm>
                <a:off x="5836155" y="2904744"/>
                <a:ext cx="519684" cy="1021461"/>
              </a:xfrm>
              <a:custGeom>
                <a:avLst/>
                <a:gdLst>
                  <a:gd name="T0" fmla="*/ 110 w 728"/>
                  <a:gd name="T1" fmla="*/ 1430 h 1430"/>
                  <a:gd name="T2" fmla="*/ 100 w 728"/>
                  <a:gd name="T3" fmla="*/ 1101 h 1430"/>
                  <a:gd name="T4" fmla="*/ 334 w 728"/>
                  <a:gd name="T5" fmla="*/ 1091 h 1430"/>
                  <a:gd name="T6" fmla="*/ 344 w 728"/>
                  <a:gd name="T7" fmla="*/ 1420 h 1430"/>
                  <a:gd name="T8" fmla="*/ 628 w 728"/>
                  <a:gd name="T9" fmla="*/ 1420 h 1430"/>
                  <a:gd name="T10" fmla="*/ 618 w 728"/>
                  <a:gd name="T11" fmla="*/ 1091 h 1430"/>
                  <a:gd name="T12" fmla="*/ 384 w 728"/>
                  <a:gd name="T13" fmla="*/ 1101 h 1430"/>
                  <a:gd name="T14" fmla="*/ 394 w 728"/>
                  <a:gd name="T15" fmla="*/ 1430 h 1430"/>
                  <a:gd name="T16" fmla="*/ 628 w 728"/>
                  <a:gd name="T17" fmla="*/ 1420 h 1430"/>
                  <a:gd name="T18" fmla="*/ 452 w 728"/>
                  <a:gd name="T19" fmla="*/ 273 h 1430"/>
                  <a:gd name="T20" fmla="*/ 462 w 728"/>
                  <a:gd name="T21" fmla="*/ 10 h 1430"/>
                  <a:gd name="T22" fmla="*/ 276 w 728"/>
                  <a:gd name="T23" fmla="*/ 0 h 1430"/>
                  <a:gd name="T24" fmla="*/ 266 w 728"/>
                  <a:gd name="T25" fmla="*/ 263 h 1430"/>
                  <a:gd name="T26" fmla="*/ 276 w 728"/>
                  <a:gd name="T27" fmla="*/ 600 h 1430"/>
                  <a:gd name="T28" fmla="*/ 462 w 728"/>
                  <a:gd name="T29" fmla="*/ 590 h 1430"/>
                  <a:gd name="T30" fmla="*/ 452 w 728"/>
                  <a:gd name="T31" fmla="*/ 327 h 1430"/>
                  <a:gd name="T32" fmla="*/ 266 w 728"/>
                  <a:gd name="T33" fmla="*/ 337 h 1430"/>
                  <a:gd name="T34" fmla="*/ 276 w 728"/>
                  <a:gd name="T35" fmla="*/ 600 h 1430"/>
                  <a:gd name="T36" fmla="*/ 186 w 728"/>
                  <a:gd name="T37" fmla="*/ 273 h 1430"/>
                  <a:gd name="T38" fmla="*/ 196 w 728"/>
                  <a:gd name="T39" fmla="*/ 10 h 1430"/>
                  <a:gd name="T40" fmla="*/ 10 w 728"/>
                  <a:gd name="T41" fmla="*/ 0 h 1430"/>
                  <a:gd name="T42" fmla="*/ 0 w 728"/>
                  <a:gd name="T43" fmla="*/ 263 h 1430"/>
                  <a:gd name="T44" fmla="*/ 10 w 728"/>
                  <a:gd name="T45" fmla="*/ 600 h 1430"/>
                  <a:gd name="T46" fmla="*/ 196 w 728"/>
                  <a:gd name="T47" fmla="*/ 590 h 1430"/>
                  <a:gd name="T48" fmla="*/ 186 w 728"/>
                  <a:gd name="T49" fmla="*/ 327 h 1430"/>
                  <a:gd name="T50" fmla="*/ 0 w 728"/>
                  <a:gd name="T51" fmla="*/ 337 h 1430"/>
                  <a:gd name="T52" fmla="*/ 10 w 728"/>
                  <a:gd name="T53" fmla="*/ 600 h 1430"/>
                  <a:gd name="T54" fmla="*/ 718 w 728"/>
                  <a:gd name="T55" fmla="*/ 273 h 1430"/>
                  <a:gd name="T56" fmla="*/ 728 w 728"/>
                  <a:gd name="T57" fmla="*/ 10 h 1430"/>
                  <a:gd name="T58" fmla="*/ 542 w 728"/>
                  <a:gd name="T59" fmla="*/ 0 h 1430"/>
                  <a:gd name="T60" fmla="*/ 532 w 728"/>
                  <a:gd name="T61" fmla="*/ 263 h 1430"/>
                  <a:gd name="T62" fmla="*/ 542 w 728"/>
                  <a:gd name="T63" fmla="*/ 600 h 1430"/>
                  <a:gd name="T64" fmla="*/ 728 w 728"/>
                  <a:gd name="T65" fmla="*/ 590 h 1430"/>
                  <a:gd name="T66" fmla="*/ 718 w 728"/>
                  <a:gd name="T67" fmla="*/ 327 h 1430"/>
                  <a:gd name="T68" fmla="*/ 532 w 728"/>
                  <a:gd name="T69" fmla="*/ 337 h 1430"/>
                  <a:gd name="T70" fmla="*/ 542 w 728"/>
                  <a:gd name="T71" fmla="*/ 600 h 1430"/>
                  <a:gd name="T72" fmla="*/ 452 w 728"/>
                  <a:gd name="T73" fmla="*/ 926 h 1430"/>
                  <a:gd name="T74" fmla="*/ 462 w 728"/>
                  <a:gd name="T75" fmla="*/ 663 h 1430"/>
                  <a:gd name="T76" fmla="*/ 276 w 728"/>
                  <a:gd name="T77" fmla="*/ 653 h 1430"/>
                  <a:gd name="T78" fmla="*/ 266 w 728"/>
                  <a:gd name="T79" fmla="*/ 916 h 1430"/>
                  <a:gd name="T80" fmla="*/ 10 w 728"/>
                  <a:gd name="T81" fmla="*/ 926 h 1430"/>
                  <a:gd name="T82" fmla="*/ 196 w 728"/>
                  <a:gd name="T83" fmla="*/ 916 h 1430"/>
                  <a:gd name="T84" fmla="*/ 186 w 728"/>
                  <a:gd name="T85" fmla="*/ 653 h 1430"/>
                  <a:gd name="T86" fmla="*/ 0 w 728"/>
                  <a:gd name="T87" fmla="*/ 663 h 1430"/>
                  <a:gd name="T88" fmla="*/ 10 w 728"/>
                  <a:gd name="T89" fmla="*/ 926 h 1430"/>
                  <a:gd name="T90" fmla="*/ 718 w 728"/>
                  <a:gd name="T91" fmla="*/ 926 h 1430"/>
                  <a:gd name="T92" fmla="*/ 728 w 728"/>
                  <a:gd name="T93" fmla="*/ 663 h 1430"/>
                  <a:gd name="T94" fmla="*/ 542 w 728"/>
                  <a:gd name="T95" fmla="*/ 653 h 1430"/>
                  <a:gd name="T96" fmla="*/ 532 w 728"/>
                  <a:gd name="T97" fmla="*/ 916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8" h="1430">
                    <a:moveTo>
                      <a:pt x="334" y="1430"/>
                    </a:moveTo>
                    <a:cubicBezTo>
                      <a:pt x="110" y="1430"/>
                      <a:pt x="110" y="1430"/>
                      <a:pt x="110" y="1430"/>
                    </a:cubicBezTo>
                    <a:cubicBezTo>
                      <a:pt x="104" y="1430"/>
                      <a:pt x="100" y="1426"/>
                      <a:pt x="100" y="1420"/>
                    </a:cubicBezTo>
                    <a:cubicBezTo>
                      <a:pt x="100" y="1101"/>
                      <a:pt x="100" y="1101"/>
                      <a:pt x="100" y="1101"/>
                    </a:cubicBezTo>
                    <a:cubicBezTo>
                      <a:pt x="100" y="1095"/>
                      <a:pt x="104" y="1091"/>
                      <a:pt x="110" y="1091"/>
                    </a:cubicBezTo>
                    <a:cubicBezTo>
                      <a:pt x="334" y="1091"/>
                      <a:pt x="334" y="1091"/>
                      <a:pt x="334" y="1091"/>
                    </a:cubicBezTo>
                    <a:cubicBezTo>
                      <a:pt x="340" y="1091"/>
                      <a:pt x="344" y="1095"/>
                      <a:pt x="344" y="1101"/>
                    </a:cubicBezTo>
                    <a:cubicBezTo>
                      <a:pt x="344" y="1420"/>
                      <a:pt x="344" y="1420"/>
                      <a:pt x="344" y="1420"/>
                    </a:cubicBezTo>
                    <a:cubicBezTo>
                      <a:pt x="344" y="1426"/>
                      <a:pt x="340" y="1430"/>
                      <a:pt x="334" y="1430"/>
                    </a:cubicBezTo>
                    <a:close/>
                    <a:moveTo>
                      <a:pt x="628" y="1420"/>
                    </a:moveTo>
                    <a:cubicBezTo>
                      <a:pt x="628" y="1101"/>
                      <a:pt x="628" y="1101"/>
                      <a:pt x="628" y="1101"/>
                    </a:cubicBezTo>
                    <a:cubicBezTo>
                      <a:pt x="628" y="1095"/>
                      <a:pt x="624" y="1091"/>
                      <a:pt x="618" y="1091"/>
                    </a:cubicBezTo>
                    <a:cubicBezTo>
                      <a:pt x="394" y="1091"/>
                      <a:pt x="394" y="1091"/>
                      <a:pt x="394" y="1091"/>
                    </a:cubicBezTo>
                    <a:cubicBezTo>
                      <a:pt x="388" y="1091"/>
                      <a:pt x="384" y="1095"/>
                      <a:pt x="384" y="1101"/>
                    </a:cubicBezTo>
                    <a:cubicBezTo>
                      <a:pt x="384" y="1420"/>
                      <a:pt x="384" y="1420"/>
                      <a:pt x="384" y="1420"/>
                    </a:cubicBezTo>
                    <a:cubicBezTo>
                      <a:pt x="384" y="1426"/>
                      <a:pt x="388" y="1430"/>
                      <a:pt x="394" y="1430"/>
                    </a:cubicBezTo>
                    <a:cubicBezTo>
                      <a:pt x="618" y="1430"/>
                      <a:pt x="618" y="1430"/>
                      <a:pt x="618" y="1430"/>
                    </a:cubicBezTo>
                    <a:cubicBezTo>
                      <a:pt x="624" y="1430"/>
                      <a:pt x="628" y="1426"/>
                      <a:pt x="628" y="1420"/>
                    </a:cubicBezTo>
                    <a:close/>
                    <a:moveTo>
                      <a:pt x="276" y="273"/>
                    </a:moveTo>
                    <a:cubicBezTo>
                      <a:pt x="452" y="273"/>
                      <a:pt x="452" y="273"/>
                      <a:pt x="452" y="273"/>
                    </a:cubicBezTo>
                    <a:cubicBezTo>
                      <a:pt x="457" y="273"/>
                      <a:pt x="462" y="269"/>
                      <a:pt x="462" y="263"/>
                    </a:cubicBezTo>
                    <a:cubicBezTo>
                      <a:pt x="462" y="10"/>
                      <a:pt x="462" y="10"/>
                      <a:pt x="462" y="10"/>
                    </a:cubicBezTo>
                    <a:cubicBezTo>
                      <a:pt x="462" y="5"/>
                      <a:pt x="457" y="0"/>
                      <a:pt x="452" y="0"/>
                    </a:cubicBezTo>
                    <a:cubicBezTo>
                      <a:pt x="276" y="0"/>
                      <a:pt x="276" y="0"/>
                      <a:pt x="276" y="0"/>
                    </a:cubicBezTo>
                    <a:cubicBezTo>
                      <a:pt x="271" y="0"/>
                      <a:pt x="266" y="5"/>
                      <a:pt x="266" y="10"/>
                    </a:cubicBezTo>
                    <a:cubicBezTo>
                      <a:pt x="266" y="263"/>
                      <a:pt x="266" y="263"/>
                      <a:pt x="266" y="263"/>
                    </a:cubicBezTo>
                    <a:cubicBezTo>
                      <a:pt x="266" y="269"/>
                      <a:pt x="271" y="273"/>
                      <a:pt x="276" y="273"/>
                    </a:cubicBezTo>
                    <a:close/>
                    <a:moveTo>
                      <a:pt x="276" y="600"/>
                    </a:moveTo>
                    <a:cubicBezTo>
                      <a:pt x="452" y="600"/>
                      <a:pt x="452" y="600"/>
                      <a:pt x="452" y="600"/>
                    </a:cubicBezTo>
                    <a:cubicBezTo>
                      <a:pt x="457" y="600"/>
                      <a:pt x="462" y="595"/>
                      <a:pt x="462" y="590"/>
                    </a:cubicBezTo>
                    <a:cubicBezTo>
                      <a:pt x="462" y="337"/>
                      <a:pt x="462" y="337"/>
                      <a:pt x="462" y="337"/>
                    </a:cubicBezTo>
                    <a:cubicBezTo>
                      <a:pt x="462" y="331"/>
                      <a:pt x="457" y="327"/>
                      <a:pt x="452" y="327"/>
                    </a:cubicBezTo>
                    <a:cubicBezTo>
                      <a:pt x="276" y="327"/>
                      <a:pt x="276" y="327"/>
                      <a:pt x="276" y="327"/>
                    </a:cubicBezTo>
                    <a:cubicBezTo>
                      <a:pt x="271" y="327"/>
                      <a:pt x="266" y="331"/>
                      <a:pt x="266" y="337"/>
                    </a:cubicBezTo>
                    <a:cubicBezTo>
                      <a:pt x="266" y="590"/>
                      <a:pt x="266" y="590"/>
                      <a:pt x="266" y="590"/>
                    </a:cubicBezTo>
                    <a:cubicBezTo>
                      <a:pt x="266" y="595"/>
                      <a:pt x="271" y="600"/>
                      <a:pt x="276" y="600"/>
                    </a:cubicBezTo>
                    <a:close/>
                    <a:moveTo>
                      <a:pt x="10" y="273"/>
                    </a:moveTo>
                    <a:cubicBezTo>
                      <a:pt x="186" y="273"/>
                      <a:pt x="186" y="273"/>
                      <a:pt x="186" y="273"/>
                    </a:cubicBezTo>
                    <a:cubicBezTo>
                      <a:pt x="191" y="273"/>
                      <a:pt x="196" y="269"/>
                      <a:pt x="196" y="263"/>
                    </a:cubicBezTo>
                    <a:cubicBezTo>
                      <a:pt x="196" y="10"/>
                      <a:pt x="196" y="10"/>
                      <a:pt x="196" y="10"/>
                    </a:cubicBezTo>
                    <a:cubicBezTo>
                      <a:pt x="196" y="5"/>
                      <a:pt x="191" y="0"/>
                      <a:pt x="186" y="0"/>
                    </a:cubicBezTo>
                    <a:cubicBezTo>
                      <a:pt x="10" y="0"/>
                      <a:pt x="10" y="0"/>
                      <a:pt x="10" y="0"/>
                    </a:cubicBezTo>
                    <a:cubicBezTo>
                      <a:pt x="4" y="0"/>
                      <a:pt x="0" y="5"/>
                      <a:pt x="0" y="10"/>
                    </a:cubicBezTo>
                    <a:cubicBezTo>
                      <a:pt x="0" y="263"/>
                      <a:pt x="0" y="263"/>
                      <a:pt x="0" y="263"/>
                    </a:cubicBezTo>
                    <a:cubicBezTo>
                      <a:pt x="0" y="269"/>
                      <a:pt x="4" y="273"/>
                      <a:pt x="10" y="273"/>
                    </a:cubicBezTo>
                    <a:close/>
                    <a:moveTo>
                      <a:pt x="10" y="600"/>
                    </a:moveTo>
                    <a:cubicBezTo>
                      <a:pt x="186" y="600"/>
                      <a:pt x="186" y="600"/>
                      <a:pt x="186" y="600"/>
                    </a:cubicBezTo>
                    <a:cubicBezTo>
                      <a:pt x="191" y="600"/>
                      <a:pt x="196" y="595"/>
                      <a:pt x="196" y="590"/>
                    </a:cubicBezTo>
                    <a:cubicBezTo>
                      <a:pt x="196" y="337"/>
                      <a:pt x="196" y="337"/>
                      <a:pt x="196" y="337"/>
                    </a:cubicBezTo>
                    <a:cubicBezTo>
                      <a:pt x="196" y="331"/>
                      <a:pt x="191" y="327"/>
                      <a:pt x="186" y="327"/>
                    </a:cubicBezTo>
                    <a:cubicBezTo>
                      <a:pt x="10" y="327"/>
                      <a:pt x="10" y="327"/>
                      <a:pt x="10" y="327"/>
                    </a:cubicBezTo>
                    <a:cubicBezTo>
                      <a:pt x="4" y="327"/>
                      <a:pt x="0" y="331"/>
                      <a:pt x="0" y="337"/>
                    </a:cubicBezTo>
                    <a:cubicBezTo>
                      <a:pt x="0" y="590"/>
                      <a:pt x="0" y="590"/>
                      <a:pt x="0" y="590"/>
                    </a:cubicBezTo>
                    <a:cubicBezTo>
                      <a:pt x="0" y="595"/>
                      <a:pt x="4" y="600"/>
                      <a:pt x="10" y="600"/>
                    </a:cubicBezTo>
                    <a:close/>
                    <a:moveTo>
                      <a:pt x="542" y="273"/>
                    </a:moveTo>
                    <a:cubicBezTo>
                      <a:pt x="718" y="273"/>
                      <a:pt x="718" y="273"/>
                      <a:pt x="718" y="273"/>
                    </a:cubicBezTo>
                    <a:cubicBezTo>
                      <a:pt x="724" y="273"/>
                      <a:pt x="728" y="269"/>
                      <a:pt x="728" y="263"/>
                    </a:cubicBezTo>
                    <a:cubicBezTo>
                      <a:pt x="728" y="10"/>
                      <a:pt x="728" y="10"/>
                      <a:pt x="728" y="10"/>
                    </a:cubicBezTo>
                    <a:cubicBezTo>
                      <a:pt x="728" y="5"/>
                      <a:pt x="724" y="0"/>
                      <a:pt x="718" y="0"/>
                    </a:cubicBezTo>
                    <a:cubicBezTo>
                      <a:pt x="542" y="0"/>
                      <a:pt x="542" y="0"/>
                      <a:pt x="542" y="0"/>
                    </a:cubicBezTo>
                    <a:cubicBezTo>
                      <a:pt x="537" y="0"/>
                      <a:pt x="532" y="5"/>
                      <a:pt x="532" y="10"/>
                    </a:cubicBezTo>
                    <a:cubicBezTo>
                      <a:pt x="532" y="263"/>
                      <a:pt x="532" y="263"/>
                      <a:pt x="532" y="263"/>
                    </a:cubicBezTo>
                    <a:cubicBezTo>
                      <a:pt x="532" y="269"/>
                      <a:pt x="537" y="273"/>
                      <a:pt x="542" y="273"/>
                    </a:cubicBezTo>
                    <a:close/>
                    <a:moveTo>
                      <a:pt x="542" y="600"/>
                    </a:moveTo>
                    <a:cubicBezTo>
                      <a:pt x="718" y="600"/>
                      <a:pt x="718" y="600"/>
                      <a:pt x="718" y="600"/>
                    </a:cubicBezTo>
                    <a:cubicBezTo>
                      <a:pt x="724" y="600"/>
                      <a:pt x="728" y="595"/>
                      <a:pt x="728" y="590"/>
                    </a:cubicBezTo>
                    <a:cubicBezTo>
                      <a:pt x="728" y="337"/>
                      <a:pt x="728" y="337"/>
                      <a:pt x="728" y="337"/>
                    </a:cubicBezTo>
                    <a:cubicBezTo>
                      <a:pt x="728" y="331"/>
                      <a:pt x="724" y="327"/>
                      <a:pt x="718" y="327"/>
                    </a:cubicBezTo>
                    <a:cubicBezTo>
                      <a:pt x="542" y="327"/>
                      <a:pt x="542" y="327"/>
                      <a:pt x="542" y="327"/>
                    </a:cubicBezTo>
                    <a:cubicBezTo>
                      <a:pt x="537" y="327"/>
                      <a:pt x="532" y="331"/>
                      <a:pt x="532" y="337"/>
                    </a:cubicBezTo>
                    <a:cubicBezTo>
                      <a:pt x="532" y="590"/>
                      <a:pt x="532" y="590"/>
                      <a:pt x="532" y="590"/>
                    </a:cubicBezTo>
                    <a:cubicBezTo>
                      <a:pt x="532" y="595"/>
                      <a:pt x="537" y="600"/>
                      <a:pt x="542" y="600"/>
                    </a:cubicBezTo>
                    <a:close/>
                    <a:moveTo>
                      <a:pt x="276" y="926"/>
                    </a:moveTo>
                    <a:cubicBezTo>
                      <a:pt x="452" y="926"/>
                      <a:pt x="452" y="926"/>
                      <a:pt x="452" y="926"/>
                    </a:cubicBezTo>
                    <a:cubicBezTo>
                      <a:pt x="457" y="926"/>
                      <a:pt x="462" y="922"/>
                      <a:pt x="462" y="916"/>
                    </a:cubicBezTo>
                    <a:cubicBezTo>
                      <a:pt x="462" y="663"/>
                      <a:pt x="462" y="663"/>
                      <a:pt x="462" y="663"/>
                    </a:cubicBezTo>
                    <a:cubicBezTo>
                      <a:pt x="462" y="658"/>
                      <a:pt x="457" y="653"/>
                      <a:pt x="452" y="653"/>
                    </a:cubicBezTo>
                    <a:cubicBezTo>
                      <a:pt x="276" y="653"/>
                      <a:pt x="276" y="653"/>
                      <a:pt x="276" y="653"/>
                    </a:cubicBezTo>
                    <a:cubicBezTo>
                      <a:pt x="271" y="653"/>
                      <a:pt x="266" y="658"/>
                      <a:pt x="266" y="663"/>
                    </a:cubicBezTo>
                    <a:cubicBezTo>
                      <a:pt x="266" y="916"/>
                      <a:pt x="266" y="916"/>
                      <a:pt x="266" y="916"/>
                    </a:cubicBezTo>
                    <a:cubicBezTo>
                      <a:pt x="266" y="922"/>
                      <a:pt x="271" y="926"/>
                      <a:pt x="276" y="926"/>
                    </a:cubicBezTo>
                    <a:close/>
                    <a:moveTo>
                      <a:pt x="10" y="926"/>
                    </a:moveTo>
                    <a:cubicBezTo>
                      <a:pt x="186" y="926"/>
                      <a:pt x="186" y="926"/>
                      <a:pt x="186" y="926"/>
                    </a:cubicBezTo>
                    <a:cubicBezTo>
                      <a:pt x="191" y="926"/>
                      <a:pt x="196" y="922"/>
                      <a:pt x="196" y="916"/>
                    </a:cubicBezTo>
                    <a:cubicBezTo>
                      <a:pt x="196" y="663"/>
                      <a:pt x="196" y="663"/>
                      <a:pt x="196" y="663"/>
                    </a:cubicBezTo>
                    <a:cubicBezTo>
                      <a:pt x="196" y="658"/>
                      <a:pt x="191" y="653"/>
                      <a:pt x="186" y="653"/>
                    </a:cubicBezTo>
                    <a:cubicBezTo>
                      <a:pt x="10" y="653"/>
                      <a:pt x="10" y="653"/>
                      <a:pt x="10" y="653"/>
                    </a:cubicBezTo>
                    <a:cubicBezTo>
                      <a:pt x="4" y="653"/>
                      <a:pt x="0" y="658"/>
                      <a:pt x="0" y="663"/>
                    </a:cubicBezTo>
                    <a:cubicBezTo>
                      <a:pt x="0" y="916"/>
                      <a:pt x="0" y="916"/>
                      <a:pt x="0" y="916"/>
                    </a:cubicBezTo>
                    <a:cubicBezTo>
                      <a:pt x="0" y="922"/>
                      <a:pt x="4" y="926"/>
                      <a:pt x="10" y="926"/>
                    </a:cubicBezTo>
                    <a:close/>
                    <a:moveTo>
                      <a:pt x="542" y="926"/>
                    </a:moveTo>
                    <a:cubicBezTo>
                      <a:pt x="718" y="926"/>
                      <a:pt x="718" y="926"/>
                      <a:pt x="718" y="926"/>
                    </a:cubicBezTo>
                    <a:cubicBezTo>
                      <a:pt x="724" y="926"/>
                      <a:pt x="728" y="922"/>
                      <a:pt x="728" y="916"/>
                    </a:cubicBezTo>
                    <a:cubicBezTo>
                      <a:pt x="728" y="663"/>
                      <a:pt x="728" y="663"/>
                      <a:pt x="728" y="663"/>
                    </a:cubicBezTo>
                    <a:cubicBezTo>
                      <a:pt x="728" y="658"/>
                      <a:pt x="724" y="653"/>
                      <a:pt x="718" y="653"/>
                    </a:cubicBezTo>
                    <a:cubicBezTo>
                      <a:pt x="542" y="653"/>
                      <a:pt x="542" y="653"/>
                      <a:pt x="542" y="653"/>
                    </a:cubicBezTo>
                    <a:cubicBezTo>
                      <a:pt x="537" y="653"/>
                      <a:pt x="532" y="658"/>
                      <a:pt x="532" y="663"/>
                    </a:cubicBezTo>
                    <a:cubicBezTo>
                      <a:pt x="532" y="916"/>
                      <a:pt x="532" y="916"/>
                      <a:pt x="532" y="916"/>
                    </a:cubicBezTo>
                    <a:cubicBezTo>
                      <a:pt x="532" y="922"/>
                      <a:pt x="537" y="926"/>
                      <a:pt x="542" y="9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ea typeface="Meiryo UI" panose="020B0604030504040204" pitchFamily="50" charset="-128"/>
                </a:endParaRPr>
              </a:p>
            </p:txBody>
          </p:sp>
        </p:grpSp>
      </p:grpSp>
      <p:cxnSp>
        <p:nvCxnSpPr>
          <p:cNvPr id="47" name="直線矢印コネクタ 46">
            <a:extLst>
              <a:ext uri="{FF2B5EF4-FFF2-40B4-BE49-F238E27FC236}">
                <a16:creationId xmlns:a16="http://schemas.microsoft.com/office/drawing/2014/main" id="{9330652D-9F19-F030-F9F8-AF1128DC2B2C}"/>
              </a:ext>
            </a:extLst>
          </p:cNvPr>
          <p:cNvCxnSpPr>
            <a:cxnSpLocks/>
            <a:stCxn id="4" idx="3"/>
          </p:cNvCxnSpPr>
          <p:nvPr/>
        </p:nvCxnSpPr>
        <p:spPr>
          <a:xfrm>
            <a:off x="1235913" y="1465840"/>
            <a:ext cx="686147" cy="626738"/>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直線矢印コネクタ 47">
            <a:extLst>
              <a:ext uri="{FF2B5EF4-FFF2-40B4-BE49-F238E27FC236}">
                <a16:creationId xmlns:a16="http://schemas.microsoft.com/office/drawing/2014/main" id="{284355E6-BA38-1506-0232-D808229AAA90}"/>
              </a:ext>
            </a:extLst>
          </p:cNvPr>
          <p:cNvCxnSpPr>
            <a:cxnSpLocks/>
            <a:stCxn id="40" idx="3"/>
          </p:cNvCxnSpPr>
          <p:nvPr/>
        </p:nvCxnSpPr>
        <p:spPr>
          <a:xfrm flipV="1">
            <a:off x="1229258" y="3001227"/>
            <a:ext cx="597632" cy="63073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818D8D73-E3F7-410D-3A6B-97BF26EDD9B1}"/>
              </a:ext>
            </a:extLst>
          </p:cNvPr>
          <p:cNvCxnSpPr>
            <a:cxnSpLocks/>
          </p:cNvCxnSpPr>
          <p:nvPr/>
        </p:nvCxnSpPr>
        <p:spPr>
          <a:xfrm flipH="1" flipV="1">
            <a:off x="1351300" y="1356458"/>
            <a:ext cx="654193" cy="615223"/>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grpSp>
        <p:nvGrpSpPr>
          <p:cNvPr id="50" name="グループ化 49">
            <a:extLst>
              <a:ext uri="{FF2B5EF4-FFF2-40B4-BE49-F238E27FC236}">
                <a16:creationId xmlns:a16="http://schemas.microsoft.com/office/drawing/2014/main" id="{9FED1CD7-7DC3-EA95-F266-91E2378C7F5C}"/>
              </a:ext>
            </a:extLst>
          </p:cNvPr>
          <p:cNvGrpSpPr/>
          <p:nvPr/>
        </p:nvGrpSpPr>
        <p:grpSpPr>
          <a:xfrm>
            <a:off x="1198616" y="2407344"/>
            <a:ext cx="642598" cy="123226"/>
            <a:chOff x="1472414" y="2896861"/>
            <a:chExt cx="444682" cy="123226"/>
          </a:xfrm>
        </p:grpSpPr>
        <p:cxnSp>
          <p:nvCxnSpPr>
            <p:cNvPr id="51" name="直線矢印コネクタ 50">
              <a:extLst>
                <a:ext uri="{FF2B5EF4-FFF2-40B4-BE49-F238E27FC236}">
                  <a16:creationId xmlns:a16="http://schemas.microsoft.com/office/drawing/2014/main" id="{8597DDA4-2954-0467-FDF2-B19EDC5EDD55}"/>
                </a:ext>
              </a:extLst>
            </p:cNvPr>
            <p:cNvCxnSpPr>
              <a:cxnSpLocks/>
            </p:cNvCxnSpPr>
            <p:nvPr/>
          </p:nvCxnSpPr>
          <p:spPr>
            <a:xfrm>
              <a:off x="1494534" y="3020087"/>
              <a:ext cx="422562" cy="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直線矢印コネクタ 51">
              <a:extLst>
                <a:ext uri="{FF2B5EF4-FFF2-40B4-BE49-F238E27FC236}">
                  <a16:creationId xmlns:a16="http://schemas.microsoft.com/office/drawing/2014/main" id="{AB1573E6-9C47-C763-0B87-B578D0C727F0}"/>
                </a:ext>
              </a:extLst>
            </p:cNvPr>
            <p:cNvCxnSpPr>
              <a:cxnSpLocks/>
            </p:cNvCxnSpPr>
            <p:nvPr/>
          </p:nvCxnSpPr>
          <p:spPr>
            <a:xfrm flipH="1">
              <a:off x="1472414" y="2896861"/>
              <a:ext cx="414438" cy="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53" name="直線矢印コネクタ 52">
            <a:extLst>
              <a:ext uri="{FF2B5EF4-FFF2-40B4-BE49-F238E27FC236}">
                <a16:creationId xmlns:a16="http://schemas.microsoft.com/office/drawing/2014/main" id="{8E7461D1-1F70-39CD-FCFF-F210AD224A17}"/>
              </a:ext>
            </a:extLst>
          </p:cNvPr>
          <p:cNvCxnSpPr>
            <a:cxnSpLocks/>
          </p:cNvCxnSpPr>
          <p:nvPr/>
        </p:nvCxnSpPr>
        <p:spPr>
          <a:xfrm flipH="1">
            <a:off x="1337345" y="3062279"/>
            <a:ext cx="640378" cy="702069"/>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sp>
        <p:nvSpPr>
          <p:cNvPr id="54" name="正方形/長方形 53">
            <a:extLst>
              <a:ext uri="{FF2B5EF4-FFF2-40B4-BE49-F238E27FC236}">
                <a16:creationId xmlns:a16="http://schemas.microsoft.com/office/drawing/2014/main" id="{4C861FE1-9F9C-165D-1C39-D082B19FF1FD}"/>
              </a:ext>
            </a:extLst>
          </p:cNvPr>
          <p:cNvSpPr/>
          <p:nvPr/>
        </p:nvSpPr>
        <p:spPr>
          <a:xfrm>
            <a:off x="2458845" y="2640039"/>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buFont typeface="Trebuchet MS" panose="020B0603020202020204" pitchFamily="34" charset="0"/>
              <a:buChar char="​"/>
            </a:pPr>
            <a:r>
              <a:rPr lang="ja-JP" altLang="en-US" sz="800">
                <a:solidFill>
                  <a:srgbClr val="575757"/>
                </a:solidFill>
                <a:ea typeface="Meiryo UI" panose="020B0604030504040204" pitchFamily="50" charset="-128"/>
              </a:rPr>
              <a:t>サービス提供</a:t>
            </a:r>
            <a:endParaRPr lang="en-US" sz="800">
              <a:solidFill>
                <a:srgbClr val="575757"/>
              </a:solidFill>
              <a:ea typeface="Meiryo UI" panose="020B0604030504040204" pitchFamily="50" charset="-128"/>
            </a:endParaRPr>
          </a:p>
        </p:txBody>
      </p:sp>
      <p:sp>
        <p:nvSpPr>
          <p:cNvPr id="55" name="正方形/長方形 54">
            <a:extLst>
              <a:ext uri="{FF2B5EF4-FFF2-40B4-BE49-F238E27FC236}">
                <a16:creationId xmlns:a16="http://schemas.microsoft.com/office/drawing/2014/main" id="{6FCB5F8E-AE4D-D4A6-62FD-E70B7E8D6366}"/>
              </a:ext>
            </a:extLst>
          </p:cNvPr>
          <p:cNvSpPr/>
          <p:nvPr/>
        </p:nvSpPr>
        <p:spPr>
          <a:xfrm>
            <a:off x="1251418" y="2610117"/>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buSzPts val="1200"/>
              <a:buFont typeface="Trebuchet MS" panose="020B0603020202020204" pitchFamily="34" charset="0"/>
              <a:buChar char="​"/>
            </a:pPr>
            <a:r>
              <a:rPr lang="ja-JP" altLang="en-US" sz="800">
                <a:solidFill>
                  <a:srgbClr val="575757"/>
                </a:solidFill>
                <a:ea typeface="Meiryo UI" panose="020B0604030504040204" pitchFamily="50" charset="-128"/>
              </a:rPr>
              <a:t>通信</a:t>
            </a:r>
            <a:r>
              <a:rPr lang="en-US" altLang="ja-JP" sz="800">
                <a:solidFill>
                  <a:srgbClr val="575757"/>
                </a:solidFill>
                <a:ea typeface="Meiryo UI" panose="020B0604030504040204" pitchFamily="50" charset="-128"/>
              </a:rPr>
              <a:t>XX</a:t>
            </a:r>
            <a:r>
              <a:rPr lang="ja-JP" altLang="en-US" sz="800">
                <a:solidFill>
                  <a:srgbClr val="575757"/>
                </a:solidFill>
                <a:ea typeface="Meiryo UI" panose="020B0604030504040204" pitchFamily="50" charset="-128"/>
              </a:rPr>
              <a:t>提供</a:t>
            </a:r>
            <a:endParaRPr lang="en-US" sz="800">
              <a:solidFill>
                <a:srgbClr val="575757"/>
              </a:solidFill>
              <a:ea typeface="Meiryo UI" panose="020B0604030504040204" pitchFamily="50" charset="-128"/>
            </a:endParaRPr>
          </a:p>
        </p:txBody>
      </p:sp>
      <p:sp>
        <p:nvSpPr>
          <p:cNvPr id="56" name="正方形/長方形 55">
            <a:extLst>
              <a:ext uri="{FF2B5EF4-FFF2-40B4-BE49-F238E27FC236}">
                <a16:creationId xmlns:a16="http://schemas.microsoft.com/office/drawing/2014/main" id="{7F8D68E2-E5E6-0ADA-B377-C7AF25C16D63}"/>
              </a:ext>
            </a:extLst>
          </p:cNvPr>
          <p:cNvSpPr/>
          <p:nvPr/>
        </p:nvSpPr>
        <p:spPr>
          <a:xfrm>
            <a:off x="2458845" y="2157955"/>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ja-JP" altLang="en-US" sz="800">
                <a:solidFill>
                  <a:srgbClr val="575757"/>
                </a:solidFill>
                <a:ea typeface="Meiryo UI" panose="020B0604030504040204" pitchFamily="50" charset="-128"/>
              </a:rPr>
              <a:t>利用料</a:t>
            </a:r>
            <a:endParaRPr lang="en-US" altLang="ja-JP" sz="800">
              <a:solidFill>
                <a:srgbClr val="575757"/>
              </a:solidFill>
              <a:ea typeface="Meiryo UI" panose="020B0604030504040204" pitchFamily="50" charset="-128"/>
            </a:endParaRPr>
          </a:p>
        </p:txBody>
      </p:sp>
      <p:sp>
        <p:nvSpPr>
          <p:cNvPr id="57" name="正方形/長方形 56">
            <a:extLst>
              <a:ext uri="{FF2B5EF4-FFF2-40B4-BE49-F238E27FC236}">
                <a16:creationId xmlns:a16="http://schemas.microsoft.com/office/drawing/2014/main" id="{FD109B2E-A29D-5E90-722B-6297DA25C71D}"/>
              </a:ext>
            </a:extLst>
          </p:cNvPr>
          <p:cNvSpPr/>
          <p:nvPr/>
        </p:nvSpPr>
        <p:spPr>
          <a:xfrm>
            <a:off x="1526924" y="1316573"/>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ja-JP" altLang="en-US" sz="800">
                <a:solidFill>
                  <a:srgbClr val="575757"/>
                </a:solidFill>
                <a:ea typeface="Meiryo UI" panose="020B0604030504040204" pitchFamily="50" charset="-128"/>
              </a:rPr>
              <a:t>購入費</a:t>
            </a:r>
            <a:endParaRPr lang="en-US" altLang="ja-JP" sz="800">
              <a:solidFill>
                <a:srgbClr val="575757"/>
              </a:solidFill>
              <a:ea typeface="Meiryo UI" panose="020B0604030504040204" pitchFamily="50" charset="-128"/>
            </a:endParaRPr>
          </a:p>
        </p:txBody>
      </p:sp>
      <p:sp>
        <p:nvSpPr>
          <p:cNvPr id="58" name="正方形/長方形 57">
            <a:extLst>
              <a:ext uri="{FF2B5EF4-FFF2-40B4-BE49-F238E27FC236}">
                <a16:creationId xmlns:a16="http://schemas.microsoft.com/office/drawing/2014/main" id="{307443BE-2EC4-7A02-40C1-33C0F9BC7F9D}"/>
              </a:ext>
            </a:extLst>
          </p:cNvPr>
          <p:cNvSpPr/>
          <p:nvPr/>
        </p:nvSpPr>
        <p:spPr>
          <a:xfrm>
            <a:off x="804747" y="1825570"/>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en-US" altLang="ja-JP" sz="800">
                <a:solidFill>
                  <a:srgbClr val="575757"/>
                </a:solidFill>
                <a:ea typeface="Meiryo UI" panose="020B0604030504040204" pitchFamily="50" charset="-128"/>
              </a:rPr>
              <a:t>XX</a:t>
            </a:r>
            <a:r>
              <a:rPr lang="ja-JP" altLang="en-US" sz="800">
                <a:solidFill>
                  <a:srgbClr val="575757"/>
                </a:solidFill>
                <a:ea typeface="Meiryo UI" panose="020B0604030504040204" pitchFamily="50" charset="-128"/>
              </a:rPr>
              <a:t>機器提供</a:t>
            </a:r>
            <a:endParaRPr lang="en-US" altLang="ja-JP" sz="800">
              <a:solidFill>
                <a:srgbClr val="575757"/>
              </a:solidFill>
              <a:ea typeface="Meiryo UI" panose="020B0604030504040204" pitchFamily="50" charset="-128"/>
            </a:endParaRPr>
          </a:p>
        </p:txBody>
      </p:sp>
      <p:sp>
        <p:nvSpPr>
          <p:cNvPr id="59" name="正方形/長方形 58">
            <a:extLst>
              <a:ext uri="{FF2B5EF4-FFF2-40B4-BE49-F238E27FC236}">
                <a16:creationId xmlns:a16="http://schemas.microsoft.com/office/drawing/2014/main" id="{51CA771F-57F3-670B-0027-3A2F903C574A}"/>
              </a:ext>
            </a:extLst>
          </p:cNvPr>
          <p:cNvSpPr/>
          <p:nvPr/>
        </p:nvSpPr>
        <p:spPr>
          <a:xfrm>
            <a:off x="789484" y="3123835"/>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ja-JP" altLang="en-US" sz="800">
                <a:solidFill>
                  <a:srgbClr val="575757"/>
                </a:solidFill>
                <a:ea typeface="Meiryo UI" panose="020B0604030504040204" pitchFamily="50" charset="-128"/>
              </a:rPr>
              <a:t>サービス提供</a:t>
            </a:r>
            <a:endParaRPr lang="en-US" altLang="ja-JP" sz="800">
              <a:solidFill>
                <a:srgbClr val="575757"/>
              </a:solidFill>
              <a:ea typeface="Meiryo UI" panose="020B0604030504040204" pitchFamily="50" charset="-128"/>
            </a:endParaRPr>
          </a:p>
        </p:txBody>
      </p:sp>
      <p:sp>
        <p:nvSpPr>
          <p:cNvPr id="60" name="正方形/長方形 59">
            <a:extLst>
              <a:ext uri="{FF2B5EF4-FFF2-40B4-BE49-F238E27FC236}">
                <a16:creationId xmlns:a16="http://schemas.microsoft.com/office/drawing/2014/main" id="{0435E8FD-0B45-9910-37BA-EC8F3942C262}"/>
              </a:ext>
            </a:extLst>
          </p:cNvPr>
          <p:cNvSpPr/>
          <p:nvPr/>
        </p:nvSpPr>
        <p:spPr>
          <a:xfrm>
            <a:off x="1566113" y="3579357"/>
            <a:ext cx="71933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algn="ctr">
              <a:buSzPts val="1200"/>
            </a:pPr>
            <a:r>
              <a:rPr lang="ja-JP" altLang="en-US" sz="800">
                <a:solidFill>
                  <a:srgbClr val="575757"/>
                </a:solidFill>
                <a:ea typeface="Meiryo UI" panose="020B0604030504040204" pitchFamily="50" charset="-128"/>
              </a:rPr>
              <a:t>収益の</a:t>
            </a:r>
            <a:r>
              <a:rPr lang="en-US" altLang="ja-JP" sz="800">
                <a:solidFill>
                  <a:srgbClr val="575757"/>
                </a:solidFill>
                <a:ea typeface="Meiryo UI" panose="020B0604030504040204" pitchFamily="50" charset="-128"/>
              </a:rPr>
              <a:t>X</a:t>
            </a:r>
            <a:r>
              <a:rPr lang="ja-JP" altLang="en-US" sz="800">
                <a:solidFill>
                  <a:srgbClr val="575757"/>
                </a:solidFill>
                <a:ea typeface="Meiryo UI" panose="020B0604030504040204" pitchFamily="50" charset="-128"/>
              </a:rPr>
              <a:t>％還元</a:t>
            </a:r>
            <a:endParaRPr lang="en-US" altLang="ja-JP" sz="800">
              <a:solidFill>
                <a:srgbClr val="575757"/>
              </a:solidFill>
              <a:ea typeface="Meiryo UI" panose="020B0604030504040204" pitchFamily="50" charset="-128"/>
            </a:endParaRPr>
          </a:p>
        </p:txBody>
      </p:sp>
      <p:grpSp>
        <p:nvGrpSpPr>
          <p:cNvPr id="61" name="グループ化 60">
            <a:extLst>
              <a:ext uri="{FF2B5EF4-FFF2-40B4-BE49-F238E27FC236}">
                <a16:creationId xmlns:a16="http://schemas.microsoft.com/office/drawing/2014/main" id="{A60B03C4-1972-C258-D413-152944D3057F}"/>
              </a:ext>
            </a:extLst>
          </p:cNvPr>
          <p:cNvGrpSpPr/>
          <p:nvPr/>
        </p:nvGrpSpPr>
        <p:grpSpPr>
          <a:xfrm>
            <a:off x="2460440" y="2397797"/>
            <a:ext cx="642598" cy="123226"/>
            <a:chOff x="1472414" y="2896861"/>
            <a:chExt cx="444682" cy="123226"/>
          </a:xfrm>
        </p:grpSpPr>
        <p:cxnSp>
          <p:nvCxnSpPr>
            <p:cNvPr id="62" name="直線矢印コネクタ 61">
              <a:extLst>
                <a:ext uri="{FF2B5EF4-FFF2-40B4-BE49-F238E27FC236}">
                  <a16:creationId xmlns:a16="http://schemas.microsoft.com/office/drawing/2014/main" id="{9EBD0A5B-B6B2-658D-BB2E-681B40BA2E31}"/>
                </a:ext>
              </a:extLst>
            </p:cNvPr>
            <p:cNvCxnSpPr>
              <a:cxnSpLocks/>
            </p:cNvCxnSpPr>
            <p:nvPr/>
          </p:nvCxnSpPr>
          <p:spPr>
            <a:xfrm>
              <a:off x="1494534" y="3020087"/>
              <a:ext cx="422562" cy="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3989EA90-7215-E70C-78BE-50FC3BC54D91}"/>
                </a:ext>
              </a:extLst>
            </p:cNvPr>
            <p:cNvCxnSpPr>
              <a:cxnSpLocks/>
            </p:cNvCxnSpPr>
            <p:nvPr/>
          </p:nvCxnSpPr>
          <p:spPr>
            <a:xfrm flipH="1">
              <a:off x="1472414" y="2896861"/>
              <a:ext cx="414438" cy="0"/>
            </a:xfrm>
            <a:prstGeom prst="straightConnector1">
              <a:avLst/>
            </a:prstGeom>
            <a:ln w="952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grpSp>
      <p:sp>
        <p:nvSpPr>
          <p:cNvPr id="64" name="正方形/長方形 63">
            <a:extLst>
              <a:ext uri="{FF2B5EF4-FFF2-40B4-BE49-F238E27FC236}">
                <a16:creationId xmlns:a16="http://schemas.microsoft.com/office/drawing/2014/main" id="{D2B4B1C4-6760-87E2-F458-C4D370BF821E}"/>
              </a:ext>
            </a:extLst>
          </p:cNvPr>
          <p:cNvSpPr/>
          <p:nvPr/>
        </p:nvSpPr>
        <p:spPr>
          <a:xfrm>
            <a:off x="1199101" y="2157955"/>
            <a:ext cx="644193" cy="123111"/>
          </a:xfrm>
          <a:prstGeom prst="rect">
            <a:avLst/>
          </a:prstGeom>
          <a:noFill/>
          <a:ln w="19050"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19050"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p>
            <a:pPr algn="ctr">
              <a:buSzPts val="1200"/>
            </a:pPr>
            <a:r>
              <a:rPr lang="ja-JP" altLang="en-US" sz="800">
                <a:solidFill>
                  <a:srgbClr val="575757"/>
                </a:solidFill>
                <a:ea typeface="Meiryo UI" panose="020B0604030504040204" pitchFamily="50" charset="-128"/>
              </a:rPr>
              <a:t>購入費</a:t>
            </a:r>
            <a:endParaRPr lang="en-US" altLang="ja-JP" sz="800">
              <a:solidFill>
                <a:srgbClr val="575757"/>
              </a:solidFill>
              <a:ea typeface="Meiryo UI" panose="020B0604030504040204" pitchFamily="50" charset="-128"/>
            </a:endParaRPr>
          </a:p>
        </p:txBody>
      </p:sp>
      <p:sp>
        <p:nvSpPr>
          <p:cNvPr id="66" name="正方形/長方形 65">
            <a:extLst>
              <a:ext uri="{FF2B5EF4-FFF2-40B4-BE49-F238E27FC236}">
                <a16:creationId xmlns:a16="http://schemas.microsoft.com/office/drawing/2014/main" id="{2B625554-B0CA-E892-462D-9AD64BE387A2}"/>
              </a:ext>
            </a:extLst>
          </p:cNvPr>
          <p:cNvSpPr/>
          <p:nvPr/>
        </p:nvSpPr>
        <p:spPr>
          <a:xfrm>
            <a:off x="1849020" y="2896139"/>
            <a:ext cx="719333" cy="161583"/>
          </a:xfrm>
          <a:prstGeom prst="rect">
            <a:avLst/>
          </a:prstGeom>
          <a:solidFill>
            <a:srgbClr val="9A9A9A"/>
          </a:solidFill>
          <a:ln w="190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algn="ctr">
              <a:buSzPts val="1200"/>
            </a:pPr>
            <a:r>
              <a:rPr lang="ja-JP" altLang="en-US" sz="1050">
                <a:solidFill>
                  <a:srgbClr val="FFFFFF"/>
                </a:solidFill>
                <a:ea typeface="Meiryo UI" panose="020B0604030504040204" pitchFamily="50" charset="-128"/>
              </a:rPr>
              <a:t>販売主体</a:t>
            </a:r>
            <a:endParaRPr lang="en-US" altLang="ja-JP" sz="1050">
              <a:solidFill>
                <a:srgbClr val="FFFFFF"/>
              </a:solidFill>
              <a:ea typeface="Meiryo UI" panose="020B0604030504040204" pitchFamily="50" charset="-128"/>
            </a:endParaRPr>
          </a:p>
        </p:txBody>
      </p:sp>
      <p:sp>
        <p:nvSpPr>
          <p:cNvPr id="67" name="正方形/長方形 66">
            <a:extLst>
              <a:ext uri="{FF2B5EF4-FFF2-40B4-BE49-F238E27FC236}">
                <a16:creationId xmlns:a16="http://schemas.microsoft.com/office/drawing/2014/main" id="{061D7F13-E944-E6F3-0ED5-39A73CF88BC7}"/>
              </a:ext>
            </a:extLst>
          </p:cNvPr>
          <p:cNvSpPr/>
          <p:nvPr/>
        </p:nvSpPr>
        <p:spPr>
          <a:xfrm>
            <a:off x="2984930" y="2836672"/>
            <a:ext cx="1017366" cy="323165"/>
          </a:xfrm>
          <a:prstGeom prst="rect">
            <a:avLst/>
          </a:prstGeom>
          <a:solidFill>
            <a:srgbClr val="9A9A9A"/>
          </a:solidFill>
          <a:ln w="19050"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algn="ctr">
              <a:buSzPts val="1200"/>
            </a:pPr>
            <a:r>
              <a:rPr lang="ja-JP" altLang="en-US" sz="1050">
                <a:solidFill>
                  <a:srgbClr val="FFFFFF"/>
                </a:solidFill>
                <a:ea typeface="Meiryo UI" panose="020B0604030504040204" pitchFamily="50" charset="-128"/>
              </a:rPr>
              <a:t>導入先</a:t>
            </a:r>
            <a:br>
              <a:rPr lang="en-US" altLang="ja-JP" sz="1050">
                <a:solidFill>
                  <a:srgbClr val="FFFFFF"/>
                </a:solidFill>
                <a:ea typeface="Meiryo UI" panose="020B0604030504040204" pitchFamily="50" charset="-128"/>
              </a:rPr>
            </a:br>
            <a:r>
              <a:rPr lang="en-US" altLang="ja-JP" sz="1050">
                <a:solidFill>
                  <a:srgbClr val="FFFFFF"/>
                </a:solidFill>
                <a:ea typeface="Meiryo UI" panose="020B0604030504040204" pitchFamily="50" charset="-128"/>
              </a:rPr>
              <a:t>(</a:t>
            </a:r>
            <a:r>
              <a:rPr lang="ja-JP" altLang="en-US" sz="1050">
                <a:solidFill>
                  <a:srgbClr val="FFFFFF"/>
                </a:solidFill>
                <a:ea typeface="Meiryo UI" panose="020B0604030504040204" pitchFamily="50" charset="-128"/>
              </a:rPr>
              <a:t>実装</a:t>
            </a:r>
            <a:r>
              <a:rPr lang="en-US" altLang="ja-JP" sz="1050">
                <a:solidFill>
                  <a:srgbClr val="FFFFFF"/>
                </a:solidFill>
                <a:ea typeface="Meiryo UI" panose="020B0604030504040204" pitchFamily="50" charset="-128"/>
              </a:rPr>
              <a:t>/</a:t>
            </a:r>
            <a:r>
              <a:rPr lang="ja-JP" altLang="en-US" sz="1050">
                <a:solidFill>
                  <a:srgbClr val="FFFFFF"/>
                </a:solidFill>
                <a:ea typeface="Meiryo UI" panose="020B0604030504040204" pitchFamily="50" charset="-128"/>
              </a:rPr>
              <a:t>横展開先</a:t>
            </a:r>
            <a:r>
              <a:rPr lang="en-US" altLang="ja-JP" sz="1050">
                <a:solidFill>
                  <a:srgbClr val="FFFFFF"/>
                </a:solidFill>
                <a:ea typeface="Meiryo UI" panose="020B0604030504040204" pitchFamily="50" charset="-128"/>
              </a:rPr>
              <a:t>)</a:t>
            </a:r>
          </a:p>
        </p:txBody>
      </p:sp>
      <p:sp>
        <p:nvSpPr>
          <p:cNvPr id="69" name="Rectangle 2">
            <a:extLst>
              <a:ext uri="{FF2B5EF4-FFF2-40B4-BE49-F238E27FC236}">
                <a16:creationId xmlns:a16="http://schemas.microsoft.com/office/drawing/2014/main" id="{72B181F6-643D-8656-0518-3A93C2DBF019}"/>
              </a:ext>
            </a:extLst>
          </p:cNvPr>
          <p:cNvSpPr/>
          <p:nvPr/>
        </p:nvSpPr>
        <p:spPr>
          <a:xfrm>
            <a:off x="441455" y="4344602"/>
            <a:ext cx="3643153" cy="2355722"/>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70" name="Rectangle 45">
            <a:extLst>
              <a:ext uri="{FF2B5EF4-FFF2-40B4-BE49-F238E27FC236}">
                <a16:creationId xmlns:a16="http://schemas.microsoft.com/office/drawing/2014/main" id="{B583E39C-777E-AEBF-F12B-888529177F0C}"/>
              </a:ext>
            </a:extLst>
          </p:cNvPr>
          <p:cNvSpPr/>
          <p:nvPr/>
        </p:nvSpPr>
        <p:spPr>
          <a:xfrm>
            <a:off x="441456" y="4186705"/>
            <a:ext cx="3643152" cy="195946"/>
          </a:xfrm>
          <a:prstGeom prst="rect">
            <a:avLst/>
          </a:prstGeom>
          <a:solidFill>
            <a:srgbClr val="FF8222"/>
          </a:solidFill>
          <a:ln w="9525" cap="rnd" cmpd="sng" algn="ctr">
            <a:solidFill>
              <a:srgbClr val="FF822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defTabSz="742950">
              <a:defRPr/>
            </a:pPr>
            <a:r>
              <a:rPr kumimoji="1" lang="ja-JP" altLang="en-US" sz="1200">
                <a:solidFill>
                  <a:srgbClr val="FFFFFF"/>
                </a:solidFill>
                <a:latin typeface="Trebuchet MS" panose="020B0603020202020204" pitchFamily="34" charset="0"/>
                <a:ea typeface="Meiryo UI" panose="020B0604030504040204" pitchFamily="50" charset="-128"/>
              </a:rPr>
              <a:t>実施体制図</a:t>
            </a:r>
          </a:p>
        </p:txBody>
      </p:sp>
      <p:sp>
        <p:nvSpPr>
          <p:cNvPr id="71" name="Rectangle 16">
            <a:extLst>
              <a:ext uri="{FF2B5EF4-FFF2-40B4-BE49-F238E27FC236}">
                <a16:creationId xmlns:a16="http://schemas.microsoft.com/office/drawing/2014/main" id="{C4966446-99E1-1746-8335-42D20143B6D0}"/>
              </a:ext>
            </a:extLst>
          </p:cNvPr>
          <p:cNvSpPr/>
          <p:nvPr/>
        </p:nvSpPr>
        <p:spPr>
          <a:xfrm>
            <a:off x="1786782" y="4434848"/>
            <a:ext cx="829551" cy="69764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87750" lvl="1" defTabSz="742950">
              <a:buClr>
                <a:srgbClr val="FF8222"/>
              </a:buClr>
              <a:defRPr/>
            </a:pPr>
            <a:r>
              <a:rPr kumimoji="1" lang="ja-JP" altLang="en-US" sz="1200" b="1" kern="0">
                <a:solidFill>
                  <a:srgbClr val="575757"/>
                </a:solidFill>
                <a:latin typeface="Trebuchet MS" panose="020B0603020202020204" pitchFamily="34" charset="0"/>
                <a:ea typeface="Meiryo UI" panose="020B0604030504040204" pitchFamily="50" charset="-128"/>
              </a:rPr>
              <a:t>実装・展開</a:t>
            </a:r>
            <a:endParaRPr kumimoji="1" lang="en-US" altLang="ja-JP" sz="1200" b="1" kern="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200" b="1" kern="0">
                <a:solidFill>
                  <a:srgbClr val="575757"/>
                </a:solidFill>
                <a:latin typeface="Trebuchet MS" panose="020B0603020202020204" pitchFamily="34" charset="0"/>
                <a:ea typeface="Meiryo UI" panose="020B0604030504040204" pitchFamily="50" charset="-128"/>
              </a:rPr>
              <a:t>責任団体</a:t>
            </a:r>
            <a:endParaRPr kumimoji="1" lang="en-US" altLang="ja-JP" sz="1200" b="1" kern="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sp>
        <p:nvSpPr>
          <p:cNvPr id="72" name="Rectangle 17">
            <a:extLst>
              <a:ext uri="{FF2B5EF4-FFF2-40B4-BE49-F238E27FC236}">
                <a16:creationId xmlns:a16="http://schemas.microsoft.com/office/drawing/2014/main" id="{9063B87E-9FEA-1865-1A3F-556F44C05BF9}"/>
              </a:ext>
            </a:extLst>
          </p:cNvPr>
          <p:cNvSpPr/>
          <p:nvPr/>
        </p:nvSpPr>
        <p:spPr>
          <a:xfrm>
            <a:off x="1786782" y="5309780"/>
            <a:ext cx="829551" cy="65072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200" b="1" kern="0">
                <a:solidFill>
                  <a:srgbClr val="575757"/>
                </a:solidFill>
                <a:latin typeface="Trebuchet MS" panose="020B0603020202020204" pitchFamily="34" charset="0"/>
                <a:ea typeface="Meiryo UI" panose="020B0604030504040204" pitchFamily="50" charset="-128"/>
              </a:rPr>
              <a:t>XXX</a:t>
            </a: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sp>
        <p:nvSpPr>
          <p:cNvPr id="73" name="Rectangle 19">
            <a:extLst>
              <a:ext uri="{FF2B5EF4-FFF2-40B4-BE49-F238E27FC236}">
                <a16:creationId xmlns:a16="http://schemas.microsoft.com/office/drawing/2014/main" id="{42EA6867-5354-7BEE-A23F-7E3ECB154ED1}"/>
              </a:ext>
            </a:extLst>
          </p:cNvPr>
          <p:cNvSpPr/>
          <p:nvPr/>
        </p:nvSpPr>
        <p:spPr>
          <a:xfrm>
            <a:off x="602031" y="5309780"/>
            <a:ext cx="829551" cy="65072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200" b="1" kern="0">
                <a:solidFill>
                  <a:srgbClr val="575757"/>
                </a:solidFill>
                <a:latin typeface="Trebuchet MS" panose="020B0603020202020204" pitchFamily="34" charset="0"/>
                <a:ea typeface="Meiryo UI" panose="020B0604030504040204" pitchFamily="50" charset="-128"/>
              </a:rPr>
              <a:t>XXX</a:t>
            </a: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市</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sp>
        <p:nvSpPr>
          <p:cNvPr id="74" name="Rectangle 20">
            <a:extLst>
              <a:ext uri="{FF2B5EF4-FFF2-40B4-BE49-F238E27FC236}">
                <a16:creationId xmlns:a16="http://schemas.microsoft.com/office/drawing/2014/main" id="{F748EDE3-0621-4630-ECC9-543EA0B0689C}"/>
              </a:ext>
            </a:extLst>
          </p:cNvPr>
          <p:cNvSpPr/>
          <p:nvPr/>
        </p:nvSpPr>
        <p:spPr>
          <a:xfrm>
            <a:off x="2971534" y="5309780"/>
            <a:ext cx="829551" cy="65072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200" b="1" kern="0">
                <a:solidFill>
                  <a:srgbClr val="575757"/>
                </a:solidFill>
                <a:latin typeface="Trebuchet MS" panose="020B0603020202020204" pitchFamily="34" charset="0"/>
                <a:ea typeface="Meiryo UI" panose="020B0604030504040204" pitchFamily="50" charset="-128"/>
              </a:rPr>
              <a:t>XXX</a:t>
            </a: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sp>
        <p:nvSpPr>
          <p:cNvPr id="75" name="Rectangle 21">
            <a:extLst>
              <a:ext uri="{FF2B5EF4-FFF2-40B4-BE49-F238E27FC236}">
                <a16:creationId xmlns:a16="http://schemas.microsoft.com/office/drawing/2014/main" id="{97BB4A40-B8ED-ABCA-8152-17B284724CB8}"/>
              </a:ext>
            </a:extLst>
          </p:cNvPr>
          <p:cNvSpPr/>
          <p:nvPr/>
        </p:nvSpPr>
        <p:spPr>
          <a:xfrm>
            <a:off x="2971534" y="6081218"/>
            <a:ext cx="829551" cy="650725"/>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200" b="1" kern="0">
                <a:solidFill>
                  <a:srgbClr val="575757"/>
                </a:solidFill>
                <a:latin typeface="Trebuchet MS" panose="020B0603020202020204" pitchFamily="34" charset="0"/>
                <a:ea typeface="Meiryo UI" panose="020B0604030504040204" pitchFamily="50" charset="-128"/>
              </a:rPr>
              <a:t>xxx</a:t>
            </a: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XXX</a:t>
            </a:r>
            <a:r>
              <a:rPr kumimoji="1" lang="ja-JP" altLang="en-US" sz="1200" kern="0">
                <a:solidFill>
                  <a:srgbClr val="575757"/>
                </a:solidFill>
                <a:latin typeface="Trebuchet MS" panose="020B0603020202020204" pitchFamily="34" charset="0"/>
                <a:ea typeface="Meiryo UI" panose="020B0604030504040204" pitchFamily="50" charset="-128"/>
              </a:rPr>
              <a:t> </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社</a:t>
            </a:r>
            <a:r>
              <a:rPr kumimoji="1" lang="en-US" altLang="ja-JP" sz="1200" kern="0">
                <a:solidFill>
                  <a:srgbClr val="3EAD92"/>
                </a:solidFill>
                <a:latin typeface="Trebuchet MS" panose="020B0603020202020204" pitchFamily="34" charset="0"/>
                <a:ea typeface="Meiryo UI" panose="020B0604030504040204" pitchFamily="50" charset="-128"/>
              </a:rPr>
              <a:t>)</a:t>
            </a:r>
          </a:p>
        </p:txBody>
      </p:sp>
      <p:cxnSp>
        <p:nvCxnSpPr>
          <p:cNvPr id="76" name="Straight Connector 23">
            <a:extLst>
              <a:ext uri="{FF2B5EF4-FFF2-40B4-BE49-F238E27FC236}">
                <a16:creationId xmlns:a16="http://schemas.microsoft.com/office/drawing/2014/main" id="{40144792-D4BD-1F17-5162-83DC0E1B1B0F}"/>
              </a:ext>
            </a:extLst>
          </p:cNvPr>
          <p:cNvCxnSpPr>
            <a:cxnSpLocks/>
            <a:endCxn id="72" idx="0"/>
          </p:cNvCxnSpPr>
          <p:nvPr/>
        </p:nvCxnSpPr>
        <p:spPr>
          <a:xfrm>
            <a:off x="2201558" y="5164112"/>
            <a:ext cx="0" cy="14566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7" name="Straight Connector 24">
            <a:extLst>
              <a:ext uri="{FF2B5EF4-FFF2-40B4-BE49-F238E27FC236}">
                <a16:creationId xmlns:a16="http://schemas.microsoft.com/office/drawing/2014/main" id="{B5FC535A-B6E0-CF54-17D0-95565092931D}"/>
              </a:ext>
            </a:extLst>
          </p:cNvPr>
          <p:cNvCxnSpPr>
            <a:cxnSpLocks/>
            <a:stCxn id="74" idx="2"/>
            <a:endCxn id="75" idx="0"/>
          </p:cNvCxnSpPr>
          <p:nvPr/>
        </p:nvCxnSpPr>
        <p:spPr>
          <a:xfrm>
            <a:off x="3386310" y="5960505"/>
            <a:ext cx="0" cy="120713"/>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8" name="Straight Connector 30">
            <a:extLst>
              <a:ext uri="{FF2B5EF4-FFF2-40B4-BE49-F238E27FC236}">
                <a16:creationId xmlns:a16="http://schemas.microsoft.com/office/drawing/2014/main" id="{31C58792-69FF-138B-B58B-245510180B9C}"/>
              </a:ext>
            </a:extLst>
          </p:cNvPr>
          <p:cNvCxnSpPr>
            <a:cxnSpLocks/>
            <a:stCxn id="73" idx="0"/>
          </p:cNvCxnSpPr>
          <p:nvPr/>
        </p:nvCxnSpPr>
        <p:spPr>
          <a:xfrm rot="5400000" flipH="1" flipV="1">
            <a:off x="1536348" y="4644571"/>
            <a:ext cx="145668" cy="1184751"/>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9" name="Oval 20">
            <a:extLst>
              <a:ext uri="{FF2B5EF4-FFF2-40B4-BE49-F238E27FC236}">
                <a16:creationId xmlns:a16="http://schemas.microsoft.com/office/drawing/2014/main" id="{D26A7CF2-1F72-BC17-BC8D-A4CB6222451E}"/>
              </a:ext>
            </a:extLst>
          </p:cNvPr>
          <p:cNvSpPr>
            <a:spLocks noChangeArrowheads="1"/>
          </p:cNvSpPr>
          <p:nvPr/>
        </p:nvSpPr>
        <p:spPr bwMode="auto">
          <a:xfrm>
            <a:off x="1725899" y="4395801"/>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a</a:t>
            </a:r>
          </a:p>
        </p:txBody>
      </p:sp>
      <p:sp>
        <p:nvSpPr>
          <p:cNvPr id="80" name="Oval 20">
            <a:extLst>
              <a:ext uri="{FF2B5EF4-FFF2-40B4-BE49-F238E27FC236}">
                <a16:creationId xmlns:a16="http://schemas.microsoft.com/office/drawing/2014/main" id="{287881D3-C85F-7DB2-AC0E-E78B6586C9C5}"/>
              </a:ext>
            </a:extLst>
          </p:cNvPr>
          <p:cNvSpPr>
            <a:spLocks noChangeArrowheads="1"/>
          </p:cNvSpPr>
          <p:nvPr/>
        </p:nvSpPr>
        <p:spPr bwMode="auto">
          <a:xfrm>
            <a:off x="1725899" y="5275235"/>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c</a:t>
            </a:r>
          </a:p>
        </p:txBody>
      </p:sp>
      <p:sp>
        <p:nvSpPr>
          <p:cNvPr id="81" name="Oval 20">
            <a:extLst>
              <a:ext uri="{FF2B5EF4-FFF2-40B4-BE49-F238E27FC236}">
                <a16:creationId xmlns:a16="http://schemas.microsoft.com/office/drawing/2014/main" id="{83D685B9-1E07-B871-31EC-2B30F32A390D}"/>
              </a:ext>
            </a:extLst>
          </p:cNvPr>
          <p:cNvSpPr>
            <a:spLocks noChangeArrowheads="1"/>
          </p:cNvSpPr>
          <p:nvPr/>
        </p:nvSpPr>
        <p:spPr bwMode="auto">
          <a:xfrm>
            <a:off x="541147" y="5275235"/>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b</a:t>
            </a:r>
          </a:p>
        </p:txBody>
      </p:sp>
      <p:sp>
        <p:nvSpPr>
          <p:cNvPr id="82" name="Oval 20">
            <a:extLst>
              <a:ext uri="{FF2B5EF4-FFF2-40B4-BE49-F238E27FC236}">
                <a16:creationId xmlns:a16="http://schemas.microsoft.com/office/drawing/2014/main" id="{F5CCB789-82F4-C1EB-1439-04B60649FDCE}"/>
              </a:ext>
            </a:extLst>
          </p:cNvPr>
          <p:cNvSpPr>
            <a:spLocks noChangeArrowheads="1"/>
          </p:cNvSpPr>
          <p:nvPr/>
        </p:nvSpPr>
        <p:spPr bwMode="auto">
          <a:xfrm>
            <a:off x="2910650" y="5275235"/>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d</a:t>
            </a:r>
          </a:p>
        </p:txBody>
      </p:sp>
      <p:sp>
        <p:nvSpPr>
          <p:cNvPr id="83" name="Oval 20">
            <a:extLst>
              <a:ext uri="{FF2B5EF4-FFF2-40B4-BE49-F238E27FC236}">
                <a16:creationId xmlns:a16="http://schemas.microsoft.com/office/drawing/2014/main" id="{5D4CA307-1991-035C-B4B8-24B6CDE27E05}"/>
              </a:ext>
            </a:extLst>
          </p:cNvPr>
          <p:cNvSpPr>
            <a:spLocks noChangeArrowheads="1"/>
          </p:cNvSpPr>
          <p:nvPr/>
        </p:nvSpPr>
        <p:spPr bwMode="auto">
          <a:xfrm>
            <a:off x="2910650" y="6046672"/>
            <a:ext cx="162845" cy="126771"/>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1200">
                <a:solidFill>
                  <a:prstClr val="white"/>
                </a:solidFill>
                <a:latin typeface="Trebuchet MS" panose="020B0603020202020204" pitchFamily="34" charset="0"/>
              </a:rPr>
              <a:t>e</a:t>
            </a:r>
          </a:p>
        </p:txBody>
      </p:sp>
      <p:cxnSp>
        <p:nvCxnSpPr>
          <p:cNvPr id="84" name="Straight Connector 30">
            <a:extLst>
              <a:ext uri="{FF2B5EF4-FFF2-40B4-BE49-F238E27FC236}">
                <a16:creationId xmlns:a16="http://schemas.microsoft.com/office/drawing/2014/main" id="{9FED0CC7-522D-641B-E32B-6FB20F3046FE}"/>
              </a:ext>
            </a:extLst>
          </p:cNvPr>
          <p:cNvCxnSpPr>
            <a:cxnSpLocks/>
            <a:stCxn id="74" idx="0"/>
          </p:cNvCxnSpPr>
          <p:nvPr/>
        </p:nvCxnSpPr>
        <p:spPr>
          <a:xfrm rot="16200000" flipV="1">
            <a:off x="2721100" y="4644570"/>
            <a:ext cx="145668" cy="118475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8" name="Rectangle 2">
            <a:extLst>
              <a:ext uri="{FF2B5EF4-FFF2-40B4-BE49-F238E27FC236}">
                <a16:creationId xmlns:a16="http://schemas.microsoft.com/office/drawing/2014/main" id="{D7ADA139-2EEA-EA63-86C7-9895859CDEBA}"/>
              </a:ext>
            </a:extLst>
          </p:cNvPr>
          <p:cNvSpPr/>
          <p:nvPr/>
        </p:nvSpPr>
        <p:spPr>
          <a:xfrm>
            <a:off x="441455" y="1098630"/>
            <a:ext cx="3643153" cy="2954590"/>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99" name="Rectangle 45">
            <a:extLst>
              <a:ext uri="{FF2B5EF4-FFF2-40B4-BE49-F238E27FC236}">
                <a16:creationId xmlns:a16="http://schemas.microsoft.com/office/drawing/2014/main" id="{A05ED7E3-E257-2985-6AC1-1CA80056586D}"/>
              </a:ext>
            </a:extLst>
          </p:cNvPr>
          <p:cNvSpPr/>
          <p:nvPr/>
        </p:nvSpPr>
        <p:spPr>
          <a:xfrm>
            <a:off x="441456" y="940733"/>
            <a:ext cx="3643152" cy="195946"/>
          </a:xfrm>
          <a:prstGeom prst="rect">
            <a:avLst/>
          </a:prstGeom>
          <a:solidFill>
            <a:srgbClr val="FF8222"/>
          </a:solidFill>
          <a:ln w="9525" cap="rnd" cmpd="sng" algn="ctr">
            <a:solidFill>
              <a:srgbClr val="FF822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defTabSz="742950">
              <a:defRPr/>
            </a:pPr>
            <a:r>
              <a:rPr kumimoji="1" lang="ja-JP" altLang="en-US" sz="1200">
                <a:solidFill>
                  <a:srgbClr val="FFFFFF"/>
                </a:solidFill>
                <a:latin typeface="Trebuchet MS" panose="020B0603020202020204" pitchFamily="34" charset="0"/>
                <a:ea typeface="Meiryo UI" panose="020B0604030504040204" pitchFamily="50" charset="-128"/>
              </a:rPr>
              <a:t>ビジネスモデル</a:t>
            </a:r>
          </a:p>
        </p:txBody>
      </p:sp>
      <p:sp>
        <p:nvSpPr>
          <p:cNvPr id="181" name="Rectangle 82">
            <a:extLst>
              <a:ext uri="{FF2B5EF4-FFF2-40B4-BE49-F238E27FC236}">
                <a16:creationId xmlns:a16="http://schemas.microsoft.com/office/drawing/2014/main" id="{C3965FAC-9CFC-0E86-F210-78058DD262E6}"/>
              </a:ext>
            </a:extLst>
          </p:cNvPr>
          <p:cNvSpPr/>
          <p:nvPr/>
        </p:nvSpPr>
        <p:spPr>
          <a:xfrm>
            <a:off x="4463621" y="2896139"/>
            <a:ext cx="634460" cy="1151152"/>
          </a:xfrm>
          <a:prstGeom prst="rect">
            <a:avLst/>
          </a:prstGeom>
          <a:solidFill>
            <a:srgbClr val="FE934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400">
                <a:solidFill>
                  <a:prstClr val="white"/>
                </a:solidFill>
                <a:latin typeface="Trebuchet MS" panose="020B0603020202020204" pitchFamily="34" charset="0"/>
                <a:ea typeface="Meiryo UI" panose="020B0604030504040204" pitchFamily="50" charset="-128"/>
                <a:sym typeface="Trebuchet MS" panose="020B0603020202020204" pitchFamily="34" charset="0"/>
              </a:rPr>
              <a:t>ターゲットとする市場</a:t>
            </a:r>
            <a:endParaRPr kumimoji="1" lang="en-US" altLang="ja-JP" sz="14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182" name="Rectangle 43">
            <a:extLst>
              <a:ext uri="{FF2B5EF4-FFF2-40B4-BE49-F238E27FC236}">
                <a16:creationId xmlns:a16="http://schemas.microsoft.com/office/drawing/2014/main" id="{059A4C1B-FD6F-FBF9-A62B-F72926E95F0B}"/>
              </a:ext>
            </a:extLst>
          </p:cNvPr>
          <p:cNvSpPr/>
          <p:nvPr/>
        </p:nvSpPr>
        <p:spPr>
          <a:xfrm>
            <a:off x="5171159" y="2896139"/>
            <a:ext cx="4524931" cy="115115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324000" lvl="1" indent="-216000">
              <a:buClr>
                <a:srgbClr val="FF8222"/>
              </a:buClr>
              <a:buFont typeface="Trebuchet MS" panose="020B0603020202020204" pitchFamily="34" charset="0"/>
              <a:buChar char="•"/>
            </a:pPr>
            <a:r>
              <a:rPr kumimoji="1" lang="ja-JP" altLang="en-US" sz="1200" kern="0">
                <a:solidFill>
                  <a:srgbClr val="3EAD92"/>
                </a:solidFill>
                <a:latin typeface="Trebuchet MS" panose="020B0603020202020204" pitchFamily="34" charset="0"/>
                <a:ea typeface="Meiryo UI" panose="020B0604030504040204" pitchFamily="50" charset="-128"/>
              </a:rPr>
              <a:t>本ソリューションの横展開を行う市場は現在国内で</a:t>
            </a:r>
            <a:r>
              <a:rPr kumimoji="1" lang="en-US" altLang="ja-JP" sz="1200" kern="0">
                <a:solidFill>
                  <a:srgbClr val="3EAD92"/>
                </a:solidFill>
                <a:latin typeface="Trebuchet MS" panose="020B0603020202020204" pitchFamily="34" charset="0"/>
                <a:ea typeface="Meiryo UI" panose="020B0604030504040204" pitchFamily="50" charset="-128"/>
              </a:rPr>
              <a:t>XX</a:t>
            </a:r>
            <a:r>
              <a:rPr kumimoji="1" lang="ja-JP" altLang="en-US" sz="1200" kern="0">
                <a:solidFill>
                  <a:srgbClr val="3EAD92"/>
                </a:solidFill>
                <a:latin typeface="Trebuchet MS" panose="020B0603020202020204" pitchFamily="34" charset="0"/>
                <a:ea typeface="Meiryo UI" panose="020B0604030504040204" pitchFamily="50" charset="-128"/>
              </a:rPr>
              <a:t>億円の市場規模があり、</a:t>
            </a:r>
            <a:r>
              <a:rPr kumimoji="1" lang="en-US" altLang="ja-JP" sz="1200" kern="0">
                <a:solidFill>
                  <a:srgbClr val="3EAD92"/>
                </a:solidFill>
                <a:latin typeface="Trebuchet MS" panose="020B0603020202020204" pitchFamily="34" charset="0"/>
                <a:ea typeface="Meiryo UI" panose="020B0604030504040204" pitchFamily="50" charset="-128"/>
              </a:rPr>
              <a:t>CAGR(</a:t>
            </a:r>
            <a:r>
              <a:rPr kumimoji="1" lang="ja-JP" altLang="en-US" sz="1200" kern="0">
                <a:solidFill>
                  <a:srgbClr val="3EAD92"/>
                </a:solidFill>
                <a:latin typeface="Trebuchet MS" panose="020B0603020202020204" pitchFamily="34" charset="0"/>
                <a:ea typeface="Meiryo UI" panose="020B0604030504040204" pitchFamily="50" charset="-128"/>
              </a:rPr>
              <a:t>年平均成長率</a:t>
            </a:r>
            <a:r>
              <a:rPr kumimoji="1" lang="en-US" altLang="ja-JP" sz="1200" kern="0">
                <a:solidFill>
                  <a:srgbClr val="3EAD92"/>
                </a:solidFill>
                <a:latin typeface="Trebuchet MS" panose="020B0603020202020204" pitchFamily="34" charset="0"/>
                <a:ea typeface="Meiryo UI" panose="020B0604030504040204" pitchFamily="50" charset="-128"/>
              </a:rPr>
              <a:t>) XX%</a:t>
            </a:r>
            <a:r>
              <a:rPr kumimoji="1" lang="ja-JP" altLang="en-US" sz="1200" kern="0">
                <a:solidFill>
                  <a:srgbClr val="3EAD92"/>
                </a:solidFill>
                <a:latin typeface="Trebuchet MS" panose="020B0603020202020204" pitchFamily="34" charset="0"/>
                <a:ea typeface="Meiryo UI" panose="020B0604030504040204" pitchFamily="50" charset="-128"/>
              </a:rPr>
              <a:t>で成長している。</a:t>
            </a:r>
          </a:p>
          <a:p>
            <a:pPr marL="324000" lvl="1" indent="-216000">
              <a:buClr>
                <a:srgbClr val="FF8222"/>
              </a:buClr>
              <a:buFont typeface="Trebuchet MS" panose="020B0603020202020204" pitchFamily="34" charset="0"/>
              <a:buChar char="•"/>
            </a:pPr>
            <a:endParaRPr kumimoji="1" lang="en-US" altLang="ja-JP" sz="1200" kern="0">
              <a:solidFill>
                <a:srgbClr val="3EAD92"/>
              </a:solidFill>
              <a:latin typeface="Trebuchet MS" panose="020B0603020202020204" pitchFamily="34" charset="0"/>
              <a:ea typeface="Meiryo UI" panose="020B0604030504040204" pitchFamily="50" charset="-128"/>
            </a:endParaRPr>
          </a:p>
        </p:txBody>
      </p:sp>
      <p:cxnSp>
        <p:nvCxnSpPr>
          <p:cNvPr id="183" name="Straight Connector 71">
            <a:extLst>
              <a:ext uri="{FF2B5EF4-FFF2-40B4-BE49-F238E27FC236}">
                <a16:creationId xmlns:a16="http://schemas.microsoft.com/office/drawing/2014/main" id="{EA199FDB-C2A9-BEDF-A5E4-55ECF49AAE91}"/>
              </a:ext>
            </a:extLst>
          </p:cNvPr>
          <p:cNvCxnSpPr>
            <a:cxnSpLocks/>
          </p:cNvCxnSpPr>
          <p:nvPr/>
        </p:nvCxnSpPr>
        <p:spPr>
          <a:xfrm flipV="1">
            <a:off x="4463621" y="2808283"/>
            <a:ext cx="5232469" cy="12801"/>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Rectangle 217">
            <a:extLst>
              <a:ext uri="{FF2B5EF4-FFF2-40B4-BE49-F238E27FC236}">
                <a16:creationId xmlns:a16="http://schemas.microsoft.com/office/drawing/2014/main" id="{928FEE02-04EB-8470-CEED-19EE97B580AD}"/>
              </a:ext>
            </a:extLst>
          </p:cNvPr>
          <p:cNvSpPr/>
          <p:nvPr/>
        </p:nvSpPr>
        <p:spPr>
          <a:xfrm>
            <a:off x="199844" y="205723"/>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cxnSp>
        <p:nvCxnSpPr>
          <p:cNvPr id="12" name="Straight Connector 71">
            <a:extLst>
              <a:ext uri="{FF2B5EF4-FFF2-40B4-BE49-F238E27FC236}">
                <a16:creationId xmlns:a16="http://schemas.microsoft.com/office/drawing/2014/main" id="{8C18CB88-7A5A-A0AF-F6EC-6771D529BAEA}"/>
              </a:ext>
            </a:extLst>
          </p:cNvPr>
          <p:cNvCxnSpPr>
            <a:cxnSpLocks/>
          </p:cNvCxnSpPr>
          <p:nvPr/>
        </p:nvCxnSpPr>
        <p:spPr>
          <a:xfrm flipV="1">
            <a:off x="4463621" y="4097486"/>
            <a:ext cx="5232469" cy="12801"/>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Rectangle 2">
            <a:extLst>
              <a:ext uri="{FF2B5EF4-FFF2-40B4-BE49-F238E27FC236}">
                <a16:creationId xmlns:a16="http://schemas.microsoft.com/office/drawing/2014/main" id="{C7200882-EAF6-0922-91A8-BDBA1ED8EA06}"/>
              </a:ext>
            </a:extLst>
          </p:cNvPr>
          <p:cNvSpPr/>
          <p:nvPr/>
        </p:nvSpPr>
        <p:spPr>
          <a:xfrm>
            <a:off x="139042" y="6033791"/>
            <a:ext cx="2698530" cy="668312"/>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108000" lvl="1" defTabSz="742950">
              <a:buClr>
                <a:schemeClr val="tx2"/>
              </a:buClr>
              <a:defRPr/>
            </a:pPr>
            <a:r>
              <a:rPr kumimoji="1" lang="ja-JP" altLang="en-US" sz="1100">
                <a:solidFill>
                  <a:schemeClr val="tx1"/>
                </a:solidFill>
                <a:latin typeface="Trebuchet MS" panose="020B0603020202020204" pitchFamily="34" charset="0"/>
                <a:ea typeface="Meiryo UI" panose="020B0604030504040204" pitchFamily="50" charset="-128"/>
              </a:rPr>
              <a:t>都道府県域を超え、他都道府県域の地方公共団体、企業、大学／研究機関等と連携している場合、当該プレイヤーを</a:t>
            </a:r>
            <a:r>
              <a:rPr kumimoji="1" lang="ja-JP" altLang="en-US" sz="1100">
                <a:solidFill>
                  <a:srgbClr val="E71C57"/>
                </a:solidFill>
                <a:latin typeface="Trebuchet MS" panose="020B0603020202020204" pitchFamily="34" charset="0"/>
                <a:ea typeface="Meiryo UI" panose="020B0604030504040204" pitchFamily="50" charset="-128"/>
              </a:rPr>
              <a:t>赤字</a:t>
            </a:r>
            <a:r>
              <a:rPr kumimoji="1" lang="ja-JP" altLang="en-US" sz="1100">
                <a:solidFill>
                  <a:schemeClr val="tx1"/>
                </a:solidFill>
                <a:latin typeface="Trebuchet MS" panose="020B0603020202020204" pitchFamily="34" charset="0"/>
                <a:ea typeface="Meiryo UI" panose="020B0604030504040204" pitchFamily="50" charset="-128"/>
              </a:rPr>
              <a:t>で</a:t>
            </a:r>
            <a:br>
              <a:rPr kumimoji="1" lang="en-US" altLang="ja-JP" sz="1100">
                <a:solidFill>
                  <a:schemeClr val="tx1"/>
                </a:solidFill>
                <a:latin typeface="Trebuchet MS" panose="020B0603020202020204" pitchFamily="34" charset="0"/>
                <a:ea typeface="Meiryo UI" panose="020B0604030504040204" pitchFamily="50" charset="-128"/>
              </a:rPr>
            </a:br>
            <a:r>
              <a:rPr kumimoji="1" lang="ja-JP" altLang="en-US" sz="1100">
                <a:solidFill>
                  <a:schemeClr val="tx1"/>
                </a:solidFill>
                <a:latin typeface="Trebuchet MS" panose="020B0603020202020204" pitchFamily="34" charset="0"/>
                <a:ea typeface="Meiryo UI" panose="020B0604030504040204" pitchFamily="50" charset="-128"/>
              </a:rPr>
              <a:t>明記すること</a:t>
            </a:r>
            <a:endParaRPr kumimoji="1" lang="en-US" altLang="ja-JP" sz="1100">
              <a:solidFill>
                <a:schemeClr val="tx1"/>
              </a:solidFill>
              <a:latin typeface="Trebuchet MS" panose="020B0603020202020204" pitchFamily="34" charset="0"/>
              <a:ea typeface="Meiryo UI" panose="020B0604030504040204" pitchFamily="50" charset="-128"/>
            </a:endParaRPr>
          </a:p>
        </p:txBody>
      </p:sp>
      <p:sp>
        <p:nvSpPr>
          <p:cNvPr id="2" name="Rectangle 2">
            <a:extLst>
              <a:ext uri="{FF2B5EF4-FFF2-40B4-BE49-F238E27FC236}">
                <a16:creationId xmlns:a16="http://schemas.microsoft.com/office/drawing/2014/main" id="{0D61CF07-63E9-AF7F-0875-49FE737E3090}"/>
              </a:ext>
            </a:extLst>
          </p:cNvPr>
          <p:cNvSpPr/>
          <p:nvPr/>
        </p:nvSpPr>
        <p:spPr>
          <a:xfrm>
            <a:off x="4260715" y="30101"/>
            <a:ext cx="5518825" cy="401820"/>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324000" lvl="1" indent="-216000" defTabSz="742950">
              <a:buClr>
                <a:schemeClr val="tx2"/>
              </a:buClr>
              <a:buFont typeface="Trebuchet MS" panose="020B0603020202020204" pitchFamily="34" charset="0"/>
              <a:buChar char="•"/>
              <a:defRPr/>
            </a:pPr>
            <a:r>
              <a:rPr kumimoji="1" lang="ja-JP" altLang="en-US" sz="1100">
                <a:solidFill>
                  <a:schemeClr val="tx1"/>
                </a:solidFill>
                <a:latin typeface="Trebuchet MS" panose="020B0603020202020204" pitchFamily="34" charset="0"/>
                <a:ea typeface="Meiryo UI" panose="020B0604030504040204" pitchFamily="50" charset="-128"/>
              </a:rPr>
              <a:t>共同利用サービスビジネス（</a:t>
            </a:r>
            <a:r>
              <a:rPr kumimoji="1" lang="en-US" altLang="ja-JP" sz="1100">
                <a:solidFill>
                  <a:schemeClr val="tx1"/>
                </a:solidFill>
                <a:latin typeface="Trebuchet MS" panose="020B0603020202020204" pitchFamily="34" charset="0"/>
                <a:ea typeface="Meiryo UI" panose="020B0604030504040204" pitchFamily="50" charset="-128"/>
              </a:rPr>
              <a:t>SaaS</a:t>
            </a:r>
            <a:r>
              <a:rPr kumimoji="1" lang="ja-JP" altLang="en-US" sz="1100">
                <a:solidFill>
                  <a:schemeClr val="tx1"/>
                </a:solidFill>
                <a:latin typeface="Trebuchet MS" panose="020B0603020202020204" pitchFamily="34" charset="0"/>
                <a:ea typeface="Meiryo UI" panose="020B0604030504040204" pitchFamily="50" charset="-128"/>
              </a:rPr>
              <a:t>など）を利用したサービスモデルを検討している場合、「概要」もしくは「実装・横展開のしやすさ」内にその旨を記載し、該当箇所を赤字にすること</a:t>
            </a:r>
            <a:endParaRPr kumimoji="1" lang="en-US" altLang="ja-JP" sz="1100">
              <a:solidFill>
                <a:schemeClr val="tx1"/>
              </a:solidFill>
              <a:latin typeface="Trebuchet MS" panose="020B0603020202020204" pitchFamily="34" charset="0"/>
              <a:ea typeface="Meiryo UI" panose="020B0604030504040204" pitchFamily="50" charset="-128"/>
            </a:endParaRPr>
          </a:p>
        </p:txBody>
      </p:sp>
      <p:sp>
        <p:nvSpPr>
          <p:cNvPr id="15" name="Rectangle 2">
            <a:extLst>
              <a:ext uri="{FF2B5EF4-FFF2-40B4-BE49-F238E27FC236}">
                <a16:creationId xmlns:a16="http://schemas.microsoft.com/office/drawing/2014/main" id="{0375452A-0841-CF60-D858-FFD80769BDE8}"/>
              </a:ext>
            </a:extLst>
          </p:cNvPr>
          <p:cNvSpPr/>
          <p:nvPr/>
        </p:nvSpPr>
        <p:spPr>
          <a:xfrm>
            <a:off x="4260715" y="479780"/>
            <a:ext cx="5518825" cy="401820"/>
          </a:xfrm>
          <a:prstGeom prst="rect">
            <a:avLst/>
          </a:prstGeom>
          <a:solidFill>
            <a:srgbClr val="CBE1EE"/>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324000" lvl="1" indent="-216000" defTabSz="742950">
              <a:buClr>
                <a:schemeClr val="tx2"/>
              </a:buClr>
              <a:buFont typeface="Trebuchet MS" panose="020B0603020202020204" pitchFamily="34" charset="0"/>
              <a:buChar char="•"/>
              <a:defRPr/>
            </a:pPr>
            <a:r>
              <a:rPr kumimoji="1" lang="ja-JP" altLang="en-US" sz="1100">
                <a:solidFill>
                  <a:srgbClr val="E71C57"/>
                </a:solidFill>
                <a:latin typeface="Trebuchet MS" panose="020B0603020202020204" pitchFamily="34" charset="0"/>
                <a:ea typeface="Meiryo UI" panose="020B0604030504040204" pitchFamily="50" charset="-128"/>
              </a:rPr>
              <a:t>多用途利用</a:t>
            </a:r>
            <a:r>
              <a:rPr kumimoji="1" lang="ja-JP" altLang="en-US" sz="1100">
                <a:solidFill>
                  <a:schemeClr val="tx1"/>
                </a:solidFill>
                <a:latin typeface="Trebuchet MS" panose="020B0603020202020204" pitchFamily="34" charset="0"/>
                <a:ea typeface="Meiryo UI" panose="020B0604030504040204" pitchFamily="50" charset="-128"/>
              </a:rPr>
              <a:t>を想定している場合、「概要」や「ターゲット市場」にその旨を記載し、</a:t>
            </a:r>
            <a:br>
              <a:rPr kumimoji="1" lang="en-US" altLang="ja-JP" sz="1100">
                <a:solidFill>
                  <a:schemeClr val="tx1"/>
                </a:solidFill>
                <a:latin typeface="Trebuchet MS" panose="020B0603020202020204" pitchFamily="34" charset="0"/>
                <a:ea typeface="Meiryo UI" panose="020B0604030504040204" pitchFamily="50" charset="-128"/>
              </a:rPr>
            </a:br>
            <a:r>
              <a:rPr kumimoji="1" lang="ja-JP" altLang="en-US" sz="1100">
                <a:solidFill>
                  <a:schemeClr val="tx1"/>
                </a:solidFill>
                <a:latin typeface="Trebuchet MS" panose="020B0603020202020204" pitchFamily="34" charset="0"/>
                <a:ea typeface="Meiryo UI" panose="020B0604030504040204" pitchFamily="50" charset="-128"/>
              </a:rPr>
              <a:t>該当箇所を赤字にすること</a:t>
            </a:r>
            <a:endParaRPr kumimoji="1" lang="en-US" altLang="ja-JP" sz="110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0806154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C06490C-BB52-299E-0806-3D7BC7FDF347}"/>
              </a:ext>
            </a:extLst>
          </p:cNvPr>
          <p:cNvGraphicFramePr>
            <a:graphicFrameLocks noChangeAspect="1"/>
          </p:cNvGraphicFramePr>
          <p:nvPr>
            <p:custDataLst>
              <p:tags r:id="rId1"/>
            </p:custDataLst>
            <p:extLst>
              <p:ext uri="{D42A27DB-BD31-4B8C-83A1-F6EECF244321}">
                <p14:modId xmlns:p14="http://schemas.microsoft.com/office/powerpoint/2010/main" val="13752633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5" progId="TCLayout.ActiveDocument.1">
                  <p:embed/>
                </p:oleObj>
              </mc:Choice>
              <mc:Fallback>
                <p:oleObj name="think-cell Slide" r:id="rId9" imgW="404" imgH="405" progId="TCLayout.ActiveDocument.1">
                  <p:embed/>
                  <p:pic>
                    <p:nvPicPr>
                      <p:cNvPr id="4" name="think-cell data - do not delete" hidden="1">
                        <a:extLst>
                          <a:ext uri="{FF2B5EF4-FFF2-40B4-BE49-F238E27FC236}">
                            <a16:creationId xmlns:a16="http://schemas.microsoft.com/office/drawing/2014/main" id="{4C06490C-BB52-299E-0806-3D7BC7FDF347}"/>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9CA1DB8-723B-B76B-8BE5-3E82A86094F2}"/>
              </a:ext>
            </a:extLst>
          </p:cNvPr>
          <p:cNvSpPr>
            <a:spLocks noGrp="1"/>
          </p:cNvSpPr>
          <p:nvPr>
            <p:ph type="title"/>
          </p:nvPr>
        </p:nvSpPr>
        <p:spPr/>
        <p:txBody>
          <a:bodyPr vert="horz"/>
          <a:lstStyle/>
          <a:p>
            <a:r>
              <a:rPr lang="ja-JP" altLang="en-US">
                <a:latin typeface="Meiryo UI" panose="020B0604030504040204" pitchFamily="50" charset="-128"/>
                <a:ea typeface="Meiryo UI" panose="020B0604030504040204" pitchFamily="50" charset="-128"/>
              </a:rPr>
              <a:t>実装先候補からの期待</a:t>
            </a:r>
            <a:endParaRPr lang="en-US">
              <a:latin typeface="Meiryo UI" panose="020B0604030504040204" pitchFamily="50" charset="-128"/>
              <a:ea typeface="Meiryo UI" panose="020B0604030504040204" pitchFamily="50" charset="-128"/>
            </a:endParaRPr>
          </a:p>
        </p:txBody>
      </p:sp>
      <p:grpSp>
        <p:nvGrpSpPr>
          <p:cNvPr id="15" name="Group 14">
            <a:extLst>
              <a:ext uri="{FF2B5EF4-FFF2-40B4-BE49-F238E27FC236}">
                <a16:creationId xmlns:a16="http://schemas.microsoft.com/office/drawing/2014/main" id="{0F044A32-BCFE-85B7-C0E3-288CD9037E63}"/>
              </a:ext>
            </a:extLst>
          </p:cNvPr>
          <p:cNvGrpSpPr/>
          <p:nvPr/>
        </p:nvGrpSpPr>
        <p:grpSpPr>
          <a:xfrm>
            <a:off x="510778" y="1403859"/>
            <a:ext cx="9155194" cy="668441"/>
            <a:chOff x="510778" y="1182413"/>
            <a:chExt cx="9155194" cy="788489"/>
          </a:xfrm>
        </p:grpSpPr>
        <p:sp>
          <p:nvSpPr>
            <p:cNvPr id="13" name="Textfeld 1">
              <a:extLst>
                <a:ext uri="{FF2B5EF4-FFF2-40B4-BE49-F238E27FC236}">
                  <a16:creationId xmlns:a16="http://schemas.microsoft.com/office/drawing/2014/main" id="{D241FD18-43A5-6D2B-C69C-9DAA0F9D0514}"/>
                </a:ext>
              </a:extLst>
            </p:cNvPr>
            <p:cNvSpPr txBox="1"/>
            <p:nvPr>
              <p:custDataLst>
                <p:tags r:id="rId6"/>
              </p:custDataLst>
            </p:nvPr>
          </p:nvSpPr>
          <p:spPr>
            <a:xfrm>
              <a:off x="510778" y="1182413"/>
              <a:ext cx="1410698" cy="788489"/>
            </a:xfrm>
            <a:prstGeom prst="rect">
              <a:avLst/>
            </a:prstGeom>
            <a:solidFill>
              <a:schemeClr val="tx2"/>
            </a:solidFill>
          </p:spPr>
          <p:txBody>
            <a:bodyPr vert="horz" wrap="square" lIns="29250" tIns="29250" rIns="29250" bIns="29250" rtlCol="0" anchor="t">
              <a:noAutofit/>
            </a:bodyPr>
            <a:lstStyle/>
            <a:p>
              <a:pPr defTabSz="742950" eaLnBrk="0" hangingPunct="0">
                <a:defRPr/>
              </a:pPr>
              <a:r>
                <a:rPr lang="ja-JP" altLang="en-US" sz="1400">
                  <a:solidFill>
                    <a:prstClr val="white"/>
                  </a:solidFill>
                  <a:latin typeface="Trebuchet MS" panose="020B0603020202020204" pitchFamily="34" charset="0"/>
                  <a:ea typeface="Meiryo UI" panose="020B0604030504040204" pitchFamily="50" charset="-128"/>
                </a:rPr>
                <a:t>本ソリューションの</a:t>
              </a:r>
              <a:br>
                <a:rPr lang="en-US" altLang="ja-JP" sz="1400">
                  <a:solidFill>
                    <a:prstClr val="white"/>
                  </a:solidFill>
                  <a:latin typeface="Trebuchet MS" panose="020B0603020202020204" pitchFamily="34" charset="0"/>
                  <a:ea typeface="Meiryo UI" panose="020B0604030504040204" pitchFamily="50" charset="-128"/>
                </a:rPr>
              </a:br>
              <a:r>
                <a:rPr lang="ja-JP" altLang="en-US" sz="1400">
                  <a:solidFill>
                    <a:prstClr val="white"/>
                  </a:solidFill>
                  <a:latin typeface="Trebuchet MS" panose="020B0603020202020204" pitchFamily="34" charset="0"/>
                  <a:ea typeface="Meiryo UI" panose="020B0604030504040204" pitchFamily="50" charset="-128"/>
                </a:rPr>
                <a:t>実装／導入</a:t>
              </a:r>
              <a:br>
                <a:rPr lang="en-US" altLang="ja-JP" sz="1400">
                  <a:solidFill>
                    <a:prstClr val="white"/>
                  </a:solidFill>
                  <a:latin typeface="Trebuchet MS" panose="020B0603020202020204" pitchFamily="34" charset="0"/>
                  <a:ea typeface="Meiryo UI" panose="020B0604030504040204" pitchFamily="50" charset="-128"/>
                </a:rPr>
              </a:br>
              <a:r>
                <a:rPr lang="ja-JP" altLang="en-US" sz="1400">
                  <a:solidFill>
                    <a:prstClr val="white"/>
                  </a:solidFill>
                  <a:latin typeface="Trebuchet MS" panose="020B0603020202020204" pitchFamily="34" charset="0"/>
                  <a:ea typeface="Meiryo UI" panose="020B0604030504040204" pitchFamily="50" charset="-128"/>
                </a:rPr>
                <a:t>への意欲</a:t>
              </a:r>
            </a:p>
          </p:txBody>
        </p:sp>
        <p:sp>
          <p:nvSpPr>
            <p:cNvPr id="14" name="Textfeld 1">
              <a:extLst>
                <a:ext uri="{FF2B5EF4-FFF2-40B4-BE49-F238E27FC236}">
                  <a16:creationId xmlns:a16="http://schemas.microsoft.com/office/drawing/2014/main" id="{D06D8D8A-282B-5868-0CFF-4280AA45328B}"/>
                </a:ext>
              </a:extLst>
            </p:cNvPr>
            <p:cNvSpPr txBox="1"/>
            <p:nvPr>
              <p:custDataLst>
                <p:tags r:id="rId7"/>
              </p:custDataLst>
            </p:nvPr>
          </p:nvSpPr>
          <p:spPr>
            <a:xfrm>
              <a:off x="1921476" y="1182413"/>
              <a:ext cx="7744496" cy="788489"/>
            </a:xfrm>
            <a:prstGeom prst="rect">
              <a:avLst/>
            </a:prstGeom>
            <a:solidFill>
              <a:srgbClr val="F2F2F2"/>
            </a:solidFill>
          </p:spPr>
          <p:txBody>
            <a:bodyPr vert="horz" wrap="square" lIns="29250" tIns="29250" rIns="29250" bIns="29250" rtlCol="0" anchor="t">
              <a:noAutofit/>
            </a:bodyPr>
            <a:lstStyle/>
            <a:p>
              <a:pPr marL="171450" indent="-171450" defTabSz="742950" eaLnBrk="0" hangingPunct="0">
                <a:buFont typeface="Wingdings" panose="05000000000000000000" pitchFamily="2" charset="2"/>
                <a:buChar char="q"/>
                <a:defRPr/>
              </a:pPr>
              <a:r>
                <a:rPr lang="ja-JP" altLang="en-US" sz="1400">
                  <a:solidFill>
                    <a:srgbClr val="37373A"/>
                  </a:solidFill>
                  <a:latin typeface="Trebuchet MS" panose="020B0603020202020204" pitchFamily="34" charset="0"/>
                  <a:ea typeface="Meiryo UI" panose="020B0604030504040204" pitchFamily="50" charset="-128"/>
                </a:rPr>
                <a:t>　是非導入したいに向けて前向きに検討している</a:t>
              </a:r>
              <a:endParaRPr lang="en-US" altLang="ja-JP" sz="1400">
                <a:solidFill>
                  <a:srgbClr val="37373A"/>
                </a:solidFill>
                <a:latin typeface="Trebuchet MS" panose="020B0603020202020204" pitchFamily="34" charset="0"/>
                <a:ea typeface="Meiryo UI" panose="020B0604030504040204" pitchFamily="50" charset="-128"/>
              </a:endParaRPr>
            </a:p>
            <a:p>
              <a:pPr marL="171450" indent="-171450" defTabSz="742950" eaLnBrk="0" hangingPunct="0">
                <a:buFont typeface="Wingdings" panose="05000000000000000000" pitchFamily="2" charset="2"/>
                <a:buChar char="q"/>
                <a:defRPr/>
              </a:pPr>
              <a:r>
                <a:rPr lang="ja-JP" altLang="en-US" sz="1400">
                  <a:solidFill>
                    <a:srgbClr val="37373A"/>
                  </a:solidFill>
                  <a:latin typeface="Trebuchet MS" panose="020B0603020202020204" pitchFamily="34" charset="0"/>
                  <a:ea typeface="Meiryo UI" panose="020B0604030504040204" pitchFamily="50" charset="-128"/>
                </a:rPr>
                <a:t>　条件（実証結果や費用負担等）が整えば導入したい</a:t>
              </a:r>
              <a:endParaRPr lang="en-US" altLang="ja-JP" sz="1400">
                <a:solidFill>
                  <a:srgbClr val="37373A"/>
                </a:solidFill>
                <a:latin typeface="Trebuchet MS" panose="020B0603020202020204" pitchFamily="34" charset="0"/>
                <a:ea typeface="Meiryo UI" panose="020B0604030504040204" pitchFamily="50" charset="-128"/>
              </a:endParaRPr>
            </a:p>
            <a:p>
              <a:pPr marL="171450" indent="-171450" defTabSz="742950" eaLnBrk="0" hangingPunct="0">
                <a:buFont typeface="Wingdings" panose="05000000000000000000" pitchFamily="2" charset="2"/>
                <a:buChar char="q"/>
                <a:defRPr/>
              </a:pPr>
              <a:r>
                <a:rPr lang="ja-JP" altLang="en-US" sz="1400">
                  <a:solidFill>
                    <a:srgbClr val="37373A"/>
                  </a:solidFill>
                  <a:latin typeface="Trebuchet MS" panose="020B0603020202020204" pitchFamily="34" charset="0"/>
                  <a:ea typeface="Meiryo UI" panose="020B0604030504040204" pitchFamily="50" charset="-128"/>
                </a:rPr>
                <a:t>　現時点では判断できない（他ソリューションも比較検討中のため　等）</a:t>
              </a:r>
              <a:endParaRPr lang="en-US" altLang="ja-JP" sz="1400">
                <a:solidFill>
                  <a:srgbClr val="37373A"/>
                </a:solidFill>
                <a:latin typeface="Trebuchet MS" panose="020B0603020202020204" pitchFamily="34" charset="0"/>
                <a:ea typeface="Meiryo UI" panose="020B0604030504040204" pitchFamily="50" charset="-128"/>
              </a:endParaRPr>
            </a:p>
          </p:txBody>
        </p:sp>
      </p:grpSp>
      <p:sp>
        <p:nvSpPr>
          <p:cNvPr id="30" name="テキスト ボックス 20">
            <a:extLst>
              <a:ext uri="{FF2B5EF4-FFF2-40B4-BE49-F238E27FC236}">
                <a16:creationId xmlns:a16="http://schemas.microsoft.com/office/drawing/2014/main" id="{71E86EA2-611F-7057-33C4-B077B9F3CECB}"/>
              </a:ext>
            </a:extLst>
          </p:cNvPr>
          <p:cNvSpPr txBox="1"/>
          <p:nvPr/>
        </p:nvSpPr>
        <p:spPr>
          <a:xfrm>
            <a:off x="9304354" y="2507833"/>
            <a:ext cx="714397" cy="2515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37373A"/>
                </a:solidFill>
                <a:latin typeface="Meiryo UI" panose="020B0604030504040204" pitchFamily="50" charset="-128"/>
                <a:ea typeface="Meiryo UI" panose="020B0604030504040204" pitchFamily="50" charset="-128"/>
              </a:rPr>
              <a:t>…</a:t>
            </a:r>
          </a:p>
        </p:txBody>
      </p:sp>
      <p:grpSp>
        <p:nvGrpSpPr>
          <p:cNvPr id="35" name="Group 34">
            <a:extLst>
              <a:ext uri="{FF2B5EF4-FFF2-40B4-BE49-F238E27FC236}">
                <a16:creationId xmlns:a16="http://schemas.microsoft.com/office/drawing/2014/main" id="{A5283590-54A7-1940-C618-249AC67D7B5D}"/>
              </a:ext>
            </a:extLst>
          </p:cNvPr>
          <p:cNvGrpSpPr/>
          <p:nvPr/>
        </p:nvGrpSpPr>
        <p:grpSpPr>
          <a:xfrm>
            <a:off x="723900" y="2507833"/>
            <a:ext cx="8505153" cy="1354213"/>
            <a:chOff x="1516629" y="1916037"/>
            <a:chExt cx="7712424" cy="1354213"/>
          </a:xfrm>
        </p:grpSpPr>
        <p:sp>
          <p:nvSpPr>
            <p:cNvPr id="16" name="ValueChainStarter">
              <a:extLst>
                <a:ext uri="{FF2B5EF4-FFF2-40B4-BE49-F238E27FC236}">
                  <a16:creationId xmlns:a16="http://schemas.microsoft.com/office/drawing/2014/main" id="{0ED4E044-D739-5846-CBD6-DDF805789FA7}"/>
                </a:ext>
              </a:extLst>
            </p:cNvPr>
            <p:cNvSpPr>
              <a:spLocks noChangeArrowheads="1"/>
            </p:cNvSpPr>
            <p:nvPr>
              <p:custDataLst>
                <p:tags r:id="rId2"/>
              </p:custDataLst>
            </p:nvPr>
          </p:nvSpPr>
          <p:spPr bwMode="gray">
            <a:xfrm>
              <a:off x="1516629" y="1916037"/>
              <a:ext cx="1829966" cy="25156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2026</a:t>
              </a:r>
            </a:p>
          </p:txBody>
        </p:sp>
        <p:sp>
          <p:nvSpPr>
            <p:cNvPr id="17" name="ValueChainStarter">
              <a:extLst>
                <a:ext uri="{FF2B5EF4-FFF2-40B4-BE49-F238E27FC236}">
                  <a16:creationId xmlns:a16="http://schemas.microsoft.com/office/drawing/2014/main" id="{9899E067-1005-6C19-5453-A0CAAD96DA63}"/>
                </a:ext>
              </a:extLst>
            </p:cNvPr>
            <p:cNvSpPr>
              <a:spLocks noChangeArrowheads="1"/>
            </p:cNvSpPr>
            <p:nvPr>
              <p:custDataLst>
                <p:tags r:id="rId3"/>
              </p:custDataLst>
            </p:nvPr>
          </p:nvSpPr>
          <p:spPr bwMode="gray">
            <a:xfrm>
              <a:off x="3486633" y="1916037"/>
              <a:ext cx="1829966" cy="25156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2027</a:t>
              </a:r>
            </a:p>
          </p:txBody>
        </p:sp>
        <p:sp>
          <p:nvSpPr>
            <p:cNvPr id="18" name="ValueChainStarter">
              <a:extLst>
                <a:ext uri="{FF2B5EF4-FFF2-40B4-BE49-F238E27FC236}">
                  <a16:creationId xmlns:a16="http://schemas.microsoft.com/office/drawing/2014/main" id="{9DCF588F-8CA7-AE82-B4AD-A0DEBE457930}"/>
                </a:ext>
              </a:extLst>
            </p:cNvPr>
            <p:cNvSpPr>
              <a:spLocks noChangeArrowheads="1"/>
            </p:cNvSpPr>
            <p:nvPr>
              <p:custDataLst>
                <p:tags r:id="rId4"/>
              </p:custDataLst>
            </p:nvPr>
          </p:nvSpPr>
          <p:spPr bwMode="gray">
            <a:xfrm>
              <a:off x="5456638" y="1916037"/>
              <a:ext cx="1829966" cy="25156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2028</a:t>
              </a:r>
            </a:p>
          </p:txBody>
        </p:sp>
        <p:sp>
          <p:nvSpPr>
            <p:cNvPr id="25" name="テキスト ボックス 20">
              <a:extLst>
                <a:ext uri="{FF2B5EF4-FFF2-40B4-BE49-F238E27FC236}">
                  <a16:creationId xmlns:a16="http://schemas.microsoft.com/office/drawing/2014/main" id="{76630690-0E24-DC22-7DFE-C4EFB45977D4}"/>
                </a:ext>
              </a:extLst>
            </p:cNvPr>
            <p:cNvSpPr txBox="1"/>
            <p:nvPr/>
          </p:nvSpPr>
          <p:spPr>
            <a:xfrm>
              <a:off x="1516629" y="2236696"/>
              <a:ext cx="1829967" cy="10335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r>
                <a:rPr kumimoji="1" lang="ja-JP" altLang="en-US" sz="1138">
                  <a:solidFill>
                    <a:srgbClr val="575757"/>
                  </a:solidFill>
                  <a:latin typeface="Meiryo UI" panose="020B0604030504040204" pitchFamily="50" charset="-128"/>
                  <a:ea typeface="Meiryo UI" panose="020B0604030504040204" pitchFamily="50" charset="-128"/>
                </a:rPr>
                <a:t>村での観光バスの自動走行の実証を実施</a:t>
              </a:r>
              <a:endParaRPr kumimoji="1" lang="en-US" altLang="ja-JP" sz="1138">
                <a:solidFill>
                  <a:srgbClr val="575757"/>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p>
          </p:txBody>
        </p:sp>
        <p:sp>
          <p:nvSpPr>
            <p:cNvPr id="26" name="テキスト ボックス 20">
              <a:extLst>
                <a:ext uri="{FF2B5EF4-FFF2-40B4-BE49-F238E27FC236}">
                  <a16:creationId xmlns:a16="http://schemas.microsoft.com/office/drawing/2014/main" id="{31294EC2-3B0E-E807-91D3-B6FB8BCB95DF}"/>
                </a:ext>
              </a:extLst>
            </p:cNvPr>
            <p:cNvSpPr txBox="1"/>
            <p:nvPr/>
          </p:nvSpPr>
          <p:spPr>
            <a:xfrm>
              <a:off x="3486632" y="2236696"/>
              <a:ext cx="1829967" cy="103355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28</a:t>
              </a:r>
              <a:r>
                <a:rPr kumimoji="1" lang="ja-JP" altLang="en-US" sz="1138">
                  <a:solidFill>
                    <a:srgbClr val="575757"/>
                  </a:solidFill>
                  <a:latin typeface="Meiryo UI" panose="020B0604030504040204" pitchFamily="50" charset="-128"/>
                  <a:ea typeface="Meiryo UI" panose="020B0604030504040204" pitchFamily="50" charset="-128"/>
                </a:rPr>
                <a:t>年の市予算に織り込むための予算編成</a:t>
              </a:r>
              <a:endParaRPr kumimoji="1" lang="en-US" altLang="ja-JP" sz="1138">
                <a:solidFill>
                  <a:srgbClr val="575757"/>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p>
          </p:txBody>
        </p:sp>
        <p:sp>
          <p:nvSpPr>
            <p:cNvPr id="27" name="テキスト ボックス 20">
              <a:extLst>
                <a:ext uri="{FF2B5EF4-FFF2-40B4-BE49-F238E27FC236}">
                  <a16:creationId xmlns:a16="http://schemas.microsoft.com/office/drawing/2014/main" id="{2D8FFDFA-0C4F-4B8F-A5A7-0D9140250DF4}"/>
                </a:ext>
              </a:extLst>
            </p:cNvPr>
            <p:cNvSpPr txBox="1"/>
            <p:nvPr/>
          </p:nvSpPr>
          <p:spPr>
            <a:xfrm>
              <a:off x="5456637" y="2236696"/>
              <a:ext cx="1829967" cy="103355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a:t>
              </a:r>
              <a:r>
                <a:rPr kumimoji="1" lang="ja-JP" altLang="en-US" sz="1138">
                  <a:solidFill>
                    <a:srgbClr val="575757"/>
                  </a:solidFill>
                  <a:latin typeface="Meiryo UI" panose="020B0604030504040204" pitchFamily="50" charset="-128"/>
                  <a:ea typeface="Meiryo UI" panose="020B0604030504040204" pitchFamily="50" charset="-128"/>
                </a:rPr>
                <a:t>村で観光バスの</a:t>
              </a:r>
              <a:br>
                <a:rPr kumimoji="1" lang="en-US" altLang="ja-JP" sz="1138">
                  <a:solidFill>
                    <a:srgbClr val="575757"/>
                  </a:solidFill>
                  <a:latin typeface="Meiryo UI" panose="020B0604030504040204" pitchFamily="50" charset="-128"/>
                  <a:ea typeface="Meiryo UI" panose="020B0604030504040204" pitchFamily="50" charset="-128"/>
                </a:rPr>
              </a:br>
              <a:r>
                <a:rPr kumimoji="1" lang="ja-JP" altLang="en-US" sz="1138">
                  <a:solidFill>
                    <a:srgbClr val="575757"/>
                  </a:solidFill>
                  <a:latin typeface="Meiryo UI" panose="020B0604030504040204" pitchFamily="50" charset="-128"/>
                  <a:ea typeface="Meiryo UI" panose="020B0604030504040204" pitchFamily="50" charset="-128"/>
                </a:rPr>
                <a:t>自動走行を先行導入</a:t>
              </a:r>
              <a:endParaRPr kumimoji="1" lang="en-US" altLang="ja-JP" sz="1138">
                <a:solidFill>
                  <a:srgbClr val="575757"/>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a:t>
              </a:r>
            </a:p>
          </p:txBody>
        </p:sp>
        <p:sp>
          <p:nvSpPr>
            <p:cNvPr id="29" name="ValueChainStarter">
              <a:extLst>
                <a:ext uri="{FF2B5EF4-FFF2-40B4-BE49-F238E27FC236}">
                  <a16:creationId xmlns:a16="http://schemas.microsoft.com/office/drawing/2014/main" id="{BA4199A9-6455-B90F-21CC-45B2A0ED789B}"/>
                </a:ext>
              </a:extLst>
            </p:cNvPr>
            <p:cNvSpPr>
              <a:spLocks noChangeArrowheads="1"/>
            </p:cNvSpPr>
            <p:nvPr>
              <p:custDataLst>
                <p:tags r:id="rId5"/>
              </p:custDataLst>
            </p:nvPr>
          </p:nvSpPr>
          <p:spPr bwMode="gray">
            <a:xfrm>
              <a:off x="7399087" y="1916037"/>
              <a:ext cx="1829966" cy="25156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2028</a:t>
              </a:r>
            </a:p>
          </p:txBody>
        </p:sp>
        <p:sp>
          <p:nvSpPr>
            <p:cNvPr id="31" name="テキスト ボックス 20">
              <a:extLst>
                <a:ext uri="{FF2B5EF4-FFF2-40B4-BE49-F238E27FC236}">
                  <a16:creationId xmlns:a16="http://schemas.microsoft.com/office/drawing/2014/main" id="{54F53A89-39C1-C290-1CCB-1FB7AD501ED2}"/>
                </a:ext>
              </a:extLst>
            </p:cNvPr>
            <p:cNvSpPr txBox="1"/>
            <p:nvPr/>
          </p:nvSpPr>
          <p:spPr>
            <a:xfrm>
              <a:off x="7399086" y="2236696"/>
              <a:ext cx="1829967" cy="103355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a:t>
              </a:r>
              <a:r>
                <a:rPr kumimoji="1" lang="ja-JP" altLang="en-US" sz="1138">
                  <a:solidFill>
                    <a:srgbClr val="575757"/>
                  </a:solidFill>
                  <a:latin typeface="Meiryo UI" panose="020B0604030504040204" pitchFamily="50" charset="-128"/>
                  <a:ea typeface="Meiryo UI" panose="020B0604030504040204" pitchFamily="50" charset="-128"/>
                </a:rPr>
                <a:t>村のと周辺の</a:t>
              </a:r>
              <a:r>
                <a:rPr kumimoji="1" lang="en-US" altLang="ja-JP" sz="1138">
                  <a:solidFill>
                    <a:srgbClr val="575757"/>
                  </a:solidFill>
                  <a:latin typeface="Meiryo UI" panose="020B0604030504040204" pitchFamily="50" charset="-128"/>
                  <a:ea typeface="Meiryo UI" panose="020B0604030504040204" pitchFamily="50" charset="-128"/>
                </a:rPr>
                <a:t>5</a:t>
              </a:r>
              <a:r>
                <a:rPr kumimoji="1" lang="ja-JP" altLang="en-US" sz="1138">
                  <a:solidFill>
                    <a:srgbClr val="575757"/>
                  </a:solidFill>
                  <a:latin typeface="Meiryo UI" panose="020B0604030504040204" pitchFamily="50" charset="-128"/>
                  <a:ea typeface="Meiryo UI" panose="020B0604030504040204" pitchFamily="50" charset="-128"/>
                </a:rPr>
                <a:t>地域で</a:t>
              </a:r>
              <a:br>
                <a:rPr kumimoji="1" lang="en-US" altLang="ja-JP" sz="1138">
                  <a:solidFill>
                    <a:srgbClr val="575757"/>
                  </a:solidFill>
                  <a:latin typeface="Meiryo UI" panose="020B0604030504040204" pitchFamily="50" charset="-128"/>
                  <a:ea typeface="Meiryo UI" panose="020B0604030504040204" pitchFamily="50" charset="-128"/>
                </a:rPr>
              </a:br>
              <a:r>
                <a:rPr kumimoji="1" lang="ja-JP" altLang="en-US" sz="1138">
                  <a:solidFill>
                    <a:srgbClr val="575757"/>
                  </a:solidFill>
                  <a:latin typeface="Meiryo UI" panose="020B0604030504040204" pitchFamily="50" charset="-128"/>
                  <a:ea typeface="Meiryo UI" panose="020B0604030504040204" pitchFamily="50" charset="-128"/>
                </a:rPr>
                <a:t>追加で導入</a:t>
              </a:r>
              <a:endParaRPr kumimoji="1" lang="en-US" altLang="ja-JP" sz="1138">
                <a:solidFill>
                  <a:srgbClr val="575757"/>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a:t>
              </a:r>
            </a:p>
          </p:txBody>
        </p:sp>
      </p:grpSp>
      <p:sp>
        <p:nvSpPr>
          <p:cNvPr id="32" name="Rectangle 2">
            <a:extLst>
              <a:ext uri="{FF2B5EF4-FFF2-40B4-BE49-F238E27FC236}">
                <a16:creationId xmlns:a16="http://schemas.microsoft.com/office/drawing/2014/main" id="{9D648E35-198A-6CFA-4EF6-EE08B6CBE08E}"/>
              </a:ext>
            </a:extLst>
          </p:cNvPr>
          <p:cNvSpPr/>
          <p:nvPr/>
        </p:nvSpPr>
        <p:spPr>
          <a:xfrm>
            <a:off x="510778" y="2158641"/>
            <a:ext cx="9155194" cy="1899030"/>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33" name="Rectangle 45">
            <a:extLst>
              <a:ext uri="{FF2B5EF4-FFF2-40B4-BE49-F238E27FC236}">
                <a16:creationId xmlns:a16="http://schemas.microsoft.com/office/drawing/2014/main" id="{BCB764F8-5788-EDAC-0335-053F287A181E}"/>
              </a:ext>
            </a:extLst>
          </p:cNvPr>
          <p:cNvSpPr/>
          <p:nvPr/>
        </p:nvSpPr>
        <p:spPr>
          <a:xfrm>
            <a:off x="510778" y="2158641"/>
            <a:ext cx="2018061" cy="276172"/>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defTabSz="742950">
              <a:defRPr/>
            </a:pPr>
            <a:r>
              <a:rPr kumimoji="1" lang="ja-JP" altLang="en-US" sz="1400">
                <a:solidFill>
                  <a:srgbClr val="FFFFFF"/>
                </a:solidFill>
                <a:latin typeface="Trebuchet MS" panose="020B0603020202020204" pitchFamily="34" charset="0"/>
                <a:ea typeface="Meiryo UI" panose="020B0604030504040204" pitchFamily="50" charset="-128"/>
              </a:rPr>
              <a:t>実装・展開のタイムライン</a:t>
            </a:r>
          </a:p>
        </p:txBody>
      </p:sp>
      <p:sp>
        <p:nvSpPr>
          <p:cNvPr id="46" name="Rectangle 2">
            <a:extLst>
              <a:ext uri="{FF2B5EF4-FFF2-40B4-BE49-F238E27FC236}">
                <a16:creationId xmlns:a16="http://schemas.microsoft.com/office/drawing/2014/main" id="{C8BBC040-D100-64CD-38D4-3246F883A68F}"/>
              </a:ext>
            </a:extLst>
          </p:cNvPr>
          <p:cNvSpPr/>
          <p:nvPr/>
        </p:nvSpPr>
        <p:spPr>
          <a:xfrm>
            <a:off x="510778" y="4146965"/>
            <a:ext cx="9155194" cy="2337535"/>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47" name="Rectangle 45">
            <a:extLst>
              <a:ext uri="{FF2B5EF4-FFF2-40B4-BE49-F238E27FC236}">
                <a16:creationId xmlns:a16="http://schemas.microsoft.com/office/drawing/2014/main" id="{159A78B4-252B-E9D9-3423-FE48F62222DE}"/>
              </a:ext>
            </a:extLst>
          </p:cNvPr>
          <p:cNvSpPr/>
          <p:nvPr/>
        </p:nvSpPr>
        <p:spPr>
          <a:xfrm>
            <a:off x="510778" y="4146965"/>
            <a:ext cx="2018061" cy="346304"/>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defTabSz="742950">
              <a:defRPr/>
            </a:pPr>
            <a:r>
              <a:rPr kumimoji="1" lang="ja-JP" altLang="en-US" sz="1400">
                <a:solidFill>
                  <a:srgbClr val="FFFFFF"/>
                </a:solidFill>
                <a:latin typeface="Trebuchet MS" panose="020B0603020202020204" pitchFamily="34" charset="0"/>
                <a:ea typeface="Meiryo UI" panose="020B0604030504040204" pitchFamily="50" charset="-128"/>
              </a:rPr>
              <a:t>実装にあたって求める条件</a:t>
            </a:r>
          </a:p>
        </p:txBody>
      </p:sp>
      <p:sp>
        <p:nvSpPr>
          <p:cNvPr id="48" name="Rectangle 45">
            <a:extLst>
              <a:ext uri="{FF2B5EF4-FFF2-40B4-BE49-F238E27FC236}">
                <a16:creationId xmlns:a16="http://schemas.microsoft.com/office/drawing/2014/main" id="{BCEF0059-3B5D-BBED-B6A6-B0139250986D}"/>
              </a:ext>
            </a:extLst>
          </p:cNvPr>
          <p:cNvSpPr/>
          <p:nvPr/>
        </p:nvSpPr>
        <p:spPr>
          <a:xfrm>
            <a:off x="669638" y="4569178"/>
            <a:ext cx="692727" cy="555084"/>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algn="ctr" defTabSz="742950">
              <a:defRPr/>
            </a:pPr>
            <a:r>
              <a:rPr kumimoji="1" lang="ja-JP" altLang="en-US" sz="1400">
                <a:solidFill>
                  <a:srgbClr val="FFFFFF"/>
                </a:solidFill>
                <a:latin typeface="Trebuchet MS" panose="020B0603020202020204" pitchFamily="34" charset="0"/>
                <a:ea typeface="Meiryo UI" panose="020B0604030504040204" pitchFamily="50" charset="-128"/>
              </a:rPr>
              <a:t>効果面</a:t>
            </a:r>
          </a:p>
        </p:txBody>
      </p:sp>
      <p:sp>
        <p:nvSpPr>
          <p:cNvPr id="49" name="Rectangle 45">
            <a:extLst>
              <a:ext uri="{FF2B5EF4-FFF2-40B4-BE49-F238E27FC236}">
                <a16:creationId xmlns:a16="http://schemas.microsoft.com/office/drawing/2014/main" id="{10A8A681-8EDB-7106-C8E8-957DBAD73FCC}"/>
              </a:ext>
            </a:extLst>
          </p:cNvPr>
          <p:cNvSpPr/>
          <p:nvPr/>
        </p:nvSpPr>
        <p:spPr>
          <a:xfrm>
            <a:off x="669638" y="5196196"/>
            <a:ext cx="692727" cy="555084"/>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algn="ctr" defTabSz="742950">
              <a:defRPr/>
            </a:pPr>
            <a:r>
              <a:rPr kumimoji="1" lang="ja-JP" altLang="en-US" sz="1400">
                <a:solidFill>
                  <a:srgbClr val="FFFFFF"/>
                </a:solidFill>
                <a:latin typeface="Trebuchet MS" panose="020B0603020202020204" pitchFamily="34" charset="0"/>
                <a:ea typeface="Meiryo UI" panose="020B0604030504040204" pitchFamily="50" charset="-128"/>
              </a:rPr>
              <a:t>コスト面</a:t>
            </a:r>
          </a:p>
        </p:txBody>
      </p:sp>
      <p:sp>
        <p:nvSpPr>
          <p:cNvPr id="50" name="Rectangle 45">
            <a:extLst>
              <a:ext uri="{FF2B5EF4-FFF2-40B4-BE49-F238E27FC236}">
                <a16:creationId xmlns:a16="http://schemas.microsoft.com/office/drawing/2014/main" id="{BF0DBB9D-40BE-27F0-5D1A-9FB136C98B7A}"/>
              </a:ext>
            </a:extLst>
          </p:cNvPr>
          <p:cNvSpPr/>
          <p:nvPr/>
        </p:nvSpPr>
        <p:spPr>
          <a:xfrm>
            <a:off x="669638" y="5823213"/>
            <a:ext cx="692727" cy="555084"/>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algn="ctr" defTabSz="742950">
              <a:defRPr/>
            </a:pPr>
            <a:r>
              <a:rPr kumimoji="1" lang="ja-JP" altLang="en-US" sz="1400">
                <a:solidFill>
                  <a:srgbClr val="FFFFFF"/>
                </a:solidFill>
                <a:latin typeface="Trebuchet MS" panose="020B0603020202020204" pitchFamily="34" charset="0"/>
                <a:ea typeface="Meiryo UI" panose="020B0604030504040204" pitchFamily="50" charset="-128"/>
              </a:rPr>
              <a:t>その他</a:t>
            </a:r>
          </a:p>
        </p:txBody>
      </p:sp>
      <p:sp>
        <p:nvSpPr>
          <p:cNvPr id="51" name="Rectangle 45">
            <a:extLst>
              <a:ext uri="{FF2B5EF4-FFF2-40B4-BE49-F238E27FC236}">
                <a16:creationId xmlns:a16="http://schemas.microsoft.com/office/drawing/2014/main" id="{2B2FBBAD-47B1-4F0E-BAE2-A5CE81BAA8D6}"/>
              </a:ext>
            </a:extLst>
          </p:cNvPr>
          <p:cNvSpPr/>
          <p:nvPr/>
        </p:nvSpPr>
        <p:spPr>
          <a:xfrm>
            <a:off x="1359480" y="4569178"/>
            <a:ext cx="8159170" cy="555084"/>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t" anchorCtr="0" forceAA="0" compatLnSpc="1">
            <a:prstTxWarp prst="textNoShape">
              <a:avLst/>
            </a:prstTxWarp>
            <a:noAutofit/>
          </a:bodyPr>
          <a:lstStyle/>
          <a:p>
            <a:pPr marL="324000" lvl="1" indent="-216000" defTabSz="742950">
              <a:buClr>
                <a:schemeClr val="tx2"/>
              </a:buClr>
              <a:buFont typeface="Trebuchet MS" panose="020B0603020202020204" pitchFamily="34" charset="0"/>
              <a:buChar char="•"/>
              <a:defRPr/>
            </a:pPr>
            <a:r>
              <a:rPr kumimoji="1" lang="en-US" altLang="ja-JP" sz="1200">
                <a:solidFill>
                  <a:srgbClr val="58B8A1"/>
                </a:solidFill>
                <a:latin typeface="Trebuchet MS" panose="020B0603020202020204" pitchFamily="34" charset="0"/>
                <a:ea typeface="Meiryo UI" panose="020B0604030504040204" pitchFamily="50" charset="-128"/>
              </a:rPr>
              <a:t>XXX</a:t>
            </a:r>
            <a:endParaRPr kumimoji="1" lang="ja-JP" altLang="en-US" sz="1200">
              <a:solidFill>
                <a:srgbClr val="58B8A1"/>
              </a:solidFill>
              <a:latin typeface="Trebuchet MS" panose="020B0603020202020204" pitchFamily="34" charset="0"/>
              <a:ea typeface="Meiryo UI" panose="020B0604030504040204" pitchFamily="50" charset="-128"/>
            </a:endParaRPr>
          </a:p>
        </p:txBody>
      </p:sp>
      <p:sp>
        <p:nvSpPr>
          <p:cNvPr id="52" name="Rectangle 45">
            <a:extLst>
              <a:ext uri="{FF2B5EF4-FFF2-40B4-BE49-F238E27FC236}">
                <a16:creationId xmlns:a16="http://schemas.microsoft.com/office/drawing/2014/main" id="{5CDD4FCA-343D-ADDB-4DD8-951AC437F9B3}"/>
              </a:ext>
            </a:extLst>
          </p:cNvPr>
          <p:cNvSpPr/>
          <p:nvPr/>
        </p:nvSpPr>
        <p:spPr>
          <a:xfrm>
            <a:off x="1359480" y="5196196"/>
            <a:ext cx="8159170" cy="555084"/>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t" anchorCtr="0" forceAA="0" compatLnSpc="1">
            <a:prstTxWarp prst="textNoShape">
              <a:avLst/>
            </a:prstTxWarp>
            <a:noAutofit/>
          </a:bodyPr>
          <a:lstStyle/>
          <a:p>
            <a:pPr marL="324000" lvl="1" indent="-216000" defTabSz="742950">
              <a:buClr>
                <a:schemeClr val="tx2"/>
              </a:buClr>
              <a:buFont typeface="Trebuchet MS" panose="020B0603020202020204" pitchFamily="34" charset="0"/>
              <a:buChar char="•"/>
              <a:defRPr/>
            </a:pPr>
            <a:r>
              <a:rPr kumimoji="1" lang="en-US" altLang="ja-JP" sz="1200">
                <a:solidFill>
                  <a:srgbClr val="58B8A1"/>
                </a:solidFill>
                <a:latin typeface="Trebuchet MS" panose="020B0603020202020204" pitchFamily="34" charset="0"/>
                <a:ea typeface="Meiryo UI" panose="020B0604030504040204" pitchFamily="50" charset="-128"/>
              </a:rPr>
              <a:t>XXX</a:t>
            </a:r>
            <a:endParaRPr kumimoji="1" lang="ja-JP" altLang="en-US" sz="1200">
              <a:solidFill>
                <a:srgbClr val="58B8A1"/>
              </a:solidFill>
              <a:latin typeface="Trebuchet MS" panose="020B0603020202020204" pitchFamily="34" charset="0"/>
              <a:ea typeface="Meiryo UI" panose="020B0604030504040204" pitchFamily="50" charset="-128"/>
            </a:endParaRPr>
          </a:p>
        </p:txBody>
      </p:sp>
      <p:sp>
        <p:nvSpPr>
          <p:cNvPr id="53" name="Rectangle 45">
            <a:extLst>
              <a:ext uri="{FF2B5EF4-FFF2-40B4-BE49-F238E27FC236}">
                <a16:creationId xmlns:a16="http://schemas.microsoft.com/office/drawing/2014/main" id="{8AA25CD2-B75D-33EF-0C37-4FAB294C8216}"/>
              </a:ext>
            </a:extLst>
          </p:cNvPr>
          <p:cNvSpPr/>
          <p:nvPr/>
        </p:nvSpPr>
        <p:spPr>
          <a:xfrm>
            <a:off x="1359480" y="5815665"/>
            <a:ext cx="8159170" cy="555084"/>
          </a:xfrm>
          <a:prstGeom prst="rect">
            <a:avLst/>
          </a:prstGeom>
          <a:solidFill>
            <a:srgbClr val="F2F2F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t" anchorCtr="0" forceAA="0" compatLnSpc="1">
            <a:prstTxWarp prst="textNoShape">
              <a:avLst/>
            </a:prstTxWarp>
            <a:noAutofit/>
          </a:bodyPr>
          <a:lstStyle/>
          <a:p>
            <a:pPr marL="324000" lvl="1" indent="-216000" defTabSz="742950">
              <a:buClr>
                <a:schemeClr val="tx2"/>
              </a:buClr>
              <a:buFont typeface="Trebuchet MS" panose="020B0603020202020204" pitchFamily="34" charset="0"/>
              <a:buChar char="•"/>
              <a:defRPr/>
            </a:pPr>
            <a:r>
              <a:rPr kumimoji="1" lang="en-US" altLang="ja-JP" sz="1200">
                <a:solidFill>
                  <a:srgbClr val="58B8A1"/>
                </a:solidFill>
                <a:latin typeface="Trebuchet MS" panose="020B0603020202020204" pitchFamily="34" charset="0"/>
                <a:ea typeface="Meiryo UI" panose="020B0604030504040204" pitchFamily="50" charset="-128"/>
              </a:rPr>
              <a:t>XXX</a:t>
            </a:r>
            <a:endParaRPr kumimoji="1" lang="ja-JP" altLang="en-US" sz="1200">
              <a:solidFill>
                <a:srgbClr val="58B8A1"/>
              </a:solidFill>
              <a:latin typeface="Trebuchet MS" panose="020B0603020202020204" pitchFamily="34" charset="0"/>
              <a:ea typeface="Meiryo UI" panose="020B0604030504040204" pitchFamily="50" charset="-128"/>
            </a:endParaRPr>
          </a:p>
        </p:txBody>
      </p:sp>
      <p:grpSp>
        <p:nvGrpSpPr>
          <p:cNvPr id="22" name="Group 21">
            <a:extLst>
              <a:ext uri="{FF2B5EF4-FFF2-40B4-BE49-F238E27FC236}">
                <a16:creationId xmlns:a16="http://schemas.microsoft.com/office/drawing/2014/main" id="{CC6106FF-BABE-916B-F5D8-F05C1923F275}"/>
              </a:ext>
            </a:extLst>
          </p:cNvPr>
          <p:cNvGrpSpPr/>
          <p:nvPr/>
        </p:nvGrpSpPr>
        <p:grpSpPr>
          <a:xfrm>
            <a:off x="5380104" y="737958"/>
            <a:ext cx="4281448" cy="603521"/>
            <a:chOff x="5147291" y="178765"/>
            <a:chExt cx="4281448" cy="682168"/>
          </a:xfrm>
        </p:grpSpPr>
        <p:sp>
          <p:nvSpPr>
            <p:cNvPr id="10" name="Rectangle 9">
              <a:extLst>
                <a:ext uri="{FF2B5EF4-FFF2-40B4-BE49-F238E27FC236}">
                  <a16:creationId xmlns:a16="http://schemas.microsoft.com/office/drawing/2014/main" id="{37D1DA67-770D-A209-DC1E-CD3030956F17}"/>
                </a:ext>
              </a:extLst>
            </p:cNvPr>
            <p:cNvSpPr/>
            <p:nvPr/>
          </p:nvSpPr>
          <p:spPr>
            <a:xfrm>
              <a:off x="5147291" y="178765"/>
              <a:ext cx="1031789" cy="682168"/>
            </a:xfrm>
            <a:prstGeom prst="rect">
              <a:avLst/>
            </a:prstGeom>
            <a:solidFill>
              <a:srgbClr val="FF8222"/>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r>
                <a:rPr kumimoji="1" lang="ja-JP" altLang="en-US" sz="1400" kern="0">
                  <a:solidFill>
                    <a:srgbClr val="FFFFFF"/>
                  </a:solidFill>
                  <a:latin typeface="Meiryo UI" panose="020B0604030504040204" pitchFamily="50" charset="-128"/>
                  <a:ea typeface="Meiryo UI" panose="020B0604030504040204" pitchFamily="50" charset="-128"/>
                </a:rPr>
                <a:t>実装先署名</a:t>
              </a:r>
              <a:endParaRPr kumimoji="1" lang="en-US" sz="1400" kern="0">
                <a:solidFill>
                  <a:srgbClr val="FFFFFF"/>
                </a:solidFill>
                <a:latin typeface="Meiryo UI" panose="020B0604030504040204" pitchFamily="50" charset="-128"/>
                <a:ea typeface="Meiryo UI" panose="020B0604030504040204" pitchFamily="50" charset="-128"/>
              </a:endParaRPr>
            </a:p>
          </p:txBody>
        </p:sp>
        <p:sp>
          <p:nvSpPr>
            <p:cNvPr id="11" name="Rectangle 10">
              <a:extLst>
                <a:ext uri="{FF2B5EF4-FFF2-40B4-BE49-F238E27FC236}">
                  <a16:creationId xmlns:a16="http://schemas.microsoft.com/office/drawing/2014/main" id="{431D8C0D-83D7-9941-41FF-0DCD1E0F8E15}"/>
                </a:ext>
              </a:extLst>
            </p:cNvPr>
            <p:cNvSpPr/>
            <p:nvPr/>
          </p:nvSpPr>
          <p:spPr>
            <a:xfrm>
              <a:off x="7169374" y="178765"/>
              <a:ext cx="2259365" cy="209104"/>
            </a:xfrm>
            <a:prstGeom prst="rect">
              <a:avLst/>
            </a:prstGeom>
            <a:solidFill>
              <a:srgbClr val="F2F2F2"/>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kumimoji="1" lang="en-US" sz="1400" kern="0">
                <a:solidFill>
                  <a:srgbClr val="575757"/>
                </a:solidFill>
                <a:latin typeface="Meiryo UI" panose="020B0604030504040204" pitchFamily="50" charset="-128"/>
                <a:ea typeface="Meiryo UI" panose="020B0604030504040204" pitchFamily="50" charset="-128"/>
              </a:endParaRPr>
            </a:p>
          </p:txBody>
        </p:sp>
        <p:sp>
          <p:nvSpPr>
            <p:cNvPr id="5" name="Rectangle 4">
              <a:extLst>
                <a:ext uri="{FF2B5EF4-FFF2-40B4-BE49-F238E27FC236}">
                  <a16:creationId xmlns:a16="http://schemas.microsoft.com/office/drawing/2014/main" id="{F4CEE6E8-B592-5E47-7332-0C42EA030CFF}"/>
                </a:ext>
              </a:extLst>
            </p:cNvPr>
            <p:cNvSpPr/>
            <p:nvPr/>
          </p:nvSpPr>
          <p:spPr>
            <a:xfrm>
              <a:off x="6179203" y="178765"/>
              <a:ext cx="1031788" cy="209104"/>
            </a:xfrm>
            <a:prstGeom prst="rect">
              <a:avLst/>
            </a:prstGeom>
            <a:solidFill>
              <a:schemeClr val="bg1">
                <a:lumMod val="75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5000"/>
                </a:lnSpc>
              </a:pPr>
              <a:r>
                <a:rPr kumimoji="1" lang="ja-JP" altLang="en-US" sz="1400" kern="0">
                  <a:solidFill>
                    <a:srgbClr val="37373A"/>
                  </a:solidFill>
                  <a:latin typeface="Meiryo UI" panose="020B0604030504040204" pitchFamily="50" charset="-128"/>
                  <a:ea typeface="Meiryo UI" panose="020B0604030504040204" pitchFamily="50" charset="-128"/>
                </a:rPr>
                <a:t>会社名</a:t>
              </a:r>
              <a:endParaRPr kumimoji="1" lang="en-US" sz="1400" kern="0">
                <a:solidFill>
                  <a:srgbClr val="37373A"/>
                </a:solidFill>
                <a:latin typeface="Meiryo UI" panose="020B0604030504040204" pitchFamily="50" charset="-128"/>
                <a:ea typeface="Meiryo UI" panose="020B0604030504040204" pitchFamily="50" charset="-128"/>
              </a:endParaRPr>
            </a:p>
          </p:txBody>
        </p:sp>
        <p:cxnSp>
          <p:nvCxnSpPr>
            <p:cNvPr id="9" name="Straight Connector 71">
              <a:extLst>
                <a:ext uri="{FF2B5EF4-FFF2-40B4-BE49-F238E27FC236}">
                  <a16:creationId xmlns:a16="http://schemas.microsoft.com/office/drawing/2014/main" id="{F7D8F80A-E131-2CD6-A751-2725F9422541}"/>
                </a:ext>
              </a:extLst>
            </p:cNvPr>
            <p:cNvCxnSpPr>
              <a:cxnSpLocks/>
            </p:cNvCxnSpPr>
            <p:nvPr/>
          </p:nvCxnSpPr>
          <p:spPr>
            <a:xfrm>
              <a:off x="6179202" y="395732"/>
              <a:ext cx="3249536" cy="0"/>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EC1A12E5-09AA-4E1F-16FA-EA2C7FD40AB0}"/>
                </a:ext>
              </a:extLst>
            </p:cNvPr>
            <p:cNvSpPr/>
            <p:nvPr/>
          </p:nvSpPr>
          <p:spPr>
            <a:xfrm>
              <a:off x="7169374" y="413751"/>
              <a:ext cx="2259365" cy="209104"/>
            </a:xfrm>
            <a:prstGeom prst="rect">
              <a:avLst/>
            </a:prstGeom>
            <a:solidFill>
              <a:srgbClr val="F2F2F2"/>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kumimoji="1" lang="en-US" sz="1400" kern="0">
                <a:solidFill>
                  <a:srgbClr val="575757"/>
                </a:solidFill>
                <a:latin typeface="Meiryo UI" panose="020B0604030504040204" pitchFamily="50" charset="-128"/>
                <a:ea typeface="Meiryo UI" panose="020B0604030504040204" pitchFamily="50" charset="-128"/>
              </a:endParaRPr>
            </a:p>
          </p:txBody>
        </p:sp>
        <p:sp>
          <p:nvSpPr>
            <p:cNvPr id="28" name="Rectangle 27">
              <a:extLst>
                <a:ext uri="{FF2B5EF4-FFF2-40B4-BE49-F238E27FC236}">
                  <a16:creationId xmlns:a16="http://schemas.microsoft.com/office/drawing/2014/main" id="{D62C1E64-58FD-0BB2-C1FA-84BF2EE53B7C}"/>
                </a:ext>
              </a:extLst>
            </p:cNvPr>
            <p:cNvSpPr/>
            <p:nvPr/>
          </p:nvSpPr>
          <p:spPr>
            <a:xfrm>
              <a:off x="6179203" y="413751"/>
              <a:ext cx="1031788" cy="209104"/>
            </a:xfrm>
            <a:prstGeom prst="rect">
              <a:avLst/>
            </a:prstGeom>
            <a:solidFill>
              <a:schemeClr val="bg1">
                <a:lumMod val="75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5000"/>
                </a:lnSpc>
              </a:pPr>
              <a:r>
                <a:rPr kumimoji="1" lang="ja-JP" altLang="en-US" sz="1400" kern="0">
                  <a:solidFill>
                    <a:srgbClr val="37373A"/>
                  </a:solidFill>
                  <a:latin typeface="Meiryo UI" panose="020B0604030504040204" pitchFamily="50" charset="-128"/>
                  <a:ea typeface="Meiryo UI" panose="020B0604030504040204" pitchFamily="50" charset="-128"/>
                </a:rPr>
                <a:t>部署・役職名</a:t>
              </a:r>
              <a:endParaRPr kumimoji="1" lang="en-US" sz="1400" kern="0">
                <a:solidFill>
                  <a:srgbClr val="37373A"/>
                </a:solidFill>
                <a:latin typeface="Meiryo UI" panose="020B0604030504040204" pitchFamily="50" charset="-128"/>
                <a:ea typeface="Meiryo UI" panose="020B0604030504040204" pitchFamily="50" charset="-128"/>
              </a:endParaRPr>
            </a:p>
          </p:txBody>
        </p:sp>
        <p:cxnSp>
          <p:nvCxnSpPr>
            <p:cNvPr id="23" name="Straight Connector 71">
              <a:extLst>
                <a:ext uri="{FF2B5EF4-FFF2-40B4-BE49-F238E27FC236}">
                  <a16:creationId xmlns:a16="http://schemas.microsoft.com/office/drawing/2014/main" id="{75DF36CA-A773-C17B-EA33-9FE2AC71F31C}"/>
                </a:ext>
              </a:extLst>
            </p:cNvPr>
            <p:cNvCxnSpPr>
              <a:cxnSpLocks/>
            </p:cNvCxnSpPr>
            <p:nvPr/>
          </p:nvCxnSpPr>
          <p:spPr>
            <a:xfrm>
              <a:off x="6179202" y="633377"/>
              <a:ext cx="3249536" cy="0"/>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1D3B8E74-CC10-70C4-51AF-C29BF5BD8F4F}"/>
                </a:ext>
              </a:extLst>
            </p:cNvPr>
            <p:cNvSpPr/>
            <p:nvPr/>
          </p:nvSpPr>
          <p:spPr>
            <a:xfrm>
              <a:off x="7169374" y="651829"/>
              <a:ext cx="2259365" cy="209104"/>
            </a:xfrm>
            <a:prstGeom prst="rect">
              <a:avLst/>
            </a:prstGeom>
            <a:solidFill>
              <a:srgbClr val="F2F2F2"/>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kumimoji="1" lang="en-US" sz="1400" kern="0">
                <a:solidFill>
                  <a:srgbClr val="575757"/>
                </a:solidFill>
                <a:latin typeface="Meiryo UI" panose="020B0604030504040204" pitchFamily="50" charset="-128"/>
                <a:ea typeface="Meiryo UI" panose="020B0604030504040204" pitchFamily="50" charset="-128"/>
              </a:endParaRPr>
            </a:p>
          </p:txBody>
        </p:sp>
        <p:sp>
          <p:nvSpPr>
            <p:cNvPr id="39" name="Rectangle 38">
              <a:extLst>
                <a:ext uri="{FF2B5EF4-FFF2-40B4-BE49-F238E27FC236}">
                  <a16:creationId xmlns:a16="http://schemas.microsoft.com/office/drawing/2014/main" id="{9D2079D7-1399-4167-1A49-91ED412312A4}"/>
                </a:ext>
              </a:extLst>
            </p:cNvPr>
            <p:cNvSpPr/>
            <p:nvPr/>
          </p:nvSpPr>
          <p:spPr>
            <a:xfrm>
              <a:off x="6179203" y="651829"/>
              <a:ext cx="1031788" cy="209104"/>
            </a:xfrm>
            <a:prstGeom prst="rect">
              <a:avLst/>
            </a:prstGeom>
            <a:solidFill>
              <a:schemeClr val="bg1">
                <a:lumMod val="75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5000"/>
                </a:lnSpc>
              </a:pPr>
              <a:r>
                <a:rPr kumimoji="1" lang="ja-JP" altLang="en-US" sz="1400" kern="0">
                  <a:solidFill>
                    <a:srgbClr val="37373A"/>
                  </a:solidFill>
                  <a:latin typeface="Meiryo UI" panose="020B0604030504040204" pitchFamily="50" charset="-128"/>
                  <a:ea typeface="Meiryo UI" panose="020B0604030504040204" pitchFamily="50" charset="-128"/>
                </a:rPr>
                <a:t>氏名</a:t>
              </a:r>
              <a:endParaRPr kumimoji="1" lang="en-US" sz="1400" kern="0">
                <a:solidFill>
                  <a:srgbClr val="37373A"/>
                </a:solidFill>
                <a:latin typeface="Meiryo UI" panose="020B0604030504040204" pitchFamily="50" charset="-128"/>
                <a:ea typeface="Meiryo UI" panose="020B0604030504040204" pitchFamily="50" charset="-128"/>
              </a:endParaRPr>
            </a:p>
          </p:txBody>
        </p:sp>
      </p:grpSp>
      <p:sp>
        <p:nvSpPr>
          <p:cNvPr id="44" name="テキスト ボックス 42">
            <a:extLst>
              <a:ext uri="{FF2B5EF4-FFF2-40B4-BE49-F238E27FC236}">
                <a16:creationId xmlns:a16="http://schemas.microsoft.com/office/drawing/2014/main" id="{1E640E93-F351-2A10-F388-BA41FFFEF28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章：実装・横展開の計画</a:t>
            </a:r>
          </a:p>
        </p:txBody>
      </p:sp>
      <p:sp>
        <p:nvSpPr>
          <p:cNvPr id="12" name="Rectangle 2">
            <a:extLst>
              <a:ext uri="{FF2B5EF4-FFF2-40B4-BE49-F238E27FC236}">
                <a16:creationId xmlns:a16="http://schemas.microsoft.com/office/drawing/2014/main" id="{0D447DFF-111F-8550-5D08-53F2FC018C77}"/>
              </a:ext>
            </a:extLst>
          </p:cNvPr>
          <p:cNvSpPr/>
          <p:nvPr/>
        </p:nvSpPr>
        <p:spPr>
          <a:xfrm>
            <a:off x="1678247" y="1048278"/>
            <a:ext cx="3168783" cy="225027"/>
          </a:xfrm>
          <a:prstGeom prst="wedgeRectCallout">
            <a:avLst>
              <a:gd name="adj1" fmla="val -36785"/>
              <a:gd name="adj2" fmla="val 100201"/>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該当する項目のボックス上に　　　を移動すること</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1" name="Freeform 17">
            <a:extLst>
              <a:ext uri="{FF2B5EF4-FFF2-40B4-BE49-F238E27FC236}">
                <a16:creationId xmlns:a16="http://schemas.microsoft.com/office/drawing/2014/main" id="{6768F314-E0EF-00D8-3260-F922366DF8E8}"/>
              </a:ext>
            </a:extLst>
          </p:cNvPr>
          <p:cNvSpPr>
            <a:spLocks/>
          </p:cNvSpPr>
          <p:nvPr/>
        </p:nvSpPr>
        <p:spPr bwMode="auto">
          <a:xfrm>
            <a:off x="3560699" y="1093629"/>
            <a:ext cx="151650" cy="146233"/>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bodyPr>
          <a:lstStyle/>
          <a:p>
            <a:endParaRPr lang="en-US" sz="1463"/>
          </a:p>
        </p:txBody>
      </p:sp>
      <p:sp>
        <p:nvSpPr>
          <p:cNvPr id="34" name="Rectangle 2">
            <a:extLst>
              <a:ext uri="{FF2B5EF4-FFF2-40B4-BE49-F238E27FC236}">
                <a16:creationId xmlns:a16="http://schemas.microsoft.com/office/drawing/2014/main" id="{883B4D5F-35C8-31DB-BC06-CACDC4066D11}"/>
              </a:ext>
            </a:extLst>
          </p:cNvPr>
          <p:cNvSpPr/>
          <p:nvPr/>
        </p:nvSpPr>
        <p:spPr>
          <a:xfrm>
            <a:off x="1450572" y="6573794"/>
            <a:ext cx="6927763" cy="187586"/>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chemeClr val="tx2"/>
              </a:buClr>
              <a:buSzPts val="1200"/>
              <a:defRPr/>
            </a:pPr>
            <a:r>
              <a:rPr kumimoji="1" lang="ja-JP" altLang="en-US" sz="1100">
                <a:solidFill>
                  <a:schemeClr val="tx1"/>
                </a:solidFill>
                <a:latin typeface="Trebuchet MS" panose="020B0603020202020204" pitchFamily="34" charset="0"/>
                <a:ea typeface="Meiryo UI" panose="020B0604030504040204" pitchFamily="50" charset="-128"/>
              </a:rPr>
              <a:t>採択決定後は事務局同席の基実装先ヒアリングを実施するが、その際に本シートを見ながら実装先に対してヒアリングを実施</a:t>
            </a:r>
          </a:p>
        </p:txBody>
      </p:sp>
      <p:sp>
        <p:nvSpPr>
          <p:cNvPr id="37" name="Rectangle 217">
            <a:extLst>
              <a:ext uri="{FF2B5EF4-FFF2-40B4-BE49-F238E27FC236}">
                <a16:creationId xmlns:a16="http://schemas.microsoft.com/office/drawing/2014/main" id="{60DB57D7-09F5-E7FB-6EF3-9A882FED6AC9}"/>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40" name="Rectangle 217">
            <a:extLst>
              <a:ext uri="{FF2B5EF4-FFF2-40B4-BE49-F238E27FC236}">
                <a16:creationId xmlns:a16="http://schemas.microsoft.com/office/drawing/2014/main" id="{CF0BDD70-2848-3DF4-2BC5-F3AA087D4ADC}"/>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8" name="Rectangle 2">
            <a:extLst>
              <a:ext uri="{FF2B5EF4-FFF2-40B4-BE49-F238E27FC236}">
                <a16:creationId xmlns:a16="http://schemas.microsoft.com/office/drawing/2014/main" id="{838BAD4C-8E25-B9D3-9150-D1356D57B4EE}"/>
              </a:ext>
            </a:extLst>
          </p:cNvPr>
          <p:cNvSpPr/>
          <p:nvPr/>
        </p:nvSpPr>
        <p:spPr>
          <a:xfrm>
            <a:off x="4078864" y="321673"/>
            <a:ext cx="3555037" cy="332322"/>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chemeClr val="tx2"/>
              </a:buClr>
              <a:buSzPts val="1200"/>
              <a:defRPr/>
            </a:pPr>
            <a:r>
              <a:rPr kumimoji="1" lang="ja-JP" altLang="en-US" sz="1100">
                <a:solidFill>
                  <a:schemeClr val="tx1"/>
                </a:solidFill>
                <a:latin typeface="Trebuchet MS" panose="020B0603020202020204" pitchFamily="34" charset="0"/>
                <a:ea typeface="Meiryo UI" panose="020B0604030504040204" pitchFamily="50" charset="-128"/>
              </a:rPr>
              <a:t>本ページは実装候補先が記載、</a:t>
            </a:r>
            <a:br>
              <a:rPr kumimoji="1" lang="en-US" altLang="ja-JP" sz="1100">
                <a:solidFill>
                  <a:schemeClr val="tx1"/>
                </a:solidFill>
                <a:latin typeface="Trebuchet MS" panose="020B0603020202020204" pitchFamily="34" charset="0"/>
                <a:ea typeface="Meiryo UI" panose="020B0604030504040204" pitchFamily="50" charset="-128"/>
              </a:rPr>
            </a:br>
            <a:r>
              <a:rPr kumimoji="1" lang="ja-JP" altLang="en-US" sz="1100">
                <a:solidFill>
                  <a:schemeClr val="tx1"/>
                </a:solidFill>
                <a:latin typeface="Trebuchet MS" panose="020B0603020202020204" pitchFamily="34" charset="0"/>
                <a:ea typeface="Meiryo UI" panose="020B0604030504040204" pitchFamily="50" charset="-128"/>
              </a:rPr>
              <a:t>もしくは実装先の声をヒアリングの上実証団体が記載すること</a:t>
            </a:r>
          </a:p>
        </p:txBody>
      </p:sp>
    </p:spTree>
    <p:extLst>
      <p:ext uri="{BB962C8B-B14F-4D97-AF65-F5344CB8AC3E}">
        <p14:creationId xmlns:p14="http://schemas.microsoft.com/office/powerpoint/2010/main" val="36500198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076DA-ED1E-55F7-467E-82D76D59B3EE}"/>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CD817E87-1BAF-04C0-423D-2C1E1E9BE1A9}"/>
              </a:ext>
            </a:extLst>
          </p:cNvPr>
          <p:cNvGraphicFramePr>
            <a:graphicFrameLocks noChangeAspect="1"/>
          </p:cNvGraphicFramePr>
          <p:nvPr>
            <p:custDataLst>
              <p:tags r:id="rId1"/>
            </p:custDataLst>
            <p:extLst>
              <p:ext uri="{D42A27DB-BD31-4B8C-83A1-F6EECF244321}">
                <p14:modId xmlns:p14="http://schemas.microsoft.com/office/powerpoint/2010/main" val="1424009076"/>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CD817E87-1BAF-04C0-423D-2C1E1E9BE1A9}"/>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24" name="タイトル 16">
            <a:extLst>
              <a:ext uri="{FF2B5EF4-FFF2-40B4-BE49-F238E27FC236}">
                <a16:creationId xmlns:a16="http://schemas.microsoft.com/office/drawing/2014/main" id="{E8AE9391-F82D-6706-4282-3BA30A09860C}"/>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横展開候補</a:t>
            </a:r>
            <a:endParaRPr lang="ja-JP" altLang="en-US"/>
          </a:p>
        </p:txBody>
      </p:sp>
      <p:sp>
        <p:nvSpPr>
          <p:cNvPr id="27" name="テキスト ボックス 42">
            <a:extLst>
              <a:ext uri="{FF2B5EF4-FFF2-40B4-BE49-F238E27FC236}">
                <a16:creationId xmlns:a16="http://schemas.microsoft.com/office/drawing/2014/main" id="{54DFDD04-6315-01DD-BD36-FED1A1832627}"/>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章：実装・横展開の計画</a:t>
            </a:r>
          </a:p>
        </p:txBody>
      </p:sp>
      <p:sp>
        <p:nvSpPr>
          <p:cNvPr id="28" name="Rectangle 217">
            <a:extLst>
              <a:ext uri="{FF2B5EF4-FFF2-40B4-BE49-F238E27FC236}">
                <a16:creationId xmlns:a16="http://schemas.microsoft.com/office/drawing/2014/main" id="{EA58F32E-7A45-D5C2-0847-FFC2864D49F9}"/>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140" name="Rectangle 217">
            <a:extLst>
              <a:ext uri="{FF2B5EF4-FFF2-40B4-BE49-F238E27FC236}">
                <a16:creationId xmlns:a16="http://schemas.microsoft.com/office/drawing/2014/main" id="{EA15204C-77B6-F61A-4C2A-FCF810AB6918}"/>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cxnSp>
        <p:nvCxnSpPr>
          <p:cNvPr id="26" name="Straight Connector 55">
            <a:extLst>
              <a:ext uri="{FF2B5EF4-FFF2-40B4-BE49-F238E27FC236}">
                <a16:creationId xmlns:a16="http://schemas.microsoft.com/office/drawing/2014/main" id="{96A683AD-D009-98B2-9312-2A200C7219D0}"/>
              </a:ext>
            </a:extLst>
          </p:cNvPr>
          <p:cNvCxnSpPr>
            <a:cxnSpLocks/>
          </p:cNvCxnSpPr>
          <p:nvPr/>
        </p:nvCxnSpPr>
        <p:spPr>
          <a:xfrm rot="5400000">
            <a:off x="1492481" y="749670"/>
            <a:ext cx="0" cy="1963405"/>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6" name="タイトル 1">
            <a:extLst>
              <a:ext uri="{FF2B5EF4-FFF2-40B4-BE49-F238E27FC236}">
                <a16:creationId xmlns:a16="http://schemas.microsoft.com/office/drawing/2014/main" id="{73343FC0-C479-22E8-6E0C-73CF3F0BB65D}"/>
              </a:ext>
            </a:extLst>
          </p:cNvPr>
          <p:cNvSpPr txBox="1">
            <a:spLocks/>
          </p:cNvSpPr>
          <p:nvPr/>
        </p:nvSpPr>
        <p:spPr>
          <a:xfrm>
            <a:off x="510778" y="1292908"/>
            <a:ext cx="1963405" cy="387798"/>
          </a:xfrm>
          <a:prstGeom prst="rect">
            <a:avLst/>
          </a:prstGeom>
        </p:spPr>
        <p:txBody>
          <a:bodyPr vert="horz" wrap="square" lIns="0" tIns="0" rIns="0" bIns="0" rtlCol="0" anchor="b">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defTabSz="742932">
              <a:defRPr/>
            </a:pPr>
            <a:r>
              <a:rPr kumimoji="1" lang="ja-JP" altLang="en-US" sz="1400">
                <a:solidFill>
                  <a:srgbClr val="FF8222"/>
                </a:solidFill>
                <a:latin typeface="Meiryo UI" panose="020B0604030504040204" pitchFamily="50" charset="-128"/>
                <a:ea typeface="Meiryo UI" panose="020B0604030504040204" pitchFamily="50" charset="-128"/>
              </a:rPr>
              <a:t>横展開候補の企業・</a:t>
            </a:r>
            <a:br>
              <a:rPr kumimoji="1" lang="en-US" altLang="ja-JP" sz="1400">
                <a:solidFill>
                  <a:srgbClr val="FF8222"/>
                </a:solidFill>
                <a:latin typeface="Meiryo UI" panose="020B0604030504040204" pitchFamily="50" charset="-128"/>
                <a:ea typeface="Meiryo UI" panose="020B0604030504040204" pitchFamily="50" charset="-128"/>
              </a:rPr>
            </a:br>
            <a:r>
              <a:rPr kumimoji="1" lang="ja-JP" altLang="en-US" sz="1400">
                <a:solidFill>
                  <a:srgbClr val="FF8222"/>
                </a:solidFill>
                <a:latin typeface="Meiryo UI" panose="020B0604030504040204" pitchFamily="50" charset="-128"/>
                <a:ea typeface="Meiryo UI" panose="020B0604030504040204" pitchFamily="50" charset="-128"/>
              </a:rPr>
              <a:t>自治体</a:t>
            </a:r>
            <a:endParaRPr kumimoji="1" lang="en-US" sz="1400">
              <a:solidFill>
                <a:srgbClr val="FF8222"/>
              </a:solidFill>
              <a:latin typeface="Meiryo UI" panose="020B0604030504040204" pitchFamily="50" charset="-128"/>
              <a:ea typeface="Meiryo UI" panose="020B0604030504040204" pitchFamily="50" charset="-128"/>
            </a:endParaRPr>
          </a:p>
        </p:txBody>
      </p:sp>
      <p:cxnSp>
        <p:nvCxnSpPr>
          <p:cNvPr id="45" name="Straight Connector 55">
            <a:extLst>
              <a:ext uri="{FF2B5EF4-FFF2-40B4-BE49-F238E27FC236}">
                <a16:creationId xmlns:a16="http://schemas.microsoft.com/office/drawing/2014/main" id="{B442876B-C498-C0B9-99A0-C703EE7F68E3}"/>
              </a:ext>
            </a:extLst>
          </p:cNvPr>
          <p:cNvCxnSpPr>
            <a:cxnSpLocks/>
          </p:cNvCxnSpPr>
          <p:nvPr/>
        </p:nvCxnSpPr>
        <p:spPr>
          <a:xfrm rot="5400000">
            <a:off x="4358157" y="80701"/>
            <a:ext cx="0" cy="330134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65" name="タイトル 1">
            <a:extLst>
              <a:ext uri="{FF2B5EF4-FFF2-40B4-BE49-F238E27FC236}">
                <a16:creationId xmlns:a16="http://schemas.microsoft.com/office/drawing/2014/main" id="{29BBA9BB-5FF3-CC13-FDBF-96BF268CCAD2}"/>
              </a:ext>
            </a:extLst>
          </p:cNvPr>
          <p:cNvSpPr txBox="1">
            <a:spLocks/>
          </p:cNvSpPr>
          <p:nvPr/>
        </p:nvSpPr>
        <p:spPr>
          <a:xfrm>
            <a:off x="2707487" y="1486807"/>
            <a:ext cx="3301342" cy="193899"/>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defTabSz="742932">
              <a:defRPr/>
            </a:pPr>
            <a:r>
              <a:rPr kumimoji="1" lang="ja-JP" altLang="en-US" sz="1400">
                <a:solidFill>
                  <a:srgbClr val="FF8222"/>
                </a:solidFill>
                <a:latin typeface="Meiryo UI" panose="020B0604030504040204" pitchFamily="50" charset="-128"/>
                <a:ea typeface="Meiryo UI" panose="020B0604030504040204" pitchFamily="50" charset="-128"/>
              </a:rPr>
              <a:t>左記企業・自治体の課題・ニーズ</a:t>
            </a:r>
            <a:endParaRPr kumimoji="1" lang="en-US" sz="1400">
              <a:solidFill>
                <a:srgbClr val="FF8222"/>
              </a:solidFill>
              <a:latin typeface="Meiryo UI" panose="020B0604030504040204" pitchFamily="50" charset="-128"/>
              <a:ea typeface="Meiryo UI" panose="020B0604030504040204" pitchFamily="50" charset="-128"/>
            </a:endParaRPr>
          </a:p>
        </p:txBody>
      </p:sp>
      <p:cxnSp>
        <p:nvCxnSpPr>
          <p:cNvPr id="68" name="Straight Connector 55">
            <a:extLst>
              <a:ext uri="{FF2B5EF4-FFF2-40B4-BE49-F238E27FC236}">
                <a16:creationId xmlns:a16="http://schemas.microsoft.com/office/drawing/2014/main" id="{5C44798D-A5CF-4572-F2DC-4678F0C6C01A}"/>
              </a:ext>
            </a:extLst>
          </p:cNvPr>
          <p:cNvCxnSpPr>
            <a:cxnSpLocks/>
          </p:cNvCxnSpPr>
          <p:nvPr/>
        </p:nvCxnSpPr>
        <p:spPr>
          <a:xfrm rot="5400000">
            <a:off x="7802571" y="139821"/>
            <a:ext cx="0" cy="3183106"/>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85" name="タイトル 1">
            <a:extLst>
              <a:ext uri="{FF2B5EF4-FFF2-40B4-BE49-F238E27FC236}">
                <a16:creationId xmlns:a16="http://schemas.microsoft.com/office/drawing/2014/main" id="{CB065621-BFE5-BBD9-4EB8-A58BCECE9365}"/>
              </a:ext>
            </a:extLst>
          </p:cNvPr>
          <p:cNvSpPr txBox="1">
            <a:spLocks/>
          </p:cNvSpPr>
          <p:nvPr/>
        </p:nvSpPr>
        <p:spPr>
          <a:xfrm>
            <a:off x="6211018" y="1486807"/>
            <a:ext cx="3183106" cy="193899"/>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defTabSz="742932">
              <a:defRPr/>
            </a:pPr>
            <a:r>
              <a:rPr kumimoji="1" lang="ja-JP" altLang="en-US" sz="1400">
                <a:solidFill>
                  <a:srgbClr val="FF8222"/>
                </a:solidFill>
                <a:latin typeface="Meiryo UI" panose="020B0604030504040204" pitchFamily="50" charset="-128"/>
                <a:ea typeface="Meiryo UI" panose="020B0604030504040204" pitchFamily="50" charset="-128"/>
              </a:rPr>
              <a:t>横展開実現に向けた今後のアクション</a:t>
            </a:r>
            <a:endParaRPr kumimoji="1" lang="en-US" sz="1400">
              <a:solidFill>
                <a:srgbClr val="FF8222"/>
              </a:solidFill>
              <a:latin typeface="Meiryo UI" panose="020B0604030504040204" pitchFamily="50" charset="-128"/>
              <a:ea typeface="Meiryo UI" panose="020B0604030504040204" pitchFamily="50" charset="-128"/>
            </a:endParaRPr>
          </a:p>
        </p:txBody>
      </p:sp>
      <p:grpSp>
        <p:nvGrpSpPr>
          <p:cNvPr id="88" name="Group 87">
            <a:extLst>
              <a:ext uri="{FF2B5EF4-FFF2-40B4-BE49-F238E27FC236}">
                <a16:creationId xmlns:a16="http://schemas.microsoft.com/office/drawing/2014/main" id="{C639054D-555B-BF4B-F36A-0BF709CEAF63}"/>
              </a:ext>
            </a:extLst>
          </p:cNvPr>
          <p:cNvGrpSpPr/>
          <p:nvPr/>
        </p:nvGrpSpPr>
        <p:grpSpPr>
          <a:xfrm>
            <a:off x="510779" y="2800950"/>
            <a:ext cx="8883345" cy="1144322"/>
            <a:chOff x="630237" y="2999203"/>
            <a:chExt cx="10933111" cy="1144322"/>
          </a:xfrm>
        </p:grpSpPr>
        <p:cxnSp>
          <p:nvCxnSpPr>
            <p:cNvPr id="89" name="Straight Connector 71">
              <a:extLst>
                <a:ext uri="{FF2B5EF4-FFF2-40B4-BE49-F238E27FC236}">
                  <a16:creationId xmlns:a16="http://schemas.microsoft.com/office/drawing/2014/main" id="{A356F229-1D9F-F6B6-924E-2C0C3A98A6D5}"/>
                </a:ext>
              </a:extLst>
            </p:cNvPr>
            <p:cNvCxnSpPr>
              <a:cxnSpLocks/>
            </p:cNvCxnSpPr>
            <p:nvPr/>
          </p:nvCxnSpPr>
          <p:spPr>
            <a:xfrm flipV="1">
              <a:off x="630237" y="2999203"/>
              <a:ext cx="10933111" cy="37372"/>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71">
              <a:extLst>
                <a:ext uri="{FF2B5EF4-FFF2-40B4-BE49-F238E27FC236}">
                  <a16:creationId xmlns:a16="http://schemas.microsoft.com/office/drawing/2014/main" id="{B6E68EA8-C6FB-D61A-3A43-820383ED0346}"/>
                </a:ext>
              </a:extLst>
            </p:cNvPr>
            <p:cNvCxnSpPr>
              <a:cxnSpLocks/>
            </p:cNvCxnSpPr>
            <p:nvPr/>
          </p:nvCxnSpPr>
          <p:spPr>
            <a:xfrm flipV="1">
              <a:off x="630237" y="4106153"/>
              <a:ext cx="10933111" cy="37372"/>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91" name="Straight Connector 71">
            <a:extLst>
              <a:ext uri="{FF2B5EF4-FFF2-40B4-BE49-F238E27FC236}">
                <a16:creationId xmlns:a16="http://schemas.microsoft.com/office/drawing/2014/main" id="{FA18BB6E-B4D3-D12F-9ECD-8240A1E4CF68}"/>
              </a:ext>
            </a:extLst>
          </p:cNvPr>
          <p:cNvCxnSpPr>
            <a:cxnSpLocks/>
          </p:cNvCxnSpPr>
          <p:nvPr/>
        </p:nvCxnSpPr>
        <p:spPr>
          <a:xfrm flipV="1">
            <a:off x="510779" y="5014850"/>
            <a:ext cx="8883345" cy="37372"/>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F46D1BF1-F709-71EA-7D39-CE4918B21D41}"/>
              </a:ext>
            </a:extLst>
          </p:cNvPr>
          <p:cNvGrpSpPr/>
          <p:nvPr/>
        </p:nvGrpSpPr>
        <p:grpSpPr>
          <a:xfrm>
            <a:off x="510778" y="1765237"/>
            <a:ext cx="8883345" cy="1023802"/>
            <a:chOff x="630236" y="1459726"/>
            <a:chExt cx="10933111" cy="1023802"/>
          </a:xfrm>
        </p:grpSpPr>
        <p:sp>
          <p:nvSpPr>
            <p:cNvPr id="94" name="TextBox 93">
              <a:extLst>
                <a:ext uri="{FF2B5EF4-FFF2-40B4-BE49-F238E27FC236}">
                  <a16:creationId xmlns:a16="http://schemas.microsoft.com/office/drawing/2014/main" id="{2B512208-F5FA-03AA-A66C-D712AAB97123}"/>
                </a:ext>
              </a:extLst>
            </p:cNvPr>
            <p:cNvSpPr txBox="1"/>
            <p:nvPr/>
          </p:nvSpPr>
          <p:spPr>
            <a:xfrm>
              <a:off x="7645763" y="1459726"/>
              <a:ext cx="3917584"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95" name="TextBox 94">
              <a:extLst>
                <a:ext uri="{FF2B5EF4-FFF2-40B4-BE49-F238E27FC236}">
                  <a16:creationId xmlns:a16="http://schemas.microsoft.com/office/drawing/2014/main" id="{18DFCE05-2EAC-CDEF-53B1-8D1A03EA427A}"/>
                </a:ext>
              </a:extLst>
            </p:cNvPr>
            <p:cNvSpPr txBox="1"/>
            <p:nvPr/>
          </p:nvSpPr>
          <p:spPr>
            <a:xfrm>
              <a:off x="3333819" y="1459726"/>
              <a:ext cx="4063102"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96" name="TextBox 95">
              <a:extLst>
                <a:ext uri="{FF2B5EF4-FFF2-40B4-BE49-F238E27FC236}">
                  <a16:creationId xmlns:a16="http://schemas.microsoft.com/office/drawing/2014/main" id="{483D5A92-FF9E-4B55-3348-A18BCFCC903F}"/>
                </a:ext>
              </a:extLst>
            </p:cNvPr>
            <p:cNvSpPr txBox="1"/>
            <p:nvPr/>
          </p:nvSpPr>
          <p:spPr>
            <a:xfrm>
              <a:off x="630236" y="1459726"/>
              <a:ext cx="2416446"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grpSp>
      <p:grpSp>
        <p:nvGrpSpPr>
          <p:cNvPr id="97" name="Group 96">
            <a:extLst>
              <a:ext uri="{FF2B5EF4-FFF2-40B4-BE49-F238E27FC236}">
                <a16:creationId xmlns:a16="http://schemas.microsoft.com/office/drawing/2014/main" id="{547C1BF3-83A3-BF44-ECB3-8DD963EFD48E}"/>
              </a:ext>
            </a:extLst>
          </p:cNvPr>
          <p:cNvGrpSpPr/>
          <p:nvPr/>
        </p:nvGrpSpPr>
        <p:grpSpPr>
          <a:xfrm>
            <a:off x="510778" y="2877451"/>
            <a:ext cx="8883345" cy="1023802"/>
            <a:chOff x="630236" y="1459726"/>
            <a:chExt cx="10933111" cy="1023802"/>
          </a:xfrm>
        </p:grpSpPr>
        <p:sp>
          <p:nvSpPr>
            <p:cNvPr id="100" name="TextBox 99">
              <a:extLst>
                <a:ext uri="{FF2B5EF4-FFF2-40B4-BE49-F238E27FC236}">
                  <a16:creationId xmlns:a16="http://schemas.microsoft.com/office/drawing/2014/main" id="{541C40F1-C29F-9214-FD10-FA299B02E713}"/>
                </a:ext>
              </a:extLst>
            </p:cNvPr>
            <p:cNvSpPr txBox="1"/>
            <p:nvPr/>
          </p:nvSpPr>
          <p:spPr>
            <a:xfrm>
              <a:off x="7645763" y="1459726"/>
              <a:ext cx="3917584"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06" name="TextBox 105">
              <a:extLst>
                <a:ext uri="{FF2B5EF4-FFF2-40B4-BE49-F238E27FC236}">
                  <a16:creationId xmlns:a16="http://schemas.microsoft.com/office/drawing/2014/main" id="{ECE129A6-5CA7-1091-479C-5C4CEF79402C}"/>
                </a:ext>
              </a:extLst>
            </p:cNvPr>
            <p:cNvSpPr txBox="1"/>
            <p:nvPr/>
          </p:nvSpPr>
          <p:spPr>
            <a:xfrm>
              <a:off x="3333819" y="1459726"/>
              <a:ext cx="4063102"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07" name="TextBox 106">
              <a:extLst>
                <a:ext uri="{FF2B5EF4-FFF2-40B4-BE49-F238E27FC236}">
                  <a16:creationId xmlns:a16="http://schemas.microsoft.com/office/drawing/2014/main" id="{5B3779FE-5F03-107A-3132-527C2F13C172}"/>
                </a:ext>
              </a:extLst>
            </p:cNvPr>
            <p:cNvSpPr txBox="1"/>
            <p:nvPr/>
          </p:nvSpPr>
          <p:spPr>
            <a:xfrm>
              <a:off x="630236" y="1459726"/>
              <a:ext cx="2416446"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grpSp>
      <p:grpSp>
        <p:nvGrpSpPr>
          <p:cNvPr id="108" name="Group 107">
            <a:extLst>
              <a:ext uri="{FF2B5EF4-FFF2-40B4-BE49-F238E27FC236}">
                <a16:creationId xmlns:a16="http://schemas.microsoft.com/office/drawing/2014/main" id="{1F379C33-6791-26E7-A048-108BA5B6B763}"/>
              </a:ext>
            </a:extLst>
          </p:cNvPr>
          <p:cNvGrpSpPr/>
          <p:nvPr/>
        </p:nvGrpSpPr>
        <p:grpSpPr>
          <a:xfrm>
            <a:off x="510778" y="3991048"/>
            <a:ext cx="8883345" cy="1023802"/>
            <a:chOff x="630236" y="1459726"/>
            <a:chExt cx="10933111" cy="1023802"/>
          </a:xfrm>
        </p:grpSpPr>
        <p:sp>
          <p:nvSpPr>
            <p:cNvPr id="109" name="TextBox 108">
              <a:extLst>
                <a:ext uri="{FF2B5EF4-FFF2-40B4-BE49-F238E27FC236}">
                  <a16:creationId xmlns:a16="http://schemas.microsoft.com/office/drawing/2014/main" id="{EA2FBA3D-A9EF-E14E-6C84-61440FE7EFCF}"/>
                </a:ext>
              </a:extLst>
            </p:cNvPr>
            <p:cNvSpPr txBox="1"/>
            <p:nvPr/>
          </p:nvSpPr>
          <p:spPr>
            <a:xfrm>
              <a:off x="7645763" y="1459726"/>
              <a:ext cx="3917584"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10" name="TextBox 109">
              <a:extLst>
                <a:ext uri="{FF2B5EF4-FFF2-40B4-BE49-F238E27FC236}">
                  <a16:creationId xmlns:a16="http://schemas.microsoft.com/office/drawing/2014/main" id="{6564F4BA-AC00-965B-4805-06A4E4396691}"/>
                </a:ext>
              </a:extLst>
            </p:cNvPr>
            <p:cNvSpPr txBox="1"/>
            <p:nvPr/>
          </p:nvSpPr>
          <p:spPr>
            <a:xfrm>
              <a:off x="3333819" y="1459726"/>
              <a:ext cx="4063102"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11" name="TextBox 110">
              <a:extLst>
                <a:ext uri="{FF2B5EF4-FFF2-40B4-BE49-F238E27FC236}">
                  <a16:creationId xmlns:a16="http://schemas.microsoft.com/office/drawing/2014/main" id="{B738D8F3-0834-9DCE-9C6A-51A48D8531FA}"/>
                </a:ext>
              </a:extLst>
            </p:cNvPr>
            <p:cNvSpPr txBox="1"/>
            <p:nvPr/>
          </p:nvSpPr>
          <p:spPr>
            <a:xfrm>
              <a:off x="630236" y="1459726"/>
              <a:ext cx="2416446"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grpSp>
      <p:grpSp>
        <p:nvGrpSpPr>
          <p:cNvPr id="112" name="Group 111">
            <a:extLst>
              <a:ext uri="{FF2B5EF4-FFF2-40B4-BE49-F238E27FC236}">
                <a16:creationId xmlns:a16="http://schemas.microsoft.com/office/drawing/2014/main" id="{7D77F8A5-294F-CF82-957F-B98E68DEB360}"/>
              </a:ext>
            </a:extLst>
          </p:cNvPr>
          <p:cNvGrpSpPr/>
          <p:nvPr/>
        </p:nvGrpSpPr>
        <p:grpSpPr>
          <a:xfrm>
            <a:off x="510778" y="5075110"/>
            <a:ext cx="8883345" cy="1023802"/>
            <a:chOff x="630236" y="1459726"/>
            <a:chExt cx="10933111" cy="1023802"/>
          </a:xfrm>
        </p:grpSpPr>
        <p:sp>
          <p:nvSpPr>
            <p:cNvPr id="113" name="TextBox 112">
              <a:extLst>
                <a:ext uri="{FF2B5EF4-FFF2-40B4-BE49-F238E27FC236}">
                  <a16:creationId xmlns:a16="http://schemas.microsoft.com/office/drawing/2014/main" id="{E58D7208-0D44-A6DD-598A-C9C9B7F6B2DB}"/>
                </a:ext>
              </a:extLst>
            </p:cNvPr>
            <p:cNvSpPr txBox="1"/>
            <p:nvPr/>
          </p:nvSpPr>
          <p:spPr>
            <a:xfrm>
              <a:off x="7645763" y="1459726"/>
              <a:ext cx="3917584"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14" name="TextBox 113">
              <a:extLst>
                <a:ext uri="{FF2B5EF4-FFF2-40B4-BE49-F238E27FC236}">
                  <a16:creationId xmlns:a16="http://schemas.microsoft.com/office/drawing/2014/main" id="{DD28ACAF-A5BD-D8E7-71D7-9FFFDBCF7CB4}"/>
                </a:ext>
              </a:extLst>
            </p:cNvPr>
            <p:cNvSpPr txBox="1"/>
            <p:nvPr/>
          </p:nvSpPr>
          <p:spPr>
            <a:xfrm>
              <a:off x="3333819" y="1459726"/>
              <a:ext cx="4063102"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sp>
          <p:nvSpPr>
            <p:cNvPr id="115" name="TextBox 114">
              <a:extLst>
                <a:ext uri="{FF2B5EF4-FFF2-40B4-BE49-F238E27FC236}">
                  <a16:creationId xmlns:a16="http://schemas.microsoft.com/office/drawing/2014/main" id="{FCD938B3-99B0-1814-181A-C1CABD08C396}"/>
                </a:ext>
              </a:extLst>
            </p:cNvPr>
            <p:cNvSpPr txBox="1"/>
            <p:nvPr/>
          </p:nvSpPr>
          <p:spPr>
            <a:xfrm>
              <a:off x="630236" y="1459726"/>
              <a:ext cx="2416446" cy="1023802"/>
            </a:xfrm>
            <a:prstGeom prst="rect">
              <a:avLst/>
            </a:prstGeom>
            <a:noFill/>
            <a:ln cap="rnd">
              <a:noFill/>
              <a:prstDash val="solid"/>
            </a:ln>
          </p:spPr>
          <p:txBody>
            <a:bodyPr wrap="square" lIns="0" tIns="0" rIns="0" bIns="0" rtlCol="0" anchor="ctr" anchorCtr="0">
              <a:noAutofit/>
            </a:bodyPr>
            <a:lstStyle/>
            <a:p>
              <a:r>
                <a:rPr lang="en-US" sz="1400">
                  <a:latin typeface="Meiryo UI" panose="020B0604030504040204" pitchFamily="34" charset="-128"/>
                  <a:ea typeface="Meiryo UI" panose="020B0604030504040204" pitchFamily="34" charset="-128"/>
                </a:rPr>
                <a:t>xxx</a:t>
              </a:r>
            </a:p>
          </p:txBody>
        </p:sp>
      </p:grpSp>
      <p:sp>
        <p:nvSpPr>
          <p:cNvPr id="92" name="正方形/長方形 8">
            <a:extLst>
              <a:ext uri="{FF2B5EF4-FFF2-40B4-BE49-F238E27FC236}">
                <a16:creationId xmlns:a16="http://schemas.microsoft.com/office/drawing/2014/main" id="{4695C1AC-AB27-4488-4D9A-6B680B1933C5}"/>
              </a:ext>
            </a:extLst>
          </p:cNvPr>
          <p:cNvSpPr/>
          <p:nvPr/>
        </p:nvSpPr>
        <p:spPr>
          <a:xfrm>
            <a:off x="3165894" y="2962352"/>
            <a:ext cx="6672491" cy="532793"/>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55721" rIns="0" bIns="55721" numCol="1" spcCol="0" rtlCol="0" fromWordArt="0" anchor="ctr" anchorCtr="0" forceAA="0" compatLnSpc="1">
            <a:prstTxWarp prst="textNoShape">
              <a:avLst/>
            </a:prstTxWarp>
            <a:noAutofit/>
          </a:bodyPr>
          <a:lstStyle/>
          <a:p>
            <a:pPr marL="87748" lvl="1" defTabSz="742932">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候補として挙がっている横展開先に対して、具体的な企業名・自治体名を記載。上記企業・自治体について</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把握できてるニーズを具体的に書き、今後のアクション</a:t>
            </a:r>
            <a:r>
              <a:rPr kumimoji="1" lang="ja-JP" altLang="en-US" sz="1200">
                <a:solidFill>
                  <a:srgbClr val="575757"/>
                </a:solidFill>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ミーティングの日程等含め</a:t>
            </a:r>
            <a:r>
              <a:rPr kumimoji="1" lang="ja-JP" altLang="en-US" sz="1200">
                <a:solidFill>
                  <a:srgbClr val="575757"/>
                </a:solidFill>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を記載すること</a:t>
            </a:r>
            <a:endParaRPr kumimoji="1" lang="en-US" altLang="ja-JP" sz="120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3253034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1501501520"/>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6" imgW="395" imgH="396" progId="TCLayout.ActiveDocument.1">
                  <p:embed/>
                </p:oleObj>
              </mc:Choice>
              <mc:Fallback>
                <p:oleObj name="think-cell Slide" r:id="rId6"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7"/>
                      <a:stretch>
                        <a:fillRect/>
                      </a:stretch>
                    </p:blipFill>
                    <p:spPr>
                      <a:xfrm>
                        <a:off x="1290" y="644228"/>
                        <a:ext cx="1290" cy="1290"/>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6FB7203B-6154-5E6D-895F-5D5E9B22087A}"/>
              </a:ext>
            </a:extLst>
          </p:cNvPr>
          <p:cNvSpPr>
            <a:spLocks noGrp="1"/>
          </p:cNvSpPr>
          <p:nvPr>
            <p:ph type="title"/>
          </p:nvPr>
        </p:nvSpPr>
        <p:spPr>
          <a:xfrm>
            <a:off x="199844" y="641858"/>
            <a:ext cx="8883348" cy="270074"/>
          </a:xfrm>
        </p:spPr>
        <p:txBody>
          <a:bodyPr vert="horz">
            <a:noAutofit/>
          </a:bodyPr>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期待効果</a:t>
            </a:r>
            <a:r>
              <a:rPr kumimoji="1" lang="en-US" altLang="ja-JP">
                <a:solidFill>
                  <a:srgbClr val="FE9341"/>
                </a:solidFill>
                <a:latin typeface="Trebuchet MS" panose="020B0603020202020204" pitchFamily="34" charset="0"/>
                <a:ea typeface="Meiryo UI" panose="020B0604030504040204" pitchFamily="50" charset="-128"/>
              </a:rPr>
              <a:t>/</a:t>
            </a:r>
            <a:r>
              <a:rPr kumimoji="1" lang="ja-JP" altLang="en-US">
                <a:solidFill>
                  <a:srgbClr val="FE9341"/>
                </a:solidFill>
                <a:latin typeface="Trebuchet MS" panose="020B0603020202020204" pitchFamily="34" charset="0"/>
                <a:ea typeface="Meiryo UI" panose="020B0604030504040204" pitchFamily="50" charset="-128"/>
              </a:rPr>
              <a:t>資金計画</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導入先</a:t>
            </a:r>
            <a:endParaRPr kumimoji="1" lang="en-US">
              <a:solidFill>
                <a:srgbClr val="FE9341"/>
              </a:solidFill>
              <a:latin typeface="Trebuchet MS" panose="020B0603020202020204" pitchFamily="34" charset="0"/>
              <a:ea typeface="Meiryo UI" panose="020B0604030504040204" pitchFamily="50" charset="-128"/>
            </a:endParaRPr>
          </a:p>
        </p:txBody>
      </p:sp>
      <p:sp>
        <p:nvSpPr>
          <p:cNvPr id="45" name="正方形/長方形 8">
            <a:extLst>
              <a:ext uri="{FF2B5EF4-FFF2-40B4-BE49-F238E27FC236}">
                <a16:creationId xmlns:a16="http://schemas.microsoft.com/office/drawing/2014/main" id="{49A45D28-7E05-9969-CC36-2CCF416571B8}"/>
              </a:ext>
            </a:extLst>
          </p:cNvPr>
          <p:cNvSpPr/>
          <p:nvPr/>
        </p:nvSpPr>
        <p:spPr>
          <a:xfrm>
            <a:off x="5659804" y="506587"/>
            <a:ext cx="2834303" cy="728903"/>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ja-JP" altLang="en-US" sz="1200" b="1" u="sng">
                <a:solidFill>
                  <a:srgbClr val="E71C57"/>
                </a:solidFill>
                <a:latin typeface="Trebuchet MS"/>
                <a:ea typeface="Meiryo UI" panose="020B0604030504040204" pitchFamily="50" charset="-128"/>
                <a:sym typeface="Trebuchet MS" panose="020B0603020202020204" pitchFamily="34" charset="0"/>
              </a:rPr>
              <a:t>導入先視点</a:t>
            </a:r>
            <a:r>
              <a:rPr lang="ja-JP" altLang="en-US" sz="1200">
                <a:solidFill>
                  <a:srgbClr val="575757"/>
                </a:solidFill>
                <a:latin typeface="Trebuchet MS"/>
                <a:ea typeface="Meiryo UI" panose="020B0604030504040204" pitchFamily="50" charset="-128"/>
                <a:sym typeface="Trebuchet MS" panose="020B0603020202020204" pitchFamily="34" charset="0"/>
              </a:rPr>
              <a:t>で記載ください</a:t>
            </a:r>
            <a:endParaRPr lang="en-US" altLang="ja-JP" sz="1200">
              <a:solidFill>
                <a:srgbClr val="575757"/>
              </a:solidFill>
              <a:latin typeface="Trebuchet MS"/>
              <a:ea typeface="Meiryo UI" panose="020B0604030504040204" pitchFamily="50" charset="-128"/>
              <a:sym typeface="Trebuchet MS" panose="020B0603020202020204" pitchFamily="34" charset="0"/>
            </a:endParaRPr>
          </a:p>
          <a:p>
            <a:pPr marL="87750" lvl="1" defTabSz="742950">
              <a:buClr>
                <a:srgbClr val="FF8222"/>
              </a:buClr>
              <a:defRPr/>
            </a:pPr>
            <a:r>
              <a:rPr lang="en-US" altLang="ja-JP" sz="1200">
                <a:solidFill>
                  <a:srgbClr val="575757"/>
                </a:solidFill>
                <a:latin typeface="Trebuchet MS"/>
                <a:ea typeface="Meiryo UI" panose="020B0604030504040204" pitchFamily="50" charset="-128"/>
                <a:sym typeface="Trebuchet MS" panose="020B0603020202020204" pitchFamily="34" charset="0"/>
              </a:rPr>
              <a:t>    ~     </a:t>
            </a:r>
            <a:r>
              <a:rPr lang="ja-JP" altLang="en-US" sz="1200">
                <a:solidFill>
                  <a:srgbClr val="575757"/>
                </a:solidFill>
                <a:latin typeface="Trebuchet MS"/>
                <a:ea typeface="Meiryo UI" panose="020B0604030504040204" pitchFamily="50" charset="-128"/>
                <a:sym typeface="Trebuchet MS" panose="020B0603020202020204" pitchFamily="34" charset="0"/>
              </a:rPr>
              <a:t>は次頁に詳細を記載</a:t>
            </a:r>
            <a:r>
              <a:rPr lang="en-US" altLang="ja-JP" sz="1200">
                <a:solidFill>
                  <a:srgbClr val="575757"/>
                </a:solidFill>
                <a:latin typeface="Trebuchet MS"/>
                <a:ea typeface="Meiryo UI" panose="020B0604030504040204" pitchFamily="50" charset="-128"/>
                <a:sym typeface="Trebuchet MS" panose="020B0603020202020204" pitchFamily="34" charset="0"/>
              </a:rPr>
              <a:t>(</a:t>
            </a:r>
            <a:r>
              <a:rPr lang="ja-JP" altLang="en-US" sz="1200">
                <a:solidFill>
                  <a:srgbClr val="575757"/>
                </a:solidFill>
                <a:latin typeface="Trebuchet MS"/>
                <a:ea typeface="Meiryo UI" panose="020B0604030504040204" pitchFamily="50" charset="-128"/>
                <a:sym typeface="Trebuchet MS" panose="020B0603020202020204" pitchFamily="34" charset="0"/>
              </a:rPr>
              <a:t>年度ごとに替わる場合は、それぞれ分けて記載</a:t>
            </a:r>
            <a:r>
              <a:rPr lang="en-US" altLang="ja-JP" sz="1200">
                <a:solidFill>
                  <a:srgbClr val="575757"/>
                </a:solidFill>
                <a:latin typeface="Trebuchet MS"/>
                <a:ea typeface="Meiryo UI" panose="020B0604030504040204" pitchFamily="50" charset="-128"/>
                <a:sym typeface="Trebuchet MS" panose="020B0603020202020204" pitchFamily="34" charset="0"/>
              </a:rPr>
              <a:t>)</a:t>
            </a:r>
          </a:p>
          <a:p>
            <a:pPr marL="87750" lvl="1" defTabSz="742950">
              <a:buClr>
                <a:srgbClr val="FF8222"/>
              </a:buClr>
              <a:defRPr/>
            </a:pPr>
            <a:r>
              <a:rPr lang="ja-JP" altLang="en-US" sz="1200">
                <a:solidFill>
                  <a:srgbClr val="575757"/>
                </a:solidFill>
                <a:ea typeface="Meiryo UI" panose="020B0604030504040204" pitchFamily="50" charset="-128"/>
                <a:sym typeface="Trebuchet MS" panose="020B0603020202020204" pitchFamily="34" charset="0"/>
              </a:rPr>
              <a:t>次頁との</a:t>
            </a:r>
            <a:r>
              <a:rPr lang="ja-JP" altLang="en-US" sz="1200">
                <a:solidFill>
                  <a:srgbClr val="575757"/>
                </a:solidFill>
                <a:latin typeface="Trebuchet MS"/>
                <a:ea typeface="Meiryo UI" panose="020B0604030504040204" pitchFamily="50" charset="-128"/>
                <a:sym typeface="Trebuchet MS" panose="020B0603020202020204" pitchFamily="34" charset="0"/>
              </a:rPr>
              <a:t>数値の一致を確認すること</a:t>
            </a:r>
            <a:endParaRPr lang="en-US" altLang="ja-JP" sz="1200">
              <a:solidFill>
                <a:srgbClr val="575757"/>
              </a:solidFill>
              <a:latin typeface="Trebuchet MS"/>
              <a:ea typeface="Meiryo UI" panose="020B0604030504040204" pitchFamily="50" charset="-128"/>
              <a:sym typeface="Trebuchet MS" panose="020B0603020202020204" pitchFamily="34" charset="0"/>
            </a:endParaRPr>
          </a:p>
        </p:txBody>
      </p:sp>
      <p:sp>
        <p:nvSpPr>
          <p:cNvPr id="7" name="テキスト ボックス 42">
            <a:extLst>
              <a:ext uri="{FF2B5EF4-FFF2-40B4-BE49-F238E27FC236}">
                <a16:creationId xmlns:a16="http://schemas.microsoft.com/office/drawing/2014/main" id="{92A5DAA3-DF00-3512-42CC-E4C843FFC3A9}"/>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defPPr>
              <a:defRPr lang="en-US"/>
            </a:defPPr>
            <a:lvl1pPr defTabSz="742950">
              <a:defRPr kumimoji="1" sz="1200">
                <a:solidFill>
                  <a:srgbClr val="575757"/>
                </a:solidFill>
                <a:latin typeface="Trebuchet MS" panose="020B0603020202020204" pitchFamily="34" charset="0"/>
                <a:ea typeface="Meiryo UI" panose="020B0604030504040204" pitchFamily="50" charset="-128"/>
              </a:defRPr>
            </a:lvl1pPr>
          </a:lstStyle>
          <a:p>
            <a:r>
              <a:rPr lang="en-US" altLang="ja-JP"/>
              <a:t>3</a:t>
            </a:r>
            <a:r>
              <a:rPr lang="ja-JP" altLang="en-US"/>
              <a:t>章：実装・横展開の計画</a:t>
            </a:r>
          </a:p>
        </p:txBody>
      </p:sp>
      <p:sp>
        <p:nvSpPr>
          <p:cNvPr id="9" name="Rectangle 2">
            <a:extLst>
              <a:ext uri="{FF2B5EF4-FFF2-40B4-BE49-F238E27FC236}">
                <a16:creationId xmlns:a16="http://schemas.microsoft.com/office/drawing/2014/main" id="{D3BD9F4D-B3A8-5D9F-0F15-0F40C2AA50F3}"/>
              </a:ext>
            </a:extLst>
          </p:cNvPr>
          <p:cNvSpPr/>
          <p:nvPr/>
        </p:nvSpPr>
        <p:spPr>
          <a:xfrm>
            <a:off x="4186125" y="590733"/>
            <a:ext cx="1253548" cy="299694"/>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必要な年度分を記載すること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62" name="ValueChainStarter">
            <a:extLst>
              <a:ext uri="{FF2B5EF4-FFF2-40B4-BE49-F238E27FC236}">
                <a16:creationId xmlns:a16="http://schemas.microsoft.com/office/drawing/2014/main" id="{0181A5C0-5D9A-9ADA-80CF-5DF3F3857721}"/>
              </a:ext>
            </a:extLst>
          </p:cNvPr>
          <p:cNvSpPr>
            <a:spLocks noChangeArrowheads="1"/>
          </p:cNvSpPr>
          <p:nvPr>
            <p:custDataLst>
              <p:tags r:id="rId2"/>
            </p:custDataLst>
          </p:nvPr>
        </p:nvSpPr>
        <p:spPr bwMode="gray">
          <a:xfrm>
            <a:off x="1984124" y="939941"/>
            <a:ext cx="1164855" cy="318499"/>
          </a:xfrm>
          <a:prstGeom prst="homePlate">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2026</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3" name="ValueChainHeader">
            <a:extLst>
              <a:ext uri="{FF2B5EF4-FFF2-40B4-BE49-F238E27FC236}">
                <a16:creationId xmlns:a16="http://schemas.microsoft.com/office/drawing/2014/main" id="{71AB34E7-43DC-8C38-5815-789B65E36EC6}"/>
              </a:ext>
            </a:extLst>
          </p:cNvPr>
          <p:cNvSpPr>
            <a:spLocks noChangeArrowheads="1"/>
          </p:cNvSpPr>
          <p:nvPr>
            <p:custDataLst>
              <p:tags r:id="rId3"/>
            </p:custDataLst>
          </p:nvPr>
        </p:nvSpPr>
        <p:spPr bwMode="gray">
          <a:xfrm>
            <a:off x="3154381" y="939941"/>
            <a:ext cx="1164855" cy="318499"/>
          </a:xfrm>
          <a:prstGeom prst="chevron">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2027</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4" name="ValueChainHeader">
            <a:extLst>
              <a:ext uri="{FF2B5EF4-FFF2-40B4-BE49-F238E27FC236}">
                <a16:creationId xmlns:a16="http://schemas.microsoft.com/office/drawing/2014/main" id="{4549FCC0-267D-72CA-F9DC-CF3A98EC3ED1}"/>
              </a:ext>
            </a:extLst>
          </p:cNvPr>
          <p:cNvSpPr>
            <a:spLocks noChangeArrowheads="1"/>
          </p:cNvSpPr>
          <p:nvPr>
            <p:custDataLst>
              <p:tags r:id="rId4"/>
            </p:custDataLst>
          </p:nvPr>
        </p:nvSpPr>
        <p:spPr bwMode="gray">
          <a:xfrm>
            <a:off x="4324639" y="939941"/>
            <a:ext cx="1164855" cy="318499"/>
          </a:xfrm>
          <a:prstGeom prst="chevron">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2028</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74" name="Straight Connector 55">
            <a:extLst>
              <a:ext uri="{FF2B5EF4-FFF2-40B4-BE49-F238E27FC236}">
                <a16:creationId xmlns:a16="http://schemas.microsoft.com/office/drawing/2014/main" id="{2C93A4BC-6485-347D-FF97-1CB76A11746E}"/>
              </a:ext>
            </a:extLst>
          </p:cNvPr>
          <p:cNvCxnSpPr>
            <a:cxnSpLocks/>
          </p:cNvCxnSpPr>
          <p:nvPr/>
        </p:nvCxnSpPr>
        <p:spPr>
          <a:xfrm>
            <a:off x="5739358" y="1258440"/>
            <a:ext cx="19578" cy="484167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75" name="Group 59">
            <a:extLst>
              <a:ext uri="{FF2B5EF4-FFF2-40B4-BE49-F238E27FC236}">
                <a16:creationId xmlns:a16="http://schemas.microsoft.com/office/drawing/2014/main" id="{A4ED897B-E39A-8493-2E92-DC706CF49EC5}"/>
              </a:ext>
            </a:extLst>
          </p:cNvPr>
          <p:cNvGrpSpPr>
            <a:grpSpLocks noChangeAspect="1"/>
          </p:cNvGrpSpPr>
          <p:nvPr/>
        </p:nvGrpSpPr>
        <p:grpSpPr>
          <a:xfrm>
            <a:off x="5621140" y="3527186"/>
            <a:ext cx="256015" cy="264009"/>
            <a:chOff x="982662" y="1847850"/>
            <a:chExt cx="269875" cy="269875"/>
          </a:xfrm>
        </p:grpSpPr>
        <p:sp>
          <p:nvSpPr>
            <p:cNvPr id="77" name="Oval 50">
              <a:extLst>
                <a:ext uri="{FF2B5EF4-FFF2-40B4-BE49-F238E27FC236}">
                  <a16:creationId xmlns:a16="http://schemas.microsoft.com/office/drawing/2014/main" id="{043C8C80-78A3-09B9-7240-3D02C39D6CFB}"/>
                </a:ext>
              </a:extLst>
            </p:cNvPr>
            <p:cNvSpPr>
              <a:spLocks noChangeArrowheads="1"/>
            </p:cNvSpPr>
            <p:nvPr/>
          </p:nvSpPr>
          <p:spPr bwMode="auto">
            <a:xfrm>
              <a:off x="982662" y="1847850"/>
              <a:ext cx="269875" cy="269875"/>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pPr defTabSz="742950">
                <a:defRPr/>
              </a:pPr>
              <a:endParaRPr lang="en-US" altLang="en-US" sz="1600">
                <a:solidFill>
                  <a:prstClr val="white"/>
                </a:solidFill>
                <a:latin typeface="+mj-lt"/>
              </a:endParaRPr>
            </a:p>
          </p:txBody>
        </p:sp>
        <p:sp>
          <p:nvSpPr>
            <p:cNvPr id="78" name="Freeform 51">
              <a:extLst>
                <a:ext uri="{FF2B5EF4-FFF2-40B4-BE49-F238E27FC236}">
                  <a16:creationId xmlns:a16="http://schemas.microsoft.com/office/drawing/2014/main" id="{BE464A8A-24AD-24AD-3912-291A3DC03053}"/>
                </a:ext>
              </a:extLst>
            </p:cNvPr>
            <p:cNvSpPr>
              <a:spLocks/>
            </p:cNvSpPr>
            <p:nvPr/>
          </p:nvSpPr>
          <p:spPr bwMode="auto">
            <a:xfrm>
              <a:off x="1082675" y="1895475"/>
              <a:ext cx="96837" cy="174625"/>
            </a:xfrm>
            <a:custGeom>
              <a:avLst/>
              <a:gdLst>
                <a:gd name="T0" fmla="*/ 6 w 61"/>
                <a:gd name="T1" fmla="*/ 0 h 110"/>
                <a:gd name="T2" fmla="*/ 0 w 61"/>
                <a:gd name="T3" fmla="*/ 7 h 110"/>
                <a:gd name="T4" fmla="*/ 48 w 61"/>
                <a:gd name="T5" fmla="*/ 55 h 110"/>
                <a:gd name="T6" fmla="*/ 0 w 61"/>
                <a:gd name="T7" fmla="*/ 104 h 110"/>
                <a:gd name="T8" fmla="*/ 6 w 61"/>
                <a:gd name="T9" fmla="*/ 110 h 110"/>
                <a:gd name="T10" fmla="*/ 54 w 61"/>
                <a:gd name="T11" fmla="*/ 62 h 110"/>
                <a:gd name="T12" fmla="*/ 61 w 61"/>
                <a:gd name="T13" fmla="*/ 55 h 110"/>
                <a:gd name="T14" fmla="*/ 54 w 61"/>
                <a:gd name="T15" fmla="*/ 49 h 110"/>
                <a:gd name="T16" fmla="*/ 6 w 61"/>
                <a:gd name="T1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10">
                  <a:moveTo>
                    <a:pt x="6" y="0"/>
                  </a:moveTo>
                  <a:lnTo>
                    <a:pt x="0" y="7"/>
                  </a:lnTo>
                  <a:lnTo>
                    <a:pt x="48" y="55"/>
                  </a:lnTo>
                  <a:lnTo>
                    <a:pt x="0" y="104"/>
                  </a:lnTo>
                  <a:lnTo>
                    <a:pt x="6" y="110"/>
                  </a:lnTo>
                  <a:lnTo>
                    <a:pt x="54" y="62"/>
                  </a:lnTo>
                  <a:lnTo>
                    <a:pt x="61" y="55"/>
                  </a:lnTo>
                  <a:lnTo>
                    <a:pt x="54" y="49"/>
                  </a:lnTo>
                  <a:lnTo>
                    <a:pt x="6"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pPr defTabSz="742950">
                <a:defRPr/>
              </a:pPr>
              <a:endParaRPr lang="en-US" altLang="en-US" sz="1600">
                <a:solidFill>
                  <a:prstClr val="white"/>
                </a:solidFill>
                <a:latin typeface="+mj-lt"/>
              </a:endParaRPr>
            </a:p>
          </p:txBody>
        </p:sp>
      </p:grpSp>
      <p:grpSp>
        <p:nvGrpSpPr>
          <p:cNvPr id="79" name="グループ化 78">
            <a:extLst>
              <a:ext uri="{FF2B5EF4-FFF2-40B4-BE49-F238E27FC236}">
                <a16:creationId xmlns:a16="http://schemas.microsoft.com/office/drawing/2014/main" id="{7B22331F-F68D-652B-F05D-44173FEF7313}"/>
              </a:ext>
            </a:extLst>
          </p:cNvPr>
          <p:cNvGrpSpPr/>
          <p:nvPr/>
        </p:nvGrpSpPr>
        <p:grpSpPr>
          <a:xfrm>
            <a:off x="5930657" y="1258439"/>
            <a:ext cx="3893110" cy="5141343"/>
            <a:chOff x="5882208" y="2431011"/>
            <a:chExt cx="3893110" cy="3952536"/>
          </a:xfrm>
        </p:grpSpPr>
        <p:sp>
          <p:nvSpPr>
            <p:cNvPr id="80" name="Rectangle 45">
              <a:extLst>
                <a:ext uri="{FF2B5EF4-FFF2-40B4-BE49-F238E27FC236}">
                  <a16:creationId xmlns:a16="http://schemas.microsoft.com/office/drawing/2014/main" id="{C8349DBD-85E8-D1D0-DFA3-40DFE7D2A887}"/>
                </a:ext>
              </a:extLst>
            </p:cNvPr>
            <p:cNvSpPr/>
            <p:nvPr/>
          </p:nvSpPr>
          <p:spPr>
            <a:xfrm>
              <a:off x="6303063" y="2431011"/>
              <a:ext cx="599579" cy="1057577"/>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導入先</a:t>
              </a:r>
              <a:br>
                <a:rPr lang="en-US" altLang="ja-JP" sz="1100">
                  <a:solidFill>
                    <a:srgbClr val="575757"/>
                  </a:solidFill>
                  <a:latin typeface="+mj-lt"/>
                  <a:ea typeface="Meiryo UI" panose="020B0604030504040204" pitchFamily="50" charset="-128"/>
                </a:rPr>
              </a:br>
              <a:r>
                <a:rPr lang="en-US" altLang="ja-JP" sz="1100">
                  <a:solidFill>
                    <a:srgbClr val="575757"/>
                  </a:solidFill>
                  <a:latin typeface="+mj-lt"/>
                  <a:ea typeface="Meiryo UI" panose="020B0604030504040204" pitchFamily="50" charset="-128"/>
                </a:rPr>
                <a:t>(</a:t>
              </a:r>
              <a:r>
                <a:rPr lang="ja-JP" altLang="en-US" sz="1100">
                  <a:solidFill>
                    <a:srgbClr val="575757"/>
                  </a:solidFill>
                  <a:latin typeface="+mj-lt"/>
                  <a:ea typeface="Meiryo UI" panose="020B0604030504040204" pitchFamily="50" charset="-128"/>
                </a:rPr>
                <a:t>支払元</a:t>
              </a:r>
              <a:r>
                <a:rPr lang="en-US" altLang="ja-JP" sz="1100">
                  <a:solidFill>
                    <a:srgbClr val="575757"/>
                  </a:solidFill>
                  <a:latin typeface="+mj-lt"/>
                  <a:ea typeface="Meiryo UI" panose="020B0604030504040204" pitchFamily="50" charset="-128"/>
                </a:rPr>
                <a:t>)</a:t>
              </a:r>
            </a:p>
          </p:txBody>
        </p:sp>
        <p:sp>
          <p:nvSpPr>
            <p:cNvPr id="81" name="Rectangle 2">
              <a:extLst>
                <a:ext uri="{FF2B5EF4-FFF2-40B4-BE49-F238E27FC236}">
                  <a16:creationId xmlns:a16="http://schemas.microsoft.com/office/drawing/2014/main" id="{FC731CF4-6DBC-77AB-72F6-9148E5BAF71B}"/>
                </a:ext>
              </a:extLst>
            </p:cNvPr>
            <p:cNvSpPr/>
            <p:nvPr/>
          </p:nvSpPr>
          <p:spPr>
            <a:xfrm>
              <a:off x="7001099" y="2471497"/>
              <a:ext cx="2774219" cy="101709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Trebuchet MS" panose="020B0603020202020204" pitchFamily="34" charset="0"/>
                  <a:ea typeface="Meiryo UI" panose="020B0604030504040204" pitchFamily="50" charset="-128"/>
                </a:rPr>
                <a:t>XX</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0" lvl="1" defTabSz="742950">
                <a:buClr>
                  <a:srgbClr val="FF8222"/>
                </a:buClr>
                <a:defRPr/>
              </a:pP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という効果の大きさや</a:t>
              </a:r>
              <a:r>
                <a:rPr kumimoji="1" lang="en-US" altLang="ja-JP" sz="1200" kern="0">
                  <a:solidFill>
                    <a:srgbClr val="3EAD92"/>
                  </a:solidFill>
                  <a:latin typeface="Trebuchet MS" panose="020B0603020202020204" pitchFamily="34" charset="0"/>
                  <a:ea typeface="Meiryo UI" panose="020B0604030504040204" pitchFamily="50" charset="-128"/>
                </a:rPr>
                <a:t>XXX</a:t>
              </a:r>
              <a:r>
                <a:rPr kumimoji="1" lang="ja-JP" altLang="en-US" sz="1200" kern="0">
                  <a:solidFill>
                    <a:srgbClr val="3EAD92"/>
                  </a:solidFill>
                  <a:latin typeface="Trebuchet MS" panose="020B0603020202020204" pitchFamily="34" charset="0"/>
                  <a:ea typeface="Meiryo UI" panose="020B0604030504040204" pitchFamily="50" charset="-128"/>
                </a:rPr>
                <a:t>円というイニシャル</a:t>
              </a:r>
              <a:r>
                <a:rPr kumimoji="1" lang="en-US" altLang="ja-JP" sz="1200" kern="0">
                  <a:solidFill>
                    <a:srgbClr val="3EAD92"/>
                  </a:solidFill>
                  <a:latin typeface="Trebuchet MS" panose="020B0603020202020204" pitchFamily="34" charset="0"/>
                  <a:ea typeface="Meiryo UI" panose="020B0604030504040204" pitchFamily="50" charset="-128"/>
                </a:rPr>
                <a:t>/</a:t>
              </a:r>
              <a:r>
                <a:rPr kumimoji="1" lang="ja-JP" altLang="en-US" sz="1200" kern="0">
                  <a:solidFill>
                    <a:srgbClr val="3EAD92"/>
                  </a:solidFill>
                  <a:latin typeface="Trebuchet MS" panose="020B0603020202020204" pitchFamily="34" charset="0"/>
                  <a:ea typeface="Meiryo UI" panose="020B0604030504040204" pitchFamily="50" charset="-128"/>
                </a:rPr>
                <a:t>ランニング費用は既に認識頂いており、実証結果によるものの導入に前向きなリアクションを得られている</a:t>
              </a:r>
            </a:p>
          </p:txBody>
        </p:sp>
        <p:sp>
          <p:nvSpPr>
            <p:cNvPr id="82" name="Rectangle 3">
              <a:extLst>
                <a:ext uri="{FF2B5EF4-FFF2-40B4-BE49-F238E27FC236}">
                  <a16:creationId xmlns:a16="http://schemas.microsoft.com/office/drawing/2014/main" id="{F47DB9CC-A6DC-295E-13C0-8FBA391DF5C2}"/>
                </a:ext>
              </a:extLst>
            </p:cNvPr>
            <p:cNvSpPr/>
            <p:nvPr/>
          </p:nvSpPr>
          <p:spPr>
            <a:xfrm>
              <a:off x="5882209" y="2431013"/>
              <a:ext cx="373326" cy="105517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投資の妥当性</a:t>
              </a:r>
              <a:br>
                <a:rPr kumimoji="1" lang="en-US" altLang="ja-JP" sz="1200">
                  <a:solidFill>
                    <a:srgbClr val="575757"/>
                  </a:solidFill>
                  <a:latin typeface="+mj-lt"/>
                  <a:ea typeface="Meiryo UI" panose="020B0604030504040204" pitchFamily="50" charset="-128"/>
                </a:rPr>
              </a:br>
              <a:r>
                <a:rPr kumimoji="1" lang="en-US" altLang="ja-JP" sz="1200">
                  <a:solidFill>
                    <a:srgbClr val="575757"/>
                  </a:solidFill>
                  <a:latin typeface="+mj-lt"/>
                  <a:ea typeface="Meiryo UI" panose="020B0604030504040204" pitchFamily="50" charset="-128"/>
                </a:rPr>
                <a:t>(</a:t>
              </a:r>
              <a:r>
                <a:rPr kumimoji="1" lang="ja-JP" altLang="en-US" sz="1200">
                  <a:solidFill>
                    <a:srgbClr val="575757"/>
                  </a:solidFill>
                  <a:latin typeface="+mj-lt"/>
                  <a:ea typeface="Meiryo UI" panose="020B0604030504040204" pitchFamily="50" charset="-128"/>
                </a:rPr>
                <a:t>現時点見立て</a:t>
              </a:r>
              <a:r>
                <a:rPr kumimoji="1" lang="en-US" altLang="ja-JP" sz="1200">
                  <a:solidFill>
                    <a:srgbClr val="575757"/>
                  </a:solidFill>
                  <a:latin typeface="+mj-lt"/>
                  <a:ea typeface="Meiryo UI" panose="020B0604030504040204" pitchFamily="50" charset="-128"/>
                </a:rPr>
                <a:t>)</a:t>
              </a:r>
              <a:endParaRPr kumimoji="1" lang="en-US" altLang="en-US" sz="1200">
                <a:solidFill>
                  <a:srgbClr val="575757"/>
                </a:solidFill>
                <a:latin typeface="+mj-lt"/>
                <a:ea typeface="Meiryo UI" panose="020B0604030504040204" pitchFamily="50" charset="-128"/>
              </a:endParaRPr>
            </a:p>
          </p:txBody>
        </p:sp>
        <p:cxnSp>
          <p:nvCxnSpPr>
            <p:cNvPr id="83" name="Straight Connector 71">
              <a:extLst>
                <a:ext uri="{FF2B5EF4-FFF2-40B4-BE49-F238E27FC236}">
                  <a16:creationId xmlns:a16="http://schemas.microsoft.com/office/drawing/2014/main" id="{3906BD8F-12A9-7A82-BD64-7638E8305DD8}"/>
                </a:ext>
              </a:extLst>
            </p:cNvPr>
            <p:cNvCxnSpPr>
              <a:cxnSpLocks/>
            </p:cNvCxnSpPr>
            <p:nvPr/>
          </p:nvCxnSpPr>
          <p:spPr>
            <a:xfrm>
              <a:off x="5882208" y="3551724"/>
              <a:ext cx="3705755" cy="863"/>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4" name="Rectangle 3">
              <a:extLst>
                <a:ext uri="{FF2B5EF4-FFF2-40B4-BE49-F238E27FC236}">
                  <a16:creationId xmlns:a16="http://schemas.microsoft.com/office/drawing/2014/main" id="{51278ED5-07DE-1F3C-DE4C-BF46E3745E9A}"/>
                </a:ext>
              </a:extLst>
            </p:cNvPr>
            <p:cNvSpPr/>
            <p:nvPr/>
          </p:nvSpPr>
          <p:spPr>
            <a:xfrm>
              <a:off x="5882211" y="3628931"/>
              <a:ext cx="373325" cy="275461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妥当性を高めるための目標</a:t>
              </a:r>
              <a:endParaRPr kumimoji="1" lang="en-US" altLang="en-US" sz="1200">
                <a:solidFill>
                  <a:srgbClr val="575757"/>
                </a:solidFill>
                <a:latin typeface="+mj-lt"/>
                <a:ea typeface="Meiryo UI" panose="020B0604030504040204" pitchFamily="50" charset="-128"/>
              </a:endParaRPr>
            </a:p>
          </p:txBody>
        </p:sp>
        <p:sp>
          <p:nvSpPr>
            <p:cNvPr id="86" name="Rectangle 2">
              <a:extLst>
                <a:ext uri="{FF2B5EF4-FFF2-40B4-BE49-F238E27FC236}">
                  <a16:creationId xmlns:a16="http://schemas.microsoft.com/office/drawing/2014/main" id="{B02A8C87-C0BB-7506-D58D-9793818E5667}"/>
                </a:ext>
              </a:extLst>
            </p:cNvPr>
            <p:cNvSpPr/>
            <p:nvPr/>
          </p:nvSpPr>
          <p:spPr>
            <a:xfrm>
              <a:off x="6964356" y="3628931"/>
              <a:ext cx="2774219" cy="137695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導入先の声を踏まえると、さらに</a:t>
              </a: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％の費用を削減できると妥当性が高まる</a:t>
              </a:r>
              <a:endParaRPr kumimoji="1" lang="en-US" altLang="ja-JP" sz="1200" kern="0">
                <a:solidFill>
                  <a:srgbClr val="3EAD92"/>
                </a:solidFill>
                <a:latin typeface="+mj-lt"/>
                <a:ea typeface="Meiryo UI" panose="020B0604030504040204" pitchFamily="50" charset="-128"/>
              </a:endParaRPr>
            </a:p>
          </p:txBody>
        </p:sp>
        <p:sp>
          <p:nvSpPr>
            <p:cNvPr id="87" name="Rectangle 45">
              <a:extLst>
                <a:ext uri="{FF2B5EF4-FFF2-40B4-BE49-F238E27FC236}">
                  <a16:creationId xmlns:a16="http://schemas.microsoft.com/office/drawing/2014/main" id="{186A9AE5-C626-EE81-6B4A-59E69D796ACD}"/>
                </a:ext>
              </a:extLst>
            </p:cNvPr>
            <p:cNvSpPr/>
            <p:nvPr/>
          </p:nvSpPr>
          <p:spPr>
            <a:xfrm>
              <a:off x="6303062" y="3628933"/>
              <a:ext cx="599579" cy="1376951"/>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目標</a:t>
              </a:r>
            </a:p>
          </p:txBody>
        </p:sp>
        <p:sp>
          <p:nvSpPr>
            <p:cNvPr id="88" name="Rectangle 45">
              <a:extLst>
                <a:ext uri="{FF2B5EF4-FFF2-40B4-BE49-F238E27FC236}">
                  <a16:creationId xmlns:a16="http://schemas.microsoft.com/office/drawing/2014/main" id="{887C8420-3B7B-964E-7D1E-1802605E3D7B}"/>
                </a:ext>
              </a:extLst>
            </p:cNvPr>
            <p:cNvSpPr/>
            <p:nvPr/>
          </p:nvSpPr>
          <p:spPr>
            <a:xfrm>
              <a:off x="6303063" y="5168990"/>
              <a:ext cx="599579" cy="1214555"/>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アクション</a:t>
              </a:r>
            </a:p>
          </p:txBody>
        </p:sp>
        <p:sp>
          <p:nvSpPr>
            <p:cNvPr id="89" name="Rectangle 2">
              <a:extLst>
                <a:ext uri="{FF2B5EF4-FFF2-40B4-BE49-F238E27FC236}">
                  <a16:creationId xmlns:a16="http://schemas.microsoft.com/office/drawing/2014/main" id="{500364C2-E918-BD8E-3423-FA83FAE5B89A}"/>
                </a:ext>
              </a:extLst>
            </p:cNvPr>
            <p:cNvSpPr/>
            <p:nvPr/>
          </p:nvSpPr>
          <p:spPr>
            <a:xfrm>
              <a:off x="6964356" y="5168990"/>
              <a:ext cx="2774219" cy="12145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％の低減に向けては、</a:t>
              </a: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機器のリース化・エンジニア作業のマニュアル化による工数削減により、可能になる見込み</a:t>
              </a:r>
              <a:endParaRPr kumimoji="1" lang="en-US" altLang="ja-JP" sz="1200" kern="0">
                <a:solidFill>
                  <a:srgbClr val="3EAD92"/>
                </a:solidFill>
                <a:latin typeface="+mj-lt"/>
                <a:ea typeface="Meiryo UI" panose="020B0604030504040204" pitchFamily="50" charset="-128"/>
              </a:endParaRPr>
            </a:p>
          </p:txBody>
        </p:sp>
        <p:cxnSp>
          <p:nvCxnSpPr>
            <p:cNvPr id="90" name="Straight Connector 71">
              <a:extLst>
                <a:ext uri="{FF2B5EF4-FFF2-40B4-BE49-F238E27FC236}">
                  <a16:creationId xmlns:a16="http://schemas.microsoft.com/office/drawing/2014/main" id="{1AE9E24D-9D9F-73A4-2112-27083CBC5F24}"/>
                </a:ext>
              </a:extLst>
            </p:cNvPr>
            <p:cNvCxnSpPr>
              <a:cxnSpLocks/>
            </p:cNvCxnSpPr>
            <p:nvPr/>
          </p:nvCxnSpPr>
          <p:spPr>
            <a:xfrm>
              <a:off x="6567555" y="5060733"/>
              <a:ext cx="3066292"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8" name="Rectangle 3">
            <a:extLst>
              <a:ext uri="{FF2B5EF4-FFF2-40B4-BE49-F238E27FC236}">
                <a16:creationId xmlns:a16="http://schemas.microsoft.com/office/drawing/2014/main" id="{2F0014F9-C45D-7A69-CA80-504DFBC8526A}"/>
              </a:ext>
            </a:extLst>
          </p:cNvPr>
          <p:cNvSpPr/>
          <p:nvPr/>
        </p:nvSpPr>
        <p:spPr>
          <a:xfrm>
            <a:off x="201012" y="2086189"/>
            <a:ext cx="447495" cy="1200453"/>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費用</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30" name="Rectangle 3">
            <a:extLst>
              <a:ext uri="{FF2B5EF4-FFF2-40B4-BE49-F238E27FC236}">
                <a16:creationId xmlns:a16="http://schemas.microsoft.com/office/drawing/2014/main" id="{B85321EA-3218-F228-6972-EFB2619DC27D}"/>
              </a:ext>
            </a:extLst>
          </p:cNvPr>
          <p:cNvSpPr/>
          <p:nvPr/>
        </p:nvSpPr>
        <p:spPr>
          <a:xfrm>
            <a:off x="706605" y="2086189"/>
            <a:ext cx="1262654" cy="350871"/>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イニシャル</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32" name="Rectangle 3">
            <a:extLst>
              <a:ext uri="{FF2B5EF4-FFF2-40B4-BE49-F238E27FC236}">
                <a16:creationId xmlns:a16="http://schemas.microsoft.com/office/drawing/2014/main" id="{618C6105-A8EB-F010-29E1-CD35B2AED8E5}"/>
              </a:ext>
            </a:extLst>
          </p:cNvPr>
          <p:cNvSpPr/>
          <p:nvPr/>
        </p:nvSpPr>
        <p:spPr>
          <a:xfrm>
            <a:off x="706605" y="2537649"/>
            <a:ext cx="1262654" cy="350871"/>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ランニング</a:t>
            </a:r>
            <a:r>
              <a:rPr kumimoji="1" lang="en-US" altLang="ja-JP" sz="1300">
                <a:solidFill>
                  <a:srgbClr val="575757"/>
                </a:solidFill>
                <a:latin typeface="Trebuchet MS" panose="020B0603020202020204" pitchFamily="34" charset="0"/>
                <a:ea typeface="Meiryo UI" panose="020B0604030504040204" pitchFamily="50" charset="-128"/>
              </a:rPr>
              <a:t>/</a:t>
            </a:r>
            <a:r>
              <a:rPr kumimoji="1" lang="ja-JP" altLang="en-US" sz="1300">
                <a:solidFill>
                  <a:srgbClr val="575757"/>
                </a:solidFill>
                <a:latin typeface="Trebuchet MS" panose="020B0603020202020204" pitchFamily="34" charset="0"/>
                <a:ea typeface="Meiryo UI" panose="020B0604030504040204" pitchFamily="50" charset="-128"/>
              </a:rPr>
              <a:t>件</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34" name="Straight Connector 71">
            <a:extLst>
              <a:ext uri="{FF2B5EF4-FFF2-40B4-BE49-F238E27FC236}">
                <a16:creationId xmlns:a16="http://schemas.microsoft.com/office/drawing/2014/main" id="{D80C3BE5-472A-D829-4DD2-3FE7EAF9776A}"/>
              </a:ext>
            </a:extLst>
          </p:cNvPr>
          <p:cNvCxnSpPr>
            <a:cxnSpLocks/>
          </p:cNvCxnSpPr>
          <p:nvPr/>
        </p:nvCxnSpPr>
        <p:spPr>
          <a:xfrm>
            <a:off x="706604" y="2487355"/>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55" name="Straight Connector 71">
            <a:extLst>
              <a:ext uri="{FF2B5EF4-FFF2-40B4-BE49-F238E27FC236}">
                <a16:creationId xmlns:a16="http://schemas.microsoft.com/office/drawing/2014/main" id="{14588EDC-14A3-E217-03AB-B1EDDD26190D}"/>
              </a:ext>
            </a:extLst>
          </p:cNvPr>
          <p:cNvCxnSpPr>
            <a:cxnSpLocks/>
          </p:cNvCxnSpPr>
          <p:nvPr/>
        </p:nvCxnSpPr>
        <p:spPr>
          <a:xfrm>
            <a:off x="199847" y="3412428"/>
            <a:ext cx="5317452"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1" name="Rectangle 3">
            <a:extLst>
              <a:ext uri="{FF2B5EF4-FFF2-40B4-BE49-F238E27FC236}">
                <a16:creationId xmlns:a16="http://schemas.microsoft.com/office/drawing/2014/main" id="{D1096527-511C-17EC-C244-B2E4ED34A8A0}"/>
              </a:ext>
            </a:extLst>
          </p:cNvPr>
          <p:cNvSpPr/>
          <p:nvPr/>
        </p:nvSpPr>
        <p:spPr>
          <a:xfrm>
            <a:off x="201012" y="3455044"/>
            <a:ext cx="447495" cy="246282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資金調達</a:t>
            </a:r>
            <a:endParaRPr kumimoji="1" lang="en-US" altLang="ja-JP" sz="1300">
              <a:solidFill>
                <a:srgbClr val="575757"/>
              </a:solidFill>
              <a:latin typeface="Trebuchet MS" panose="020B0603020202020204" pitchFamily="34" charset="0"/>
              <a:ea typeface="Meiryo UI" panose="020B0604030504040204" pitchFamily="50" charset="-128"/>
            </a:endParaRPr>
          </a:p>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方法</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66" name="Rectangle 3">
            <a:extLst>
              <a:ext uri="{FF2B5EF4-FFF2-40B4-BE49-F238E27FC236}">
                <a16:creationId xmlns:a16="http://schemas.microsoft.com/office/drawing/2014/main" id="{6B870525-BA36-9997-8F1A-4B388851A360}"/>
              </a:ext>
            </a:extLst>
          </p:cNvPr>
          <p:cNvSpPr/>
          <p:nvPr/>
        </p:nvSpPr>
        <p:spPr>
          <a:xfrm>
            <a:off x="706605" y="3455043"/>
            <a:ext cx="1262654" cy="766338"/>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300">
                <a:solidFill>
                  <a:srgbClr val="575757"/>
                </a:solidFill>
                <a:latin typeface="Trebuchet MS" panose="020B0603020202020204" pitchFamily="34" charset="0"/>
                <a:ea typeface="Meiryo UI" panose="020B0604030504040204" pitchFamily="50" charset="-128"/>
              </a:rPr>
              <a:t>xxx</a:t>
            </a:r>
          </a:p>
          <a:p>
            <a:pPr defTabSz="742950">
              <a:defRPr/>
            </a:pPr>
            <a:r>
              <a:rPr kumimoji="1" lang="en-US" altLang="ja-JP" sz="1138" err="1">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省</a:t>
            </a:r>
            <a:r>
              <a:rPr kumimoji="1" lang="en-US" altLang="ja-JP" sz="1138">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事業</a:t>
            </a:r>
            <a:br>
              <a:rPr kumimoji="1" lang="en-US" altLang="ja-JP" sz="1138">
                <a:solidFill>
                  <a:srgbClr val="3EAD92"/>
                </a:solidFill>
                <a:latin typeface="Trebuchet MS" panose="020B0603020202020204" pitchFamily="34" charset="0"/>
                <a:ea typeface="Meiryo UI" panose="020B0604030504040204" pitchFamily="50" charset="-128"/>
              </a:rPr>
            </a:br>
            <a:r>
              <a:rPr kumimoji="1" lang="ja-JP" altLang="en-US" sz="1138">
                <a:solidFill>
                  <a:srgbClr val="3EAD92"/>
                </a:solidFill>
                <a:latin typeface="Trebuchet MS" panose="020B0603020202020204" pitchFamily="34" charset="0"/>
                <a:ea typeface="Meiryo UI" panose="020B0604030504040204" pitchFamily="50" charset="-128"/>
              </a:rPr>
              <a:t>補助金</a:t>
            </a:r>
            <a:endParaRPr kumimoji="1" lang="en-US" altLang="ja-JP" sz="1138">
              <a:solidFill>
                <a:srgbClr val="3EAD92"/>
              </a:solidFill>
              <a:latin typeface="Trebuchet MS" panose="020B0603020202020204" pitchFamily="34" charset="0"/>
              <a:ea typeface="Meiryo UI" panose="020B0604030504040204" pitchFamily="50" charset="-128"/>
            </a:endParaRPr>
          </a:p>
          <a:p>
            <a:pPr defTabSz="742950">
              <a:defRPr/>
            </a:pPr>
            <a:endParaRPr kumimoji="1" lang="en-US" sz="1300">
              <a:solidFill>
                <a:srgbClr val="FE9341"/>
              </a:solidFill>
              <a:latin typeface="Trebuchet MS" panose="020B0603020202020204" pitchFamily="34" charset="0"/>
              <a:ea typeface="Meiryo UI" panose="020B0604030504040204" pitchFamily="50" charset="-128"/>
            </a:endParaRPr>
          </a:p>
        </p:txBody>
      </p:sp>
      <p:sp>
        <p:nvSpPr>
          <p:cNvPr id="73" name="Rectangle 3">
            <a:extLst>
              <a:ext uri="{FF2B5EF4-FFF2-40B4-BE49-F238E27FC236}">
                <a16:creationId xmlns:a16="http://schemas.microsoft.com/office/drawing/2014/main" id="{D9B1ECAE-3C2B-504C-EA98-394B1B7C2EE6}"/>
              </a:ext>
            </a:extLst>
          </p:cNvPr>
          <p:cNvSpPr/>
          <p:nvPr/>
        </p:nvSpPr>
        <p:spPr>
          <a:xfrm>
            <a:off x="706605" y="4303288"/>
            <a:ext cx="1262654" cy="766338"/>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76" name="Rectangle 3">
            <a:extLst>
              <a:ext uri="{FF2B5EF4-FFF2-40B4-BE49-F238E27FC236}">
                <a16:creationId xmlns:a16="http://schemas.microsoft.com/office/drawing/2014/main" id="{61EE5775-8CB8-E966-5700-D69BAE89FFC6}"/>
              </a:ext>
            </a:extLst>
          </p:cNvPr>
          <p:cNvSpPr/>
          <p:nvPr/>
        </p:nvSpPr>
        <p:spPr>
          <a:xfrm>
            <a:off x="706605" y="5151532"/>
            <a:ext cx="1262654" cy="766338"/>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cxnSp>
        <p:nvCxnSpPr>
          <p:cNvPr id="85" name="Straight Connector 71">
            <a:extLst>
              <a:ext uri="{FF2B5EF4-FFF2-40B4-BE49-F238E27FC236}">
                <a16:creationId xmlns:a16="http://schemas.microsoft.com/office/drawing/2014/main" id="{EDB45D8D-857D-8BD6-8132-8708A4899409}"/>
              </a:ext>
            </a:extLst>
          </p:cNvPr>
          <p:cNvCxnSpPr>
            <a:cxnSpLocks/>
          </p:cNvCxnSpPr>
          <p:nvPr/>
        </p:nvCxnSpPr>
        <p:spPr>
          <a:xfrm>
            <a:off x="706604" y="4262335"/>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96" name="Straight Connector 71">
            <a:extLst>
              <a:ext uri="{FF2B5EF4-FFF2-40B4-BE49-F238E27FC236}">
                <a16:creationId xmlns:a16="http://schemas.microsoft.com/office/drawing/2014/main" id="{392FC2E5-372D-FCEC-88E1-55999062B504}"/>
              </a:ext>
            </a:extLst>
          </p:cNvPr>
          <p:cNvCxnSpPr>
            <a:cxnSpLocks/>
          </p:cNvCxnSpPr>
          <p:nvPr/>
        </p:nvCxnSpPr>
        <p:spPr>
          <a:xfrm>
            <a:off x="706604" y="5110580"/>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0621AFC5-EC94-9AFF-17FB-849E8794D4E3}"/>
              </a:ext>
            </a:extLst>
          </p:cNvPr>
          <p:cNvSpPr/>
          <p:nvPr/>
        </p:nvSpPr>
        <p:spPr>
          <a:xfrm>
            <a:off x="731877" y="4021061"/>
            <a:ext cx="1262654" cy="1098397"/>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資金調達方法を</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endParaRPr kumimoji="1" lang="en-US" altLang="ja-JP" sz="1138">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団体として負担する場合は、事前に実現性を確認すること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2" name="Rectangle 3">
            <a:extLst>
              <a:ext uri="{FF2B5EF4-FFF2-40B4-BE49-F238E27FC236}">
                <a16:creationId xmlns:a16="http://schemas.microsoft.com/office/drawing/2014/main" id="{9FA976B6-2B00-348C-9AE0-6CDF4F92AC1A}"/>
              </a:ext>
            </a:extLst>
          </p:cNvPr>
          <p:cNvSpPr/>
          <p:nvPr/>
        </p:nvSpPr>
        <p:spPr>
          <a:xfrm>
            <a:off x="201012" y="1629431"/>
            <a:ext cx="1748707" cy="378903"/>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収益</a:t>
            </a:r>
            <a:endParaRPr kumimoji="1" 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36" name="Straight Connector 71">
            <a:extLst>
              <a:ext uri="{FF2B5EF4-FFF2-40B4-BE49-F238E27FC236}">
                <a16:creationId xmlns:a16="http://schemas.microsoft.com/office/drawing/2014/main" id="{CFBBC755-E606-8372-7A3D-C795F23AB6E0}"/>
              </a:ext>
            </a:extLst>
          </p:cNvPr>
          <p:cNvCxnSpPr>
            <a:cxnSpLocks/>
          </p:cNvCxnSpPr>
          <p:nvPr/>
        </p:nvCxnSpPr>
        <p:spPr>
          <a:xfrm>
            <a:off x="706604" y="2051724"/>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0" name="Rectangle 3">
            <a:extLst>
              <a:ext uri="{FF2B5EF4-FFF2-40B4-BE49-F238E27FC236}">
                <a16:creationId xmlns:a16="http://schemas.microsoft.com/office/drawing/2014/main" id="{B618C36D-FDF6-A257-8C8D-7486C15B4206}"/>
              </a:ext>
            </a:extLst>
          </p:cNvPr>
          <p:cNvSpPr/>
          <p:nvPr/>
        </p:nvSpPr>
        <p:spPr>
          <a:xfrm>
            <a:off x="648507" y="2986390"/>
            <a:ext cx="1320753" cy="30025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合計</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52" name="Straight Connector 71">
            <a:extLst>
              <a:ext uri="{FF2B5EF4-FFF2-40B4-BE49-F238E27FC236}">
                <a16:creationId xmlns:a16="http://schemas.microsoft.com/office/drawing/2014/main" id="{56B528FD-EA88-BD1A-4CA0-5FBB0F48379F}"/>
              </a:ext>
            </a:extLst>
          </p:cNvPr>
          <p:cNvCxnSpPr>
            <a:cxnSpLocks/>
          </p:cNvCxnSpPr>
          <p:nvPr/>
        </p:nvCxnSpPr>
        <p:spPr>
          <a:xfrm>
            <a:off x="706604" y="2936094"/>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4" name="Rectangle 2">
            <a:extLst>
              <a:ext uri="{FF2B5EF4-FFF2-40B4-BE49-F238E27FC236}">
                <a16:creationId xmlns:a16="http://schemas.microsoft.com/office/drawing/2014/main" id="{A0CC441A-727E-FAFA-5547-BCC99BD58FBB}"/>
              </a:ext>
            </a:extLst>
          </p:cNvPr>
          <p:cNvSpPr/>
          <p:nvPr/>
        </p:nvSpPr>
        <p:spPr>
          <a:xfrm>
            <a:off x="1984124" y="2086189"/>
            <a:ext cx="1164855" cy="350871"/>
          </a:xfrm>
          <a:prstGeom prst="rect">
            <a:avLst/>
          </a:prstGeom>
          <a:solidFill>
            <a:srgbClr val="C9E7CA"/>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17" name="Rectangle 2">
            <a:extLst>
              <a:ext uri="{FF2B5EF4-FFF2-40B4-BE49-F238E27FC236}">
                <a16:creationId xmlns:a16="http://schemas.microsoft.com/office/drawing/2014/main" id="{340B2501-6F0A-E324-FD3A-8A83D63574E7}"/>
              </a:ext>
            </a:extLst>
          </p:cNvPr>
          <p:cNvSpPr/>
          <p:nvPr/>
        </p:nvSpPr>
        <p:spPr>
          <a:xfrm>
            <a:off x="3154382" y="2086189"/>
            <a:ext cx="1164855" cy="350871"/>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ー</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20" name="Rectangle 2">
            <a:extLst>
              <a:ext uri="{FF2B5EF4-FFF2-40B4-BE49-F238E27FC236}">
                <a16:creationId xmlns:a16="http://schemas.microsoft.com/office/drawing/2014/main" id="{3FCB0299-1B58-0697-E0B4-11C42A42F7FB}"/>
              </a:ext>
            </a:extLst>
          </p:cNvPr>
          <p:cNvSpPr/>
          <p:nvPr/>
        </p:nvSpPr>
        <p:spPr>
          <a:xfrm>
            <a:off x="4324639" y="2086189"/>
            <a:ext cx="1164855" cy="350871"/>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ー</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102" name="Rectangle 3">
            <a:extLst>
              <a:ext uri="{FF2B5EF4-FFF2-40B4-BE49-F238E27FC236}">
                <a16:creationId xmlns:a16="http://schemas.microsoft.com/office/drawing/2014/main" id="{6255C330-7D9E-7C23-C6B3-5E23C966BF7F}"/>
              </a:ext>
            </a:extLst>
          </p:cNvPr>
          <p:cNvSpPr/>
          <p:nvPr/>
        </p:nvSpPr>
        <p:spPr>
          <a:xfrm>
            <a:off x="1984124" y="3455043"/>
            <a:ext cx="1164855" cy="766338"/>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138">
                <a:solidFill>
                  <a:srgbClr val="575757"/>
                </a:solidFill>
                <a:latin typeface="Trebuchet MS" panose="020B0603020202020204" pitchFamily="34" charset="0"/>
                <a:ea typeface="Meiryo UI" panose="020B0604030504040204" pitchFamily="50" charset="-128"/>
              </a:rPr>
              <a:t>xxx</a:t>
            </a:r>
          </a:p>
          <a:p>
            <a:pPr defTabSz="742950">
              <a:defRPr/>
            </a:pPr>
            <a:r>
              <a:rPr kumimoji="1" lang="en-US" altLang="ja-JP" sz="1138" err="1">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万円</a:t>
            </a:r>
            <a:endParaRPr kumimoji="1" lang="en-US" altLang="ja-JP" sz="1138">
              <a:solidFill>
                <a:srgbClr val="3EAD92"/>
              </a:solidFill>
              <a:latin typeface="Trebuchet MS" panose="020B0603020202020204" pitchFamily="34" charset="0"/>
              <a:ea typeface="Meiryo UI" panose="020B0604030504040204" pitchFamily="50" charset="-128"/>
            </a:endParaRPr>
          </a:p>
          <a:p>
            <a:pPr defTabSz="742950">
              <a:defRPr/>
            </a:pPr>
            <a:endParaRPr kumimoji="1" lang="en-US" sz="1138">
              <a:solidFill>
                <a:srgbClr val="FE9341"/>
              </a:solidFill>
              <a:latin typeface="Trebuchet MS" panose="020B0603020202020204" pitchFamily="34" charset="0"/>
              <a:ea typeface="Meiryo UI" panose="020B0604030504040204" pitchFamily="50" charset="-128"/>
            </a:endParaRPr>
          </a:p>
        </p:txBody>
      </p:sp>
      <p:sp>
        <p:nvSpPr>
          <p:cNvPr id="4" name="Rectangle 2">
            <a:extLst>
              <a:ext uri="{FF2B5EF4-FFF2-40B4-BE49-F238E27FC236}">
                <a16:creationId xmlns:a16="http://schemas.microsoft.com/office/drawing/2014/main" id="{7028AD44-3110-936D-542F-D352652A646F}"/>
              </a:ext>
            </a:extLst>
          </p:cNvPr>
          <p:cNvSpPr/>
          <p:nvPr/>
        </p:nvSpPr>
        <p:spPr>
          <a:xfrm>
            <a:off x="1984124" y="3889439"/>
            <a:ext cx="1164855" cy="318295"/>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kern="0">
                <a:solidFill>
                  <a:srgbClr val="575757"/>
                </a:solidFill>
                <a:latin typeface="Trebuchet MS" panose="020B0603020202020204" pitchFamily="34" charset="0"/>
                <a:ea typeface="Meiryo UI" panose="020B0604030504040204" pitchFamily="50" charset="-128"/>
              </a:rPr>
              <a:t>資金の調達手段ごとに金額を記載すること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22" name="Rectangle 2">
            <a:extLst>
              <a:ext uri="{FF2B5EF4-FFF2-40B4-BE49-F238E27FC236}">
                <a16:creationId xmlns:a16="http://schemas.microsoft.com/office/drawing/2014/main" id="{BB8481CB-82B7-FB05-00D2-38C6B63CB059}"/>
              </a:ext>
            </a:extLst>
          </p:cNvPr>
          <p:cNvSpPr/>
          <p:nvPr/>
        </p:nvSpPr>
        <p:spPr>
          <a:xfrm>
            <a:off x="3154381" y="3455043"/>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3" name="Rectangle 2">
            <a:extLst>
              <a:ext uri="{FF2B5EF4-FFF2-40B4-BE49-F238E27FC236}">
                <a16:creationId xmlns:a16="http://schemas.microsoft.com/office/drawing/2014/main" id="{46926E8B-518C-096C-4842-4C6240F8A723}"/>
              </a:ext>
            </a:extLst>
          </p:cNvPr>
          <p:cNvSpPr/>
          <p:nvPr/>
        </p:nvSpPr>
        <p:spPr>
          <a:xfrm>
            <a:off x="4324639" y="3455043"/>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4" name="Rectangle 2">
            <a:extLst>
              <a:ext uri="{FF2B5EF4-FFF2-40B4-BE49-F238E27FC236}">
                <a16:creationId xmlns:a16="http://schemas.microsoft.com/office/drawing/2014/main" id="{74A80C1D-3D2E-A604-ACD0-61E6464CB095}"/>
              </a:ext>
            </a:extLst>
          </p:cNvPr>
          <p:cNvSpPr/>
          <p:nvPr/>
        </p:nvSpPr>
        <p:spPr>
          <a:xfrm>
            <a:off x="3154381" y="4303288"/>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5" name="Rectangle 2">
            <a:extLst>
              <a:ext uri="{FF2B5EF4-FFF2-40B4-BE49-F238E27FC236}">
                <a16:creationId xmlns:a16="http://schemas.microsoft.com/office/drawing/2014/main" id="{1E8E703B-8A38-FDA9-A4DF-7C06E6EC09B0}"/>
              </a:ext>
            </a:extLst>
          </p:cNvPr>
          <p:cNvSpPr/>
          <p:nvPr/>
        </p:nvSpPr>
        <p:spPr>
          <a:xfrm>
            <a:off x="4324639" y="4303288"/>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6" name="Rectangle 2">
            <a:extLst>
              <a:ext uri="{FF2B5EF4-FFF2-40B4-BE49-F238E27FC236}">
                <a16:creationId xmlns:a16="http://schemas.microsoft.com/office/drawing/2014/main" id="{5E5EB982-3086-37CE-3A9C-9F06AFFFAECC}"/>
              </a:ext>
            </a:extLst>
          </p:cNvPr>
          <p:cNvSpPr/>
          <p:nvPr/>
        </p:nvSpPr>
        <p:spPr>
          <a:xfrm>
            <a:off x="3154381" y="5151532"/>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7" name="Rectangle 2">
            <a:extLst>
              <a:ext uri="{FF2B5EF4-FFF2-40B4-BE49-F238E27FC236}">
                <a16:creationId xmlns:a16="http://schemas.microsoft.com/office/drawing/2014/main" id="{7B6C37ED-6E40-895B-119B-0D6F753C0EE9}"/>
              </a:ext>
            </a:extLst>
          </p:cNvPr>
          <p:cNvSpPr/>
          <p:nvPr/>
        </p:nvSpPr>
        <p:spPr>
          <a:xfrm>
            <a:off x="4324639" y="5151532"/>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9" name="Rectangle 2">
            <a:extLst>
              <a:ext uri="{FF2B5EF4-FFF2-40B4-BE49-F238E27FC236}">
                <a16:creationId xmlns:a16="http://schemas.microsoft.com/office/drawing/2014/main" id="{AA19E55E-F936-2F69-D443-9EBA72457029}"/>
              </a:ext>
            </a:extLst>
          </p:cNvPr>
          <p:cNvSpPr/>
          <p:nvPr/>
        </p:nvSpPr>
        <p:spPr>
          <a:xfrm>
            <a:off x="1984124" y="4303288"/>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31" name="Rectangle 2">
            <a:extLst>
              <a:ext uri="{FF2B5EF4-FFF2-40B4-BE49-F238E27FC236}">
                <a16:creationId xmlns:a16="http://schemas.microsoft.com/office/drawing/2014/main" id="{D8752712-2CDF-1126-D431-3CA17A6D961F}"/>
              </a:ext>
            </a:extLst>
          </p:cNvPr>
          <p:cNvSpPr/>
          <p:nvPr/>
        </p:nvSpPr>
        <p:spPr>
          <a:xfrm>
            <a:off x="1984124" y="5151532"/>
            <a:ext cx="1164855" cy="76633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39" name="Rectangle 2">
            <a:extLst>
              <a:ext uri="{FF2B5EF4-FFF2-40B4-BE49-F238E27FC236}">
                <a16:creationId xmlns:a16="http://schemas.microsoft.com/office/drawing/2014/main" id="{C1C19F9C-C89C-7439-444B-9EB39FCCFDDA}"/>
              </a:ext>
            </a:extLst>
          </p:cNvPr>
          <p:cNvSpPr/>
          <p:nvPr/>
        </p:nvSpPr>
        <p:spPr>
          <a:xfrm>
            <a:off x="1984124" y="1629431"/>
            <a:ext cx="3505370" cy="395536"/>
          </a:xfrm>
          <a:prstGeom prst="rect">
            <a:avLst/>
          </a:prstGeom>
          <a:solidFill>
            <a:srgbClr val="C9E7CA"/>
          </a:solidFill>
          <a:ln w="12700" cap="flat" cmpd="sng" algn="ctr">
            <a:solidFill>
              <a:srgbClr val="9A9A9A"/>
            </a:solidFill>
            <a:prstDash val="dash"/>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3" name="Rectangle 2">
            <a:extLst>
              <a:ext uri="{FF2B5EF4-FFF2-40B4-BE49-F238E27FC236}">
                <a16:creationId xmlns:a16="http://schemas.microsoft.com/office/drawing/2014/main" id="{7BEBAFAC-C078-4EE4-BDDE-9A084639A095}"/>
              </a:ext>
            </a:extLst>
          </p:cNvPr>
          <p:cNvSpPr/>
          <p:nvPr/>
        </p:nvSpPr>
        <p:spPr>
          <a:xfrm>
            <a:off x="1984124" y="2986390"/>
            <a:ext cx="1164855" cy="300257"/>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4" name="Rectangle 2">
            <a:extLst>
              <a:ext uri="{FF2B5EF4-FFF2-40B4-BE49-F238E27FC236}">
                <a16:creationId xmlns:a16="http://schemas.microsoft.com/office/drawing/2014/main" id="{0622B0C8-DC3A-067B-B170-6A9CEE3F4383}"/>
              </a:ext>
            </a:extLst>
          </p:cNvPr>
          <p:cNvSpPr/>
          <p:nvPr/>
        </p:nvSpPr>
        <p:spPr>
          <a:xfrm>
            <a:off x="3154381" y="2986390"/>
            <a:ext cx="1164855" cy="300257"/>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6" name="Rectangle 2">
            <a:extLst>
              <a:ext uri="{FF2B5EF4-FFF2-40B4-BE49-F238E27FC236}">
                <a16:creationId xmlns:a16="http://schemas.microsoft.com/office/drawing/2014/main" id="{23C3F828-43BD-2E48-B467-CD97173277F8}"/>
              </a:ext>
            </a:extLst>
          </p:cNvPr>
          <p:cNvSpPr/>
          <p:nvPr/>
        </p:nvSpPr>
        <p:spPr>
          <a:xfrm>
            <a:off x="4324639" y="2986390"/>
            <a:ext cx="1164855" cy="300257"/>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92" name="Rectangle 2">
            <a:extLst>
              <a:ext uri="{FF2B5EF4-FFF2-40B4-BE49-F238E27FC236}">
                <a16:creationId xmlns:a16="http://schemas.microsoft.com/office/drawing/2014/main" id="{6253C873-6902-013D-333E-9C23CA818C3F}"/>
              </a:ext>
            </a:extLst>
          </p:cNvPr>
          <p:cNvSpPr/>
          <p:nvPr/>
        </p:nvSpPr>
        <p:spPr>
          <a:xfrm>
            <a:off x="4443308" y="1568209"/>
            <a:ext cx="1268245" cy="330396"/>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年度ごとに替わる</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場合は分けて記載</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3" name="Oval 20">
            <a:extLst>
              <a:ext uri="{FF2B5EF4-FFF2-40B4-BE49-F238E27FC236}">
                <a16:creationId xmlns:a16="http://schemas.microsoft.com/office/drawing/2014/main" id="{0F10C494-5117-1740-96A7-030AE5CA6822}"/>
              </a:ext>
            </a:extLst>
          </p:cNvPr>
          <p:cNvSpPr>
            <a:spLocks noChangeAspect="1" noChangeArrowheads="1"/>
          </p:cNvSpPr>
          <p:nvPr/>
        </p:nvSpPr>
        <p:spPr bwMode="auto">
          <a:xfrm>
            <a:off x="1936841" y="1533600"/>
            <a:ext cx="181031" cy="199577"/>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94" name="Rectangle 2">
            <a:extLst>
              <a:ext uri="{FF2B5EF4-FFF2-40B4-BE49-F238E27FC236}">
                <a16:creationId xmlns:a16="http://schemas.microsoft.com/office/drawing/2014/main" id="{3CB202DF-AC55-5785-1252-37F6F04C706B}"/>
              </a:ext>
            </a:extLst>
          </p:cNvPr>
          <p:cNvSpPr/>
          <p:nvPr/>
        </p:nvSpPr>
        <p:spPr>
          <a:xfrm>
            <a:off x="1984124" y="2515217"/>
            <a:ext cx="3505370" cy="395536"/>
          </a:xfrm>
          <a:prstGeom prst="rect">
            <a:avLst/>
          </a:prstGeom>
          <a:solidFill>
            <a:srgbClr val="C9E7CA"/>
          </a:solidFill>
          <a:ln w="12700" cap="flat" cmpd="sng" algn="ctr">
            <a:solidFill>
              <a:srgbClr val="9A9A9A"/>
            </a:solidFill>
            <a:prstDash val="dash"/>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95" name="Rectangle 2">
            <a:extLst>
              <a:ext uri="{FF2B5EF4-FFF2-40B4-BE49-F238E27FC236}">
                <a16:creationId xmlns:a16="http://schemas.microsoft.com/office/drawing/2014/main" id="{2057E9F9-371C-C19B-9FA5-C92F384A9C90}"/>
              </a:ext>
            </a:extLst>
          </p:cNvPr>
          <p:cNvSpPr/>
          <p:nvPr/>
        </p:nvSpPr>
        <p:spPr>
          <a:xfrm>
            <a:off x="4443308" y="2453995"/>
            <a:ext cx="1268245" cy="330396"/>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年度ごとに替わる</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場合は分けて記載</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7" name="Oval 20">
            <a:extLst>
              <a:ext uri="{FF2B5EF4-FFF2-40B4-BE49-F238E27FC236}">
                <a16:creationId xmlns:a16="http://schemas.microsoft.com/office/drawing/2014/main" id="{CF29AF71-8CBC-4BD9-9492-5C4A1DCA3ABF}"/>
              </a:ext>
            </a:extLst>
          </p:cNvPr>
          <p:cNvSpPr>
            <a:spLocks noChangeAspect="1" noChangeArrowheads="1"/>
          </p:cNvSpPr>
          <p:nvPr/>
        </p:nvSpPr>
        <p:spPr bwMode="auto">
          <a:xfrm>
            <a:off x="1936841" y="2419386"/>
            <a:ext cx="181031" cy="199577"/>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8" name="Oval 20">
            <a:extLst>
              <a:ext uri="{FF2B5EF4-FFF2-40B4-BE49-F238E27FC236}">
                <a16:creationId xmlns:a16="http://schemas.microsoft.com/office/drawing/2014/main" id="{337286A0-3F86-C5B3-E723-E1F8F2B56F8B}"/>
              </a:ext>
            </a:extLst>
          </p:cNvPr>
          <p:cNvSpPr>
            <a:spLocks noChangeAspect="1" noChangeArrowheads="1"/>
          </p:cNvSpPr>
          <p:nvPr/>
        </p:nvSpPr>
        <p:spPr bwMode="auto">
          <a:xfrm>
            <a:off x="1936841" y="1979706"/>
            <a:ext cx="181031" cy="199577"/>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2</a:t>
            </a:r>
          </a:p>
        </p:txBody>
      </p:sp>
      <p:sp>
        <p:nvSpPr>
          <p:cNvPr id="99" name="Oval 20">
            <a:extLst>
              <a:ext uri="{FF2B5EF4-FFF2-40B4-BE49-F238E27FC236}">
                <a16:creationId xmlns:a16="http://schemas.microsoft.com/office/drawing/2014/main" id="{65DA9E36-B6DB-638A-E46B-F5A51EC2F6DB}"/>
              </a:ext>
            </a:extLst>
          </p:cNvPr>
          <p:cNvSpPr>
            <a:spLocks noChangeAspect="1" noChangeArrowheads="1"/>
          </p:cNvSpPr>
          <p:nvPr/>
        </p:nvSpPr>
        <p:spPr bwMode="auto">
          <a:xfrm>
            <a:off x="5738522" y="702337"/>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100" name="Oval 20">
            <a:extLst>
              <a:ext uri="{FF2B5EF4-FFF2-40B4-BE49-F238E27FC236}">
                <a16:creationId xmlns:a16="http://schemas.microsoft.com/office/drawing/2014/main" id="{B298CBAF-4C8C-88A6-D08C-67BEBC601D29}"/>
              </a:ext>
            </a:extLst>
          </p:cNvPr>
          <p:cNvSpPr>
            <a:spLocks noChangeAspect="1" noChangeArrowheads="1"/>
          </p:cNvSpPr>
          <p:nvPr/>
        </p:nvSpPr>
        <p:spPr bwMode="auto">
          <a:xfrm>
            <a:off x="6034735" y="702337"/>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103" name="Rectangle 2">
            <a:extLst>
              <a:ext uri="{FF2B5EF4-FFF2-40B4-BE49-F238E27FC236}">
                <a16:creationId xmlns:a16="http://schemas.microsoft.com/office/drawing/2014/main" id="{7EF69DE5-204F-D437-6EDC-DC5F10F8EA83}"/>
              </a:ext>
            </a:extLst>
          </p:cNvPr>
          <p:cNvSpPr/>
          <p:nvPr/>
        </p:nvSpPr>
        <p:spPr>
          <a:xfrm>
            <a:off x="7152206" y="2341536"/>
            <a:ext cx="2376827" cy="457169"/>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団体としての負担額の実現性について、事前に導入先の団体に確認しておくこと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0" name="Rectangle 2">
            <a:extLst>
              <a:ext uri="{FF2B5EF4-FFF2-40B4-BE49-F238E27FC236}">
                <a16:creationId xmlns:a16="http://schemas.microsoft.com/office/drawing/2014/main" id="{B4D7132C-79A3-398E-5D06-3633425F73DA}"/>
              </a:ext>
            </a:extLst>
          </p:cNvPr>
          <p:cNvSpPr/>
          <p:nvPr/>
        </p:nvSpPr>
        <p:spPr>
          <a:xfrm>
            <a:off x="7152206" y="5951048"/>
            <a:ext cx="2376827" cy="457169"/>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a:t>
            </a:r>
            <a:r>
              <a:rPr kumimoji="1" lang="ja-JP" altLang="en-US" sz="1138">
                <a:solidFill>
                  <a:srgbClr val="575757"/>
                </a:solidFill>
                <a:latin typeface="Trebuchet MS" panose="020B0603020202020204" pitchFamily="34" charset="0"/>
                <a:ea typeface="Meiryo UI" panose="020B0604030504040204" pitchFamily="50" charset="-128"/>
              </a:rPr>
              <a:t>削減</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といった目標に対して、それがなぜ実現できるかの根拠をしっかりと記載すること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5" name="Rectangle 2">
            <a:extLst>
              <a:ext uri="{FF2B5EF4-FFF2-40B4-BE49-F238E27FC236}">
                <a16:creationId xmlns:a16="http://schemas.microsoft.com/office/drawing/2014/main" id="{6DB76D28-08DF-081C-1E0B-BF231991A2C7}"/>
              </a:ext>
            </a:extLst>
          </p:cNvPr>
          <p:cNvSpPr/>
          <p:nvPr/>
        </p:nvSpPr>
        <p:spPr>
          <a:xfrm>
            <a:off x="156904" y="1172634"/>
            <a:ext cx="4328586" cy="342251"/>
          </a:xfrm>
          <a:prstGeom prst="wedgeRectCallout">
            <a:avLst>
              <a:gd name="adj1" fmla="val -33826"/>
              <a:gd name="adj2" fmla="val 106989"/>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lvl="1" defTabSz="742950">
              <a:buClr>
                <a:srgbClr val="FF8222"/>
              </a:buClr>
              <a:defRPr/>
            </a:pPr>
            <a:r>
              <a:rPr kumimoji="1" lang="ja-JP" altLang="en-US" sz="800">
                <a:solidFill>
                  <a:srgbClr val="575757"/>
                </a:solidFill>
                <a:latin typeface="Trebuchet MS" panose="020B0603020202020204" pitchFamily="34" charset="0"/>
                <a:ea typeface="Meiryo UI" panose="020B0604030504040204" pitchFamily="50" charset="-128"/>
              </a:rPr>
              <a:t>防災関連など、定量的な収益を直接説明するのが難しい場合は、以下のような形で、効果を示すことも想定</a:t>
            </a:r>
            <a:endParaRPr kumimoji="1" lang="en-US" altLang="ja-JP" sz="800">
              <a:solidFill>
                <a:srgbClr val="575757"/>
              </a:solidFill>
              <a:latin typeface="Trebuchet MS" panose="020B0603020202020204" pitchFamily="34" charset="0"/>
              <a:ea typeface="Meiryo UI" panose="020B0604030504040204" pitchFamily="50" charset="-128"/>
            </a:endParaRPr>
          </a:p>
          <a:p>
            <a:pPr marL="180975" lvl="1" indent="-93663" defTabSz="742950">
              <a:buClr>
                <a:srgbClr val="FF8222"/>
              </a:buClr>
              <a:buFont typeface="Arial" panose="020B0604020202020204" pitchFamily="34" charset="0"/>
              <a:buChar char="•"/>
              <a:defRPr/>
            </a:pPr>
            <a:r>
              <a:rPr kumimoji="1" lang="ja-JP" altLang="en-US" sz="800">
                <a:solidFill>
                  <a:srgbClr val="575757"/>
                </a:solidFill>
                <a:latin typeface="Trebuchet MS" panose="020B0603020202020204" pitchFamily="34" charset="0"/>
                <a:ea typeface="Meiryo UI" panose="020B0604030504040204" pitchFamily="50" charset="-128"/>
              </a:rPr>
              <a:t>金額以外の定量効果</a:t>
            </a:r>
            <a:r>
              <a:rPr kumimoji="1" lang="en-US" altLang="ja-JP" sz="800">
                <a:solidFill>
                  <a:srgbClr val="575757"/>
                </a:solidFill>
                <a:latin typeface="Trebuchet MS" panose="020B0603020202020204" pitchFamily="34" charset="0"/>
                <a:ea typeface="Meiryo UI" panose="020B0604030504040204" pitchFamily="50" charset="-128"/>
              </a:rPr>
              <a:t>(</a:t>
            </a:r>
            <a:r>
              <a:rPr kumimoji="1" lang="ja-JP" altLang="en-US" sz="800">
                <a:solidFill>
                  <a:srgbClr val="575757"/>
                </a:solidFill>
                <a:latin typeface="Trebuchet MS" panose="020B0603020202020204" pitchFamily="34" charset="0"/>
                <a:ea typeface="Meiryo UI" panose="020B0604030504040204" pitchFamily="50" charset="-128"/>
              </a:rPr>
              <a:t>例</a:t>
            </a:r>
            <a:r>
              <a:rPr kumimoji="1" lang="en-US" altLang="ja-JP" sz="800">
                <a:solidFill>
                  <a:srgbClr val="575757"/>
                </a:solidFill>
                <a:latin typeface="Trebuchet MS" panose="020B0603020202020204" pitchFamily="34" charset="0"/>
                <a:ea typeface="Meiryo UI" panose="020B0604030504040204" pitchFamily="50" charset="-128"/>
              </a:rPr>
              <a:t>: </a:t>
            </a:r>
            <a:r>
              <a:rPr kumimoji="1" lang="ja-JP" altLang="en-US" sz="800">
                <a:solidFill>
                  <a:srgbClr val="575757"/>
                </a:solidFill>
                <a:latin typeface="Trebuchet MS" panose="020B0603020202020204" pitchFamily="34" charset="0"/>
                <a:ea typeface="Meiryo UI" panose="020B0604030504040204" pitchFamily="50" charset="-128"/>
              </a:rPr>
              <a:t>何人の住民に貢献するか</a:t>
            </a:r>
            <a:r>
              <a:rPr kumimoji="1" lang="en-US" altLang="ja-JP" sz="800">
                <a:solidFill>
                  <a:srgbClr val="575757"/>
                </a:solidFill>
                <a:latin typeface="Trebuchet MS" panose="020B0603020202020204" pitchFamily="34" charset="0"/>
                <a:ea typeface="Meiryo UI" panose="020B0604030504040204" pitchFamily="50" charset="-128"/>
              </a:rPr>
              <a:t>)</a:t>
            </a:r>
            <a:r>
              <a:rPr kumimoji="1" lang="ja-JP" altLang="en-US" sz="800">
                <a:solidFill>
                  <a:srgbClr val="575757"/>
                </a:solidFill>
                <a:latin typeface="Trebuchet MS" panose="020B0603020202020204" pitchFamily="34" charset="0"/>
                <a:ea typeface="Meiryo UI" panose="020B0604030504040204" pitchFamily="50" charset="-128"/>
              </a:rPr>
              <a:t> </a:t>
            </a:r>
            <a:endParaRPr kumimoji="1" lang="en-US" altLang="ja-JP" sz="800">
              <a:solidFill>
                <a:srgbClr val="575757"/>
              </a:solidFill>
              <a:latin typeface="Trebuchet MS" panose="020B0603020202020204" pitchFamily="34" charset="0"/>
              <a:ea typeface="Meiryo UI" panose="020B0604030504040204" pitchFamily="50" charset="-128"/>
            </a:endParaRPr>
          </a:p>
          <a:p>
            <a:pPr marL="180975" lvl="1" indent="-93663" defTabSz="742950">
              <a:buClr>
                <a:srgbClr val="FF8222"/>
              </a:buClr>
              <a:buFont typeface="Arial" panose="020B0604020202020204" pitchFamily="34" charset="0"/>
              <a:buChar char="•"/>
              <a:defRPr/>
            </a:pPr>
            <a:r>
              <a:rPr kumimoji="1" lang="ja-JP" altLang="en-US" sz="800">
                <a:solidFill>
                  <a:srgbClr val="575757"/>
                </a:solidFill>
                <a:latin typeface="Trebuchet MS" panose="020B0603020202020204" pitchFamily="34" charset="0"/>
                <a:ea typeface="Meiryo UI" panose="020B0604030504040204" pitchFamily="50" charset="-128"/>
              </a:rPr>
              <a:t>コストの削減効果</a:t>
            </a:r>
            <a:r>
              <a:rPr kumimoji="1" lang="en-US" altLang="ja-JP" sz="800">
                <a:solidFill>
                  <a:srgbClr val="575757"/>
                </a:solidFill>
                <a:latin typeface="Trebuchet MS" panose="020B0603020202020204" pitchFamily="34" charset="0"/>
                <a:ea typeface="Meiryo UI" panose="020B0604030504040204" pitchFamily="50" charset="-128"/>
              </a:rPr>
              <a:t>(</a:t>
            </a:r>
            <a:r>
              <a:rPr kumimoji="1" lang="ja-JP" altLang="en-US" sz="800">
                <a:solidFill>
                  <a:srgbClr val="575757"/>
                </a:solidFill>
                <a:latin typeface="Trebuchet MS" panose="020B0603020202020204" pitchFamily="34" charset="0"/>
                <a:ea typeface="Meiryo UI" panose="020B0604030504040204" pitchFamily="50" charset="-128"/>
              </a:rPr>
              <a:t>本ソリューションが無かった場合に発生してしまうコストをどれだけ圧縮できるか</a:t>
            </a:r>
            <a:r>
              <a:rPr kumimoji="1" lang="en-US" altLang="ja-JP" sz="800">
                <a:solidFill>
                  <a:srgbClr val="575757"/>
                </a:solidFill>
                <a:latin typeface="Trebuchet MS" panose="020B0603020202020204" pitchFamily="34" charset="0"/>
                <a:ea typeface="Meiryo UI" panose="020B0604030504040204" pitchFamily="50" charset="-128"/>
              </a:rPr>
              <a:t>)</a:t>
            </a:r>
          </a:p>
        </p:txBody>
      </p:sp>
      <p:sp>
        <p:nvSpPr>
          <p:cNvPr id="11" name="Rectangle 217">
            <a:extLst>
              <a:ext uri="{FF2B5EF4-FFF2-40B4-BE49-F238E27FC236}">
                <a16:creationId xmlns:a16="http://schemas.microsoft.com/office/drawing/2014/main" id="{87CB804D-1056-625B-BCA7-3194D3111FBE}"/>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13" name="Rectangle 217">
            <a:extLst>
              <a:ext uri="{FF2B5EF4-FFF2-40B4-BE49-F238E27FC236}">
                <a16:creationId xmlns:a16="http://schemas.microsoft.com/office/drawing/2014/main" id="{73D8E96F-220C-95BF-D37D-F63087213E01}"/>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65" name="Rectangle 2">
            <a:extLst>
              <a:ext uri="{FF2B5EF4-FFF2-40B4-BE49-F238E27FC236}">
                <a16:creationId xmlns:a16="http://schemas.microsoft.com/office/drawing/2014/main" id="{55409392-20D0-5E68-69BF-610875C6E7BA}"/>
              </a:ext>
            </a:extLst>
          </p:cNvPr>
          <p:cNvSpPr/>
          <p:nvPr/>
        </p:nvSpPr>
        <p:spPr>
          <a:xfrm>
            <a:off x="4485490" y="30100"/>
            <a:ext cx="3051835" cy="500335"/>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000000"/>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各年度の費用小計に対して、経費を負担する主体を記載してください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補助金等の記載も含む</a:t>
            </a:r>
            <a:r>
              <a:rPr kumimoji="1" lang="en-US" altLang="ja-JP" sz="1200">
                <a:solidFill>
                  <a:srgbClr val="575757"/>
                </a:solidFill>
                <a:latin typeface="Trebuchet MS" panose="020B0603020202020204" pitchFamily="34" charset="0"/>
                <a:ea typeface="Meiryo UI" panose="020B0604030504040204" pitchFamily="50" charset="-128"/>
              </a:rPr>
              <a:t>)</a:t>
            </a:r>
          </a:p>
        </p:txBody>
      </p:sp>
      <p:sp>
        <p:nvSpPr>
          <p:cNvPr id="38" name="Rectangle 2">
            <a:extLst>
              <a:ext uri="{FF2B5EF4-FFF2-40B4-BE49-F238E27FC236}">
                <a16:creationId xmlns:a16="http://schemas.microsoft.com/office/drawing/2014/main" id="{FFE73B14-6F15-6C6F-C5EA-D7B6D4C1040B}"/>
              </a:ext>
            </a:extLst>
          </p:cNvPr>
          <p:cNvSpPr/>
          <p:nvPr/>
        </p:nvSpPr>
        <p:spPr>
          <a:xfrm>
            <a:off x="1598515" y="5951048"/>
            <a:ext cx="3138586" cy="316219"/>
          </a:xfrm>
          <a:prstGeom prst="wedgeRectCallout">
            <a:avLst>
              <a:gd name="adj1" fmla="val -3687"/>
              <a:gd name="adj2" fmla="val -151782"/>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対象年度・税抜</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税込表示の整合性に注意すること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5766405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C99D4362-400C-CA4D-A0A1-7679336F89ED}"/>
              </a:ext>
            </a:extLst>
          </p:cNvPr>
          <p:cNvGraphicFramePr>
            <a:graphicFrameLocks noChangeAspect="1"/>
          </p:cNvGraphicFramePr>
          <p:nvPr>
            <p:custDataLst>
              <p:tags r:id="rId1"/>
            </p:custDataLst>
            <p:extLst>
              <p:ext uri="{D42A27DB-BD31-4B8C-83A1-F6EECF244321}">
                <p14:modId xmlns:p14="http://schemas.microsoft.com/office/powerpoint/2010/main" val="3054578028"/>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404" imgH="405" progId="TCLayout.ActiveDocument.1">
                  <p:embed/>
                </p:oleObj>
              </mc:Choice>
              <mc:Fallback>
                <p:oleObj name="think-cell Slide" r:id="rId3" imgW="404" imgH="405" progId="TCLayout.ActiveDocument.1">
                  <p:embed/>
                  <p:pic>
                    <p:nvPicPr>
                      <p:cNvPr id="4" name="think-cell data - do not delete" hidden="1">
                        <a:extLst>
                          <a:ext uri="{FF2B5EF4-FFF2-40B4-BE49-F238E27FC236}">
                            <a16:creationId xmlns:a16="http://schemas.microsoft.com/office/drawing/2014/main" id="{C99D4362-400C-CA4D-A0A1-7679336F89ED}"/>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111" name="Rectangle 2">
            <a:extLst>
              <a:ext uri="{FF2B5EF4-FFF2-40B4-BE49-F238E27FC236}">
                <a16:creationId xmlns:a16="http://schemas.microsoft.com/office/drawing/2014/main" id="{CD6EEABA-4410-8356-116F-A4A75121C96D}"/>
              </a:ext>
            </a:extLst>
          </p:cNvPr>
          <p:cNvSpPr/>
          <p:nvPr/>
        </p:nvSpPr>
        <p:spPr>
          <a:xfrm>
            <a:off x="8513713" y="2072210"/>
            <a:ext cx="783714" cy="166982"/>
          </a:xfrm>
          <a:prstGeom prst="rect">
            <a:avLst/>
          </a:prstGeom>
          <a:solidFill>
            <a:srgbClr val="C9E7CA"/>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112" name="Rectangle 2">
            <a:extLst>
              <a:ext uri="{FF2B5EF4-FFF2-40B4-BE49-F238E27FC236}">
                <a16:creationId xmlns:a16="http://schemas.microsoft.com/office/drawing/2014/main" id="{933B796C-356F-D329-9D4D-912A6B16D171}"/>
              </a:ext>
            </a:extLst>
          </p:cNvPr>
          <p:cNvSpPr/>
          <p:nvPr/>
        </p:nvSpPr>
        <p:spPr>
          <a:xfrm>
            <a:off x="8513713" y="3509042"/>
            <a:ext cx="783714" cy="166982"/>
          </a:xfrm>
          <a:prstGeom prst="rect">
            <a:avLst/>
          </a:prstGeom>
          <a:solidFill>
            <a:srgbClr val="C9E7CA"/>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113" name="Rectangle 2">
            <a:extLst>
              <a:ext uri="{FF2B5EF4-FFF2-40B4-BE49-F238E27FC236}">
                <a16:creationId xmlns:a16="http://schemas.microsoft.com/office/drawing/2014/main" id="{B7F388F9-9535-89FF-8A0E-CCA70D7F965B}"/>
              </a:ext>
            </a:extLst>
          </p:cNvPr>
          <p:cNvSpPr/>
          <p:nvPr/>
        </p:nvSpPr>
        <p:spPr>
          <a:xfrm>
            <a:off x="8513713" y="5049977"/>
            <a:ext cx="783714" cy="166982"/>
          </a:xfrm>
          <a:prstGeom prst="rect">
            <a:avLst/>
          </a:prstGeom>
          <a:solidFill>
            <a:srgbClr val="C9E7CA"/>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cxnSp>
        <p:nvCxnSpPr>
          <p:cNvPr id="11" name="Straight Connector 71">
            <a:extLst>
              <a:ext uri="{FF2B5EF4-FFF2-40B4-BE49-F238E27FC236}">
                <a16:creationId xmlns:a16="http://schemas.microsoft.com/office/drawing/2014/main" id="{F19E97CE-5B73-6285-B3ED-3B75BB3B505D}"/>
              </a:ext>
            </a:extLst>
          </p:cNvPr>
          <p:cNvCxnSpPr>
            <a:cxnSpLocks/>
          </p:cNvCxnSpPr>
          <p:nvPr/>
        </p:nvCxnSpPr>
        <p:spPr>
          <a:xfrm flipV="1">
            <a:off x="156815" y="3419615"/>
            <a:ext cx="9238408" cy="12801"/>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71">
            <a:extLst>
              <a:ext uri="{FF2B5EF4-FFF2-40B4-BE49-F238E27FC236}">
                <a16:creationId xmlns:a16="http://schemas.microsoft.com/office/drawing/2014/main" id="{ED40547D-FFBB-6032-6701-551686777250}"/>
              </a:ext>
            </a:extLst>
          </p:cNvPr>
          <p:cNvCxnSpPr>
            <a:cxnSpLocks/>
          </p:cNvCxnSpPr>
          <p:nvPr/>
        </p:nvCxnSpPr>
        <p:spPr>
          <a:xfrm>
            <a:off x="477905" y="4973228"/>
            <a:ext cx="8917318"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Rectangle 3">
            <a:extLst>
              <a:ext uri="{FF2B5EF4-FFF2-40B4-BE49-F238E27FC236}">
                <a16:creationId xmlns:a16="http://schemas.microsoft.com/office/drawing/2014/main" id="{7420117C-20E2-6F21-FA78-94DDFCD02CD9}"/>
              </a:ext>
            </a:extLst>
          </p:cNvPr>
          <p:cNvSpPr/>
          <p:nvPr/>
        </p:nvSpPr>
        <p:spPr>
          <a:xfrm>
            <a:off x="156815" y="3492698"/>
            <a:ext cx="321091" cy="2985606"/>
          </a:xfrm>
          <a:prstGeom prst="rect">
            <a:avLst/>
          </a:prstGeom>
          <a:solidFill>
            <a:srgbClr val="FFB47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費用</a:t>
            </a:r>
            <a:endParaRPr kumimoji="1" lang="en-US" altLang="en-US" sz="1200">
              <a:solidFill>
                <a:srgbClr val="575757"/>
              </a:solidFill>
              <a:latin typeface="+mj-lt"/>
              <a:ea typeface="Meiryo UI" panose="020B0604030504040204" pitchFamily="50" charset="-128"/>
            </a:endParaRPr>
          </a:p>
        </p:txBody>
      </p:sp>
      <p:sp>
        <p:nvSpPr>
          <p:cNvPr id="14" name="Rectangle 3">
            <a:extLst>
              <a:ext uri="{FF2B5EF4-FFF2-40B4-BE49-F238E27FC236}">
                <a16:creationId xmlns:a16="http://schemas.microsoft.com/office/drawing/2014/main" id="{0AC30DA9-BE76-4A88-5F2B-988EF5CC240C}"/>
              </a:ext>
            </a:extLst>
          </p:cNvPr>
          <p:cNvSpPr/>
          <p:nvPr/>
        </p:nvSpPr>
        <p:spPr>
          <a:xfrm>
            <a:off x="156815" y="2043757"/>
            <a:ext cx="321091" cy="132837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効果</a:t>
            </a:r>
            <a:endParaRPr kumimoji="1" lang="en-US" altLang="en-US" sz="1200">
              <a:solidFill>
                <a:srgbClr val="575757"/>
              </a:solidFill>
              <a:latin typeface="+mj-lt"/>
              <a:ea typeface="Meiryo UI" panose="020B0604030504040204" pitchFamily="50" charset="-128"/>
            </a:endParaRPr>
          </a:p>
        </p:txBody>
      </p:sp>
      <p:sp>
        <p:nvSpPr>
          <p:cNvPr id="17" name="Rectangle 3">
            <a:extLst>
              <a:ext uri="{FF2B5EF4-FFF2-40B4-BE49-F238E27FC236}">
                <a16:creationId xmlns:a16="http://schemas.microsoft.com/office/drawing/2014/main" id="{08A1FFA4-C6F2-7A47-7F44-02E10564C431}"/>
              </a:ext>
            </a:extLst>
          </p:cNvPr>
          <p:cNvSpPr/>
          <p:nvPr/>
        </p:nvSpPr>
        <p:spPr>
          <a:xfrm>
            <a:off x="507872" y="3487812"/>
            <a:ext cx="568833" cy="146933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イニシャル</a:t>
            </a:r>
            <a:endParaRPr kumimoji="1" lang="en-US" altLang="en-US" sz="1200">
              <a:solidFill>
                <a:srgbClr val="575757"/>
              </a:solidFill>
              <a:latin typeface="+mj-lt"/>
              <a:ea typeface="Meiryo UI" panose="020B0604030504040204" pitchFamily="50" charset="-128"/>
            </a:endParaRPr>
          </a:p>
        </p:txBody>
      </p:sp>
      <p:sp>
        <p:nvSpPr>
          <p:cNvPr id="18" name="Rectangle 3">
            <a:extLst>
              <a:ext uri="{FF2B5EF4-FFF2-40B4-BE49-F238E27FC236}">
                <a16:creationId xmlns:a16="http://schemas.microsoft.com/office/drawing/2014/main" id="{B769808F-F211-C046-207D-E054CE05BFC1}"/>
              </a:ext>
            </a:extLst>
          </p:cNvPr>
          <p:cNvSpPr/>
          <p:nvPr/>
        </p:nvSpPr>
        <p:spPr>
          <a:xfrm>
            <a:off x="515350" y="5008974"/>
            <a:ext cx="568833" cy="146933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ランニング</a:t>
            </a:r>
            <a:endParaRPr kumimoji="1" lang="en-US" altLang="en-US" sz="1200">
              <a:solidFill>
                <a:srgbClr val="575757"/>
              </a:solidFill>
              <a:latin typeface="+mj-lt"/>
              <a:ea typeface="Meiryo UI" panose="020B0604030504040204" pitchFamily="50" charset="-128"/>
            </a:endParaRPr>
          </a:p>
        </p:txBody>
      </p:sp>
      <p:sp>
        <p:nvSpPr>
          <p:cNvPr id="69" name="Rectangle 2">
            <a:extLst>
              <a:ext uri="{FF2B5EF4-FFF2-40B4-BE49-F238E27FC236}">
                <a16:creationId xmlns:a16="http://schemas.microsoft.com/office/drawing/2014/main" id="{9EB9FFD5-5DCC-200A-6FA5-8B12183290FF}"/>
              </a:ext>
            </a:extLst>
          </p:cNvPr>
          <p:cNvSpPr/>
          <p:nvPr/>
        </p:nvSpPr>
        <p:spPr>
          <a:xfrm>
            <a:off x="7691036" y="2043757"/>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12</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12</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p:txBody>
      </p:sp>
      <p:sp>
        <p:nvSpPr>
          <p:cNvPr id="15" name="Rectangle 3">
            <a:extLst>
              <a:ext uri="{FF2B5EF4-FFF2-40B4-BE49-F238E27FC236}">
                <a16:creationId xmlns:a16="http://schemas.microsoft.com/office/drawing/2014/main" id="{9309CACC-F73F-3473-800E-087C97E54525}"/>
              </a:ext>
            </a:extLst>
          </p:cNvPr>
          <p:cNvSpPr/>
          <p:nvPr/>
        </p:nvSpPr>
        <p:spPr>
          <a:xfrm>
            <a:off x="507872" y="2043757"/>
            <a:ext cx="568833" cy="63326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定量 </a:t>
            </a:r>
            <a:br>
              <a:rPr kumimoji="1" lang="en-US" altLang="ja-JP" sz="1200">
                <a:solidFill>
                  <a:srgbClr val="575757"/>
                </a:solidFill>
                <a:latin typeface="+mj-lt"/>
                <a:ea typeface="Meiryo UI" panose="020B0604030504040204" pitchFamily="50" charset="-128"/>
              </a:rPr>
            </a:br>
            <a:endParaRPr kumimoji="1" lang="en-US" altLang="ja-JP" sz="1000">
              <a:solidFill>
                <a:srgbClr val="575757"/>
              </a:solidFill>
              <a:latin typeface="+mj-lt"/>
              <a:ea typeface="Meiryo UI" panose="020B0604030504040204" pitchFamily="50" charset="-128"/>
            </a:endParaRPr>
          </a:p>
        </p:txBody>
      </p:sp>
      <p:sp>
        <p:nvSpPr>
          <p:cNvPr id="3" name="Rectangle 3">
            <a:extLst>
              <a:ext uri="{FF2B5EF4-FFF2-40B4-BE49-F238E27FC236}">
                <a16:creationId xmlns:a16="http://schemas.microsoft.com/office/drawing/2014/main" id="{B4D7E54D-8149-908D-F989-EA1037FF5310}"/>
              </a:ext>
            </a:extLst>
          </p:cNvPr>
          <p:cNvSpPr/>
          <p:nvPr/>
        </p:nvSpPr>
        <p:spPr>
          <a:xfrm>
            <a:off x="507872" y="2738872"/>
            <a:ext cx="568833" cy="63326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定性</a:t>
            </a:r>
            <a:endParaRPr kumimoji="1" lang="en-US" altLang="ja-JP" sz="1000">
              <a:solidFill>
                <a:srgbClr val="575757"/>
              </a:solidFill>
              <a:latin typeface="+mj-lt"/>
              <a:ea typeface="Meiryo UI" panose="020B0604030504040204" pitchFamily="50" charset="-128"/>
            </a:endParaRPr>
          </a:p>
        </p:txBody>
      </p:sp>
      <p:sp>
        <p:nvSpPr>
          <p:cNvPr id="64" name="Rectangle 45">
            <a:extLst>
              <a:ext uri="{FF2B5EF4-FFF2-40B4-BE49-F238E27FC236}">
                <a16:creationId xmlns:a16="http://schemas.microsoft.com/office/drawing/2014/main" id="{FA57C858-DA65-EA24-B488-C7C67B69A4C9}"/>
              </a:ext>
            </a:extLst>
          </p:cNvPr>
          <p:cNvSpPr/>
          <p:nvPr/>
        </p:nvSpPr>
        <p:spPr>
          <a:xfrm>
            <a:off x="7691036" y="1670643"/>
            <a:ext cx="783714" cy="229548"/>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数量</a:t>
            </a:r>
          </a:p>
        </p:txBody>
      </p:sp>
      <p:sp>
        <p:nvSpPr>
          <p:cNvPr id="65" name="Rectangle 45">
            <a:extLst>
              <a:ext uri="{FF2B5EF4-FFF2-40B4-BE49-F238E27FC236}">
                <a16:creationId xmlns:a16="http://schemas.microsoft.com/office/drawing/2014/main" id="{E9F25385-416F-B011-D200-1F1DB54B4D2C}"/>
              </a:ext>
            </a:extLst>
          </p:cNvPr>
          <p:cNvSpPr/>
          <p:nvPr/>
        </p:nvSpPr>
        <p:spPr>
          <a:xfrm>
            <a:off x="8549780" y="1670644"/>
            <a:ext cx="783714"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計</a:t>
            </a:r>
            <a:r>
              <a:rPr lang="en-US" altLang="ja-JP" sz="1200">
                <a:solidFill>
                  <a:prstClr val="white"/>
                </a:solidFill>
                <a:latin typeface="+mj-lt"/>
                <a:ea typeface="Meiryo UI" panose="020B0604030504040204" pitchFamily="50" charset="-128"/>
              </a:rPr>
              <a:t>(</a:t>
            </a:r>
            <a:r>
              <a:rPr lang="ja-JP" altLang="en-US" sz="1200">
                <a:solidFill>
                  <a:prstClr val="white"/>
                </a:solidFill>
                <a:latin typeface="+mj-lt"/>
                <a:ea typeface="Meiryo UI" panose="020B0604030504040204" pitchFamily="50" charset="-128"/>
              </a:rPr>
              <a:t>金額</a:t>
            </a:r>
            <a:r>
              <a:rPr lang="en-US" altLang="ja-JP" sz="1200">
                <a:solidFill>
                  <a:prstClr val="white"/>
                </a:solidFill>
                <a:latin typeface="+mj-lt"/>
                <a:ea typeface="Meiryo UI" panose="020B0604030504040204" pitchFamily="50" charset="-128"/>
              </a:rPr>
              <a:t>)</a:t>
            </a:r>
            <a:endParaRPr lang="ja-JP" altLang="en-US" sz="1200">
              <a:solidFill>
                <a:prstClr val="white"/>
              </a:solidFill>
              <a:latin typeface="+mj-lt"/>
              <a:ea typeface="Meiryo UI" panose="020B0604030504040204" pitchFamily="50" charset="-128"/>
            </a:endParaRPr>
          </a:p>
        </p:txBody>
      </p:sp>
      <p:sp>
        <p:nvSpPr>
          <p:cNvPr id="38" name="Rectangle 2">
            <a:extLst>
              <a:ext uri="{FF2B5EF4-FFF2-40B4-BE49-F238E27FC236}">
                <a16:creationId xmlns:a16="http://schemas.microsoft.com/office/drawing/2014/main" id="{7890F24D-78A4-AD04-294D-9E340E7E920D}"/>
              </a:ext>
            </a:extLst>
          </p:cNvPr>
          <p:cNvSpPr/>
          <p:nvPr/>
        </p:nvSpPr>
        <p:spPr>
          <a:xfrm>
            <a:off x="8531783" y="2043757"/>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b="1">
                <a:solidFill>
                  <a:srgbClr val="575757"/>
                </a:solidFill>
                <a:latin typeface="+mj-lt"/>
                <a:ea typeface="Meiryo UI" panose="020B0604030504040204" pitchFamily="50" charset="-128"/>
              </a:rPr>
              <a:t>XX</a:t>
            </a:r>
            <a:endParaRPr kumimoji="1" lang="en-US" altLang="ja-JP" sz="1200" b="1"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41" name="Rectangle 2">
            <a:extLst>
              <a:ext uri="{FF2B5EF4-FFF2-40B4-BE49-F238E27FC236}">
                <a16:creationId xmlns:a16="http://schemas.microsoft.com/office/drawing/2014/main" id="{E7FA39D4-F1E7-3810-1EF8-70B157B5C838}"/>
              </a:ext>
            </a:extLst>
          </p:cNvPr>
          <p:cNvSpPr/>
          <p:nvPr/>
        </p:nvSpPr>
        <p:spPr>
          <a:xfrm>
            <a:off x="7691036" y="2738872"/>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43" name="Rectangle 2">
            <a:extLst>
              <a:ext uri="{FF2B5EF4-FFF2-40B4-BE49-F238E27FC236}">
                <a16:creationId xmlns:a16="http://schemas.microsoft.com/office/drawing/2014/main" id="{D6C79909-D1BA-9E23-D305-57CBD2EE7EFB}"/>
              </a:ext>
            </a:extLst>
          </p:cNvPr>
          <p:cNvSpPr/>
          <p:nvPr/>
        </p:nvSpPr>
        <p:spPr>
          <a:xfrm>
            <a:off x="8531783" y="2738872"/>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44" name="Rectangle 2">
            <a:extLst>
              <a:ext uri="{FF2B5EF4-FFF2-40B4-BE49-F238E27FC236}">
                <a16:creationId xmlns:a16="http://schemas.microsoft.com/office/drawing/2014/main" id="{79642E48-C702-5F45-CA72-535B8C777560}"/>
              </a:ext>
            </a:extLst>
          </p:cNvPr>
          <p:cNvSpPr/>
          <p:nvPr/>
        </p:nvSpPr>
        <p:spPr>
          <a:xfrm>
            <a:off x="7694248" y="3483587"/>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台</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46" name="Rectangle 2">
            <a:extLst>
              <a:ext uri="{FF2B5EF4-FFF2-40B4-BE49-F238E27FC236}">
                <a16:creationId xmlns:a16="http://schemas.microsoft.com/office/drawing/2014/main" id="{CD70038B-83E0-4C17-15F4-A429CB48EE8F}"/>
              </a:ext>
            </a:extLst>
          </p:cNvPr>
          <p:cNvSpPr/>
          <p:nvPr/>
        </p:nvSpPr>
        <p:spPr>
          <a:xfrm>
            <a:off x="8547667" y="3483587"/>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50" name="Rectangle 2">
            <a:extLst>
              <a:ext uri="{FF2B5EF4-FFF2-40B4-BE49-F238E27FC236}">
                <a16:creationId xmlns:a16="http://schemas.microsoft.com/office/drawing/2014/main" id="{BBB56958-F95C-4691-1FE7-91F8E605C2B3}"/>
              </a:ext>
            </a:extLst>
          </p:cNvPr>
          <p:cNvSpPr/>
          <p:nvPr/>
        </p:nvSpPr>
        <p:spPr>
          <a:xfrm>
            <a:off x="7694248" y="5043454"/>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12</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51" name="Rectangle 2">
            <a:extLst>
              <a:ext uri="{FF2B5EF4-FFF2-40B4-BE49-F238E27FC236}">
                <a16:creationId xmlns:a16="http://schemas.microsoft.com/office/drawing/2014/main" id="{154BCFBD-466F-249E-9125-424A282D29AE}"/>
              </a:ext>
            </a:extLst>
          </p:cNvPr>
          <p:cNvSpPr/>
          <p:nvPr/>
        </p:nvSpPr>
        <p:spPr>
          <a:xfrm>
            <a:off x="8547667" y="5043454"/>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59" name="タイトル 16">
            <a:extLst>
              <a:ext uri="{FF2B5EF4-FFF2-40B4-BE49-F238E27FC236}">
                <a16:creationId xmlns:a16="http://schemas.microsoft.com/office/drawing/2014/main" id="{E0E3C703-C104-46C5-A360-7D754C16A826}"/>
              </a:ext>
            </a:extLst>
          </p:cNvPr>
          <p:cNvSpPr>
            <a:spLocks noGrp="1"/>
          </p:cNvSpPr>
          <p:nvPr>
            <p:ph type="title"/>
          </p:nvPr>
        </p:nvSpPr>
        <p:spPr>
          <a:xfrm>
            <a:off x="199845" y="622801"/>
            <a:ext cx="9195378" cy="540148"/>
          </a:xfrm>
        </p:spPr>
        <p:txBody>
          <a:bodyPr vert="horz" wrap="square" lIns="0" tIns="0" rIns="0" bIns="0" rtlCol="0" anchor="t">
            <a:noAutofit/>
          </a:bodyPr>
          <a:lstStyle/>
          <a:p>
            <a:pPr>
              <a:tabLst>
                <a:tab pos="288925" algn="l"/>
              </a:tabLst>
            </a:pPr>
            <a:r>
              <a:rPr kumimoji="1" lang="en-US" altLang="ja-JP">
                <a:solidFill>
                  <a:srgbClr val="FE9341"/>
                </a:solidFill>
                <a:ea typeface="Meiryo UI" panose="020B0604030504040204" pitchFamily="50" charset="-128"/>
              </a:rPr>
              <a:t>	</a:t>
            </a:r>
            <a:r>
              <a:rPr kumimoji="1" lang="ja-JP" altLang="en-US">
                <a:solidFill>
                  <a:srgbClr val="FE9341"/>
                </a:solidFill>
                <a:ea typeface="Meiryo UI" panose="020B0604030504040204" pitchFamily="50" charset="-128"/>
              </a:rPr>
              <a:t>期待効果の根拠</a:t>
            </a:r>
            <a:r>
              <a:rPr kumimoji="1" lang="en-US" altLang="ja-JP">
                <a:solidFill>
                  <a:srgbClr val="FE9341"/>
                </a:solidFill>
                <a:ea typeface="Meiryo UI" panose="020B0604030504040204" pitchFamily="50" charset="-128"/>
              </a:rPr>
              <a:t>_</a:t>
            </a:r>
            <a:r>
              <a:rPr kumimoji="1" lang="ja-JP" altLang="en-US">
                <a:solidFill>
                  <a:srgbClr val="FE9341"/>
                </a:solidFill>
                <a:ea typeface="Meiryo UI" panose="020B0604030504040204" pitchFamily="50" charset="-128"/>
              </a:rPr>
              <a:t>導入先</a:t>
            </a:r>
            <a:br>
              <a:rPr kumimoji="1" lang="en-US" altLang="ja-JP">
                <a:solidFill>
                  <a:srgbClr val="FE9341"/>
                </a:solidFill>
                <a:ea typeface="Meiryo UI" panose="020B0604030504040204" pitchFamily="50" charset="-128"/>
              </a:rPr>
            </a:br>
            <a:endParaRPr kumimoji="1" lang="ja-JP" altLang="en-US" sz="1300">
              <a:solidFill>
                <a:srgbClr val="575757"/>
              </a:solidFill>
              <a:ea typeface="Meiryo UI" panose="020B0604030504040204" pitchFamily="50" charset="-128"/>
            </a:endParaRPr>
          </a:p>
        </p:txBody>
      </p:sp>
      <p:sp>
        <p:nvSpPr>
          <p:cNvPr id="70" name="テキスト ボックス 42">
            <a:extLst>
              <a:ext uri="{FF2B5EF4-FFF2-40B4-BE49-F238E27FC236}">
                <a16:creationId xmlns:a16="http://schemas.microsoft.com/office/drawing/2014/main" id="{26F1BBFF-BB46-4522-835E-EA90501DB00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a:t>
            </a:r>
            <a:r>
              <a:rPr kumimoji="1" lang="ja-JP" altLang="en-US" sz="1200">
                <a:solidFill>
                  <a:srgbClr val="575757"/>
                </a:solidFill>
                <a:latin typeface="+mj-lt"/>
                <a:ea typeface="Meiryo UI" panose="020B0604030504040204" pitchFamily="50" charset="-128"/>
              </a:rPr>
              <a:t>実装・横展開の計画</a:t>
            </a:r>
          </a:p>
        </p:txBody>
      </p:sp>
      <p:sp>
        <p:nvSpPr>
          <p:cNvPr id="10" name="Rectangle 82">
            <a:extLst>
              <a:ext uri="{FF2B5EF4-FFF2-40B4-BE49-F238E27FC236}">
                <a16:creationId xmlns:a16="http://schemas.microsoft.com/office/drawing/2014/main" id="{B415B485-1D18-5C60-6780-6770596FD140}"/>
              </a:ext>
            </a:extLst>
          </p:cNvPr>
          <p:cNvSpPr/>
          <p:nvPr/>
        </p:nvSpPr>
        <p:spPr>
          <a:xfrm>
            <a:off x="199844" y="1209023"/>
            <a:ext cx="634273" cy="289795"/>
          </a:xfrm>
          <a:prstGeom prst="rect">
            <a:avLst/>
          </a:prstGeom>
          <a:solidFill>
            <a:srgbClr val="FF8222"/>
          </a:solidFill>
          <a:ln w="9525" cap="rnd" cmpd="sng" algn="ctr">
            <a:solidFill>
              <a:srgbClr val="FF822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300">
                <a:solidFill>
                  <a:prstClr val="white"/>
                </a:solidFill>
                <a:latin typeface="+mj-lt"/>
                <a:ea typeface="Meiryo UI" panose="020B0604030504040204" pitchFamily="50" charset="-128"/>
                <a:sym typeface="Trebuchet MS" panose="020B0603020202020204" pitchFamily="34" charset="0"/>
              </a:rPr>
              <a:t>導入先</a:t>
            </a:r>
            <a:endParaRPr kumimoji="1" lang="en-US" altLang="ja-JP" sz="1300">
              <a:solidFill>
                <a:prstClr val="white"/>
              </a:solidFill>
              <a:latin typeface="+mj-lt"/>
              <a:ea typeface="Meiryo UI" panose="020B0604030504040204" pitchFamily="50" charset="-128"/>
              <a:sym typeface="Trebuchet MS" panose="020B0603020202020204" pitchFamily="34" charset="0"/>
            </a:endParaRPr>
          </a:p>
        </p:txBody>
      </p:sp>
      <p:sp>
        <p:nvSpPr>
          <p:cNvPr id="6" name="Rectangle 2">
            <a:extLst>
              <a:ext uri="{FF2B5EF4-FFF2-40B4-BE49-F238E27FC236}">
                <a16:creationId xmlns:a16="http://schemas.microsoft.com/office/drawing/2014/main" id="{618934D0-406A-6BF0-240D-03080CBC7C0E}"/>
              </a:ext>
            </a:extLst>
          </p:cNvPr>
          <p:cNvSpPr/>
          <p:nvPr/>
        </p:nvSpPr>
        <p:spPr>
          <a:xfrm>
            <a:off x="1163397" y="2043756"/>
            <a:ext cx="1267189"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人件費の削減</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収穫量の増加</a:t>
            </a:r>
            <a:endParaRPr kumimoji="1" lang="en-US" altLang="ja-JP" sz="1200" kern="0">
              <a:solidFill>
                <a:srgbClr val="3EAD92"/>
              </a:solidFill>
              <a:latin typeface="+mj-lt"/>
              <a:ea typeface="Meiryo UI" panose="020B0604030504040204" pitchFamily="50" charset="-128"/>
            </a:endParaRPr>
          </a:p>
        </p:txBody>
      </p:sp>
      <p:sp>
        <p:nvSpPr>
          <p:cNvPr id="20" name="Rectangle 2">
            <a:extLst>
              <a:ext uri="{FF2B5EF4-FFF2-40B4-BE49-F238E27FC236}">
                <a16:creationId xmlns:a16="http://schemas.microsoft.com/office/drawing/2014/main" id="{FA80E61D-0406-95E7-55AC-485E6ACC9887}"/>
              </a:ext>
            </a:extLst>
          </p:cNvPr>
          <p:cNvSpPr/>
          <p:nvPr/>
        </p:nvSpPr>
        <p:spPr>
          <a:xfrm>
            <a:off x="1163397" y="3493761"/>
            <a:ext cx="1267189"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err="1">
                <a:solidFill>
                  <a:srgbClr val="3EAD92"/>
                </a:solidFill>
                <a:latin typeface="+mj-lt"/>
                <a:ea typeface="Meiryo UI" panose="020B0604030504040204" pitchFamily="50" charset="-128"/>
              </a:rPr>
              <a:t>XXXXX</a:t>
            </a:r>
            <a:r>
              <a:rPr kumimoji="1" lang="ja-JP" altLang="en-US" sz="1200" kern="0">
                <a:solidFill>
                  <a:srgbClr val="3EAD92"/>
                </a:solidFill>
                <a:latin typeface="+mj-lt"/>
                <a:ea typeface="Meiryo UI" panose="020B0604030504040204" pitchFamily="50" charset="-128"/>
              </a:rPr>
              <a:t>機器</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その他</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42" name="Rectangle 45">
            <a:extLst>
              <a:ext uri="{FF2B5EF4-FFF2-40B4-BE49-F238E27FC236}">
                <a16:creationId xmlns:a16="http://schemas.microsoft.com/office/drawing/2014/main" id="{3DE9722B-5155-F6CC-4B38-1A827E579975}"/>
              </a:ext>
            </a:extLst>
          </p:cNvPr>
          <p:cNvSpPr/>
          <p:nvPr/>
        </p:nvSpPr>
        <p:spPr>
          <a:xfrm>
            <a:off x="1163397" y="1670644"/>
            <a:ext cx="1267189"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項目</a:t>
            </a:r>
          </a:p>
        </p:txBody>
      </p:sp>
      <p:sp>
        <p:nvSpPr>
          <p:cNvPr id="66" name="Rectangle 2">
            <a:extLst>
              <a:ext uri="{FF2B5EF4-FFF2-40B4-BE49-F238E27FC236}">
                <a16:creationId xmlns:a16="http://schemas.microsoft.com/office/drawing/2014/main" id="{A6CF4C70-03A6-D060-6438-2EF249439EBC}"/>
              </a:ext>
            </a:extLst>
          </p:cNvPr>
          <p:cNvSpPr/>
          <p:nvPr/>
        </p:nvSpPr>
        <p:spPr>
          <a:xfrm>
            <a:off x="2528109" y="2043757"/>
            <a:ext cx="92147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p:txBody>
      </p:sp>
      <p:sp>
        <p:nvSpPr>
          <p:cNvPr id="67" name="Rectangle 2">
            <a:extLst>
              <a:ext uri="{FF2B5EF4-FFF2-40B4-BE49-F238E27FC236}">
                <a16:creationId xmlns:a16="http://schemas.microsoft.com/office/drawing/2014/main" id="{346360C5-32B7-6115-10BA-6913139C9598}"/>
              </a:ext>
            </a:extLst>
          </p:cNvPr>
          <p:cNvSpPr/>
          <p:nvPr/>
        </p:nvSpPr>
        <p:spPr>
          <a:xfrm>
            <a:off x="2528109" y="3483587"/>
            <a:ext cx="92147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台</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8" name="Rectangle 45">
            <a:extLst>
              <a:ext uri="{FF2B5EF4-FFF2-40B4-BE49-F238E27FC236}">
                <a16:creationId xmlns:a16="http://schemas.microsoft.com/office/drawing/2014/main" id="{520F585D-0D0A-AFC5-A755-941EC133C528}"/>
              </a:ext>
            </a:extLst>
          </p:cNvPr>
          <p:cNvSpPr/>
          <p:nvPr/>
        </p:nvSpPr>
        <p:spPr>
          <a:xfrm>
            <a:off x="2528109" y="1670644"/>
            <a:ext cx="921472"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金額</a:t>
            </a:r>
          </a:p>
        </p:txBody>
      </p:sp>
      <p:sp>
        <p:nvSpPr>
          <p:cNvPr id="39" name="Rectangle 2">
            <a:extLst>
              <a:ext uri="{FF2B5EF4-FFF2-40B4-BE49-F238E27FC236}">
                <a16:creationId xmlns:a16="http://schemas.microsoft.com/office/drawing/2014/main" id="{821674CB-46A6-55F2-9864-44BBF12D4665}"/>
              </a:ext>
            </a:extLst>
          </p:cNvPr>
          <p:cNvSpPr/>
          <p:nvPr/>
        </p:nvSpPr>
        <p:spPr>
          <a:xfrm>
            <a:off x="1163397" y="2738872"/>
            <a:ext cx="1267189"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交通事故の防止</a:t>
            </a:r>
            <a:endParaRPr kumimoji="1" lang="en-US" altLang="ja-JP" sz="1200" kern="0">
              <a:solidFill>
                <a:srgbClr val="3EAD92"/>
              </a:solidFill>
              <a:latin typeface="+mj-lt"/>
              <a:ea typeface="Meiryo UI" panose="020B0604030504040204" pitchFamily="50" charset="-128"/>
            </a:endParaRPr>
          </a:p>
        </p:txBody>
      </p:sp>
      <p:sp>
        <p:nvSpPr>
          <p:cNvPr id="40" name="Rectangle 2">
            <a:extLst>
              <a:ext uri="{FF2B5EF4-FFF2-40B4-BE49-F238E27FC236}">
                <a16:creationId xmlns:a16="http://schemas.microsoft.com/office/drawing/2014/main" id="{8F1C6734-BD4C-78D1-A3B7-A587DEE8B4CC}"/>
              </a:ext>
            </a:extLst>
          </p:cNvPr>
          <p:cNvSpPr/>
          <p:nvPr/>
        </p:nvSpPr>
        <p:spPr>
          <a:xfrm>
            <a:off x="2528109" y="2738872"/>
            <a:ext cx="92147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47" name="Rectangle 2">
            <a:extLst>
              <a:ext uri="{FF2B5EF4-FFF2-40B4-BE49-F238E27FC236}">
                <a16:creationId xmlns:a16="http://schemas.microsoft.com/office/drawing/2014/main" id="{322C86D9-077C-C399-5DBE-4FD4C5F7001C}"/>
              </a:ext>
            </a:extLst>
          </p:cNvPr>
          <p:cNvSpPr/>
          <p:nvPr/>
        </p:nvSpPr>
        <p:spPr>
          <a:xfrm>
            <a:off x="1163397" y="5053628"/>
            <a:ext cx="1267189"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リース料金</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その他</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49" name="Rectangle 2">
            <a:extLst>
              <a:ext uri="{FF2B5EF4-FFF2-40B4-BE49-F238E27FC236}">
                <a16:creationId xmlns:a16="http://schemas.microsoft.com/office/drawing/2014/main" id="{7B6652E6-94BF-774C-6696-09CB6107FD21}"/>
              </a:ext>
            </a:extLst>
          </p:cNvPr>
          <p:cNvSpPr/>
          <p:nvPr/>
        </p:nvSpPr>
        <p:spPr>
          <a:xfrm>
            <a:off x="2528109" y="5043454"/>
            <a:ext cx="92147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21" name="Rectangle 43">
            <a:extLst>
              <a:ext uri="{FF2B5EF4-FFF2-40B4-BE49-F238E27FC236}">
                <a16:creationId xmlns:a16="http://schemas.microsoft.com/office/drawing/2014/main" id="{17054FEC-3AEB-F851-3518-9DA91CC6FFF4}"/>
              </a:ext>
            </a:extLst>
          </p:cNvPr>
          <p:cNvSpPr/>
          <p:nvPr/>
        </p:nvSpPr>
        <p:spPr>
          <a:xfrm>
            <a:off x="833973" y="1209023"/>
            <a:ext cx="3793137" cy="289795"/>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87750" lvl="1" defTabSz="742950">
              <a:buClr>
                <a:srgbClr val="FF8222"/>
              </a:buClr>
              <a:defRPr/>
            </a:pPr>
            <a:r>
              <a:rPr kumimoji="1" lang="en-US" altLang="ja-JP" sz="1138">
                <a:solidFill>
                  <a:srgbClr val="575757"/>
                </a:solidFill>
                <a:latin typeface="+mj-lt"/>
                <a:ea typeface="Meiryo UI" panose="020B0604030504040204" pitchFamily="50" charset="-128"/>
              </a:rPr>
              <a:t>XX</a:t>
            </a:r>
          </a:p>
        </p:txBody>
      </p:sp>
      <p:sp>
        <p:nvSpPr>
          <p:cNvPr id="92" name="正方形/長方形 8">
            <a:extLst>
              <a:ext uri="{FF2B5EF4-FFF2-40B4-BE49-F238E27FC236}">
                <a16:creationId xmlns:a16="http://schemas.microsoft.com/office/drawing/2014/main" id="{35C387EA-18A7-029A-165B-CEF209462544}"/>
              </a:ext>
            </a:extLst>
          </p:cNvPr>
          <p:cNvSpPr/>
          <p:nvPr/>
        </p:nvSpPr>
        <p:spPr>
          <a:xfrm>
            <a:off x="6675214" y="1159655"/>
            <a:ext cx="3021200" cy="384422"/>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en-US" altLang="ja-JP" sz="1200">
                <a:solidFill>
                  <a:srgbClr val="575757"/>
                </a:solidFill>
                <a:latin typeface="Trebuchet MS"/>
                <a:ea typeface="Meiryo UI" panose="020B0604030504040204" pitchFamily="50" charset="-128"/>
                <a:sym typeface="Trebuchet MS" panose="020B0603020202020204" pitchFamily="34" charset="0"/>
              </a:rPr>
              <a:t>    ~     </a:t>
            </a:r>
            <a:r>
              <a:rPr lang="ja-JP" altLang="en-US" sz="1200">
                <a:solidFill>
                  <a:srgbClr val="575757"/>
                </a:solidFill>
                <a:latin typeface="Trebuchet MS"/>
                <a:ea typeface="Meiryo UI" panose="020B0604030504040204" pitchFamily="50" charset="-128"/>
                <a:sym typeface="Trebuchet MS" panose="020B0603020202020204" pitchFamily="34" charset="0"/>
              </a:rPr>
              <a:t>は前頁と同様の数字が入る</a:t>
            </a:r>
            <a:endParaRPr lang="en-US" altLang="ja-JP" sz="1200">
              <a:solidFill>
                <a:srgbClr val="575757"/>
              </a:solidFill>
              <a:latin typeface="Trebuchet MS"/>
              <a:ea typeface="Meiryo UI" panose="020B0604030504040204" pitchFamily="50" charset="-128"/>
              <a:sym typeface="Trebuchet MS" panose="020B0603020202020204" pitchFamily="34" charset="0"/>
            </a:endParaRPr>
          </a:p>
        </p:txBody>
      </p:sp>
      <p:sp>
        <p:nvSpPr>
          <p:cNvPr id="105" name="Oval 20">
            <a:extLst>
              <a:ext uri="{FF2B5EF4-FFF2-40B4-BE49-F238E27FC236}">
                <a16:creationId xmlns:a16="http://schemas.microsoft.com/office/drawing/2014/main" id="{C2B9B134-936C-CE37-C237-36F1940F1E15}"/>
              </a:ext>
            </a:extLst>
          </p:cNvPr>
          <p:cNvSpPr>
            <a:spLocks noChangeAspect="1" noChangeArrowheads="1"/>
          </p:cNvSpPr>
          <p:nvPr/>
        </p:nvSpPr>
        <p:spPr bwMode="auto">
          <a:xfrm>
            <a:off x="9209619" y="1977642"/>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106" name="Oval 20">
            <a:extLst>
              <a:ext uri="{FF2B5EF4-FFF2-40B4-BE49-F238E27FC236}">
                <a16:creationId xmlns:a16="http://schemas.microsoft.com/office/drawing/2014/main" id="{446C633D-BE41-0D68-6A05-8103D9A27A2F}"/>
              </a:ext>
            </a:extLst>
          </p:cNvPr>
          <p:cNvSpPr>
            <a:spLocks noChangeAspect="1" noChangeArrowheads="1"/>
          </p:cNvSpPr>
          <p:nvPr/>
        </p:nvSpPr>
        <p:spPr bwMode="auto">
          <a:xfrm>
            <a:off x="9209618" y="4963753"/>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107" name="Oval 20">
            <a:extLst>
              <a:ext uri="{FF2B5EF4-FFF2-40B4-BE49-F238E27FC236}">
                <a16:creationId xmlns:a16="http://schemas.microsoft.com/office/drawing/2014/main" id="{C9B26ABE-9B27-EF14-3CA0-4B839A825F8E}"/>
              </a:ext>
            </a:extLst>
          </p:cNvPr>
          <p:cNvSpPr>
            <a:spLocks noChangeAspect="1" noChangeArrowheads="1"/>
          </p:cNvSpPr>
          <p:nvPr/>
        </p:nvSpPr>
        <p:spPr bwMode="auto">
          <a:xfrm>
            <a:off x="9209618" y="3420862"/>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2</a:t>
            </a:r>
          </a:p>
        </p:txBody>
      </p:sp>
      <p:sp>
        <p:nvSpPr>
          <p:cNvPr id="114" name="Oval 20">
            <a:extLst>
              <a:ext uri="{FF2B5EF4-FFF2-40B4-BE49-F238E27FC236}">
                <a16:creationId xmlns:a16="http://schemas.microsoft.com/office/drawing/2014/main" id="{C3ADA520-7866-8B01-6862-75BF4159011D}"/>
              </a:ext>
            </a:extLst>
          </p:cNvPr>
          <p:cNvSpPr>
            <a:spLocks noChangeAspect="1" noChangeArrowheads="1"/>
          </p:cNvSpPr>
          <p:nvPr/>
        </p:nvSpPr>
        <p:spPr bwMode="auto">
          <a:xfrm>
            <a:off x="6737379" y="1257922"/>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115" name="Oval 20">
            <a:extLst>
              <a:ext uri="{FF2B5EF4-FFF2-40B4-BE49-F238E27FC236}">
                <a16:creationId xmlns:a16="http://schemas.microsoft.com/office/drawing/2014/main" id="{82DD0FEC-1DE5-830E-27F7-89BDB080F804}"/>
              </a:ext>
            </a:extLst>
          </p:cNvPr>
          <p:cNvSpPr>
            <a:spLocks noChangeAspect="1" noChangeArrowheads="1"/>
          </p:cNvSpPr>
          <p:nvPr/>
        </p:nvSpPr>
        <p:spPr bwMode="auto">
          <a:xfrm>
            <a:off x="7033592" y="1257922"/>
            <a:ext cx="181031" cy="181031"/>
          </a:xfrm>
          <a:prstGeom prst="ellipse">
            <a:avLst/>
          </a:prstGeom>
          <a:solidFill>
            <a:srgbClr val="29BA74"/>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5" name="Rectangle 2">
            <a:extLst>
              <a:ext uri="{FF2B5EF4-FFF2-40B4-BE49-F238E27FC236}">
                <a16:creationId xmlns:a16="http://schemas.microsoft.com/office/drawing/2014/main" id="{6595959D-346F-DBE5-5535-41C577C89C7C}"/>
              </a:ext>
            </a:extLst>
          </p:cNvPr>
          <p:cNvSpPr/>
          <p:nvPr/>
        </p:nvSpPr>
        <p:spPr>
          <a:xfrm>
            <a:off x="3543854" y="2043757"/>
            <a:ext cx="407215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人 </a:t>
            </a:r>
            <a:r>
              <a:rPr kumimoji="1" lang="en-US" altLang="ja-JP" sz="1200" kern="0">
                <a:solidFill>
                  <a:srgbClr val="3EAD92"/>
                </a:solidFill>
                <a:latin typeface="+mj-lt"/>
                <a:ea typeface="Meiryo UI" panose="020B0604030504040204" pitchFamily="50" charset="-128"/>
              </a:rPr>
              <a:t>× XX</a:t>
            </a:r>
            <a:r>
              <a:rPr kumimoji="1" lang="ja-JP" altLang="en-US" sz="1200" kern="0">
                <a:solidFill>
                  <a:srgbClr val="3EAD92"/>
                </a:solidFill>
                <a:latin typeface="+mj-lt"/>
                <a:ea typeface="Meiryo UI" panose="020B0604030504040204" pitchFamily="50" charset="-128"/>
              </a:rPr>
              <a:t>時間</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人・月 削減 </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根拠は</a:t>
            </a: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 </a:t>
            </a:r>
            <a:r>
              <a:rPr kumimoji="1" lang="en-US" altLang="ja-JP" sz="1200" kern="0">
                <a:solidFill>
                  <a:srgbClr val="3EAD92"/>
                </a:solidFill>
                <a:latin typeface="+mj-lt"/>
                <a:ea typeface="Meiryo UI" panose="020B0604030504040204" pitchFamily="50" charset="-128"/>
              </a:rPr>
              <a:t>× XX</a:t>
            </a:r>
            <a:r>
              <a:rPr kumimoji="1" lang="ja-JP" altLang="en-US" sz="1200" kern="0">
                <a:solidFill>
                  <a:srgbClr val="3EAD92"/>
                </a:solidFill>
                <a:latin typeface="+mj-lt"/>
                <a:ea typeface="Meiryo UI" panose="020B0604030504040204" pitchFamily="50" charset="-128"/>
              </a:rPr>
              <a:t>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時</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err="1">
                <a:solidFill>
                  <a:srgbClr val="3EAD92"/>
                </a:solidFill>
                <a:latin typeface="+mj-lt"/>
                <a:ea typeface="Meiryo UI" panose="020B0604030504040204" pitchFamily="50" charset="-128"/>
              </a:rPr>
              <a:t>XXt</a:t>
            </a:r>
            <a:r>
              <a:rPr kumimoji="1" lang="en-US" altLang="ja-JP" sz="1200" kern="0">
                <a:solidFill>
                  <a:srgbClr val="3EAD92"/>
                </a:solidFill>
                <a:latin typeface="+mj-lt"/>
                <a:ea typeface="Meiryo UI" panose="020B0604030504040204" pitchFamily="50" charset="-128"/>
              </a:rPr>
              <a:t> × XX%</a:t>
            </a:r>
            <a:r>
              <a:rPr kumimoji="1" lang="ja-JP" altLang="en-US" sz="1200" kern="0">
                <a:solidFill>
                  <a:srgbClr val="3EAD92"/>
                </a:solidFill>
                <a:latin typeface="+mj-lt"/>
                <a:ea typeface="Meiryo UI" panose="020B0604030504040204" pitchFamily="50" charset="-128"/>
              </a:rPr>
              <a:t>増</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根拠は</a:t>
            </a:r>
            <a:r>
              <a:rPr kumimoji="1" lang="en-US" altLang="ja-JP" sz="1200" kern="0">
                <a:solidFill>
                  <a:srgbClr val="3EAD92"/>
                </a:solidFill>
                <a:latin typeface="+mj-lt"/>
                <a:ea typeface="Meiryo UI" panose="020B0604030504040204" pitchFamily="50" charset="-128"/>
              </a:rPr>
              <a:t>XXX) × XX</a:t>
            </a:r>
            <a:r>
              <a:rPr kumimoji="1" lang="ja-JP" altLang="en-US" sz="1200" kern="0">
                <a:solidFill>
                  <a:srgbClr val="3EAD92"/>
                </a:solidFill>
                <a:latin typeface="+mj-lt"/>
                <a:ea typeface="Meiryo UI" panose="020B0604030504040204" pitchFamily="50" charset="-128"/>
              </a:rPr>
              <a:t>円</a:t>
            </a:r>
            <a:r>
              <a:rPr kumimoji="1" lang="en-US" altLang="ja-JP" sz="1200" kern="0">
                <a:solidFill>
                  <a:srgbClr val="3EAD92"/>
                </a:solidFill>
                <a:latin typeface="+mj-lt"/>
                <a:ea typeface="Meiryo UI" panose="020B0604030504040204" pitchFamily="50" charset="-128"/>
              </a:rPr>
              <a:t>/t</a:t>
            </a:r>
          </a:p>
        </p:txBody>
      </p:sp>
      <p:sp>
        <p:nvSpPr>
          <p:cNvPr id="7" name="Rectangle 2">
            <a:extLst>
              <a:ext uri="{FF2B5EF4-FFF2-40B4-BE49-F238E27FC236}">
                <a16:creationId xmlns:a16="http://schemas.microsoft.com/office/drawing/2014/main" id="{1CB2D18E-5714-C99D-C861-7A42D4F15B63}"/>
              </a:ext>
            </a:extLst>
          </p:cNvPr>
          <p:cNvSpPr/>
          <p:nvPr/>
        </p:nvSpPr>
        <p:spPr>
          <a:xfrm>
            <a:off x="3543854" y="3483587"/>
            <a:ext cx="407215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の販売価格が</a:t>
            </a: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円のため</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p>
        </p:txBody>
      </p:sp>
      <p:sp>
        <p:nvSpPr>
          <p:cNvPr id="9" name="Rectangle 45">
            <a:extLst>
              <a:ext uri="{FF2B5EF4-FFF2-40B4-BE49-F238E27FC236}">
                <a16:creationId xmlns:a16="http://schemas.microsoft.com/office/drawing/2014/main" id="{463031C7-4C95-86A8-9865-11978C259D1B}"/>
              </a:ext>
            </a:extLst>
          </p:cNvPr>
          <p:cNvSpPr/>
          <p:nvPr/>
        </p:nvSpPr>
        <p:spPr>
          <a:xfrm>
            <a:off x="3543854" y="1670644"/>
            <a:ext cx="4072152"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算出の根拠</a:t>
            </a:r>
          </a:p>
        </p:txBody>
      </p:sp>
      <p:sp>
        <p:nvSpPr>
          <p:cNvPr id="16" name="Rectangle 2">
            <a:extLst>
              <a:ext uri="{FF2B5EF4-FFF2-40B4-BE49-F238E27FC236}">
                <a16:creationId xmlns:a16="http://schemas.microsoft.com/office/drawing/2014/main" id="{52717315-DB50-F12C-C337-B52C67A9F132}"/>
              </a:ext>
            </a:extLst>
          </p:cNvPr>
          <p:cNvSpPr/>
          <p:nvPr/>
        </p:nvSpPr>
        <p:spPr>
          <a:xfrm>
            <a:off x="3543854" y="2738872"/>
            <a:ext cx="407215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kern="0">
                <a:solidFill>
                  <a:srgbClr val="575757"/>
                </a:solidFill>
                <a:latin typeface="+mj-lt"/>
                <a:ea typeface="Meiryo UI" panose="020B0604030504040204" pitchFamily="50" charset="-128"/>
              </a:rPr>
              <a:t>XX</a:t>
            </a: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定性効果が大きい場合は、それが重要である理由を補足</a:t>
            </a:r>
            <a:r>
              <a:rPr kumimoji="1" lang="en-US" altLang="ja-JP" sz="1200" kern="0">
                <a:solidFill>
                  <a:srgbClr val="3EAD92"/>
                </a:solidFill>
                <a:latin typeface="+mj-lt"/>
                <a:ea typeface="Meiryo UI" panose="020B0604030504040204" pitchFamily="50" charset="-128"/>
              </a:rPr>
              <a:t>)</a:t>
            </a:r>
          </a:p>
        </p:txBody>
      </p:sp>
      <p:sp>
        <p:nvSpPr>
          <p:cNvPr id="19" name="Rectangle 2">
            <a:extLst>
              <a:ext uri="{FF2B5EF4-FFF2-40B4-BE49-F238E27FC236}">
                <a16:creationId xmlns:a16="http://schemas.microsoft.com/office/drawing/2014/main" id="{6F2B4DE2-C5C9-DA75-1E43-772C99C6DAEE}"/>
              </a:ext>
            </a:extLst>
          </p:cNvPr>
          <p:cNvSpPr/>
          <p:nvPr/>
        </p:nvSpPr>
        <p:spPr>
          <a:xfrm>
            <a:off x="3543854" y="5043454"/>
            <a:ext cx="407215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のリース料金が</a:t>
            </a: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円のため</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p>
        </p:txBody>
      </p:sp>
      <p:sp>
        <p:nvSpPr>
          <p:cNvPr id="2" name="Rectangle 217">
            <a:extLst>
              <a:ext uri="{FF2B5EF4-FFF2-40B4-BE49-F238E27FC236}">
                <a16:creationId xmlns:a16="http://schemas.microsoft.com/office/drawing/2014/main" id="{99DBDD9A-B93B-FF84-6C09-63E7ECF9166B}"/>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3" name="Rectangle 217">
            <a:extLst>
              <a:ext uri="{FF2B5EF4-FFF2-40B4-BE49-F238E27FC236}">
                <a16:creationId xmlns:a16="http://schemas.microsoft.com/office/drawing/2014/main" id="{87360BE1-E749-4379-C965-7B18D090394A}"/>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2" name="正方形/長方形 8">
            <a:extLst>
              <a:ext uri="{FF2B5EF4-FFF2-40B4-BE49-F238E27FC236}">
                <a16:creationId xmlns:a16="http://schemas.microsoft.com/office/drawing/2014/main" id="{DF1A808B-6C53-6DB0-2811-9DB3894443A4}"/>
              </a:ext>
            </a:extLst>
          </p:cNvPr>
          <p:cNvSpPr/>
          <p:nvPr/>
        </p:nvSpPr>
        <p:spPr>
          <a:xfrm>
            <a:off x="3720969" y="214880"/>
            <a:ext cx="3833786" cy="744351"/>
          </a:xfrm>
          <a:prstGeom prst="wedgeRectCallout">
            <a:avLst>
              <a:gd name="adj1" fmla="val -32239"/>
              <a:gd name="adj2" fmla="val 150285"/>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ja-JP" altLang="en-US" sz="1200">
                <a:solidFill>
                  <a:srgbClr val="575757"/>
                </a:solidFill>
                <a:latin typeface="Trebuchet MS"/>
                <a:ea typeface="Meiryo UI" panose="020B0604030504040204" pitchFamily="50" charset="-128"/>
                <a:sym typeface="Trebuchet MS" panose="020B0603020202020204" pitchFamily="34" charset="0"/>
              </a:rPr>
              <a:t>費用対効果に見合わなくとも、そのソリューションを導入することとなっている場合</a:t>
            </a:r>
            <a:r>
              <a:rPr lang="en-US" altLang="ja-JP" sz="1200">
                <a:solidFill>
                  <a:srgbClr val="575757"/>
                </a:solidFill>
                <a:latin typeface="Trebuchet MS"/>
                <a:ea typeface="Meiryo UI" panose="020B0604030504040204" pitchFamily="50" charset="-128"/>
                <a:sym typeface="Trebuchet MS" panose="020B0603020202020204" pitchFamily="34" charset="0"/>
              </a:rPr>
              <a:t>(= </a:t>
            </a:r>
            <a:r>
              <a:rPr lang="ja-JP" altLang="en-US" sz="1200">
                <a:solidFill>
                  <a:srgbClr val="575757"/>
                </a:solidFill>
                <a:latin typeface="Trebuchet MS"/>
                <a:ea typeface="Meiryo UI" panose="020B0604030504040204" pitchFamily="50" charset="-128"/>
                <a:sym typeface="Trebuchet MS" panose="020B0603020202020204" pitchFamily="34" charset="0"/>
              </a:rPr>
              <a:t>定性効果が大きい場合</a:t>
            </a:r>
            <a:r>
              <a:rPr lang="en-US" altLang="ja-JP" sz="1200">
                <a:solidFill>
                  <a:srgbClr val="575757"/>
                </a:solidFill>
                <a:latin typeface="Trebuchet MS"/>
                <a:ea typeface="Meiryo UI" panose="020B0604030504040204" pitchFamily="50" charset="-128"/>
                <a:sym typeface="Trebuchet MS" panose="020B0603020202020204" pitchFamily="34" charset="0"/>
              </a:rPr>
              <a:t>)</a:t>
            </a:r>
            <a:r>
              <a:rPr lang="ja-JP" altLang="en-US" sz="1200">
                <a:solidFill>
                  <a:srgbClr val="575757"/>
                </a:solidFill>
                <a:latin typeface="Trebuchet MS"/>
                <a:ea typeface="Meiryo UI" panose="020B0604030504040204" pitchFamily="50" charset="-128"/>
                <a:sym typeface="Trebuchet MS" panose="020B0603020202020204" pitchFamily="34" charset="0"/>
              </a:rPr>
              <a:t>は、その根拠を定性効果の</a:t>
            </a:r>
            <a:r>
              <a:rPr lang="en-US" altLang="ja-JP" sz="1200">
                <a:solidFill>
                  <a:srgbClr val="575757"/>
                </a:solidFill>
                <a:latin typeface="Trebuchet MS"/>
                <a:ea typeface="Meiryo UI" panose="020B0604030504040204" pitchFamily="50" charset="-128"/>
                <a:sym typeface="Trebuchet MS" panose="020B0603020202020204" pitchFamily="34" charset="0"/>
              </a:rPr>
              <a:t>"</a:t>
            </a:r>
            <a:r>
              <a:rPr lang="ja-JP" altLang="en-US" sz="1200">
                <a:solidFill>
                  <a:srgbClr val="575757"/>
                </a:solidFill>
                <a:latin typeface="Trebuchet MS"/>
                <a:ea typeface="Meiryo UI" panose="020B0604030504040204" pitchFamily="50" charset="-128"/>
                <a:sym typeface="Trebuchet MS" panose="020B0603020202020204" pitchFamily="34" charset="0"/>
              </a:rPr>
              <a:t>算出の根拠</a:t>
            </a:r>
            <a:r>
              <a:rPr lang="en-US" altLang="ja-JP" sz="1200">
                <a:solidFill>
                  <a:srgbClr val="575757"/>
                </a:solidFill>
                <a:latin typeface="Trebuchet MS"/>
                <a:ea typeface="Meiryo UI" panose="020B0604030504040204" pitchFamily="50" charset="-128"/>
                <a:sym typeface="Trebuchet MS" panose="020B0603020202020204" pitchFamily="34" charset="0"/>
              </a:rPr>
              <a:t>"</a:t>
            </a:r>
            <a:r>
              <a:rPr lang="ja-JP" altLang="en-US" sz="1200">
                <a:solidFill>
                  <a:srgbClr val="575757"/>
                </a:solidFill>
                <a:latin typeface="Trebuchet MS"/>
                <a:ea typeface="Meiryo UI" panose="020B0604030504040204" pitchFamily="50" charset="-128"/>
                <a:sym typeface="Trebuchet MS" panose="020B0603020202020204" pitchFamily="34" charset="0"/>
              </a:rPr>
              <a:t>のボックス内に記載すること</a:t>
            </a:r>
            <a:endParaRPr lang="en-US" altLang="ja-JP" sz="1200">
              <a:solidFill>
                <a:srgbClr val="575757"/>
              </a:solidFill>
              <a:latin typeface="Trebuchet MS"/>
              <a:ea typeface="Meiryo UI" panose="020B0604030504040204" pitchFamily="50" charset="-128"/>
              <a:sym typeface="Trebuchet MS" panose="020B0603020202020204" pitchFamily="34" charset="0"/>
            </a:endParaRPr>
          </a:p>
        </p:txBody>
      </p:sp>
    </p:spTree>
    <p:extLst>
      <p:ext uri="{BB962C8B-B14F-4D97-AF65-F5344CB8AC3E}">
        <p14:creationId xmlns:p14="http://schemas.microsoft.com/office/powerpoint/2010/main" val="28745053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352BA-B247-047A-EE89-B1129BA4B263}"/>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24E42FB-185F-C5F5-D7E1-6D51675A9BCF}"/>
              </a:ext>
            </a:extLst>
          </p:cNvPr>
          <p:cNvGraphicFramePr>
            <a:graphicFrameLocks noChangeAspect="1"/>
          </p:cNvGraphicFramePr>
          <p:nvPr>
            <p:custDataLst>
              <p:tags r:id="rId1"/>
            </p:custDataLst>
            <p:extLst>
              <p:ext uri="{D42A27DB-BD31-4B8C-83A1-F6EECF244321}">
                <p14:modId xmlns:p14="http://schemas.microsoft.com/office/powerpoint/2010/main" val="1868081422"/>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6" imgW="395" imgH="396" progId="TCLayout.ActiveDocument.1">
                  <p:embed/>
                </p:oleObj>
              </mc:Choice>
              <mc:Fallback>
                <p:oleObj name="think-cell Slide" r:id="rId6" imgW="395" imgH="396" progId="TCLayout.ActiveDocument.1">
                  <p:embed/>
                  <p:pic>
                    <p:nvPicPr>
                      <p:cNvPr id="6" name="think-cell data - do not delete" hidden="1">
                        <a:extLst>
                          <a:ext uri="{FF2B5EF4-FFF2-40B4-BE49-F238E27FC236}">
                            <a16:creationId xmlns:a16="http://schemas.microsoft.com/office/drawing/2014/main" id="{F24E42FB-185F-C5F5-D7E1-6D51675A9BCF}"/>
                          </a:ext>
                        </a:extLst>
                      </p:cNvPr>
                      <p:cNvPicPr/>
                      <p:nvPr/>
                    </p:nvPicPr>
                    <p:blipFill>
                      <a:blip r:embed="rId7"/>
                      <a:stretch>
                        <a:fillRect/>
                      </a:stretch>
                    </p:blipFill>
                    <p:spPr>
                      <a:xfrm>
                        <a:off x="1290" y="644228"/>
                        <a:ext cx="1290" cy="1290"/>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8110A970-75AE-BC7F-F5C2-58D177F93D74}"/>
              </a:ext>
            </a:extLst>
          </p:cNvPr>
          <p:cNvSpPr>
            <a:spLocks noGrp="1"/>
          </p:cNvSpPr>
          <p:nvPr>
            <p:ph type="title"/>
          </p:nvPr>
        </p:nvSpPr>
        <p:spPr>
          <a:xfrm>
            <a:off x="199844" y="641858"/>
            <a:ext cx="8883348" cy="270074"/>
          </a:xfrm>
        </p:spPr>
        <p:txBody>
          <a:bodyPr vert="horz">
            <a:noAutofit/>
          </a:bodyPr>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期待効果</a:t>
            </a:r>
            <a:r>
              <a:rPr kumimoji="1" lang="en-US" altLang="ja-JP">
                <a:solidFill>
                  <a:srgbClr val="FE9341"/>
                </a:solidFill>
                <a:latin typeface="Trebuchet MS" panose="020B0603020202020204" pitchFamily="34" charset="0"/>
                <a:ea typeface="Meiryo UI" panose="020B0604030504040204" pitchFamily="50" charset="-128"/>
              </a:rPr>
              <a:t>/</a:t>
            </a:r>
            <a:r>
              <a:rPr kumimoji="1" lang="ja-JP" altLang="en-US">
                <a:solidFill>
                  <a:srgbClr val="FE9341"/>
                </a:solidFill>
                <a:latin typeface="Trebuchet MS" panose="020B0603020202020204" pitchFamily="34" charset="0"/>
                <a:ea typeface="Meiryo UI" panose="020B0604030504040204" pitchFamily="50" charset="-128"/>
              </a:rPr>
              <a:t>資金計画</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販売主体</a:t>
            </a:r>
            <a:endParaRPr kumimoji="1" lang="en-US">
              <a:solidFill>
                <a:srgbClr val="FE9341"/>
              </a:solidFill>
              <a:latin typeface="Trebuchet MS" panose="020B0603020202020204" pitchFamily="34" charset="0"/>
              <a:ea typeface="Meiryo UI" panose="020B0604030504040204" pitchFamily="50" charset="-128"/>
            </a:endParaRPr>
          </a:p>
        </p:txBody>
      </p:sp>
      <p:sp>
        <p:nvSpPr>
          <p:cNvPr id="7" name="テキスト ボックス 42">
            <a:extLst>
              <a:ext uri="{FF2B5EF4-FFF2-40B4-BE49-F238E27FC236}">
                <a16:creationId xmlns:a16="http://schemas.microsoft.com/office/drawing/2014/main" id="{671C03D0-72D5-38D2-B790-BEFF6ECCE19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defPPr>
              <a:defRPr lang="en-US"/>
            </a:defPPr>
            <a:lvl1pPr defTabSz="742950">
              <a:defRPr kumimoji="1" sz="1200">
                <a:solidFill>
                  <a:srgbClr val="575757"/>
                </a:solidFill>
                <a:latin typeface="Trebuchet MS" panose="020B0603020202020204" pitchFamily="34" charset="0"/>
                <a:ea typeface="Meiryo UI" panose="020B0604030504040204" pitchFamily="50" charset="-128"/>
              </a:defRPr>
            </a:lvl1pPr>
          </a:lstStyle>
          <a:p>
            <a:r>
              <a:rPr lang="en-US" altLang="ja-JP"/>
              <a:t>3</a:t>
            </a:r>
            <a:r>
              <a:rPr lang="ja-JP" altLang="en-US"/>
              <a:t>章：実装・横展開の計画</a:t>
            </a:r>
          </a:p>
        </p:txBody>
      </p:sp>
      <p:sp>
        <p:nvSpPr>
          <p:cNvPr id="28" name="Rectangle 3">
            <a:extLst>
              <a:ext uri="{FF2B5EF4-FFF2-40B4-BE49-F238E27FC236}">
                <a16:creationId xmlns:a16="http://schemas.microsoft.com/office/drawing/2014/main" id="{CE2BD7B7-6A85-ACA6-4BE8-2EC2E0CBF819}"/>
              </a:ext>
            </a:extLst>
          </p:cNvPr>
          <p:cNvSpPr/>
          <p:nvPr/>
        </p:nvSpPr>
        <p:spPr>
          <a:xfrm>
            <a:off x="201012" y="2658528"/>
            <a:ext cx="447495" cy="1432400"/>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費用</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35" name="Rectangle 3">
            <a:extLst>
              <a:ext uri="{FF2B5EF4-FFF2-40B4-BE49-F238E27FC236}">
                <a16:creationId xmlns:a16="http://schemas.microsoft.com/office/drawing/2014/main" id="{3B70EAFE-79D0-896A-C88C-2745AEF2AC85}"/>
              </a:ext>
            </a:extLst>
          </p:cNvPr>
          <p:cNvSpPr/>
          <p:nvPr/>
        </p:nvSpPr>
        <p:spPr>
          <a:xfrm>
            <a:off x="706605" y="3477543"/>
            <a:ext cx="1262654" cy="272355"/>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r>
              <a:rPr kumimoji="1" lang="ja-JP" altLang="en-US" sz="1300">
                <a:solidFill>
                  <a:srgbClr val="575757"/>
                </a:solidFill>
                <a:latin typeface="Trebuchet MS" panose="020B0603020202020204" pitchFamily="34" charset="0"/>
                <a:ea typeface="Meiryo UI" panose="020B0604030504040204" pitchFamily="50" charset="-128"/>
              </a:rPr>
              <a:t>件数</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導入先数</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37" name="Straight Connector 71">
            <a:extLst>
              <a:ext uri="{FF2B5EF4-FFF2-40B4-BE49-F238E27FC236}">
                <a16:creationId xmlns:a16="http://schemas.microsoft.com/office/drawing/2014/main" id="{3642A446-11E6-E773-0291-4151540EAB3F}"/>
              </a:ext>
            </a:extLst>
          </p:cNvPr>
          <p:cNvCxnSpPr>
            <a:cxnSpLocks/>
          </p:cNvCxnSpPr>
          <p:nvPr/>
        </p:nvCxnSpPr>
        <p:spPr>
          <a:xfrm>
            <a:off x="706604" y="3431921"/>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0" name="Rectangle 3">
            <a:extLst>
              <a:ext uri="{FF2B5EF4-FFF2-40B4-BE49-F238E27FC236}">
                <a16:creationId xmlns:a16="http://schemas.microsoft.com/office/drawing/2014/main" id="{3B477CCD-087F-43DE-0CCD-E261E2708B96}"/>
              </a:ext>
            </a:extLst>
          </p:cNvPr>
          <p:cNvSpPr/>
          <p:nvPr/>
        </p:nvSpPr>
        <p:spPr>
          <a:xfrm>
            <a:off x="706605" y="2658527"/>
            <a:ext cx="1262654" cy="318266"/>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イニシャル</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32" name="Rectangle 3">
            <a:extLst>
              <a:ext uri="{FF2B5EF4-FFF2-40B4-BE49-F238E27FC236}">
                <a16:creationId xmlns:a16="http://schemas.microsoft.com/office/drawing/2014/main" id="{529BA705-616A-BC19-86C4-359B4887DCC2}"/>
              </a:ext>
            </a:extLst>
          </p:cNvPr>
          <p:cNvSpPr/>
          <p:nvPr/>
        </p:nvSpPr>
        <p:spPr>
          <a:xfrm>
            <a:off x="706605" y="3068035"/>
            <a:ext cx="1262654" cy="318266"/>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ランニング</a:t>
            </a:r>
            <a:r>
              <a:rPr kumimoji="1" lang="en-US" altLang="ja-JP" sz="1300">
                <a:solidFill>
                  <a:srgbClr val="575757"/>
                </a:solidFill>
                <a:latin typeface="Trebuchet MS" panose="020B0603020202020204" pitchFamily="34" charset="0"/>
                <a:ea typeface="Meiryo UI" panose="020B0604030504040204" pitchFamily="50" charset="-128"/>
              </a:rPr>
              <a:t>/</a:t>
            </a:r>
            <a:r>
              <a:rPr kumimoji="1" lang="ja-JP" altLang="en-US" sz="1300">
                <a:solidFill>
                  <a:srgbClr val="575757"/>
                </a:solidFill>
                <a:latin typeface="Trebuchet MS" panose="020B0603020202020204" pitchFamily="34" charset="0"/>
                <a:ea typeface="Meiryo UI" panose="020B0604030504040204" pitchFamily="50" charset="-128"/>
              </a:rPr>
              <a:t>件</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34" name="Straight Connector 71">
            <a:extLst>
              <a:ext uri="{FF2B5EF4-FFF2-40B4-BE49-F238E27FC236}">
                <a16:creationId xmlns:a16="http://schemas.microsoft.com/office/drawing/2014/main" id="{605D0F05-31DA-0997-22EC-E6036CA7485F}"/>
              </a:ext>
            </a:extLst>
          </p:cNvPr>
          <p:cNvCxnSpPr>
            <a:cxnSpLocks/>
          </p:cNvCxnSpPr>
          <p:nvPr/>
        </p:nvCxnSpPr>
        <p:spPr>
          <a:xfrm>
            <a:off x="706604" y="3022414"/>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55" name="Straight Connector 71">
            <a:extLst>
              <a:ext uri="{FF2B5EF4-FFF2-40B4-BE49-F238E27FC236}">
                <a16:creationId xmlns:a16="http://schemas.microsoft.com/office/drawing/2014/main" id="{BBF32E7D-39B8-DE19-ACD4-6754B13B9004}"/>
              </a:ext>
            </a:extLst>
          </p:cNvPr>
          <p:cNvCxnSpPr>
            <a:cxnSpLocks/>
          </p:cNvCxnSpPr>
          <p:nvPr/>
        </p:nvCxnSpPr>
        <p:spPr>
          <a:xfrm>
            <a:off x="199847" y="4205025"/>
            <a:ext cx="5317452"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1" name="Rectangle 3">
            <a:extLst>
              <a:ext uri="{FF2B5EF4-FFF2-40B4-BE49-F238E27FC236}">
                <a16:creationId xmlns:a16="http://schemas.microsoft.com/office/drawing/2014/main" id="{65B9F6EF-1369-4383-616D-01BE208EBF64}"/>
              </a:ext>
            </a:extLst>
          </p:cNvPr>
          <p:cNvSpPr/>
          <p:nvPr/>
        </p:nvSpPr>
        <p:spPr>
          <a:xfrm>
            <a:off x="201012" y="4243681"/>
            <a:ext cx="447495" cy="2233965"/>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資金調達</a:t>
            </a:r>
            <a:endParaRPr kumimoji="1" lang="en-US" altLang="ja-JP" sz="1300">
              <a:solidFill>
                <a:srgbClr val="575757"/>
              </a:solidFill>
              <a:latin typeface="Trebuchet MS" panose="020B0603020202020204" pitchFamily="34" charset="0"/>
              <a:ea typeface="Meiryo UI" panose="020B0604030504040204" pitchFamily="50" charset="-128"/>
            </a:endParaRPr>
          </a:p>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方法</a:t>
            </a:r>
            <a:endParaRPr kumimoji="1" lang="en-US" sz="1300">
              <a:solidFill>
                <a:srgbClr val="575757"/>
              </a:solidFill>
              <a:latin typeface="Trebuchet MS" panose="020B0603020202020204" pitchFamily="34" charset="0"/>
              <a:ea typeface="Meiryo UI" panose="020B0604030504040204" pitchFamily="50" charset="-128"/>
            </a:endParaRPr>
          </a:p>
        </p:txBody>
      </p:sp>
      <p:sp>
        <p:nvSpPr>
          <p:cNvPr id="66" name="Rectangle 3">
            <a:extLst>
              <a:ext uri="{FF2B5EF4-FFF2-40B4-BE49-F238E27FC236}">
                <a16:creationId xmlns:a16="http://schemas.microsoft.com/office/drawing/2014/main" id="{F7C2F0B7-8AB0-6844-37C2-C97CD433C971}"/>
              </a:ext>
            </a:extLst>
          </p:cNvPr>
          <p:cNvSpPr/>
          <p:nvPr/>
        </p:nvSpPr>
        <p:spPr>
          <a:xfrm>
            <a:off x="706605" y="4243680"/>
            <a:ext cx="1262654" cy="69512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300">
                <a:solidFill>
                  <a:srgbClr val="575757"/>
                </a:solidFill>
                <a:latin typeface="Trebuchet MS" panose="020B0603020202020204" pitchFamily="34" charset="0"/>
                <a:ea typeface="Meiryo UI" panose="020B0604030504040204" pitchFamily="50" charset="-128"/>
              </a:rPr>
              <a:t>xxx</a:t>
            </a:r>
          </a:p>
          <a:p>
            <a:pPr defTabSz="742950">
              <a:defRPr/>
            </a:pPr>
            <a:r>
              <a:rPr kumimoji="1" lang="en-US" altLang="ja-JP" sz="1138" err="1">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省</a:t>
            </a:r>
            <a:r>
              <a:rPr kumimoji="1" lang="en-US" altLang="ja-JP" sz="1138">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事業</a:t>
            </a:r>
            <a:br>
              <a:rPr kumimoji="1" lang="en-US" altLang="ja-JP" sz="1138">
                <a:solidFill>
                  <a:srgbClr val="3EAD92"/>
                </a:solidFill>
                <a:latin typeface="Trebuchet MS" panose="020B0603020202020204" pitchFamily="34" charset="0"/>
                <a:ea typeface="Meiryo UI" panose="020B0604030504040204" pitchFamily="50" charset="-128"/>
              </a:rPr>
            </a:br>
            <a:r>
              <a:rPr kumimoji="1" lang="ja-JP" altLang="en-US" sz="1138">
                <a:solidFill>
                  <a:srgbClr val="3EAD92"/>
                </a:solidFill>
                <a:latin typeface="Trebuchet MS" panose="020B0603020202020204" pitchFamily="34" charset="0"/>
                <a:ea typeface="Meiryo UI" panose="020B0604030504040204" pitchFamily="50" charset="-128"/>
              </a:rPr>
              <a:t>補助金</a:t>
            </a:r>
            <a:endParaRPr kumimoji="1" lang="en-US" altLang="ja-JP" sz="1138">
              <a:solidFill>
                <a:srgbClr val="3EAD92"/>
              </a:solidFill>
              <a:latin typeface="Trebuchet MS" panose="020B0603020202020204" pitchFamily="34" charset="0"/>
              <a:ea typeface="Meiryo UI" panose="020B0604030504040204" pitchFamily="50" charset="-128"/>
            </a:endParaRPr>
          </a:p>
          <a:p>
            <a:pPr defTabSz="742950">
              <a:defRPr/>
            </a:pPr>
            <a:endParaRPr kumimoji="1" lang="en-US" sz="1300">
              <a:solidFill>
                <a:srgbClr val="FE9341"/>
              </a:solidFill>
              <a:latin typeface="Trebuchet MS" panose="020B0603020202020204" pitchFamily="34" charset="0"/>
              <a:ea typeface="Meiryo UI" panose="020B0604030504040204" pitchFamily="50" charset="-128"/>
            </a:endParaRPr>
          </a:p>
        </p:txBody>
      </p:sp>
      <p:sp>
        <p:nvSpPr>
          <p:cNvPr id="73" name="Rectangle 3">
            <a:extLst>
              <a:ext uri="{FF2B5EF4-FFF2-40B4-BE49-F238E27FC236}">
                <a16:creationId xmlns:a16="http://schemas.microsoft.com/office/drawing/2014/main" id="{3D3765ED-A516-3CAB-28B5-F956622B6BAB}"/>
              </a:ext>
            </a:extLst>
          </p:cNvPr>
          <p:cNvSpPr/>
          <p:nvPr/>
        </p:nvSpPr>
        <p:spPr>
          <a:xfrm>
            <a:off x="706605" y="5013101"/>
            <a:ext cx="1262654" cy="69512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76" name="Rectangle 3">
            <a:extLst>
              <a:ext uri="{FF2B5EF4-FFF2-40B4-BE49-F238E27FC236}">
                <a16:creationId xmlns:a16="http://schemas.microsoft.com/office/drawing/2014/main" id="{D0DF0848-6821-BE90-C73C-696640A8168B}"/>
              </a:ext>
            </a:extLst>
          </p:cNvPr>
          <p:cNvSpPr/>
          <p:nvPr/>
        </p:nvSpPr>
        <p:spPr>
          <a:xfrm>
            <a:off x="706605" y="5782521"/>
            <a:ext cx="1262654" cy="69512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cxnSp>
        <p:nvCxnSpPr>
          <p:cNvPr id="85" name="Straight Connector 71">
            <a:extLst>
              <a:ext uri="{FF2B5EF4-FFF2-40B4-BE49-F238E27FC236}">
                <a16:creationId xmlns:a16="http://schemas.microsoft.com/office/drawing/2014/main" id="{2467785A-1FA7-0256-EBFF-CE8F5BD99CC4}"/>
              </a:ext>
            </a:extLst>
          </p:cNvPr>
          <p:cNvCxnSpPr>
            <a:cxnSpLocks/>
          </p:cNvCxnSpPr>
          <p:nvPr/>
        </p:nvCxnSpPr>
        <p:spPr>
          <a:xfrm>
            <a:off x="706604" y="4975953"/>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96" name="Straight Connector 71">
            <a:extLst>
              <a:ext uri="{FF2B5EF4-FFF2-40B4-BE49-F238E27FC236}">
                <a16:creationId xmlns:a16="http://schemas.microsoft.com/office/drawing/2014/main" id="{ED9EDF03-6E5F-1CEE-31FE-200298C50DB8}"/>
              </a:ext>
            </a:extLst>
          </p:cNvPr>
          <p:cNvCxnSpPr>
            <a:cxnSpLocks/>
          </p:cNvCxnSpPr>
          <p:nvPr/>
        </p:nvCxnSpPr>
        <p:spPr>
          <a:xfrm>
            <a:off x="706604" y="5745374"/>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AF074B0-9267-96BA-26D9-7328DE326AC3}"/>
              </a:ext>
            </a:extLst>
          </p:cNvPr>
          <p:cNvSpPr/>
          <p:nvPr/>
        </p:nvSpPr>
        <p:spPr>
          <a:xfrm>
            <a:off x="731877" y="4757100"/>
            <a:ext cx="1262654" cy="288717"/>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資金調達方法を</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65" name="Rectangle 2">
            <a:extLst>
              <a:ext uri="{FF2B5EF4-FFF2-40B4-BE49-F238E27FC236}">
                <a16:creationId xmlns:a16="http://schemas.microsoft.com/office/drawing/2014/main" id="{17C864BD-093A-9F04-1DA5-8BD4DD69EDB7}"/>
              </a:ext>
            </a:extLst>
          </p:cNvPr>
          <p:cNvSpPr/>
          <p:nvPr/>
        </p:nvSpPr>
        <p:spPr>
          <a:xfrm>
            <a:off x="4443308" y="30100"/>
            <a:ext cx="3191488" cy="500335"/>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000000"/>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各年度の費用小計に対して、経費を負担する主体を記載してください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補助金等の記載も含む</a:t>
            </a:r>
            <a:r>
              <a:rPr kumimoji="1" lang="en-US" altLang="ja-JP" sz="1200">
                <a:solidFill>
                  <a:srgbClr val="575757"/>
                </a:solidFill>
                <a:latin typeface="Trebuchet MS" panose="020B0603020202020204" pitchFamily="34" charset="0"/>
                <a:ea typeface="Meiryo UI" panose="020B0604030504040204" pitchFamily="50" charset="-128"/>
              </a:rPr>
              <a:t>)</a:t>
            </a:r>
          </a:p>
        </p:txBody>
      </p:sp>
      <p:sp>
        <p:nvSpPr>
          <p:cNvPr id="12" name="Rectangle 3">
            <a:extLst>
              <a:ext uri="{FF2B5EF4-FFF2-40B4-BE49-F238E27FC236}">
                <a16:creationId xmlns:a16="http://schemas.microsoft.com/office/drawing/2014/main" id="{F118A2A4-0499-DCB9-B03F-895D022ACA81}"/>
              </a:ext>
            </a:extLst>
          </p:cNvPr>
          <p:cNvSpPr/>
          <p:nvPr/>
        </p:nvSpPr>
        <p:spPr>
          <a:xfrm>
            <a:off x="201012" y="1378762"/>
            <a:ext cx="447495" cy="1228292"/>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収益</a:t>
            </a:r>
            <a:endParaRPr kumimoji="1" 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13" name="Rectangle 3">
            <a:extLst>
              <a:ext uri="{FF2B5EF4-FFF2-40B4-BE49-F238E27FC236}">
                <a16:creationId xmlns:a16="http://schemas.microsoft.com/office/drawing/2014/main" id="{9AC0FF84-0246-B5AE-21FA-16D6F4847B7B}"/>
              </a:ext>
            </a:extLst>
          </p:cNvPr>
          <p:cNvSpPr/>
          <p:nvPr/>
        </p:nvSpPr>
        <p:spPr>
          <a:xfrm>
            <a:off x="648507" y="2247840"/>
            <a:ext cx="1320753" cy="365633"/>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合計</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33" name="Rectangle 3">
            <a:extLst>
              <a:ext uri="{FF2B5EF4-FFF2-40B4-BE49-F238E27FC236}">
                <a16:creationId xmlns:a16="http://schemas.microsoft.com/office/drawing/2014/main" id="{5001B60C-E83B-4E0B-326E-CBD547FD513E}"/>
              </a:ext>
            </a:extLst>
          </p:cNvPr>
          <p:cNvSpPr/>
          <p:nvPr/>
        </p:nvSpPr>
        <p:spPr>
          <a:xfrm>
            <a:off x="706605" y="1378763"/>
            <a:ext cx="1262654" cy="358780"/>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収益</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件</a:t>
            </a:r>
            <a:endParaRPr kumimoji="1" 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36" name="Straight Connector 71">
            <a:extLst>
              <a:ext uri="{FF2B5EF4-FFF2-40B4-BE49-F238E27FC236}">
                <a16:creationId xmlns:a16="http://schemas.microsoft.com/office/drawing/2014/main" id="{6EB94F81-363B-D389-6D6B-6CB02BF279FD}"/>
              </a:ext>
            </a:extLst>
          </p:cNvPr>
          <p:cNvCxnSpPr>
            <a:cxnSpLocks/>
          </p:cNvCxnSpPr>
          <p:nvPr/>
        </p:nvCxnSpPr>
        <p:spPr>
          <a:xfrm>
            <a:off x="706604" y="2231521"/>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1" name="Rectangle 3">
            <a:extLst>
              <a:ext uri="{FF2B5EF4-FFF2-40B4-BE49-F238E27FC236}">
                <a16:creationId xmlns:a16="http://schemas.microsoft.com/office/drawing/2014/main" id="{E0971DA6-4557-9108-E598-D4282FDE8360}"/>
              </a:ext>
            </a:extLst>
          </p:cNvPr>
          <p:cNvSpPr/>
          <p:nvPr/>
        </p:nvSpPr>
        <p:spPr>
          <a:xfrm>
            <a:off x="706605" y="1801192"/>
            <a:ext cx="1262654" cy="358780"/>
          </a:xfrm>
          <a:prstGeom prst="rect">
            <a:avLst/>
          </a:prstGeom>
          <a:solidFill>
            <a:schemeClr val="tx2">
              <a:lumMod val="20000"/>
              <a:lumOff val="80000"/>
            </a:scheme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件数</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r>
              <a:rPr kumimoji="1" lang="ja-JP" alt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導入先数</a:t>
            </a:r>
            <a:r>
              <a:rPr kumimoji="1" lang="en-US" altLang="ja-JP" sz="1300">
                <a:solidFill>
                  <a:srgbClr val="575757"/>
                </a:solidFill>
                <a:latin typeface="Trebuchet MS" panose="020B0603020202020204" pitchFamily="34" charset="0"/>
                <a:ea typeface="Meiryo UI" panose="020B0604030504040204" pitchFamily="50" charset="-128"/>
                <a:sym typeface="Trebuchet MS" panose="020B0603020202020204" pitchFamily="34" charset="0"/>
              </a:rPr>
              <a:t>)</a:t>
            </a:r>
            <a:endParaRPr kumimoji="1" lang="en-US" sz="13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50" name="Rectangle 3">
            <a:extLst>
              <a:ext uri="{FF2B5EF4-FFF2-40B4-BE49-F238E27FC236}">
                <a16:creationId xmlns:a16="http://schemas.microsoft.com/office/drawing/2014/main" id="{61C55FA6-5A1E-A6B3-67B2-F0A0DF8BA593}"/>
              </a:ext>
            </a:extLst>
          </p:cNvPr>
          <p:cNvSpPr/>
          <p:nvPr/>
        </p:nvSpPr>
        <p:spPr>
          <a:xfrm>
            <a:off x="648507" y="3818577"/>
            <a:ext cx="1320753" cy="272355"/>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300">
                <a:solidFill>
                  <a:srgbClr val="575757"/>
                </a:solidFill>
                <a:latin typeface="Trebuchet MS" panose="020B0603020202020204" pitchFamily="34" charset="0"/>
                <a:ea typeface="Meiryo UI" panose="020B0604030504040204" pitchFamily="50" charset="-128"/>
              </a:rPr>
              <a:t>合計</a:t>
            </a:r>
            <a:endParaRPr kumimoji="1" lang="en-US" sz="1300">
              <a:solidFill>
                <a:srgbClr val="575757"/>
              </a:solidFill>
              <a:latin typeface="Trebuchet MS" panose="020B0603020202020204" pitchFamily="34" charset="0"/>
              <a:ea typeface="Meiryo UI" panose="020B0604030504040204" pitchFamily="50" charset="-128"/>
            </a:endParaRPr>
          </a:p>
        </p:txBody>
      </p:sp>
      <p:cxnSp>
        <p:nvCxnSpPr>
          <p:cNvPr id="52" name="Straight Connector 71">
            <a:extLst>
              <a:ext uri="{FF2B5EF4-FFF2-40B4-BE49-F238E27FC236}">
                <a16:creationId xmlns:a16="http://schemas.microsoft.com/office/drawing/2014/main" id="{7619CB65-17E3-A6B4-72AB-484EE11D6A02}"/>
              </a:ext>
            </a:extLst>
          </p:cNvPr>
          <p:cNvCxnSpPr>
            <a:cxnSpLocks/>
          </p:cNvCxnSpPr>
          <p:nvPr/>
        </p:nvCxnSpPr>
        <p:spPr>
          <a:xfrm>
            <a:off x="706604" y="3772955"/>
            <a:ext cx="481069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grpSp>
        <p:nvGrpSpPr>
          <p:cNvPr id="57" name="Group 5">
            <a:extLst>
              <a:ext uri="{FF2B5EF4-FFF2-40B4-BE49-F238E27FC236}">
                <a16:creationId xmlns:a16="http://schemas.microsoft.com/office/drawing/2014/main" id="{4BD3D3FE-71B7-5ED9-32A1-2617E98DB0FA}"/>
              </a:ext>
            </a:extLst>
          </p:cNvPr>
          <p:cNvGrpSpPr>
            <a:grpSpLocks noChangeAspect="1"/>
          </p:cNvGrpSpPr>
          <p:nvPr/>
        </p:nvGrpSpPr>
        <p:grpSpPr>
          <a:xfrm>
            <a:off x="1262000" y="3345119"/>
            <a:ext cx="151864" cy="151864"/>
            <a:chOff x="4843364" y="3319364"/>
            <a:chExt cx="219273" cy="219273"/>
          </a:xfrm>
        </p:grpSpPr>
        <p:sp>
          <p:nvSpPr>
            <p:cNvPr id="58" name="Oval 18">
              <a:extLst>
                <a:ext uri="{FF2B5EF4-FFF2-40B4-BE49-F238E27FC236}">
                  <a16:creationId xmlns:a16="http://schemas.microsoft.com/office/drawing/2014/main" id="{1F54D898-6512-4F11-C8B0-83CB46E74157}"/>
                </a:ext>
              </a:extLst>
            </p:cNvPr>
            <p:cNvSpPr>
              <a:spLocks noChangeArrowheads="1"/>
            </p:cNvSpPr>
            <p:nvPr/>
          </p:nvSpPr>
          <p:spPr bwMode="auto">
            <a:xfrm>
              <a:off x="4843364" y="3319364"/>
              <a:ext cx="219273" cy="219273"/>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endParaRPr lang="en-US" sz="1463"/>
            </a:p>
          </p:txBody>
        </p:sp>
        <p:sp>
          <p:nvSpPr>
            <p:cNvPr id="59" name="Freeform 19">
              <a:extLst>
                <a:ext uri="{FF2B5EF4-FFF2-40B4-BE49-F238E27FC236}">
                  <a16:creationId xmlns:a16="http://schemas.microsoft.com/office/drawing/2014/main" id="{593EB30F-1630-F599-ECB8-6708B7B26B20}"/>
                </a:ext>
              </a:extLst>
            </p:cNvPr>
            <p:cNvSpPr>
              <a:spLocks/>
            </p:cNvSpPr>
            <p:nvPr/>
          </p:nvSpPr>
          <p:spPr bwMode="auto">
            <a:xfrm>
              <a:off x="4907856" y="3383856"/>
              <a:ext cx="90289" cy="90289"/>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endParaRPr lang="en-US" sz="1463"/>
            </a:p>
          </p:txBody>
        </p:sp>
      </p:grpSp>
      <p:grpSp>
        <p:nvGrpSpPr>
          <p:cNvPr id="60" name="Group 7">
            <a:extLst>
              <a:ext uri="{FF2B5EF4-FFF2-40B4-BE49-F238E27FC236}">
                <a16:creationId xmlns:a16="http://schemas.microsoft.com/office/drawing/2014/main" id="{74E6CD74-ED7C-4044-85EC-C7D6CDC03A91}"/>
              </a:ext>
            </a:extLst>
          </p:cNvPr>
          <p:cNvGrpSpPr>
            <a:grpSpLocks noChangeAspect="1"/>
          </p:cNvGrpSpPr>
          <p:nvPr/>
        </p:nvGrpSpPr>
        <p:grpSpPr>
          <a:xfrm>
            <a:off x="1262000" y="2922240"/>
            <a:ext cx="151864" cy="151864"/>
            <a:chOff x="4843364" y="3319364"/>
            <a:chExt cx="219273" cy="219273"/>
          </a:xfrm>
        </p:grpSpPr>
        <p:sp>
          <p:nvSpPr>
            <p:cNvPr id="61" name="Oval 6">
              <a:extLst>
                <a:ext uri="{FF2B5EF4-FFF2-40B4-BE49-F238E27FC236}">
                  <a16:creationId xmlns:a16="http://schemas.microsoft.com/office/drawing/2014/main" id="{608239D8-D84E-27C4-B0EF-534B1FA8D240}"/>
                </a:ext>
              </a:extLst>
            </p:cNvPr>
            <p:cNvSpPr>
              <a:spLocks noChangeArrowheads="1"/>
            </p:cNvSpPr>
            <p:nvPr/>
          </p:nvSpPr>
          <p:spPr bwMode="auto">
            <a:xfrm>
              <a:off x="4843364" y="3319364"/>
              <a:ext cx="219273" cy="219273"/>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endParaRPr lang="en-US" sz="1463"/>
            </a:p>
          </p:txBody>
        </p:sp>
        <p:sp>
          <p:nvSpPr>
            <p:cNvPr id="67" name="Freeform 7">
              <a:extLst>
                <a:ext uri="{FF2B5EF4-FFF2-40B4-BE49-F238E27FC236}">
                  <a16:creationId xmlns:a16="http://schemas.microsoft.com/office/drawing/2014/main" id="{39C604A5-D1B3-911E-4AF2-0A1E86A74474}"/>
                </a:ext>
              </a:extLst>
            </p:cNvPr>
            <p:cNvSpPr>
              <a:spLocks/>
            </p:cNvSpPr>
            <p:nvPr/>
          </p:nvSpPr>
          <p:spPr bwMode="auto">
            <a:xfrm>
              <a:off x="4893667" y="3369667"/>
              <a:ext cx="118665" cy="118665"/>
            </a:xfrm>
            <a:custGeom>
              <a:avLst/>
              <a:gdLst>
                <a:gd name="T0" fmla="*/ 50 w 92"/>
                <a:gd name="T1" fmla="*/ 0 h 92"/>
                <a:gd name="T2" fmla="*/ 41 w 92"/>
                <a:gd name="T3" fmla="*/ 0 h 92"/>
                <a:gd name="T4" fmla="*/ 41 w 92"/>
                <a:gd name="T5" fmla="*/ 42 h 92"/>
                <a:gd name="T6" fmla="*/ 0 w 92"/>
                <a:gd name="T7" fmla="*/ 42 h 92"/>
                <a:gd name="T8" fmla="*/ 0 w 92"/>
                <a:gd name="T9" fmla="*/ 51 h 92"/>
                <a:gd name="T10" fmla="*/ 41 w 92"/>
                <a:gd name="T11" fmla="*/ 51 h 92"/>
                <a:gd name="T12" fmla="*/ 41 w 92"/>
                <a:gd name="T13" fmla="*/ 92 h 92"/>
                <a:gd name="T14" fmla="*/ 50 w 92"/>
                <a:gd name="T15" fmla="*/ 92 h 92"/>
                <a:gd name="T16" fmla="*/ 50 w 92"/>
                <a:gd name="T17" fmla="*/ 51 h 92"/>
                <a:gd name="T18" fmla="*/ 92 w 92"/>
                <a:gd name="T19" fmla="*/ 51 h 92"/>
                <a:gd name="T20" fmla="*/ 92 w 92"/>
                <a:gd name="T21" fmla="*/ 42 h 92"/>
                <a:gd name="T22" fmla="*/ 50 w 92"/>
                <a:gd name="T23" fmla="*/ 42 h 92"/>
                <a:gd name="T24" fmla="*/ 50 w 92"/>
                <a:gd name="T2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92">
                  <a:moveTo>
                    <a:pt x="50" y="0"/>
                  </a:moveTo>
                  <a:lnTo>
                    <a:pt x="41" y="0"/>
                  </a:lnTo>
                  <a:lnTo>
                    <a:pt x="41" y="42"/>
                  </a:lnTo>
                  <a:lnTo>
                    <a:pt x="0" y="42"/>
                  </a:lnTo>
                  <a:lnTo>
                    <a:pt x="0" y="51"/>
                  </a:lnTo>
                  <a:lnTo>
                    <a:pt x="41" y="51"/>
                  </a:lnTo>
                  <a:lnTo>
                    <a:pt x="41" y="92"/>
                  </a:lnTo>
                  <a:lnTo>
                    <a:pt x="50" y="92"/>
                  </a:lnTo>
                  <a:lnTo>
                    <a:pt x="50" y="51"/>
                  </a:lnTo>
                  <a:lnTo>
                    <a:pt x="92" y="51"/>
                  </a:lnTo>
                  <a:lnTo>
                    <a:pt x="92" y="42"/>
                  </a:lnTo>
                  <a:lnTo>
                    <a:pt x="50" y="42"/>
                  </a:lnTo>
                  <a:lnTo>
                    <a:pt x="50"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endParaRPr lang="en-US" sz="1463"/>
            </a:p>
          </p:txBody>
        </p:sp>
      </p:grpSp>
      <p:grpSp>
        <p:nvGrpSpPr>
          <p:cNvPr id="68" name="Group 5">
            <a:extLst>
              <a:ext uri="{FF2B5EF4-FFF2-40B4-BE49-F238E27FC236}">
                <a16:creationId xmlns:a16="http://schemas.microsoft.com/office/drawing/2014/main" id="{AD0B12F7-8438-0095-919F-E0A311110521}"/>
              </a:ext>
            </a:extLst>
          </p:cNvPr>
          <p:cNvGrpSpPr>
            <a:grpSpLocks noChangeAspect="1"/>
          </p:cNvGrpSpPr>
          <p:nvPr/>
        </p:nvGrpSpPr>
        <p:grpSpPr>
          <a:xfrm>
            <a:off x="1262000" y="1696543"/>
            <a:ext cx="151864" cy="151864"/>
            <a:chOff x="4843364" y="3319364"/>
            <a:chExt cx="219273" cy="219273"/>
          </a:xfrm>
        </p:grpSpPr>
        <p:sp>
          <p:nvSpPr>
            <p:cNvPr id="69" name="Oval 18">
              <a:extLst>
                <a:ext uri="{FF2B5EF4-FFF2-40B4-BE49-F238E27FC236}">
                  <a16:creationId xmlns:a16="http://schemas.microsoft.com/office/drawing/2014/main" id="{09DED11D-6F35-5C2B-DFF7-478ED26756AD}"/>
                </a:ext>
              </a:extLst>
            </p:cNvPr>
            <p:cNvSpPr>
              <a:spLocks noChangeArrowheads="1"/>
            </p:cNvSpPr>
            <p:nvPr/>
          </p:nvSpPr>
          <p:spPr bwMode="auto">
            <a:xfrm>
              <a:off x="4843364" y="3319364"/>
              <a:ext cx="219273" cy="219273"/>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endParaRPr lang="en-US" sz="1463"/>
            </a:p>
          </p:txBody>
        </p:sp>
        <p:sp>
          <p:nvSpPr>
            <p:cNvPr id="70" name="Freeform 19">
              <a:extLst>
                <a:ext uri="{FF2B5EF4-FFF2-40B4-BE49-F238E27FC236}">
                  <a16:creationId xmlns:a16="http://schemas.microsoft.com/office/drawing/2014/main" id="{5DD4BAD2-1A94-8929-CB78-BE02797E92AB}"/>
                </a:ext>
              </a:extLst>
            </p:cNvPr>
            <p:cNvSpPr>
              <a:spLocks/>
            </p:cNvSpPr>
            <p:nvPr/>
          </p:nvSpPr>
          <p:spPr bwMode="auto">
            <a:xfrm>
              <a:off x="4907856" y="3383856"/>
              <a:ext cx="90289" cy="90289"/>
            </a:xfrm>
            <a:custGeom>
              <a:avLst/>
              <a:gdLst>
                <a:gd name="T0" fmla="*/ 63 w 70"/>
                <a:gd name="T1" fmla="*/ 0 h 70"/>
                <a:gd name="T2" fmla="*/ 35 w 70"/>
                <a:gd name="T3" fmla="*/ 29 h 70"/>
                <a:gd name="T4" fmla="*/ 6 w 70"/>
                <a:gd name="T5" fmla="*/ 0 h 70"/>
                <a:gd name="T6" fmla="*/ 0 w 70"/>
                <a:gd name="T7" fmla="*/ 6 h 70"/>
                <a:gd name="T8" fmla="*/ 28 w 70"/>
                <a:gd name="T9" fmla="*/ 35 h 70"/>
                <a:gd name="T10" fmla="*/ 0 w 70"/>
                <a:gd name="T11" fmla="*/ 63 h 70"/>
                <a:gd name="T12" fmla="*/ 6 w 70"/>
                <a:gd name="T13" fmla="*/ 70 h 70"/>
                <a:gd name="T14" fmla="*/ 35 w 70"/>
                <a:gd name="T15" fmla="*/ 41 h 70"/>
                <a:gd name="T16" fmla="*/ 63 w 70"/>
                <a:gd name="T17" fmla="*/ 70 h 70"/>
                <a:gd name="T18" fmla="*/ 70 w 70"/>
                <a:gd name="T19" fmla="*/ 63 h 70"/>
                <a:gd name="T20" fmla="*/ 41 w 70"/>
                <a:gd name="T21" fmla="*/ 35 h 70"/>
                <a:gd name="T22" fmla="*/ 70 w 70"/>
                <a:gd name="T23" fmla="*/ 6 h 70"/>
                <a:gd name="T24" fmla="*/ 63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3" y="0"/>
                  </a:moveTo>
                  <a:lnTo>
                    <a:pt x="35" y="29"/>
                  </a:lnTo>
                  <a:lnTo>
                    <a:pt x="6" y="0"/>
                  </a:lnTo>
                  <a:lnTo>
                    <a:pt x="0" y="6"/>
                  </a:lnTo>
                  <a:lnTo>
                    <a:pt x="28" y="35"/>
                  </a:lnTo>
                  <a:lnTo>
                    <a:pt x="0" y="63"/>
                  </a:lnTo>
                  <a:lnTo>
                    <a:pt x="6" y="70"/>
                  </a:lnTo>
                  <a:lnTo>
                    <a:pt x="35" y="41"/>
                  </a:lnTo>
                  <a:lnTo>
                    <a:pt x="63" y="70"/>
                  </a:lnTo>
                  <a:lnTo>
                    <a:pt x="70" y="63"/>
                  </a:lnTo>
                  <a:lnTo>
                    <a:pt x="41" y="35"/>
                  </a:lnTo>
                  <a:lnTo>
                    <a:pt x="70" y="6"/>
                  </a:lnTo>
                  <a:lnTo>
                    <a:pt x="63"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endParaRPr lang="en-US" sz="1463"/>
            </a:p>
          </p:txBody>
        </p:sp>
      </p:grpSp>
      <p:sp>
        <p:nvSpPr>
          <p:cNvPr id="62" name="ValueChainStarter">
            <a:extLst>
              <a:ext uri="{FF2B5EF4-FFF2-40B4-BE49-F238E27FC236}">
                <a16:creationId xmlns:a16="http://schemas.microsoft.com/office/drawing/2014/main" id="{95AA2A0F-C303-B944-6252-4B3CC4BF3A39}"/>
              </a:ext>
            </a:extLst>
          </p:cNvPr>
          <p:cNvSpPr>
            <a:spLocks noChangeArrowheads="1"/>
          </p:cNvSpPr>
          <p:nvPr>
            <p:custDataLst>
              <p:tags r:id="rId2"/>
            </p:custDataLst>
          </p:nvPr>
        </p:nvSpPr>
        <p:spPr bwMode="gray">
          <a:xfrm>
            <a:off x="1984124" y="939941"/>
            <a:ext cx="1164855" cy="318499"/>
          </a:xfrm>
          <a:prstGeom prst="homePlate">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2026</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3" name="ValueChainHeader">
            <a:extLst>
              <a:ext uri="{FF2B5EF4-FFF2-40B4-BE49-F238E27FC236}">
                <a16:creationId xmlns:a16="http://schemas.microsoft.com/office/drawing/2014/main" id="{919E0566-E48B-22A1-9EA7-31163BC721ED}"/>
              </a:ext>
            </a:extLst>
          </p:cNvPr>
          <p:cNvSpPr>
            <a:spLocks noChangeArrowheads="1"/>
          </p:cNvSpPr>
          <p:nvPr>
            <p:custDataLst>
              <p:tags r:id="rId3"/>
            </p:custDataLst>
          </p:nvPr>
        </p:nvSpPr>
        <p:spPr bwMode="gray">
          <a:xfrm>
            <a:off x="3154381" y="939941"/>
            <a:ext cx="1164855" cy="318499"/>
          </a:xfrm>
          <a:prstGeom prst="chevron">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2027</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4" name="ValueChainHeader">
            <a:extLst>
              <a:ext uri="{FF2B5EF4-FFF2-40B4-BE49-F238E27FC236}">
                <a16:creationId xmlns:a16="http://schemas.microsoft.com/office/drawing/2014/main" id="{3D94A202-0C6D-AFE6-C904-90E20253C7D3}"/>
              </a:ext>
            </a:extLst>
          </p:cNvPr>
          <p:cNvSpPr>
            <a:spLocks noChangeArrowheads="1"/>
          </p:cNvSpPr>
          <p:nvPr>
            <p:custDataLst>
              <p:tags r:id="rId4"/>
            </p:custDataLst>
          </p:nvPr>
        </p:nvSpPr>
        <p:spPr bwMode="gray">
          <a:xfrm>
            <a:off x="4324639" y="939941"/>
            <a:ext cx="1164855" cy="318499"/>
          </a:xfrm>
          <a:prstGeom prst="chevron">
            <a:avLst>
              <a:gd name="adj" fmla="val 31764"/>
            </a:avLst>
          </a:prstGeom>
          <a:solidFill>
            <a:srgbClr val="FF8D36"/>
          </a:solidFill>
          <a:ln w="38100" cap="rnd" algn="ctr">
            <a:noFill/>
            <a:round/>
            <a:headEnd/>
            <a:tailEnd/>
          </a:ln>
        </p:spPr>
        <p:txBody>
          <a:bodyPr lIns="0" tIns="0" rIns="0" bIns="0" anchor="ctr" anchorCtr="0">
            <a:noAutofit/>
          </a:bodyPr>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2028</a:t>
            </a:r>
            <a:r>
              <a:rPr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年度</a:t>
            </a:r>
            <a:endPar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14" name="Rectangle 2">
            <a:extLst>
              <a:ext uri="{FF2B5EF4-FFF2-40B4-BE49-F238E27FC236}">
                <a16:creationId xmlns:a16="http://schemas.microsoft.com/office/drawing/2014/main" id="{3757A9CC-154E-4B20-185A-5DD23FC53AC0}"/>
              </a:ext>
            </a:extLst>
          </p:cNvPr>
          <p:cNvSpPr/>
          <p:nvPr/>
        </p:nvSpPr>
        <p:spPr>
          <a:xfrm>
            <a:off x="1984124" y="2658527"/>
            <a:ext cx="1164855" cy="318266"/>
          </a:xfrm>
          <a:prstGeom prst="rect">
            <a:avLst/>
          </a:prstGeom>
          <a:solidFill>
            <a:srgbClr val="CBE1EE"/>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15" name="Rectangle 2">
            <a:extLst>
              <a:ext uri="{FF2B5EF4-FFF2-40B4-BE49-F238E27FC236}">
                <a16:creationId xmlns:a16="http://schemas.microsoft.com/office/drawing/2014/main" id="{A7DE5990-56F2-3AB1-A0F3-A366C02A780B}"/>
              </a:ext>
            </a:extLst>
          </p:cNvPr>
          <p:cNvSpPr/>
          <p:nvPr/>
        </p:nvSpPr>
        <p:spPr>
          <a:xfrm>
            <a:off x="1984124" y="3477543"/>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16" name="Rectangle 2">
            <a:extLst>
              <a:ext uri="{FF2B5EF4-FFF2-40B4-BE49-F238E27FC236}">
                <a16:creationId xmlns:a16="http://schemas.microsoft.com/office/drawing/2014/main" id="{D5CA0A59-005C-D130-78C8-DDBF775F5DD0}"/>
              </a:ext>
            </a:extLst>
          </p:cNvPr>
          <p:cNvSpPr/>
          <p:nvPr/>
        </p:nvSpPr>
        <p:spPr>
          <a:xfrm>
            <a:off x="3154381" y="3477543"/>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17" name="Rectangle 2">
            <a:extLst>
              <a:ext uri="{FF2B5EF4-FFF2-40B4-BE49-F238E27FC236}">
                <a16:creationId xmlns:a16="http://schemas.microsoft.com/office/drawing/2014/main" id="{5087BE30-11A8-8F96-0BC7-51615DFDC8BA}"/>
              </a:ext>
            </a:extLst>
          </p:cNvPr>
          <p:cNvSpPr/>
          <p:nvPr/>
        </p:nvSpPr>
        <p:spPr>
          <a:xfrm>
            <a:off x="3154382" y="2658527"/>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ー</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18" name="Rectangle 2">
            <a:extLst>
              <a:ext uri="{FF2B5EF4-FFF2-40B4-BE49-F238E27FC236}">
                <a16:creationId xmlns:a16="http://schemas.microsoft.com/office/drawing/2014/main" id="{6114B0FC-6EB4-E89D-19DC-208E9A43520B}"/>
              </a:ext>
            </a:extLst>
          </p:cNvPr>
          <p:cNvSpPr/>
          <p:nvPr/>
        </p:nvSpPr>
        <p:spPr>
          <a:xfrm>
            <a:off x="4324639" y="3477543"/>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20" name="Rectangle 2">
            <a:extLst>
              <a:ext uri="{FF2B5EF4-FFF2-40B4-BE49-F238E27FC236}">
                <a16:creationId xmlns:a16="http://schemas.microsoft.com/office/drawing/2014/main" id="{462B9E7A-C52F-6CEB-309C-1BF1FAFA4963}"/>
              </a:ext>
            </a:extLst>
          </p:cNvPr>
          <p:cNvSpPr/>
          <p:nvPr/>
        </p:nvSpPr>
        <p:spPr>
          <a:xfrm>
            <a:off x="4324639" y="2658527"/>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ー</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102" name="Rectangle 3">
            <a:extLst>
              <a:ext uri="{FF2B5EF4-FFF2-40B4-BE49-F238E27FC236}">
                <a16:creationId xmlns:a16="http://schemas.microsoft.com/office/drawing/2014/main" id="{3DDE8722-0741-C267-14C4-3F56C14133E5}"/>
              </a:ext>
            </a:extLst>
          </p:cNvPr>
          <p:cNvSpPr/>
          <p:nvPr/>
        </p:nvSpPr>
        <p:spPr>
          <a:xfrm>
            <a:off x="1984124" y="4243680"/>
            <a:ext cx="1164855" cy="69512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138">
                <a:solidFill>
                  <a:srgbClr val="575757"/>
                </a:solidFill>
                <a:latin typeface="Trebuchet MS" panose="020B0603020202020204" pitchFamily="34" charset="0"/>
                <a:ea typeface="Meiryo UI" panose="020B0604030504040204" pitchFamily="50" charset="-128"/>
              </a:rPr>
              <a:t>xxx</a:t>
            </a:r>
          </a:p>
          <a:p>
            <a:pPr defTabSz="742950">
              <a:defRPr/>
            </a:pPr>
            <a:r>
              <a:rPr kumimoji="1" lang="en-US" altLang="ja-JP" sz="1138" err="1">
                <a:solidFill>
                  <a:srgbClr val="3EAD92"/>
                </a:solidFill>
                <a:latin typeface="Trebuchet MS" panose="020B0603020202020204" pitchFamily="34" charset="0"/>
                <a:ea typeface="Meiryo UI" panose="020B0604030504040204" pitchFamily="50" charset="-128"/>
              </a:rPr>
              <a:t>Xxx</a:t>
            </a:r>
            <a:r>
              <a:rPr kumimoji="1" lang="ja-JP" altLang="en-US" sz="1138">
                <a:solidFill>
                  <a:srgbClr val="3EAD92"/>
                </a:solidFill>
                <a:latin typeface="Trebuchet MS" panose="020B0603020202020204" pitchFamily="34" charset="0"/>
                <a:ea typeface="Meiryo UI" panose="020B0604030504040204" pitchFamily="50" charset="-128"/>
              </a:rPr>
              <a:t>万円</a:t>
            </a:r>
            <a:endParaRPr kumimoji="1" lang="en-US" altLang="ja-JP" sz="1138">
              <a:solidFill>
                <a:srgbClr val="3EAD92"/>
              </a:solidFill>
              <a:latin typeface="Trebuchet MS" panose="020B0603020202020204" pitchFamily="34" charset="0"/>
              <a:ea typeface="Meiryo UI" panose="020B0604030504040204" pitchFamily="50" charset="-128"/>
            </a:endParaRPr>
          </a:p>
          <a:p>
            <a:pPr defTabSz="742950">
              <a:defRPr/>
            </a:pPr>
            <a:endParaRPr kumimoji="1" lang="en-US" sz="1138">
              <a:solidFill>
                <a:srgbClr val="FE9341"/>
              </a:solidFill>
              <a:latin typeface="Trebuchet MS" panose="020B0603020202020204" pitchFamily="34" charset="0"/>
              <a:ea typeface="Meiryo UI" panose="020B0604030504040204" pitchFamily="50" charset="-128"/>
            </a:endParaRPr>
          </a:p>
        </p:txBody>
      </p:sp>
      <p:sp>
        <p:nvSpPr>
          <p:cNvPr id="4" name="Rectangle 2">
            <a:extLst>
              <a:ext uri="{FF2B5EF4-FFF2-40B4-BE49-F238E27FC236}">
                <a16:creationId xmlns:a16="http://schemas.microsoft.com/office/drawing/2014/main" id="{97423F38-22EA-D03B-DDC9-485B3C872AC6}"/>
              </a:ext>
            </a:extLst>
          </p:cNvPr>
          <p:cNvSpPr/>
          <p:nvPr/>
        </p:nvSpPr>
        <p:spPr>
          <a:xfrm>
            <a:off x="1984124" y="4637709"/>
            <a:ext cx="1164855" cy="288717"/>
          </a:xfrm>
          <a:prstGeom prst="wedgeRectCallout">
            <a:avLst>
              <a:gd name="adj1" fmla="val -31205"/>
              <a:gd name="adj2" fmla="val -7955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kern="0">
                <a:solidFill>
                  <a:srgbClr val="575757"/>
                </a:solidFill>
                <a:latin typeface="Trebuchet MS" panose="020B0603020202020204" pitchFamily="34" charset="0"/>
                <a:ea typeface="Meiryo UI" panose="020B0604030504040204" pitchFamily="50" charset="-128"/>
              </a:rPr>
              <a:t>資金の調達手段ごとに金額を記載すること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22" name="Rectangle 2">
            <a:extLst>
              <a:ext uri="{FF2B5EF4-FFF2-40B4-BE49-F238E27FC236}">
                <a16:creationId xmlns:a16="http://schemas.microsoft.com/office/drawing/2014/main" id="{9B9B4247-F5A8-0E09-DDCE-E0E7E0A30DD5}"/>
              </a:ext>
            </a:extLst>
          </p:cNvPr>
          <p:cNvSpPr/>
          <p:nvPr/>
        </p:nvSpPr>
        <p:spPr>
          <a:xfrm>
            <a:off x="3154381" y="4243680"/>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3" name="Rectangle 2">
            <a:extLst>
              <a:ext uri="{FF2B5EF4-FFF2-40B4-BE49-F238E27FC236}">
                <a16:creationId xmlns:a16="http://schemas.microsoft.com/office/drawing/2014/main" id="{A2549813-1AB4-EB58-23BC-71D5C793D02E}"/>
              </a:ext>
            </a:extLst>
          </p:cNvPr>
          <p:cNvSpPr/>
          <p:nvPr/>
        </p:nvSpPr>
        <p:spPr>
          <a:xfrm>
            <a:off x="4324639" y="4243680"/>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4" name="Rectangle 2">
            <a:extLst>
              <a:ext uri="{FF2B5EF4-FFF2-40B4-BE49-F238E27FC236}">
                <a16:creationId xmlns:a16="http://schemas.microsoft.com/office/drawing/2014/main" id="{00680C71-6447-C812-E735-4352F0A74E07}"/>
              </a:ext>
            </a:extLst>
          </p:cNvPr>
          <p:cNvSpPr/>
          <p:nvPr/>
        </p:nvSpPr>
        <p:spPr>
          <a:xfrm>
            <a:off x="3154381" y="501310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5" name="Rectangle 2">
            <a:extLst>
              <a:ext uri="{FF2B5EF4-FFF2-40B4-BE49-F238E27FC236}">
                <a16:creationId xmlns:a16="http://schemas.microsoft.com/office/drawing/2014/main" id="{433BFBF5-9C1A-221E-6074-E1FFDBF047EA}"/>
              </a:ext>
            </a:extLst>
          </p:cNvPr>
          <p:cNvSpPr/>
          <p:nvPr/>
        </p:nvSpPr>
        <p:spPr>
          <a:xfrm>
            <a:off x="4324639" y="501310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6" name="Rectangle 2">
            <a:extLst>
              <a:ext uri="{FF2B5EF4-FFF2-40B4-BE49-F238E27FC236}">
                <a16:creationId xmlns:a16="http://schemas.microsoft.com/office/drawing/2014/main" id="{3F6CCB10-37AB-D528-C574-9961D5E10553}"/>
              </a:ext>
            </a:extLst>
          </p:cNvPr>
          <p:cNvSpPr/>
          <p:nvPr/>
        </p:nvSpPr>
        <p:spPr>
          <a:xfrm>
            <a:off x="3154381" y="578252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7" name="Rectangle 2">
            <a:extLst>
              <a:ext uri="{FF2B5EF4-FFF2-40B4-BE49-F238E27FC236}">
                <a16:creationId xmlns:a16="http://schemas.microsoft.com/office/drawing/2014/main" id="{A4231253-E035-87C1-24BA-6CCC7B702F92}"/>
              </a:ext>
            </a:extLst>
          </p:cNvPr>
          <p:cNvSpPr/>
          <p:nvPr/>
        </p:nvSpPr>
        <p:spPr>
          <a:xfrm>
            <a:off x="4324639" y="578252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29" name="Rectangle 2">
            <a:extLst>
              <a:ext uri="{FF2B5EF4-FFF2-40B4-BE49-F238E27FC236}">
                <a16:creationId xmlns:a16="http://schemas.microsoft.com/office/drawing/2014/main" id="{3BAE6A9A-A50B-8DF6-7EC7-284F4B3A1050}"/>
              </a:ext>
            </a:extLst>
          </p:cNvPr>
          <p:cNvSpPr/>
          <p:nvPr/>
        </p:nvSpPr>
        <p:spPr>
          <a:xfrm>
            <a:off x="1984124" y="501310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31" name="Rectangle 2">
            <a:extLst>
              <a:ext uri="{FF2B5EF4-FFF2-40B4-BE49-F238E27FC236}">
                <a16:creationId xmlns:a16="http://schemas.microsoft.com/office/drawing/2014/main" id="{4DDA52D6-D09B-1DA9-4AC2-44D651F14007}"/>
              </a:ext>
            </a:extLst>
          </p:cNvPr>
          <p:cNvSpPr/>
          <p:nvPr/>
        </p:nvSpPr>
        <p:spPr>
          <a:xfrm>
            <a:off x="1984124" y="5782521"/>
            <a:ext cx="1164855" cy="69512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xxx</a:t>
            </a:r>
          </a:p>
        </p:txBody>
      </p:sp>
      <p:sp>
        <p:nvSpPr>
          <p:cNvPr id="38" name="Rectangle 2">
            <a:extLst>
              <a:ext uri="{FF2B5EF4-FFF2-40B4-BE49-F238E27FC236}">
                <a16:creationId xmlns:a16="http://schemas.microsoft.com/office/drawing/2014/main" id="{FBB1119F-2A48-6D6B-7C1F-D69686C9635A}"/>
              </a:ext>
            </a:extLst>
          </p:cNvPr>
          <p:cNvSpPr/>
          <p:nvPr/>
        </p:nvSpPr>
        <p:spPr>
          <a:xfrm>
            <a:off x="1984124" y="2277142"/>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39" name="Rectangle 2">
            <a:extLst>
              <a:ext uri="{FF2B5EF4-FFF2-40B4-BE49-F238E27FC236}">
                <a16:creationId xmlns:a16="http://schemas.microsoft.com/office/drawing/2014/main" id="{6374D138-58C0-A176-DCFB-EF7BCAD0D35D}"/>
              </a:ext>
            </a:extLst>
          </p:cNvPr>
          <p:cNvSpPr/>
          <p:nvPr/>
        </p:nvSpPr>
        <p:spPr>
          <a:xfrm>
            <a:off x="1984124" y="1378763"/>
            <a:ext cx="3505370" cy="358780"/>
          </a:xfrm>
          <a:prstGeom prst="rect">
            <a:avLst/>
          </a:prstGeom>
          <a:solidFill>
            <a:srgbClr val="CBE1EE"/>
          </a:solidFill>
          <a:ln w="12700" cap="flat" cmpd="sng" algn="ctr">
            <a:solidFill>
              <a:srgbClr val="9A9A9A"/>
            </a:solidFill>
            <a:prstDash val="dash"/>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2" name="Rectangle 2">
            <a:extLst>
              <a:ext uri="{FF2B5EF4-FFF2-40B4-BE49-F238E27FC236}">
                <a16:creationId xmlns:a16="http://schemas.microsoft.com/office/drawing/2014/main" id="{9E5E0D41-703A-63F7-0E3C-725FE2441030}"/>
              </a:ext>
            </a:extLst>
          </p:cNvPr>
          <p:cNvSpPr/>
          <p:nvPr/>
        </p:nvSpPr>
        <p:spPr>
          <a:xfrm>
            <a:off x="3154382" y="2277142"/>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4" name="Rectangle 2">
            <a:extLst>
              <a:ext uri="{FF2B5EF4-FFF2-40B4-BE49-F238E27FC236}">
                <a16:creationId xmlns:a16="http://schemas.microsoft.com/office/drawing/2014/main" id="{45920454-0DB2-41B6-8E1F-77ECA8A80C2D}"/>
              </a:ext>
            </a:extLst>
          </p:cNvPr>
          <p:cNvSpPr/>
          <p:nvPr/>
        </p:nvSpPr>
        <p:spPr>
          <a:xfrm>
            <a:off x="4324639" y="2277142"/>
            <a:ext cx="1164855" cy="31826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6" name="Rectangle 2">
            <a:extLst>
              <a:ext uri="{FF2B5EF4-FFF2-40B4-BE49-F238E27FC236}">
                <a16:creationId xmlns:a16="http://schemas.microsoft.com/office/drawing/2014/main" id="{F66BB2BD-F40F-9981-7078-E4409E927B23}"/>
              </a:ext>
            </a:extLst>
          </p:cNvPr>
          <p:cNvSpPr/>
          <p:nvPr/>
        </p:nvSpPr>
        <p:spPr>
          <a:xfrm>
            <a:off x="1984124" y="1801192"/>
            <a:ext cx="1164855" cy="358780"/>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7" name="Rectangle 2">
            <a:extLst>
              <a:ext uri="{FF2B5EF4-FFF2-40B4-BE49-F238E27FC236}">
                <a16:creationId xmlns:a16="http://schemas.microsoft.com/office/drawing/2014/main" id="{A84761A4-BD07-9E36-7616-598946FD9F3A}"/>
              </a:ext>
            </a:extLst>
          </p:cNvPr>
          <p:cNvSpPr/>
          <p:nvPr/>
        </p:nvSpPr>
        <p:spPr>
          <a:xfrm>
            <a:off x="3154382" y="1801192"/>
            <a:ext cx="1164855" cy="358780"/>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48" name="Rectangle 2">
            <a:extLst>
              <a:ext uri="{FF2B5EF4-FFF2-40B4-BE49-F238E27FC236}">
                <a16:creationId xmlns:a16="http://schemas.microsoft.com/office/drawing/2014/main" id="{FDB3EBF6-CE0D-E86A-9C05-0F5D9DDF1AFB}"/>
              </a:ext>
            </a:extLst>
          </p:cNvPr>
          <p:cNvSpPr/>
          <p:nvPr/>
        </p:nvSpPr>
        <p:spPr>
          <a:xfrm>
            <a:off x="4324639" y="1801192"/>
            <a:ext cx="1164855" cy="358780"/>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3" name="Rectangle 2">
            <a:extLst>
              <a:ext uri="{FF2B5EF4-FFF2-40B4-BE49-F238E27FC236}">
                <a16:creationId xmlns:a16="http://schemas.microsoft.com/office/drawing/2014/main" id="{8FB6A2F4-195B-BD68-FCA5-6A338E40B15F}"/>
              </a:ext>
            </a:extLst>
          </p:cNvPr>
          <p:cNvSpPr/>
          <p:nvPr/>
        </p:nvSpPr>
        <p:spPr>
          <a:xfrm>
            <a:off x="1984124" y="3818577"/>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4" name="Rectangle 2">
            <a:extLst>
              <a:ext uri="{FF2B5EF4-FFF2-40B4-BE49-F238E27FC236}">
                <a16:creationId xmlns:a16="http://schemas.microsoft.com/office/drawing/2014/main" id="{5151C5B6-732E-6FD3-D720-2DB36FA67AC9}"/>
              </a:ext>
            </a:extLst>
          </p:cNvPr>
          <p:cNvSpPr/>
          <p:nvPr/>
        </p:nvSpPr>
        <p:spPr>
          <a:xfrm>
            <a:off x="3154381" y="3818577"/>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56" name="Rectangle 2">
            <a:extLst>
              <a:ext uri="{FF2B5EF4-FFF2-40B4-BE49-F238E27FC236}">
                <a16:creationId xmlns:a16="http://schemas.microsoft.com/office/drawing/2014/main" id="{89C93AA8-7CC1-B96E-3460-6EA8A74505A0}"/>
              </a:ext>
            </a:extLst>
          </p:cNvPr>
          <p:cNvSpPr/>
          <p:nvPr/>
        </p:nvSpPr>
        <p:spPr>
          <a:xfrm>
            <a:off x="4324639" y="3818577"/>
            <a:ext cx="1164855" cy="2723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cxnSp>
        <p:nvCxnSpPr>
          <p:cNvPr id="74" name="Straight Connector 55">
            <a:extLst>
              <a:ext uri="{FF2B5EF4-FFF2-40B4-BE49-F238E27FC236}">
                <a16:creationId xmlns:a16="http://schemas.microsoft.com/office/drawing/2014/main" id="{821D817A-9208-16C3-4506-F07996627D82}"/>
              </a:ext>
            </a:extLst>
          </p:cNvPr>
          <p:cNvCxnSpPr>
            <a:cxnSpLocks/>
          </p:cNvCxnSpPr>
          <p:nvPr/>
        </p:nvCxnSpPr>
        <p:spPr>
          <a:xfrm>
            <a:off x="5739358" y="1258440"/>
            <a:ext cx="19578" cy="484167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75" name="Group 59">
            <a:extLst>
              <a:ext uri="{FF2B5EF4-FFF2-40B4-BE49-F238E27FC236}">
                <a16:creationId xmlns:a16="http://schemas.microsoft.com/office/drawing/2014/main" id="{45205A5D-545D-DED4-42AE-5CC5D16EE67B}"/>
              </a:ext>
            </a:extLst>
          </p:cNvPr>
          <p:cNvGrpSpPr>
            <a:grpSpLocks noChangeAspect="1"/>
          </p:cNvGrpSpPr>
          <p:nvPr/>
        </p:nvGrpSpPr>
        <p:grpSpPr>
          <a:xfrm>
            <a:off x="5621140" y="3527186"/>
            <a:ext cx="256015" cy="264009"/>
            <a:chOff x="982662" y="1847850"/>
            <a:chExt cx="269875" cy="269875"/>
          </a:xfrm>
        </p:grpSpPr>
        <p:sp>
          <p:nvSpPr>
            <p:cNvPr id="77" name="Oval 50">
              <a:extLst>
                <a:ext uri="{FF2B5EF4-FFF2-40B4-BE49-F238E27FC236}">
                  <a16:creationId xmlns:a16="http://schemas.microsoft.com/office/drawing/2014/main" id="{BC9DEF97-8F88-DB82-9D95-5AF2FF74EF42}"/>
                </a:ext>
              </a:extLst>
            </p:cNvPr>
            <p:cNvSpPr>
              <a:spLocks noChangeArrowheads="1"/>
            </p:cNvSpPr>
            <p:nvPr/>
          </p:nvSpPr>
          <p:spPr bwMode="auto">
            <a:xfrm>
              <a:off x="982662" y="1847850"/>
              <a:ext cx="269875" cy="269875"/>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pPr defTabSz="742950">
                <a:defRPr/>
              </a:pPr>
              <a:endParaRPr lang="en-US" altLang="en-US" sz="1600">
                <a:solidFill>
                  <a:prstClr val="white"/>
                </a:solidFill>
                <a:latin typeface="+mj-lt"/>
              </a:endParaRPr>
            </a:p>
          </p:txBody>
        </p:sp>
        <p:sp>
          <p:nvSpPr>
            <p:cNvPr id="78" name="Freeform 51">
              <a:extLst>
                <a:ext uri="{FF2B5EF4-FFF2-40B4-BE49-F238E27FC236}">
                  <a16:creationId xmlns:a16="http://schemas.microsoft.com/office/drawing/2014/main" id="{F8135DD2-BFD8-A4C0-D361-A976023163A4}"/>
                </a:ext>
              </a:extLst>
            </p:cNvPr>
            <p:cNvSpPr>
              <a:spLocks/>
            </p:cNvSpPr>
            <p:nvPr/>
          </p:nvSpPr>
          <p:spPr bwMode="auto">
            <a:xfrm>
              <a:off x="1082675" y="1895475"/>
              <a:ext cx="96837" cy="174625"/>
            </a:xfrm>
            <a:custGeom>
              <a:avLst/>
              <a:gdLst>
                <a:gd name="T0" fmla="*/ 6 w 61"/>
                <a:gd name="T1" fmla="*/ 0 h 110"/>
                <a:gd name="T2" fmla="*/ 0 w 61"/>
                <a:gd name="T3" fmla="*/ 7 h 110"/>
                <a:gd name="T4" fmla="*/ 48 w 61"/>
                <a:gd name="T5" fmla="*/ 55 h 110"/>
                <a:gd name="T6" fmla="*/ 0 w 61"/>
                <a:gd name="T7" fmla="*/ 104 h 110"/>
                <a:gd name="T8" fmla="*/ 6 w 61"/>
                <a:gd name="T9" fmla="*/ 110 h 110"/>
                <a:gd name="T10" fmla="*/ 54 w 61"/>
                <a:gd name="T11" fmla="*/ 62 h 110"/>
                <a:gd name="T12" fmla="*/ 61 w 61"/>
                <a:gd name="T13" fmla="*/ 55 h 110"/>
                <a:gd name="T14" fmla="*/ 54 w 61"/>
                <a:gd name="T15" fmla="*/ 49 h 110"/>
                <a:gd name="T16" fmla="*/ 6 w 61"/>
                <a:gd name="T1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10">
                  <a:moveTo>
                    <a:pt x="6" y="0"/>
                  </a:moveTo>
                  <a:lnTo>
                    <a:pt x="0" y="7"/>
                  </a:lnTo>
                  <a:lnTo>
                    <a:pt x="48" y="55"/>
                  </a:lnTo>
                  <a:lnTo>
                    <a:pt x="0" y="104"/>
                  </a:lnTo>
                  <a:lnTo>
                    <a:pt x="6" y="110"/>
                  </a:lnTo>
                  <a:lnTo>
                    <a:pt x="54" y="62"/>
                  </a:lnTo>
                  <a:lnTo>
                    <a:pt x="61" y="55"/>
                  </a:lnTo>
                  <a:lnTo>
                    <a:pt x="54" y="49"/>
                  </a:lnTo>
                  <a:lnTo>
                    <a:pt x="6"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pPr defTabSz="742950">
                <a:defRPr/>
              </a:pPr>
              <a:endParaRPr lang="en-US" altLang="en-US" sz="1600">
                <a:solidFill>
                  <a:prstClr val="white"/>
                </a:solidFill>
                <a:latin typeface="+mj-lt"/>
              </a:endParaRPr>
            </a:p>
          </p:txBody>
        </p:sp>
      </p:grpSp>
      <p:grpSp>
        <p:nvGrpSpPr>
          <p:cNvPr id="79" name="グループ化 78">
            <a:extLst>
              <a:ext uri="{FF2B5EF4-FFF2-40B4-BE49-F238E27FC236}">
                <a16:creationId xmlns:a16="http://schemas.microsoft.com/office/drawing/2014/main" id="{97B4949E-0B7D-0C7F-22E3-4BCFD7EB46E4}"/>
              </a:ext>
            </a:extLst>
          </p:cNvPr>
          <p:cNvGrpSpPr/>
          <p:nvPr/>
        </p:nvGrpSpPr>
        <p:grpSpPr>
          <a:xfrm>
            <a:off x="5930657" y="1258439"/>
            <a:ext cx="3893110" cy="5141343"/>
            <a:chOff x="5882208" y="2431011"/>
            <a:chExt cx="3893110" cy="3952536"/>
          </a:xfrm>
        </p:grpSpPr>
        <p:sp>
          <p:nvSpPr>
            <p:cNvPr id="80" name="Rectangle 45">
              <a:extLst>
                <a:ext uri="{FF2B5EF4-FFF2-40B4-BE49-F238E27FC236}">
                  <a16:creationId xmlns:a16="http://schemas.microsoft.com/office/drawing/2014/main" id="{69107D43-2790-5913-C27B-D07852909543}"/>
                </a:ext>
              </a:extLst>
            </p:cNvPr>
            <p:cNvSpPr/>
            <p:nvPr/>
          </p:nvSpPr>
          <p:spPr>
            <a:xfrm>
              <a:off x="6303063" y="2431011"/>
              <a:ext cx="599579" cy="1057577"/>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販売主体</a:t>
              </a:r>
              <a:endParaRPr lang="en-US" altLang="ja-JP" sz="1100">
                <a:solidFill>
                  <a:srgbClr val="575757"/>
                </a:solidFill>
                <a:latin typeface="+mj-lt"/>
                <a:ea typeface="Meiryo UI" panose="020B0604030504040204" pitchFamily="50" charset="-128"/>
              </a:endParaRPr>
            </a:p>
          </p:txBody>
        </p:sp>
        <p:sp>
          <p:nvSpPr>
            <p:cNvPr id="81" name="Rectangle 2">
              <a:extLst>
                <a:ext uri="{FF2B5EF4-FFF2-40B4-BE49-F238E27FC236}">
                  <a16:creationId xmlns:a16="http://schemas.microsoft.com/office/drawing/2014/main" id="{E4D4FEA4-20D6-12B6-D0F3-85E05DE9D307}"/>
                </a:ext>
              </a:extLst>
            </p:cNvPr>
            <p:cNvSpPr/>
            <p:nvPr/>
          </p:nvSpPr>
          <p:spPr>
            <a:xfrm>
              <a:off x="7001099" y="2471497"/>
              <a:ext cx="2774219" cy="101709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社に導入することで、利益がでるため、</a:t>
              </a:r>
              <a:br>
                <a:rPr kumimoji="1" lang="en-US" altLang="ja-JP" sz="1200" kern="0">
                  <a:solidFill>
                    <a:srgbClr val="3EAD92"/>
                  </a:solidFill>
                  <a:latin typeface="+mj-lt"/>
                  <a:ea typeface="Meiryo UI" panose="020B0604030504040204" pitchFamily="50" charset="-128"/>
                </a:rPr>
              </a:b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年以内に黒字化可能な見込み</a:t>
              </a:r>
              <a:endParaRPr kumimoji="1" lang="en-US" altLang="ja-JP" sz="1200" kern="0">
                <a:solidFill>
                  <a:srgbClr val="3EAD92"/>
                </a:solidFill>
                <a:latin typeface="+mj-lt"/>
                <a:ea typeface="Meiryo UI" panose="020B0604030504040204" pitchFamily="50" charset="-128"/>
              </a:endParaRPr>
            </a:p>
          </p:txBody>
        </p:sp>
        <p:sp>
          <p:nvSpPr>
            <p:cNvPr id="82" name="Rectangle 3">
              <a:extLst>
                <a:ext uri="{FF2B5EF4-FFF2-40B4-BE49-F238E27FC236}">
                  <a16:creationId xmlns:a16="http://schemas.microsoft.com/office/drawing/2014/main" id="{A5501C01-48DE-D1F0-AC39-9FD79F9117DE}"/>
                </a:ext>
              </a:extLst>
            </p:cNvPr>
            <p:cNvSpPr/>
            <p:nvPr/>
          </p:nvSpPr>
          <p:spPr>
            <a:xfrm>
              <a:off x="5882209" y="2431013"/>
              <a:ext cx="373326" cy="105517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投資の妥当性</a:t>
              </a:r>
              <a:br>
                <a:rPr kumimoji="1" lang="en-US" altLang="ja-JP" sz="1200">
                  <a:solidFill>
                    <a:srgbClr val="575757"/>
                  </a:solidFill>
                  <a:latin typeface="+mj-lt"/>
                  <a:ea typeface="Meiryo UI" panose="020B0604030504040204" pitchFamily="50" charset="-128"/>
                </a:rPr>
              </a:br>
              <a:r>
                <a:rPr kumimoji="1" lang="en-US" altLang="ja-JP" sz="1200">
                  <a:solidFill>
                    <a:srgbClr val="575757"/>
                  </a:solidFill>
                  <a:latin typeface="+mj-lt"/>
                  <a:ea typeface="Meiryo UI" panose="020B0604030504040204" pitchFamily="50" charset="-128"/>
                </a:rPr>
                <a:t>(</a:t>
              </a:r>
              <a:r>
                <a:rPr kumimoji="1" lang="ja-JP" altLang="en-US" sz="1200">
                  <a:solidFill>
                    <a:srgbClr val="575757"/>
                  </a:solidFill>
                  <a:latin typeface="+mj-lt"/>
                  <a:ea typeface="Meiryo UI" panose="020B0604030504040204" pitchFamily="50" charset="-128"/>
                </a:rPr>
                <a:t>現時点見立て</a:t>
              </a:r>
              <a:r>
                <a:rPr kumimoji="1" lang="en-US" altLang="ja-JP" sz="1200">
                  <a:solidFill>
                    <a:srgbClr val="575757"/>
                  </a:solidFill>
                  <a:latin typeface="+mj-lt"/>
                  <a:ea typeface="Meiryo UI" panose="020B0604030504040204" pitchFamily="50" charset="-128"/>
                </a:rPr>
                <a:t>)</a:t>
              </a:r>
              <a:endParaRPr kumimoji="1" lang="en-US" altLang="en-US" sz="1200">
                <a:solidFill>
                  <a:srgbClr val="575757"/>
                </a:solidFill>
                <a:latin typeface="+mj-lt"/>
                <a:ea typeface="Meiryo UI" panose="020B0604030504040204" pitchFamily="50" charset="-128"/>
              </a:endParaRPr>
            </a:p>
          </p:txBody>
        </p:sp>
        <p:cxnSp>
          <p:nvCxnSpPr>
            <p:cNvPr id="83" name="Straight Connector 71">
              <a:extLst>
                <a:ext uri="{FF2B5EF4-FFF2-40B4-BE49-F238E27FC236}">
                  <a16:creationId xmlns:a16="http://schemas.microsoft.com/office/drawing/2014/main" id="{7DAE967F-317B-E59D-77B4-2E9BCA03CDCC}"/>
                </a:ext>
              </a:extLst>
            </p:cNvPr>
            <p:cNvCxnSpPr>
              <a:cxnSpLocks/>
            </p:cNvCxnSpPr>
            <p:nvPr/>
          </p:nvCxnSpPr>
          <p:spPr>
            <a:xfrm>
              <a:off x="5882208" y="3551724"/>
              <a:ext cx="3705755" cy="863"/>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4" name="Rectangle 3">
              <a:extLst>
                <a:ext uri="{FF2B5EF4-FFF2-40B4-BE49-F238E27FC236}">
                  <a16:creationId xmlns:a16="http://schemas.microsoft.com/office/drawing/2014/main" id="{FAD05CD6-47FE-C4E4-DA8F-674F4DBEF1F4}"/>
                </a:ext>
              </a:extLst>
            </p:cNvPr>
            <p:cNvSpPr/>
            <p:nvPr/>
          </p:nvSpPr>
          <p:spPr>
            <a:xfrm>
              <a:off x="5882211" y="3628931"/>
              <a:ext cx="373325" cy="2754616"/>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妥当性を高めるための目標</a:t>
              </a:r>
              <a:endParaRPr kumimoji="1" lang="en-US" altLang="en-US" sz="1200">
                <a:solidFill>
                  <a:srgbClr val="575757"/>
                </a:solidFill>
                <a:latin typeface="+mj-lt"/>
                <a:ea typeface="Meiryo UI" panose="020B0604030504040204" pitchFamily="50" charset="-128"/>
              </a:endParaRPr>
            </a:p>
          </p:txBody>
        </p:sp>
        <p:sp>
          <p:nvSpPr>
            <p:cNvPr id="86" name="Rectangle 2">
              <a:extLst>
                <a:ext uri="{FF2B5EF4-FFF2-40B4-BE49-F238E27FC236}">
                  <a16:creationId xmlns:a16="http://schemas.microsoft.com/office/drawing/2014/main" id="{7181A0E9-80E2-362F-F635-B3E76BE56763}"/>
                </a:ext>
              </a:extLst>
            </p:cNvPr>
            <p:cNvSpPr/>
            <p:nvPr/>
          </p:nvSpPr>
          <p:spPr>
            <a:xfrm>
              <a:off x="6964356" y="3628931"/>
              <a:ext cx="2774219" cy="137695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によるソリューションの汎用化と、</a:t>
              </a:r>
              <a:br>
                <a:rPr kumimoji="1" lang="en-US" altLang="ja-JP" sz="1200" kern="0">
                  <a:solidFill>
                    <a:srgbClr val="3EAD92"/>
                  </a:solidFill>
                  <a:latin typeface="+mj-lt"/>
                  <a:ea typeface="Meiryo UI" panose="020B0604030504040204" pitchFamily="50" charset="-128"/>
                </a:rPr>
              </a:b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による利用料の削減が必要</a:t>
              </a:r>
              <a:endParaRPr kumimoji="1" lang="en-US" altLang="ja-JP" sz="1200" kern="0">
                <a:solidFill>
                  <a:srgbClr val="3EAD92"/>
                </a:solidFill>
                <a:latin typeface="+mj-lt"/>
                <a:ea typeface="Meiryo UI" panose="020B0604030504040204" pitchFamily="50" charset="-128"/>
              </a:endParaRPr>
            </a:p>
          </p:txBody>
        </p:sp>
        <p:sp>
          <p:nvSpPr>
            <p:cNvPr id="87" name="Rectangle 45">
              <a:extLst>
                <a:ext uri="{FF2B5EF4-FFF2-40B4-BE49-F238E27FC236}">
                  <a16:creationId xmlns:a16="http://schemas.microsoft.com/office/drawing/2014/main" id="{0B7F1D38-A6B6-6481-36A0-BA8070F2F0A9}"/>
                </a:ext>
              </a:extLst>
            </p:cNvPr>
            <p:cNvSpPr/>
            <p:nvPr/>
          </p:nvSpPr>
          <p:spPr>
            <a:xfrm>
              <a:off x="6303062" y="3628933"/>
              <a:ext cx="599579" cy="1376951"/>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目標</a:t>
              </a:r>
            </a:p>
          </p:txBody>
        </p:sp>
        <p:sp>
          <p:nvSpPr>
            <p:cNvPr id="88" name="Rectangle 45">
              <a:extLst>
                <a:ext uri="{FF2B5EF4-FFF2-40B4-BE49-F238E27FC236}">
                  <a16:creationId xmlns:a16="http://schemas.microsoft.com/office/drawing/2014/main" id="{FD12C257-1FE3-6744-058F-C5E3CC722968}"/>
                </a:ext>
              </a:extLst>
            </p:cNvPr>
            <p:cNvSpPr/>
            <p:nvPr/>
          </p:nvSpPr>
          <p:spPr>
            <a:xfrm>
              <a:off x="6303063" y="5168990"/>
              <a:ext cx="599579" cy="1214555"/>
            </a:xfrm>
            <a:prstGeom prst="rect">
              <a:avLst/>
            </a:prstGeom>
            <a:solidFill>
              <a:srgbClr val="FFE6D3"/>
            </a:solidFill>
            <a:ln w="38100" cap="rnd" algn="ctr">
              <a:noFill/>
              <a:round/>
              <a:headEnd/>
              <a:tailEnd/>
            </a:ln>
          </p:spPr>
          <p:txBody>
            <a:bodyPr lIns="29250" tIns="0" rIns="29250" bIns="0" anchor="ctr" anchorCtr="0"/>
            <a:lstStyle/>
            <a:p>
              <a:pPr defTabSz="742950" eaLnBrk="0" hangingPunct="0">
                <a:defRPr/>
              </a:pPr>
              <a:r>
                <a:rPr lang="ja-JP" altLang="en-US" sz="1100">
                  <a:solidFill>
                    <a:srgbClr val="575757"/>
                  </a:solidFill>
                  <a:latin typeface="+mj-lt"/>
                  <a:ea typeface="Meiryo UI" panose="020B0604030504040204" pitchFamily="50" charset="-128"/>
                </a:rPr>
                <a:t>アクション</a:t>
              </a:r>
            </a:p>
          </p:txBody>
        </p:sp>
        <p:sp>
          <p:nvSpPr>
            <p:cNvPr id="89" name="Rectangle 2">
              <a:extLst>
                <a:ext uri="{FF2B5EF4-FFF2-40B4-BE49-F238E27FC236}">
                  <a16:creationId xmlns:a16="http://schemas.microsoft.com/office/drawing/2014/main" id="{BA06153C-581A-DF28-A9BD-AB12E6088E00}"/>
                </a:ext>
              </a:extLst>
            </p:cNvPr>
            <p:cNvSpPr/>
            <p:nvPr/>
          </p:nvSpPr>
          <p:spPr>
            <a:xfrm>
              <a:off x="6964356" y="5168990"/>
              <a:ext cx="2774219" cy="121455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p:txBody>
        </p:sp>
        <p:cxnSp>
          <p:nvCxnSpPr>
            <p:cNvPr id="90" name="Straight Connector 71">
              <a:extLst>
                <a:ext uri="{FF2B5EF4-FFF2-40B4-BE49-F238E27FC236}">
                  <a16:creationId xmlns:a16="http://schemas.microsoft.com/office/drawing/2014/main" id="{7EBBA81E-1BCB-BFC9-6F55-EC724C507574}"/>
                </a:ext>
              </a:extLst>
            </p:cNvPr>
            <p:cNvCxnSpPr>
              <a:cxnSpLocks/>
            </p:cNvCxnSpPr>
            <p:nvPr/>
          </p:nvCxnSpPr>
          <p:spPr>
            <a:xfrm>
              <a:off x="6567555" y="5060733"/>
              <a:ext cx="3066292"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2" name="Rectangle 2">
            <a:extLst>
              <a:ext uri="{FF2B5EF4-FFF2-40B4-BE49-F238E27FC236}">
                <a16:creationId xmlns:a16="http://schemas.microsoft.com/office/drawing/2014/main" id="{F8025F96-B0A1-6423-BF5F-0DD27DEE3B0F}"/>
              </a:ext>
            </a:extLst>
          </p:cNvPr>
          <p:cNvSpPr/>
          <p:nvPr/>
        </p:nvSpPr>
        <p:spPr>
          <a:xfrm>
            <a:off x="4443308" y="1323230"/>
            <a:ext cx="1268245" cy="299694"/>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年度ごとに替わる</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場合は分けて記載</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3" name="Oval 20">
            <a:extLst>
              <a:ext uri="{FF2B5EF4-FFF2-40B4-BE49-F238E27FC236}">
                <a16:creationId xmlns:a16="http://schemas.microsoft.com/office/drawing/2014/main" id="{00A73ADE-5AE6-91F4-C344-003DEF2C80B9}"/>
              </a:ext>
            </a:extLst>
          </p:cNvPr>
          <p:cNvSpPr>
            <a:spLocks noChangeAspect="1" noChangeArrowheads="1"/>
          </p:cNvSpPr>
          <p:nvPr/>
        </p:nvSpPr>
        <p:spPr bwMode="auto">
          <a:xfrm>
            <a:off x="1936841" y="1291837"/>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94" name="Rectangle 2">
            <a:extLst>
              <a:ext uri="{FF2B5EF4-FFF2-40B4-BE49-F238E27FC236}">
                <a16:creationId xmlns:a16="http://schemas.microsoft.com/office/drawing/2014/main" id="{29F2591D-D7E7-C20F-FA24-8C9D0DF30F56}"/>
              </a:ext>
            </a:extLst>
          </p:cNvPr>
          <p:cNvSpPr/>
          <p:nvPr/>
        </p:nvSpPr>
        <p:spPr>
          <a:xfrm>
            <a:off x="1984124" y="3047687"/>
            <a:ext cx="3505370" cy="358780"/>
          </a:xfrm>
          <a:prstGeom prst="rect">
            <a:avLst/>
          </a:prstGeom>
          <a:solidFill>
            <a:srgbClr val="CBE1EE"/>
          </a:solidFill>
          <a:ln w="12700" cap="flat" cmpd="sng" algn="ctr">
            <a:solidFill>
              <a:srgbClr val="9A9A9A"/>
            </a:solidFill>
            <a:prstDash val="dash"/>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xxx</a:t>
            </a:r>
          </a:p>
        </p:txBody>
      </p:sp>
      <p:sp>
        <p:nvSpPr>
          <p:cNvPr id="95" name="Rectangle 2">
            <a:extLst>
              <a:ext uri="{FF2B5EF4-FFF2-40B4-BE49-F238E27FC236}">
                <a16:creationId xmlns:a16="http://schemas.microsoft.com/office/drawing/2014/main" id="{74A9B80F-7C4E-078C-22DF-751EB8D4982C}"/>
              </a:ext>
            </a:extLst>
          </p:cNvPr>
          <p:cNvSpPr/>
          <p:nvPr/>
        </p:nvSpPr>
        <p:spPr>
          <a:xfrm>
            <a:off x="4443308" y="2992154"/>
            <a:ext cx="1268245" cy="299694"/>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年度ごとに替わる</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場合は分けて記載</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7" name="Oval 20">
            <a:extLst>
              <a:ext uri="{FF2B5EF4-FFF2-40B4-BE49-F238E27FC236}">
                <a16:creationId xmlns:a16="http://schemas.microsoft.com/office/drawing/2014/main" id="{D9B8F0BD-0A03-8205-C72B-8E43309198B1}"/>
              </a:ext>
            </a:extLst>
          </p:cNvPr>
          <p:cNvSpPr>
            <a:spLocks noChangeAspect="1" noChangeArrowheads="1"/>
          </p:cNvSpPr>
          <p:nvPr/>
        </p:nvSpPr>
        <p:spPr bwMode="auto">
          <a:xfrm>
            <a:off x="1936841" y="2960761"/>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8" name="Oval 20">
            <a:extLst>
              <a:ext uri="{FF2B5EF4-FFF2-40B4-BE49-F238E27FC236}">
                <a16:creationId xmlns:a16="http://schemas.microsoft.com/office/drawing/2014/main" id="{5892751B-0996-C99D-0DE5-AF1F5050FB11}"/>
              </a:ext>
            </a:extLst>
          </p:cNvPr>
          <p:cNvSpPr>
            <a:spLocks noChangeAspect="1" noChangeArrowheads="1"/>
          </p:cNvSpPr>
          <p:nvPr/>
        </p:nvSpPr>
        <p:spPr bwMode="auto">
          <a:xfrm>
            <a:off x="1936841" y="2561939"/>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2</a:t>
            </a:r>
          </a:p>
        </p:txBody>
      </p:sp>
      <p:sp>
        <p:nvSpPr>
          <p:cNvPr id="5" name="Rectangle 217">
            <a:extLst>
              <a:ext uri="{FF2B5EF4-FFF2-40B4-BE49-F238E27FC236}">
                <a16:creationId xmlns:a16="http://schemas.microsoft.com/office/drawing/2014/main" id="{1EDDC95A-D242-9D28-B1AE-D3B4E308A0BA}"/>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8" name="Rectangle 217">
            <a:extLst>
              <a:ext uri="{FF2B5EF4-FFF2-40B4-BE49-F238E27FC236}">
                <a16:creationId xmlns:a16="http://schemas.microsoft.com/office/drawing/2014/main" id="{6AE9F3C2-8BFC-9D07-052A-A253B32026A6}"/>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19" name="Rectangle 2">
            <a:extLst>
              <a:ext uri="{FF2B5EF4-FFF2-40B4-BE49-F238E27FC236}">
                <a16:creationId xmlns:a16="http://schemas.microsoft.com/office/drawing/2014/main" id="{C36D1BCF-76C7-C257-1427-4A53D6642E52}"/>
              </a:ext>
            </a:extLst>
          </p:cNvPr>
          <p:cNvSpPr/>
          <p:nvPr/>
        </p:nvSpPr>
        <p:spPr>
          <a:xfrm>
            <a:off x="4186125" y="590733"/>
            <a:ext cx="1253548" cy="299694"/>
          </a:xfrm>
          <a:prstGeom prst="wedgeRectCallout">
            <a:avLst>
              <a:gd name="adj1" fmla="val -75226"/>
              <a:gd name="adj2" fmla="val 60456"/>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必要な年度分を記載すること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45" name="正方形/長方形 8">
            <a:extLst>
              <a:ext uri="{FF2B5EF4-FFF2-40B4-BE49-F238E27FC236}">
                <a16:creationId xmlns:a16="http://schemas.microsoft.com/office/drawing/2014/main" id="{1628531C-5A33-AAFB-2196-073BF45EEBF7}"/>
              </a:ext>
            </a:extLst>
          </p:cNvPr>
          <p:cNvSpPr/>
          <p:nvPr/>
        </p:nvSpPr>
        <p:spPr>
          <a:xfrm>
            <a:off x="5915113" y="616032"/>
            <a:ext cx="2589695" cy="762730"/>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ja-JP" altLang="en-US" sz="1200" b="1" u="sng">
                <a:solidFill>
                  <a:srgbClr val="E71C57"/>
                </a:solidFill>
                <a:latin typeface="Trebuchet MS"/>
                <a:ea typeface="Meiryo UI" panose="020B0604030504040204" pitchFamily="50" charset="-128"/>
                <a:sym typeface="Trebuchet MS" panose="020B0603020202020204" pitchFamily="34" charset="0"/>
              </a:rPr>
              <a:t>販売主体視点</a:t>
            </a:r>
            <a:r>
              <a:rPr lang="ja-JP" altLang="en-US" sz="1200">
                <a:solidFill>
                  <a:srgbClr val="575757"/>
                </a:solidFill>
                <a:latin typeface="Trebuchet MS"/>
                <a:ea typeface="Meiryo UI" panose="020B0604030504040204" pitchFamily="50" charset="-128"/>
                <a:sym typeface="Trebuchet MS" panose="020B0603020202020204" pitchFamily="34" charset="0"/>
              </a:rPr>
              <a:t>で記載ください</a:t>
            </a:r>
            <a:endParaRPr lang="en-US" altLang="ja-JP" sz="1200">
              <a:solidFill>
                <a:srgbClr val="575757"/>
              </a:solidFill>
              <a:latin typeface="Trebuchet MS"/>
              <a:ea typeface="Meiryo UI" panose="020B0604030504040204" pitchFamily="50" charset="-128"/>
              <a:sym typeface="Trebuchet MS" panose="020B0603020202020204" pitchFamily="34" charset="0"/>
            </a:endParaRPr>
          </a:p>
          <a:p>
            <a:pPr marL="87750" lvl="1" defTabSz="742950">
              <a:buClr>
                <a:srgbClr val="FF8222"/>
              </a:buClr>
              <a:defRPr/>
            </a:pPr>
            <a:r>
              <a:rPr lang="en-US" altLang="ja-JP" sz="1200">
                <a:solidFill>
                  <a:srgbClr val="575757"/>
                </a:solidFill>
                <a:latin typeface="Trebuchet MS"/>
                <a:ea typeface="Meiryo UI" panose="020B0604030504040204" pitchFamily="50" charset="-128"/>
                <a:sym typeface="Trebuchet MS" panose="020B0603020202020204" pitchFamily="34" charset="0"/>
              </a:rPr>
              <a:t>    ~     </a:t>
            </a:r>
            <a:r>
              <a:rPr lang="ja-JP" altLang="en-US" sz="1200">
                <a:solidFill>
                  <a:srgbClr val="575757"/>
                </a:solidFill>
                <a:latin typeface="Trebuchet MS"/>
                <a:ea typeface="Meiryo UI" panose="020B0604030504040204" pitchFamily="50" charset="-128"/>
                <a:sym typeface="Trebuchet MS" panose="020B0603020202020204" pitchFamily="34" charset="0"/>
              </a:rPr>
              <a:t>は次頁に詳細を記載</a:t>
            </a:r>
            <a:r>
              <a:rPr lang="en-US" altLang="ja-JP" sz="1200">
                <a:solidFill>
                  <a:srgbClr val="575757"/>
                </a:solidFill>
                <a:latin typeface="Trebuchet MS"/>
                <a:ea typeface="Meiryo UI" panose="020B0604030504040204" pitchFamily="50" charset="-128"/>
                <a:sym typeface="Trebuchet MS" panose="020B0603020202020204" pitchFamily="34" charset="0"/>
              </a:rPr>
              <a:t>(</a:t>
            </a:r>
            <a:r>
              <a:rPr lang="ja-JP" altLang="en-US" sz="1200">
                <a:solidFill>
                  <a:srgbClr val="575757"/>
                </a:solidFill>
                <a:latin typeface="Trebuchet MS"/>
                <a:ea typeface="Meiryo UI" panose="020B0604030504040204" pitchFamily="50" charset="-128"/>
                <a:sym typeface="Trebuchet MS" panose="020B0603020202020204" pitchFamily="34" charset="0"/>
              </a:rPr>
              <a:t>年度ごとに替わる場合は、それぞれ分けて記載</a:t>
            </a:r>
            <a:r>
              <a:rPr lang="en-US" altLang="ja-JP" sz="1200">
                <a:solidFill>
                  <a:srgbClr val="575757"/>
                </a:solidFill>
                <a:latin typeface="Trebuchet MS"/>
                <a:ea typeface="Meiryo UI" panose="020B0604030504040204" pitchFamily="50" charset="-128"/>
                <a:sym typeface="Trebuchet MS" panose="020B0603020202020204" pitchFamily="34" charset="0"/>
              </a:rPr>
              <a:t>)</a:t>
            </a:r>
          </a:p>
          <a:p>
            <a:pPr marL="87750" lvl="1" defTabSz="742950">
              <a:buClr>
                <a:srgbClr val="FF8222"/>
              </a:buClr>
              <a:defRPr/>
            </a:pPr>
            <a:r>
              <a:rPr lang="ja-JP" altLang="en-US" sz="1200">
                <a:solidFill>
                  <a:srgbClr val="575757"/>
                </a:solidFill>
                <a:ea typeface="Meiryo UI" panose="020B0604030504040204" pitchFamily="50" charset="-128"/>
                <a:sym typeface="Trebuchet MS" panose="020B0603020202020204" pitchFamily="34" charset="0"/>
              </a:rPr>
              <a:t>次頁との数値の一致を確認すること</a:t>
            </a:r>
          </a:p>
        </p:txBody>
      </p:sp>
      <p:sp>
        <p:nvSpPr>
          <p:cNvPr id="99" name="Oval 20">
            <a:extLst>
              <a:ext uri="{FF2B5EF4-FFF2-40B4-BE49-F238E27FC236}">
                <a16:creationId xmlns:a16="http://schemas.microsoft.com/office/drawing/2014/main" id="{ACD00304-D5C2-E0DB-A026-344F5BC6C3DC}"/>
              </a:ext>
            </a:extLst>
          </p:cNvPr>
          <p:cNvSpPr>
            <a:spLocks noChangeAspect="1" noChangeArrowheads="1"/>
          </p:cNvSpPr>
          <p:nvPr/>
        </p:nvSpPr>
        <p:spPr bwMode="auto">
          <a:xfrm>
            <a:off x="5993832" y="811782"/>
            <a:ext cx="163434"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100" name="Oval 20">
            <a:extLst>
              <a:ext uri="{FF2B5EF4-FFF2-40B4-BE49-F238E27FC236}">
                <a16:creationId xmlns:a16="http://schemas.microsoft.com/office/drawing/2014/main" id="{62360E83-8E88-D3EA-D557-233548D79BED}"/>
              </a:ext>
            </a:extLst>
          </p:cNvPr>
          <p:cNvSpPr>
            <a:spLocks noChangeAspect="1" noChangeArrowheads="1"/>
          </p:cNvSpPr>
          <p:nvPr/>
        </p:nvSpPr>
        <p:spPr bwMode="auto">
          <a:xfrm>
            <a:off x="6290045" y="811782"/>
            <a:ext cx="163434"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1" name="Rectangle 2">
            <a:extLst>
              <a:ext uri="{FF2B5EF4-FFF2-40B4-BE49-F238E27FC236}">
                <a16:creationId xmlns:a16="http://schemas.microsoft.com/office/drawing/2014/main" id="{89232BE4-5F95-A72A-6DD7-4EC99F7715E9}"/>
              </a:ext>
            </a:extLst>
          </p:cNvPr>
          <p:cNvSpPr/>
          <p:nvPr/>
        </p:nvSpPr>
        <p:spPr>
          <a:xfrm>
            <a:off x="1598515" y="6315055"/>
            <a:ext cx="3138586" cy="316219"/>
          </a:xfrm>
          <a:prstGeom prst="wedgeRectCallout">
            <a:avLst>
              <a:gd name="adj1" fmla="val -3687"/>
              <a:gd name="adj2" fmla="val -151782"/>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対象年度・税抜</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税込表示の整合性に注意すること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3119902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C1FFD-65A6-2A5E-4618-CB2ED92FB8C6}"/>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D24F1116-4130-BE18-3E06-E73D8677EDC2}"/>
              </a:ext>
            </a:extLst>
          </p:cNvPr>
          <p:cNvGraphicFramePr>
            <a:graphicFrameLocks noChangeAspect="1"/>
          </p:cNvGraphicFramePr>
          <p:nvPr>
            <p:custDataLst>
              <p:tags r:id="rId1"/>
            </p:custDataLst>
            <p:extLst>
              <p:ext uri="{D42A27DB-BD31-4B8C-83A1-F6EECF244321}">
                <p14:modId xmlns:p14="http://schemas.microsoft.com/office/powerpoint/2010/main" val="2508816409"/>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404" imgH="405" progId="TCLayout.ActiveDocument.1">
                  <p:embed/>
                </p:oleObj>
              </mc:Choice>
              <mc:Fallback>
                <p:oleObj name="think-cell Slide" r:id="rId3" imgW="404" imgH="405" progId="TCLayout.ActiveDocument.1">
                  <p:embed/>
                  <p:pic>
                    <p:nvPicPr>
                      <p:cNvPr id="4" name="think-cell data - do not delete" hidden="1">
                        <a:extLst>
                          <a:ext uri="{FF2B5EF4-FFF2-40B4-BE49-F238E27FC236}">
                            <a16:creationId xmlns:a16="http://schemas.microsoft.com/office/drawing/2014/main" id="{D24F1116-4130-BE18-3E06-E73D8677EDC2}"/>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108" name="Rectangle 2">
            <a:extLst>
              <a:ext uri="{FF2B5EF4-FFF2-40B4-BE49-F238E27FC236}">
                <a16:creationId xmlns:a16="http://schemas.microsoft.com/office/drawing/2014/main" id="{1CFF0BB2-1C2B-05DE-1F2F-FEC4F7B4F841}"/>
              </a:ext>
            </a:extLst>
          </p:cNvPr>
          <p:cNvSpPr/>
          <p:nvPr/>
        </p:nvSpPr>
        <p:spPr>
          <a:xfrm>
            <a:off x="8540467" y="2072210"/>
            <a:ext cx="783714" cy="166982"/>
          </a:xfrm>
          <a:prstGeom prst="rect">
            <a:avLst/>
          </a:prstGeom>
          <a:solidFill>
            <a:schemeClr val="accent6">
              <a:lumMod val="20000"/>
              <a:lumOff val="8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109" name="Rectangle 2">
            <a:extLst>
              <a:ext uri="{FF2B5EF4-FFF2-40B4-BE49-F238E27FC236}">
                <a16:creationId xmlns:a16="http://schemas.microsoft.com/office/drawing/2014/main" id="{FE210E2F-7265-50B7-96B1-9BA434040DEE}"/>
              </a:ext>
            </a:extLst>
          </p:cNvPr>
          <p:cNvSpPr/>
          <p:nvPr/>
        </p:nvSpPr>
        <p:spPr>
          <a:xfrm>
            <a:off x="8540467" y="3509042"/>
            <a:ext cx="783714" cy="166982"/>
          </a:xfrm>
          <a:prstGeom prst="rect">
            <a:avLst/>
          </a:prstGeom>
          <a:solidFill>
            <a:schemeClr val="accent6">
              <a:lumMod val="20000"/>
              <a:lumOff val="8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110" name="Rectangle 2">
            <a:extLst>
              <a:ext uri="{FF2B5EF4-FFF2-40B4-BE49-F238E27FC236}">
                <a16:creationId xmlns:a16="http://schemas.microsoft.com/office/drawing/2014/main" id="{4AB74D27-551B-98C1-7766-D34840ADED8A}"/>
              </a:ext>
            </a:extLst>
          </p:cNvPr>
          <p:cNvSpPr/>
          <p:nvPr/>
        </p:nvSpPr>
        <p:spPr>
          <a:xfrm>
            <a:off x="8540467" y="5049977"/>
            <a:ext cx="783714" cy="166982"/>
          </a:xfrm>
          <a:prstGeom prst="rect">
            <a:avLst/>
          </a:prstGeom>
          <a:solidFill>
            <a:schemeClr val="accent6">
              <a:lumMod val="20000"/>
              <a:lumOff val="8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59" name="タイトル 16">
            <a:extLst>
              <a:ext uri="{FF2B5EF4-FFF2-40B4-BE49-F238E27FC236}">
                <a16:creationId xmlns:a16="http://schemas.microsoft.com/office/drawing/2014/main" id="{ACED54F2-B507-AECE-6FB8-DFB56FD26C0F}"/>
              </a:ext>
            </a:extLst>
          </p:cNvPr>
          <p:cNvSpPr>
            <a:spLocks noGrp="1"/>
          </p:cNvSpPr>
          <p:nvPr>
            <p:ph type="title"/>
          </p:nvPr>
        </p:nvSpPr>
        <p:spPr>
          <a:xfrm>
            <a:off x="199845" y="622801"/>
            <a:ext cx="9195378" cy="540148"/>
          </a:xfrm>
        </p:spPr>
        <p:txBody>
          <a:bodyPr vert="horz" wrap="square" lIns="0" tIns="0" rIns="0" bIns="0" rtlCol="0" anchor="t">
            <a:noAutofit/>
          </a:bodyPr>
          <a:lstStyle/>
          <a:p>
            <a:pPr>
              <a:tabLst>
                <a:tab pos="288925" algn="l"/>
              </a:tabLst>
            </a:pPr>
            <a:r>
              <a:rPr kumimoji="1" lang="en-US" altLang="ja-JP">
                <a:solidFill>
                  <a:srgbClr val="FE9341"/>
                </a:solidFill>
                <a:ea typeface="Meiryo UI" panose="020B0604030504040204" pitchFamily="50" charset="-128"/>
              </a:rPr>
              <a:t>	</a:t>
            </a:r>
            <a:r>
              <a:rPr kumimoji="1" lang="ja-JP" altLang="en-US">
                <a:solidFill>
                  <a:srgbClr val="FE9341"/>
                </a:solidFill>
                <a:ea typeface="Meiryo UI" panose="020B0604030504040204" pitchFamily="50" charset="-128"/>
              </a:rPr>
              <a:t>期待効果の根拠</a:t>
            </a:r>
            <a:r>
              <a:rPr kumimoji="1" lang="en-US" altLang="ja-JP">
                <a:solidFill>
                  <a:srgbClr val="FE9341"/>
                </a:solidFill>
                <a:ea typeface="Meiryo UI" panose="020B0604030504040204" pitchFamily="50" charset="-128"/>
              </a:rPr>
              <a:t>_</a:t>
            </a:r>
            <a:r>
              <a:rPr kumimoji="1" lang="ja-JP" altLang="en-US">
                <a:solidFill>
                  <a:srgbClr val="FE9341"/>
                </a:solidFill>
                <a:ea typeface="Meiryo UI" panose="020B0604030504040204" pitchFamily="50" charset="-128"/>
              </a:rPr>
              <a:t>販売主体</a:t>
            </a:r>
            <a:br>
              <a:rPr kumimoji="1" lang="en-US" altLang="ja-JP">
                <a:solidFill>
                  <a:srgbClr val="FE9341"/>
                </a:solidFill>
                <a:ea typeface="Meiryo UI" panose="020B0604030504040204" pitchFamily="50" charset="-128"/>
              </a:rPr>
            </a:br>
            <a:endParaRPr kumimoji="1" lang="ja-JP" altLang="en-US" sz="1300">
              <a:solidFill>
                <a:srgbClr val="575757"/>
              </a:solidFill>
              <a:ea typeface="Meiryo UI" panose="020B0604030504040204" pitchFamily="50" charset="-128"/>
            </a:endParaRPr>
          </a:p>
        </p:txBody>
      </p:sp>
      <p:sp>
        <p:nvSpPr>
          <p:cNvPr id="70" name="テキスト ボックス 42">
            <a:extLst>
              <a:ext uri="{FF2B5EF4-FFF2-40B4-BE49-F238E27FC236}">
                <a16:creationId xmlns:a16="http://schemas.microsoft.com/office/drawing/2014/main" id="{DA08339A-C43F-8496-948B-C88543E41E87}"/>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a:t>
            </a:r>
            <a:r>
              <a:rPr kumimoji="1" lang="ja-JP" altLang="en-US" sz="1200">
                <a:solidFill>
                  <a:srgbClr val="575757"/>
                </a:solidFill>
                <a:latin typeface="+mj-lt"/>
                <a:ea typeface="Meiryo UI" panose="020B0604030504040204" pitchFamily="50" charset="-128"/>
              </a:rPr>
              <a:t>実装・横展開の計画</a:t>
            </a:r>
          </a:p>
        </p:txBody>
      </p:sp>
      <p:sp>
        <p:nvSpPr>
          <p:cNvPr id="10" name="Rectangle 82">
            <a:extLst>
              <a:ext uri="{FF2B5EF4-FFF2-40B4-BE49-F238E27FC236}">
                <a16:creationId xmlns:a16="http://schemas.microsoft.com/office/drawing/2014/main" id="{6CCE46AF-F822-887B-814B-3B0BAABD980F}"/>
              </a:ext>
            </a:extLst>
          </p:cNvPr>
          <p:cNvSpPr/>
          <p:nvPr/>
        </p:nvSpPr>
        <p:spPr>
          <a:xfrm>
            <a:off x="199844" y="1209023"/>
            <a:ext cx="634273" cy="289795"/>
          </a:xfrm>
          <a:prstGeom prst="rect">
            <a:avLst/>
          </a:prstGeom>
          <a:solidFill>
            <a:srgbClr val="FF8222"/>
          </a:solidFill>
          <a:ln w="9525" cap="rnd" cmpd="sng" algn="ctr">
            <a:solidFill>
              <a:srgbClr val="FF822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300">
                <a:solidFill>
                  <a:prstClr val="white"/>
                </a:solidFill>
                <a:latin typeface="+mj-lt"/>
                <a:ea typeface="Meiryo UI" panose="020B0604030504040204" pitchFamily="50" charset="-128"/>
                <a:sym typeface="Trebuchet MS" panose="020B0603020202020204" pitchFamily="34" charset="0"/>
              </a:rPr>
              <a:t>販売主体</a:t>
            </a:r>
            <a:endParaRPr kumimoji="1" lang="en-US" altLang="ja-JP" sz="1300">
              <a:solidFill>
                <a:prstClr val="white"/>
              </a:solidFill>
              <a:latin typeface="+mj-lt"/>
              <a:ea typeface="Meiryo UI" panose="020B0604030504040204" pitchFamily="50" charset="-128"/>
              <a:sym typeface="Trebuchet MS" panose="020B0603020202020204" pitchFamily="34" charset="0"/>
            </a:endParaRPr>
          </a:p>
        </p:txBody>
      </p:sp>
      <p:sp>
        <p:nvSpPr>
          <p:cNvPr id="21" name="Rectangle 43">
            <a:extLst>
              <a:ext uri="{FF2B5EF4-FFF2-40B4-BE49-F238E27FC236}">
                <a16:creationId xmlns:a16="http://schemas.microsoft.com/office/drawing/2014/main" id="{3A2312B7-12E8-4A94-E4F0-15406227AAE8}"/>
              </a:ext>
            </a:extLst>
          </p:cNvPr>
          <p:cNvSpPr/>
          <p:nvPr/>
        </p:nvSpPr>
        <p:spPr>
          <a:xfrm>
            <a:off x="833974" y="1209023"/>
            <a:ext cx="3226070" cy="289795"/>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87750" lvl="1" defTabSz="742950">
              <a:buClr>
                <a:srgbClr val="FF8222"/>
              </a:buClr>
              <a:defRPr/>
            </a:pPr>
            <a:r>
              <a:rPr kumimoji="1" lang="en-US" altLang="ja-JP" sz="1138">
                <a:solidFill>
                  <a:srgbClr val="575757"/>
                </a:solidFill>
                <a:latin typeface="+mj-lt"/>
                <a:ea typeface="Meiryo UI" panose="020B0604030504040204" pitchFamily="50" charset="-128"/>
              </a:rPr>
              <a:t>XX</a:t>
            </a:r>
          </a:p>
        </p:txBody>
      </p:sp>
      <p:cxnSp>
        <p:nvCxnSpPr>
          <p:cNvPr id="30" name="Straight Connector 71">
            <a:extLst>
              <a:ext uri="{FF2B5EF4-FFF2-40B4-BE49-F238E27FC236}">
                <a16:creationId xmlns:a16="http://schemas.microsoft.com/office/drawing/2014/main" id="{A7C07812-5F54-0F0E-B933-D8B63AEBDC88}"/>
              </a:ext>
            </a:extLst>
          </p:cNvPr>
          <p:cNvCxnSpPr>
            <a:cxnSpLocks/>
          </p:cNvCxnSpPr>
          <p:nvPr/>
        </p:nvCxnSpPr>
        <p:spPr>
          <a:xfrm flipV="1">
            <a:off x="199844" y="3419615"/>
            <a:ext cx="9195380" cy="12801"/>
          </a:xfrm>
          <a:prstGeom prst="line">
            <a:avLst/>
          </a:prstGeom>
          <a:ln w="19050"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Straight Connector 71">
            <a:extLst>
              <a:ext uri="{FF2B5EF4-FFF2-40B4-BE49-F238E27FC236}">
                <a16:creationId xmlns:a16="http://schemas.microsoft.com/office/drawing/2014/main" id="{A82C4C68-961F-4678-8E10-FBE9D22E7EAB}"/>
              </a:ext>
            </a:extLst>
          </p:cNvPr>
          <p:cNvCxnSpPr>
            <a:cxnSpLocks/>
          </p:cNvCxnSpPr>
          <p:nvPr/>
        </p:nvCxnSpPr>
        <p:spPr>
          <a:xfrm>
            <a:off x="520935" y="4973228"/>
            <a:ext cx="8874289"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Rectangle 3">
            <a:extLst>
              <a:ext uri="{FF2B5EF4-FFF2-40B4-BE49-F238E27FC236}">
                <a16:creationId xmlns:a16="http://schemas.microsoft.com/office/drawing/2014/main" id="{7E41CB38-4BA9-0AF3-B73E-892384C85D82}"/>
              </a:ext>
            </a:extLst>
          </p:cNvPr>
          <p:cNvSpPr/>
          <p:nvPr/>
        </p:nvSpPr>
        <p:spPr>
          <a:xfrm>
            <a:off x="199844" y="3492698"/>
            <a:ext cx="321091" cy="2985606"/>
          </a:xfrm>
          <a:prstGeom prst="rect">
            <a:avLst/>
          </a:prstGeom>
          <a:solidFill>
            <a:srgbClr val="FFB47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費用</a:t>
            </a:r>
            <a:endParaRPr kumimoji="1" lang="en-US" altLang="en-US" sz="1200">
              <a:solidFill>
                <a:srgbClr val="575757"/>
              </a:solidFill>
              <a:latin typeface="+mj-lt"/>
              <a:ea typeface="Meiryo UI" panose="020B0604030504040204" pitchFamily="50" charset="-128"/>
            </a:endParaRPr>
          </a:p>
        </p:txBody>
      </p:sp>
      <p:sp>
        <p:nvSpPr>
          <p:cNvPr id="35" name="Rectangle 3">
            <a:extLst>
              <a:ext uri="{FF2B5EF4-FFF2-40B4-BE49-F238E27FC236}">
                <a16:creationId xmlns:a16="http://schemas.microsoft.com/office/drawing/2014/main" id="{9D16D7D6-6594-4C41-E93E-0A42ED507BB8}"/>
              </a:ext>
            </a:extLst>
          </p:cNvPr>
          <p:cNvSpPr/>
          <p:nvPr/>
        </p:nvSpPr>
        <p:spPr>
          <a:xfrm>
            <a:off x="199844" y="2043757"/>
            <a:ext cx="321091" cy="132837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効果</a:t>
            </a:r>
            <a:endParaRPr kumimoji="1" lang="en-US" altLang="en-US" sz="1200">
              <a:solidFill>
                <a:srgbClr val="575757"/>
              </a:solidFill>
              <a:latin typeface="+mj-lt"/>
              <a:ea typeface="Meiryo UI" panose="020B0604030504040204" pitchFamily="50" charset="-128"/>
            </a:endParaRPr>
          </a:p>
        </p:txBody>
      </p:sp>
      <p:sp>
        <p:nvSpPr>
          <p:cNvPr id="36" name="Rectangle 3">
            <a:extLst>
              <a:ext uri="{FF2B5EF4-FFF2-40B4-BE49-F238E27FC236}">
                <a16:creationId xmlns:a16="http://schemas.microsoft.com/office/drawing/2014/main" id="{8B6A2D94-3A68-1A89-86D7-1B036BB842BC}"/>
              </a:ext>
            </a:extLst>
          </p:cNvPr>
          <p:cNvSpPr/>
          <p:nvPr/>
        </p:nvSpPr>
        <p:spPr>
          <a:xfrm>
            <a:off x="550901" y="3487812"/>
            <a:ext cx="568833" cy="146933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イニシャル</a:t>
            </a:r>
            <a:endParaRPr kumimoji="1" lang="en-US" altLang="en-US" sz="1200">
              <a:solidFill>
                <a:srgbClr val="575757"/>
              </a:solidFill>
              <a:latin typeface="+mj-lt"/>
              <a:ea typeface="Meiryo UI" panose="020B0604030504040204" pitchFamily="50" charset="-128"/>
            </a:endParaRPr>
          </a:p>
        </p:txBody>
      </p:sp>
      <p:sp>
        <p:nvSpPr>
          <p:cNvPr id="37" name="Rectangle 3">
            <a:extLst>
              <a:ext uri="{FF2B5EF4-FFF2-40B4-BE49-F238E27FC236}">
                <a16:creationId xmlns:a16="http://schemas.microsoft.com/office/drawing/2014/main" id="{26EA6B9E-FD15-D5C1-697A-D593835C2586}"/>
              </a:ext>
            </a:extLst>
          </p:cNvPr>
          <p:cNvSpPr/>
          <p:nvPr/>
        </p:nvSpPr>
        <p:spPr>
          <a:xfrm>
            <a:off x="558379" y="5008974"/>
            <a:ext cx="568833" cy="146933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ランニング</a:t>
            </a:r>
            <a:endParaRPr kumimoji="1" lang="en-US" altLang="en-US" sz="1200">
              <a:solidFill>
                <a:srgbClr val="575757"/>
              </a:solidFill>
              <a:latin typeface="+mj-lt"/>
              <a:ea typeface="Meiryo UI" panose="020B0604030504040204" pitchFamily="50" charset="-128"/>
            </a:endParaRPr>
          </a:p>
        </p:txBody>
      </p:sp>
      <p:sp>
        <p:nvSpPr>
          <p:cNvPr id="58" name="Rectangle 2">
            <a:extLst>
              <a:ext uri="{FF2B5EF4-FFF2-40B4-BE49-F238E27FC236}">
                <a16:creationId xmlns:a16="http://schemas.microsoft.com/office/drawing/2014/main" id="{53E2073D-613B-6FA8-4578-5C246E8F4F7F}"/>
              </a:ext>
            </a:extLst>
          </p:cNvPr>
          <p:cNvSpPr/>
          <p:nvPr/>
        </p:nvSpPr>
        <p:spPr>
          <a:xfrm>
            <a:off x="7691036" y="2043757"/>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12</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p:txBody>
      </p:sp>
      <p:sp>
        <p:nvSpPr>
          <p:cNvPr id="71" name="Rectangle 3">
            <a:extLst>
              <a:ext uri="{FF2B5EF4-FFF2-40B4-BE49-F238E27FC236}">
                <a16:creationId xmlns:a16="http://schemas.microsoft.com/office/drawing/2014/main" id="{FDC82575-25B2-E751-5C92-211C9C18014E}"/>
              </a:ext>
            </a:extLst>
          </p:cNvPr>
          <p:cNvSpPr/>
          <p:nvPr/>
        </p:nvSpPr>
        <p:spPr>
          <a:xfrm>
            <a:off x="550901" y="2043757"/>
            <a:ext cx="568833" cy="63326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定量 </a:t>
            </a:r>
            <a:br>
              <a:rPr kumimoji="1" lang="en-US" altLang="ja-JP" sz="1200">
                <a:solidFill>
                  <a:srgbClr val="575757"/>
                </a:solidFill>
                <a:latin typeface="+mj-lt"/>
                <a:ea typeface="Meiryo UI" panose="020B0604030504040204" pitchFamily="50" charset="-128"/>
              </a:rPr>
            </a:br>
            <a:endParaRPr kumimoji="1" lang="en-US" altLang="ja-JP" sz="1000">
              <a:solidFill>
                <a:srgbClr val="575757"/>
              </a:solidFill>
              <a:latin typeface="+mj-lt"/>
              <a:ea typeface="Meiryo UI" panose="020B0604030504040204" pitchFamily="50" charset="-128"/>
            </a:endParaRPr>
          </a:p>
        </p:txBody>
      </p:sp>
      <p:sp>
        <p:nvSpPr>
          <p:cNvPr id="72" name="Rectangle 3">
            <a:extLst>
              <a:ext uri="{FF2B5EF4-FFF2-40B4-BE49-F238E27FC236}">
                <a16:creationId xmlns:a16="http://schemas.microsoft.com/office/drawing/2014/main" id="{C0C4D54C-3689-697D-CC2B-67FD6225433D}"/>
              </a:ext>
            </a:extLst>
          </p:cNvPr>
          <p:cNvSpPr/>
          <p:nvPr/>
        </p:nvSpPr>
        <p:spPr>
          <a:xfrm>
            <a:off x="550901" y="2738872"/>
            <a:ext cx="568833" cy="633262"/>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mj-lt"/>
                <a:ea typeface="Meiryo UI" panose="020B0604030504040204" pitchFamily="50" charset="-128"/>
              </a:rPr>
              <a:t>定性</a:t>
            </a:r>
            <a:endParaRPr kumimoji="1" lang="en-US" altLang="ja-JP" sz="1000">
              <a:solidFill>
                <a:srgbClr val="575757"/>
              </a:solidFill>
              <a:latin typeface="+mj-lt"/>
              <a:ea typeface="Meiryo UI" panose="020B0604030504040204" pitchFamily="50" charset="-128"/>
            </a:endParaRPr>
          </a:p>
        </p:txBody>
      </p:sp>
      <p:sp>
        <p:nvSpPr>
          <p:cNvPr id="76" name="Rectangle 2">
            <a:extLst>
              <a:ext uri="{FF2B5EF4-FFF2-40B4-BE49-F238E27FC236}">
                <a16:creationId xmlns:a16="http://schemas.microsoft.com/office/drawing/2014/main" id="{62905C8B-CBF0-F9FE-94FC-B4E18994CC46}"/>
              </a:ext>
            </a:extLst>
          </p:cNvPr>
          <p:cNvSpPr/>
          <p:nvPr/>
        </p:nvSpPr>
        <p:spPr>
          <a:xfrm>
            <a:off x="8531783" y="2043757"/>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b="1">
                <a:solidFill>
                  <a:srgbClr val="575757"/>
                </a:solidFill>
                <a:latin typeface="+mj-lt"/>
                <a:ea typeface="Meiryo UI" panose="020B0604030504040204" pitchFamily="50" charset="-128"/>
              </a:rPr>
              <a:t>XX</a:t>
            </a:r>
            <a:endParaRPr kumimoji="1" lang="en-US" altLang="ja-JP" sz="1200" b="1"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79" name="Rectangle 2">
            <a:extLst>
              <a:ext uri="{FF2B5EF4-FFF2-40B4-BE49-F238E27FC236}">
                <a16:creationId xmlns:a16="http://schemas.microsoft.com/office/drawing/2014/main" id="{589BD808-28CB-6D57-9A5C-3161CC9E384B}"/>
              </a:ext>
            </a:extLst>
          </p:cNvPr>
          <p:cNvSpPr/>
          <p:nvPr/>
        </p:nvSpPr>
        <p:spPr>
          <a:xfrm>
            <a:off x="7691036" y="2738872"/>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0" name="Rectangle 2">
            <a:extLst>
              <a:ext uri="{FF2B5EF4-FFF2-40B4-BE49-F238E27FC236}">
                <a16:creationId xmlns:a16="http://schemas.microsoft.com/office/drawing/2014/main" id="{A5919CAF-36BF-15F2-503A-0DAF3DFA2063}"/>
              </a:ext>
            </a:extLst>
          </p:cNvPr>
          <p:cNvSpPr/>
          <p:nvPr/>
        </p:nvSpPr>
        <p:spPr>
          <a:xfrm>
            <a:off x="8531783" y="2738872"/>
            <a:ext cx="783714"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1" name="Rectangle 2">
            <a:extLst>
              <a:ext uri="{FF2B5EF4-FFF2-40B4-BE49-F238E27FC236}">
                <a16:creationId xmlns:a16="http://schemas.microsoft.com/office/drawing/2014/main" id="{4E947601-96DA-2D2F-73C7-A6E9EFA49D57}"/>
              </a:ext>
            </a:extLst>
          </p:cNvPr>
          <p:cNvSpPr/>
          <p:nvPr/>
        </p:nvSpPr>
        <p:spPr>
          <a:xfrm>
            <a:off x="7694248" y="3483587"/>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台</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2" name="Rectangle 2">
            <a:extLst>
              <a:ext uri="{FF2B5EF4-FFF2-40B4-BE49-F238E27FC236}">
                <a16:creationId xmlns:a16="http://schemas.microsoft.com/office/drawing/2014/main" id="{882965A7-8F4F-ED77-DD8F-01EF04426BAC}"/>
              </a:ext>
            </a:extLst>
          </p:cNvPr>
          <p:cNvSpPr/>
          <p:nvPr/>
        </p:nvSpPr>
        <p:spPr>
          <a:xfrm>
            <a:off x="8547667" y="3483587"/>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b="1">
                <a:solidFill>
                  <a:srgbClr val="575757"/>
                </a:solidFill>
                <a:latin typeface="+mj-lt"/>
                <a:ea typeface="Meiryo UI" panose="020B0604030504040204" pitchFamily="50" charset="-128"/>
              </a:rPr>
              <a:t>XX</a:t>
            </a:r>
            <a:endParaRPr kumimoji="1" lang="en-US" altLang="ja-JP" sz="1200" b="1"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48" name="Rectangle 2">
            <a:extLst>
              <a:ext uri="{FF2B5EF4-FFF2-40B4-BE49-F238E27FC236}">
                <a16:creationId xmlns:a16="http://schemas.microsoft.com/office/drawing/2014/main" id="{445D7CF6-8936-E639-8E7D-0F35F6C5AC21}"/>
              </a:ext>
            </a:extLst>
          </p:cNvPr>
          <p:cNvSpPr/>
          <p:nvPr/>
        </p:nvSpPr>
        <p:spPr>
          <a:xfrm>
            <a:off x="1157179" y="2043756"/>
            <a:ext cx="1270636"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リース料金</a:t>
            </a:r>
            <a:endParaRPr kumimoji="1" lang="en-US" altLang="ja-JP" sz="1200" kern="0">
              <a:solidFill>
                <a:srgbClr val="3EAD92"/>
              </a:solidFill>
              <a:latin typeface="+mj-lt"/>
              <a:ea typeface="Meiryo UI" panose="020B0604030504040204" pitchFamily="50" charset="-128"/>
            </a:endParaRPr>
          </a:p>
        </p:txBody>
      </p:sp>
      <p:sp>
        <p:nvSpPr>
          <p:cNvPr id="52" name="Rectangle 2">
            <a:extLst>
              <a:ext uri="{FF2B5EF4-FFF2-40B4-BE49-F238E27FC236}">
                <a16:creationId xmlns:a16="http://schemas.microsoft.com/office/drawing/2014/main" id="{E35A71D8-4E8C-D639-1D6D-CC4CD8F037C6}"/>
              </a:ext>
            </a:extLst>
          </p:cNvPr>
          <p:cNvSpPr/>
          <p:nvPr/>
        </p:nvSpPr>
        <p:spPr>
          <a:xfrm>
            <a:off x="1157179" y="3493761"/>
            <a:ext cx="1270636"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err="1">
                <a:solidFill>
                  <a:srgbClr val="3EAD92"/>
                </a:solidFill>
                <a:latin typeface="+mj-lt"/>
                <a:ea typeface="Meiryo UI" panose="020B0604030504040204" pitchFamily="50" charset="-128"/>
              </a:rPr>
              <a:t>XXXXX</a:t>
            </a:r>
            <a:r>
              <a:rPr kumimoji="1" lang="ja-JP" altLang="en-US" sz="1200" kern="0">
                <a:solidFill>
                  <a:srgbClr val="3EAD92"/>
                </a:solidFill>
                <a:latin typeface="+mj-lt"/>
                <a:ea typeface="Meiryo UI" panose="020B0604030504040204" pitchFamily="50" charset="-128"/>
              </a:rPr>
              <a:t>機器</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その他</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55" name="Rectangle 2">
            <a:extLst>
              <a:ext uri="{FF2B5EF4-FFF2-40B4-BE49-F238E27FC236}">
                <a16:creationId xmlns:a16="http://schemas.microsoft.com/office/drawing/2014/main" id="{0A3053F9-CF16-41FF-5EF5-531C4CF67BDF}"/>
              </a:ext>
            </a:extLst>
          </p:cNvPr>
          <p:cNvSpPr/>
          <p:nvPr/>
        </p:nvSpPr>
        <p:spPr>
          <a:xfrm>
            <a:off x="2525602" y="2043757"/>
            <a:ext cx="923979"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p:txBody>
      </p:sp>
      <p:sp>
        <p:nvSpPr>
          <p:cNvPr id="57" name="Rectangle 2">
            <a:extLst>
              <a:ext uri="{FF2B5EF4-FFF2-40B4-BE49-F238E27FC236}">
                <a16:creationId xmlns:a16="http://schemas.microsoft.com/office/drawing/2014/main" id="{9E834478-E46B-68F4-F427-47307D0B3088}"/>
              </a:ext>
            </a:extLst>
          </p:cNvPr>
          <p:cNvSpPr/>
          <p:nvPr/>
        </p:nvSpPr>
        <p:spPr>
          <a:xfrm>
            <a:off x="2525602" y="3483587"/>
            <a:ext cx="923979"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台</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77" name="Rectangle 2">
            <a:extLst>
              <a:ext uri="{FF2B5EF4-FFF2-40B4-BE49-F238E27FC236}">
                <a16:creationId xmlns:a16="http://schemas.microsoft.com/office/drawing/2014/main" id="{B8B8F0D1-C3B2-6AAD-C266-336026CFACCE}"/>
              </a:ext>
            </a:extLst>
          </p:cNvPr>
          <p:cNvSpPr/>
          <p:nvPr/>
        </p:nvSpPr>
        <p:spPr>
          <a:xfrm>
            <a:off x="1157179" y="2738872"/>
            <a:ext cx="1270636"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78" name="Rectangle 2">
            <a:extLst>
              <a:ext uri="{FF2B5EF4-FFF2-40B4-BE49-F238E27FC236}">
                <a16:creationId xmlns:a16="http://schemas.microsoft.com/office/drawing/2014/main" id="{7DA1C7B5-E747-6165-4588-F9660CCBF411}"/>
              </a:ext>
            </a:extLst>
          </p:cNvPr>
          <p:cNvSpPr/>
          <p:nvPr/>
        </p:nvSpPr>
        <p:spPr>
          <a:xfrm>
            <a:off x="2525602" y="2738872"/>
            <a:ext cx="923979"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3" name="Rectangle 2">
            <a:extLst>
              <a:ext uri="{FF2B5EF4-FFF2-40B4-BE49-F238E27FC236}">
                <a16:creationId xmlns:a16="http://schemas.microsoft.com/office/drawing/2014/main" id="{A4858946-CECA-698A-B2BA-54B6710B7A0D}"/>
              </a:ext>
            </a:extLst>
          </p:cNvPr>
          <p:cNvSpPr/>
          <p:nvPr/>
        </p:nvSpPr>
        <p:spPr>
          <a:xfrm>
            <a:off x="1157179" y="5053628"/>
            <a:ext cx="1270636"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a:t>
            </a:r>
            <a:r>
              <a:rPr kumimoji="1" lang="ja-JP" altLang="en-US" sz="1200" kern="0">
                <a:solidFill>
                  <a:srgbClr val="3EAD92"/>
                </a:solidFill>
                <a:latin typeface="+mj-lt"/>
                <a:ea typeface="Meiryo UI" panose="020B0604030504040204" pitchFamily="50" charset="-128"/>
              </a:rPr>
              <a:t>メンテナンス費</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その他</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p:txBody>
      </p:sp>
      <p:sp>
        <p:nvSpPr>
          <p:cNvPr id="84" name="Rectangle 2">
            <a:extLst>
              <a:ext uri="{FF2B5EF4-FFF2-40B4-BE49-F238E27FC236}">
                <a16:creationId xmlns:a16="http://schemas.microsoft.com/office/drawing/2014/main" id="{38F43434-DC92-9410-95F7-2280D17B253F}"/>
              </a:ext>
            </a:extLst>
          </p:cNvPr>
          <p:cNvSpPr/>
          <p:nvPr/>
        </p:nvSpPr>
        <p:spPr>
          <a:xfrm>
            <a:off x="2525602" y="5043454"/>
            <a:ext cx="923979"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85" name="Rectangle 2">
            <a:extLst>
              <a:ext uri="{FF2B5EF4-FFF2-40B4-BE49-F238E27FC236}">
                <a16:creationId xmlns:a16="http://schemas.microsoft.com/office/drawing/2014/main" id="{94A06C09-32B3-D6C8-BF7D-1FF08C16E1EC}"/>
              </a:ext>
            </a:extLst>
          </p:cNvPr>
          <p:cNvSpPr/>
          <p:nvPr/>
        </p:nvSpPr>
        <p:spPr>
          <a:xfrm>
            <a:off x="7694248" y="5043454"/>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24</a:t>
            </a:r>
            <a:r>
              <a:rPr kumimoji="1" lang="ja-JP" altLang="en-US" sz="1200" kern="0">
                <a:solidFill>
                  <a:srgbClr val="3EAD92"/>
                </a:solidFill>
                <a:latin typeface="+mj-lt"/>
                <a:ea typeface="Meiryo UI" panose="020B0604030504040204" pitchFamily="50" charset="-128"/>
              </a:rPr>
              <a:t>か月</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86" name="Rectangle 2">
            <a:extLst>
              <a:ext uri="{FF2B5EF4-FFF2-40B4-BE49-F238E27FC236}">
                <a16:creationId xmlns:a16="http://schemas.microsoft.com/office/drawing/2014/main" id="{61F288C5-B51F-1386-E562-34942DF39399}"/>
              </a:ext>
            </a:extLst>
          </p:cNvPr>
          <p:cNvSpPr/>
          <p:nvPr/>
        </p:nvSpPr>
        <p:spPr>
          <a:xfrm>
            <a:off x="8547667" y="5043454"/>
            <a:ext cx="783714"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b="1">
                <a:solidFill>
                  <a:srgbClr val="575757"/>
                </a:solidFill>
                <a:latin typeface="+mj-lt"/>
                <a:ea typeface="Meiryo UI" panose="020B0604030504040204" pitchFamily="50" charset="-128"/>
              </a:rPr>
              <a:t>XX</a:t>
            </a:r>
            <a:endParaRPr kumimoji="1" lang="en-US" altLang="ja-JP" sz="1200" b="1"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err="1">
                <a:solidFill>
                  <a:srgbClr val="3EAD92"/>
                </a:solidFill>
                <a:latin typeface="+mj-lt"/>
                <a:ea typeface="Meiryo UI" panose="020B0604030504040204" pitchFamily="50" charset="-128"/>
              </a:rPr>
              <a:t>XXXXX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endParaRPr kumimoji="1" lang="en-US" altLang="ja-JP" sz="1200" kern="0">
              <a:solidFill>
                <a:srgbClr val="3EAD92"/>
              </a:solidFill>
              <a:latin typeface="+mj-lt"/>
              <a:ea typeface="Meiryo UI" panose="020B0604030504040204" pitchFamily="50" charset="-128"/>
            </a:endParaRPr>
          </a:p>
        </p:txBody>
      </p:sp>
      <p:sp>
        <p:nvSpPr>
          <p:cNvPr id="89" name="Oval 20">
            <a:extLst>
              <a:ext uri="{FF2B5EF4-FFF2-40B4-BE49-F238E27FC236}">
                <a16:creationId xmlns:a16="http://schemas.microsoft.com/office/drawing/2014/main" id="{05679AD3-6291-3770-8AC0-E0048FCA05B7}"/>
              </a:ext>
            </a:extLst>
          </p:cNvPr>
          <p:cNvSpPr>
            <a:spLocks noChangeAspect="1" noChangeArrowheads="1"/>
          </p:cNvSpPr>
          <p:nvPr/>
        </p:nvSpPr>
        <p:spPr bwMode="auto">
          <a:xfrm>
            <a:off x="9274814" y="1977642"/>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90" name="Oval 20">
            <a:extLst>
              <a:ext uri="{FF2B5EF4-FFF2-40B4-BE49-F238E27FC236}">
                <a16:creationId xmlns:a16="http://schemas.microsoft.com/office/drawing/2014/main" id="{BD8D2534-65AE-87A2-2F6B-A2229D384262}"/>
              </a:ext>
            </a:extLst>
          </p:cNvPr>
          <p:cNvSpPr>
            <a:spLocks noChangeAspect="1" noChangeArrowheads="1"/>
          </p:cNvSpPr>
          <p:nvPr/>
        </p:nvSpPr>
        <p:spPr bwMode="auto">
          <a:xfrm>
            <a:off x="9274813" y="4963753"/>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1" name="Oval 20">
            <a:extLst>
              <a:ext uri="{FF2B5EF4-FFF2-40B4-BE49-F238E27FC236}">
                <a16:creationId xmlns:a16="http://schemas.microsoft.com/office/drawing/2014/main" id="{FEFD8101-BCA9-721B-2C1C-F76A471CEAB4}"/>
              </a:ext>
            </a:extLst>
          </p:cNvPr>
          <p:cNvSpPr>
            <a:spLocks noChangeAspect="1" noChangeArrowheads="1"/>
          </p:cNvSpPr>
          <p:nvPr/>
        </p:nvSpPr>
        <p:spPr bwMode="auto">
          <a:xfrm>
            <a:off x="9274813" y="3420862"/>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2</a:t>
            </a:r>
          </a:p>
        </p:txBody>
      </p:sp>
      <p:sp>
        <p:nvSpPr>
          <p:cNvPr id="2" name="正方形/長方形 8">
            <a:extLst>
              <a:ext uri="{FF2B5EF4-FFF2-40B4-BE49-F238E27FC236}">
                <a16:creationId xmlns:a16="http://schemas.microsoft.com/office/drawing/2014/main" id="{6283FAC1-839E-039F-1FA4-A357C744FA2C}"/>
              </a:ext>
            </a:extLst>
          </p:cNvPr>
          <p:cNvSpPr/>
          <p:nvPr/>
        </p:nvSpPr>
        <p:spPr>
          <a:xfrm>
            <a:off x="4693652" y="31180"/>
            <a:ext cx="3021200" cy="384422"/>
          </a:xfrm>
          <a:prstGeom prst="rect">
            <a:avLst/>
          </a:prstGeom>
          <a:solidFill>
            <a:srgbClr val="EEE89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7148" rIns="0" bIns="37148" numCol="1" spcCol="0" rtlCol="0" fromWordArt="0" anchor="ctr" anchorCtr="0" forceAA="0" compatLnSpc="1">
            <a:prstTxWarp prst="textNoShape">
              <a:avLst/>
            </a:prstTxWarp>
            <a:noAutofit/>
          </a:bodyPr>
          <a:lstStyle/>
          <a:p>
            <a:pPr marL="87750" lvl="1" defTabSz="742950">
              <a:buClr>
                <a:srgbClr val="FF8222"/>
              </a:buClr>
              <a:defRPr/>
            </a:pPr>
            <a:r>
              <a:rPr lang="en-US" altLang="ja-JP" sz="1200">
                <a:solidFill>
                  <a:srgbClr val="575757"/>
                </a:solidFill>
                <a:latin typeface="Trebuchet MS"/>
                <a:ea typeface="Meiryo UI" panose="020B0604030504040204" pitchFamily="50" charset="-128"/>
                <a:sym typeface="Trebuchet MS" panose="020B0603020202020204" pitchFamily="34" charset="0"/>
              </a:rPr>
              <a:t>    ~     </a:t>
            </a:r>
            <a:r>
              <a:rPr lang="ja-JP" altLang="en-US" sz="1200">
                <a:solidFill>
                  <a:srgbClr val="575757"/>
                </a:solidFill>
                <a:latin typeface="Trebuchet MS"/>
                <a:ea typeface="Meiryo UI" panose="020B0604030504040204" pitchFamily="50" charset="-128"/>
                <a:sym typeface="Trebuchet MS" panose="020B0603020202020204" pitchFamily="34" charset="0"/>
              </a:rPr>
              <a:t>は前頁と同様の数字が入る</a:t>
            </a:r>
            <a:endParaRPr lang="en-US" altLang="ja-JP" sz="1200">
              <a:solidFill>
                <a:srgbClr val="575757"/>
              </a:solidFill>
              <a:latin typeface="Trebuchet MS"/>
              <a:ea typeface="Meiryo UI" panose="020B0604030504040204" pitchFamily="50" charset="-128"/>
              <a:sym typeface="Trebuchet MS" panose="020B0603020202020204" pitchFamily="34" charset="0"/>
            </a:endParaRPr>
          </a:p>
        </p:txBody>
      </p:sp>
      <p:sp>
        <p:nvSpPr>
          <p:cNvPr id="5" name="Oval 20">
            <a:extLst>
              <a:ext uri="{FF2B5EF4-FFF2-40B4-BE49-F238E27FC236}">
                <a16:creationId xmlns:a16="http://schemas.microsoft.com/office/drawing/2014/main" id="{56B74917-F8EA-4641-34FF-2430D19F4805}"/>
              </a:ext>
            </a:extLst>
          </p:cNvPr>
          <p:cNvSpPr>
            <a:spLocks noChangeAspect="1" noChangeArrowheads="1"/>
          </p:cNvSpPr>
          <p:nvPr/>
        </p:nvSpPr>
        <p:spPr bwMode="auto">
          <a:xfrm>
            <a:off x="4755817" y="129447"/>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1</a:t>
            </a:r>
          </a:p>
        </p:txBody>
      </p:sp>
      <p:sp>
        <p:nvSpPr>
          <p:cNvPr id="7" name="Oval 20">
            <a:extLst>
              <a:ext uri="{FF2B5EF4-FFF2-40B4-BE49-F238E27FC236}">
                <a16:creationId xmlns:a16="http://schemas.microsoft.com/office/drawing/2014/main" id="{3F3CEBA1-DD82-BF1F-27D7-289ADAE40339}"/>
              </a:ext>
            </a:extLst>
          </p:cNvPr>
          <p:cNvSpPr>
            <a:spLocks noChangeAspect="1" noChangeArrowheads="1"/>
          </p:cNvSpPr>
          <p:nvPr/>
        </p:nvSpPr>
        <p:spPr bwMode="auto">
          <a:xfrm>
            <a:off x="5052030" y="129447"/>
            <a:ext cx="181031" cy="181031"/>
          </a:xfrm>
          <a:prstGeom prst="ellipse">
            <a:avLst/>
          </a:prstGeom>
          <a:solidFill>
            <a:srgbClr val="30C1D7"/>
          </a:solidFill>
          <a:ln>
            <a:noFill/>
          </a:ln>
        </p:spPr>
        <p:txBody>
          <a:bodyPr vert="horz" wrap="square" lIns="0" tIns="0" rIns="0" bIns="0" numCol="1" anchor="ctr" anchorCtr="0" compatLnSpc="1">
            <a:prstTxWarp prst="textNoShape">
              <a:avLst/>
            </a:prstTxWarp>
          </a:bodyPr>
          <a:lstStyle/>
          <a:p>
            <a:pPr algn="ctr"/>
            <a:r>
              <a:rPr lang="en-US" sz="1100">
                <a:solidFill>
                  <a:schemeClr val="bg1"/>
                </a:solidFill>
              </a:rPr>
              <a:t>3</a:t>
            </a:r>
          </a:p>
        </p:txBody>
      </p:sp>
      <p:sp>
        <p:nvSpPr>
          <p:cNvPr id="9" name="Rectangle 45">
            <a:extLst>
              <a:ext uri="{FF2B5EF4-FFF2-40B4-BE49-F238E27FC236}">
                <a16:creationId xmlns:a16="http://schemas.microsoft.com/office/drawing/2014/main" id="{EB91B97E-F72C-2399-83B3-A0173F416A67}"/>
              </a:ext>
            </a:extLst>
          </p:cNvPr>
          <p:cNvSpPr/>
          <p:nvPr/>
        </p:nvSpPr>
        <p:spPr>
          <a:xfrm>
            <a:off x="7691036" y="1670643"/>
            <a:ext cx="783714" cy="229548"/>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数量</a:t>
            </a:r>
          </a:p>
        </p:txBody>
      </p:sp>
      <p:sp>
        <p:nvSpPr>
          <p:cNvPr id="16" name="Rectangle 45">
            <a:extLst>
              <a:ext uri="{FF2B5EF4-FFF2-40B4-BE49-F238E27FC236}">
                <a16:creationId xmlns:a16="http://schemas.microsoft.com/office/drawing/2014/main" id="{87DFEA6D-F116-B4F7-DD78-4B98F0194081}"/>
              </a:ext>
            </a:extLst>
          </p:cNvPr>
          <p:cNvSpPr/>
          <p:nvPr/>
        </p:nvSpPr>
        <p:spPr>
          <a:xfrm>
            <a:off x="8549780" y="1670644"/>
            <a:ext cx="783714"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計</a:t>
            </a:r>
            <a:r>
              <a:rPr lang="en-US" altLang="ja-JP" sz="1200">
                <a:solidFill>
                  <a:prstClr val="white"/>
                </a:solidFill>
                <a:latin typeface="+mj-lt"/>
                <a:ea typeface="Meiryo UI" panose="020B0604030504040204" pitchFamily="50" charset="-128"/>
              </a:rPr>
              <a:t>(</a:t>
            </a:r>
            <a:r>
              <a:rPr lang="ja-JP" altLang="en-US" sz="1200">
                <a:solidFill>
                  <a:prstClr val="white"/>
                </a:solidFill>
                <a:latin typeface="+mj-lt"/>
                <a:ea typeface="Meiryo UI" panose="020B0604030504040204" pitchFamily="50" charset="-128"/>
              </a:rPr>
              <a:t>金額</a:t>
            </a:r>
            <a:r>
              <a:rPr lang="en-US" altLang="ja-JP" sz="1200">
                <a:solidFill>
                  <a:prstClr val="white"/>
                </a:solidFill>
                <a:latin typeface="+mj-lt"/>
                <a:ea typeface="Meiryo UI" panose="020B0604030504040204" pitchFamily="50" charset="-128"/>
              </a:rPr>
              <a:t>)</a:t>
            </a:r>
            <a:endParaRPr lang="ja-JP" altLang="en-US" sz="1200">
              <a:solidFill>
                <a:prstClr val="white"/>
              </a:solidFill>
              <a:latin typeface="+mj-lt"/>
              <a:ea typeface="Meiryo UI" panose="020B0604030504040204" pitchFamily="50" charset="-128"/>
            </a:endParaRPr>
          </a:p>
        </p:txBody>
      </p:sp>
      <p:sp>
        <p:nvSpPr>
          <p:cNvPr id="19" name="Rectangle 45">
            <a:extLst>
              <a:ext uri="{FF2B5EF4-FFF2-40B4-BE49-F238E27FC236}">
                <a16:creationId xmlns:a16="http://schemas.microsoft.com/office/drawing/2014/main" id="{215B726C-BA77-B351-C67F-40AAF1FCEB4E}"/>
              </a:ext>
            </a:extLst>
          </p:cNvPr>
          <p:cNvSpPr/>
          <p:nvPr/>
        </p:nvSpPr>
        <p:spPr>
          <a:xfrm>
            <a:off x="1163397" y="1670644"/>
            <a:ext cx="1267189"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項目</a:t>
            </a:r>
          </a:p>
        </p:txBody>
      </p:sp>
      <p:sp>
        <p:nvSpPr>
          <p:cNvPr id="22" name="Rectangle 45">
            <a:extLst>
              <a:ext uri="{FF2B5EF4-FFF2-40B4-BE49-F238E27FC236}">
                <a16:creationId xmlns:a16="http://schemas.microsoft.com/office/drawing/2014/main" id="{6CE89F8C-DA1A-E95B-A20C-D19B8006D444}"/>
              </a:ext>
            </a:extLst>
          </p:cNvPr>
          <p:cNvSpPr/>
          <p:nvPr/>
        </p:nvSpPr>
        <p:spPr>
          <a:xfrm>
            <a:off x="2528109" y="1670644"/>
            <a:ext cx="921472"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金額</a:t>
            </a:r>
          </a:p>
        </p:txBody>
      </p:sp>
      <p:sp>
        <p:nvSpPr>
          <p:cNvPr id="23" name="Rectangle 45">
            <a:extLst>
              <a:ext uri="{FF2B5EF4-FFF2-40B4-BE49-F238E27FC236}">
                <a16:creationId xmlns:a16="http://schemas.microsoft.com/office/drawing/2014/main" id="{F8CC9DC9-8596-CCC4-BA2C-E11D79132B28}"/>
              </a:ext>
            </a:extLst>
          </p:cNvPr>
          <p:cNvSpPr/>
          <p:nvPr/>
        </p:nvSpPr>
        <p:spPr>
          <a:xfrm>
            <a:off x="3543854" y="1670644"/>
            <a:ext cx="4072152" cy="223415"/>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58500" tIns="0" rIns="29250" bIns="0" anchor="ctr" anchorCtr="0"/>
          <a:lstStyle/>
          <a:p>
            <a:pPr defTabSz="742950" eaLnBrk="0" hangingPunct="0">
              <a:defRPr/>
            </a:pPr>
            <a:r>
              <a:rPr lang="ja-JP" altLang="en-US" sz="1200">
                <a:solidFill>
                  <a:prstClr val="white"/>
                </a:solidFill>
                <a:latin typeface="+mj-lt"/>
                <a:ea typeface="Meiryo UI" panose="020B0604030504040204" pitchFamily="50" charset="-128"/>
              </a:rPr>
              <a:t>算出の根拠</a:t>
            </a:r>
          </a:p>
        </p:txBody>
      </p:sp>
      <p:sp>
        <p:nvSpPr>
          <p:cNvPr id="25" name="Rectangle 2">
            <a:extLst>
              <a:ext uri="{FF2B5EF4-FFF2-40B4-BE49-F238E27FC236}">
                <a16:creationId xmlns:a16="http://schemas.microsoft.com/office/drawing/2014/main" id="{C5F129A6-453C-C555-59A0-F646F33CC318}"/>
              </a:ext>
            </a:extLst>
          </p:cNvPr>
          <p:cNvSpPr/>
          <p:nvPr/>
        </p:nvSpPr>
        <p:spPr>
          <a:xfrm>
            <a:off x="3543854" y="2043757"/>
            <a:ext cx="407215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XXXX</a:t>
            </a:r>
          </a:p>
        </p:txBody>
      </p:sp>
      <p:sp>
        <p:nvSpPr>
          <p:cNvPr id="26" name="Rectangle 2">
            <a:extLst>
              <a:ext uri="{FF2B5EF4-FFF2-40B4-BE49-F238E27FC236}">
                <a16:creationId xmlns:a16="http://schemas.microsoft.com/office/drawing/2014/main" id="{0E403748-B52D-82D9-1FE7-49CD4131E01D}"/>
              </a:ext>
            </a:extLst>
          </p:cNvPr>
          <p:cNvSpPr/>
          <p:nvPr/>
        </p:nvSpPr>
        <p:spPr>
          <a:xfrm>
            <a:off x="3543854" y="3483587"/>
            <a:ext cx="407215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の販売価格が</a:t>
            </a: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円のため</a:t>
            </a: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p>
        </p:txBody>
      </p:sp>
      <p:sp>
        <p:nvSpPr>
          <p:cNvPr id="27" name="Rectangle 2">
            <a:extLst>
              <a:ext uri="{FF2B5EF4-FFF2-40B4-BE49-F238E27FC236}">
                <a16:creationId xmlns:a16="http://schemas.microsoft.com/office/drawing/2014/main" id="{EF88D65C-5EAC-BEAC-F007-A5A986821F5F}"/>
              </a:ext>
            </a:extLst>
          </p:cNvPr>
          <p:cNvSpPr/>
          <p:nvPr/>
        </p:nvSpPr>
        <p:spPr>
          <a:xfrm>
            <a:off x="3543854" y="2738872"/>
            <a:ext cx="4072152" cy="633262"/>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ja-JP" altLang="en-US" sz="1200" kern="0">
                <a:solidFill>
                  <a:srgbClr val="575757"/>
                </a:solidFill>
                <a:latin typeface="+mj-lt"/>
                <a:ea typeface="Meiryo UI" panose="020B0604030504040204" pitchFamily="50" charset="-128"/>
              </a:rPr>
              <a:t>ー</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ja-JP" altLang="en-US" sz="1200" kern="0">
                <a:solidFill>
                  <a:srgbClr val="3EAD92"/>
                </a:solidFill>
                <a:latin typeface="+mj-lt"/>
                <a:ea typeface="Meiryo UI" panose="020B0604030504040204" pitchFamily="50" charset="-128"/>
              </a:rPr>
              <a:t>ー</a:t>
            </a:r>
            <a:endParaRPr kumimoji="1" lang="en-US" altLang="ja-JP" sz="1200" kern="0">
              <a:solidFill>
                <a:srgbClr val="3EAD92"/>
              </a:solidFill>
              <a:latin typeface="+mj-lt"/>
              <a:ea typeface="Meiryo UI" panose="020B0604030504040204" pitchFamily="50" charset="-128"/>
            </a:endParaRPr>
          </a:p>
        </p:txBody>
      </p:sp>
      <p:sp>
        <p:nvSpPr>
          <p:cNvPr id="33" name="Rectangle 2">
            <a:extLst>
              <a:ext uri="{FF2B5EF4-FFF2-40B4-BE49-F238E27FC236}">
                <a16:creationId xmlns:a16="http://schemas.microsoft.com/office/drawing/2014/main" id="{DE84DA48-B27D-F72E-1A3F-918F2F49DA3A}"/>
              </a:ext>
            </a:extLst>
          </p:cNvPr>
          <p:cNvSpPr/>
          <p:nvPr/>
        </p:nvSpPr>
        <p:spPr>
          <a:xfrm>
            <a:off x="3543854" y="5043454"/>
            <a:ext cx="4072152" cy="1368003"/>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lvl="1" defTabSz="742950">
              <a:buClr>
                <a:srgbClr val="FF8222"/>
              </a:buClr>
              <a:defRPr/>
            </a:pPr>
            <a:r>
              <a:rPr kumimoji="1" lang="en-US" altLang="ja-JP" sz="1200">
                <a:solidFill>
                  <a:srgbClr val="575757"/>
                </a:solidFill>
                <a:latin typeface="+mj-lt"/>
                <a:ea typeface="Meiryo UI" panose="020B0604030504040204" pitchFamily="50" charset="-128"/>
              </a:rPr>
              <a:t>XX</a:t>
            </a:r>
            <a:endParaRPr kumimoji="1" lang="en-US" altLang="ja-JP" sz="1200" kern="0">
              <a:solidFill>
                <a:srgbClr val="575757"/>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r>
              <a:rPr kumimoji="1" lang="ja-JP" altLang="en-US" sz="1200" kern="0">
                <a:solidFill>
                  <a:srgbClr val="3EAD92"/>
                </a:solidFill>
                <a:latin typeface="+mj-lt"/>
                <a:ea typeface="Meiryo UI" panose="020B0604030504040204" pitchFamily="50" charset="-128"/>
              </a:rPr>
              <a:t>万円</a:t>
            </a:r>
            <a:r>
              <a:rPr kumimoji="1" lang="en-US" altLang="ja-JP" sz="1200" kern="0">
                <a:solidFill>
                  <a:srgbClr val="3EAD92"/>
                </a:solidFill>
                <a:latin typeface="+mj-lt"/>
                <a:ea typeface="Meiryo UI" panose="020B0604030504040204" pitchFamily="50" charset="-128"/>
              </a:rPr>
              <a:t>/</a:t>
            </a:r>
            <a:r>
              <a:rPr kumimoji="1" lang="ja-JP" altLang="en-US" sz="1200" kern="0">
                <a:solidFill>
                  <a:srgbClr val="3EAD92"/>
                </a:solidFill>
                <a:latin typeface="+mj-lt"/>
                <a:ea typeface="Meiryo UI" panose="020B0604030504040204" pitchFamily="50" charset="-128"/>
              </a:rPr>
              <a:t>時間 </a:t>
            </a:r>
            <a:r>
              <a:rPr kumimoji="1" lang="en-US" altLang="ja-JP" sz="1200" kern="0">
                <a:solidFill>
                  <a:srgbClr val="3EAD92"/>
                </a:solidFill>
                <a:latin typeface="+mj-lt"/>
                <a:ea typeface="Meiryo UI" panose="020B0604030504040204" pitchFamily="50" charset="-128"/>
              </a:rPr>
              <a:t>× XXX</a:t>
            </a:r>
            <a:r>
              <a:rPr kumimoji="1" lang="ja-JP" altLang="en-US" sz="1200" kern="0">
                <a:solidFill>
                  <a:srgbClr val="3EAD92"/>
                </a:solidFill>
                <a:latin typeface="+mj-lt"/>
                <a:ea typeface="Meiryo UI" panose="020B0604030504040204" pitchFamily="50" charset="-128"/>
              </a:rPr>
              <a:t>時間</a:t>
            </a:r>
            <a:r>
              <a:rPr kumimoji="1" lang="en-US" altLang="ja-JP" sz="1200" kern="0">
                <a:solidFill>
                  <a:srgbClr val="3EAD92"/>
                </a:solidFill>
                <a:latin typeface="+mj-lt"/>
                <a:ea typeface="Meiryo UI" panose="020B0604030504040204" pitchFamily="50" charset="-128"/>
              </a:rPr>
              <a:t> </a:t>
            </a:r>
          </a:p>
          <a:p>
            <a:pPr marL="0" lvl="1" defTabSz="742950">
              <a:buClr>
                <a:srgbClr val="FF8222"/>
              </a:buClr>
              <a:defRPr/>
            </a:pPr>
            <a:endParaRPr kumimoji="1" lang="en-US" altLang="ja-JP" sz="1200" kern="0">
              <a:solidFill>
                <a:srgbClr val="3EAD92"/>
              </a:solidFill>
              <a:latin typeface="+mj-lt"/>
              <a:ea typeface="Meiryo UI" panose="020B0604030504040204" pitchFamily="50" charset="-128"/>
            </a:endParaRPr>
          </a:p>
          <a:p>
            <a:pPr marL="0" lvl="1" defTabSz="742950">
              <a:buClr>
                <a:srgbClr val="FF8222"/>
              </a:buClr>
              <a:defRPr/>
            </a:pPr>
            <a:r>
              <a:rPr kumimoji="1" lang="en-US" altLang="ja-JP" sz="1200" kern="0">
                <a:solidFill>
                  <a:srgbClr val="3EAD92"/>
                </a:solidFill>
                <a:latin typeface="+mj-lt"/>
                <a:ea typeface="Meiryo UI" panose="020B0604030504040204" pitchFamily="50" charset="-128"/>
              </a:rPr>
              <a:t>XXX</a:t>
            </a:r>
          </a:p>
        </p:txBody>
      </p:sp>
      <p:sp>
        <p:nvSpPr>
          <p:cNvPr id="34" name="Rectangle 2">
            <a:extLst>
              <a:ext uri="{FF2B5EF4-FFF2-40B4-BE49-F238E27FC236}">
                <a16:creationId xmlns:a16="http://schemas.microsoft.com/office/drawing/2014/main" id="{F63F1087-F112-C4D2-36C2-8E406E55942E}"/>
              </a:ext>
            </a:extLst>
          </p:cNvPr>
          <p:cNvSpPr/>
          <p:nvPr/>
        </p:nvSpPr>
        <p:spPr>
          <a:xfrm>
            <a:off x="4468605" y="1033219"/>
            <a:ext cx="3222431" cy="540148"/>
          </a:xfrm>
          <a:prstGeom prst="wedgeRectCallout">
            <a:avLst>
              <a:gd name="adj1" fmla="val -26433"/>
              <a:gd name="adj2" fmla="val 142287"/>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「定量効果」については、前々頁の導入先の費用に同一の項目</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金額が含まれていること </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販売主体にとっての売上は、導入先にとっての費用の一部になるため</a:t>
            </a:r>
            <a:r>
              <a:rPr kumimoji="1" lang="en-US" altLang="ja-JP" sz="1138">
                <a:solidFill>
                  <a:srgbClr val="575757"/>
                </a:solidFill>
                <a:latin typeface="Trebuchet MS" panose="020B0603020202020204" pitchFamily="34" charset="0"/>
                <a:ea typeface="Meiryo UI" panose="020B0604030504040204" pitchFamily="50" charset="-128"/>
              </a:rPr>
              <a:t>)</a:t>
            </a:r>
          </a:p>
        </p:txBody>
      </p:sp>
      <p:sp>
        <p:nvSpPr>
          <p:cNvPr id="45" name="Rectangle 2">
            <a:extLst>
              <a:ext uri="{FF2B5EF4-FFF2-40B4-BE49-F238E27FC236}">
                <a16:creationId xmlns:a16="http://schemas.microsoft.com/office/drawing/2014/main" id="{0129A759-4CF3-8AD4-386E-424F2A87A1D1}"/>
              </a:ext>
            </a:extLst>
          </p:cNvPr>
          <p:cNvSpPr/>
          <p:nvPr/>
        </p:nvSpPr>
        <p:spPr>
          <a:xfrm>
            <a:off x="3720849" y="5973893"/>
            <a:ext cx="2667081" cy="540148"/>
          </a:xfrm>
          <a:prstGeom prst="wedgeRectCallout">
            <a:avLst>
              <a:gd name="adj1" fmla="val -27274"/>
              <a:gd name="adj2" fmla="val -77890"/>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販売元のコストについては、可能な範囲で</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算出の根拠を記載すること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3" name="Rectangle 217">
            <a:extLst>
              <a:ext uri="{FF2B5EF4-FFF2-40B4-BE49-F238E27FC236}">
                <a16:creationId xmlns:a16="http://schemas.microsoft.com/office/drawing/2014/main" id="{F8AE96BB-6CA2-A2AD-086E-3C6193EE8682}"/>
              </a:ext>
            </a:extLst>
          </p:cNvPr>
          <p:cNvSpPr/>
          <p:nvPr/>
        </p:nvSpPr>
        <p:spPr>
          <a:xfrm>
            <a:off x="199844" y="226726"/>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6" name="Rectangle 217">
            <a:extLst>
              <a:ext uri="{FF2B5EF4-FFF2-40B4-BE49-F238E27FC236}">
                <a16:creationId xmlns:a16="http://schemas.microsoft.com/office/drawing/2014/main" id="{084F1067-2CE7-8165-E009-767BA7EBDF7B}"/>
              </a:ext>
            </a:extLst>
          </p:cNvPr>
          <p:cNvSpPr/>
          <p:nvPr/>
        </p:nvSpPr>
        <p:spPr>
          <a:xfrm>
            <a:off x="199844" y="8433"/>
            <a:ext cx="41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3178664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2678012372"/>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7" imgW="395" imgH="396" progId="TCLayout.ActiveDocument.1">
                  <p:embed/>
                </p:oleObj>
              </mc:Choice>
              <mc:Fallback>
                <p:oleObj name="think-cell Slide" r:id="rId7"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8"/>
                      <a:stretch>
                        <a:fillRect/>
                      </a:stretch>
                    </p:blipFill>
                    <p:spPr>
                      <a:xfrm>
                        <a:off x="1290" y="644228"/>
                        <a:ext cx="1290" cy="1290"/>
                      </a:xfrm>
                      <a:prstGeom prst="rect">
                        <a:avLst/>
                      </a:prstGeom>
                    </p:spPr>
                  </p:pic>
                </p:oleObj>
              </mc:Fallback>
            </mc:AlternateContent>
          </a:graphicData>
        </a:graphic>
      </p:graphicFrame>
      <p:sp>
        <p:nvSpPr>
          <p:cNvPr id="53" name="Rectangle 25">
            <a:extLst>
              <a:ext uri="{FF2B5EF4-FFF2-40B4-BE49-F238E27FC236}">
                <a16:creationId xmlns:a16="http://schemas.microsoft.com/office/drawing/2014/main" id="{FE3667CE-A68B-B375-8603-64BAF117E64F}"/>
              </a:ext>
            </a:extLst>
          </p:cNvPr>
          <p:cNvSpPr/>
          <p:nvPr/>
        </p:nvSpPr>
        <p:spPr>
          <a:xfrm>
            <a:off x="2568443" y="2823104"/>
            <a:ext cx="7206994" cy="3464965"/>
          </a:xfrm>
          <a:prstGeom prst="rect">
            <a:avLst/>
          </a:prstGeom>
          <a:solidFill>
            <a:srgbClr val="F2F2F2"/>
          </a:solidFill>
          <a:ln w="3175" cap="flat" cmpd="sng" algn="ctr">
            <a:noFill/>
            <a:prstDash val="solid"/>
          </a:ln>
          <a:effectLst/>
          <a:extLst>
            <a:ext uri="{91240B29-F687-4F45-9708-019B960494DF}">
              <a14:hiddenLine xmlns:a14="http://schemas.microsoft.com/office/drawing/2010/main" w="3175" cap="flat" cmpd="sng" algn="ctr">
                <a:solidFill>
                  <a:srgbClr val="FF8222"/>
                </a:solidFill>
                <a:prstDash val="solid"/>
              </a14:hiddenLine>
            </a:ext>
          </a:extLst>
        </p:spPr>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sp>
        <p:nvSpPr>
          <p:cNvPr id="51" name="Textfeld 1">
            <a:extLst>
              <a:ext uri="{FF2B5EF4-FFF2-40B4-BE49-F238E27FC236}">
                <a16:creationId xmlns:a16="http://schemas.microsoft.com/office/drawing/2014/main" id="{1B60959A-1C83-C329-708E-93D3B12ACF15}"/>
              </a:ext>
            </a:extLst>
          </p:cNvPr>
          <p:cNvSpPr txBox="1"/>
          <p:nvPr>
            <p:custDataLst>
              <p:tags r:id="rId2"/>
            </p:custDataLst>
          </p:nvPr>
        </p:nvSpPr>
        <p:spPr>
          <a:xfrm>
            <a:off x="130880" y="2564255"/>
            <a:ext cx="2271928" cy="258849"/>
          </a:xfrm>
          <a:prstGeom prst="rect">
            <a:avLst/>
          </a:prstGeom>
          <a:solidFill>
            <a:srgbClr val="FF8222"/>
          </a:solidFill>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最終アウトカム</a:t>
            </a:r>
          </a:p>
        </p:txBody>
      </p:sp>
      <p:cxnSp>
        <p:nvCxnSpPr>
          <p:cNvPr id="175" name="Straight Arrow Connector 5">
            <a:extLst>
              <a:ext uri="{FF2B5EF4-FFF2-40B4-BE49-F238E27FC236}">
                <a16:creationId xmlns:a16="http://schemas.microsoft.com/office/drawing/2014/main" id="{B28BFD89-8D9B-0E02-885D-FA8978C3E799}"/>
              </a:ext>
            </a:extLst>
          </p:cNvPr>
          <p:cNvCxnSpPr>
            <a:cxnSpLocks/>
            <a:stCxn id="25" idx="1"/>
            <a:endCxn id="29" idx="3"/>
          </p:cNvCxnSpPr>
          <p:nvPr/>
        </p:nvCxnSpPr>
        <p:spPr>
          <a:xfrm rot="10800000">
            <a:off x="2137768" y="3353921"/>
            <a:ext cx="686486" cy="2434149"/>
          </a:xfrm>
          <a:prstGeom prst="bentConnector3">
            <a:avLst>
              <a:gd name="adj1" fmla="val 50000"/>
            </a:avLst>
          </a:prstGeom>
          <a:noFill/>
          <a:ln w="19050" cap="rnd" cmpd="sng" algn="ctr">
            <a:solidFill>
              <a:srgbClr val="6E6F73"/>
            </a:solidFill>
            <a:prstDash val="solid"/>
            <a:round/>
            <a:headEnd type="none" w="med" len="med"/>
            <a:tailEnd type="triangle" w="med" len="med"/>
          </a:ln>
          <a:effectLst/>
        </p:spPr>
      </p:cxnSp>
      <p:cxnSp>
        <p:nvCxnSpPr>
          <p:cNvPr id="177" name="Straight Arrow Connector 5">
            <a:extLst>
              <a:ext uri="{FF2B5EF4-FFF2-40B4-BE49-F238E27FC236}">
                <a16:creationId xmlns:a16="http://schemas.microsoft.com/office/drawing/2014/main" id="{D0CCC227-71C1-7358-337E-6FC0A35A1DA3}"/>
              </a:ext>
            </a:extLst>
          </p:cNvPr>
          <p:cNvCxnSpPr>
            <a:cxnSpLocks/>
            <a:stCxn id="19" idx="1"/>
            <a:endCxn id="29" idx="3"/>
          </p:cNvCxnSpPr>
          <p:nvPr>
            <p:custDataLst>
              <p:tags r:id="rId3"/>
            </p:custDataLst>
          </p:nvPr>
        </p:nvCxnSpPr>
        <p:spPr>
          <a:xfrm rot="10800000">
            <a:off x="2137768" y="3353923"/>
            <a:ext cx="686486" cy="811383"/>
          </a:xfrm>
          <a:prstGeom prst="bentConnector3">
            <a:avLst>
              <a:gd name="adj1" fmla="val 50000"/>
            </a:avLst>
          </a:prstGeom>
          <a:noFill/>
          <a:ln w="19050" cap="rnd" cmpd="sng" algn="ctr">
            <a:solidFill>
              <a:srgbClr val="6E6F73"/>
            </a:solidFill>
            <a:prstDash val="solid"/>
            <a:round/>
            <a:headEnd type="none" w="med" len="med"/>
            <a:tailEnd type="triangle" w="med" len="med"/>
          </a:ln>
          <a:effectLst/>
        </p:spPr>
      </p:cxnSp>
      <p:sp>
        <p:nvSpPr>
          <p:cNvPr id="50" name="Rectangle 25">
            <a:extLst>
              <a:ext uri="{FF2B5EF4-FFF2-40B4-BE49-F238E27FC236}">
                <a16:creationId xmlns:a16="http://schemas.microsoft.com/office/drawing/2014/main" id="{DD2E1470-B26E-C195-A014-E62F0C905ACD}"/>
              </a:ext>
            </a:extLst>
          </p:cNvPr>
          <p:cNvSpPr/>
          <p:nvPr/>
        </p:nvSpPr>
        <p:spPr>
          <a:xfrm>
            <a:off x="130880" y="2823104"/>
            <a:ext cx="2271928" cy="3464965"/>
          </a:xfrm>
          <a:prstGeom prst="rect">
            <a:avLst/>
          </a:prstGeom>
          <a:solidFill>
            <a:srgbClr val="F2F2F2"/>
          </a:solidFill>
          <a:ln w="3175" cap="flat" cmpd="sng" algn="ctr">
            <a:noFill/>
            <a:prstDash val="solid"/>
          </a:ln>
          <a:effectLst/>
        </p:spPr>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sp>
        <p:nvSpPr>
          <p:cNvPr id="29" name="正方形/長方形 31">
            <a:extLst>
              <a:ext uri="{FF2B5EF4-FFF2-40B4-BE49-F238E27FC236}">
                <a16:creationId xmlns:a16="http://schemas.microsoft.com/office/drawing/2014/main" id="{6EE1EC5B-24A0-1D80-8D15-3886B07D5098}"/>
              </a:ext>
            </a:extLst>
          </p:cNvPr>
          <p:cNvSpPr/>
          <p:nvPr/>
        </p:nvSpPr>
        <p:spPr>
          <a:xfrm>
            <a:off x="389476" y="3037289"/>
            <a:ext cx="1748291" cy="633266"/>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8" name="Rectangle 2">
            <a:extLst>
              <a:ext uri="{FF2B5EF4-FFF2-40B4-BE49-F238E27FC236}">
                <a16:creationId xmlns:a16="http://schemas.microsoft.com/office/drawing/2014/main" id="{03F4B713-1920-B125-349D-DA24413E25A7}"/>
              </a:ext>
            </a:extLst>
          </p:cNvPr>
          <p:cNvSpPr/>
          <p:nvPr/>
        </p:nvSpPr>
        <p:spPr>
          <a:xfrm>
            <a:off x="130881" y="3759657"/>
            <a:ext cx="2271928" cy="1472743"/>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defTabSz="742950">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最終アウトカムは目指す姿の実現度合を測れる指標として記載する</a:t>
            </a:r>
          </a:p>
          <a:p>
            <a:pPr defTabSz="742950">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・例</a:t>
            </a:r>
            <a:r>
              <a:rPr kumimoji="1" lang="en-US" altLang="ja-JP" sz="1200">
                <a:solidFill>
                  <a:srgbClr val="575757"/>
                </a:solidFill>
                <a:latin typeface="Trebuchet MS" panose="020B0603020202020204" pitchFamily="34" charset="0"/>
                <a:ea typeface="Meiryo UI" panose="020B0604030504040204" pitchFamily="50" charset="-128"/>
              </a:rPr>
              <a:t>:</a:t>
            </a:r>
          </a:p>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「業務効率化」</a:t>
            </a:r>
            <a:endParaRPr kumimoji="1" lang="en-US" altLang="ja-JP" sz="1200">
              <a:solidFill>
                <a:srgbClr val="575757"/>
              </a:solidFill>
              <a:latin typeface="Trebuchet MS" panose="020B0603020202020204" pitchFamily="34" charset="0"/>
              <a:ea typeface="Meiryo UI" panose="020B0604030504040204" pitchFamily="50" charset="-128"/>
            </a:endParaRPr>
          </a:p>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〇「点検</a:t>
            </a:r>
            <a:r>
              <a:rPr kumimoji="1" lang="en-US" altLang="ja-JP" sz="1200">
                <a:solidFill>
                  <a:srgbClr val="575757"/>
                </a:solidFill>
                <a:latin typeface="Trebuchet MS" panose="020B0603020202020204" pitchFamily="34" charset="0"/>
                <a:ea typeface="Meiryo UI" panose="020B0604030504040204" pitchFamily="50" charset="-128"/>
              </a:rPr>
              <a:t>1</a:t>
            </a:r>
            <a:r>
              <a:rPr kumimoji="1" lang="ja-JP" altLang="en-US" sz="1200">
                <a:solidFill>
                  <a:srgbClr val="575757"/>
                </a:solidFill>
                <a:latin typeface="Trebuchet MS" panose="020B0603020202020204" pitchFamily="34" charset="0"/>
                <a:ea typeface="Meiryo UI" panose="020B0604030504040204" pitchFamily="50" charset="-128"/>
              </a:rPr>
              <a:t>件あたり作業時間を</a:t>
            </a:r>
            <a:r>
              <a:rPr kumimoji="1" lang="en-US" altLang="ja-JP" sz="1200">
                <a:solidFill>
                  <a:srgbClr val="575757"/>
                </a:solidFill>
                <a:latin typeface="Trebuchet MS" panose="020B0603020202020204" pitchFamily="34" charset="0"/>
                <a:ea typeface="Meiryo UI" panose="020B0604030504040204" pitchFamily="50" charset="-128"/>
              </a:rPr>
              <a:t>120</a:t>
            </a:r>
            <a:r>
              <a:rPr kumimoji="1" lang="ja-JP" altLang="en-US" sz="1200">
                <a:solidFill>
                  <a:srgbClr val="575757"/>
                </a:solidFill>
                <a:latin typeface="Trebuchet MS" panose="020B0603020202020204" pitchFamily="34" charset="0"/>
                <a:ea typeface="Meiryo UI" panose="020B0604030504040204" pitchFamily="50" charset="-128"/>
              </a:rPr>
              <a:t>分から</a:t>
            </a:r>
            <a:r>
              <a:rPr kumimoji="1" lang="en-US" altLang="ja-JP" sz="1200">
                <a:solidFill>
                  <a:srgbClr val="575757"/>
                </a:solidFill>
                <a:latin typeface="Trebuchet MS" panose="020B0603020202020204" pitchFamily="34" charset="0"/>
                <a:ea typeface="Meiryo UI" panose="020B0604030504040204" pitchFamily="50" charset="-128"/>
              </a:rPr>
              <a:t>80</a:t>
            </a:r>
            <a:r>
              <a:rPr kumimoji="1" lang="ja-JP" altLang="en-US" sz="1200">
                <a:solidFill>
                  <a:srgbClr val="575757"/>
                </a:solidFill>
                <a:latin typeface="Trebuchet MS" panose="020B0603020202020204" pitchFamily="34" charset="0"/>
                <a:ea typeface="Meiryo UI" panose="020B0604030504040204" pitchFamily="50" charset="-128"/>
              </a:rPr>
              <a:t>分へ短縮。作業ログで測定」</a:t>
            </a:r>
            <a:endParaRPr kumimoji="1" lang="en-US" altLang="ja-JP" sz="1200">
              <a:solidFill>
                <a:srgbClr val="575757"/>
              </a:solidFill>
              <a:latin typeface="Trebuchet MS" panose="020B0603020202020204" pitchFamily="34" charset="0"/>
              <a:ea typeface="Meiryo UI" panose="020B0604030504040204" pitchFamily="50" charset="-128"/>
            </a:endParaRPr>
          </a:p>
        </p:txBody>
      </p:sp>
      <p:cxnSp>
        <p:nvCxnSpPr>
          <p:cNvPr id="58" name="Straight Arrow Connector 18">
            <a:extLst>
              <a:ext uri="{FF2B5EF4-FFF2-40B4-BE49-F238E27FC236}">
                <a16:creationId xmlns:a16="http://schemas.microsoft.com/office/drawing/2014/main" id="{ED142FC1-61A3-1ABB-0A9C-15BACDE54609}"/>
              </a:ext>
            </a:extLst>
          </p:cNvPr>
          <p:cNvCxnSpPr>
            <a:cxnSpLocks/>
            <a:stCxn id="20" idx="1"/>
            <a:endCxn id="29" idx="3"/>
          </p:cNvCxnSpPr>
          <p:nvPr/>
        </p:nvCxnSpPr>
        <p:spPr>
          <a:xfrm flipH="1">
            <a:off x="2137768" y="3353921"/>
            <a:ext cx="686486" cy="0"/>
          </a:xfrm>
          <a:prstGeom prst="straightConnector1">
            <a:avLst/>
          </a:prstGeom>
          <a:noFill/>
          <a:ln w="19050" cap="rnd" cmpd="sng" algn="ctr">
            <a:solidFill>
              <a:srgbClr val="6E6F73"/>
            </a:solidFill>
            <a:prstDash val="solid"/>
            <a:round/>
            <a:headEnd type="none" w="med" len="med"/>
            <a:tailEnd type="triangle" w="med" len="med"/>
          </a:ln>
          <a:effectLst/>
        </p:spPr>
      </p:cxnSp>
      <p:sp>
        <p:nvSpPr>
          <p:cNvPr id="54" name="Textfeld 1">
            <a:extLst>
              <a:ext uri="{FF2B5EF4-FFF2-40B4-BE49-F238E27FC236}">
                <a16:creationId xmlns:a16="http://schemas.microsoft.com/office/drawing/2014/main" id="{DE553D96-F6C7-F1DD-6445-7B966577D47B}"/>
              </a:ext>
            </a:extLst>
          </p:cNvPr>
          <p:cNvSpPr txBox="1"/>
          <p:nvPr>
            <p:custDataLst>
              <p:tags r:id="rId4"/>
            </p:custDataLst>
          </p:nvPr>
        </p:nvSpPr>
        <p:spPr>
          <a:xfrm>
            <a:off x="2568443" y="2564255"/>
            <a:ext cx="7206992" cy="258849"/>
          </a:xfrm>
          <a:prstGeom prst="rect">
            <a:avLst/>
          </a:prstGeom>
          <a:solidFill>
            <a:srgbClr val="FF8222"/>
          </a:solidFill>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中間アウトカム</a:t>
            </a:r>
          </a:p>
        </p:txBody>
      </p:sp>
      <p:cxnSp>
        <p:nvCxnSpPr>
          <p:cNvPr id="21" name="Straight Arrow Connector 80">
            <a:extLst>
              <a:ext uri="{FF2B5EF4-FFF2-40B4-BE49-F238E27FC236}">
                <a16:creationId xmlns:a16="http://schemas.microsoft.com/office/drawing/2014/main" id="{F706651A-D41C-2312-E531-EFACC33BCBDF}"/>
              </a:ext>
            </a:extLst>
          </p:cNvPr>
          <p:cNvCxnSpPr>
            <a:cxnSpLocks/>
            <a:stCxn id="22" idx="1"/>
          </p:cNvCxnSpPr>
          <p:nvPr/>
        </p:nvCxnSpPr>
        <p:spPr>
          <a:xfrm flipH="1">
            <a:off x="4646082" y="3353921"/>
            <a:ext cx="628434"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24" name="Straight Arrow Connector 18">
            <a:extLst>
              <a:ext uri="{FF2B5EF4-FFF2-40B4-BE49-F238E27FC236}">
                <a16:creationId xmlns:a16="http://schemas.microsoft.com/office/drawing/2014/main" id="{54A983E0-1339-09EE-67F4-DC299074C1E6}"/>
              </a:ext>
            </a:extLst>
          </p:cNvPr>
          <p:cNvCxnSpPr>
            <a:cxnSpLocks/>
            <a:stCxn id="23" idx="1"/>
            <a:endCxn id="19" idx="3"/>
          </p:cNvCxnSpPr>
          <p:nvPr/>
        </p:nvCxnSpPr>
        <p:spPr>
          <a:xfrm flipH="1">
            <a:off x="4630792" y="4165305"/>
            <a:ext cx="643724"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57" name="Straight Arrow Connector 18">
            <a:extLst>
              <a:ext uri="{FF2B5EF4-FFF2-40B4-BE49-F238E27FC236}">
                <a16:creationId xmlns:a16="http://schemas.microsoft.com/office/drawing/2014/main" id="{15C977BC-2FB9-F2EE-9652-64EF87C82007}"/>
              </a:ext>
            </a:extLst>
          </p:cNvPr>
          <p:cNvCxnSpPr>
            <a:cxnSpLocks/>
            <a:stCxn id="46" idx="1"/>
            <a:endCxn id="25" idx="3"/>
          </p:cNvCxnSpPr>
          <p:nvPr/>
        </p:nvCxnSpPr>
        <p:spPr>
          <a:xfrm flipH="1">
            <a:off x="4630792" y="5788072"/>
            <a:ext cx="643724"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217" name="Straight Arrow Connector 80">
            <a:extLst>
              <a:ext uri="{FF2B5EF4-FFF2-40B4-BE49-F238E27FC236}">
                <a16:creationId xmlns:a16="http://schemas.microsoft.com/office/drawing/2014/main" id="{614106F5-A293-C976-F6BE-2E3635CD4C7C}"/>
              </a:ext>
            </a:extLst>
          </p:cNvPr>
          <p:cNvCxnSpPr>
            <a:cxnSpLocks/>
          </p:cNvCxnSpPr>
          <p:nvPr/>
        </p:nvCxnSpPr>
        <p:spPr>
          <a:xfrm flipH="1">
            <a:off x="7081054" y="3353921"/>
            <a:ext cx="709578"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218" name="Straight Arrow Connector 18">
            <a:extLst>
              <a:ext uri="{FF2B5EF4-FFF2-40B4-BE49-F238E27FC236}">
                <a16:creationId xmlns:a16="http://schemas.microsoft.com/office/drawing/2014/main" id="{A60F27A4-1F8D-EA42-B32C-A1E11D4F66F5}"/>
              </a:ext>
            </a:extLst>
          </p:cNvPr>
          <p:cNvCxnSpPr>
            <a:cxnSpLocks/>
          </p:cNvCxnSpPr>
          <p:nvPr/>
        </p:nvCxnSpPr>
        <p:spPr>
          <a:xfrm flipH="1">
            <a:off x="7081054" y="4165305"/>
            <a:ext cx="709578"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219" name="Straight Arrow Connector 18">
            <a:extLst>
              <a:ext uri="{FF2B5EF4-FFF2-40B4-BE49-F238E27FC236}">
                <a16:creationId xmlns:a16="http://schemas.microsoft.com/office/drawing/2014/main" id="{7A7170A5-2B52-030E-9EFA-EBC92868CF76}"/>
              </a:ext>
            </a:extLst>
          </p:cNvPr>
          <p:cNvCxnSpPr>
            <a:cxnSpLocks/>
          </p:cNvCxnSpPr>
          <p:nvPr/>
        </p:nvCxnSpPr>
        <p:spPr>
          <a:xfrm flipH="1">
            <a:off x="7081054" y="5788072"/>
            <a:ext cx="709578" cy="0"/>
          </a:xfrm>
          <a:prstGeom prst="straightConnector1">
            <a:avLst/>
          </a:prstGeom>
          <a:noFill/>
          <a:ln w="19050" cap="rnd" cmpd="sng" algn="ctr">
            <a:solidFill>
              <a:srgbClr val="6E6F73"/>
            </a:solidFill>
            <a:prstDash val="solid"/>
            <a:round/>
            <a:headEnd type="none" w="med" len="med"/>
            <a:tailEnd type="triangle" w="med" len="med"/>
          </a:ln>
          <a:effectLst/>
        </p:spPr>
      </p:cxnSp>
      <p:sp>
        <p:nvSpPr>
          <p:cNvPr id="19" name="正方形/長方形 31">
            <a:extLst>
              <a:ext uri="{FF2B5EF4-FFF2-40B4-BE49-F238E27FC236}">
                <a16:creationId xmlns:a16="http://schemas.microsoft.com/office/drawing/2014/main" id="{D4A518C2-0093-AD88-97DC-75A3441476B0}"/>
              </a:ext>
            </a:extLst>
          </p:cNvPr>
          <p:cNvSpPr/>
          <p:nvPr/>
        </p:nvSpPr>
        <p:spPr>
          <a:xfrm>
            <a:off x="2824254" y="3848672"/>
            <a:ext cx="1806539" cy="633266"/>
          </a:xfrm>
          <a:prstGeom prst="rect">
            <a:avLst/>
          </a:prstGeom>
          <a:solidFill>
            <a:srgbClr val="FFFFFF"/>
          </a:solidFill>
          <a:ln w="28575" cap="rnd" cmpd="sng" algn="ctr">
            <a:solidFill>
              <a:srgbClr val="F494AF"/>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a:p>
            <a:pPr algn="ctr" defTabSz="742950">
              <a:defRPr/>
            </a:pPr>
            <a:r>
              <a:rPr kumimoji="1" lang="ja-JP" altLang="en-US" sz="1200" kern="0">
                <a:solidFill>
                  <a:srgbClr val="3EAD92"/>
                </a:solidFill>
                <a:latin typeface="Meiryo UI" panose="020B0604030504040204" pitchFamily="50" charset="-128"/>
                <a:ea typeface="Meiryo UI" panose="020B0604030504040204" pitchFamily="50" charset="-128"/>
              </a:rPr>
              <a:t> 地域内交通への満足度</a:t>
            </a:r>
            <a:endParaRPr kumimoji="1" lang="en-US" altLang="ja-JP" sz="1200" kern="0">
              <a:solidFill>
                <a:srgbClr val="3EAD92"/>
              </a:solidFill>
              <a:latin typeface="Meiryo UI" panose="020B0604030504040204" pitchFamily="50" charset="-128"/>
              <a:ea typeface="Meiryo UI" panose="020B0604030504040204" pitchFamily="50" charset="-128"/>
            </a:endParaRPr>
          </a:p>
        </p:txBody>
      </p:sp>
      <p:sp>
        <p:nvSpPr>
          <p:cNvPr id="20" name="正方形/長方形 31">
            <a:extLst>
              <a:ext uri="{FF2B5EF4-FFF2-40B4-BE49-F238E27FC236}">
                <a16:creationId xmlns:a16="http://schemas.microsoft.com/office/drawing/2014/main" id="{28981769-6C4B-D967-142C-D7B4B632D0C0}"/>
              </a:ext>
            </a:extLst>
          </p:cNvPr>
          <p:cNvSpPr/>
          <p:nvPr/>
        </p:nvSpPr>
        <p:spPr>
          <a:xfrm>
            <a:off x="2824254" y="3037289"/>
            <a:ext cx="1806539" cy="633266"/>
          </a:xfrm>
          <a:prstGeom prst="rect">
            <a:avLst/>
          </a:prstGeom>
          <a:solidFill>
            <a:srgbClr val="FFFFFF"/>
          </a:solidFill>
          <a:ln w="28575" cap="rnd" cmpd="sng" algn="ctr">
            <a:solidFill>
              <a:srgbClr val="F494AF"/>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a:p>
            <a:pPr algn="ctr" defTabSz="742950">
              <a:defRPr/>
            </a:pPr>
            <a:r>
              <a:rPr kumimoji="1" lang="ja-JP" altLang="en-US" sz="1200" kern="0">
                <a:solidFill>
                  <a:srgbClr val="3EAD92"/>
                </a:solidFill>
                <a:latin typeface="Meiryo UI" panose="020B0604030504040204" pitchFamily="50" charset="-128"/>
                <a:ea typeface="Meiryo UI" panose="020B0604030504040204" pitchFamily="50" charset="-128"/>
              </a:rPr>
              <a:t> 高齢者の健康寿命</a:t>
            </a:r>
            <a:br>
              <a:rPr kumimoji="1" lang="en-US" altLang="ja-JP" sz="1200" kern="0">
                <a:solidFill>
                  <a:srgbClr val="575757"/>
                </a:solidFill>
                <a:latin typeface="Meiryo UI" panose="020B0604030504040204" pitchFamily="50" charset="-128"/>
                <a:ea typeface="Meiryo UI" panose="020B0604030504040204" pitchFamily="50" charset="-128"/>
              </a:rPr>
            </a:br>
            <a:endParaRPr kumimoji="1" lang="en-US" altLang="ja-JP" sz="1200" kern="0">
              <a:solidFill>
                <a:srgbClr val="3EAD92"/>
              </a:solidFill>
              <a:latin typeface="Meiryo UI" panose="020B0604030504040204" pitchFamily="50" charset="-128"/>
              <a:ea typeface="Meiryo UI" panose="020B0604030504040204" pitchFamily="50" charset="-128"/>
            </a:endParaRPr>
          </a:p>
        </p:txBody>
      </p:sp>
      <p:sp>
        <p:nvSpPr>
          <p:cNvPr id="25" name="正方形/長方形 31">
            <a:extLst>
              <a:ext uri="{FF2B5EF4-FFF2-40B4-BE49-F238E27FC236}">
                <a16:creationId xmlns:a16="http://schemas.microsoft.com/office/drawing/2014/main" id="{3710CD10-4983-EDB1-4523-BDDBC3773141}"/>
              </a:ext>
            </a:extLst>
          </p:cNvPr>
          <p:cNvSpPr/>
          <p:nvPr/>
        </p:nvSpPr>
        <p:spPr>
          <a:xfrm>
            <a:off x="2824254" y="5471439"/>
            <a:ext cx="1806539" cy="633266"/>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grpSp>
        <p:nvGrpSpPr>
          <p:cNvPr id="63" name="Group 62">
            <a:extLst>
              <a:ext uri="{FF2B5EF4-FFF2-40B4-BE49-F238E27FC236}">
                <a16:creationId xmlns:a16="http://schemas.microsoft.com/office/drawing/2014/main" id="{3A10FD5D-90CF-979D-5B1E-11087E1D7034}"/>
              </a:ext>
            </a:extLst>
          </p:cNvPr>
          <p:cNvGrpSpPr/>
          <p:nvPr/>
        </p:nvGrpSpPr>
        <p:grpSpPr>
          <a:xfrm>
            <a:off x="5274516" y="3037289"/>
            <a:ext cx="1806539" cy="3067415"/>
            <a:chOff x="6293981" y="2641281"/>
            <a:chExt cx="2053969" cy="3487540"/>
          </a:xfrm>
        </p:grpSpPr>
        <p:sp>
          <p:nvSpPr>
            <p:cNvPr id="22" name="正方形/長方形 31">
              <a:extLst>
                <a:ext uri="{FF2B5EF4-FFF2-40B4-BE49-F238E27FC236}">
                  <a16:creationId xmlns:a16="http://schemas.microsoft.com/office/drawing/2014/main" id="{70CB0611-7DA1-769B-C12E-8FB420F6C6D5}"/>
                </a:ext>
              </a:extLst>
            </p:cNvPr>
            <p:cNvSpPr/>
            <p:nvPr/>
          </p:nvSpPr>
          <p:spPr>
            <a:xfrm>
              <a:off x="6293981" y="2641281"/>
              <a:ext cx="2053969" cy="720000"/>
            </a:xfrm>
            <a:prstGeom prst="rect">
              <a:avLst/>
            </a:prstGeom>
            <a:solidFill>
              <a:srgbClr val="FFFFFF"/>
            </a:solidFill>
            <a:ln w="28575" cap="rnd" cmpd="sng" algn="ctr">
              <a:solidFill>
                <a:srgbClr val="F494AF"/>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br>
                <a:rPr kumimoji="1" lang="en-US" altLang="ja-JP" sz="1200" kern="0">
                  <a:solidFill>
                    <a:srgbClr val="575757"/>
                  </a:solidFill>
                  <a:latin typeface="Meiryo UI" panose="020B0604030504040204" pitchFamily="50" charset="-128"/>
                  <a:ea typeface="Meiryo UI" panose="020B0604030504040204" pitchFamily="50" charset="-128"/>
                </a:rPr>
              </a:br>
              <a:r>
                <a:rPr kumimoji="1" lang="ja-JP" altLang="en-US" sz="1200" kern="0">
                  <a:solidFill>
                    <a:srgbClr val="3EAD92"/>
                  </a:solidFill>
                  <a:latin typeface="Meiryo UI" panose="020B0604030504040204" pitchFamily="50" charset="-128"/>
                  <a:ea typeface="Meiryo UI" panose="020B0604030504040204" pitchFamily="50" charset="-128"/>
                </a:rPr>
                <a:t>外出困難な</a:t>
              </a:r>
              <a:r>
                <a:rPr kumimoji="1" lang="ja-JP" altLang="en-US" sz="1200">
                  <a:solidFill>
                    <a:srgbClr val="3EAD92"/>
                  </a:solidFill>
                  <a:latin typeface="Meiryo UI" panose="020B0604030504040204" pitchFamily="50" charset="-128"/>
                  <a:ea typeface="Meiryo UI" panose="020B0604030504040204" pitchFamily="50" charset="-128"/>
                </a:rPr>
                <a:t>高齢者数</a:t>
              </a:r>
              <a:endParaRPr kumimoji="1" lang="en-US" altLang="ja-JP" sz="1200" kern="0">
                <a:solidFill>
                  <a:srgbClr val="3EAD92"/>
                </a:solidFill>
                <a:latin typeface="Meiryo UI" panose="020B0604030504040204" pitchFamily="50" charset="-128"/>
                <a:ea typeface="Meiryo UI" panose="020B0604030504040204" pitchFamily="50" charset="-128"/>
              </a:endParaRPr>
            </a:p>
          </p:txBody>
        </p:sp>
        <p:sp>
          <p:nvSpPr>
            <p:cNvPr id="23" name="正方形/長方形 31">
              <a:extLst>
                <a:ext uri="{FF2B5EF4-FFF2-40B4-BE49-F238E27FC236}">
                  <a16:creationId xmlns:a16="http://schemas.microsoft.com/office/drawing/2014/main" id="{115CC2A0-FC7B-3DEC-D2C0-58FD29FF1E25}"/>
                </a:ext>
              </a:extLst>
            </p:cNvPr>
            <p:cNvSpPr/>
            <p:nvPr/>
          </p:nvSpPr>
          <p:spPr>
            <a:xfrm>
              <a:off x="6293981" y="3563794"/>
              <a:ext cx="2053969" cy="720000"/>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sp>
          <p:nvSpPr>
            <p:cNvPr id="46" name="正方形/長方形 31">
              <a:extLst>
                <a:ext uri="{FF2B5EF4-FFF2-40B4-BE49-F238E27FC236}">
                  <a16:creationId xmlns:a16="http://schemas.microsoft.com/office/drawing/2014/main" id="{E0FF24EB-8F74-0B56-AC8D-E83A74322EC4}"/>
                </a:ext>
              </a:extLst>
            </p:cNvPr>
            <p:cNvSpPr/>
            <p:nvPr/>
          </p:nvSpPr>
          <p:spPr>
            <a:xfrm>
              <a:off x="6293981" y="5408821"/>
              <a:ext cx="2053969" cy="720000"/>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sp>
          <p:nvSpPr>
            <p:cNvPr id="36" name="正方形/長方形 31">
              <a:extLst>
                <a:ext uri="{FF2B5EF4-FFF2-40B4-BE49-F238E27FC236}">
                  <a16:creationId xmlns:a16="http://schemas.microsoft.com/office/drawing/2014/main" id="{8795AC3B-A50E-C849-A9E2-7340FAAAED5A}"/>
                </a:ext>
              </a:extLst>
            </p:cNvPr>
            <p:cNvSpPr/>
            <p:nvPr/>
          </p:nvSpPr>
          <p:spPr>
            <a:xfrm>
              <a:off x="6293981" y="4486307"/>
              <a:ext cx="2053969" cy="720000"/>
            </a:xfrm>
            <a:prstGeom prst="rect">
              <a:avLst/>
            </a:prstGeom>
            <a:solidFill>
              <a:srgbClr val="FFFFFF"/>
            </a:solidFill>
            <a:ln w="28575" cap="rnd" cmpd="sng" algn="ctr">
              <a:solidFill>
                <a:srgbClr val="959595"/>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grpSp>
      <p:grpSp>
        <p:nvGrpSpPr>
          <p:cNvPr id="128" name="Group 127">
            <a:extLst>
              <a:ext uri="{FF2B5EF4-FFF2-40B4-BE49-F238E27FC236}">
                <a16:creationId xmlns:a16="http://schemas.microsoft.com/office/drawing/2014/main" id="{9CA77FDC-698B-A856-1D92-A45DE19A752E}"/>
              </a:ext>
            </a:extLst>
          </p:cNvPr>
          <p:cNvGrpSpPr/>
          <p:nvPr/>
        </p:nvGrpSpPr>
        <p:grpSpPr>
          <a:xfrm>
            <a:off x="7724777" y="3037289"/>
            <a:ext cx="1806539" cy="3067415"/>
            <a:chOff x="9290240" y="2641281"/>
            <a:chExt cx="2053969" cy="3487540"/>
          </a:xfrm>
        </p:grpSpPr>
        <p:sp>
          <p:nvSpPr>
            <p:cNvPr id="173" name="正方形/長方形 31">
              <a:extLst>
                <a:ext uri="{FF2B5EF4-FFF2-40B4-BE49-F238E27FC236}">
                  <a16:creationId xmlns:a16="http://schemas.microsoft.com/office/drawing/2014/main" id="{F15DA66F-8B6C-92DE-DE53-D89E87670AB0}"/>
                </a:ext>
              </a:extLst>
            </p:cNvPr>
            <p:cNvSpPr/>
            <p:nvPr/>
          </p:nvSpPr>
          <p:spPr>
            <a:xfrm>
              <a:off x="9290240" y="2641281"/>
              <a:ext cx="2053969" cy="720000"/>
            </a:xfrm>
            <a:prstGeom prst="rect">
              <a:avLst/>
            </a:prstGeom>
            <a:solidFill>
              <a:srgbClr val="FFFFFF"/>
            </a:solidFill>
            <a:ln w="28575" cap="rnd" cmpd="sng" algn="ctr">
              <a:solidFill>
                <a:schemeClr val="accent6">
                  <a:lumMod val="60000"/>
                  <a:lumOff val="4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br>
                <a:rPr kumimoji="1" lang="en-US" altLang="ja-JP" sz="1200" kern="0">
                  <a:solidFill>
                    <a:srgbClr val="575757"/>
                  </a:solidFill>
                  <a:latin typeface="Meiryo UI" panose="020B0604030504040204" pitchFamily="50" charset="-128"/>
                  <a:ea typeface="Meiryo UI" panose="020B0604030504040204" pitchFamily="50" charset="-128"/>
                </a:rPr>
              </a:br>
              <a:r>
                <a:rPr kumimoji="1" lang="ja-JP" altLang="en-US" sz="1200" kern="0">
                  <a:solidFill>
                    <a:srgbClr val="3EAD92"/>
                  </a:solidFill>
                  <a:latin typeface="Meiryo UI" panose="020B0604030504040204" pitchFamily="50" charset="-128"/>
                  <a:ea typeface="Meiryo UI" panose="020B0604030504040204" pitchFamily="50" charset="-128"/>
                </a:rPr>
                <a:t>高齢者のオンデマンドバス</a:t>
              </a:r>
              <a:br>
                <a:rPr kumimoji="1" lang="en-US" altLang="ja-JP" sz="1200" kern="0">
                  <a:solidFill>
                    <a:srgbClr val="3EAD92"/>
                  </a:solidFill>
                  <a:latin typeface="Meiryo UI" panose="020B0604030504040204" pitchFamily="50" charset="-128"/>
                  <a:ea typeface="Meiryo UI" panose="020B0604030504040204" pitchFamily="50" charset="-128"/>
                </a:rPr>
              </a:br>
              <a:r>
                <a:rPr kumimoji="1" lang="ja-JP" altLang="en-US" sz="1200" kern="0">
                  <a:solidFill>
                    <a:srgbClr val="3EAD92"/>
                  </a:solidFill>
                  <a:latin typeface="Meiryo UI" panose="020B0604030504040204" pitchFamily="50" charset="-128"/>
                  <a:ea typeface="Meiryo UI" panose="020B0604030504040204" pitchFamily="50" charset="-128"/>
                </a:rPr>
                <a:t>利用者</a:t>
              </a:r>
              <a:r>
                <a:rPr kumimoji="1" lang="ja-JP" altLang="en-US" sz="1200">
                  <a:solidFill>
                    <a:srgbClr val="3EAD92"/>
                  </a:solidFill>
                  <a:latin typeface="Meiryo UI" panose="020B0604030504040204" pitchFamily="50" charset="-128"/>
                  <a:ea typeface="Meiryo UI" panose="020B0604030504040204" pitchFamily="50" charset="-128"/>
                </a:rPr>
                <a:t>数</a:t>
              </a:r>
              <a:endParaRPr kumimoji="1" lang="en-US" altLang="ja-JP" sz="1200" kern="0">
                <a:solidFill>
                  <a:srgbClr val="3EAD92"/>
                </a:solidFill>
                <a:latin typeface="Meiryo UI" panose="020B0604030504040204" pitchFamily="50" charset="-128"/>
                <a:ea typeface="Meiryo UI" panose="020B0604030504040204" pitchFamily="50" charset="-128"/>
              </a:endParaRPr>
            </a:p>
          </p:txBody>
        </p:sp>
        <p:sp>
          <p:nvSpPr>
            <p:cNvPr id="172" name="正方形/長方形 31">
              <a:extLst>
                <a:ext uri="{FF2B5EF4-FFF2-40B4-BE49-F238E27FC236}">
                  <a16:creationId xmlns:a16="http://schemas.microsoft.com/office/drawing/2014/main" id="{F47ABD20-096E-6B46-6849-4A02F35C7051}"/>
                </a:ext>
              </a:extLst>
            </p:cNvPr>
            <p:cNvSpPr/>
            <p:nvPr/>
          </p:nvSpPr>
          <p:spPr>
            <a:xfrm>
              <a:off x="9290240" y="3563794"/>
              <a:ext cx="2053969" cy="720000"/>
            </a:xfrm>
            <a:prstGeom prst="rect">
              <a:avLst/>
            </a:prstGeom>
            <a:solidFill>
              <a:srgbClr val="FFFFFF"/>
            </a:solidFill>
            <a:ln w="28575" cap="rnd" cmpd="sng" algn="ctr">
              <a:solidFill>
                <a:srgbClr val="959595"/>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sp>
          <p:nvSpPr>
            <p:cNvPr id="174" name="正方形/長方形 31">
              <a:extLst>
                <a:ext uri="{FF2B5EF4-FFF2-40B4-BE49-F238E27FC236}">
                  <a16:creationId xmlns:a16="http://schemas.microsoft.com/office/drawing/2014/main" id="{51E11FB2-B34F-9DD2-098F-24BB7497C942}"/>
                </a:ext>
              </a:extLst>
            </p:cNvPr>
            <p:cNvSpPr/>
            <p:nvPr/>
          </p:nvSpPr>
          <p:spPr>
            <a:xfrm>
              <a:off x="9290240" y="5408821"/>
              <a:ext cx="2053969" cy="720000"/>
            </a:xfrm>
            <a:prstGeom prst="rect">
              <a:avLst/>
            </a:prstGeom>
            <a:solidFill>
              <a:srgbClr val="FFFFFF"/>
            </a:solidFill>
            <a:ln w="28575" cap="rnd"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sp>
          <p:nvSpPr>
            <p:cNvPr id="38" name="正方形/長方形 31">
              <a:extLst>
                <a:ext uri="{FF2B5EF4-FFF2-40B4-BE49-F238E27FC236}">
                  <a16:creationId xmlns:a16="http://schemas.microsoft.com/office/drawing/2014/main" id="{ACCF432E-BB6A-C105-9663-9C30B9BB8C47}"/>
                </a:ext>
              </a:extLst>
            </p:cNvPr>
            <p:cNvSpPr/>
            <p:nvPr/>
          </p:nvSpPr>
          <p:spPr>
            <a:xfrm>
              <a:off x="9290240" y="4486307"/>
              <a:ext cx="2053969" cy="720000"/>
            </a:xfrm>
            <a:prstGeom prst="rect">
              <a:avLst/>
            </a:prstGeom>
            <a:solidFill>
              <a:srgbClr val="FFFFFF"/>
            </a:solidFill>
            <a:ln w="28575" cap="rnd" cmpd="sng" algn="ctr">
              <a:solidFill>
                <a:schemeClr val="accent6">
                  <a:lumMod val="60000"/>
                  <a:lumOff val="40000"/>
                </a:schemeClr>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r>
                <a:rPr kumimoji="1" lang="en-US" altLang="ja-JP" sz="1200" kern="0">
                  <a:solidFill>
                    <a:srgbClr val="575757"/>
                  </a:solidFill>
                  <a:latin typeface="Meiryo UI" panose="020B0604030504040204" pitchFamily="50" charset="-128"/>
                  <a:ea typeface="Meiryo UI" panose="020B0604030504040204" pitchFamily="50" charset="-128"/>
                </a:rPr>
                <a:t>XX</a:t>
              </a:r>
            </a:p>
          </p:txBody>
        </p:sp>
      </p:grpSp>
      <p:cxnSp>
        <p:nvCxnSpPr>
          <p:cNvPr id="39" name="Straight Arrow Connector 18">
            <a:extLst>
              <a:ext uri="{FF2B5EF4-FFF2-40B4-BE49-F238E27FC236}">
                <a16:creationId xmlns:a16="http://schemas.microsoft.com/office/drawing/2014/main" id="{92C9FBB2-6574-2122-4422-D68F27735956}"/>
              </a:ext>
            </a:extLst>
          </p:cNvPr>
          <p:cNvCxnSpPr>
            <a:cxnSpLocks/>
          </p:cNvCxnSpPr>
          <p:nvPr/>
        </p:nvCxnSpPr>
        <p:spPr>
          <a:xfrm flipH="1">
            <a:off x="7081055" y="4976688"/>
            <a:ext cx="643724" cy="0"/>
          </a:xfrm>
          <a:prstGeom prst="straightConnector1">
            <a:avLst/>
          </a:prstGeom>
          <a:noFill/>
          <a:ln w="19050" cap="rnd" cmpd="sng" algn="ctr">
            <a:solidFill>
              <a:srgbClr val="6E6F73"/>
            </a:solidFill>
            <a:prstDash val="solid"/>
            <a:round/>
            <a:headEnd type="none" w="med" len="med"/>
            <a:tailEnd type="triangle" w="med" len="med"/>
          </a:ln>
          <a:effectLst/>
        </p:spPr>
      </p:cxnSp>
      <p:cxnSp>
        <p:nvCxnSpPr>
          <p:cNvPr id="40" name="Straight Arrow Connector 18">
            <a:extLst>
              <a:ext uri="{FF2B5EF4-FFF2-40B4-BE49-F238E27FC236}">
                <a16:creationId xmlns:a16="http://schemas.microsoft.com/office/drawing/2014/main" id="{279329D1-E596-3FF7-5F3A-9842DD6529BF}"/>
              </a:ext>
            </a:extLst>
          </p:cNvPr>
          <p:cNvCxnSpPr>
            <a:cxnSpLocks/>
            <a:stCxn id="36" idx="1"/>
            <a:endCxn id="19" idx="3"/>
          </p:cNvCxnSpPr>
          <p:nvPr/>
        </p:nvCxnSpPr>
        <p:spPr>
          <a:xfrm rot="10800000">
            <a:off x="4630792" y="4165306"/>
            <a:ext cx="643724" cy="811383"/>
          </a:xfrm>
          <a:prstGeom prst="bentConnector3">
            <a:avLst>
              <a:gd name="adj1" fmla="val 50000"/>
            </a:avLst>
          </a:prstGeom>
          <a:noFill/>
          <a:ln w="19050" cap="rnd" cmpd="sng" algn="ctr">
            <a:solidFill>
              <a:srgbClr val="6E6F73"/>
            </a:solidFill>
            <a:prstDash val="solid"/>
            <a:round/>
            <a:headEnd type="none" w="med" len="med"/>
            <a:tailEnd type="none" w="med" len="med"/>
          </a:ln>
          <a:effectLst/>
        </p:spPr>
      </p:cxnSp>
      <p:grpSp>
        <p:nvGrpSpPr>
          <p:cNvPr id="142" name="Group 141">
            <a:extLst>
              <a:ext uri="{FF2B5EF4-FFF2-40B4-BE49-F238E27FC236}">
                <a16:creationId xmlns:a16="http://schemas.microsoft.com/office/drawing/2014/main" id="{C139511E-7FB6-1179-1969-BB872D92C482}"/>
              </a:ext>
            </a:extLst>
          </p:cNvPr>
          <p:cNvGrpSpPr/>
          <p:nvPr/>
        </p:nvGrpSpPr>
        <p:grpSpPr>
          <a:xfrm>
            <a:off x="4451954" y="3540120"/>
            <a:ext cx="253306" cy="253306"/>
            <a:chOff x="5202893" y="3174538"/>
            <a:chExt cx="288000" cy="288000"/>
          </a:xfrm>
        </p:grpSpPr>
        <p:sp>
          <p:nvSpPr>
            <p:cNvPr id="12" name="Oval 445">
              <a:extLst>
                <a:ext uri="{FF2B5EF4-FFF2-40B4-BE49-F238E27FC236}">
                  <a16:creationId xmlns:a16="http://schemas.microsoft.com/office/drawing/2014/main" id="{98A4BDD7-277F-876A-7128-DAACF3EB0815}"/>
                </a:ext>
              </a:extLst>
            </p:cNvPr>
            <p:cNvSpPr/>
            <p:nvPr/>
          </p:nvSpPr>
          <p:spPr>
            <a:xfrm>
              <a:off x="5202893" y="3174538"/>
              <a:ext cx="288000" cy="288000"/>
            </a:xfrm>
            <a:prstGeom prst="ellipse">
              <a:avLst/>
            </a:prstGeom>
            <a:solidFill>
              <a:srgbClr val="C9E7C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sp>
          <p:nvSpPr>
            <p:cNvPr id="13" name="Arrow: Right 446">
              <a:extLst>
                <a:ext uri="{FF2B5EF4-FFF2-40B4-BE49-F238E27FC236}">
                  <a16:creationId xmlns:a16="http://schemas.microsoft.com/office/drawing/2014/main" id="{27898342-E6D7-38C0-31E1-590A46BE77EA}"/>
                </a:ext>
              </a:extLst>
            </p:cNvPr>
            <p:cNvSpPr/>
            <p:nvPr/>
          </p:nvSpPr>
          <p:spPr>
            <a:xfrm rot="19149718">
              <a:off x="5256893" y="3247812"/>
              <a:ext cx="180000" cy="141452"/>
            </a:xfrm>
            <a:prstGeom prst="rightArrow">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grpSp>
      <p:grpSp>
        <p:nvGrpSpPr>
          <p:cNvPr id="143" name="Group 142">
            <a:extLst>
              <a:ext uri="{FF2B5EF4-FFF2-40B4-BE49-F238E27FC236}">
                <a16:creationId xmlns:a16="http://schemas.microsoft.com/office/drawing/2014/main" id="{DF4C01CB-0C46-510E-E56A-83477E8FB14B}"/>
              </a:ext>
            </a:extLst>
          </p:cNvPr>
          <p:cNvGrpSpPr/>
          <p:nvPr/>
        </p:nvGrpSpPr>
        <p:grpSpPr>
          <a:xfrm flipV="1">
            <a:off x="6902216" y="3540120"/>
            <a:ext cx="253306" cy="253306"/>
            <a:chOff x="5202893" y="3174538"/>
            <a:chExt cx="288000" cy="288000"/>
          </a:xfrm>
        </p:grpSpPr>
        <p:sp>
          <p:nvSpPr>
            <p:cNvPr id="144" name="Oval 445">
              <a:extLst>
                <a:ext uri="{FF2B5EF4-FFF2-40B4-BE49-F238E27FC236}">
                  <a16:creationId xmlns:a16="http://schemas.microsoft.com/office/drawing/2014/main" id="{B27D0BEA-7D6E-3385-C779-11D660F8C2B4}"/>
                </a:ext>
              </a:extLst>
            </p:cNvPr>
            <p:cNvSpPr/>
            <p:nvPr/>
          </p:nvSpPr>
          <p:spPr>
            <a:xfrm>
              <a:off x="5202893" y="3174538"/>
              <a:ext cx="288000" cy="288000"/>
            </a:xfrm>
            <a:prstGeom prst="ellipse">
              <a:avLst/>
            </a:prstGeom>
            <a:solidFill>
              <a:srgbClr val="EBC5D0"/>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sp>
          <p:nvSpPr>
            <p:cNvPr id="145" name="Arrow: Right 446">
              <a:extLst>
                <a:ext uri="{FF2B5EF4-FFF2-40B4-BE49-F238E27FC236}">
                  <a16:creationId xmlns:a16="http://schemas.microsoft.com/office/drawing/2014/main" id="{7FDB0423-5B01-1B15-D430-480D6BA372AD}"/>
                </a:ext>
              </a:extLst>
            </p:cNvPr>
            <p:cNvSpPr/>
            <p:nvPr/>
          </p:nvSpPr>
          <p:spPr>
            <a:xfrm rot="19149718">
              <a:off x="5256893" y="3247812"/>
              <a:ext cx="180000" cy="141452"/>
            </a:xfrm>
            <a:prstGeom prst="rightArrow">
              <a:avLst/>
            </a:prstGeom>
            <a:solidFill>
              <a:srgbClr val="E71C57"/>
            </a:solidFill>
            <a:ln w="952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grpSp>
      <p:grpSp>
        <p:nvGrpSpPr>
          <p:cNvPr id="149" name="Group 148">
            <a:extLst>
              <a:ext uri="{FF2B5EF4-FFF2-40B4-BE49-F238E27FC236}">
                <a16:creationId xmlns:a16="http://schemas.microsoft.com/office/drawing/2014/main" id="{C8D35D59-5C7E-8B71-6BED-E6D3C92B4830}"/>
              </a:ext>
            </a:extLst>
          </p:cNvPr>
          <p:cNvGrpSpPr/>
          <p:nvPr/>
        </p:nvGrpSpPr>
        <p:grpSpPr>
          <a:xfrm>
            <a:off x="4451954" y="4351502"/>
            <a:ext cx="253306" cy="253306"/>
            <a:chOff x="5409617" y="3305772"/>
            <a:chExt cx="288000" cy="288000"/>
          </a:xfrm>
        </p:grpSpPr>
        <p:sp>
          <p:nvSpPr>
            <p:cNvPr id="147" name="Oval 445">
              <a:extLst>
                <a:ext uri="{FF2B5EF4-FFF2-40B4-BE49-F238E27FC236}">
                  <a16:creationId xmlns:a16="http://schemas.microsoft.com/office/drawing/2014/main" id="{DD2B1ED3-CD77-8DF5-464C-E69494E89718}"/>
                </a:ext>
              </a:extLst>
            </p:cNvPr>
            <p:cNvSpPr/>
            <p:nvPr/>
          </p:nvSpPr>
          <p:spPr>
            <a:xfrm>
              <a:off x="5409617" y="3305772"/>
              <a:ext cx="288000" cy="288000"/>
            </a:xfrm>
            <a:prstGeom prst="ellipse">
              <a:avLst/>
            </a:prstGeom>
            <a:solidFill>
              <a:srgbClr val="C9E7C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sp>
          <p:nvSpPr>
            <p:cNvPr id="148" name="Arrow: Right 446">
              <a:extLst>
                <a:ext uri="{FF2B5EF4-FFF2-40B4-BE49-F238E27FC236}">
                  <a16:creationId xmlns:a16="http://schemas.microsoft.com/office/drawing/2014/main" id="{47C3C22B-D431-9C32-0377-5696A73BD399}"/>
                </a:ext>
              </a:extLst>
            </p:cNvPr>
            <p:cNvSpPr/>
            <p:nvPr/>
          </p:nvSpPr>
          <p:spPr>
            <a:xfrm rot="19149718">
              <a:off x="5463617" y="3379046"/>
              <a:ext cx="180000" cy="141452"/>
            </a:xfrm>
            <a:prstGeom prst="rightArrow">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1200">
                <a:solidFill>
                  <a:srgbClr val="FFFFFF"/>
                </a:solidFill>
                <a:latin typeface="Trebuchet MS" panose="020B0603020202020204" pitchFamily="34" charset="0"/>
              </a:endParaRPr>
            </a:p>
          </p:txBody>
        </p:sp>
      </p:grpSp>
      <p:grpSp>
        <p:nvGrpSpPr>
          <p:cNvPr id="179" name="Group 178">
            <a:extLst>
              <a:ext uri="{FF2B5EF4-FFF2-40B4-BE49-F238E27FC236}">
                <a16:creationId xmlns:a16="http://schemas.microsoft.com/office/drawing/2014/main" id="{40FCA174-0695-F133-E3D1-8CE759023829}"/>
              </a:ext>
            </a:extLst>
          </p:cNvPr>
          <p:cNvGrpSpPr/>
          <p:nvPr/>
        </p:nvGrpSpPr>
        <p:grpSpPr>
          <a:xfrm>
            <a:off x="5913935" y="1801477"/>
            <a:ext cx="3861502" cy="508409"/>
            <a:chOff x="7172961" y="1356934"/>
            <a:chExt cx="4390388" cy="578043"/>
          </a:xfrm>
        </p:grpSpPr>
        <p:sp>
          <p:nvSpPr>
            <p:cNvPr id="30" name="Rectangle 2">
              <a:extLst>
                <a:ext uri="{FF2B5EF4-FFF2-40B4-BE49-F238E27FC236}">
                  <a16:creationId xmlns:a16="http://schemas.microsoft.com/office/drawing/2014/main" id="{5017F0A3-4C64-91D7-0081-01A87AC2DCBE}"/>
                </a:ext>
              </a:extLst>
            </p:cNvPr>
            <p:cNvSpPr/>
            <p:nvPr/>
          </p:nvSpPr>
          <p:spPr>
            <a:xfrm>
              <a:off x="7172961" y="1356934"/>
              <a:ext cx="4390388" cy="578043"/>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138" kern="0">
                  <a:solidFill>
                    <a:srgbClr val="575757"/>
                  </a:solidFill>
                  <a:latin typeface="Trebuchet MS" panose="020B0603020202020204" pitchFamily="34" charset="0"/>
                  <a:ea typeface="Meiryo UI" panose="020B0604030504040204" pitchFamily="50" charset="-128"/>
                </a:rPr>
                <a:t>目標の方向性 </a:t>
              </a: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増減</a:t>
              </a: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 は矢印で記載すること</a:t>
              </a:r>
              <a:endParaRPr kumimoji="1" lang="en-US" altLang="ja-JP" sz="1138" kern="0">
                <a:solidFill>
                  <a:srgbClr val="575757"/>
                </a:solidFill>
                <a:latin typeface="Trebuchet MS" panose="020B0603020202020204" pitchFamily="34" charset="0"/>
                <a:ea typeface="Meiryo UI" panose="020B0604030504040204" pitchFamily="50" charset="-128"/>
              </a:endParaRPr>
            </a:p>
          </p:txBody>
        </p:sp>
        <p:grpSp>
          <p:nvGrpSpPr>
            <p:cNvPr id="178" name="Group 177">
              <a:extLst>
                <a:ext uri="{FF2B5EF4-FFF2-40B4-BE49-F238E27FC236}">
                  <a16:creationId xmlns:a16="http://schemas.microsoft.com/office/drawing/2014/main" id="{FB9425C8-0DB8-863B-BA1D-998E6F1FEF59}"/>
                </a:ext>
              </a:extLst>
            </p:cNvPr>
            <p:cNvGrpSpPr/>
            <p:nvPr/>
          </p:nvGrpSpPr>
          <p:grpSpPr>
            <a:xfrm>
              <a:off x="10498084" y="1501955"/>
              <a:ext cx="945340" cy="288000"/>
              <a:chOff x="10462524" y="1501955"/>
              <a:chExt cx="945340" cy="288000"/>
            </a:xfrm>
          </p:grpSpPr>
          <p:grpSp>
            <p:nvGrpSpPr>
              <p:cNvPr id="171" name="Group 170">
                <a:extLst>
                  <a:ext uri="{FF2B5EF4-FFF2-40B4-BE49-F238E27FC236}">
                    <a16:creationId xmlns:a16="http://schemas.microsoft.com/office/drawing/2014/main" id="{C6C59B66-33F9-368E-524E-CE6C60C01027}"/>
                  </a:ext>
                </a:extLst>
              </p:cNvPr>
              <p:cNvGrpSpPr/>
              <p:nvPr/>
            </p:nvGrpSpPr>
            <p:grpSpPr>
              <a:xfrm>
                <a:off x="10462524" y="1501955"/>
                <a:ext cx="288000" cy="288000"/>
                <a:chOff x="10462524" y="1501955"/>
                <a:chExt cx="288000" cy="288000"/>
              </a:xfrm>
            </p:grpSpPr>
            <p:sp>
              <p:nvSpPr>
                <p:cNvPr id="160" name="Oval 445">
                  <a:extLst>
                    <a:ext uri="{FF2B5EF4-FFF2-40B4-BE49-F238E27FC236}">
                      <a16:creationId xmlns:a16="http://schemas.microsoft.com/office/drawing/2014/main" id="{4E67D8B7-B750-75F7-E754-671ACE655D72}"/>
                    </a:ext>
                  </a:extLst>
                </p:cNvPr>
                <p:cNvSpPr/>
                <p:nvPr/>
              </p:nvSpPr>
              <p:spPr>
                <a:xfrm>
                  <a:off x="10462524" y="1501955"/>
                  <a:ext cx="288000" cy="288000"/>
                </a:xfrm>
                <a:prstGeom prst="ellipse">
                  <a:avLst/>
                </a:prstGeom>
                <a:solidFill>
                  <a:srgbClr val="C9E7CA"/>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sp>
              <p:nvSpPr>
                <p:cNvPr id="161" name="Arrow: Right 446">
                  <a:extLst>
                    <a:ext uri="{FF2B5EF4-FFF2-40B4-BE49-F238E27FC236}">
                      <a16:creationId xmlns:a16="http://schemas.microsoft.com/office/drawing/2014/main" id="{65706DBB-D7AD-BCA0-BF1A-2D6E2BB68B27}"/>
                    </a:ext>
                  </a:extLst>
                </p:cNvPr>
                <p:cNvSpPr/>
                <p:nvPr/>
              </p:nvSpPr>
              <p:spPr>
                <a:xfrm rot="19149718">
                  <a:off x="10516524" y="1575229"/>
                  <a:ext cx="180000" cy="141452"/>
                </a:xfrm>
                <a:prstGeom prst="rightArrow">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grpSp>
          <p:grpSp>
            <p:nvGrpSpPr>
              <p:cNvPr id="169" name="Group 168">
                <a:extLst>
                  <a:ext uri="{FF2B5EF4-FFF2-40B4-BE49-F238E27FC236}">
                    <a16:creationId xmlns:a16="http://schemas.microsoft.com/office/drawing/2014/main" id="{6645BC1E-914E-8B2F-9240-390B7FA778F0}"/>
                  </a:ext>
                </a:extLst>
              </p:cNvPr>
              <p:cNvGrpSpPr/>
              <p:nvPr/>
            </p:nvGrpSpPr>
            <p:grpSpPr>
              <a:xfrm>
                <a:off x="10791194" y="1501955"/>
                <a:ext cx="288000" cy="288000"/>
                <a:chOff x="10791194" y="1501955"/>
                <a:chExt cx="288000" cy="288000"/>
              </a:xfrm>
            </p:grpSpPr>
            <p:sp>
              <p:nvSpPr>
                <p:cNvPr id="163" name="Oval 445">
                  <a:extLst>
                    <a:ext uri="{FF2B5EF4-FFF2-40B4-BE49-F238E27FC236}">
                      <a16:creationId xmlns:a16="http://schemas.microsoft.com/office/drawing/2014/main" id="{1B25DE63-9C68-618B-3614-012646ED7767}"/>
                    </a:ext>
                  </a:extLst>
                </p:cNvPr>
                <p:cNvSpPr/>
                <p:nvPr/>
              </p:nvSpPr>
              <p:spPr>
                <a:xfrm flipV="1">
                  <a:off x="10791194" y="1501955"/>
                  <a:ext cx="288000" cy="288000"/>
                </a:xfrm>
                <a:prstGeom prst="ellipse">
                  <a:avLst/>
                </a:prstGeom>
                <a:solidFill>
                  <a:srgbClr val="EBC5D0"/>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sp>
              <p:nvSpPr>
                <p:cNvPr id="164" name="Arrow: Right 446">
                  <a:extLst>
                    <a:ext uri="{FF2B5EF4-FFF2-40B4-BE49-F238E27FC236}">
                      <a16:creationId xmlns:a16="http://schemas.microsoft.com/office/drawing/2014/main" id="{A73D418B-7DB5-0DD9-E688-6E670468A147}"/>
                    </a:ext>
                  </a:extLst>
                </p:cNvPr>
                <p:cNvSpPr/>
                <p:nvPr/>
              </p:nvSpPr>
              <p:spPr>
                <a:xfrm rot="2450282" flipV="1">
                  <a:off x="10845194" y="1575229"/>
                  <a:ext cx="180000" cy="141452"/>
                </a:xfrm>
                <a:prstGeom prst="rightArrow">
                  <a:avLst/>
                </a:prstGeom>
                <a:solidFill>
                  <a:srgbClr val="E71C57"/>
                </a:solidFill>
                <a:ln w="9525" cap="rnd" cmpd="sng" algn="ctr">
                  <a:solidFill>
                    <a:srgbClr val="E71C57"/>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grpSp>
          <p:grpSp>
            <p:nvGrpSpPr>
              <p:cNvPr id="168" name="Group 167">
                <a:extLst>
                  <a:ext uri="{FF2B5EF4-FFF2-40B4-BE49-F238E27FC236}">
                    <a16:creationId xmlns:a16="http://schemas.microsoft.com/office/drawing/2014/main" id="{0CFFE403-3B10-80B8-9DF5-1B9552540858}"/>
                  </a:ext>
                </a:extLst>
              </p:cNvPr>
              <p:cNvGrpSpPr/>
              <p:nvPr/>
            </p:nvGrpSpPr>
            <p:grpSpPr>
              <a:xfrm>
                <a:off x="11119864" y="1501955"/>
                <a:ext cx="288000" cy="288000"/>
                <a:chOff x="11119864" y="1501955"/>
                <a:chExt cx="288000" cy="288000"/>
              </a:xfrm>
            </p:grpSpPr>
            <p:sp>
              <p:nvSpPr>
                <p:cNvPr id="166" name="Oval 445">
                  <a:extLst>
                    <a:ext uri="{FF2B5EF4-FFF2-40B4-BE49-F238E27FC236}">
                      <a16:creationId xmlns:a16="http://schemas.microsoft.com/office/drawing/2014/main" id="{AF8294EF-5561-0DF9-660B-D43E29A907F4}"/>
                    </a:ext>
                  </a:extLst>
                </p:cNvPr>
                <p:cNvSpPr/>
                <p:nvPr/>
              </p:nvSpPr>
              <p:spPr>
                <a:xfrm flipV="1">
                  <a:off x="11119864" y="1501955"/>
                  <a:ext cx="288000" cy="288000"/>
                </a:xfrm>
                <a:prstGeom prst="ellipse">
                  <a:avLst/>
                </a:prstGeom>
                <a:solidFill>
                  <a:srgbClr val="C8C8C8"/>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sp>
              <p:nvSpPr>
                <p:cNvPr id="167" name="Arrow: Right 446">
                  <a:extLst>
                    <a:ext uri="{FF2B5EF4-FFF2-40B4-BE49-F238E27FC236}">
                      <a16:creationId xmlns:a16="http://schemas.microsoft.com/office/drawing/2014/main" id="{2CD236E5-EC3F-019A-A675-83F8BEE433DC}"/>
                    </a:ext>
                  </a:extLst>
                </p:cNvPr>
                <p:cNvSpPr/>
                <p:nvPr/>
              </p:nvSpPr>
              <p:spPr>
                <a:xfrm flipV="1">
                  <a:off x="11173864" y="1575229"/>
                  <a:ext cx="180000" cy="141452"/>
                </a:xfrm>
                <a:prstGeom prst="rightArrow">
                  <a:avLst/>
                </a:prstGeom>
                <a:solidFill>
                  <a:srgbClr val="6E6F73"/>
                </a:solidFill>
                <a:ln w="9525" cap="rnd" cmpd="sng" algn="ctr">
                  <a:solidFill>
                    <a:srgbClr val="6E6F73"/>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endParaRPr kumimoji="1" lang="en-US" sz="975">
                    <a:solidFill>
                      <a:srgbClr val="FFFFFF"/>
                    </a:solidFill>
                    <a:latin typeface="Trebuchet MS" panose="020B0603020202020204" pitchFamily="34" charset="0"/>
                  </a:endParaRPr>
                </a:p>
              </p:txBody>
            </p:sp>
          </p:grpSp>
        </p:grpSp>
      </p:grpSp>
      <p:grpSp>
        <p:nvGrpSpPr>
          <p:cNvPr id="27" name="グループ化 26">
            <a:extLst>
              <a:ext uri="{FF2B5EF4-FFF2-40B4-BE49-F238E27FC236}">
                <a16:creationId xmlns:a16="http://schemas.microsoft.com/office/drawing/2014/main" id="{CB780D71-D12E-4D36-FFB0-190010F97FD7}"/>
              </a:ext>
            </a:extLst>
          </p:cNvPr>
          <p:cNvGrpSpPr/>
          <p:nvPr/>
        </p:nvGrpSpPr>
        <p:grpSpPr>
          <a:xfrm>
            <a:off x="130880" y="1801477"/>
            <a:ext cx="5540299" cy="508409"/>
            <a:chOff x="630000" y="1356934"/>
            <a:chExt cx="6299120" cy="578043"/>
          </a:xfrm>
        </p:grpSpPr>
        <p:sp>
          <p:nvSpPr>
            <p:cNvPr id="31" name="Rectangle 2">
              <a:extLst>
                <a:ext uri="{FF2B5EF4-FFF2-40B4-BE49-F238E27FC236}">
                  <a16:creationId xmlns:a16="http://schemas.microsoft.com/office/drawing/2014/main" id="{02D68EDD-B6DE-2FE9-AF91-C3F3D6E39F20}"/>
                </a:ext>
              </a:extLst>
            </p:cNvPr>
            <p:cNvSpPr/>
            <p:nvPr/>
          </p:nvSpPr>
          <p:spPr>
            <a:xfrm>
              <a:off x="630000" y="1356934"/>
              <a:ext cx="6299120" cy="578043"/>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138" kern="0">
                  <a:solidFill>
                    <a:srgbClr val="575757"/>
                  </a:solidFill>
                  <a:latin typeface="Trebuchet MS" panose="020B0603020202020204" pitchFamily="34" charset="0"/>
                  <a:ea typeface="Meiryo UI" panose="020B0604030504040204" pitchFamily="50" charset="-128"/>
                </a:rPr>
                <a:t>①実装・横展開、②実証の</a:t>
              </a:r>
              <a:r>
                <a:rPr kumimoji="1" lang="ja-JP" altLang="en-US" sz="1138" u="sng" kern="0">
                  <a:solidFill>
                    <a:srgbClr val="575757"/>
                  </a:solidFill>
                  <a:latin typeface="Trebuchet MS" panose="020B0603020202020204" pitchFamily="34" charset="0"/>
                  <a:ea typeface="Meiryo UI" panose="020B0604030504040204" pitchFamily="50" charset="-128"/>
                </a:rPr>
                <a:t>成果 </a:t>
              </a:r>
              <a:r>
                <a:rPr kumimoji="1" lang="en-US" altLang="ja-JP" sz="1138" u="sng" kern="0">
                  <a:solidFill>
                    <a:srgbClr val="575757"/>
                  </a:solidFill>
                  <a:latin typeface="Trebuchet MS" panose="020B0603020202020204" pitchFamily="34" charset="0"/>
                  <a:ea typeface="Meiryo UI" panose="020B0604030504040204" pitchFamily="50" charset="-128"/>
                </a:rPr>
                <a:t>(</a:t>
              </a:r>
              <a:r>
                <a:rPr kumimoji="1" lang="ja-JP" altLang="en-US" sz="1138" u="sng" kern="0">
                  <a:solidFill>
                    <a:srgbClr val="575757"/>
                  </a:solidFill>
                  <a:latin typeface="Trebuchet MS" panose="020B0603020202020204" pitchFamily="34" charset="0"/>
                  <a:ea typeface="Meiryo UI" panose="020B0604030504040204" pitchFamily="50" charset="-128"/>
                </a:rPr>
                <a:t>アウトカム</a:t>
              </a:r>
              <a:r>
                <a:rPr kumimoji="1" lang="en-US" altLang="ja-JP" sz="1138" u="sng" kern="0">
                  <a:solidFill>
                    <a:srgbClr val="575757"/>
                  </a:solidFill>
                  <a:latin typeface="Trebuchet MS" panose="020B0603020202020204" pitchFamily="34" charset="0"/>
                  <a:ea typeface="Meiryo UI" panose="020B0604030504040204" pitchFamily="50" charset="-128"/>
                </a:rPr>
                <a:t>)</a:t>
              </a:r>
              <a:r>
                <a:rPr kumimoji="1" lang="ja-JP" altLang="en-US" sz="1138" u="sng" kern="0">
                  <a:solidFill>
                    <a:srgbClr val="575757"/>
                  </a:solidFill>
                  <a:latin typeface="Trebuchet MS" panose="020B0603020202020204" pitchFamily="34" charset="0"/>
                  <a:ea typeface="Meiryo UI" panose="020B0604030504040204" pitchFamily="50" charset="-128"/>
                </a:rPr>
                <a:t> 指標として</a:t>
              </a:r>
              <a:br>
                <a:rPr kumimoji="1" lang="en-US" altLang="ja-JP" sz="1138" u="sng" kern="0">
                  <a:solidFill>
                    <a:srgbClr val="575757"/>
                  </a:solidFill>
                  <a:latin typeface="Trebuchet MS" panose="020B0603020202020204" pitchFamily="34" charset="0"/>
                  <a:ea typeface="Meiryo UI" panose="020B0604030504040204" pitchFamily="50" charset="-128"/>
                </a:rPr>
              </a:br>
              <a:r>
                <a:rPr kumimoji="1" lang="ja-JP" altLang="en-US" sz="1138" u="sng" kern="0">
                  <a:solidFill>
                    <a:srgbClr val="575757"/>
                  </a:solidFill>
                  <a:latin typeface="Trebuchet MS" panose="020B0603020202020204" pitchFamily="34" charset="0"/>
                  <a:ea typeface="Meiryo UI" panose="020B0604030504040204" pitchFamily="50" charset="-128"/>
                </a:rPr>
                <a:t>定量的かつ今後測定していく指標を色枠でハイライト</a:t>
              </a:r>
              <a:endParaRPr kumimoji="1" lang="en-US" altLang="ja-JP" sz="1138" kern="0">
                <a:solidFill>
                  <a:srgbClr val="575757"/>
                </a:solidFill>
                <a:latin typeface="Trebuchet MS" panose="020B0603020202020204" pitchFamily="34" charset="0"/>
                <a:ea typeface="Meiryo UI" panose="020B0604030504040204" pitchFamily="50" charset="-128"/>
              </a:endParaRPr>
            </a:p>
          </p:txBody>
        </p:sp>
        <p:grpSp>
          <p:nvGrpSpPr>
            <p:cNvPr id="185" name="Group 184">
              <a:extLst>
                <a:ext uri="{FF2B5EF4-FFF2-40B4-BE49-F238E27FC236}">
                  <a16:creationId xmlns:a16="http://schemas.microsoft.com/office/drawing/2014/main" id="{6283FE6E-2485-C4A1-1054-E38F93852C38}"/>
                </a:ext>
              </a:extLst>
            </p:cNvPr>
            <p:cNvGrpSpPr/>
            <p:nvPr/>
          </p:nvGrpSpPr>
          <p:grpSpPr>
            <a:xfrm>
              <a:off x="4807779" y="1409231"/>
              <a:ext cx="2080232" cy="202917"/>
              <a:chOff x="4807779" y="1409231"/>
              <a:chExt cx="2080232" cy="202917"/>
            </a:xfrm>
          </p:grpSpPr>
          <p:sp>
            <p:nvSpPr>
              <p:cNvPr id="7" name="テキスト ボックス 6">
                <a:extLst>
                  <a:ext uri="{FF2B5EF4-FFF2-40B4-BE49-F238E27FC236}">
                    <a16:creationId xmlns:a16="http://schemas.microsoft.com/office/drawing/2014/main" id="{05FB388A-AACF-30DB-CCA6-D6AECA040A4D}"/>
                  </a:ext>
                </a:extLst>
              </p:cNvPr>
              <p:cNvSpPr txBox="1"/>
              <p:nvPr/>
            </p:nvSpPr>
            <p:spPr>
              <a:xfrm>
                <a:off x="5160011" y="1409231"/>
                <a:ext cx="1728000" cy="2029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defTabSz="742950">
                  <a:defRPr/>
                </a:pPr>
                <a:r>
                  <a:rPr kumimoji="1" lang="en-US" altLang="ja-JP" sz="975">
                    <a:solidFill>
                      <a:srgbClr val="575757"/>
                    </a:solidFill>
                    <a:latin typeface="Trebuchet MS" panose="020B0603020202020204" pitchFamily="34" charset="0"/>
                    <a:ea typeface="Meiryo UI" panose="020B0604030504040204" pitchFamily="50" charset="-128"/>
                  </a:rPr>
                  <a:t>:</a:t>
                </a:r>
                <a:r>
                  <a:rPr kumimoji="1" lang="ja-JP" altLang="en-US" sz="975" u="sng">
                    <a:solidFill>
                      <a:srgbClr val="575757"/>
                    </a:solidFill>
                    <a:latin typeface="Trebuchet MS" panose="020B0603020202020204" pitchFamily="34" charset="0"/>
                    <a:ea typeface="Meiryo UI" panose="020B0604030504040204" pitchFamily="50" charset="-128"/>
                  </a:rPr>
                  <a:t>実装・横展開</a:t>
                </a:r>
                <a:r>
                  <a:rPr kumimoji="1" lang="ja-JP" altLang="en-US" sz="975">
                    <a:solidFill>
                      <a:srgbClr val="575757"/>
                    </a:solidFill>
                    <a:latin typeface="Trebuchet MS" panose="020B0603020202020204" pitchFamily="34" charset="0"/>
                    <a:ea typeface="Meiryo UI" panose="020B0604030504040204" pitchFamily="50" charset="-128"/>
                  </a:rPr>
                  <a:t>の成果指標</a:t>
                </a:r>
                <a:endParaRPr kumimoji="1" lang="en-US" sz="975">
                  <a:solidFill>
                    <a:srgbClr val="575757"/>
                  </a:solidFill>
                  <a:latin typeface="Trebuchet MS" panose="020B0603020202020204" pitchFamily="34" charset="0"/>
                  <a:ea typeface="Meiryo UI" panose="020B0604030504040204" pitchFamily="50" charset="-128"/>
                </a:endParaRPr>
              </a:p>
            </p:txBody>
          </p:sp>
          <p:sp>
            <p:nvSpPr>
              <p:cNvPr id="3" name="正方形/長方形 31">
                <a:extLst>
                  <a:ext uri="{FF2B5EF4-FFF2-40B4-BE49-F238E27FC236}">
                    <a16:creationId xmlns:a16="http://schemas.microsoft.com/office/drawing/2014/main" id="{2FDDD3E4-35D3-3567-5828-D7714E834952}"/>
                  </a:ext>
                </a:extLst>
              </p:cNvPr>
              <p:cNvSpPr/>
              <p:nvPr/>
            </p:nvSpPr>
            <p:spPr>
              <a:xfrm>
                <a:off x="4807779" y="1427586"/>
                <a:ext cx="306511" cy="166206"/>
              </a:xfrm>
              <a:prstGeom prst="rect">
                <a:avLst/>
              </a:prstGeom>
              <a:solidFill>
                <a:srgbClr val="FFFFFF"/>
              </a:solidFill>
              <a:ln w="28575" cap="rnd" cmpd="sng" algn="ctr">
                <a:solidFill>
                  <a:srgbClr val="F494AF"/>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endParaRPr kumimoji="1" lang="en-US" altLang="ja-JP" sz="1138" kern="0">
                  <a:solidFill>
                    <a:srgbClr val="575757"/>
                  </a:solidFill>
                  <a:latin typeface="Trebuchet MS" panose="020B0603020202020204" pitchFamily="34" charset="0"/>
                  <a:ea typeface="Meiryo UI" panose="020B0604030504040204" pitchFamily="50" charset="-128"/>
                </a:endParaRPr>
              </a:p>
            </p:txBody>
          </p:sp>
        </p:grpSp>
        <p:grpSp>
          <p:nvGrpSpPr>
            <p:cNvPr id="184" name="Group 183">
              <a:extLst>
                <a:ext uri="{FF2B5EF4-FFF2-40B4-BE49-F238E27FC236}">
                  <a16:creationId xmlns:a16="http://schemas.microsoft.com/office/drawing/2014/main" id="{8E787AB2-E0C0-E943-5BE3-9AE22F3A7B55}"/>
                </a:ext>
              </a:extLst>
            </p:cNvPr>
            <p:cNvGrpSpPr/>
            <p:nvPr/>
          </p:nvGrpSpPr>
          <p:grpSpPr>
            <a:xfrm>
              <a:off x="4807779" y="1659038"/>
              <a:ext cx="2080232" cy="202917"/>
              <a:chOff x="4807779" y="1659038"/>
              <a:chExt cx="2080232" cy="202917"/>
            </a:xfrm>
          </p:grpSpPr>
          <p:sp>
            <p:nvSpPr>
              <p:cNvPr id="15" name="正方形/長方形 31">
                <a:extLst>
                  <a:ext uri="{FF2B5EF4-FFF2-40B4-BE49-F238E27FC236}">
                    <a16:creationId xmlns:a16="http://schemas.microsoft.com/office/drawing/2014/main" id="{3892DFE3-07BB-6688-B946-7D0C58AD5DC5}"/>
                  </a:ext>
                </a:extLst>
              </p:cNvPr>
              <p:cNvSpPr/>
              <p:nvPr/>
            </p:nvSpPr>
            <p:spPr>
              <a:xfrm>
                <a:off x="4807779" y="1677394"/>
                <a:ext cx="306511" cy="166206"/>
              </a:xfrm>
              <a:prstGeom prst="rect">
                <a:avLst/>
              </a:prstGeom>
              <a:solidFill>
                <a:srgbClr val="FFFFFF"/>
              </a:solidFill>
              <a:ln w="28575" cap="rnd" cmpd="sng" algn="ctr">
                <a:solidFill>
                  <a:srgbClr val="64A5CC"/>
                </a:solidFill>
                <a:prstDash val="solid"/>
                <a:round/>
                <a:headEnd type="none" w="med" len="med"/>
                <a:tailEnd type="none" w="med" len="med"/>
              </a:ln>
              <a:effectLst/>
            </p:spPr>
            <p:txBody>
              <a:bodyPr rot="0" spcFirstLastPara="0" vertOverflow="overflow" horzOverflow="overflow" vert="horz" wrap="none" lIns="29250" tIns="29250" rIns="29250" bIns="29250" numCol="1" spcCol="0" rtlCol="0" fromWordArt="0" anchor="ctr" anchorCtr="0" forceAA="0" compatLnSpc="1">
                <a:prstTxWarp prst="textNoShape">
                  <a:avLst/>
                </a:prstTxWarp>
                <a:noAutofit/>
              </a:bodyPr>
              <a:lstStyle/>
              <a:p>
                <a:pPr algn="ctr" defTabSz="742950">
                  <a:defRPr/>
                </a:pPr>
                <a:endParaRPr kumimoji="1" lang="en-US" altLang="ja-JP" sz="1138" kern="0">
                  <a:solidFill>
                    <a:srgbClr val="575757"/>
                  </a:solidFill>
                  <a:latin typeface="Trebuchet MS" panose="020B0603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3D10E9C3-5D7B-C2DE-BE94-7BAA84B827E2}"/>
                  </a:ext>
                </a:extLst>
              </p:cNvPr>
              <p:cNvSpPr txBox="1"/>
              <p:nvPr/>
            </p:nvSpPr>
            <p:spPr>
              <a:xfrm>
                <a:off x="5160011" y="1659038"/>
                <a:ext cx="1728000" cy="2029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defTabSz="742950">
                  <a:defRPr/>
                </a:pPr>
                <a:r>
                  <a:rPr kumimoji="1" lang="en-US" altLang="ja-JP" sz="975">
                    <a:solidFill>
                      <a:srgbClr val="575757"/>
                    </a:solidFill>
                    <a:latin typeface="Trebuchet MS" panose="020B0603020202020204" pitchFamily="34" charset="0"/>
                    <a:ea typeface="Meiryo UI" panose="020B0604030504040204" pitchFamily="50" charset="-128"/>
                  </a:rPr>
                  <a:t>:</a:t>
                </a:r>
                <a:r>
                  <a:rPr kumimoji="1" lang="ja-JP" altLang="en-US" sz="975" u="sng">
                    <a:solidFill>
                      <a:srgbClr val="575757"/>
                    </a:solidFill>
                    <a:latin typeface="Trebuchet MS" panose="020B0603020202020204" pitchFamily="34" charset="0"/>
                    <a:ea typeface="Meiryo UI" panose="020B0604030504040204" pitchFamily="50" charset="-128"/>
                  </a:rPr>
                  <a:t>実証</a:t>
                </a:r>
                <a:r>
                  <a:rPr kumimoji="1" lang="ja-JP" altLang="en-US" sz="975">
                    <a:solidFill>
                      <a:srgbClr val="575757"/>
                    </a:solidFill>
                    <a:latin typeface="Trebuchet MS" panose="020B0603020202020204" pitchFamily="34" charset="0"/>
                    <a:ea typeface="Meiryo UI" panose="020B0604030504040204" pitchFamily="50" charset="-128"/>
                  </a:rPr>
                  <a:t>の成果指標</a:t>
                </a:r>
                <a:endParaRPr kumimoji="1" lang="en-US" sz="975">
                  <a:solidFill>
                    <a:srgbClr val="575757"/>
                  </a:solidFill>
                  <a:latin typeface="Trebuchet MS" panose="020B0603020202020204" pitchFamily="34" charset="0"/>
                  <a:ea typeface="Meiryo UI" panose="020B0604030504040204" pitchFamily="50" charset="-128"/>
                </a:endParaRPr>
              </a:p>
            </p:txBody>
          </p:sp>
        </p:grpSp>
      </p:grpSp>
      <p:sp>
        <p:nvSpPr>
          <p:cNvPr id="74" name="テキスト ボックス 42">
            <a:extLst>
              <a:ext uri="{FF2B5EF4-FFF2-40B4-BE49-F238E27FC236}">
                <a16:creationId xmlns:a16="http://schemas.microsoft.com/office/drawing/2014/main" id="{236F7441-9ED6-4E09-B37C-237EBB123D24}"/>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3</a:t>
            </a:r>
            <a:r>
              <a:rPr kumimoji="1" lang="ja-JP" altLang="en-US" sz="1200">
                <a:solidFill>
                  <a:srgbClr val="575757"/>
                </a:solidFill>
                <a:latin typeface="Trebuchet MS" panose="020B0603020202020204" pitchFamily="34" charset="0"/>
                <a:ea typeface="Meiryo UI" panose="020B0604030504040204" pitchFamily="50" charset="-128"/>
              </a:rPr>
              <a:t>章：</a:t>
            </a:r>
            <a:r>
              <a:rPr kumimoji="1" lang="ja-JP" altLang="en-US" sz="1200">
                <a:solidFill>
                  <a:srgbClr val="575757"/>
                </a:solidFill>
                <a:ea typeface="Meiryo UI" panose="020B0604030504040204" pitchFamily="50" charset="-128"/>
              </a:rPr>
              <a:t>実装・横展開の計画</a:t>
            </a:r>
          </a:p>
        </p:txBody>
      </p:sp>
      <p:sp>
        <p:nvSpPr>
          <p:cNvPr id="75" name="Rectangle 217">
            <a:extLst>
              <a:ext uri="{FF2B5EF4-FFF2-40B4-BE49-F238E27FC236}">
                <a16:creationId xmlns:a16="http://schemas.microsoft.com/office/drawing/2014/main" id="{5EB8E0D5-60BC-455C-8746-461FA4BA5ECB}"/>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評価の観点：実装・横展開に向けた実証計画の適切性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4" name="タイトル 3">
            <a:extLst>
              <a:ext uri="{FF2B5EF4-FFF2-40B4-BE49-F238E27FC236}">
                <a16:creationId xmlns:a16="http://schemas.microsoft.com/office/drawing/2014/main" id="{026B3210-2A0D-4753-BF8D-9CBD20EC0AC3}"/>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成果 </a:t>
            </a:r>
            <a:r>
              <a:rPr kumimoji="1" lang="en-US" altLang="ja-JP">
                <a:solidFill>
                  <a:srgbClr val="FE9341"/>
                </a:solidFill>
                <a:latin typeface="Trebuchet MS" panose="020B0603020202020204" pitchFamily="34" charset="0"/>
                <a:ea typeface="Meiryo UI" panose="020B0604030504040204" pitchFamily="50" charset="-128"/>
              </a:rPr>
              <a:t>(</a:t>
            </a:r>
            <a:r>
              <a:rPr kumimoji="1" lang="ja-JP" altLang="en-US">
                <a:solidFill>
                  <a:srgbClr val="FE9341"/>
                </a:solidFill>
                <a:latin typeface="Trebuchet MS" panose="020B0603020202020204" pitchFamily="34" charset="0"/>
                <a:ea typeface="Meiryo UI" panose="020B0604030504040204" pitchFamily="50" charset="-128"/>
              </a:rPr>
              <a:t>アウトカム</a:t>
            </a: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指標</a:t>
            </a:r>
            <a:endParaRPr kumimoji="1" lang="ja-JP" altLang="en-US"/>
          </a:p>
        </p:txBody>
      </p:sp>
      <p:sp>
        <p:nvSpPr>
          <p:cNvPr id="5" name="Rectangle 2">
            <a:extLst>
              <a:ext uri="{FF2B5EF4-FFF2-40B4-BE49-F238E27FC236}">
                <a16:creationId xmlns:a16="http://schemas.microsoft.com/office/drawing/2014/main" id="{D14FAB29-6901-62F1-826A-810BC8F96603}"/>
              </a:ext>
            </a:extLst>
          </p:cNvPr>
          <p:cNvSpPr/>
          <p:nvPr/>
        </p:nvSpPr>
        <p:spPr>
          <a:xfrm>
            <a:off x="2956918" y="419100"/>
            <a:ext cx="5428522" cy="1288248"/>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buSzPts val="1200"/>
              <a:defRPr/>
            </a:pPr>
            <a:r>
              <a:rPr kumimoji="1" lang="ja-JP" altLang="en-US" sz="1100">
                <a:solidFill>
                  <a:srgbClr val="575757"/>
                </a:solidFill>
                <a:latin typeface="Trebuchet MS" panose="020B0603020202020204" pitchFamily="34" charset="0"/>
                <a:ea typeface="Meiryo UI" panose="020B0604030504040204" pitchFamily="50" charset="-128"/>
              </a:rPr>
              <a:t>目指す姿の実現に向け、定量</a:t>
            </a:r>
            <a:r>
              <a:rPr kumimoji="1" lang="en-US" altLang="ja-JP" sz="1100">
                <a:solidFill>
                  <a:srgbClr val="575757"/>
                </a:solidFill>
                <a:latin typeface="Trebuchet MS" panose="020B0603020202020204" pitchFamily="34" charset="0"/>
                <a:ea typeface="Meiryo UI" panose="020B0604030504040204" pitchFamily="50" charset="-128"/>
              </a:rPr>
              <a:t>/</a:t>
            </a:r>
            <a:r>
              <a:rPr kumimoji="1" lang="ja-JP" altLang="en-US" sz="1100">
                <a:solidFill>
                  <a:srgbClr val="575757"/>
                </a:solidFill>
                <a:latin typeface="Trebuchet MS" panose="020B0603020202020204" pitchFamily="34" charset="0"/>
                <a:ea typeface="Meiryo UI" panose="020B0604030504040204" pitchFamily="50" charset="-128"/>
              </a:rPr>
              <a:t>定性の成果 </a:t>
            </a:r>
            <a:r>
              <a:rPr kumimoji="1" lang="en-US" altLang="ja-JP" sz="1100">
                <a:solidFill>
                  <a:srgbClr val="575757"/>
                </a:solidFill>
                <a:latin typeface="Trebuchet MS" panose="020B0603020202020204" pitchFamily="34" charset="0"/>
                <a:ea typeface="Meiryo UI" panose="020B0604030504040204" pitchFamily="50" charset="-128"/>
              </a:rPr>
              <a:t>(</a:t>
            </a:r>
            <a:r>
              <a:rPr kumimoji="1" lang="ja-JP" altLang="en-US" sz="1100">
                <a:solidFill>
                  <a:srgbClr val="575757"/>
                </a:solidFill>
                <a:latin typeface="Trebuchet MS" panose="020B0603020202020204" pitchFamily="34" charset="0"/>
                <a:ea typeface="Meiryo UI" panose="020B0604030504040204" pitchFamily="50" charset="-128"/>
              </a:rPr>
              <a:t>アウトカム</a:t>
            </a:r>
            <a:r>
              <a:rPr kumimoji="1" lang="en-US" altLang="ja-JP" sz="1100">
                <a:solidFill>
                  <a:srgbClr val="575757"/>
                </a:solidFill>
                <a:latin typeface="Trebuchet MS" panose="020B0603020202020204" pitchFamily="34" charset="0"/>
                <a:ea typeface="Meiryo UI" panose="020B0604030504040204" pitchFamily="50" charset="-128"/>
              </a:rPr>
              <a:t>) </a:t>
            </a:r>
            <a:r>
              <a:rPr kumimoji="1" lang="ja-JP" altLang="en-US" sz="1100">
                <a:solidFill>
                  <a:srgbClr val="575757"/>
                </a:solidFill>
                <a:latin typeface="Trebuchet MS" panose="020B0603020202020204" pitchFamily="34" charset="0"/>
                <a:ea typeface="Meiryo UI" panose="020B0604030504040204" pitchFamily="50" charset="-128"/>
              </a:rPr>
              <a:t>指標間で因果関係のつながりを整理。</a:t>
            </a:r>
            <a:endParaRPr kumimoji="1" lang="en-US" altLang="ja-JP" sz="11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buSzPts val="1200"/>
              <a:defRPr/>
            </a:pPr>
            <a:r>
              <a:rPr kumimoji="1" lang="ja-JP" altLang="en-US" sz="1100">
                <a:solidFill>
                  <a:srgbClr val="575757"/>
                </a:solidFill>
                <a:latin typeface="Trebuchet MS" panose="020B0603020202020204" pitchFamily="34" charset="0"/>
                <a:ea typeface="Meiryo UI" panose="020B0604030504040204" pitchFamily="50" charset="-128"/>
              </a:rPr>
              <a:t>アウトカムは可能な限り、定量的に測定できるものを記載すること</a:t>
            </a:r>
            <a:endParaRPr kumimoji="1" lang="en-US" altLang="ja-JP" sz="1100">
              <a:solidFill>
                <a:srgbClr val="575757"/>
              </a:solidFill>
              <a:latin typeface="Trebuchet MS" panose="020B0603020202020204" pitchFamily="34" charset="0"/>
              <a:ea typeface="Meiryo UI" panose="020B0604030504040204" pitchFamily="50" charset="-128"/>
            </a:endParaRPr>
          </a:p>
          <a:p>
            <a:pPr marL="324000" lvl="1" indent="-216000" defTabSz="742950">
              <a:buClr>
                <a:schemeClr val="tx2"/>
              </a:buClr>
              <a:buSzPts val="1200"/>
              <a:buFont typeface="Trebuchet MS" panose="020B0603020202020204" pitchFamily="34" charset="0"/>
              <a:buChar char="•"/>
              <a:defRPr/>
            </a:pPr>
            <a:r>
              <a:rPr kumimoji="1" lang="ja-JP" altLang="en-US" sz="1100">
                <a:solidFill>
                  <a:schemeClr val="tx1"/>
                </a:solidFill>
                <a:latin typeface="Trebuchet MS" panose="020B0603020202020204" pitchFamily="34" charset="0"/>
                <a:ea typeface="Meiryo UI" panose="020B0604030504040204" pitchFamily="50" charset="-128"/>
              </a:rPr>
              <a:t>中間アウトカム</a:t>
            </a:r>
            <a:r>
              <a:rPr kumimoji="1" lang="en-US" altLang="ja-JP" sz="1100">
                <a:solidFill>
                  <a:schemeClr val="tx1"/>
                </a:solidFill>
                <a:latin typeface="Trebuchet MS" panose="020B0603020202020204" pitchFamily="34" charset="0"/>
                <a:ea typeface="Meiryo UI" panose="020B0604030504040204" pitchFamily="50" charset="-128"/>
              </a:rPr>
              <a:t>:</a:t>
            </a:r>
            <a:r>
              <a:rPr kumimoji="1" lang="ja-JP" altLang="en-US" sz="1100">
                <a:solidFill>
                  <a:schemeClr val="tx1"/>
                </a:solidFill>
                <a:latin typeface="Trebuchet MS" panose="020B0603020202020204" pitchFamily="34" charset="0"/>
                <a:ea typeface="Meiryo UI" panose="020B0604030504040204" pitchFamily="50" charset="-128"/>
              </a:rPr>
              <a:t>最終的なゴールに論理的につながる中間的な成果指標</a:t>
            </a:r>
            <a:endParaRPr kumimoji="1" lang="en-US" altLang="ja-JP" sz="1100">
              <a:solidFill>
                <a:schemeClr val="tx1"/>
              </a:solidFill>
              <a:latin typeface="Trebuchet MS" panose="020B0603020202020204" pitchFamily="34" charset="0"/>
              <a:ea typeface="Meiryo UI" panose="020B0604030504040204" pitchFamily="50" charset="-128"/>
            </a:endParaRPr>
          </a:p>
          <a:p>
            <a:pPr marL="324000" lvl="1" indent="-216000" defTabSz="742950">
              <a:buClr>
                <a:schemeClr val="tx2"/>
              </a:buClr>
              <a:buSzPts val="1200"/>
              <a:buFont typeface="Trebuchet MS" panose="020B0603020202020204" pitchFamily="34" charset="0"/>
              <a:buChar char="•"/>
              <a:defRPr/>
            </a:pPr>
            <a:r>
              <a:rPr kumimoji="1" lang="ja-JP" altLang="en-US" sz="1100">
                <a:solidFill>
                  <a:schemeClr val="tx1"/>
                </a:solidFill>
                <a:latin typeface="Trebuchet MS" panose="020B0603020202020204" pitchFamily="34" charset="0"/>
                <a:ea typeface="Meiryo UI" panose="020B0604030504040204" pitchFamily="50" charset="-128"/>
              </a:rPr>
              <a:t>最終アウトカム</a:t>
            </a:r>
            <a:r>
              <a:rPr kumimoji="1" lang="en-US" altLang="ja-JP" sz="1100">
                <a:solidFill>
                  <a:schemeClr val="tx1"/>
                </a:solidFill>
                <a:latin typeface="Trebuchet MS" panose="020B0603020202020204" pitchFamily="34" charset="0"/>
                <a:ea typeface="Meiryo UI" panose="020B0604030504040204" pitchFamily="50" charset="-128"/>
              </a:rPr>
              <a:t>:</a:t>
            </a:r>
            <a:r>
              <a:rPr kumimoji="1" lang="ja-JP" altLang="en-US" sz="1100">
                <a:solidFill>
                  <a:schemeClr val="tx1"/>
                </a:solidFill>
                <a:latin typeface="Trebuchet MS" panose="020B0603020202020204" pitchFamily="34" charset="0"/>
                <a:ea typeface="Meiryo UI" panose="020B0604030504040204" pitchFamily="50" charset="-128"/>
              </a:rPr>
              <a:t>最終的なゴールとして期待される成果指標</a:t>
            </a:r>
            <a:endParaRPr kumimoji="1" lang="en-US" altLang="ja-JP" sz="1100">
              <a:solidFill>
                <a:schemeClr val="tx1"/>
              </a:solidFill>
              <a:latin typeface="Trebuchet MS" panose="020B0603020202020204" pitchFamily="34" charset="0"/>
              <a:ea typeface="Meiryo UI" panose="020B0604030504040204" pitchFamily="50" charset="-128"/>
            </a:endParaRPr>
          </a:p>
          <a:p>
            <a:pPr marL="87750" lvl="1" defTabSz="742950">
              <a:buClr>
                <a:srgbClr val="FF8222"/>
              </a:buClr>
              <a:buSzPts val="1200"/>
              <a:defRPr/>
            </a:pPr>
            <a:r>
              <a:rPr kumimoji="1" lang="ja-JP" altLang="en-US" sz="1100">
                <a:solidFill>
                  <a:srgbClr val="575757"/>
                </a:solidFill>
                <a:latin typeface="Trebuchet MS" panose="020B0603020202020204" pitchFamily="34" charset="0"/>
                <a:ea typeface="Meiryo UI" panose="020B0604030504040204" pitchFamily="50" charset="-128"/>
              </a:rPr>
              <a:t>尚、アウトカム同士のつながりを意識して各項目を記載すること</a:t>
            </a:r>
            <a:r>
              <a:rPr kumimoji="1" lang="en-US" altLang="ja-JP" sz="1100">
                <a:solidFill>
                  <a:srgbClr val="575757"/>
                </a:solidFill>
                <a:latin typeface="Trebuchet MS" panose="020B0603020202020204" pitchFamily="34" charset="0"/>
                <a:ea typeface="Meiryo UI" panose="020B0604030504040204" pitchFamily="50" charset="-128"/>
              </a:rPr>
              <a:t>(</a:t>
            </a:r>
            <a:r>
              <a:rPr kumimoji="1" lang="ja-JP" altLang="en-US" sz="1100">
                <a:solidFill>
                  <a:srgbClr val="575757"/>
                </a:solidFill>
                <a:latin typeface="Trebuchet MS" panose="020B0603020202020204" pitchFamily="34" charset="0"/>
                <a:ea typeface="Meiryo UI" panose="020B0604030504040204" pitchFamily="50" charset="-128"/>
              </a:rPr>
              <a:t>例</a:t>
            </a:r>
            <a:r>
              <a:rPr kumimoji="1" lang="en-US" altLang="ja-JP" sz="1100">
                <a:solidFill>
                  <a:srgbClr val="575757"/>
                </a:solidFill>
                <a:latin typeface="Trebuchet MS" panose="020B0603020202020204" pitchFamily="34" charset="0"/>
                <a:ea typeface="Meiryo UI" panose="020B0604030504040204" pitchFamily="50" charset="-128"/>
              </a:rPr>
              <a:t>: </a:t>
            </a:r>
            <a:r>
              <a:rPr kumimoji="1" lang="ja-JP" altLang="en-US" sz="1100">
                <a:solidFill>
                  <a:srgbClr val="575757"/>
                </a:solidFill>
                <a:latin typeface="Trebuchet MS" panose="020B0603020202020204" pitchFamily="34" charset="0"/>
                <a:ea typeface="Meiryo UI" panose="020B0604030504040204" pitchFamily="50" charset="-128"/>
              </a:rPr>
              <a:t>オンデマンドバスの利用が広がることで外出困難な高齢者数が少なり、結果として高齢者の健康寿命の向上につながる</a:t>
            </a:r>
            <a:r>
              <a:rPr kumimoji="1" lang="en-US" altLang="ja-JP" sz="1100">
                <a:solidFill>
                  <a:srgbClr val="575757"/>
                </a:solidFill>
                <a:latin typeface="Trebuchet MS" panose="020B0603020202020204" pitchFamily="34" charset="0"/>
                <a:ea typeface="Meiryo UI" panose="020B0604030504040204" pitchFamily="50" charset="-128"/>
              </a:rPr>
              <a:t>)</a:t>
            </a:r>
          </a:p>
        </p:txBody>
      </p:sp>
    </p:spTree>
    <p:extLst>
      <p:ext uri="{BB962C8B-B14F-4D97-AF65-F5344CB8AC3E}">
        <p14:creationId xmlns:p14="http://schemas.microsoft.com/office/powerpoint/2010/main" val="38362265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D7D63-AE37-F8FE-D33A-5F9523EDE6E2}"/>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A264B83-72CA-160A-3225-5F7FF412EB92}"/>
              </a:ext>
            </a:extLst>
          </p:cNvPr>
          <p:cNvGraphicFramePr>
            <a:graphicFrameLocks noChangeAspect="1"/>
          </p:cNvGraphicFramePr>
          <p:nvPr>
            <p:custDataLst>
              <p:tags r:id="rId1"/>
            </p:custData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9" imgW="395" imgH="396" progId="TCLayout.ActiveDocument.1">
                  <p:embed/>
                </p:oleObj>
              </mc:Choice>
              <mc:Fallback>
                <p:oleObj name="think-cell Slide" r:id="rId9" imgW="395" imgH="396" progId="TCLayout.ActiveDocument.1">
                  <p:embed/>
                  <p:pic>
                    <p:nvPicPr>
                      <p:cNvPr id="6" name="think-cell data - do not delete" hidden="1">
                        <a:extLst>
                          <a:ext uri="{FF2B5EF4-FFF2-40B4-BE49-F238E27FC236}">
                            <a16:creationId xmlns:a16="http://schemas.microsoft.com/office/drawing/2014/main" id="{3A264B83-72CA-160A-3225-5F7FF412EB92}"/>
                          </a:ext>
                        </a:extLst>
                      </p:cNvPr>
                      <p:cNvPicPr/>
                      <p:nvPr/>
                    </p:nvPicPr>
                    <p:blipFill>
                      <a:blip r:embed="rId10"/>
                      <a:stretch>
                        <a:fillRect/>
                      </a:stretch>
                    </p:blipFill>
                    <p:spPr>
                      <a:xfrm>
                        <a:off x="1290" y="644228"/>
                        <a:ext cx="1290" cy="1290"/>
                      </a:xfrm>
                      <a:prstGeom prst="rect">
                        <a:avLst/>
                      </a:prstGeom>
                    </p:spPr>
                  </p:pic>
                </p:oleObj>
              </mc:Fallback>
            </mc:AlternateContent>
          </a:graphicData>
        </a:graphic>
      </p:graphicFrame>
      <p:sp>
        <p:nvSpPr>
          <p:cNvPr id="31" name="タイトル 16">
            <a:extLst>
              <a:ext uri="{FF2B5EF4-FFF2-40B4-BE49-F238E27FC236}">
                <a16:creationId xmlns:a16="http://schemas.microsoft.com/office/drawing/2014/main" id="{A577E5C1-3435-3DD2-56E4-3EA03722623C}"/>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実証内容</a:t>
            </a:r>
            <a:endParaRPr lang="ja-JP" altLang="en-US"/>
          </a:p>
        </p:txBody>
      </p:sp>
      <p:sp>
        <p:nvSpPr>
          <p:cNvPr id="34" name="テキスト ボックス 42">
            <a:extLst>
              <a:ext uri="{FF2B5EF4-FFF2-40B4-BE49-F238E27FC236}">
                <a16:creationId xmlns:a16="http://schemas.microsoft.com/office/drawing/2014/main" id="{12021932-E13D-5548-61AC-25477D3A0F78}"/>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grpSp>
        <p:nvGrpSpPr>
          <p:cNvPr id="19" name="グループ化 18">
            <a:extLst>
              <a:ext uri="{FF2B5EF4-FFF2-40B4-BE49-F238E27FC236}">
                <a16:creationId xmlns:a16="http://schemas.microsoft.com/office/drawing/2014/main" id="{098D9D0D-F17E-27EF-7E6F-6B9A5C203D2B}"/>
              </a:ext>
            </a:extLst>
          </p:cNvPr>
          <p:cNvGrpSpPr/>
          <p:nvPr/>
        </p:nvGrpSpPr>
        <p:grpSpPr>
          <a:xfrm>
            <a:off x="165621" y="1716066"/>
            <a:ext cx="9590853" cy="1112333"/>
            <a:chOff x="102861" y="4359345"/>
            <a:chExt cx="4719180" cy="1674255"/>
          </a:xfrm>
        </p:grpSpPr>
        <p:sp>
          <p:nvSpPr>
            <p:cNvPr id="4" name="TextBox 47">
              <a:extLst>
                <a:ext uri="{FF2B5EF4-FFF2-40B4-BE49-F238E27FC236}">
                  <a16:creationId xmlns:a16="http://schemas.microsoft.com/office/drawing/2014/main" id="{77B0184B-60F1-1229-6119-D64A8BBC7CF0}"/>
                </a:ext>
              </a:extLst>
            </p:cNvPr>
            <p:cNvSpPr txBox="1"/>
            <p:nvPr/>
          </p:nvSpPr>
          <p:spPr>
            <a:xfrm>
              <a:off x="866517" y="4359345"/>
              <a:ext cx="3955524" cy="1674255"/>
            </a:xfrm>
            <a:prstGeom prst="rect">
              <a:avLst/>
            </a:prstGeom>
            <a:noFill/>
            <a:ln w="1270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noAutofit/>
            </a:bodyPr>
            <a:lstStyle>
              <a:defPPr>
                <a:defRPr lang="en-US"/>
              </a:defPPr>
              <a:lvl2pPr marL="108000" lvl="1">
                <a:buClr>
                  <a:schemeClr val="tx2"/>
                </a:buClr>
                <a:defRPr kumimoji="1" sz="1100" kern="0">
                  <a:solidFill>
                    <a:srgbClr val="575757"/>
                  </a:solidFill>
                  <a:latin typeface="Meiryo UI" panose="020B0604030504040204" pitchFamily="50" charset="-128"/>
                  <a:ea typeface="Meiryo UI" panose="020B0604030504040204" pitchFamily="50" charset="-128"/>
                </a:defRPr>
              </a:lvl2pPr>
            </a:lstStyle>
            <a:p>
              <a:pPr marL="0" lvl="1" defTabSz="742950">
                <a:buClr>
                  <a:srgbClr val="FF8222"/>
                </a:buClr>
                <a:defRPr/>
              </a:pPr>
              <a:r>
                <a:rPr lang="en-US" altLang="ja-JP" sz="1200" kern="1200">
                  <a:latin typeface="Trebuchet MS" panose="020B0603020202020204" pitchFamily="34" charset="0"/>
                </a:rPr>
                <a:t>XXX</a:t>
              </a:r>
            </a:p>
            <a:p>
              <a:pPr marL="0" lvl="1" defTabSz="742950">
                <a:buClr>
                  <a:srgbClr val="FF8222"/>
                </a:buClr>
                <a:defRPr/>
              </a:pPr>
              <a:r>
                <a:rPr lang="ja-JP" altLang="en-US" sz="1200" kern="1200">
                  <a:solidFill>
                    <a:srgbClr val="3EAD92"/>
                  </a:solidFill>
                  <a:latin typeface="Trebuchet MS" panose="020B0603020202020204" pitchFamily="34" charset="0"/>
                </a:rPr>
                <a:t>ソリューションの導入による効果の大きさ及び技術面・オペレーション面での実現性を見立て、実装可否を検証</a:t>
              </a:r>
              <a:endParaRPr lang="en-US" altLang="ja-JP" sz="1200" kern="1200">
                <a:solidFill>
                  <a:srgbClr val="3EAD92"/>
                </a:solidFill>
                <a:latin typeface="Trebuchet MS" panose="020B0603020202020204" pitchFamily="34" charset="0"/>
              </a:endParaRPr>
            </a:p>
            <a:p>
              <a:pPr marL="263250" lvl="1" indent="-175500" defTabSz="742950">
                <a:buClr>
                  <a:srgbClr val="FF8222"/>
                </a:buClr>
                <a:buFont typeface="Trebuchet MS" panose="020B0603020202020204" pitchFamily="34" charset="0"/>
                <a:buChar char="•"/>
                <a:defRPr/>
              </a:pPr>
              <a:r>
                <a:rPr lang="ja-JP" altLang="en-US" sz="1200" kern="1200">
                  <a:solidFill>
                    <a:srgbClr val="3EAD92"/>
                  </a:solidFill>
                  <a:latin typeface="Trebuchet MS" panose="020B0603020202020204" pitchFamily="34" charset="0"/>
                </a:rPr>
                <a:t>効果面：実装に向けて、作業工数を</a:t>
              </a:r>
              <a:r>
                <a:rPr lang="en-US" altLang="ja-JP" sz="1200" kern="1200">
                  <a:solidFill>
                    <a:srgbClr val="3EAD92"/>
                  </a:solidFill>
                  <a:latin typeface="Trebuchet MS" panose="020B0603020202020204" pitchFamily="34" charset="0"/>
                </a:rPr>
                <a:t>XX%</a:t>
              </a:r>
              <a:r>
                <a:rPr lang="ja-JP" altLang="en-US" sz="1200" kern="1200">
                  <a:solidFill>
                    <a:srgbClr val="3EAD92"/>
                  </a:solidFill>
                  <a:latin typeface="Trebuchet MS" panose="020B0603020202020204" pitchFamily="34" charset="0"/>
                </a:rPr>
                <a:t>以上削減できるかどうか検証</a:t>
              </a:r>
              <a:endParaRPr lang="en-US" altLang="ja-JP" sz="1200" kern="1200">
                <a:solidFill>
                  <a:srgbClr val="3EAD92"/>
                </a:solidFill>
                <a:latin typeface="Trebuchet MS" panose="020B0603020202020204" pitchFamily="34" charset="0"/>
              </a:endParaRPr>
            </a:p>
            <a:p>
              <a:pPr marL="263250" lvl="1" indent="-175500" defTabSz="742950">
                <a:buClr>
                  <a:srgbClr val="FF8222"/>
                </a:buClr>
                <a:buFont typeface="Trebuchet MS" panose="020B0603020202020204" pitchFamily="34" charset="0"/>
                <a:buChar char="•"/>
                <a:defRPr/>
              </a:pPr>
              <a:r>
                <a:rPr lang="ja-JP" altLang="en-US" sz="1200" kern="1200">
                  <a:solidFill>
                    <a:srgbClr val="3EAD92"/>
                  </a:solidFill>
                  <a:latin typeface="Trebuchet MS" panose="020B0603020202020204" pitchFamily="34" charset="0"/>
                </a:rPr>
                <a:t>技術面：実運用が可能かどうか、</a:t>
              </a:r>
              <a:r>
                <a:rPr lang="en-US" altLang="ja-JP" sz="1200" kern="1200">
                  <a:solidFill>
                    <a:srgbClr val="3EAD92"/>
                  </a:solidFill>
                  <a:latin typeface="Trebuchet MS" panose="020B0603020202020204" pitchFamily="34" charset="0"/>
                </a:rPr>
                <a:t>AI</a:t>
              </a:r>
              <a:r>
                <a:rPr lang="ja-JP" altLang="en-US" sz="1200" kern="1200">
                  <a:solidFill>
                    <a:srgbClr val="3EAD92"/>
                  </a:solidFill>
                  <a:latin typeface="Trebuchet MS" panose="020B0603020202020204" pitchFamily="34" charset="0"/>
                </a:rPr>
                <a:t>での点検制度を検証</a:t>
              </a:r>
              <a:r>
                <a:rPr lang="en-US" altLang="ja-JP" sz="1200" kern="1200">
                  <a:solidFill>
                    <a:srgbClr val="3EAD92"/>
                  </a:solidFill>
                  <a:latin typeface="Trebuchet MS" panose="020B0603020202020204" pitchFamily="34" charset="0"/>
                </a:rPr>
                <a:t>(</a:t>
              </a:r>
              <a:r>
                <a:rPr lang="ja-JP" altLang="en-US" sz="1200" kern="1200">
                  <a:solidFill>
                    <a:srgbClr val="3EAD92"/>
                  </a:solidFill>
                  <a:latin typeface="Trebuchet MS" panose="020B0603020202020204" pitchFamily="34" charset="0"/>
                </a:rPr>
                <a:t>点検精度</a:t>
              </a:r>
              <a:r>
                <a:rPr lang="en-US" altLang="ja-JP" sz="1200" kern="1200">
                  <a:solidFill>
                    <a:srgbClr val="3EAD92"/>
                  </a:solidFill>
                  <a:latin typeface="Trebuchet MS" panose="020B0603020202020204" pitchFamily="34" charset="0"/>
                </a:rPr>
                <a:t>95%</a:t>
              </a:r>
              <a:r>
                <a:rPr lang="ja-JP" altLang="en-US" sz="1200" kern="1200">
                  <a:solidFill>
                    <a:srgbClr val="3EAD92"/>
                  </a:solidFill>
                  <a:latin typeface="Trebuchet MS" panose="020B0603020202020204" pitchFamily="34" charset="0"/>
                </a:rPr>
                <a:t>以上</a:t>
              </a:r>
              <a:r>
                <a:rPr lang="en-US" altLang="ja-JP" sz="1200" kern="1200">
                  <a:solidFill>
                    <a:srgbClr val="3EAD92"/>
                  </a:solidFill>
                  <a:latin typeface="Trebuchet MS" panose="020B0603020202020204" pitchFamily="34" charset="0"/>
                </a:rPr>
                <a:t>)</a:t>
              </a:r>
              <a:endParaRPr lang="ja-JP" altLang="en-US" sz="1200" kern="1200">
                <a:solidFill>
                  <a:srgbClr val="3EAD92"/>
                </a:solidFill>
                <a:latin typeface="Trebuchet MS" panose="020B0603020202020204" pitchFamily="34" charset="0"/>
              </a:endParaRPr>
            </a:p>
            <a:p>
              <a:pPr marL="263250" lvl="1" indent="-175500" defTabSz="742950">
                <a:buClr>
                  <a:srgbClr val="FF8222"/>
                </a:buClr>
                <a:buFont typeface="Trebuchet MS" panose="020B0603020202020204" pitchFamily="34" charset="0"/>
                <a:buChar char="•"/>
                <a:defRPr/>
              </a:pPr>
              <a:r>
                <a:rPr lang="ja-JP" altLang="en-US" sz="1200" kern="1200">
                  <a:solidFill>
                    <a:srgbClr val="3EAD92"/>
                  </a:solidFill>
                  <a:latin typeface="Trebuchet MS" panose="020B0603020202020204" pitchFamily="34" charset="0"/>
                </a:rPr>
                <a:t>運営面：実装可能なサービス内容の検証や、サービス提供・設備設置・運用等に関する費用負担</a:t>
              </a:r>
              <a:r>
                <a:rPr lang="en-US" altLang="ja-JP" sz="1200" kern="1200">
                  <a:solidFill>
                    <a:srgbClr val="3EAD92"/>
                  </a:solidFill>
                  <a:latin typeface="Trebuchet MS" panose="020B0603020202020204" pitchFamily="34" charset="0"/>
                </a:rPr>
                <a:t>(</a:t>
              </a:r>
              <a:r>
                <a:rPr lang="ja-JP" altLang="en-US" sz="1200" kern="1200">
                  <a:solidFill>
                    <a:srgbClr val="3EAD92"/>
                  </a:solidFill>
                  <a:latin typeface="Trebuchet MS" panose="020B0603020202020204" pitchFamily="34" charset="0"/>
                </a:rPr>
                <a:t>目標</a:t>
              </a:r>
              <a:r>
                <a:rPr lang="en-US" altLang="ja-JP" sz="1200" kern="1200">
                  <a:solidFill>
                    <a:srgbClr val="3EAD92"/>
                  </a:solidFill>
                  <a:latin typeface="Trebuchet MS" panose="020B0603020202020204" pitchFamily="34" charset="0"/>
                </a:rPr>
                <a:t>: XX</a:t>
              </a:r>
              <a:r>
                <a:rPr lang="ja-JP" altLang="en-US" sz="1200" kern="1200">
                  <a:solidFill>
                    <a:srgbClr val="3EAD92"/>
                  </a:solidFill>
                  <a:latin typeface="Trebuchet MS" panose="020B0603020202020204" pitchFamily="34" charset="0"/>
                </a:rPr>
                <a:t>万円未満</a:t>
              </a:r>
              <a:r>
                <a:rPr lang="en-US" altLang="ja-JP" sz="1200" kern="1200">
                  <a:solidFill>
                    <a:srgbClr val="3EAD92"/>
                  </a:solidFill>
                  <a:latin typeface="Trebuchet MS" panose="020B0603020202020204" pitchFamily="34" charset="0"/>
                </a:rPr>
                <a:t>)</a:t>
              </a:r>
              <a:r>
                <a:rPr lang="ja-JP" altLang="en-US" sz="1200" kern="1200">
                  <a:solidFill>
                    <a:srgbClr val="3EAD92"/>
                  </a:solidFill>
                  <a:latin typeface="Trebuchet MS" panose="020B0603020202020204" pitchFamily="34" charset="0"/>
                </a:rPr>
                <a:t>の検証</a:t>
              </a:r>
              <a:endParaRPr lang="en-US" altLang="ja-JP" sz="1200" kern="1200">
                <a:solidFill>
                  <a:srgbClr val="FF0000"/>
                </a:solidFill>
                <a:latin typeface="Trebuchet MS" panose="020B0603020202020204" pitchFamily="34" charset="0"/>
              </a:endParaRPr>
            </a:p>
            <a:p>
              <a:pPr marL="263250" lvl="1" indent="-175500" defTabSz="742950">
                <a:buClr>
                  <a:srgbClr val="FF8222"/>
                </a:buClr>
                <a:buFont typeface="Trebuchet MS" panose="020B0603020202020204" pitchFamily="34" charset="0"/>
                <a:buChar char="•"/>
                <a:defRPr/>
              </a:pPr>
              <a:r>
                <a:rPr lang="ja-JP" altLang="en-US" sz="1200" kern="1200">
                  <a:solidFill>
                    <a:srgbClr val="3EAD92"/>
                  </a:solidFill>
                  <a:latin typeface="Trebuchet MS" panose="020B0603020202020204" pitchFamily="34" charset="0"/>
                </a:rPr>
                <a:t>展開先：</a:t>
              </a:r>
              <a:r>
                <a:rPr lang="en-US" altLang="ja-JP" sz="1200" kern="1200">
                  <a:solidFill>
                    <a:srgbClr val="3EAD92"/>
                  </a:solidFill>
                  <a:latin typeface="Trebuchet MS" panose="020B0603020202020204" pitchFamily="34" charset="0"/>
                </a:rPr>
                <a:t>XXXX</a:t>
              </a:r>
              <a:r>
                <a:rPr lang="ja-JP" altLang="en-US" sz="1200" kern="1200">
                  <a:solidFill>
                    <a:srgbClr val="3EAD92"/>
                  </a:solidFill>
                  <a:latin typeface="Trebuchet MS" panose="020B0603020202020204" pitchFamily="34" charset="0"/>
                </a:rPr>
                <a:t>の観点で、汎用的な需要が期待できるソリューションかどうかを検証</a:t>
              </a:r>
              <a:r>
                <a:rPr lang="en-US" altLang="ja-JP" sz="1200" kern="1200">
                  <a:solidFill>
                    <a:srgbClr val="3EAD92"/>
                  </a:solidFill>
                  <a:latin typeface="Trebuchet MS" panose="020B0603020202020204" pitchFamily="34" charset="0"/>
                </a:rPr>
                <a:t>(</a:t>
              </a:r>
              <a:r>
                <a:rPr lang="ja-JP" altLang="en-US" sz="1200" kern="1200">
                  <a:solidFill>
                    <a:srgbClr val="3EAD92"/>
                  </a:solidFill>
                  <a:latin typeface="Trebuchet MS" panose="020B0603020202020204" pitchFamily="34" charset="0"/>
                </a:rPr>
                <a:t>目標</a:t>
              </a:r>
              <a:r>
                <a:rPr lang="en-US" altLang="ja-JP" sz="1200" kern="1200">
                  <a:solidFill>
                    <a:srgbClr val="3EAD92"/>
                  </a:solidFill>
                  <a:latin typeface="Trebuchet MS" panose="020B0603020202020204" pitchFamily="34" charset="0"/>
                </a:rPr>
                <a:t>: XX</a:t>
              </a:r>
              <a:r>
                <a:rPr lang="ja-JP" altLang="en-US" sz="1200" kern="1200">
                  <a:solidFill>
                    <a:srgbClr val="3EAD92"/>
                  </a:solidFill>
                  <a:latin typeface="Trebuchet MS" panose="020B0603020202020204" pitchFamily="34" charset="0"/>
                </a:rPr>
                <a:t>団体以上</a:t>
              </a:r>
              <a:r>
                <a:rPr lang="en-US" altLang="ja-JP" sz="1200" kern="1200">
                  <a:solidFill>
                    <a:srgbClr val="3EAD92"/>
                  </a:solidFill>
                  <a:latin typeface="Trebuchet MS" panose="020B0603020202020204" pitchFamily="34" charset="0"/>
                </a:rPr>
                <a:t>)</a:t>
              </a:r>
              <a:endParaRPr lang="ja-JP" altLang="en-US" sz="1200" kern="1200">
                <a:solidFill>
                  <a:srgbClr val="3EAD92"/>
                </a:solidFill>
                <a:latin typeface="Trebuchet MS" panose="020B0603020202020204" pitchFamily="34" charset="0"/>
              </a:endParaRPr>
            </a:p>
          </p:txBody>
        </p:sp>
        <p:sp>
          <p:nvSpPr>
            <p:cNvPr id="5" name="Rectangle 3">
              <a:extLst>
                <a:ext uri="{FF2B5EF4-FFF2-40B4-BE49-F238E27FC236}">
                  <a16:creationId xmlns:a16="http://schemas.microsoft.com/office/drawing/2014/main" id="{2A5E0AD2-1F4B-47CE-AE25-E24CA7D8E046}"/>
                </a:ext>
              </a:extLst>
            </p:cNvPr>
            <p:cNvSpPr/>
            <p:nvPr/>
          </p:nvSpPr>
          <p:spPr>
            <a:xfrm>
              <a:off x="102861" y="4359345"/>
              <a:ext cx="763656" cy="1674255"/>
            </a:xfrm>
            <a:prstGeom prst="rect">
              <a:avLst/>
            </a:prstGeom>
            <a:solidFill>
              <a:srgbClr val="FFB47A"/>
            </a:solidFill>
            <a:ln w="12700" cap="rnd"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29250" bIns="29250" numCol="1" spcCol="0" rtlCol="0" fromWordArt="0" anchor="t" anchorCtr="0" forceAA="0" compatLnSpc="1">
              <a:prstTxWarp prst="textNoShape">
                <a:avLst/>
              </a:prstTxWarp>
              <a:noAutofit/>
            </a:bodyPr>
            <a:lstStyle/>
            <a:p>
              <a:pPr defTabSz="742950">
                <a:defRPr/>
              </a:pPr>
              <a:r>
                <a:rPr kumimoji="1" lang="ja-JP" altLang="en-US" sz="1400">
                  <a:solidFill>
                    <a:srgbClr val="575757"/>
                  </a:solidFill>
                  <a:latin typeface="Trebuchet MS" panose="020B0603020202020204" pitchFamily="34" charset="0"/>
                  <a:ea typeface="Meiryo UI" panose="020B0604030504040204" pitchFamily="50" charset="-128"/>
                </a:rPr>
                <a:t>上記課題をクリアする</a:t>
              </a:r>
              <a:br>
                <a:rPr kumimoji="1" lang="en-US" altLang="ja-JP" sz="1400">
                  <a:solidFill>
                    <a:srgbClr val="575757"/>
                  </a:solidFill>
                  <a:latin typeface="Trebuchet MS" panose="020B0603020202020204" pitchFamily="34" charset="0"/>
                  <a:ea typeface="Meiryo UI" panose="020B0604030504040204" pitchFamily="50" charset="-128"/>
                </a:rPr>
              </a:br>
              <a:r>
                <a:rPr kumimoji="1" lang="ja-JP" altLang="en-US" sz="1400">
                  <a:solidFill>
                    <a:srgbClr val="575757"/>
                  </a:solidFill>
                  <a:latin typeface="Trebuchet MS" panose="020B0603020202020204" pitchFamily="34" charset="0"/>
                  <a:ea typeface="Meiryo UI" panose="020B0604030504040204" pitchFamily="50" charset="-128"/>
                </a:rPr>
                <a:t>ために、実証事業を</a:t>
              </a:r>
              <a:br>
                <a:rPr kumimoji="1" lang="en-US" altLang="ja-JP" sz="1400">
                  <a:solidFill>
                    <a:srgbClr val="575757"/>
                  </a:solidFill>
                  <a:latin typeface="Trebuchet MS" panose="020B0603020202020204" pitchFamily="34" charset="0"/>
                  <a:ea typeface="Meiryo UI" panose="020B0604030504040204" pitchFamily="50" charset="-128"/>
                </a:rPr>
              </a:br>
              <a:r>
                <a:rPr kumimoji="1" lang="ja-JP" altLang="en-US" sz="1400">
                  <a:solidFill>
                    <a:srgbClr val="575757"/>
                  </a:solidFill>
                  <a:latin typeface="Trebuchet MS" panose="020B0603020202020204" pitchFamily="34" charset="0"/>
                  <a:ea typeface="Meiryo UI" panose="020B0604030504040204" pitchFamily="50" charset="-128"/>
                </a:rPr>
                <a:t>通じて検証すること</a:t>
              </a:r>
              <a:endParaRPr kumimoji="1" lang="en-US" sz="1400">
                <a:solidFill>
                  <a:srgbClr val="575757"/>
                </a:solidFill>
                <a:latin typeface="Trebuchet MS" panose="020B0603020202020204" pitchFamily="34" charset="0"/>
                <a:ea typeface="Meiryo UI" panose="020B0604030504040204" pitchFamily="50" charset="-128"/>
              </a:endParaRPr>
            </a:p>
          </p:txBody>
        </p:sp>
      </p:grpSp>
      <p:sp>
        <p:nvSpPr>
          <p:cNvPr id="61" name="Textfeld 1">
            <a:extLst>
              <a:ext uri="{FF2B5EF4-FFF2-40B4-BE49-F238E27FC236}">
                <a16:creationId xmlns:a16="http://schemas.microsoft.com/office/drawing/2014/main" id="{F76A9F73-9DBD-36C5-4696-36C5458703B8}"/>
              </a:ext>
            </a:extLst>
          </p:cNvPr>
          <p:cNvSpPr txBox="1"/>
          <p:nvPr>
            <p:custDataLst>
              <p:tags r:id="rId2"/>
            </p:custDataLst>
          </p:nvPr>
        </p:nvSpPr>
        <p:spPr>
          <a:xfrm>
            <a:off x="165621" y="3000450"/>
            <a:ext cx="2045254" cy="442866"/>
          </a:xfrm>
          <a:prstGeom prst="rect">
            <a:avLst/>
          </a:prstGeom>
          <a:solidFill>
            <a:srgbClr val="FF8222"/>
          </a:solidFill>
        </p:spPr>
        <p:txBody>
          <a:bodyPr vert="horz" wrap="non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成果 </a:t>
            </a:r>
            <a:r>
              <a:rPr lang="en-US" altLang="ja-JP"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a:t>
            </a: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アウトカム</a:t>
            </a:r>
            <a:r>
              <a:rPr lang="en-US" altLang="ja-JP"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 </a:t>
            </a: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指標</a:t>
            </a:r>
          </a:p>
        </p:txBody>
      </p:sp>
      <p:sp>
        <p:nvSpPr>
          <p:cNvPr id="64" name="Textfeld 1">
            <a:extLst>
              <a:ext uri="{FF2B5EF4-FFF2-40B4-BE49-F238E27FC236}">
                <a16:creationId xmlns:a16="http://schemas.microsoft.com/office/drawing/2014/main" id="{CF115B71-8F4E-EFBC-447D-2AC38AF9F6AF}"/>
              </a:ext>
            </a:extLst>
          </p:cNvPr>
          <p:cNvSpPr txBox="1"/>
          <p:nvPr>
            <p:custDataLst>
              <p:tags r:id="rId3"/>
            </p:custDataLst>
          </p:nvPr>
        </p:nvSpPr>
        <p:spPr>
          <a:xfrm>
            <a:off x="4767709" y="3000450"/>
            <a:ext cx="2398659" cy="442866"/>
          </a:xfrm>
          <a:prstGeom prst="rect">
            <a:avLst/>
          </a:prstGeom>
          <a:solidFill>
            <a:srgbClr val="FF8222"/>
          </a:solidFill>
        </p:spPr>
        <p:txBody>
          <a:bodyPr vert="horz" wrap="squar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目標値設定の考え方</a:t>
            </a:r>
          </a:p>
        </p:txBody>
      </p:sp>
      <p:grpSp>
        <p:nvGrpSpPr>
          <p:cNvPr id="3" name="グループ化 2">
            <a:extLst>
              <a:ext uri="{FF2B5EF4-FFF2-40B4-BE49-F238E27FC236}">
                <a16:creationId xmlns:a16="http://schemas.microsoft.com/office/drawing/2014/main" id="{6D005889-6D70-AD6C-F412-EF187C5490FA}"/>
              </a:ext>
            </a:extLst>
          </p:cNvPr>
          <p:cNvGrpSpPr/>
          <p:nvPr/>
        </p:nvGrpSpPr>
        <p:grpSpPr>
          <a:xfrm>
            <a:off x="165621" y="969768"/>
            <a:ext cx="9590853" cy="704232"/>
            <a:chOff x="102861" y="4359345"/>
            <a:chExt cx="4719180" cy="1674255"/>
          </a:xfrm>
        </p:grpSpPr>
        <p:sp>
          <p:nvSpPr>
            <p:cNvPr id="7" name="TextBox 47">
              <a:extLst>
                <a:ext uri="{FF2B5EF4-FFF2-40B4-BE49-F238E27FC236}">
                  <a16:creationId xmlns:a16="http://schemas.microsoft.com/office/drawing/2014/main" id="{EFBC56A7-47C3-A690-3A17-CE07041C9F1B}"/>
                </a:ext>
              </a:extLst>
            </p:cNvPr>
            <p:cNvSpPr txBox="1"/>
            <p:nvPr/>
          </p:nvSpPr>
          <p:spPr>
            <a:xfrm>
              <a:off x="866517" y="4359345"/>
              <a:ext cx="3955524" cy="1674255"/>
            </a:xfrm>
            <a:prstGeom prst="rect">
              <a:avLst/>
            </a:prstGeom>
            <a:noFill/>
            <a:ln w="1270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noAutofit/>
            </a:bodyPr>
            <a:lstStyle>
              <a:defPPr>
                <a:defRPr lang="en-US"/>
              </a:defPPr>
              <a:lvl2pPr marL="108000" lvl="1">
                <a:buClr>
                  <a:schemeClr val="tx2"/>
                </a:buClr>
                <a:defRPr kumimoji="1" sz="1100" kern="0">
                  <a:solidFill>
                    <a:srgbClr val="575757"/>
                  </a:solidFill>
                  <a:latin typeface="Meiryo UI" panose="020B0604030504040204" pitchFamily="50" charset="-128"/>
                  <a:ea typeface="Meiryo UI" panose="020B0604030504040204" pitchFamily="50" charset="-128"/>
                </a:defRPr>
              </a:lvl2pPr>
            </a:lstStyle>
            <a:p>
              <a:pPr marL="0" lvl="1" defTabSz="742950">
                <a:buClr>
                  <a:srgbClr val="FF8222"/>
                </a:buClr>
                <a:defRPr/>
              </a:pPr>
              <a:r>
                <a:rPr lang="en-US" altLang="ja-JP" sz="1200" kern="1200">
                  <a:latin typeface="Trebuchet MS" panose="020B0603020202020204" pitchFamily="34" charset="0"/>
                </a:rPr>
                <a:t>XXX</a:t>
              </a:r>
            </a:p>
            <a:p>
              <a:pPr marL="0" lvl="1" defTabSz="742950">
                <a:buClr>
                  <a:srgbClr val="FF8222"/>
                </a:buClr>
                <a:defRPr/>
              </a:pPr>
              <a:r>
                <a:rPr kumimoji="0"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地域鉄道事業者の車載カメラソリューションの導入にあたっては、地方環境条件における巡視点検</a:t>
              </a:r>
              <a:r>
                <a:rPr kumimoji="0"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AI</a:t>
              </a:r>
              <a:r>
                <a:rPr kumimoji="0"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の精度及び通信ネットワークの</a:t>
              </a:r>
              <a:br>
                <a:rPr kumimoji="0"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br>
              <a:r>
                <a:rPr kumimoji="0"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安定性・運用負荷の大きさが課題。</a:t>
              </a:r>
              <a:endParaRPr lang="ja-JP" altLang="en-US" sz="1200" kern="1200">
                <a:solidFill>
                  <a:srgbClr val="3EAD92"/>
                </a:solidFill>
                <a:latin typeface="Trebuchet MS" panose="020B0603020202020204" pitchFamily="34" charset="0"/>
              </a:endParaRPr>
            </a:p>
          </p:txBody>
        </p:sp>
        <p:sp>
          <p:nvSpPr>
            <p:cNvPr id="8" name="Rectangle 3">
              <a:extLst>
                <a:ext uri="{FF2B5EF4-FFF2-40B4-BE49-F238E27FC236}">
                  <a16:creationId xmlns:a16="http://schemas.microsoft.com/office/drawing/2014/main" id="{B31287BF-0EFC-C824-7FB6-74D09D9AA58A}"/>
                </a:ext>
              </a:extLst>
            </p:cNvPr>
            <p:cNvSpPr/>
            <p:nvPr/>
          </p:nvSpPr>
          <p:spPr>
            <a:xfrm>
              <a:off x="102861" y="4359345"/>
              <a:ext cx="763656" cy="1674255"/>
            </a:xfrm>
            <a:prstGeom prst="rect">
              <a:avLst/>
            </a:prstGeom>
            <a:solidFill>
              <a:srgbClr val="FFB47A"/>
            </a:solidFill>
            <a:ln w="12700" cap="rnd"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29250" bIns="29250" numCol="1" spcCol="0" rtlCol="0" fromWordArt="0" anchor="t" anchorCtr="0" forceAA="0" compatLnSpc="1">
              <a:prstTxWarp prst="textNoShape">
                <a:avLst/>
              </a:prstTxWarp>
              <a:noAutofit/>
            </a:bodyPr>
            <a:lstStyle/>
            <a:p>
              <a:pPr defTabSz="742950">
                <a:defRPr/>
              </a:pPr>
              <a:r>
                <a:rPr kumimoji="1" lang="ja-JP" altLang="en-US" sz="1400">
                  <a:solidFill>
                    <a:srgbClr val="575757"/>
                  </a:solidFill>
                  <a:latin typeface="Trebuchet MS" panose="020B0603020202020204" pitchFamily="34" charset="0"/>
                  <a:ea typeface="Meiryo UI" panose="020B0604030504040204" pitchFamily="50" charset="-128"/>
                </a:rPr>
                <a:t>実装する上での課題</a:t>
              </a:r>
              <a:br>
                <a:rPr kumimoji="1" lang="en-US" altLang="ja-JP" sz="1400">
                  <a:solidFill>
                    <a:srgbClr val="575757"/>
                  </a:solidFill>
                  <a:latin typeface="Trebuchet MS" panose="020B0603020202020204" pitchFamily="34" charset="0"/>
                  <a:ea typeface="Meiryo UI" panose="020B0604030504040204" pitchFamily="50" charset="-128"/>
                </a:rPr>
              </a:br>
              <a:r>
                <a:rPr kumimoji="1" lang="en-US" altLang="ja-JP" sz="1400">
                  <a:solidFill>
                    <a:srgbClr val="575757"/>
                  </a:solidFill>
                  <a:latin typeface="Trebuchet MS" panose="020B0603020202020204" pitchFamily="34" charset="0"/>
                  <a:ea typeface="Meiryo UI" panose="020B0604030504040204" pitchFamily="50" charset="-128"/>
                </a:rPr>
                <a:t>(</a:t>
              </a:r>
              <a:r>
                <a:rPr kumimoji="1" lang="ja-JP" altLang="en-US" sz="1400">
                  <a:solidFill>
                    <a:srgbClr val="575757"/>
                  </a:solidFill>
                  <a:latin typeface="Trebuchet MS" panose="020B0603020202020204" pitchFamily="34" charset="0"/>
                  <a:ea typeface="Meiryo UI" panose="020B0604030504040204" pitchFamily="50" charset="-128"/>
                </a:rPr>
                <a:t>今のままでは実装</a:t>
              </a:r>
              <a:br>
                <a:rPr kumimoji="1" lang="en-US" altLang="ja-JP" sz="1400">
                  <a:solidFill>
                    <a:srgbClr val="575757"/>
                  </a:solidFill>
                  <a:latin typeface="Trebuchet MS" panose="020B0603020202020204" pitchFamily="34" charset="0"/>
                  <a:ea typeface="Meiryo UI" panose="020B0604030504040204" pitchFamily="50" charset="-128"/>
                </a:rPr>
              </a:br>
              <a:r>
                <a:rPr kumimoji="1" lang="ja-JP" altLang="en-US" sz="1400">
                  <a:solidFill>
                    <a:srgbClr val="575757"/>
                  </a:solidFill>
                  <a:latin typeface="Trebuchet MS" panose="020B0603020202020204" pitchFamily="34" charset="0"/>
                  <a:ea typeface="Meiryo UI" panose="020B0604030504040204" pitchFamily="50" charset="-128"/>
                </a:rPr>
                <a:t>できない理由</a:t>
              </a:r>
              <a:r>
                <a:rPr kumimoji="1" lang="en-US" altLang="ja-JP" sz="1400">
                  <a:solidFill>
                    <a:srgbClr val="575757"/>
                  </a:solidFill>
                  <a:latin typeface="Trebuchet MS" panose="020B0603020202020204" pitchFamily="34" charset="0"/>
                  <a:ea typeface="Meiryo UI" panose="020B0604030504040204" pitchFamily="50" charset="-128"/>
                </a:rPr>
                <a:t>)</a:t>
              </a:r>
              <a:endParaRPr kumimoji="1" lang="en-US" sz="1400">
                <a:solidFill>
                  <a:srgbClr val="575757"/>
                </a:solidFill>
                <a:latin typeface="Trebuchet MS" panose="020B0603020202020204" pitchFamily="34" charset="0"/>
                <a:ea typeface="Meiryo UI" panose="020B0604030504040204" pitchFamily="50" charset="-128"/>
              </a:endParaRPr>
            </a:p>
          </p:txBody>
        </p:sp>
      </p:grpSp>
      <p:cxnSp>
        <p:nvCxnSpPr>
          <p:cNvPr id="22" name="Straight Connector 71">
            <a:extLst>
              <a:ext uri="{FF2B5EF4-FFF2-40B4-BE49-F238E27FC236}">
                <a16:creationId xmlns:a16="http://schemas.microsoft.com/office/drawing/2014/main" id="{B4728EF9-826E-9460-1FD9-BACAC66A6D32}"/>
              </a:ext>
            </a:extLst>
          </p:cNvPr>
          <p:cNvCxnSpPr>
            <a:cxnSpLocks/>
          </p:cNvCxnSpPr>
          <p:nvPr/>
        </p:nvCxnSpPr>
        <p:spPr>
          <a:xfrm>
            <a:off x="165621" y="4253559"/>
            <a:ext cx="9590853"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71">
            <a:extLst>
              <a:ext uri="{FF2B5EF4-FFF2-40B4-BE49-F238E27FC236}">
                <a16:creationId xmlns:a16="http://schemas.microsoft.com/office/drawing/2014/main" id="{026004F2-2051-4D49-4CBA-CAA9EC728270}"/>
              </a:ext>
            </a:extLst>
          </p:cNvPr>
          <p:cNvCxnSpPr>
            <a:cxnSpLocks/>
          </p:cNvCxnSpPr>
          <p:nvPr/>
        </p:nvCxnSpPr>
        <p:spPr>
          <a:xfrm>
            <a:off x="165621" y="5058652"/>
            <a:ext cx="9590853"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36" name="Straight Connector 71">
            <a:extLst>
              <a:ext uri="{FF2B5EF4-FFF2-40B4-BE49-F238E27FC236}">
                <a16:creationId xmlns:a16="http://schemas.microsoft.com/office/drawing/2014/main" id="{CFA5A14C-F404-B8C4-3C7F-A71D4B32CF42}"/>
              </a:ext>
            </a:extLst>
          </p:cNvPr>
          <p:cNvCxnSpPr>
            <a:cxnSpLocks/>
          </p:cNvCxnSpPr>
          <p:nvPr/>
        </p:nvCxnSpPr>
        <p:spPr>
          <a:xfrm>
            <a:off x="165621" y="5863746"/>
            <a:ext cx="9590853"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5ED0AD7C-A13C-0E4B-A6A0-FC851150C2AF}"/>
              </a:ext>
            </a:extLst>
          </p:cNvPr>
          <p:cNvSpPr txBox="1"/>
          <p:nvPr/>
        </p:nvSpPr>
        <p:spPr>
          <a:xfrm>
            <a:off x="165621" y="3481917"/>
            <a:ext cx="2045254" cy="738193"/>
          </a:xfrm>
          <a:prstGeom prst="rect">
            <a:avLst/>
          </a:prstGeom>
          <a:noFill/>
          <a:ln w="28575" cap="rnd" cmpd="sng" algn="ctr">
            <a:solidFill>
              <a:srgbClr val="64A5CC"/>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Meiryo UI" panose="020B0604030504040204" pitchFamily="50" charset="-128"/>
                <a:ea typeface="Meiryo UI" panose="020B0604030504040204" pitchFamily="50" charset="-128"/>
              </a:rPr>
              <a:t>XXXX</a:t>
            </a:r>
          </a:p>
          <a:p>
            <a:pPr defTabSz="742950">
              <a:defRPr/>
            </a:pPr>
            <a:r>
              <a:rPr kumimoji="1" lang="ja-JP" altLang="en-US" sz="1200">
                <a:solidFill>
                  <a:srgbClr val="3EAD92"/>
                </a:solidFill>
                <a:latin typeface="Meiryo UI" panose="020B0604030504040204" pitchFamily="50" charset="-128"/>
                <a:ea typeface="Meiryo UI" panose="020B0604030504040204" pitchFamily="50" charset="-128"/>
              </a:rPr>
              <a:t>高齢者のオンデマンドバス</a:t>
            </a:r>
            <a:br>
              <a:rPr kumimoji="1" lang="en-US" altLang="ja-JP" sz="1200">
                <a:solidFill>
                  <a:srgbClr val="3EAD92"/>
                </a:solidFill>
                <a:latin typeface="Meiryo UI" panose="020B0604030504040204" pitchFamily="50" charset="-128"/>
                <a:ea typeface="Meiryo UI" panose="020B0604030504040204" pitchFamily="50" charset="-128"/>
              </a:rPr>
            </a:br>
            <a:r>
              <a:rPr kumimoji="1" lang="ja-JP" altLang="en-US" sz="1200">
                <a:solidFill>
                  <a:srgbClr val="3EAD92"/>
                </a:solidFill>
                <a:latin typeface="Meiryo UI" panose="020B0604030504040204" pitchFamily="50" charset="-128"/>
                <a:ea typeface="Meiryo UI" panose="020B0604030504040204" pitchFamily="50" charset="-128"/>
              </a:rPr>
              <a:t>利用者数</a:t>
            </a:r>
            <a:r>
              <a:rPr kumimoji="1" lang="en-US" altLang="ja-JP" sz="1200">
                <a:solidFill>
                  <a:srgbClr val="3EAD92"/>
                </a:solidFill>
                <a:latin typeface="Meiryo UI" panose="020B0604030504040204" pitchFamily="50" charset="-128"/>
                <a:ea typeface="Meiryo UI" panose="020B0604030504040204" pitchFamily="50" charset="-128"/>
              </a:rPr>
              <a:t> </a:t>
            </a:r>
          </a:p>
          <a:p>
            <a:pPr defTabSz="742950">
              <a:defRPr/>
            </a:pPr>
            <a:endParaRPr kumimoji="1" lang="en-US" sz="1200">
              <a:solidFill>
                <a:srgbClr val="575757"/>
              </a:solidFill>
              <a:latin typeface="Meiryo UI" panose="020B0604030504040204" pitchFamily="50" charset="-128"/>
              <a:ea typeface="Meiryo UI" panose="020B0604030504040204" pitchFamily="50" charset="-128"/>
            </a:endParaRPr>
          </a:p>
        </p:txBody>
      </p:sp>
      <p:sp>
        <p:nvSpPr>
          <p:cNvPr id="58" name="テキスト ボックス 57">
            <a:extLst>
              <a:ext uri="{FF2B5EF4-FFF2-40B4-BE49-F238E27FC236}">
                <a16:creationId xmlns:a16="http://schemas.microsoft.com/office/drawing/2014/main" id="{98C4A2CE-C6AB-D823-4FE3-5D9D80431C87}"/>
              </a:ext>
            </a:extLst>
          </p:cNvPr>
          <p:cNvSpPr txBox="1"/>
          <p:nvPr/>
        </p:nvSpPr>
        <p:spPr>
          <a:xfrm>
            <a:off x="165621" y="4287009"/>
            <a:ext cx="2045254" cy="738193"/>
          </a:xfrm>
          <a:prstGeom prst="rect">
            <a:avLst/>
          </a:prstGeom>
          <a:noFill/>
          <a:ln w="28575" cap="rnd" cmpd="sng" algn="ctr">
            <a:solidFill>
              <a:srgbClr val="64A5CC"/>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Meiryo UI" panose="020B0604030504040204" pitchFamily="50" charset="-128"/>
                <a:ea typeface="Meiryo UI" panose="020B0604030504040204" pitchFamily="50" charset="-128"/>
              </a:rPr>
              <a:t>XXXX</a:t>
            </a:r>
            <a:endParaRPr kumimoji="1" lang="en-US" sz="1200">
              <a:solidFill>
                <a:srgbClr val="575757"/>
              </a:solidFill>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8D860307-8E0B-882E-266D-F7904DF8DB29}"/>
              </a:ext>
            </a:extLst>
          </p:cNvPr>
          <p:cNvSpPr txBox="1"/>
          <p:nvPr/>
        </p:nvSpPr>
        <p:spPr>
          <a:xfrm>
            <a:off x="165621" y="5092103"/>
            <a:ext cx="2045254" cy="738193"/>
          </a:xfrm>
          <a:prstGeom prst="rect">
            <a:avLst/>
          </a:prstGeom>
          <a:noFill/>
          <a:ln w="28575" cap="rnd" cmpd="sng" algn="ctr">
            <a:solidFill>
              <a:srgbClr val="64A5CC"/>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Meiryo UI" panose="020B0604030504040204" pitchFamily="50" charset="-128"/>
                <a:ea typeface="Meiryo UI" panose="020B0604030504040204" pitchFamily="50" charset="-128"/>
              </a:rPr>
              <a:t>XXXX</a:t>
            </a:r>
            <a:endParaRPr kumimoji="1" lang="en-US" sz="1200">
              <a:solidFill>
                <a:srgbClr val="575757"/>
              </a:solidFill>
              <a:latin typeface="Meiryo UI" panose="020B0604030504040204" pitchFamily="50" charset="-128"/>
              <a:ea typeface="Meiryo UI" panose="020B0604030504040204" pitchFamily="50" charset="-128"/>
            </a:endParaRPr>
          </a:p>
        </p:txBody>
      </p:sp>
      <p:sp>
        <p:nvSpPr>
          <p:cNvPr id="60" name="テキスト ボックス 59">
            <a:extLst>
              <a:ext uri="{FF2B5EF4-FFF2-40B4-BE49-F238E27FC236}">
                <a16:creationId xmlns:a16="http://schemas.microsoft.com/office/drawing/2014/main" id="{12EAB72F-6FF7-06FF-39F5-1E8080929E0A}"/>
              </a:ext>
            </a:extLst>
          </p:cNvPr>
          <p:cNvSpPr txBox="1"/>
          <p:nvPr/>
        </p:nvSpPr>
        <p:spPr>
          <a:xfrm>
            <a:off x="165621" y="5897195"/>
            <a:ext cx="2045254" cy="738193"/>
          </a:xfrm>
          <a:prstGeom prst="rect">
            <a:avLst/>
          </a:prstGeom>
          <a:noFill/>
          <a:ln w="28575" cap="rnd" cmpd="sng" algn="ctr">
            <a:solidFill>
              <a:srgbClr val="64A5CC"/>
            </a:solidFill>
            <a:prstDash val="solid"/>
            <a:round/>
            <a:headEnd type="none" w="med" len="med"/>
            <a:tailEnd type="none" w="med" len="me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Meiryo UI" panose="020B0604030504040204" pitchFamily="50" charset="-128"/>
                <a:ea typeface="Meiryo UI" panose="020B0604030504040204" pitchFamily="50" charset="-128"/>
              </a:rPr>
              <a:t>XXXX</a:t>
            </a:r>
            <a:endParaRPr kumimoji="1" lang="en-US" sz="1200">
              <a:solidFill>
                <a:srgbClr val="575757"/>
              </a:solidFill>
              <a:latin typeface="Meiryo UI" panose="020B0604030504040204" pitchFamily="50" charset="-128"/>
              <a:ea typeface="Meiryo UI" panose="020B0604030504040204" pitchFamily="50" charset="-128"/>
            </a:endParaRPr>
          </a:p>
        </p:txBody>
      </p:sp>
      <p:grpSp>
        <p:nvGrpSpPr>
          <p:cNvPr id="2" name="Group 1">
            <a:extLst>
              <a:ext uri="{FF2B5EF4-FFF2-40B4-BE49-F238E27FC236}">
                <a16:creationId xmlns:a16="http://schemas.microsoft.com/office/drawing/2014/main" id="{CF6677C3-D24D-52E8-4CAB-C323061D3DE8}"/>
              </a:ext>
            </a:extLst>
          </p:cNvPr>
          <p:cNvGrpSpPr/>
          <p:nvPr/>
        </p:nvGrpSpPr>
        <p:grpSpPr>
          <a:xfrm>
            <a:off x="2514351" y="3000450"/>
            <a:ext cx="1037706" cy="3634938"/>
            <a:chOff x="3550133" y="3000450"/>
            <a:chExt cx="779644" cy="3634938"/>
          </a:xfrm>
        </p:grpSpPr>
        <p:sp>
          <p:nvSpPr>
            <p:cNvPr id="63" name="Textfeld 1">
              <a:extLst>
                <a:ext uri="{FF2B5EF4-FFF2-40B4-BE49-F238E27FC236}">
                  <a16:creationId xmlns:a16="http://schemas.microsoft.com/office/drawing/2014/main" id="{AFFAAA63-F533-AC06-8840-593385EA777D}"/>
                </a:ext>
              </a:extLst>
            </p:cNvPr>
            <p:cNvSpPr txBox="1"/>
            <p:nvPr>
              <p:custDataLst>
                <p:tags r:id="rId6"/>
              </p:custDataLst>
            </p:nvPr>
          </p:nvSpPr>
          <p:spPr>
            <a:xfrm>
              <a:off x="3550133" y="3000450"/>
              <a:ext cx="779644" cy="442866"/>
            </a:xfrm>
            <a:prstGeom prst="rect">
              <a:avLst/>
            </a:prstGeom>
            <a:solidFill>
              <a:srgbClr val="FF8222"/>
            </a:solidFill>
          </p:spPr>
          <p:txBody>
            <a:bodyPr vert="horz" wrap="non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現状</a:t>
              </a:r>
            </a:p>
          </p:txBody>
        </p:sp>
        <p:sp>
          <p:nvSpPr>
            <p:cNvPr id="43" name="テキスト ボックス 42">
              <a:extLst>
                <a:ext uri="{FF2B5EF4-FFF2-40B4-BE49-F238E27FC236}">
                  <a16:creationId xmlns:a16="http://schemas.microsoft.com/office/drawing/2014/main" id="{BBF028D2-1526-F906-FF78-5AB57A671946}"/>
                </a:ext>
              </a:extLst>
            </p:cNvPr>
            <p:cNvSpPr txBox="1"/>
            <p:nvPr/>
          </p:nvSpPr>
          <p:spPr>
            <a:xfrm>
              <a:off x="3550133" y="3481917"/>
              <a:ext cx="779644"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のべ</a:t>
              </a:r>
              <a:r>
                <a:rPr kumimoji="1" lang="en-US" altLang="ja-JP" sz="1200">
                  <a:solidFill>
                    <a:srgbClr val="3EAD92"/>
                  </a:solidFill>
                  <a:latin typeface="Trebuchet MS" panose="020B0603020202020204" pitchFamily="34" charset="0"/>
                  <a:ea typeface="Meiryo UI" panose="020B0604030504040204" pitchFamily="50" charset="-128"/>
                </a:rPr>
                <a:t>XX</a:t>
              </a:r>
              <a:r>
                <a:rPr kumimoji="1" lang="ja-JP" altLang="en-US" sz="1200">
                  <a:solidFill>
                    <a:srgbClr val="3EAD92"/>
                  </a:solidFill>
                  <a:latin typeface="Trebuchet MS" panose="020B0603020202020204" pitchFamily="34" charset="0"/>
                  <a:ea typeface="Meiryo UI" panose="020B0604030504040204" pitchFamily="50" charset="-128"/>
                </a:rPr>
                <a:t>人</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44" name="テキスト ボックス 43">
              <a:extLst>
                <a:ext uri="{FF2B5EF4-FFF2-40B4-BE49-F238E27FC236}">
                  <a16:creationId xmlns:a16="http://schemas.microsoft.com/office/drawing/2014/main" id="{6C8568A8-4F6A-E1EB-3A6F-D034858643F9}"/>
                </a:ext>
              </a:extLst>
            </p:cNvPr>
            <p:cNvSpPr txBox="1"/>
            <p:nvPr/>
          </p:nvSpPr>
          <p:spPr>
            <a:xfrm>
              <a:off x="3550133" y="4287009"/>
              <a:ext cx="779644"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45" name="テキスト ボックス 44">
              <a:extLst>
                <a:ext uri="{FF2B5EF4-FFF2-40B4-BE49-F238E27FC236}">
                  <a16:creationId xmlns:a16="http://schemas.microsoft.com/office/drawing/2014/main" id="{DADE3F97-1E8F-814A-845D-1DE7A533F7A0}"/>
                </a:ext>
              </a:extLst>
            </p:cNvPr>
            <p:cNvSpPr txBox="1"/>
            <p:nvPr/>
          </p:nvSpPr>
          <p:spPr>
            <a:xfrm>
              <a:off x="3550133" y="5092103"/>
              <a:ext cx="779644"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46" name="テキスト ボックス 45">
              <a:extLst>
                <a:ext uri="{FF2B5EF4-FFF2-40B4-BE49-F238E27FC236}">
                  <a16:creationId xmlns:a16="http://schemas.microsoft.com/office/drawing/2014/main" id="{7DE4DA8E-41B1-F360-3D19-3D06D9A72EE9}"/>
                </a:ext>
              </a:extLst>
            </p:cNvPr>
            <p:cNvSpPr txBox="1"/>
            <p:nvPr/>
          </p:nvSpPr>
          <p:spPr>
            <a:xfrm>
              <a:off x="3550133" y="5897195"/>
              <a:ext cx="779644"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grpSp>
      <p:sp>
        <p:nvSpPr>
          <p:cNvPr id="47" name="テキスト ボックス 46">
            <a:extLst>
              <a:ext uri="{FF2B5EF4-FFF2-40B4-BE49-F238E27FC236}">
                <a16:creationId xmlns:a16="http://schemas.microsoft.com/office/drawing/2014/main" id="{51CFC3C7-C614-9755-A9BC-7BBD83F2A2F5}"/>
              </a:ext>
            </a:extLst>
          </p:cNvPr>
          <p:cNvSpPr txBox="1"/>
          <p:nvPr/>
        </p:nvSpPr>
        <p:spPr>
          <a:xfrm>
            <a:off x="4767709" y="3481917"/>
            <a:ext cx="2398659"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運行開始前の高齢者の利用意識</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調査から運行計画時に、一便当たり</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の利用者数を</a:t>
            </a:r>
            <a:r>
              <a:rPr kumimoji="1" lang="en-US" altLang="ja-JP" sz="1200">
                <a:solidFill>
                  <a:srgbClr val="3EAD92"/>
                </a:solidFill>
                <a:latin typeface="Trebuchet MS" panose="020B0603020202020204" pitchFamily="34" charset="0"/>
                <a:ea typeface="Meiryo UI" panose="020B0604030504040204" pitchFamily="50" charset="-128"/>
              </a:rPr>
              <a:t>XX</a:t>
            </a:r>
            <a:r>
              <a:rPr kumimoji="1" lang="ja-JP" altLang="en-US" sz="1200">
                <a:solidFill>
                  <a:srgbClr val="3EAD92"/>
                </a:solidFill>
                <a:latin typeface="Trebuchet MS" panose="020B0603020202020204" pitchFamily="34" charset="0"/>
                <a:ea typeface="Meiryo UI" panose="020B0604030504040204" pitchFamily="50" charset="-128"/>
              </a:rPr>
              <a:t>人として見込んだ数値</a:t>
            </a:r>
            <a:r>
              <a:rPr kumimoji="1" lang="en-US" altLang="ja-JP" sz="1200">
                <a:solidFill>
                  <a:srgbClr val="3EAD92"/>
                </a:solidFill>
                <a:latin typeface="Trebuchet MS" panose="020B0603020202020204" pitchFamily="34" charset="0"/>
                <a:ea typeface="Meiryo UI" panose="020B0604030504040204" pitchFamily="50" charset="-128"/>
              </a:rPr>
              <a:t> </a:t>
            </a:r>
          </a:p>
          <a:p>
            <a:pPr defTabSz="742950">
              <a:defRPr/>
            </a:pP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0" name="テキスト ボックス 49">
            <a:extLst>
              <a:ext uri="{FF2B5EF4-FFF2-40B4-BE49-F238E27FC236}">
                <a16:creationId xmlns:a16="http://schemas.microsoft.com/office/drawing/2014/main" id="{409BF562-B5AB-EE1F-C123-C378AA501BD0}"/>
              </a:ext>
            </a:extLst>
          </p:cNvPr>
          <p:cNvSpPr txBox="1"/>
          <p:nvPr/>
        </p:nvSpPr>
        <p:spPr>
          <a:xfrm>
            <a:off x="4767709" y="4287009"/>
            <a:ext cx="2398659"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1" name="テキスト ボックス 50">
            <a:extLst>
              <a:ext uri="{FF2B5EF4-FFF2-40B4-BE49-F238E27FC236}">
                <a16:creationId xmlns:a16="http://schemas.microsoft.com/office/drawing/2014/main" id="{59309566-257E-4BC0-8ED0-97E4CCA736DD}"/>
              </a:ext>
            </a:extLst>
          </p:cNvPr>
          <p:cNvSpPr txBox="1"/>
          <p:nvPr/>
        </p:nvSpPr>
        <p:spPr>
          <a:xfrm>
            <a:off x="4767709" y="5092103"/>
            <a:ext cx="2398659"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2" name="テキスト ボックス 51">
            <a:extLst>
              <a:ext uri="{FF2B5EF4-FFF2-40B4-BE49-F238E27FC236}">
                <a16:creationId xmlns:a16="http://schemas.microsoft.com/office/drawing/2014/main" id="{255CCDC4-6D7D-2D59-B894-BB842F847CD0}"/>
              </a:ext>
            </a:extLst>
          </p:cNvPr>
          <p:cNvSpPr txBox="1"/>
          <p:nvPr/>
        </p:nvSpPr>
        <p:spPr>
          <a:xfrm>
            <a:off x="4767709" y="5897195"/>
            <a:ext cx="2398659"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65" name="Textfeld 1">
            <a:extLst>
              <a:ext uri="{FF2B5EF4-FFF2-40B4-BE49-F238E27FC236}">
                <a16:creationId xmlns:a16="http://schemas.microsoft.com/office/drawing/2014/main" id="{6C99DCB8-8C73-3513-8B26-E96273B7BC43}"/>
              </a:ext>
            </a:extLst>
          </p:cNvPr>
          <p:cNvSpPr txBox="1"/>
          <p:nvPr>
            <p:custDataLst>
              <p:tags r:id="rId4"/>
            </p:custDataLst>
          </p:nvPr>
        </p:nvSpPr>
        <p:spPr>
          <a:xfrm>
            <a:off x="7217828" y="3000450"/>
            <a:ext cx="2538647" cy="442866"/>
          </a:xfrm>
          <a:prstGeom prst="rect">
            <a:avLst/>
          </a:prstGeom>
          <a:solidFill>
            <a:srgbClr val="FF8222"/>
          </a:solidFill>
        </p:spPr>
        <p:txBody>
          <a:bodyPr vert="horz" wrap="squar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測定方法</a:t>
            </a:r>
          </a:p>
        </p:txBody>
      </p:sp>
      <p:sp>
        <p:nvSpPr>
          <p:cNvPr id="53" name="テキスト ボックス 52">
            <a:extLst>
              <a:ext uri="{FF2B5EF4-FFF2-40B4-BE49-F238E27FC236}">
                <a16:creationId xmlns:a16="http://schemas.microsoft.com/office/drawing/2014/main" id="{9B32C0CC-8A5B-104C-2E38-0B46F3FE4B94}"/>
              </a:ext>
            </a:extLst>
          </p:cNvPr>
          <p:cNvSpPr txBox="1"/>
          <p:nvPr/>
        </p:nvSpPr>
        <p:spPr>
          <a:xfrm>
            <a:off x="7217828" y="3481917"/>
            <a:ext cx="2538647"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オンデマンド</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バス予約時の調査</a:t>
            </a:r>
            <a:r>
              <a:rPr kumimoji="1" lang="en-US" altLang="ja-JP" sz="1200">
                <a:solidFill>
                  <a:srgbClr val="3EAD92"/>
                </a:solidFill>
                <a:latin typeface="Trebuchet MS" panose="020B0603020202020204" pitchFamily="34" charset="0"/>
                <a:ea typeface="Meiryo UI" panose="020B0604030504040204" pitchFamily="50" charset="-128"/>
              </a:rPr>
              <a:t> </a:t>
            </a:r>
          </a:p>
          <a:p>
            <a:pPr defTabSz="742950">
              <a:defRPr/>
            </a:pP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4" name="テキスト ボックス 53">
            <a:extLst>
              <a:ext uri="{FF2B5EF4-FFF2-40B4-BE49-F238E27FC236}">
                <a16:creationId xmlns:a16="http://schemas.microsoft.com/office/drawing/2014/main" id="{96728D0A-78F6-F463-20DB-1CAE2791C6B5}"/>
              </a:ext>
            </a:extLst>
          </p:cNvPr>
          <p:cNvSpPr txBox="1"/>
          <p:nvPr/>
        </p:nvSpPr>
        <p:spPr>
          <a:xfrm>
            <a:off x="7217828" y="4287010"/>
            <a:ext cx="2538647"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5" name="テキスト ボックス 54">
            <a:extLst>
              <a:ext uri="{FF2B5EF4-FFF2-40B4-BE49-F238E27FC236}">
                <a16:creationId xmlns:a16="http://schemas.microsoft.com/office/drawing/2014/main" id="{8CC5E140-AC8B-A28F-6DF6-81180C750E08}"/>
              </a:ext>
            </a:extLst>
          </p:cNvPr>
          <p:cNvSpPr txBox="1"/>
          <p:nvPr/>
        </p:nvSpPr>
        <p:spPr>
          <a:xfrm>
            <a:off x="7217828" y="5092104"/>
            <a:ext cx="2538647"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6" name="テキスト ボックス 55">
            <a:extLst>
              <a:ext uri="{FF2B5EF4-FFF2-40B4-BE49-F238E27FC236}">
                <a16:creationId xmlns:a16="http://schemas.microsoft.com/office/drawing/2014/main" id="{4F731F89-CA27-DDF4-74A2-C843570106C4}"/>
              </a:ext>
            </a:extLst>
          </p:cNvPr>
          <p:cNvSpPr txBox="1"/>
          <p:nvPr/>
        </p:nvSpPr>
        <p:spPr>
          <a:xfrm>
            <a:off x="7217828" y="5897195"/>
            <a:ext cx="2538647"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77" name="テキスト ボックス 42">
            <a:extLst>
              <a:ext uri="{FF2B5EF4-FFF2-40B4-BE49-F238E27FC236}">
                <a16:creationId xmlns:a16="http://schemas.microsoft.com/office/drawing/2014/main" id="{B9172E97-5815-7800-C019-EA6560916DC8}"/>
              </a:ext>
            </a:extLst>
          </p:cNvPr>
          <p:cNvSpPr txBox="1"/>
          <p:nvPr/>
        </p:nvSpPr>
        <p:spPr>
          <a:xfrm>
            <a:off x="3603517" y="3481917"/>
            <a:ext cx="1112732"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のべ</a:t>
            </a:r>
            <a:r>
              <a:rPr kumimoji="1" lang="en-US" altLang="ja-JP" sz="1200">
                <a:solidFill>
                  <a:srgbClr val="3EAD92"/>
                </a:solidFill>
                <a:latin typeface="Trebuchet MS" panose="020B0603020202020204" pitchFamily="34" charset="0"/>
                <a:ea typeface="Meiryo UI" panose="020B0604030504040204" pitchFamily="50" charset="-128"/>
              </a:rPr>
              <a:t>XX</a:t>
            </a:r>
            <a:r>
              <a:rPr kumimoji="1" lang="ja-JP" altLang="en-US" sz="1200">
                <a:solidFill>
                  <a:srgbClr val="3EAD92"/>
                </a:solidFill>
                <a:latin typeface="Trebuchet MS" panose="020B0603020202020204" pitchFamily="34" charset="0"/>
                <a:ea typeface="Meiryo UI" panose="020B0604030504040204" pitchFamily="50" charset="-128"/>
              </a:rPr>
              <a:t>人</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78" name="テキスト ボックス 43">
            <a:extLst>
              <a:ext uri="{FF2B5EF4-FFF2-40B4-BE49-F238E27FC236}">
                <a16:creationId xmlns:a16="http://schemas.microsoft.com/office/drawing/2014/main" id="{AFA1D49E-5969-60AC-7F88-2382DFDA6039}"/>
              </a:ext>
            </a:extLst>
          </p:cNvPr>
          <p:cNvSpPr txBox="1"/>
          <p:nvPr/>
        </p:nvSpPr>
        <p:spPr>
          <a:xfrm>
            <a:off x="3603517" y="4287009"/>
            <a:ext cx="1112732"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79" name="テキスト ボックス 44">
            <a:extLst>
              <a:ext uri="{FF2B5EF4-FFF2-40B4-BE49-F238E27FC236}">
                <a16:creationId xmlns:a16="http://schemas.microsoft.com/office/drawing/2014/main" id="{37799317-8D79-203B-1BCB-5B44D1B54C33}"/>
              </a:ext>
            </a:extLst>
          </p:cNvPr>
          <p:cNvSpPr txBox="1"/>
          <p:nvPr/>
        </p:nvSpPr>
        <p:spPr>
          <a:xfrm>
            <a:off x="3603517" y="5092103"/>
            <a:ext cx="1112732"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80" name="テキスト ボックス 45">
            <a:extLst>
              <a:ext uri="{FF2B5EF4-FFF2-40B4-BE49-F238E27FC236}">
                <a16:creationId xmlns:a16="http://schemas.microsoft.com/office/drawing/2014/main" id="{9773A3F1-8EE7-2B03-ECFF-4212A762ED82}"/>
              </a:ext>
            </a:extLst>
          </p:cNvPr>
          <p:cNvSpPr txBox="1"/>
          <p:nvPr/>
        </p:nvSpPr>
        <p:spPr>
          <a:xfrm>
            <a:off x="3603517" y="5897195"/>
            <a:ext cx="1112732" cy="738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95" name="Textfeld 1">
            <a:extLst>
              <a:ext uri="{FF2B5EF4-FFF2-40B4-BE49-F238E27FC236}">
                <a16:creationId xmlns:a16="http://schemas.microsoft.com/office/drawing/2014/main" id="{B4635EB7-563A-C24A-9B22-8BFD376AC46B}"/>
              </a:ext>
            </a:extLst>
          </p:cNvPr>
          <p:cNvSpPr txBox="1"/>
          <p:nvPr>
            <p:custDataLst>
              <p:tags r:id="rId5"/>
            </p:custDataLst>
          </p:nvPr>
        </p:nvSpPr>
        <p:spPr>
          <a:xfrm>
            <a:off x="3603517" y="3000449"/>
            <a:ext cx="1112732" cy="442866"/>
          </a:xfrm>
          <a:prstGeom prst="rect">
            <a:avLst/>
          </a:prstGeom>
          <a:solidFill>
            <a:srgbClr val="FF8222"/>
          </a:solidFill>
        </p:spPr>
        <p:txBody>
          <a:bodyPr vert="horz" wrap="none" lIns="29250" tIns="29250" rIns="29250" bIns="29250" rtlCol="0" anchor="b">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目標値</a:t>
            </a:r>
          </a:p>
        </p:txBody>
      </p:sp>
      <p:sp>
        <p:nvSpPr>
          <p:cNvPr id="10" name="Rectangle 2">
            <a:extLst>
              <a:ext uri="{FF2B5EF4-FFF2-40B4-BE49-F238E27FC236}">
                <a16:creationId xmlns:a16="http://schemas.microsoft.com/office/drawing/2014/main" id="{AAF3D6FA-68BE-1E32-DD93-264F409F0AAC}"/>
              </a:ext>
            </a:extLst>
          </p:cNvPr>
          <p:cNvSpPr/>
          <p:nvPr/>
        </p:nvSpPr>
        <p:spPr>
          <a:xfrm>
            <a:off x="891476" y="2593706"/>
            <a:ext cx="8547356" cy="371662"/>
          </a:xfrm>
          <a:prstGeom prst="wedgeRectCallout">
            <a:avLst>
              <a:gd name="adj1" fmla="val -25681"/>
              <a:gd name="adj2" fmla="val -9056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上記で記載している</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検証すること</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を下部のアウトカムとして網羅的に記載すること</a:t>
            </a:r>
            <a:r>
              <a:rPr kumimoji="1" lang="en-US" altLang="ja-JP" sz="1200" kern="0">
                <a:solidFill>
                  <a:srgbClr val="575757"/>
                </a:solidFill>
                <a:latin typeface="Trebuchet MS" panose="020B0603020202020204" pitchFamily="34" charset="0"/>
                <a:ea typeface="Meiryo UI" panose="020B0604030504040204" pitchFamily="50" charset="-128"/>
              </a:rPr>
              <a:t>(= </a:t>
            </a:r>
            <a:r>
              <a:rPr kumimoji="1" lang="ja-JP" altLang="en-US" sz="1200" kern="0">
                <a:solidFill>
                  <a:srgbClr val="575757"/>
                </a:solidFill>
                <a:latin typeface="Trebuchet MS" panose="020B0603020202020204" pitchFamily="34" charset="0"/>
                <a:ea typeface="Meiryo UI" panose="020B0604030504040204" pitchFamily="50" charset="-128"/>
              </a:rPr>
              <a:t>アウトカム項目の目標値を全てクリアできれば、実装できる ということになる</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。尚、アウトカムは本ページに記載しきれなかったら複数ページに跨っても問題ございません</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97" name="Rectangle 2">
            <a:extLst>
              <a:ext uri="{FF2B5EF4-FFF2-40B4-BE49-F238E27FC236}">
                <a16:creationId xmlns:a16="http://schemas.microsoft.com/office/drawing/2014/main" id="{C8378EB0-62A7-3CB7-B280-5AAD0008957E}"/>
              </a:ext>
            </a:extLst>
          </p:cNvPr>
          <p:cNvSpPr/>
          <p:nvPr/>
        </p:nvSpPr>
        <p:spPr>
          <a:xfrm>
            <a:off x="2151590" y="369467"/>
            <a:ext cx="5359624" cy="593529"/>
          </a:xfrm>
          <a:prstGeom prst="wedgeRectCallout">
            <a:avLst>
              <a:gd name="adj1" fmla="val -38652"/>
              <a:gd name="adj2" fmla="val 11346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サブブレッドに、効果面・技術面・運営面・展開先のそれぞれで、実装に向けた課題</a:t>
            </a:r>
            <a:r>
              <a:rPr kumimoji="1" lang="en-US" altLang="ja-JP" sz="1200" kern="0">
                <a:solidFill>
                  <a:srgbClr val="575757"/>
                </a:solidFill>
                <a:latin typeface="Trebuchet MS" panose="020B0603020202020204" pitchFamily="34" charset="0"/>
                <a:ea typeface="Meiryo UI" panose="020B0604030504040204" pitchFamily="50" charset="-128"/>
              </a:rPr>
              <a:t>(= </a:t>
            </a:r>
            <a:r>
              <a:rPr kumimoji="1" lang="ja-JP" altLang="en-US" sz="1200" kern="0">
                <a:solidFill>
                  <a:srgbClr val="575757"/>
                </a:solidFill>
                <a:latin typeface="Trebuchet MS" panose="020B0603020202020204" pitchFamily="34" charset="0"/>
                <a:ea typeface="Meiryo UI" panose="020B0604030504040204" pitchFamily="50" charset="-128"/>
              </a:rPr>
              <a:t>実証で確認すべき内容</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を記載する。　</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様式</a:t>
            </a:r>
            <a:r>
              <a:rPr kumimoji="1" lang="en-US" altLang="ja-JP" sz="1200" kern="0">
                <a:solidFill>
                  <a:srgbClr val="575757"/>
                </a:solidFill>
                <a:latin typeface="Trebuchet MS" panose="020B0603020202020204" pitchFamily="34" charset="0"/>
                <a:ea typeface="Meiryo UI" panose="020B0604030504040204" pitchFamily="50" charset="-128"/>
              </a:rPr>
              <a:t>2) </a:t>
            </a:r>
            <a:r>
              <a:rPr kumimoji="1" lang="ja-JP" altLang="en-US" sz="1200" kern="0">
                <a:solidFill>
                  <a:srgbClr val="575757"/>
                </a:solidFill>
                <a:latin typeface="Trebuchet MS" panose="020B0603020202020204" pitchFamily="34" charset="0"/>
                <a:ea typeface="Meiryo UI" panose="020B0604030504040204" pitchFamily="50" charset="-128"/>
              </a:rPr>
              <a:t>概要版での該当項目欄と同様の内容を記載すること</a:t>
            </a:r>
            <a:endParaRPr kumimoji="1" lang="ja-JP" altLang="en-US" sz="1200">
              <a:solidFill>
                <a:srgbClr val="575757"/>
              </a:solidFill>
              <a:latin typeface="Trebuchet MS" panose="020B0603020202020204" pitchFamily="34" charset="0"/>
              <a:ea typeface="Meiryo UI" panose="020B0604030504040204" pitchFamily="50" charset="-128"/>
            </a:endParaRPr>
          </a:p>
        </p:txBody>
      </p:sp>
      <p:sp>
        <p:nvSpPr>
          <p:cNvPr id="9" name="Rectangle 217">
            <a:extLst>
              <a:ext uri="{FF2B5EF4-FFF2-40B4-BE49-F238E27FC236}">
                <a16:creationId xmlns:a16="http://schemas.microsoft.com/office/drawing/2014/main" id="{63CCB5C8-A53D-23A8-04FE-A9AFE2B32879}"/>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評価の観点：実装・横展開に向けた実証計画の適切性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364993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DED3F-8E3A-B3FF-3364-8B51808AC0C6}"/>
            </a:ext>
          </a:extLst>
        </p:cNvPr>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70E60AE6-D215-F2E1-4040-FA78F9FA6B13}"/>
              </a:ext>
            </a:extLst>
          </p:cNvPr>
          <p:cNvGraphicFramePr>
            <a:graphicFrameLocks noChangeAspect="1"/>
          </p:cNvGraphicFramePr>
          <p:nvPr>
            <p:custDataLst>
              <p:tags r:id="rId1"/>
            </p:custDataLst>
            <p:extLst>
              <p:ext uri="{D42A27DB-BD31-4B8C-83A1-F6EECF244321}">
                <p14:modId xmlns:p14="http://schemas.microsoft.com/office/powerpoint/2010/main" val="13537799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606" imgH="608" progId="TCLayout.ActiveDocument.1">
                  <p:embed/>
                </p:oleObj>
              </mc:Choice>
              <mc:Fallback>
                <p:oleObj name="think-cell Slide" r:id="rId4" imgW="606" imgH="608" progId="TCLayout.ActiveDocument.1">
                  <p:embed/>
                  <p:pic>
                    <p:nvPicPr>
                      <p:cNvPr id="16" name="think-cell data - do not delete" hidden="1">
                        <a:extLst>
                          <a:ext uri="{FF2B5EF4-FFF2-40B4-BE49-F238E27FC236}">
                            <a16:creationId xmlns:a16="http://schemas.microsoft.com/office/drawing/2014/main" id="{70E60AE6-D215-F2E1-4040-FA78F9FA6B1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447CA4E-0B40-553A-795C-AAA18BA05E14}"/>
              </a:ext>
            </a:extLst>
          </p:cNvPr>
          <p:cNvSpPr>
            <a:spLocks noGrp="1"/>
          </p:cNvSpPr>
          <p:nvPr>
            <p:ph type="title"/>
          </p:nvPr>
        </p:nvSpPr>
        <p:spPr/>
        <p:txBody>
          <a:bodyPr vert="horz"/>
          <a:lstStyle/>
          <a:p>
            <a:r>
              <a:rPr lang="ja-JP" altLang="en-US">
                <a:latin typeface="Meiryo UI" panose="020B0604030504040204" pitchFamily="50" charset="-128"/>
                <a:ea typeface="Meiryo UI" panose="020B0604030504040204" pitchFamily="50" charset="-128"/>
              </a:rPr>
              <a:t>二次公募では実証期間</a:t>
            </a:r>
            <a:r>
              <a:rPr lang="en-US" altLang="ja-JP">
                <a:latin typeface="Meiryo UI" panose="020B0604030504040204" pitchFamily="50" charset="-128"/>
                <a:ea typeface="Meiryo UI" panose="020B0604030504040204" pitchFamily="50" charset="-128"/>
              </a:rPr>
              <a:t>1</a:t>
            </a:r>
            <a:r>
              <a:rPr lang="ja-JP" altLang="en-US">
                <a:latin typeface="Meiryo UI" panose="020B0604030504040204" pitchFamily="50" charset="-128"/>
                <a:ea typeface="Meiryo UI" panose="020B0604030504040204" pitchFamily="50" charset="-128"/>
              </a:rPr>
              <a:t>年間を想定した標準プロジェクトの公募のみを行う</a:t>
            </a:r>
            <a:endParaRPr lang="en-US">
              <a:latin typeface="Meiryo UI" panose="020B0604030504040204" pitchFamily="50" charset="-128"/>
              <a:ea typeface="Meiryo UI" panose="020B0604030504040204" pitchFamily="50" charset="-128"/>
            </a:endParaRPr>
          </a:p>
        </p:txBody>
      </p:sp>
      <p:sp>
        <p:nvSpPr>
          <p:cNvPr id="72" name="テキスト ボックス 42">
            <a:extLst>
              <a:ext uri="{FF2B5EF4-FFF2-40B4-BE49-F238E27FC236}">
                <a16:creationId xmlns:a16="http://schemas.microsoft.com/office/drawing/2014/main" id="{4D31C0F9-D9C6-AE07-0E61-07BEF1E17363}"/>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1</a:t>
            </a:r>
            <a:r>
              <a:rPr kumimoji="1" lang="ja-JP" altLang="en-US" sz="1200">
                <a:solidFill>
                  <a:srgbClr val="575757"/>
                </a:solidFill>
                <a:latin typeface="Trebuchet MS" panose="020B0603020202020204" pitchFamily="34" charset="0"/>
                <a:ea typeface="Meiryo UI" panose="020B0604030504040204" pitchFamily="50" charset="-128"/>
              </a:rPr>
              <a:t>章：応募概要、応募コース</a:t>
            </a:r>
          </a:p>
        </p:txBody>
      </p:sp>
      <p:grpSp>
        <p:nvGrpSpPr>
          <p:cNvPr id="37" name="Group 36">
            <a:extLst>
              <a:ext uri="{FF2B5EF4-FFF2-40B4-BE49-F238E27FC236}">
                <a16:creationId xmlns:a16="http://schemas.microsoft.com/office/drawing/2014/main" id="{E7B26C2B-C794-1BA5-A9B9-71CE90D92232}"/>
              </a:ext>
            </a:extLst>
          </p:cNvPr>
          <p:cNvGrpSpPr>
            <a:grpSpLocks noChangeAspect="1"/>
          </p:cNvGrpSpPr>
          <p:nvPr/>
        </p:nvGrpSpPr>
        <p:grpSpPr>
          <a:xfrm>
            <a:off x="7689809" y="1912641"/>
            <a:ext cx="541674" cy="541674"/>
            <a:chOff x="4843364" y="3319364"/>
            <a:chExt cx="219273" cy="219273"/>
          </a:xfrm>
        </p:grpSpPr>
        <p:sp>
          <p:nvSpPr>
            <p:cNvPr id="38" name="Oval 16">
              <a:extLst>
                <a:ext uri="{FF2B5EF4-FFF2-40B4-BE49-F238E27FC236}">
                  <a16:creationId xmlns:a16="http://schemas.microsoft.com/office/drawing/2014/main" id="{4DFAC1E3-C9B2-C44A-7443-940039687316}"/>
                </a:ext>
              </a:extLst>
            </p:cNvPr>
            <p:cNvSpPr>
              <a:spLocks noChangeArrowheads="1"/>
            </p:cNvSpPr>
            <p:nvPr/>
          </p:nvSpPr>
          <p:spPr bwMode="auto">
            <a:xfrm>
              <a:off x="4843364" y="3319364"/>
              <a:ext cx="219273" cy="219273"/>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endParaRPr lang="en-US" sz="1463"/>
            </a:p>
          </p:txBody>
        </p:sp>
        <p:sp>
          <p:nvSpPr>
            <p:cNvPr id="39" name="Freeform 17">
              <a:extLst>
                <a:ext uri="{FF2B5EF4-FFF2-40B4-BE49-F238E27FC236}">
                  <a16:creationId xmlns:a16="http://schemas.microsoft.com/office/drawing/2014/main" id="{2A828330-DF8C-8A3F-C6B7-84D6A42565CC}"/>
                </a:ext>
              </a:extLst>
            </p:cNvPr>
            <p:cNvSpPr>
              <a:spLocks/>
            </p:cNvSpPr>
            <p:nvPr/>
          </p:nvSpPr>
          <p:spPr bwMode="auto">
            <a:xfrm>
              <a:off x="4898828" y="3376117"/>
              <a:ext cx="108347" cy="10447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endParaRPr lang="en-US" sz="1463"/>
            </a:p>
          </p:txBody>
        </p:sp>
      </p:grpSp>
      <p:grpSp>
        <p:nvGrpSpPr>
          <p:cNvPr id="48" name="Group 47">
            <a:extLst>
              <a:ext uri="{FF2B5EF4-FFF2-40B4-BE49-F238E27FC236}">
                <a16:creationId xmlns:a16="http://schemas.microsoft.com/office/drawing/2014/main" id="{8CBDBDDE-14BC-5EA0-EA5C-F1EBBDEDE2EB}"/>
              </a:ext>
            </a:extLst>
          </p:cNvPr>
          <p:cNvGrpSpPr/>
          <p:nvPr/>
        </p:nvGrpSpPr>
        <p:grpSpPr>
          <a:xfrm>
            <a:off x="896234" y="1750829"/>
            <a:ext cx="850698" cy="4409248"/>
            <a:chOff x="701603" y="2393384"/>
            <a:chExt cx="1047446" cy="4010227"/>
          </a:xfrm>
        </p:grpSpPr>
        <p:sp>
          <p:nvSpPr>
            <p:cNvPr id="64" name="Rectangle 63">
              <a:extLst>
                <a:ext uri="{FF2B5EF4-FFF2-40B4-BE49-F238E27FC236}">
                  <a16:creationId xmlns:a16="http://schemas.microsoft.com/office/drawing/2014/main" id="{C90DB06B-A775-53E5-D4C1-D402CEEA2781}"/>
                </a:ext>
              </a:extLst>
            </p:cNvPr>
            <p:cNvSpPr/>
            <p:nvPr/>
          </p:nvSpPr>
          <p:spPr>
            <a:xfrm>
              <a:off x="701603" y="2393384"/>
              <a:ext cx="1047446" cy="1918457"/>
            </a:xfrm>
            <a:prstGeom prst="rect">
              <a:avLst/>
            </a:prstGeom>
            <a:solidFill>
              <a:srgbClr val="FFFFFF"/>
            </a:solidFill>
            <a:ln w="9525" cap="rnd" cmpd="sng" algn="ctr">
              <a:solidFill>
                <a:schemeClr val="tx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defTabSz="742950"/>
              <a:r>
                <a:rPr lang="ja-JP" altLang="en-US" sz="1400">
                  <a:solidFill>
                    <a:srgbClr val="37373A"/>
                  </a:solidFill>
                  <a:latin typeface="Trebuchet MS"/>
                  <a:ea typeface="Meiryo UI" panose="020B0604030504040204" pitchFamily="50" charset="-128"/>
                </a:rPr>
                <a:t>標準</a:t>
              </a:r>
              <a:br>
                <a:rPr lang="en-US" altLang="ja-JP" sz="1400">
                  <a:solidFill>
                    <a:srgbClr val="37373A"/>
                  </a:solidFill>
                  <a:latin typeface="Trebuchet MS"/>
                  <a:ea typeface="Meiryo UI" panose="020B0604030504040204" pitchFamily="50" charset="-128"/>
                </a:rPr>
              </a:br>
              <a:r>
                <a:rPr lang="ja-JP" altLang="en-US" sz="1400">
                  <a:solidFill>
                    <a:srgbClr val="37373A"/>
                  </a:solidFill>
                  <a:latin typeface="Trebuchet MS"/>
                  <a:ea typeface="Meiryo UI" panose="020B0604030504040204" pitchFamily="50" charset="-128"/>
                </a:rPr>
                <a:t>プロジェクト</a:t>
              </a:r>
              <a:endParaRPr lang="en-US" sz="1400">
                <a:solidFill>
                  <a:srgbClr val="37373A"/>
                </a:solidFill>
                <a:latin typeface="Trebuchet MS"/>
                <a:ea typeface="Meiryo UI" panose="020B0604030504040204" pitchFamily="50" charset="-128"/>
              </a:endParaRPr>
            </a:p>
          </p:txBody>
        </p:sp>
        <p:sp>
          <p:nvSpPr>
            <p:cNvPr id="65" name="Rectangle 64">
              <a:extLst>
                <a:ext uri="{FF2B5EF4-FFF2-40B4-BE49-F238E27FC236}">
                  <a16:creationId xmlns:a16="http://schemas.microsoft.com/office/drawing/2014/main" id="{2CCD8D45-E7D1-ACF0-EEEC-F3F2B57C94A3}"/>
                </a:ext>
              </a:extLst>
            </p:cNvPr>
            <p:cNvSpPr/>
            <p:nvPr/>
          </p:nvSpPr>
          <p:spPr>
            <a:xfrm>
              <a:off x="701603" y="4485154"/>
              <a:ext cx="1047446" cy="1918457"/>
            </a:xfrm>
            <a:prstGeom prst="rect">
              <a:avLst/>
            </a:prstGeom>
            <a:solidFill>
              <a:srgbClr val="FFFFFF"/>
            </a:solidFill>
            <a:ln w="9525" cap="rnd" cmpd="sng" algn="ctr">
              <a:solidFill>
                <a:schemeClr val="tx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defTabSz="742950"/>
              <a:r>
                <a:rPr lang="ja-JP" altLang="en-US" sz="1400">
                  <a:solidFill>
                    <a:srgbClr val="37373A"/>
                  </a:solidFill>
                  <a:latin typeface="Trebuchet MS"/>
                  <a:ea typeface="Meiryo UI" panose="020B0604030504040204" pitchFamily="50" charset="-128"/>
                </a:rPr>
                <a:t>シンボル</a:t>
              </a:r>
              <a:br>
                <a:rPr lang="en-US" altLang="ja-JP" sz="1400">
                  <a:solidFill>
                    <a:srgbClr val="37373A"/>
                  </a:solidFill>
                  <a:latin typeface="Trebuchet MS"/>
                  <a:ea typeface="Meiryo UI" panose="020B0604030504040204" pitchFamily="50" charset="-128"/>
                </a:rPr>
              </a:br>
              <a:r>
                <a:rPr lang="ja-JP" altLang="en-US" sz="1400">
                  <a:solidFill>
                    <a:srgbClr val="37373A"/>
                  </a:solidFill>
                  <a:latin typeface="Trebuchet MS"/>
                  <a:ea typeface="Meiryo UI" panose="020B0604030504040204" pitchFamily="50" charset="-128"/>
                </a:rPr>
                <a:t>プロジェクト</a:t>
              </a:r>
              <a:endParaRPr lang="en-US" sz="1400">
                <a:solidFill>
                  <a:srgbClr val="37373A"/>
                </a:solidFill>
                <a:latin typeface="Trebuchet MS"/>
                <a:ea typeface="Meiryo UI" panose="020B0604030504040204" pitchFamily="50" charset="-128"/>
              </a:endParaRPr>
            </a:p>
          </p:txBody>
        </p:sp>
      </p:grpSp>
      <p:sp>
        <p:nvSpPr>
          <p:cNvPr id="66" name="テキスト ボックス 45">
            <a:extLst>
              <a:ext uri="{FF2B5EF4-FFF2-40B4-BE49-F238E27FC236}">
                <a16:creationId xmlns:a16="http://schemas.microsoft.com/office/drawing/2014/main" id="{2D5C3027-BA09-E87F-9A27-04B6F15A0EC5}"/>
              </a:ext>
            </a:extLst>
          </p:cNvPr>
          <p:cNvSpPr txBox="1"/>
          <p:nvPr/>
        </p:nvSpPr>
        <p:spPr>
          <a:xfrm>
            <a:off x="1895788" y="1279159"/>
            <a:ext cx="2161953"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300"/>
              <a:t>対象技術</a:t>
            </a:r>
            <a:endParaRPr lang="en-US" altLang="ja-JP" sz="1300"/>
          </a:p>
        </p:txBody>
      </p:sp>
      <p:sp>
        <p:nvSpPr>
          <p:cNvPr id="67" name="Rectangle 66">
            <a:extLst>
              <a:ext uri="{FF2B5EF4-FFF2-40B4-BE49-F238E27FC236}">
                <a16:creationId xmlns:a16="http://schemas.microsoft.com/office/drawing/2014/main" id="{D261A9A5-0474-3417-A536-6F656EC225A7}"/>
              </a:ext>
            </a:extLst>
          </p:cNvPr>
          <p:cNvSpPr/>
          <p:nvPr/>
        </p:nvSpPr>
        <p:spPr>
          <a:xfrm>
            <a:off x="1895788" y="1740084"/>
            <a:ext cx="2161953" cy="2120090"/>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marL="285750" indent="-285750">
              <a:buClr>
                <a:schemeClr val="tx2"/>
              </a:buClr>
              <a:buFont typeface="Arial" panose="020B0604020202020204" pitchFamily="34" charset="0"/>
              <a:buChar char="•"/>
            </a:pPr>
            <a:r>
              <a:rPr lang="ja-JP" altLang="en-US" sz="1400">
                <a:solidFill>
                  <a:srgbClr val="575757"/>
                </a:solidFill>
                <a:latin typeface="Meiryo UI" panose="020B0604030504040204" pitchFamily="50" charset="-128"/>
                <a:ea typeface="Meiryo UI" panose="020B0604030504040204" pitchFamily="50" charset="-128"/>
              </a:rPr>
              <a:t>衛星直接通信</a:t>
            </a:r>
            <a:endParaRPr lang="en-US" altLang="ja-JP" sz="1400">
              <a:solidFill>
                <a:srgbClr val="575757"/>
              </a:solidFill>
              <a:latin typeface="Meiryo UI" panose="020B0604030504040204" pitchFamily="50" charset="-128"/>
              <a:ea typeface="Meiryo UI" panose="020B0604030504040204" pitchFamily="50" charset="-128"/>
            </a:endParaRPr>
          </a:p>
          <a:p>
            <a:pPr marL="285750" indent="-285750">
              <a:buClr>
                <a:schemeClr val="tx2"/>
              </a:buClr>
              <a:buFont typeface="Arial" panose="020B0604020202020204" pitchFamily="34" charset="0"/>
              <a:buChar char="•"/>
            </a:pPr>
            <a:r>
              <a:rPr lang="en-US" altLang="ja-JP" sz="1400">
                <a:solidFill>
                  <a:srgbClr val="575757"/>
                </a:solidFill>
                <a:latin typeface="Meiryo UI" panose="020B0604030504040204" pitchFamily="50" charset="-128"/>
                <a:ea typeface="Meiryo UI" panose="020B0604030504040204" pitchFamily="50" charset="-128"/>
              </a:rPr>
              <a:t>APN</a:t>
            </a:r>
          </a:p>
          <a:p>
            <a:pPr marL="285750" indent="-285750">
              <a:buClr>
                <a:schemeClr val="tx2"/>
              </a:buClr>
              <a:buFont typeface="Arial" panose="020B0604020202020204" pitchFamily="34" charset="0"/>
              <a:buChar char="•"/>
            </a:pPr>
            <a:r>
              <a:rPr lang="en-US" altLang="ja-JP" sz="1400">
                <a:solidFill>
                  <a:srgbClr val="575757"/>
                </a:solidFill>
                <a:latin typeface="Meiryo UI" panose="020B0604030504040204" pitchFamily="50" charset="-128"/>
                <a:ea typeface="Meiryo UI" panose="020B0604030504040204" pitchFamily="50" charset="-128"/>
              </a:rPr>
              <a:t>HAPS</a:t>
            </a:r>
          </a:p>
          <a:p>
            <a:pPr marL="285750" indent="-285750">
              <a:buClr>
                <a:schemeClr val="tx2"/>
              </a:buClr>
              <a:buFont typeface="Arial" panose="020B0604020202020204" pitchFamily="34" charset="0"/>
              <a:buChar char="•"/>
            </a:pPr>
            <a:r>
              <a:rPr lang="ja-JP" altLang="en-US" sz="1400">
                <a:solidFill>
                  <a:srgbClr val="575757"/>
                </a:solidFill>
                <a:latin typeface="Meiryo UI" panose="020B0604030504040204" pitchFamily="50" charset="-128"/>
                <a:ea typeface="Meiryo UI" panose="020B0604030504040204" pitchFamily="50" charset="-128"/>
              </a:rPr>
              <a:t>ローカル</a:t>
            </a:r>
            <a:r>
              <a:rPr lang="en-US" altLang="ja-JP" sz="1400">
                <a:solidFill>
                  <a:srgbClr val="575757"/>
                </a:solidFill>
                <a:latin typeface="Meiryo UI" panose="020B0604030504040204" pitchFamily="50" charset="-128"/>
                <a:ea typeface="Meiryo UI" panose="020B0604030504040204" pitchFamily="50" charset="-128"/>
              </a:rPr>
              <a:t>5G</a:t>
            </a:r>
          </a:p>
          <a:p>
            <a:pPr marL="285750" indent="-285750">
              <a:buClr>
                <a:schemeClr val="tx2"/>
              </a:buClr>
              <a:buFont typeface="Arial" panose="020B0604020202020204" pitchFamily="34" charset="0"/>
              <a:buChar char="•"/>
            </a:pPr>
            <a:r>
              <a:rPr lang="en-US" altLang="ja-JP" sz="1400">
                <a:solidFill>
                  <a:srgbClr val="575757"/>
                </a:solidFill>
                <a:latin typeface="Meiryo UI" panose="020B0604030504040204" pitchFamily="50" charset="-128"/>
                <a:ea typeface="Meiryo UI" panose="020B0604030504040204" pitchFamily="50" charset="-128"/>
              </a:rPr>
              <a:t>Wi-Fi </a:t>
            </a:r>
            <a:r>
              <a:rPr lang="en-US" altLang="ja-JP" sz="1400" err="1">
                <a:solidFill>
                  <a:srgbClr val="575757"/>
                </a:solidFill>
                <a:latin typeface="Meiryo UI" panose="020B0604030504040204" pitchFamily="50" charset="-128"/>
                <a:ea typeface="Meiryo UI" panose="020B0604030504040204" pitchFamily="50" charset="-128"/>
              </a:rPr>
              <a:t>HaLow</a:t>
            </a:r>
            <a:r>
              <a:rPr lang="en-US" altLang="ja-JP" sz="1400">
                <a:solidFill>
                  <a:srgbClr val="575757"/>
                </a:solidFill>
                <a:latin typeface="Meiryo UI" panose="020B0604030504040204" pitchFamily="50" charset="-128"/>
                <a:ea typeface="Meiryo UI" panose="020B0604030504040204" pitchFamily="50" charset="-128"/>
              </a:rPr>
              <a:t>/7 </a:t>
            </a:r>
            <a:r>
              <a:rPr lang="ja-JP" altLang="en-US" sz="1400">
                <a:solidFill>
                  <a:srgbClr val="575757"/>
                </a:solidFill>
                <a:latin typeface="Meiryo UI" panose="020B0604030504040204" pitchFamily="50" charset="-128"/>
                <a:ea typeface="Meiryo UI" panose="020B0604030504040204" pitchFamily="50" charset="-128"/>
              </a:rPr>
              <a:t>等</a:t>
            </a:r>
          </a:p>
        </p:txBody>
      </p:sp>
      <p:sp>
        <p:nvSpPr>
          <p:cNvPr id="74" name="Rectangle 73">
            <a:extLst>
              <a:ext uri="{FF2B5EF4-FFF2-40B4-BE49-F238E27FC236}">
                <a16:creationId xmlns:a16="http://schemas.microsoft.com/office/drawing/2014/main" id="{AAB76707-EDC0-8E6C-D347-F4471C503727}"/>
              </a:ext>
            </a:extLst>
          </p:cNvPr>
          <p:cNvSpPr/>
          <p:nvPr/>
        </p:nvSpPr>
        <p:spPr>
          <a:xfrm>
            <a:off x="1895788" y="4050732"/>
            <a:ext cx="2161953" cy="2120090"/>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marL="285750" indent="-285750">
              <a:buClr>
                <a:schemeClr val="tx2"/>
              </a:buClr>
              <a:buFont typeface="Arial" panose="020B0604020202020204" pitchFamily="34" charset="0"/>
              <a:buChar char="•"/>
            </a:pPr>
            <a:r>
              <a:rPr lang="en-US" altLang="ja-JP" sz="1400">
                <a:solidFill>
                  <a:srgbClr val="575757"/>
                </a:solidFill>
                <a:latin typeface="Meiryo UI" panose="020B0604030504040204" pitchFamily="50" charset="-128"/>
                <a:ea typeface="Meiryo UI" panose="020B0604030504040204" pitchFamily="50" charset="-128"/>
              </a:rPr>
              <a:t>APN</a:t>
            </a:r>
          </a:p>
          <a:p>
            <a:pPr marL="285750" indent="-285750">
              <a:buClr>
                <a:schemeClr val="tx2"/>
              </a:buClr>
              <a:buFont typeface="Arial" panose="020B0604020202020204" pitchFamily="34" charset="0"/>
              <a:buChar char="•"/>
            </a:pPr>
            <a:r>
              <a:rPr lang="en-US" altLang="ja-JP" sz="1400">
                <a:solidFill>
                  <a:srgbClr val="575757"/>
                </a:solidFill>
                <a:latin typeface="Meiryo UI" panose="020B0604030504040204" pitchFamily="50" charset="-128"/>
                <a:ea typeface="Meiryo UI" panose="020B0604030504040204" pitchFamily="50" charset="-128"/>
              </a:rPr>
              <a:t>HAPS</a:t>
            </a:r>
          </a:p>
          <a:p>
            <a:pPr marL="285750" indent="-285750">
              <a:buClr>
                <a:schemeClr val="tx2"/>
              </a:buClr>
              <a:buFont typeface="Arial" panose="020B0604020202020204" pitchFamily="34" charset="0"/>
              <a:buChar char="•"/>
            </a:pPr>
            <a:r>
              <a:rPr lang="ja-JP" altLang="en-US" sz="1400">
                <a:solidFill>
                  <a:srgbClr val="575757"/>
                </a:solidFill>
                <a:latin typeface="Meiryo UI" panose="020B0604030504040204" pitchFamily="50" charset="-128"/>
                <a:ea typeface="Meiryo UI" panose="020B0604030504040204" pitchFamily="50" charset="-128"/>
              </a:rPr>
              <a:t>衛星直接通信</a:t>
            </a:r>
            <a:endParaRPr lang="en-US" sz="140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75" name="Rectangle 74">
            <a:extLst>
              <a:ext uri="{FF2B5EF4-FFF2-40B4-BE49-F238E27FC236}">
                <a16:creationId xmlns:a16="http://schemas.microsoft.com/office/drawing/2014/main" id="{49BE30FE-BCD8-516E-9DBE-E62E65D03863}"/>
              </a:ext>
            </a:extLst>
          </p:cNvPr>
          <p:cNvSpPr/>
          <p:nvPr/>
        </p:nvSpPr>
        <p:spPr>
          <a:xfrm>
            <a:off x="4385984" y="5190664"/>
            <a:ext cx="2161953" cy="969413"/>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a:lnSpc>
                <a:spcPct val="90000"/>
              </a:lnSpc>
              <a:spcAft>
                <a:spcPts val="600"/>
              </a:spcAft>
            </a:pPr>
            <a:r>
              <a:rPr lang="en-US" altLang="ja-JP" sz="1400">
                <a:solidFill>
                  <a:srgbClr val="575757"/>
                </a:solidFill>
                <a:latin typeface="Meiryo UI" panose="020B0604030504040204" pitchFamily="50" charset="-128"/>
                <a:ea typeface="Meiryo UI" panose="020B0604030504040204" pitchFamily="50" charset="-128"/>
                <a:sym typeface="Trebuchet MS" panose="020B0603020202020204" pitchFamily="34" charset="0"/>
              </a:rPr>
              <a:t>2</a:t>
            </a:r>
            <a:r>
              <a:rPr lang="ja-JP" altLang="en-US" sz="1400">
                <a:solidFill>
                  <a:srgbClr val="575757"/>
                </a:solidFill>
                <a:latin typeface="Meiryo UI" panose="020B0604030504040204" pitchFamily="50" charset="-128"/>
                <a:ea typeface="Meiryo UI" panose="020B0604030504040204" pitchFamily="50" charset="-128"/>
                <a:sym typeface="Trebuchet MS" panose="020B0603020202020204" pitchFamily="34" charset="0"/>
              </a:rPr>
              <a:t>年</a:t>
            </a:r>
            <a:endParaRPr lang="en-US" sz="140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76" name="Rectangle 75">
            <a:extLst>
              <a:ext uri="{FF2B5EF4-FFF2-40B4-BE49-F238E27FC236}">
                <a16:creationId xmlns:a16="http://schemas.microsoft.com/office/drawing/2014/main" id="{5293F0D4-08C3-93DD-F37E-11258B29B2A1}"/>
              </a:ext>
            </a:extLst>
          </p:cNvPr>
          <p:cNvSpPr/>
          <p:nvPr/>
        </p:nvSpPr>
        <p:spPr>
          <a:xfrm>
            <a:off x="4385984" y="4050732"/>
            <a:ext cx="2161953" cy="969413"/>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a:lnSpc>
                <a:spcPct val="90000"/>
              </a:lnSpc>
              <a:spcAft>
                <a:spcPts val="600"/>
              </a:spcAft>
            </a:pPr>
            <a:r>
              <a:rPr lang="en-US" altLang="ja-JP" sz="1400">
                <a:solidFill>
                  <a:srgbClr val="575757"/>
                </a:solidFill>
                <a:latin typeface="Meiryo UI" panose="020B0604030504040204" pitchFamily="50" charset="-128"/>
                <a:ea typeface="Meiryo UI" panose="020B0604030504040204" pitchFamily="50" charset="-128"/>
                <a:sym typeface="Trebuchet MS" panose="020B0603020202020204" pitchFamily="34" charset="0"/>
              </a:rPr>
              <a:t>1</a:t>
            </a:r>
            <a:r>
              <a:rPr lang="ja-JP" altLang="en-US" sz="1400">
                <a:solidFill>
                  <a:srgbClr val="575757"/>
                </a:solidFill>
                <a:latin typeface="Meiryo UI" panose="020B0604030504040204" pitchFamily="50" charset="-128"/>
                <a:ea typeface="Meiryo UI" panose="020B0604030504040204" pitchFamily="50" charset="-128"/>
                <a:sym typeface="Trebuchet MS" panose="020B0603020202020204" pitchFamily="34" charset="0"/>
              </a:rPr>
              <a:t>年</a:t>
            </a:r>
            <a:endParaRPr lang="en-US" sz="140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77" name="テキスト ボックス 45">
            <a:extLst>
              <a:ext uri="{FF2B5EF4-FFF2-40B4-BE49-F238E27FC236}">
                <a16:creationId xmlns:a16="http://schemas.microsoft.com/office/drawing/2014/main" id="{77B28E7E-5E0C-7022-423D-2FB3ECD69B93}"/>
              </a:ext>
            </a:extLst>
          </p:cNvPr>
          <p:cNvSpPr txBox="1"/>
          <p:nvPr/>
        </p:nvSpPr>
        <p:spPr>
          <a:xfrm>
            <a:off x="4385984" y="1279159"/>
            <a:ext cx="2161953"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300"/>
              <a:t>実証期間</a:t>
            </a:r>
            <a:endParaRPr lang="en-US" altLang="ja-JP" sz="1300"/>
          </a:p>
        </p:txBody>
      </p:sp>
      <p:sp>
        <p:nvSpPr>
          <p:cNvPr id="78" name="Rectangle 77">
            <a:extLst>
              <a:ext uri="{FF2B5EF4-FFF2-40B4-BE49-F238E27FC236}">
                <a16:creationId xmlns:a16="http://schemas.microsoft.com/office/drawing/2014/main" id="{F67601C7-DCFD-A8ED-5D46-E7CFCBA510DB}"/>
              </a:ext>
            </a:extLst>
          </p:cNvPr>
          <p:cNvSpPr/>
          <p:nvPr/>
        </p:nvSpPr>
        <p:spPr>
          <a:xfrm>
            <a:off x="4385984" y="2880016"/>
            <a:ext cx="2161953" cy="969413"/>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a:lnSpc>
                <a:spcPct val="90000"/>
              </a:lnSpc>
              <a:spcAft>
                <a:spcPts val="600"/>
              </a:spcAft>
            </a:pPr>
            <a:r>
              <a:rPr lang="en-US" altLang="ja-JP" sz="1400">
                <a:solidFill>
                  <a:srgbClr val="575757"/>
                </a:solidFill>
                <a:latin typeface="Meiryo UI" panose="020B0604030504040204" pitchFamily="50" charset="-128"/>
                <a:ea typeface="Meiryo UI" panose="020B0604030504040204" pitchFamily="50" charset="-128"/>
                <a:sym typeface="Trebuchet MS" panose="020B0603020202020204" pitchFamily="34" charset="0"/>
              </a:rPr>
              <a:t>2</a:t>
            </a:r>
            <a:r>
              <a:rPr lang="ja-JP" altLang="en-US" sz="1400">
                <a:solidFill>
                  <a:srgbClr val="575757"/>
                </a:solidFill>
                <a:latin typeface="Meiryo UI" panose="020B0604030504040204" pitchFamily="50" charset="-128"/>
                <a:ea typeface="Meiryo UI" panose="020B0604030504040204" pitchFamily="50" charset="-128"/>
                <a:sym typeface="Trebuchet MS" panose="020B0603020202020204" pitchFamily="34" charset="0"/>
              </a:rPr>
              <a:t>年</a:t>
            </a:r>
            <a:endParaRPr lang="en-US" sz="140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79" name="Rectangle 78">
            <a:extLst>
              <a:ext uri="{FF2B5EF4-FFF2-40B4-BE49-F238E27FC236}">
                <a16:creationId xmlns:a16="http://schemas.microsoft.com/office/drawing/2014/main" id="{DA2DD962-AE99-14C7-A44C-589D2DC78066}"/>
              </a:ext>
            </a:extLst>
          </p:cNvPr>
          <p:cNvSpPr/>
          <p:nvPr/>
        </p:nvSpPr>
        <p:spPr>
          <a:xfrm>
            <a:off x="4385984" y="1740084"/>
            <a:ext cx="2161953" cy="969413"/>
          </a:xfrm>
          <a:prstGeom prst="rect">
            <a:avLst/>
          </a:prstGeom>
          <a:solidFill>
            <a:srgbClr val="FFFFFF"/>
          </a:solidFill>
          <a:ln w="9525" cap="rnd" cmpd="sng" algn="ctr">
            <a:solidFill>
              <a:schemeClr val="tx1">
                <a:lumMod val="60000"/>
                <a:lumOff val="4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4295" tIns="37148" rIns="74295" bIns="37148" numCol="1" spcCol="0" rtlCol="0" fromWordArt="0" anchor="ctr" anchorCtr="0" forceAA="0" compatLnSpc="1">
            <a:prstTxWarp prst="textNoShape">
              <a:avLst/>
            </a:prstTxWarp>
            <a:noAutofit/>
          </a:bodyPr>
          <a:lstStyle/>
          <a:p>
            <a:pPr algn="ctr">
              <a:lnSpc>
                <a:spcPct val="90000"/>
              </a:lnSpc>
              <a:spcAft>
                <a:spcPts val="600"/>
              </a:spcAft>
            </a:pPr>
            <a:r>
              <a:rPr lang="en-US" altLang="ja-JP" sz="1400">
                <a:solidFill>
                  <a:srgbClr val="575757"/>
                </a:solidFill>
                <a:latin typeface="Meiryo UI" panose="020B0604030504040204" pitchFamily="50" charset="-128"/>
                <a:ea typeface="Meiryo UI" panose="020B0604030504040204" pitchFamily="50" charset="-128"/>
                <a:sym typeface="Trebuchet MS" panose="020B0603020202020204" pitchFamily="34" charset="0"/>
              </a:rPr>
              <a:t>1</a:t>
            </a:r>
            <a:r>
              <a:rPr lang="ja-JP" altLang="en-US" sz="1400">
                <a:solidFill>
                  <a:srgbClr val="575757"/>
                </a:solidFill>
                <a:latin typeface="Meiryo UI" panose="020B0604030504040204" pitchFamily="50" charset="-128"/>
                <a:ea typeface="Meiryo UI" panose="020B0604030504040204" pitchFamily="50" charset="-128"/>
                <a:sym typeface="Trebuchet MS" panose="020B0603020202020204" pitchFamily="34" charset="0"/>
              </a:rPr>
              <a:t>年</a:t>
            </a:r>
            <a:endParaRPr lang="en-US" sz="1400">
              <a:solidFill>
                <a:srgbClr val="575757"/>
              </a:solidFill>
              <a:latin typeface="Meiryo UI" panose="020B0604030504040204" pitchFamily="50" charset="-128"/>
              <a:ea typeface="Meiryo UI" panose="020B0604030504040204" pitchFamily="50" charset="-128"/>
              <a:sym typeface="Trebuchet MS" panose="020B0603020202020204" pitchFamily="34" charset="0"/>
            </a:endParaRPr>
          </a:p>
        </p:txBody>
      </p:sp>
      <p:sp>
        <p:nvSpPr>
          <p:cNvPr id="82" name="テキスト ボックス 45">
            <a:extLst>
              <a:ext uri="{FF2B5EF4-FFF2-40B4-BE49-F238E27FC236}">
                <a16:creationId xmlns:a16="http://schemas.microsoft.com/office/drawing/2014/main" id="{4F3DD91B-F466-1C22-3BFD-31EBC9ADDD81}"/>
              </a:ext>
            </a:extLst>
          </p:cNvPr>
          <p:cNvSpPr txBox="1"/>
          <p:nvPr/>
        </p:nvSpPr>
        <p:spPr>
          <a:xfrm>
            <a:off x="6876180" y="1279159"/>
            <a:ext cx="2161953"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300"/>
              <a:t>二次公募での対象</a:t>
            </a:r>
            <a:endParaRPr lang="en-US" altLang="ja-JP" sz="1300"/>
          </a:p>
        </p:txBody>
      </p:sp>
      <p:sp>
        <p:nvSpPr>
          <p:cNvPr id="83" name="Rectangle 2">
            <a:extLst>
              <a:ext uri="{FF2B5EF4-FFF2-40B4-BE49-F238E27FC236}">
                <a16:creationId xmlns:a16="http://schemas.microsoft.com/office/drawing/2014/main" id="{D20E8340-284A-C2FA-938E-FCCB2FB079E5}"/>
              </a:ext>
            </a:extLst>
          </p:cNvPr>
          <p:cNvSpPr/>
          <p:nvPr/>
        </p:nvSpPr>
        <p:spPr>
          <a:xfrm>
            <a:off x="6876180" y="2880015"/>
            <a:ext cx="2167419" cy="3280061"/>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r>
              <a:rPr kumimoji="1" lang="ja-JP" altLang="en-US" sz="1600" kern="0">
                <a:solidFill>
                  <a:srgbClr val="575757"/>
                </a:solidFill>
                <a:latin typeface="Trebuchet MS" panose="020B0603020202020204" pitchFamily="34" charset="0"/>
                <a:ea typeface="Meiryo UI" panose="020B0604030504040204" pitchFamily="50" charset="-128"/>
              </a:rPr>
              <a:t>二次公募では</a:t>
            </a:r>
            <a:endParaRPr kumimoji="1" lang="en-US" altLang="ja-JP" sz="1600" kern="0">
              <a:solidFill>
                <a:srgbClr val="575757"/>
              </a:solidFill>
              <a:latin typeface="Trebuchet MS" panose="020B0603020202020204" pitchFamily="34" charset="0"/>
              <a:ea typeface="Meiryo UI" panose="020B0604030504040204" pitchFamily="50" charset="-128"/>
            </a:endParaRPr>
          </a:p>
          <a:p>
            <a:pPr algn="ctr" defTabSz="742950">
              <a:buFont typeface="Trebuchet MS" panose="020B0603020202020204" pitchFamily="34" charset="0"/>
              <a:buChar char="​"/>
              <a:defRPr/>
            </a:pPr>
            <a:r>
              <a:rPr kumimoji="1" lang="ja-JP" altLang="en-US" sz="1600" kern="0">
                <a:solidFill>
                  <a:srgbClr val="575757"/>
                </a:solidFill>
                <a:latin typeface="Trebuchet MS" panose="020B0603020202020204" pitchFamily="34" charset="0"/>
                <a:ea typeface="Meiryo UI" panose="020B0604030504040204" pitchFamily="50" charset="-128"/>
              </a:rPr>
              <a:t>対象外</a:t>
            </a:r>
            <a:endParaRPr kumimoji="1" lang="en-US" altLang="ja-JP" sz="16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463787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6045C-4B1E-E2DC-8952-561C65E8F87C}"/>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9E2CBA7-8C8E-4ACA-F245-ADC4BBCFC8CD}"/>
              </a:ext>
            </a:extLst>
          </p:cNvPr>
          <p:cNvGraphicFramePr>
            <a:graphicFrameLocks noChangeAspect="1"/>
          </p:cNvGraphicFramePr>
          <p:nvPr>
            <p:custDataLst>
              <p:tags r:id="rId1"/>
            </p:custData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F9E2CBA7-8C8E-4ACA-F245-ADC4BBCFC8CD}"/>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80" name="タイトル 16">
            <a:extLst>
              <a:ext uri="{FF2B5EF4-FFF2-40B4-BE49-F238E27FC236}">
                <a16:creationId xmlns:a16="http://schemas.microsoft.com/office/drawing/2014/main" id="{99D253EC-73A8-EEF3-7438-9B2E55BE4B16}"/>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実証計画</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体制</a:t>
            </a:r>
            <a:endParaRPr lang="ja-JP" altLang="en-US"/>
          </a:p>
        </p:txBody>
      </p:sp>
      <p:sp>
        <p:nvSpPr>
          <p:cNvPr id="90" name="テキスト ボックス 42">
            <a:extLst>
              <a:ext uri="{FF2B5EF4-FFF2-40B4-BE49-F238E27FC236}">
                <a16:creationId xmlns:a16="http://schemas.microsoft.com/office/drawing/2014/main" id="{3E2197AD-9B55-1960-DD39-246AB1933BB7}"/>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sp>
        <p:nvSpPr>
          <p:cNvPr id="450" name="Rectangle 217">
            <a:extLst>
              <a:ext uri="{FF2B5EF4-FFF2-40B4-BE49-F238E27FC236}">
                <a16:creationId xmlns:a16="http://schemas.microsoft.com/office/drawing/2014/main" id="{31B5340B-3130-CA45-0D51-438CDC4FFE86}"/>
              </a:ext>
            </a:extLst>
          </p:cNvPr>
          <p:cNvSpPr/>
          <p:nvPr/>
        </p:nvSpPr>
        <p:spPr>
          <a:xfrm>
            <a:off x="199844" y="172744"/>
            <a:ext cx="392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pPr>
            <a:r>
              <a:rPr kumimoji="1" lang="ja-JP" altLang="en-US" sz="1200" kern="0">
                <a:solidFill>
                  <a:srgbClr val="575757"/>
                </a:solidFill>
                <a:latin typeface="Trebuchet MS" panose="020B0603020202020204" pitchFamily="34" charset="0"/>
                <a:ea typeface="Meiryo UI" panose="020B0604030504040204" pitchFamily="50" charset="-128"/>
              </a:rPr>
              <a:t>評価の観点：実証事業の計画性・実行性</a:t>
            </a:r>
          </a:p>
        </p:txBody>
      </p:sp>
      <p:sp>
        <p:nvSpPr>
          <p:cNvPr id="41" name="Rectangle 40">
            <a:extLst>
              <a:ext uri="{FF2B5EF4-FFF2-40B4-BE49-F238E27FC236}">
                <a16:creationId xmlns:a16="http://schemas.microsoft.com/office/drawing/2014/main" id="{7DDD6ED7-52E1-9F63-F0AF-5A58503F718A}"/>
              </a:ext>
            </a:extLst>
          </p:cNvPr>
          <p:cNvSpPr/>
          <p:nvPr/>
        </p:nvSpPr>
        <p:spPr>
          <a:xfrm>
            <a:off x="2161844" y="481707"/>
            <a:ext cx="5635728" cy="592149"/>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300" kern="0">
                <a:solidFill>
                  <a:srgbClr val="575757"/>
                </a:solidFill>
                <a:latin typeface="Trebuchet MS" panose="020B0603020202020204" pitchFamily="34" charset="0"/>
                <a:ea typeface="Meiryo UI" panose="020B0604030504040204" pitchFamily="50" charset="-128"/>
              </a:rPr>
              <a:t>各団体の役割と必要リソース、担当者名を記載すること</a:t>
            </a:r>
            <a:br>
              <a:rPr kumimoji="1" lang="en-US" altLang="ja-JP" sz="1300" kern="0">
                <a:solidFill>
                  <a:srgbClr val="575757"/>
                </a:solidFill>
                <a:latin typeface="Trebuchet MS" panose="020B0603020202020204" pitchFamily="34" charset="0"/>
                <a:ea typeface="Meiryo UI" panose="020B0604030504040204" pitchFamily="50" charset="-128"/>
              </a:rPr>
            </a:br>
            <a:r>
              <a:rPr kumimoji="1" lang="en-US" altLang="ja-JP" sz="1300" kern="0">
                <a:solidFill>
                  <a:srgbClr val="575757"/>
                </a:solidFill>
                <a:latin typeface="Trebuchet MS" panose="020B0603020202020204" pitchFamily="34" charset="0"/>
                <a:ea typeface="Meiryo UI" panose="020B0604030504040204" pitchFamily="50" charset="-128"/>
              </a:rPr>
              <a:t>※</a:t>
            </a:r>
            <a:r>
              <a:rPr kumimoji="1" lang="ja-JP" altLang="en-US" sz="1300" kern="0">
                <a:solidFill>
                  <a:srgbClr val="575757"/>
                </a:solidFill>
                <a:latin typeface="Trebuchet MS" panose="020B0603020202020204" pitchFamily="34" charset="0"/>
                <a:ea typeface="Meiryo UI" panose="020B0604030504040204" pitchFamily="50" charset="-128"/>
              </a:rPr>
              <a:t>スタートアップ及び地域</a:t>
            </a:r>
            <a:r>
              <a:rPr kumimoji="1" lang="en-US" altLang="ja-JP" sz="1300" kern="0">
                <a:solidFill>
                  <a:srgbClr val="575757"/>
                </a:solidFill>
                <a:latin typeface="Trebuchet MS" panose="020B0603020202020204" pitchFamily="34" charset="0"/>
                <a:ea typeface="Meiryo UI" panose="020B0604030504040204" pitchFamily="50" charset="-128"/>
              </a:rPr>
              <a:t>ICT</a:t>
            </a:r>
            <a:r>
              <a:rPr kumimoji="1" lang="ja-JP" altLang="en-US" sz="1300" kern="0">
                <a:solidFill>
                  <a:srgbClr val="575757"/>
                </a:solidFill>
                <a:latin typeface="Trebuchet MS" panose="020B0603020202020204" pitchFamily="34" charset="0"/>
                <a:ea typeface="Meiryo UI" panose="020B0604030504040204" pitchFamily="50" charset="-128"/>
              </a:rPr>
              <a:t>企業、または広域リージョン連携に資する体制の場合は加点要素のため明記したうえで、設立年</a:t>
            </a:r>
            <a:r>
              <a:rPr kumimoji="1" lang="en-US" altLang="ja-JP" sz="1300" kern="0">
                <a:solidFill>
                  <a:srgbClr val="575757"/>
                </a:solidFill>
                <a:latin typeface="Trebuchet MS" panose="020B0603020202020204" pitchFamily="34" charset="0"/>
                <a:ea typeface="Meiryo UI" panose="020B0604030504040204" pitchFamily="50" charset="-128"/>
              </a:rPr>
              <a:t>(</a:t>
            </a:r>
            <a:r>
              <a:rPr kumimoji="1" lang="ja-JP" altLang="en-US" sz="1300" kern="0">
                <a:solidFill>
                  <a:srgbClr val="575757"/>
                </a:solidFill>
                <a:latin typeface="Trebuchet MS" panose="020B0603020202020204" pitchFamily="34" charset="0"/>
                <a:ea typeface="Meiryo UI" panose="020B0604030504040204" pitchFamily="50" charset="-128"/>
              </a:rPr>
              <a:t>スタートアップのみ</a:t>
            </a:r>
            <a:r>
              <a:rPr kumimoji="1" lang="en-US" altLang="ja-JP" sz="1300" kern="0">
                <a:solidFill>
                  <a:srgbClr val="575757"/>
                </a:solidFill>
                <a:latin typeface="Trebuchet MS" panose="020B0603020202020204" pitchFamily="34" charset="0"/>
                <a:ea typeface="Meiryo UI" panose="020B0604030504040204" pitchFamily="50" charset="-128"/>
              </a:rPr>
              <a:t>)</a:t>
            </a:r>
            <a:r>
              <a:rPr kumimoji="1" lang="ja-JP" altLang="en-US" sz="1300" kern="0">
                <a:solidFill>
                  <a:srgbClr val="575757"/>
                </a:solidFill>
                <a:latin typeface="Trebuchet MS" panose="020B0603020202020204" pitchFamily="34" charset="0"/>
                <a:ea typeface="Meiryo UI" panose="020B0604030504040204" pitchFamily="50" charset="-128"/>
              </a:rPr>
              <a:t> を補足すること</a:t>
            </a:r>
            <a:endParaRPr kumimoji="1" lang="en-US" altLang="ja-JP" sz="1300" kern="0">
              <a:solidFill>
                <a:srgbClr val="575757"/>
              </a:solidFill>
              <a:latin typeface="Trebuchet MS" panose="020B0603020202020204" pitchFamily="34" charset="0"/>
              <a:ea typeface="Meiryo UI" panose="020B0604030504040204" pitchFamily="50" charset="-128"/>
            </a:endParaRPr>
          </a:p>
        </p:txBody>
      </p:sp>
      <p:sp>
        <p:nvSpPr>
          <p:cNvPr id="38" name="Rectangle 37">
            <a:extLst>
              <a:ext uri="{FF2B5EF4-FFF2-40B4-BE49-F238E27FC236}">
                <a16:creationId xmlns:a16="http://schemas.microsoft.com/office/drawing/2014/main" id="{DF7ED3C5-9BBA-D901-5A39-EFC6FDB3BC9B}"/>
              </a:ext>
            </a:extLst>
          </p:cNvPr>
          <p:cNvSpPr/>
          <p:nvPr/>
        </p:nvSpPr>
        <p:spPr>
          <a:xfrm>
            <a:off x="3928518" y="2094250"/>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39" name="Rectangle 38">
            <a:extLst>
              <a:ext uri="{FF2B5EF4-FFF2-40B4-BE49-F238E27FC236}">
                <a16:creationId xmlns:a16="http://schemas.microsoft.com/office/drawing/2014/main" id="{44D5D9E2-7D8F-D4D6-6951-07E781FD1723}"/>
              </a:ext>
            </a:extLst>
          </p:cNvPr>
          <p:cNvSpPr/>
          <p:nvPr/>
        </p:nvSpPr>
        <p:spPr>
          <a:xfrm>
            <a:off x="5375029" y="2094250"/>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プロジェクトの全体</a:t>
            </a:r>
            <a:b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b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管理</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55" name="Rectangle 54">
            <a:extLst>
              <a:ext uri="{FF2B5EF4-FFF2-40B4-BE49-F238E27FC236}">
                <a16:creationId xmlns:a16="http://schemas.microsoft.com/office/drawing/2014/main" id="{03C1032B-8B22-6FA8-24E8-9E3E6E03118E}"/>
              </a:ext>
            </a:extLst>
          </p:cNvPr>
          <p:cNvSpPr/>
          <p:nvPr/>
        </p:nvSpPr>
        <p:spPr>
          <a:xfrm>
            <a:off x="6821542" y="2094250"/>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a:t>
            </a: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名 </a:t>
            </a:r>
            <a: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 </a:t>
            </a:r>
            <a:r>
              <a:rPr kumimoji="1" lang="en-US" altLang="ja-JP" sz="1138" b="0" i="0" u="none" strike="noStrike" kern="0" cap="none" spc="0" normalizeH="0" baseline="0" noProof="0" err="1">
                <a:ln>
                  <a:noFill/>
                </a:ln>
                <a:solidFill>
                  <a:srgbClr val="3EAD92"/>
                </a:solidFill>
                <a:effectLst/>
                <a:uLnTx/>
                <a:uFillTx/>
                <a:latin typeface="Trebuchet MS" panose="020B0603020202020204" pitchFamily="34" charset="0"/>
                <a:ea typeface="Meiryo UI" panose="020B0604030504040204" pitchFamily="50" charset="-128"/>
                <a:cs typeface="+mn-cs"/>
              </a:rPr>
              <a:t>X</a:t>
            </a: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時間</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57" name="Rectangle 56">
            <a:extLst>
              <a:ext uri="{FF2B5EF4-FFF2-40B4-BE49-F238E27FC236}">
                <a16:creationId xmlns:a16="http://schemas.microsoft.com/office/drawing/2014/main" id="{60EB5CC2-46B5-2F6F-903B-EAD1DD519D7D}"/>
              </a:ext>
            </a:extLst>
          </p:cNvPr>
          <p:cNvSpPr/>
          <p:nvPr/>
        </p:nvSpPr>
        <p:spPr>
          <a:xfrm>
            <a:off x="8268052" y="2094250"/>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cxnSp>
        <p:nvCxnSpPr>
          <p:cNvPr id="60" name="Straight Connector 195">
            <a:extLst>
              <a:ext uri="{FF2B5EF4-FFF2-40B4-BE49-F238E27FC236}">
                <a16:creationId xmlns:a16="http://schemas.microsoft.com/office/drawing/2014/main" id="{995076D5-86A9-2FEE-6068-818ED11FC9EC}"/>
              </a:ext>
            </a:extLst>
          </p:cNvPr>
          <p:cNvCxnSpPr>
            <a:cxnSpLocks/>
          </p:cNvCxnSpPr>
          <p:nvPr/>
        </p:nvCxnSpPr>
        <p:spPr>
          <a:xfrm>
            <a:off x="3928518" y="2920401"/>
            <a:ext cx="5716247"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66" name="Straight Connector 195">
            <a:extLst>
              <a:ext uri="{FF2B5EF4-FFF2-40B4-BE49-F238E27FC236}">
                <a16:creationId xmlns:a16="http://schemas.microsoft.com/office/drawing/2014/main" id="{3B9D45E6-541E-FC27-08C7-AF69FFC1216F}"/>
              </a:ext>
            </a:extLst>
          </p:cNvPr>
          <p:cNvCxnSpPr>
            <a:cxnSpLocks/>
          </p:cNvCxnSpPr>
          <p:nvPr/>
        </p:nvCxnSpPr>
        <p:spPr>
          <a:xfrm>
            <a:off x="3928518" y="3830767"/>
            <a:ext cx="5716247"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68" name="Straight Connector 195">
            <a:extLst>
              <a:ext uri="{FF2B5EF4-FFF2-40B4-BE49-F238E27FC236}">
                <a16:creationId xmlns:a16="http://schemas.microsoft.com/office/drawing/2014/main" id="{7FB276A0-96ED-D165-C704-81947F3C5A10}"/>
              </a:ext>
            </a:extLst>
          </p:cNvPr>
          <p:cNvCxnSpPr>
            <a:cxnSpLocks/>
          </p:cNvCxnSpPr>
          <p:nvPr/>
        </p:nvCxnSpPr>
        <p:spPr>
          <a:xfrm>
            <a:off x="3928518" y="4741131"/>
            <a:ext cx="5716247"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69" name="Straight Connector 195">
            <a:extLst>
              <a:ext uri="{FF2B5EF4-FFF2-40B4-BE49-F238E27FC236}">
                <a16:creationId xmlns:a16="http://schemas.microsoft.com/office/drawing/2014/main" id="{22E19D31-8751-1A2C-6E14-AFE4B5050C58}"/>
              </a:ext>
            </a:extLst>
          </p:cNvPr>
          <p:cNvCxnSpPr>
            <a:cxnSpLocks/>
          </p:cNvCxnSpPr>
          <p:nvPr/>
        </p:nvCxnSpPr>
        <p:spPr>
          <a:xfrm>
            <a:off x="3928518" y="5651497"/>
            <a:ext cx="5716247"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484" name="Rectangle 483">
            <a:extLst>
              <a:ext uri="{FF2B5EF4-FFF2-40B4-BE49-F238E27FC236}">
                <a16:creationId xmlns:a16="http://schemas.microsoft.com/office/drawing/2014/main" id="{71E42E25-CE1B-29EC-BF23-7731F56EDDFC}"/>
              </a:ext>
            </a:extLst>
          </p:cNvPr>
          <p:cNvSpPr/>
          <p:nvPr/>
        </p:nvSpPr>
        <p:spPr>
          <a:xfrm>
            <a:off x="3928518" y="3004614"/>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86" name="Rectangle 485">
            <a:extLst>
              <a:ext uri="{FF2B5EF4-FFF2-40B4-BE49-F238E27FC236}">
                <a16:creationId xmlns:a16="http://schemas.microsoft.com/office/drawing/2014/main" id="{61CFD72E-9E48-1FB0-623F-B82DA0B2470C}"/>
              </a:ext>
            </a:extLst>
          </p:cNvPr>
          <p:cNvSpPr/>
          <p:nvPr/>
        </p:nvSpPr>
        <p:spPr>
          <a:xfrm>
            <a:off x="5375029" y="3004614"/>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実証場所の提供</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地域住民との合意</a:t>
            </a:r>
            <a:b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b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形成</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489" name="Rectangle 488">
            <a:extLst>
              <a:ext uri="{FF2B5EF4-FFF2-40B4-BE49-F238E27FC236}">
                <a16:creationId xmlns:a16="http://schemas.microsoft.com/office/drawing/2014/main" id="{BF1D856A-0F68-45C6-F60D-24A48B72D168}"/>
              </a:ext>
            </a:extLst>
          </p:cNvPr>
          <p:cNvSpPr/>
          <p:nvPr/>
        </p:nvSpPr>
        <p:spPr>
          <a:xfrm>
            <a:off x="6821542" y="3004614"/>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90" name="Rectangle 489">
            <a:extLst>
              <a:ext uri="{FF2B5EF4-FFF2-40B4-BE49-F238E27FC236}">
                <a16:creationId xmlns:a16="http://schemas.microsoft.com/office/drawing/2014/main" id="{7F552580-BD12-5B7B-5826-7CF2090C8D07}"/>
              </a:ext>
            </a:extLst>
          </p:cNvPr>
          <p:cNvSpPr/>
          <p:nvPr/>
        </p:nvSpPr>
        <p:spPr>
          <a:xfrm>
            <a:off x="8268052" y="3004615"/>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91" name="Rectangle 490">
            <a:extLst>
              <a:ext uri="{FF2B5EF4-FFF2-40B4-BE49-F238E27FC236}">
                <a16:creationId xmlns:a16="http://schemas.microsoft.com/office/drawing/2014/main" id="{8AAC1567-5D2D-26B7-46C9-73ACFD684623}"/>
              </a:ext>
            </a:extLst>
          </p:cNvPr>
          <p:cNvSpPr/>
          <p:nvPr/>
        </p:nvSpPr>
        <p:spPr>
          <a:xfrm>
            <a:off x="3928518" y="3914978"/>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92" name="Rectangle 491">
            <a:extLst>
              <a:ext uri="{FF2B5EF4-FFF2-40B4-BE49-F238E27FC236}">
                <a16:creationId xmlns:a16="http://schemas.microsoft.com/office/drawing/2014/main" id="{C885161D-C103-5439-4E1E-8CB82DBB99D6}"/>
              </a:ext>
            </a:extLst>
          </p:cNvPr>
          <p:cNvSpPr/>
          <p:nvPr/>
        </p:nvSpPr>
        <p:spPr>
          <a:xfrm>
            <a:off x="5375029" y="391497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ソリューション開発</a:t>
            </a:r>
            <a:br>
              <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b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担当</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493" name="Rectangle 492">
            <a:extLst>
              <a:ext uri="{FF2B5EF4-FFF2-40B4-BE49-F238E27FC236}">
                <a16:creationId xmlns:a16="http://schemas.microsoft.com/office/drawing/2014/main" id="{2ACBF196-5DCE-3AE1-E079-79831073EF77}"/>
              </a:ext>
            </a:extLst>
          </p:cNvPr>
          <p:cNvSpPr/>
          <p:nvPr/>
        </p:nvSpPr>
        <p:spPr>
          <a:xfrm>
            <a:off x="6821542" y="391497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497" name="Rectangle 496">
            <a:extLst>
              <a:ext uri="{FF2B5EF4-FFF2-40B4-BE49-F238E27FC236}">
                <a16:creationId xmlns:a16="http://schemas.microsoft.com/office/drawing/2014/main" id="{02364D5B-2A51-C515-5275-2157B8F5922C}"/>
              </a:ext>
            </a:extLst>
          </p:cNvPr>
          <p:cNvSpPr/>
          <p:nvPr/>
        </p:nvSpPr>
        <p:spPr>
          <a:xfrm>
            <a:off x="8268052" y="3914981"/>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1" name="Rectangle 500">
            <a:extLst>
              <a:ext uri="{FF2B5EF4-FFF2-40B4-BE49-F238E27FC236}">
                <a16:creationId xmlns:a16="http://schemas.microsoft.com/office/drawing/2014/main" id="{33289216-ED96-1F7D-3FD5-7F5F5D01FC01}"/>
              </a:ext>
            </a:extLst>
          </p:cNvPr>
          <p:cNvSpPr/>
          <p:nvPr/>
        </p:nvSpPr>
        <p:spPr>
          <a:xfrm>
            <a:off x="3928518" y="4825341"/>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3" name="Rectangle 502">
            <a:extLst>
              <a:ext uri="{FF2B5EF4-FFF2-40B4-BE49-F238E27FC236}">
                <a16:creationId xmlns:a16="http://schemas.microsoft.com/office/drawing/2014/main" id="{555A14E8-A208-70A4-10B0-9F0F1D6AB6D7}"/>
              </a:ext>
            </a:extLst>
          </p:cNvPr>
          <p:cNvSpPr/>
          <p:nvPr/>
        </p:nvSpPr>
        <p:spPr>
          <a:xfrm>
            <a:off x="5375029" y="4825341"/>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通信インフラ担当</a:t>
            </a: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504" name="Rectangle 503">
            <a:extLst>
              <a:ext uri="{FF2B5EF4-FFF2-40B4-BE49-F238E27FC236}">
                <a16:creationId xmlns:a16="http://schemas.microsoft.com/office/drawing/2014/main" id="{817C5FA7-D0D1-7C9E-3A42-1E3EB42C06C7}"/>
              </a:ext>
            </a:extLst>
          </p:cNvPr>
          <p:cNvSpPr/>
          <p:nvPr/>
        </p:nvSpPr>
        <p:spPr>
          <a:xfrm>
            <a:off x="6821542" y="4825341"/>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6" name="Rectangle 505">
            <a:extLst>
              <a:ext uri="{FF2B5EF4-FFF2-40B4-BE49-F238E27FC236}">
                <a16:creationId xmlns:a16="http://schemas.microsoft.com/office/drawing/2014/main" id="{A92B91EE-A7AF-0A52-FF3B-5781780EFA71}"/>
              </a:ext>
            </a:extLst>
          </p:cNvPr>
          <p:cNvSpPr/>
          <p:nvPr/>
        </p:nvSpPr>
        <p:spPr>
          <a:xfrm>
            <a:off x="8268052" y="4825346"/>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7" name="Rectangle 506">
            <a:extLst>
              <a:ext uri="{FF2B5EF4-FFF2-40B4-BE49-F238E27FC236}">
                <a16:creationId xmlns:a16="http://schemas.microsoft.com/office/drawing/2014/main" id="{CEFB4644-B083-7B71-B4D7-E34FC86E201C}"/>
              </a:ext>
            </a:extLst>
          </p:cNvPr>
          <p:cNvSpPr/>
          <p:nvPr/>
        </p:nvSpPr>
        <p:spPr>
          <a:xfrm>
            <a:off x="3928518" y="5735708"/>
            <a:ext cx="1376711"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09" name="Rectangle 508">
            <a:extLst>
              <a:ext uri="{FF2B5EF4-FFF2-40B4-BE49-F238E27FC236}">
                <a16:creationId xmlns:a16="http://schemas.microsoft.com/office/drawing/2014/main" id="{E0408E92-2135-9BF0-2B1E-B51ECBC8DCF8}"/>
              </a:ext>
            </a:extLst>
          </p:cNvPr>
          <p:cNvSpPr/>
          <p:nvPr/>
        </p:nvSpPr>
        <p:spPr>
          <a:xfrm>
            <a:off x="5375029" y="573570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603647"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a:p>
            <a:pPr marL="0" marR="0" lvl="1" indent="0" algn="l" defTabSz="603647"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横展開担当</a:t>
            </a:r>
            <a:endPar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a:p>
            <a:pPr marL="0" marR="0" lvl="1" indent="0" algn="l" defTabSz="603647" rtl="0" eaLnBrk="1" fontAlgn="auto" latinLnBrk="0" hangingPunct="1">
              <a:lnSpc>
                <a:spcPct val="100000"/>
              </a:lnSpc>
              <a:spcBef>
                <a:spcPts val="0"/>
              </a:spcBef>
              <a:spcAft>
                <a:spcPts val="0"/>
              </a:spcAft>
              <a:buClr>
                <a:srgbClr val="FF8222"/>
              </a:buClr>
              <a:buSzTx/>
              <a:buFontTx/>
              <a:buNone/>
              <a:tabLst/>
              <a:defRPr/>
            </a:pPr>
            <a:endParaRPr kumimoji="1" lang="en-US" altLang="ja-JP" sz="1138"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510" name="Rectangle 509">
            <a:extLst>
              <a:ext uri="{FF2B5EF4-FFF2-40B4-BE49-F238E27FC236}">
                <a16:creationId xmlns:a16="http://schemas.microsoft.com/office/drawing/2014/main" id="{C1EACE61-7CA2-B63F-1296-296328EB270A}"/>
              </a:ext>
            </a:extLst>
          </p:cNvPr>
          <p:cNvSpPr/>
          <p:nvPr/>
        </p:nvSpPr>
        <p:spPr>
          <a:xfrm>
            <a:off x="6821542" y="573570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511" name="Rectangle 510">
            <a:extLst>
              <a:ext uri="{FF2B5EF4-FFF2-40B4-BE49-F238E27FC236}">
                <a16:creationId xmlns:a16="http://schemas.microsoft.com/office/drawing/2014/main" id="{A1037974-DB9B-A1F5-DFF2-BF1C635B87D4}"/>
              </a:ext>
            </a:extLst>
          </p:cNvPr>
          <p:cNvSpPr/>
          <p:nvPr/>
        </p:nvSpPr>
        <p:spPr>
          <a:xfrm>
            <a:off x="8268052" y="5735708"/>
            <a:ext cx="1376712" cy="741937"/>
          </a:xfrm>
          <a:prstGeom prst="rect">
            <a:avLst/>
          </a:prstGeom>
          <a:no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p>
        </p:txBody>
      </p:sp>
      <p:sp>
        <p:nvSpPr>
          <p:cNvPr id="64" name="Oval 20">
            <a:extLst>
              <a:ext uri="{FF2B5EF4-FFF2-40B4-BE49-F238E27FC236}">
                <a16:creationId xmlns:a16="http://schemas.microsoft.com/office/drawing/2014/main" id="{FF913FED-39D8-8316-F90F-952C0CD1C4D6}"/>
              </a:ext>
            </a:extLst>
          </p:cNvPr>
          <p:cNvSpPr>
            <a:spLocks noChangeArrowheads="1"/>
          </p:cNvSpPr>
          <p:nvPr/>
        </p:nvSpPr>
        <p:spPr bwMode="auto">
          <a:xfrm>
            <a:off x="3928518" y="2094250"/>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a</a:t>
            </a:r>
          </a:p>
        </p:txBody>
      </p:sp>
      <p:sp>
        <p:nvSpPr>
          <p:cNvPr id="65" name="Oval 20">
            <a:extLst>
              <a:ext uri="{FF2B5EF4-FFF2-40B4-BE49-F238E27FC236}">
                <a16:creationId xmlns:a16="http://schemas.microsoft.com/office/drawing/2014/main" id="{B8896CD7-ED80-526C-1F01-9160B1079A62}"/>
              </a:ext>
            </a:extLst>
          </p:cNvPr>
          <p:cNvSpPr>
            <a:spLocks noChangeArrowheads="1"/>
          </p:cNvSpPr>
          <p:nvPr/>
        </p:nvSpPr>
        <p:spPr bwMode="auto">
          <a:xfrm>
            <a:off x="3928518" y="3004614"/>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b</a:t>
            </a:r>
          </a:p>
        </p:txBody>
      </p:sp>
      <p:sp>
        <p:nvSpPr>
          <p:cNvPr id="66" name="Oval 20">
            <a:extLst>
              <a:ext uri="{FF2B5EF4-FFF2-40B4-BE49-F238E27FC236}">
                <a16:creationId xmlns:a16="http://schemas.microsoft.com/office/drawing/2014/main" id="{29039344-7A54-82A5-E67E-4C8604190888}"/>
              </a:ext>
            </a:extLst>
          </p:cNvPr>
          <p:cNvSpPr>
            <a:spLocks noChangeArrowheads="1"/>
          </p:cNvSpPr>
          <p:nvPr/>
        </p:nvSpPr>
        <p:spPr bwMode="auto">
          <a:xfrm>
            <a:off x="3928518" y="391497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c</a:t>
            </a:r>
          </a:p>
        </p:txBody>
      </p:sp>
      <p:sp>
        <p:nvSpPr>
          <p:cNvPr id="67" name="Oval 20">
            <a:extLst>
              <a:ext uri="{FF2B5EF4-FFF2-40B4-BE49-F238E27FC236}">
                <a16:creationId xmlns:a16="http://schemas.microsoft.com/office/drawing/2014/main" id="{C30BC57D-3D91-01F8-E6A9-E28569B4CE9C}"/>
              </a:ext>
            </a:extLst>
          </p:cNvPr>
          <p:cNvSpPr>
            <a:spLocks noChangeArrowheads="1"/>
          </p:cNvSpPr>
          <p:nvPr/>
        </p:nvSpPr>
        <p:spPr bwMode="auto">
          <a:xfrm>
            <a:off x="3928518" y="4825340"/>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d</a:t>
            </a:r>
          </a:p>
        </p:txBody>
      </p:sp>
      <p:sp>
        <p:nvSpPr>
          <p:cNvPr id="68" name="Oval 20">
            <a:extLst>
              <a:ext uri="{FF2B5EF4-FFF2-40B4-BE49-F238E27FC236}">
                <a16:creationId xmlns:a16="http://schemas.microsoft.com/office/drawing/2014/main" id="{A87E6244-A1C0-4087-5DA7-72A21D57D6CC}"/>
              </a:ext>
            </a:extLst>
          </p:cNvPr>
          <p:cNvSpPr>
            <a:spLocks noChangeArrowheads="1"/>
          </p:cNvSpPr>
          <p:nvPr/>
        </p:nvSpPr>
        <p:spPr bwMode="auto">
          <a:xfrm>
            <a:off x="3928518" y="573570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e</a:t>
            </a:r>
          </a:p>
        </p:txBody>
      </p:sp>
      <p:sp>
        <p:nvSpPr>
          <p:cNvPr id="69" name="Rectangle 45">
            <a:extLst>
              <a:ext uri="{FF2B5EF4-FFF2-40B4-BE49-F238E27FC236}">
                <a16:creationId xmlns:a16="http://schemas.microsoft.com/office/drawing/2014/main" id="{A2AB78BE-DCC7-3741-09B3-9A117DFA33C2}"/>
              </a:ext>
            </a:extLst>
          </p:cNvPr>
          <p:cNvSpPr/>
          <p:nvPr/>
        </p:nvSpPr>
        <p:spPr>
          <a:xfrm>
            <a:off x="3928518" y="1709547"/>
            <a:ext cx="1376712"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団体名</a:t>
            </a:r>
          </a:p>
        </p:txBody>
      </p:sp>
      <p:sp>
        <p:nvSpPr>
          <p:cNvPr id="70" name="Rectangle 69">
            <a:extLst>
              <a:ext uri="{FF2B5EF4-FFF2-40B4-BE49-F238E27FC236}">
                <a16:creationId xmlns:a16="http://schemas.microsoft.com/office/drawing/2014/main" id="{BBF76609-A9E0-A468-951B-76FC96F9F7CF}"/>
              </a:ext>
            </a:extLst>
          </p:cNvPr>
          <p:cNvSpPr/>
          <p:nvPr/>
        </p:nvSpPr>
        <p:spPr>
          <a:xfrm>
            <a:off x="5375029" y="1709547"/>
            <a:ext cx="1376712"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役割</a:t>
            </a:r>
          </a:p>
        </p:txBody>
      </p:sp>
      <p:sp>
        <p:nvSpPr>
          <p:cNvPr id="71" name="Rectangle 45">
            <a:extLst>
              <a:ext uri="{FF2B5EF4-FFF2-40B4-BE49-F238E27FC236}">
                <a16:creationId xmlns:a16="http://schemas.microsoft.com/office/drawing/2014/main" id="{D483FFB7-5A34-C7B5-581A-C3E4B584D506}"/>
              </a:ext>
            </a:extLst>
          </p:cNvPr>
          <p:cNvSpPr/>
          <p:nvPr/>
        </p:nvSpPr>
        <p:spPr>
          <a:xfrm>
            <a:off x="6821542" y="1709547"/>
            <a:ext cx="1376712"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リソース</a:t>
            </a:r>
          </a:p>
        </p:txBody>
      </p:sp>
      <p:sp>
        <p:nvSpPr>
          <p:cNvPr id="72" name="Rectangle 45">
            <a:extLst>
              <a:ext uri="{FF2B5EF4-FFF2-40B4-BE49-F238E27FC236}">
                <a16:creationId xmlns:a16="http://schemas.microsoft.com/office/drawing/2014/main" id="{4D6E2F7C-9DD2-BB66-294F-AD06790B94A7}"/>
              </a:ext>
            </a:extLst>
          </p:cNvPr>
          <p:cNvSpPr/>
          <p:nvPr/>
        </p:nvSpPr>
        <p:spPr>
          <a:xfrm>
            <a:off x="8268052" y="1709547"/>
            <a:ext cx="1376712"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担当部局</a:t>
            </a:r>
            <a:r>
              <a:rPr kumimoji="1" lang="en-US" altLang="ja-JP"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a:t>
            </a: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担当者</a:t>
            </a:r>
          </a:p>
        </p:txBody>
      </p:sp>
      <p:sp>
        <p:nvSpPr>
          <p:cNvPr id="73" name="Rectangle 72">
            <a:extLst>
              <a:ext uri="{FF2B5EF4-FFF2-40B4-BE49-F238E27FC236}">
                <a16:creationId xmlns:a16="http://schemas.microsoft.com/office/drawing/2014/main" id="{B49CE657-6C39-A7D0-4F6C-5AAB6476ED01}"/>
              </a:ext>
            </a:extLst>
          </p:cNvPr>
          <p:cNvSpPr/>
          <p:nvPr/>
        </p:nvSpPr>
        <p:spPr>
          <a:xfrm>
            <a:off x="199847" y="1720739"/>
            <a:ext cx="3418459" cy="4756906"/>
          </a:xfrm>
          <a:prstGeom prst="rect">
            <a:avLst/>
          </a:prstGeom>
          <a:noFill/>
          <a:ln w="9525" cap="flat" cmpd="sng" algn="ctr">
            <a:solidFill>
              <a:srgbClr val="FF822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endPar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74" name="Rectangle 45">
            <a:extLst>
              <a:ext uri="{FF2B5EF4-FFF2-40B4-BE49-F238E27FC236}">
                <a16:creationId xmlns:a16="http://schemas.microsoft.com/office/drawing/2014/main" id="{91601E53-4670-033E-0F52-7F3BC3BACC92}"/>
              </a:ext>
            </a:extLst>
          </p:cNvPr>
          <p:cNvSpPr/>
          <p:nvPr/>
        </p:nvSpPr>
        <p:spPr>
          <a:xfrm>
            <a:off x="199848" y="1709547"/>
            <a:ext cx="3418458" cy="269115"/>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9365" rIns="7739" bIns="0" numCol="1" spcCol="0" rtlCol="0" fromWordArt="0" anchor="ctr"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rPr>
              <a:t>実施体制図</a:t>
            </a:r>
          </a:p>
        </p:txBody>
      </p:sp>
      <p:sp>
        <p:nvSpPr>
          <p:cNvPr id="75" name="Rectangle 16">
            <a:extLst>
              <a:ext uri="{FF2B5EF4-FFF2-40B4-BE49-F238E27FC236}">
                <a16:creationId xmlns:a16="http://schemas.microsoft.com/office/drawing/2014/main" id="{D25CFF04-F700-02CF-B0CF-F7E0D0EE13BD}"/>
              </a:ext>
            </a:extLst>
          </p:cNvPr>
          <p:cNvSpPr/>
          <p:nvPr/>
        </p:nvSpPr>
        <p:spPr>
          <a:xfrm>
            <a:off x="1529283" y="2081213"/>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00" b="1" kern="0">
                <a:solidFill>
                  <a:srgbClr val="575757"/>
                </a:solidFill>
                <a:latin typeface="Trebuchet MS" panose="020B0603020202020204" pitchFamily="34" charset="0"/>
                <a:ea typeface="Meiryo UI" panose="020B0604030504040204" pitchFamily="50" charset="-128"/>
              </a:rPr>
              <a:t>プロジェクト</a:t>
            </a:r>
            <a:br>
              <a:rPr kumimoji="1" lang="en-US" altLang="ja-JP" sz="1100" b="1" kern="0">
                <a:solidFill>
                  <a:srgbClr val="575757"/>
                </a:solidFill>
                <a:latin typeface="Trebuchet MS" panose="020B0603020202020204" pitchFamily="34" charset="0"/>
                <a:ea typeface="Meiryo UI" panose="020B0604030504040204" pitchFamily="50" charset="-128"/>
              </a:rPr>
            </a:br>
            <a:r>
              <a:rPr kumimoji="1" lang="ja-JP" altLang="en-US" sz="1100" b="1" kern="0">
                <a:solidFill>
                  <a:srgbClr val="575757"/>
                </a:solidFill>
                <a:latin typeface="Trebuchet MS" panose="020B0603020202020204" pitchFamily="34" charset="0"/>
                <a:ea typeface="Meiryo UI" panose="020B0604030504040204" pitchFamily="50" charset="-128"/>
              </a:rPr>
              <a:t>の全体管理</a:t>
            </a:r>
            <a:endParaRPr kumimoji="1" lang="en-US" altLang="ja-JP" sz="1100" b="1" kern="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100" kern="0">
                <a:solidFill>
                  <a:srgbClr val="575757"/>
                </a:solidFill>
                <a:latin typeface="Trebuchet MS" panose="020B0603020202020204" pitchFamily="34" charset="0"/>
                <a:ea typeface="Meiryo UI" panose="020B0604030504040204" pitchFamily="50" charset="-128"/>
              </a:rPr>
              <a:t>XXX</a:t>
            </a:r>
            <a:r>
              <a:rPr kumimoji="1" lang="ja-JP" altLang="en-US" sz="1100" kern="0">
                <a:solidFill>
                  <a:srgbClr val="575757"/>
                </a:solidFill>
                <a:latin typeface="Trebuchet MS" panose="020B0603020202020204" pitchFamily="34" charset="0"/>
                <a:ea typeface="Meiryo UI" panose="020B0604030504040204" pitchFamily="50" charset="-128"/>
              </a:rPr>
              <a:t> </a:t>
            </a:r>
            <a:br>
              <a:rPr kumimoji="1" lang="en-US" altLang="ja-JP" sz="1100" kern="0">
                <a:solidFill>
                  <a:srgbClr val="575757"/>
                </a:solidFill>
                <a:latin typeface="Trebuchet MS" panose="020B0603020202020204" pitchFamily="34" charset="0"/>
                <a:ea typeface="Meiryo UI" panose="020B0604030504040204" pitchFamily="50" charset="-128"/>
              </a:rPr>
            </a:br>
            <a:r>
              <a:rPr kumimoji="1" lang="en-US" altLang="ja-JP" sz="1100" kern="0">
                <a:solidFill>
                  <a:srgbClr val="3EAD92"/>
                </a:solidFill>
                <a:latin typeface="Trebuchet MS" panose="020B0603020202020204" pitchFamily="34" charset="0"/>
                <a:ea typeface="Meiryo UI" panose="020B0604030504040204" pitchFamily="50" charset="-128"/>
              </a:rPr>
              <a:t>(xx</a:t>
            </a:r>
            <a:r>
              <a:rPr kumimoji="1" lang="ja-JP" altLang="en-US" sz="1100" kern="0">
                <a:solidFill>
                  <a:srgbClr val="3EAD92"/>
                </a:solidFill>
                <a:latin typeface="Trebuchet MS" panose="020B0603020202020204" pitchFamily="34" charset="0"/>
                <a:ea typeface="Meiryo UI" panose="020B0604030504040204" pitchFamily="50" charset="-128"/>
              </a:rPr>
              <a:t>社</a:t>
            </a:r>
            <a:r>
              <a:rPr kumimoji="1" lang="en-US" altLang="ja-JP" sz="1100" kern="0">
                <a:solidFill>
                  <a:srgbClr val="3EAD92"/>
                </a:solidFill>
                <a:latin typeface="Trebuchet MS" panose="020B0603020202020204" pitchFamily="34" charset="0"/>
                <a:ea typeface="Meiryo UI" panose="020B0604030504040204" pitchFamily="50" charset="-128"/>
              </a:rPr>
              <a:t>)</a:t>
            </a:r>
          </a:p>
        </p:txBody>
      </p:sp>
      <p:sp>
        <p:nvSpPr>
          <p:cNvPr id="76" name="Rectangle 17">
            <a:extLst>
              <a:ext uri="{FF2B5EF4-FFF2-40B4-BE49-F238E27FC236}">
                <a16:creationId xmlns:a16="http://schemas.microsoft.com/office/drawing/2014/main" id="{0A85DFDF-55DB-7E38-5622-04464F07E92C}"/>
              </a:ext>
            </a:extLst>
          </p:cNvPr>
          <p:cNvSpPr/>
          <p:nvPr/>
        </p:nvSpPr>
        <p:spPr>
          <a:xfrm>
            <a:off x="1529283" y="3524479"/>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r>
              <a:rPr kumimoji="1" lang="ja-JP" altLang="en-US"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 </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a:t>
            </a:r>
            <a:r>
              <a:rPr kumimoji="1" lang="ja-JP" altLang="en-US"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社</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t>
            </a:r>
          </a:p>
        </p:txBody>
      </p:sp>
      <p:sp>
        <p:nvSpPr>
          <p:cNvPr id="77" name="Rectangle 19">
            <a:extLst>
              <a:ext uri="{FF2B5EF4-FFF2-40B4-BE49-F238E27FC236}">
                <a16:creationId xmlns:a16="http://schemas.microsoft.com/office/drawing/2014/main" id="{332CC621-D8B2-CB65-CC52-9311A058D0E8}"/>
              </a:ext>
            </a:extLst>
          </p:cNvPr>
          <p:cNvSpPr/>
          <p:nvPr/>
        </p:nvSpPr>
        <p:spPr>
          <a:xfrm>
            <a:off x="358527" y="3524479"/>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r>
              <a:rPr kumimoji="1" lang="ja-JP" altLang="en-US"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 </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a:t>
            </a:r>
            <a:r>
              <a:rPr kumimoji="1" lang="ja-JP" altLang="en-US"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市</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t>
            </a:r>
          </a:p>
        </p:txBody>
      </p:sp>
      <p:sp>
        <p:nvSpPr>
          <p:cNvPr id="78" name="Rectangle 20">
            <a:extLst>
              <a:ext uri="{FF2B5EF4-FFF2-40B4-BE49-F238E27FC236}">
                <a16:creationId xmlns:a16="http://schemas.microsoft.com/office/drawing/2014/main" id="{529A1B97-A162-8DC5-104E-DE83BE47C4F3}"/>
              </a:ext>
            </a:extLst>
          </p:cNvPr>
          <p:cNvSpPr/>
          <p:nvPr/>
        </p:nvSpPr>
        <p:spPr>
          <a:xfrm>
            <a:off x="2700040" y="3524479"/>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r>
              <a:rPr kumimoji="1" lang="ja-JP" altLang="en-US"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 </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a:t>
            </a:r>
            <a:r>
              <a:rPr kumimoji="1" lang="ja-JP" altLang="en-US"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社</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t>
            </a:r>
          </a:p>
        </p:txBody>
      </p:sp>
      <p:sp>
        <p:nvSpPr>
          <p:cNvPr id="79" name="Rectangle 21">
            <a:extLst>
              <a:ext uri="{FF2B5EF4-FFF2-40B4-BE49-F238E27FC236}">
                <a16:creationId xmlns:a16="http://schemas.microsoft.com/office/drawing/2014/main" id="{CE5E47F5-BD0B-CF0F-6F3D-D62EA7C6F5C0}"/>
              </a:ext>
            </a:extLst>
          </p:cNvPr>
          <p:cNvSpPr/>
          <p:nvPr/>
        </p:nvSpPr>
        <p:spPr>
          <a:xfrm>
            <a:off x="2700040" y="4889107"/>
            <a:ext cx="819752" cy="804007"/>
          </a:xfrm>
          <a:prstGeom prst="rect">
            <a:avLst/>
          </a:prstGeom>
          <a:solidFill>
            <a:srgbClr val="FFFFFF"/>
          </a:solidFill>
          <a:ln w="19050" cap="flat" cmpd="sng" algn="ctr">
            <a:solidFill>
              <a:srgbClr val="9A9A9A"/>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en-US" altLang="ja-JP"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a:t>
            </a:r>
            <a:r>
              <a:rPr kumimoji="1" lang="ja-JP" altLang="en-US" sz="1056"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 </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a:t>
            </a:r>
            <a:r>
              <a:rPr kumimoji="1" lang="ja-JP" altLang="en-US"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社</a:t>
            </a:r>
            <a:r>
              <a:rPr kumimoji="1" lang="en-US" altLang="ja-JP" sz="1056"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a:t>
            </a:r>
          </a:p>
        </p:txBody>
      </p:sp>
      <p:cxnSp>
        <p:nvCxnSpPr>
          <p:cNvPr id="81" name="Straight Connector 23">
            <a:extLst>
              <a:ext uri="{FF2B5EF4-FFF2-40B4-BE49-F238E27FC236}">
                <a16:creationId xmlns:a16="http://schemas.microsoft.com/office/drawing/2014/main" id="{FDB4BE62-E62E-C4EF-9939-AF3898BF6707}"/>
              </a:ext>
            </a:extLst>
          </p:cNvPr>
          <p:cNvCxnSpPr>
            <a:cxnSpLocks/>
            <a:stCxn id="75" idx="2"/>
            <a:endCxn id="76" idx="0"/>
          </p:cNvCxnSpPr>
          <p:nvPr/>
        </p:nvCxnSpPr>
        <p:spPr>
          <a:xfrm>
            <a:off x="1939159" y="2885220"/>
            <a:ext cx="0" cy="639259"/>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82" name="Straight Connector 24">
            <a:extLst>
              <a:ext uri="{FF2B5EF4-FFF2-40B4-BE49-F238E27FC236}">
                <a16:creationId xmlns:a16="http://schemas.microsoft.com/office/drawing/2014/main" id="{9BA4D300-C6A7-5E83-8E88-072BCB2D5359}"/>
              </a:ext>
            </a:extLst>
          </p:cNvPr>
          <p:cNvCxnSpPr>
            <a:cxnSpLocks/>
            <a:stCxn id="78" idx="2"/>
            <a:endCxn id="79" idx="0"/>
          </p:cNvCxnSpPr>
          <p:nvPr/>
        </p:nvCxnSpPr>
        <p:spPr>
          <a:xfrm>
            <a:off x="3109916" y="4328486"/>
            <a:ext cx="0" cy="560621"/>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83" name="Straight Connector 30">
            <a:extLst>
              <a:ext uri="{FF2B5EF4-FFF2-40B4-BE49-F238E27FC236}">
                <a16:creationId xmlns:a16="http://schemas.microsoft.com/office/drawing/2014/main" id="{B035213E-675E-11D3-56C4-4ADB25F8AB8C}"/>
              </a:ext>
            </a:extLst>
          </p:cNvPr>
          <p:cNvCxnSpPr>
            <a:cxnSpLocks/>
            <a:stCxn id="77" idx="0"/>
            <a:endCxn id="75" idx="2"/>
          </p:cNvCxnSpPr>
          <p:nvPr/>
        </p:nvCxnSpPr>
        <p:spPr>
          <a:xfrm rot="5400000" flipH="1" flipV="1">
            <a:off x="1034152" y="2619472"/>
            <a:ext cx="639259" cy="1170756"/>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Oval 20">
            <a:extLst>
              <a:ext uri="{FF2B5EF4-FFF2-40B4-BE49-F238E27FC236}">
                <a16:creationId xmlns:a16="http://schemas.microsoft.com/office/drawing/2014/main" id="{765057A7-A3BD-355D-B8C9-74BFB6F637CD}"/>
              </a:ext>
            </a:extLst>
          </p:cNvPr>
          <p:cNvSpPr>
            <a:spLocks noChangeArrowheads="1"/>
          </p:cNvSpPr>
          <p:nvPr/>
        </p:nvSpPr>
        <p:spPr bwMode="auto">
          <a:xfrm>
            <a:off x="1439283" y="1991213"/>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a</a:t>
            </a:r>
          </a:p>
        </p:txBody>
      </p:sp>
      <p:sp>
        <p:nvSpPr>
          <p:cNvPr id="85" name="Oval 20">
            <a:extLst>
              <a:ext uri="{FF2B5EF4-FFF2-40B4-BE49-F238E27FC236}">
                <a16:creationId xmlns:a16="http://schemas.microsoft.com/office/drawing/2014/main" id="{0294DBE0-960A-62C8-7EFD-44549BFAE484}"/>
              </a:ext>
            </a:extLst>
          </p:cNvPr>
          <p:cNvSpPr>
            <a:spLocks noChangeArrowheads="1"/>
          </p:cNvSpPr>
          <p:nvPr/>
        </p:nvSpPr>
        <p:spPr bwMode="auto">
          <a:xfrm>
            <a:off x="1469120" y="346336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c</a:t>
            </a:r>
          </a:p>
        </p:txBody>
      </p:sp>
      <p:sp>
        <p:nvSpPr>
          <p:cNvPr id="86" name="Oval 20">
            <a:extLst>
              <a:ext uri="{FF2B5EF4-FFF2-40B4-BE49-F238E27FC236}">
                <a16:creationId xmlns:a16="http://schemas.microsoft.com/office/drawing/2014/main" id="{9D067D41-2282-CE6F-A28D-07AEFC01E145}"/>
              </a:ext>
            </a:extLst>
          </p:cNvPr>
          <p:cNvSpPr>
            <a:spLocks noChangeArrowheads="1"/>
          </p:cNvSpPr>
          <p:nvPr/>
        </p:nvSpPr>
        <p:spPr bwMode="auto">
          <a:xfrm>
            <a:off x="298363" y="346336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b</a:t>
            </a:r>
          </a:p>
        </p:txBody>
      </p:sp>
      <p:sp>
        <p:nvSpPr>
          <p:cNvPr id="87" name="Oval 20">
            <a:extLst>
              <a:ext uri="{FF2B5EF4-FFF2-40B4-BE49-F238E27FC236}">
                <a16:creationId xmlns:a16="http://schemas.microsoft.com/office/drawing/2014/main" id="{B0C568A3-0364-FD20-BAEB-FC0A29157B67}"/>
              </a:ext>
            </a:extLst>
          </p:cNvPr>
          <p:cNvSpPr>
            <a:spLocks noChangeArrowheads="1"/>
          </p:cNvSpPr>
          <p:nvPr/>
        </p:nvSpPr>
        <p:spPr bwMode="auto">
          <a:xfrm>
            <a:off x="2639875" y="3463368"/>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d</a:t>
            </a:r>
          </a:p>
        </p:txBody>
      </p:sp>
      <p:sp>
        <p:nvSpPr>
          <p:cNvPr id="88" name="Oval 20">
            <a:extLst>
              <a:ext uri="{FF2B5EF4-FFF2-40B4-BE49-F238E27FC236}">
                <a16:creationId xmlns:a16="http://schemas.microsoft.com/office/drawing/2014/main" id="{55E49D2A-0C2A-84DF-9322-AA4729BF78CB}"/>
              </a:ext>
            </a:extLst>
          </p:cNvPr>
          <p:cNvSpPr>
            <a:spLocks noChangeArrowheads="1"/>
          </p:cNvSpPr>
          <p:nvPr/>
        </p:nvSpPr>
        <p:spPr bwMode="auto">
          <a:xfrm>
            <a:off x="2639875" y="4827996"/>
            <a:ext cx="180000" cy="180000"/>
          </a:xfrm>
          <a:prstGeom prst="ellipse">
            <a:avLst/>
          </a:prstGeom>
          <a:solidFill>
            <a:srgbClr val="FF8D36"/>
          </a:solidFill>
          <a:ln>
            <a:noFill/>
          </a:ln>
        </p:spPr>
        <p:txBody>
          <a:bodyPr vert="horz" wrap="square" lIns="0" tIns="0" rIns="0" bIns="0" numCol="1" anchor="ctr" anchorCtr="0" compatLnSpc="1">
            <a:prstTxWarp prst="textNoShape">
              <a:avLst/>
            </a:prstTxWarp>
            <a:noAutofit/>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kumimoji="0" lang="en-US" sz="975" b="0" i="0" u="none" strike="noStrike" kern="1200" cap="none" spc="0" normalizeH="0" baseline="0" noProof="0">
                <a:ln>
                  <a:noFill/>
                </a:ln>
                <a:solidFill>
                  <a:prstClr val="white"/>
                </a:solidFill>
                <a:effectLst/>
                <a:uLnTx/>
                <a:uFillTx/>
                <a:latin typeface="Trebuchet MS" panose="020B0603020202020204" pitchFamily="34" charset="0"/>
                <a:ea typeface="Meiryo UI" panose="020B0604030504040204" pitchFamily="50" charset="-128"/>
                <a:cs typeface="+mn-cs"/>
              </a:rPr>
              <a:t>e</a:t>
            </a:r>
          </a:p>
        </p:txBody>
      </p:sp>
      <p:cxnSp>
        <p:nvCxnSpPr>
          <p:cNvPr id="89" name="Straight Connector 30">
            <a:extLst>
              <a:ext uri="{FF2B5EF4-FFF2-40B4-BE49-F238E27FC236}">
                <a16:creationId xmlns:a16="http://schemas.microsoft.com/office/drawing/2014/main" id="{B1A0D4DA-4F42-8E9D-837F-D5965E408E67}"/>
              </a:ext>
            </a:extLst>
          </p:cNvPr>
          <p:cNvCxnSpPr>
            <a:cxnSpLocks/>
            <a:stCxn id="78" idx="0"/>
            <a:endCxn id="75" idx="2"/>
          </p:cNvCxnSpPr>
          <p:nvPr/>
        </p:nvCxnSpPr>
        <p:spPr>
          <a:xfrm rot="16200000" flipV="1">
            <a:off x="2204909" y="2619471"/>
            <a:ext cx="639259" cy="1170757"/>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2" name="Rectangle 2">
            <a:extLst>
              <a:ext uri="{FF2B5EF4-FFF2-40B4-BE49-F238E27FC236}">
                <a16:creationId xmlns:a16="http://schemas.microsoft.com/office/drawing/2014/main" id="{DC4CD72A-F251-BC47-F96F-DEE597B1F2AF}"/>
              </a:ext>
            </a:extLst>
          </p:cNvPr>
          <p:cNvSpPr/>
          <p:nvPr/>
        </p:nvSpPr>
        <p:spPr>
          <a:xfrm>
            <a:off x="4071654" y="1186117"/>
            <a:ext cx="2384064" cy="372331"/>
          </a:xfrm>
          <a:prstGeom prst="wedgeRectCallout">
            <a:avLst>
              <a:gd name="adj1" fmla="val -28895"/>
              <a:gd name="adj2" fmla="val 7993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地域のステークホルダーが含まれているか確認すること</a:t>
            </a:r>
            <a:endParaRPr kumimoji="1" lang="ja-JP" altLang="en-US" sz="1138"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93" name="Rectangle 2">
            <a:extLst>
              <a:ext uri="{FF2B5EF4-FFF2-40B4-BE49-F238E27FC236}">
                <a16:creationId xmlns:a16="http://schemas.microsoft.com/office/drawing/2014/main" id="{E200CA7D-47A1-276C-617F-DEA24BB51536}"/>
              </a:ext>
            </a:extLst>
          </p:cNvPr>
          <p:cNvSpPr/>
          <p:nvPr/>
        </p:nvSpPr>
        <p:spPr>
          <a:xfrm>
            <a:off x="6699126" y="1186117"/>
            <a:ext cx="2384065" cy="372331"/>
          </a:xfrm>
          <a:prstGeom prst="wedgeRectCallout">
            <a:avLst>
              <a:gd name="adj1" fmla="val -28895"/>
              <a:gd name="adj2" fmla="val 7993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必要リソースは原則として何名</a:t>
            </a:r>
            <a:r>
              <a:rPr kumimoji="1" lang="en-US" altLang="ja-JP"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138" b="0" i="0" u="none" strike="noStrike" kern="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何時間という形式で記載すること</a:t>
            </a:r>
            <a:endParaRPr kumimoji="1" lang="ja-JP" altLang="en-US" sz="1138"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94" name="正方形/長方形 1">
            <a:extLst>
              <a:ext uri="{FF2B5EF4-FFF2-40B4-BE49-F238E27FC236}">
                <a16:creationId xmlns:a16="http://schemas.microsoft.com/office/drawing/2014/main" id="{0BC9EC85-D8D4-584E-AD65-210CC2024986}"/>
              </a:ext>
            </a:extLst>
          </p:cNvPr>
          <p:cNvSpPr/>
          <p:nvPr/>
        </p:nvSpPr>
        <p:spPr>
          <a:xfrm>
            <a:off x="1420586" y="4232558"/>
            <a:ext cx="1037147" cy="343040"/>
          </a:xfrm>
          <a:prstGeom prst="rect">
            <a:avLst/>
          </a:prstGeom>
          <a:solidFill>
            <a:srgbClr val="E71C57"/>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r>
              <a:rPr kumimoji="1" lang="ja-JP" altLang="en-US" sz="1050" kern="0">
                <a:solidFill>
                  <a:srgbClr val="FFFFFF"/>
                </a:solidFill>
                <a:latin typeface="Meiryo UI" panose="020B0604030504040204" pitchFamily="50" charset="-128"/>
                <a:ea typeface="Meiryo UI" panose="020B0604030504040204" pitchFamily="50" charset="-128"/>
              </a:rPr>
              <a:t>スタートアップ</a:t>
            </a:r>
            <a:br>
              <a:rPr kumimoji="1" lang="en-US" altLang="ja-JP" sz="1050" kern="0">
                <a:solidFill>
                  <a:srgbClr val="FFFFFF"/>
                </a:solidFill>
                <a:latin typeface="Meiryo UI" panose="020B0604030504040204" pitchFamily="50" charset="-128"/>
                <a:ea typeface="Meiryo UI" panose="020B0604030504040204" pitchFamily="50" charset="-128"/>
              </a:rPr>
            </a:br>
            <a:r>
              <a:rPr kumimoji="1" lang="en-US" altLang="ja-JP" sz="1050" kern="0">
                <a:solidFill>
                  <a:srgbClr val="FFFFFF"/>
                </a:solidFill>
                <a:latin typeface="Meiryo UI" panose="020B0604030504040204" pitchFamily="50" charset="-128"/>
                <a:ea typeface="Meiryo UI" panose="020B0604030504040204" pitchFamily="50" charset="-128"/>
              </a:rPr>
              <a:t>(XX</a:t>
            </a:r>
            <a:r>
              <a:rPr kumimoji="1" lang="ja-JP" altLang="en-US" sz="1050" kern="0">
                <a:solidFill>
                  <a:srgbClr val="FFFFFF"/>
                </a:solidFill>
                <a:latin typeface="Meiryo UI" panose="020B0604030504040204" pitchFamily="50" charset="-128"/>
                <a:ea typeface="Meiryo UI" panose="020B0604030504040204" pitchFamily="50" charset="-128"/>
              </a:rPr>
              <a:t>年</a:t>
            </a:r>
            <a:r>
              <a:rPr kumimoji="1" lang="en-US" altLang="ja-JP" sz="1050" kern="0">
                <a:solidFill>
                  <a:srgbClr val="FFFFFF"/>
                </a:solidFill>
                <a:latin typeface="Meiryo UI" panose="020B0604030504040204" pitchFamily="50" charset="-128"/>
                <a:ea typeface="Meiryo UI" panose="020B0604030504040204" pitchFamily="50" charset="-128"/>
              </a:rPr>
              <a:t>XX</a:t>
            </a:r>
            <a:r>
              <a:rPr kumimoji="1" lang="ja-JP" altLang="en-US" sz="1050" kern="0">
                <a:solidFill>
                  <a:srgbClr val="FFFFFF"/>
                </a:solidFill>
                <a:latin typeface="Meiryo UI" panose="020B0604030504040204" pitchFamily="50" charset="-128"/>
                <a:ea typeface="Meiryo UI" panose="020B0604030504040204" pitchFamily="50" charset="-128"/>
              </a:rPr>
              <a:t>月設立</a:t>
            </a:r>
            <a:r>
              <a:rPr kumimoji="1" lang="en-US" altLang="ja-JP" sz="1050" kern="0">
                <a:solidFill>
                  <a:srgbClr val="FFFFFF"/>
                </a:solidFill>
                <a:latin typeface="Meiryo UI" panose="020B0604030504040204" pitchFamily="50" charset="-128"/>
                <a:ea typeface="Meiryo UI" panose="020B0604030504040204" pitchFamily="50" charset="-128"/>
              </a:rPr>
              <a:t>)</a:t>
            </a:r>
            <a:endParaRPr kumimoji="1" lang="en-US" sz="1050" kern="0">
              <a:solidFill>
                <a:srgbClr val="FFFFFF"/>
              </a:solidFill>
              <a:latin typeface="Meiryo UI" panose="020B0604030504040204" pitchFamily="50" charset="-128"/>
              <a:ea typeface="Meiryo UI" panose="020B0604030504040204" pitchFamily="50" charset="-128"/>
            </a:endParaRPr>
          </a:p>
        </p:txBody>
      </p:sp>
      <p:sp>
        <p:nvSpPr>
          <p:cNvPr id="2" name="Rectangle 2">
            <a:extLst>
              <a:ext uri="{FF2B5EF4-FFF2-40B4-BE49-F238E27FC236}">
                <a16:creationId xmlns:a16="http://schemas.microsoft.com/office/drawing/2014/main" id="{C1DCCAB3-0F8E-C5EE-6B60-537C39D7ADA7}"/>
              </a:ext>
            </a:extLst>
          </p:cNvPr>
          <p:cNvSpPr/>
          <p:nvPr/>
        </p:nvSpPr>
        <p:spPr>
          <a:xfrm>
            <a:off x="511875" y="5858268"/>
            <a:ext cx="2698530" cy="668312"/>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noAutofit/>
          </a:bodyPr>
          <a:lstStyle/>
          <a:p>
            <a:pPr marL="108000" lvl="1" defTabSz="742950">
              <a:buClr>
                <a:schemeClr val="tx2"/>
              </a:buClr>
              <a:defRPr/>
            </a:pPr>
            <a:r>
              <a:rPr kumimoji="1" lang="ja-JP" altLang="en-US" sz="1100">
                <a:solidFill>
                  <a:schemeClr val="tx1"/>
                </a:solidFill>
                <a:latin typeface="Trebuchet MS" panose="020B0603020202020204" pitchFamily="34" charset="0"/>
                <a:ea typeface="Meiryo UI" panose="020B0604030504040204" pitchFamily="50" charset="-128"/>
              </a:rPr>
              <a:t>都道府県域を超え、他都道府県域の地方公共団体、企業、大学／研究機関等と連携している場合、当該プレイヤーを</a:t>
            </a:r>
            <a:r>
              <a:rPr kumimoji="1" lang="ja-JP" altLang="en-US" sz="1100">
                <a:solidFill>
                  <a:srgbClr val="E71C57"/>
                </a:solidFill>
                <a:latin typeface="Trebuchet MS" panose="020B0603020202020204" pitchFamily="34" charset="0"/>
                <a:ea typeface="Meiryo UI" panose="020B0604030504040204" pitchFamily="50" charset="-128"/>
              </a:rPr>
              <a:t>赤字</a:t>
            </a:r>
            <a:r>
              <a:rPr kumimoji="1" lang="ja-JP" altLang="en-US" sz="1100">
                <a:solidFill>
                  <a:schemeClr val="tx1"/>
                </a:solidFill>
                <a:latin typeface="Trebuchet MS" panose="020B0603020202020204" pitchFamily="34" charset="0"/>
                <a:ea typeface="Meiryo UI" panose="020B0604030504040204" pitchFamily="50" charset="-128"/>
              </a:rPr>
              <a:t>で</a:t>
            </a:r>
            <a:br>
              <a:rPr kumimoji="1" lang="en-US" altLang="ja-JP" sz="1100">
                <a:solidFill>
                  <a:schemeClr val="tx1"/>
                </a:solidFill>
                <a:latin typeface="Trebuchet MS" panose="020B0603020202020204" pitchFamily="34" charset="0"/>
                <a:ea typeface="Meiryo UI" panose="020B0604030504040204" pitchFamily="50" charset="-128"/>
              </a:rPr>
            </a:br>
            <a:r>
              <a:rPr kumimoji="1" lang="ja-JP" altLang="en-US" sz="1100">
                <a:solidFill>
                  <a:schemeClr val="tx1"/>
                </a:solidFill>
                <a:latin typeface="Trebuchet MS" panose="020B0603020202020204" pitchFamily="34" charset="0"/>
                <a:ea typeface="Meiryo UI" panose="020B0604030504040204" pitchFamily="50" charset="-128"/>
              </a:rPr>
              <a:t>明記すること</a:t>
            </a:r>
            <a:endParaRPr kumimoji="1" lang="en-US" altLang="ja-JP" sz="110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028714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B3611-7B8F-D430-6D09-35F6FCC80342}"/>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11C5E89-B84A-AA9C-0E53-3067388BA2F3}"/>
              </a:ext>
            </a:extLst>
          </p:cNvPr>
          <p:cNvGraphicFramePr>
            <a:graphicFrameLocks noChangeAspect="1"/>
          </p:cNvGraphicFramePr>
          <p:nvPr>
            <p:custDataLst>
              <p:tags r:id="rId1"/>
            </p:custDataLst>
            <p:extLst>
              <p:ext uri="{D42A27DB-BD31-4B8C-83A1-F6EECF244321}">
                <p14:modId xmlns:p14="http://schemas.microsoft.com/office/powerpoint/2010/main" val="966359618"/>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4" imgW="395" imgH="396" progId="TCLayout.ActiveDocument.1">
                  <p:embed/>
                </p:oleObj>
              </mc:Choice>
              <mc:Fallback>
                <p:oleObj name="think-cell Slide" r:id="rId4" imgW="395" imgH="396" progId="TCLayout.ActiveDocument.1">
                  <p:embed/>
                  <p:pic>
                    <p:nvPicPr>
                      <p:cNvPr id="6" name="think-cell data - do not delete" hidden="1">
                        <a:extLst>
                          <a:ext uri="{FF2B5EF4-FFF2-40B4-BE49-F238E27FC236}">
                            <a16:creationId xmlns:a16="http://schemas.microsoft.com/office/drawing/2014/main" id="{611C5E89-B84A-AA9C-0E53-3067388BA2F3}"/>
                          </a:ext>
                        </a:extLst>
                      </p:cNvPr>
                      <p:cNvPicPr/>
                      <p:nvPr/>
                    </p:nvPicPr>
                    <p:blipFill>
                      <a:blip r:embed="rId5"/>
                      <a:stretch>
                        <a:fillRect/>
                      </a:stretch>
                    </p:blipFill>
                    <p:spPr>
                      <a:xfrm>
                        <a:off x="1290" y="644228"/>
                        <a:ext cx="1290" cy="1290"/>
                      </a:xfrm>
                      <a:prstGeom prst="rect">
                        <a:avLst/>
                      </a:prstGeom>
                    </p:spPr>
                  </p:pic>
                </p:oleObj>
              </mc:Fallback>
            </mc:AlternateContent>
          </a:graphicData>
        </a:graphic>
      </p:graphicFrame>
      <p:sp>
        <p:nvSpPr>
          <p:cNvPr id="80" name="タイトル 16">
            <a:extLst>
              <a:ext uri="{FF2B5EF4-FFF2-40B4-BE49-F238E27FC236}">
                <a16:creationId xmlns:a16="http://schemas.microsoft.com/office/drawing/2014/main" id="{695D7081-B4C5-7666-B926-C73CF7F392E8}"/>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実証計画</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スケジュール</a:t>
            </a:r>
            <a:endParaRPr lang="ja-JP" altLang="en-US"/>
          </a:p>
        </p:txBody>
      </p:sp>
      <p:sp>
        <p:nvSpPr>
          <p:cNvPr id="90" name="テキスト ボックス 42">
            <a:extLst>
              <a:ext uri="{FF2B5EF4-FFF2-40B4-BE49-F238E27FC236}">
                <a16:creationId xmlns:a16="http://schemas.microsoft.com/office/drawing/2014/main" id="{35B90A7A-492F-D187-40C0-503D16C934BF}"/>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sp>
        <p:nvSpPr>
          <p:cNvPr id="450" name="Rectangle 217">
            <a:extLst>
              <a:ext uri="{FF2B5EF4-FFF2-40B4-BE49-F238E27FC236}">
                <a16:creationId xmlns:a16="http://schemas.microsoft.com/office/drawing/2014/main" id="{DC647D16-3A05-B29B-6117-DD25368D489C}"/>
              </a:ext>
            </a:extLst>
          </p:cNvPr>
          <p:cNvSpPr/>
          <p:nvPr/>
        </p:nvSpPr>
        <p:spPr>
          <a:xfrm>
            <a:off x="199844" y="172744"/>
            <a:ext cx="392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pPr>
            <a:r>
              <a:rPr kumimoji="1" lang="ja-JP" altLang="en-US" sz="1200" kern="0">
                <a:solidFill>
                  <a:srgbClr val="575757"/>
                </a:solidFill>
                <a:latin typeface="Trebuchet MS" panose="020B0603020202020204" pitchFamily="34" charset="0"/>
                <a:ea typeface="Meiryo UI" panose="020B0604030504040204" pitchFamily="50" charset="-128"/>
              </a:rPr>
              <a:t>評価の観点：実証事業の計画性・実行性</a:t>
            </a:r>
          </a:p>
        </p:txBody>
      </p:sp>
      <p:sp>
        <p:nvSpPr>
          <p:cNvPr id="61" name="Rectangle 82">
            <a:extLst>
              <a:ext uri="{FF2B5EF4-FFF2-40B4-BE49-F238E27FC236}">
                <a16:creationId xmlns:a16="http://schemas.microsoft.com/office/drawing/2014/main" id="{DCD045B7-5670-5415-770A-DD12E8FA9FBC}"/>
              </a:ext>
            </a:extLst>
          </p:cNvPr>
          <p:cNvSpPr/>
          <p:nvPr/>
        </p:nvSpPr>
        <p:spPr>
          <a:xfrm>
            <a:off x="1360465" y="4877442"/>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62" name="Rectangle 82">
            <a:extLst>
              <a:ext uri="{FF2B5EF4-FFF2-40B4-BE49-F238E27FC236}">
                <a16:creationId xmlns:a16="http://schemas.microsoft.com/office/drawing/2014/main" id="{03E2D7FB-82E9-A157-7F3D-DD98676A6B86}"/>
              </a:ext>
            </a:extLst>
          </p:cNvPr>
          <p:cNvSpPr/>
          <p:nvPr/>
        </p:nvSpPr>
        <p:spPr>
          <a:xfrm>
            <a:off x="1360465" y="5681356"/>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63" name="Straight Connector 71">
            <a:extLst>
              <a:ext uri="{FF2B5EF4-FFF2-40B4-BE49-F238E27FC236}">
                <a16:creationId xmlns:a16="http://schemas.microsoft.com/office/drawing/2014/main" id="{5F943593-CD01-75CF-442C-28B407FB81B3}"/>
              </a:ext>
            </a:extLst>
          </p:cNvPr>
          <p:cNvCxnSpPr>
            <a:cxnSpLocks/>
          </p:cNvCxnSpPr>
          <p:nvPr/>
        </p:nvCxnSpPr>
        <p:spPr>
          <a:xfrm>
            <a:off x="511875" y="3226863"/>
            <a:ext cx="8883347" cy="1809"/>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48" name="Straight Connector 71">
            <a:extLst>
              <a:ext uri="{FF2B5EF4-FFF2-40B4-BE49-F238E27FC236}">
                <a16:creationId xmlns:a16="http://schemas.microsoft.com/office/drawing/2014/main" id="{3BDAC164-FC97-644C-2C1D-6883DB62DE9E}"/>
              </a:ext>
            </a:extLst>
          </p:cNvPr>
          <p:cNvCxnSpPr>
            <a:cxnSpLocks/>
          </p:cNvCxnSpPr>
          <p:nvPr/>
        </p:nvCxnSpPr>
        <p:spPr>
          <a:xfrm>
            <a:off x="511875" y="4832875"/>
            <a:ext cx="8883347" cy="1809"/>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49" name="Straight Connector 71">
            <a:extLst>
              <a:ext uri="{FF2B5EF4-FFF2-40B4-BE49-F238E27FC236}">
                <a16:creationId xmlns:a16="http://schemas.microsoft.com/office/drawing/2014/main" id="{CA567781-70F2-B1A8-5295-11AF703B4D82}"/>
              </a:ext>
            </a:extLst>
          </p:cNvPr>
          <p:cNvCxnSpPr>
            <a:cxnSpLocks/>
          </p:cNvCxnSpPr>
          <p:nvPr/>
        </p:nvCxnSpPr>
        <p:spPr>
          <a:xfrm>
            <a:off x="511875" y="5636785"/>
            <a:ext cx="8883347" cy="1809"/>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453" name="Rectangle 82">
            <a:extLst>
              <a:ext uri="{FF2B5EF4-FFF2-40B4-BE49-F238E27FC236}">
                <a16:creationId xmlns:a16="http://schemas.microsoft.com/office/drawing/2014/main" id="{841CF11A-0776-82BF-3B8F-9DA30A57A7EF}"/>
              </a:ext>
            </a:extLst>
          </p:cNvPr>
          <p:cNvSpPr/>
          <p:nvPr/>
        </p:nvSpPr>
        <p:spPr>
          <a:xfrm>
            <a:off x="1360465" y="1675371"/>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66" name="Rectangle 82">
            <a:extLst>
              <a:ext uri="{FF2B5EF4-FFF2-40B4-BE49-F238E27FC236}">
                <a16:creationId xmlns:a16="http://schemas.microsoft.com/office/drawing/2014/main" id="{8E6A131D-A768-092E-B4BF-10902F31E38A}"/>
              </a:ext>
            </a:extLst>
          </p:cNvPr>
          <p:cNvSpPr/>
          <p:nvPr/>
        </p:nvSpPr>
        <p:spPr>
          <a:xfrm>
            <a:off x="1360465" y="2477472"/>
            <a:ext cx="1432730" cy="706633"/>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68" name="Rectangle 82">
            <a:extLst>
              <a:ext uri="{FF2B5EF4-FFF2-40B4-BE49-F238E27FC236}">
                <a16:creationId xmlns:a16="http://schemas.microsoft.com/office/drawing/2014/main" id="{E5F85F68-B95D-E7D7-16EC-BCF0698F8764}"/>
              </a:ext>
            </a:extLst>
          </p:cNvPr>
          <p:cNvSpPr/>
          <p:nvPr/>
        </p:nvSpPr>
        <p:spPr>
          <a:xfrm>
            <a:off x="1360465" y="3271430"/>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69" name="Rectangle 82">
            <a:extLst>
              <a:ext uri="{FF2B5EF4-FFF2-40B4-BE49-F238E27FC236}">
                <a16:creationId xmlns:a16="http://schemas.microsoft.com/office/drawing/2014/main" id="{7274D297-097C-44ED-C3E6-AFE7C1FEF99A}"/>
              </a:ext>
            </a:extLst>
          </p:cNvPr>
          <p:cNvSpPr/>
          <p:nvPr/>
        </p:nvSpPr>
        <p:spPr>
          <a:xfrm>
            <a:off x="1360465" y="4073531"/>
            <a:ext cx="1432730" cy="71658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a:t>
            </a:r>
            <a:endPar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84" name="Rectangle 82">
            <a:extLst>
              <a:ext uri="{FF2B5EF4-FFF2-40B4-BE49-F238E27FC236}">
                <a16:creationId xmlns:a16="http://schemas.microsoft.com/office/drawing/2014/main" id="{E9135896-89A7-C01F-99EC-9452A09FD21D}"/>
              </a:ext>
            </a:extLst>
          </p:cNvPr>
          <p:cNvSpPr/>
          <p:nvPr/>
        </p:nvSpPr>
        <p:spPr>
          <a:xfrm>
            <a:off x="511875" y="1675371"/>
            <a:ext cx="733815" cy="1508734"/>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0" bIns="0" numCol="1" spcCol="0" rtlCol="0" fromWordArt="0" anchor="t" anchorCtr="0" forceAA="0" compatLnSpc="1">
            <a:prstTxWarp prst="textNoShape">
              <a:avLst/>
            </a:prstTxWarp>
            <a:noAutofit/>
          </a:bodyPr>
          <a:lstStyle/>
          <a:p>
            <a:pPr defTabSz="742950">
              <a:tabLst>
                <a:tab pos="217984" algn="l"/>
              </a:tabLst>
              <a:defRPr/>
            </a:pP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事前</a:t>
            </a:r>
            <a:b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b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準備</a:t>
            </a:r>
            <a:endPar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86" name="Rectangle 82">
            <a:extLst>
              <a:ext uri="{FF2B5EF4-FFF2-40B4-BE49-F238E27FC236}">
                <a16:creationId xmlns:a16="http://schemas.microsoft.com/office/drawing/2014/main" id="{B44D967B-25CB-3264-4F92-2F9B0CD4F0A9}"/>
              </a:ext>
            </a:extLst>
          </p:cNvPr>
          <p:cNvSpPr/>
          <p:nvPr/>
        </p:nvSpPr>
        <p:spPr>
          <a:xfrm>
            <a:off x="511875" y="3271427"/>
            <a:ext cx="733815" cy="1518688"/>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0" bIns="0" numCol="1" spcCol="0" rtlCol="0" fromWordArt="0" anchor="t" anchorCtr="0" forceAA="0" compatLnSpc="1">
            <a:prstTxWarp prst="textNoShape">
              <a:avLst/>
            </a:prstTxWarp>
            <a:noAutofit/>
          </a:bodyPr>
          <a:lstStyle/>
          <a:p>
            <a:pPr defTabSz="742950">
              <a:tabLst>
                <a:tab pos="217984" algn="l"/>
              </a:tabLst>
              <a:defRPr/>
            </a:pP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実証</a:t>
            </a:r>
            <a:endPar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89" name="Rectangle 82">
            <a:extLst>
              <a:ext uri="{FF2B5EF4-FFF2-40B4-BE49-F238E27FC236}">
                <a16:creationId xmlns:a16="http://schemas.microsoft.com/office/drawing/2014/main" id="{091E05DF-015A-704B-ABAA-1BF4D25AF717}"/>
              </a:ext>
            </a:extLst>
          </p:cNvPr>
          <p:cNvSpPr/>
          <p:nvPr/>
        </p:nvSpPr>
        <p:spPr>
          <a:xfrm>
            <a:off x="511875" y="4877442"/>
            <a:ext cx="733815" cy="71658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0" bIns="0" numCol="1" spcCol="0" rtlCol="0" fromWordArt="0" anchor="t" anchorCtr="0" forceAA="0" compatLnSpc="1">
            <a:prstTxWarp prst="textNoShape">
              <a:avLst/>
            </a:prstTxWarp>
            <a:noAutofit/>
          </a:bodyPr>
          <a:lstStyle/>
          <a:p>
            <a:pPr defTabSz="742950">
              <a:tabLst>
                <a:tab pos="217984" algn="l"/>
              </a:tabLst>
              <a:defRPr/>
            </a:pP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実装計画</a:t>
            </a:r>
            <a:b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b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の具体化</a:t>
            </a:r>
            <a:endPar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490" name="Rectangle 82">
            <a:extLst>
              <a:ext uri="{FF2B5EF4-FFF2-40B4-BE49-F238E27FC236}">
                <a16:creationId xmlns:a16="http://schemas.microsoft.com/office/drawing/2014/main" id="{FF952621-B077-2136-23FC-1F87B56AF21A}"/>
              </a:ext>
            </a:extLst>
          </p:cNvPr>
          <p:cNvSpPr/>
          <p:nvPr/>
        </p:nvSpPr>
        <p:spPr>
          <a:xfrm>
            <a:off x="511875" y="5681356"/>
            <a:ext cx="733815" cy="716587"/>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9250" tIns="29250" rIns="0" bIns="0" numCol="1" spcCol="0" rtlCol="0" fromWordArt="0" anchor="t" anchorCtr="0" forceAA="0" compatLnSpc="1">
            <a:prstTxWarp prst="textNoShape">
              <a:avLst/>
            </a:prstTxWarp>
            <a:noAutofit/>
          </a:bodyPr>
          <a:lstStyle/>
          <a:p>
            <a:pPr defTabSz="742950">
              <a:tabLst>
                <a:tab pos="217984" algn="l"/>
              </a:tabLst>
              <a:defRPr/>
            </a:pP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成果の</a:t>
            </a:r>
            <a:b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br>
            <a:r>
              <a:rPr kumimoji="1" lang="ja-JP" alt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とりまとめ</a:t>
            </a:r>
            <a:endPar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cxnSp>
        <p:nvCxnSpPr>
          <p:cNvPr id="491" name="Straight Connector 71">
            <a:extLst>
              <a:ext uri="{FF2B5EF4-FFF2-40B4-BE49-F238E27FC236}">
                <a16:creationId xmlns:a16="http://schemas.microsoft.com/office/drawing/2014/main" id="{7A0F4EEA-D97A-4101-122A-CBEE1441212F}"/>
              </a:ext>
            </a:extLst>
          </p:cNvPr>
          <p:cNvCxnSpPr>
            <a:cxnSpLocks/>
          </p:cNvCxnSpPr>
          <p:nvPr/>
        </p:nvCxnSpPr>
        <p:spPr>
          <a:xfrm>
            <a:off x="1370133" y="2417079"/>
            <a:ext cx="8030185"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2" name="Straight Connector 71">
            <a:extLst>
              <a:ext uri="{FF2B5EF4-FFF2-40B4-BE49-F238E27FC236}">
                <a16:creationId xmlns:a16="http://schemas.microsoft.com/office/drawing/2014/main" id="{A1E0A725-3A8E-064A-54B8-92C73A5F1015}"/>
              </a:ext>
            </a:extLst>
          </p:cNvPr>
          <p:cNvCxnSpPr>
            <a:cxnSpLocks/>
          </p:cNvCxnSpPr>
          <p:nvPr/>
        </p:nvCxnSpPr>
        <p:spPr>
          <a:xfrm>
            <a:off x="795315" y="4030773"/>
            <a:ext cx="8595335"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3" name="Straight Connector 52">
            <a:extLst>
              <a:ext uri="{FF2B5EF4-FFF2-40B4-BE49-F238E27FC236}">
                <a16:creationId xmlns:a16="http://schemas.microsoft.com/office/drawing/2014/main" id="{6A45CFE6-7E50-E35A-EEA5-D84FECFF779C}"/>
              </a:ext>
            </a:extLst>
          </p:cNvPr>
          <p:cNvCxnSpPr>
            <a:cxnSpLocks/>
          </p:cNvCxnSpPr>
          <p:nvPr/>
        </p:nvCxnSpPr>
        <p:spPr>
          <a:xfrm>
            <a:off x="1710258" y="1561722"/>
            <a:ext cx="7680662" cy="0"/>
          </a:xfrm>
          <a:prstGeom prst="line">
            <a:avLst/>
          </a:prstGeom>
          <a:ln w="9525" cap="rnd">
            <a:solidFill>
              <a:schemeClr val="tx1">
                <a:lumMod val="60000"/>
                <a:lumOff val="40000"/>
              </a:schemeClr>
            </a:solidFill>
            <a:prstDash val="solid"/>
            <a:round/>
            <a:tailEnd type="arrow"/>
          </a:ln>
        </p:spPr>
        <p:style>
          <a:lnRef idx="1">
            <a:schemeClr val="accent1"/>
          </a:lnRef>
          <a:fillRef idx="0">
            <a:schemeClr val="accent1"/>
          </a:fillRef>
          <a:effectRef idx="0">
            <a:schemeClr val="accent1"/>
          </a:effectRef>
          <a:fontRef idx="minor">
            <a:schemeClr val="tx1"/>
          </a:fontRef>
        </p:style>
      </p:cxnSp>
      <p:sp>
        <p:nvSpPr>
          <p:cNvPr id="497" name="AutoShape 8">
            <a:extLst>
              <a:ext uri="{FF2B5EF4-FFF2-40B4-BE49-F238E27FC236}">
                <a16:creationId xmlns:a16="http://schemas.microsoft.com/office/drawing/2014/main" id="{839EC110-1A0C-0170-CE94-94199C774C85}"/>
              </a:ext>
            </a:extLst>
          </p:cNvPr>
          <p:cNvSpPr>
            <a:spLocks noChangeArrowheads="1"/>
          </p:cNvSpPr>
          <p:nvPr/>
        </p:nvSpPr>
        <p:spPr bwMode="auto">
          <a:xfrm>
            <a:off x="4469729"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10</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503" name="AutoShape 8">
            <a:extLst>
              <a:ext uri="{FF2B5EF4-FFF2-40B4-BE49-F238E27FC236}">
                <a16:creationId xmlns:a16="http://schemas.microsoft.com/office/drawing/2014/main" id="{2C08658E-55DA-DEA2-1F3C-6E2C6ED08C73}"/>
              </a:ext>
            </a:extLst>
          </p:cNvPr>
          <p:cNvSpPr>
            <a:spLocks noChangeArrowheads="1"/>
          </p:cNvSpPr>
          <p:nvPr/>
        </p:nvSpPr>
        <p:spPr bwMode="auto">
          <a:xfrm>
            <a:off x="5318678"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11</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504" name="AutoShape 8">
            <a:extLst>
              <a:ext uri="{FF2B5EF4-FFF2-40B4-BE49-F238E27FC236}">
                <a16:creationId xmlns:a16="http://schemas.microsoft.com/office/drawing/2014/main" id="{A001B084-F649-1E4D-0596-242AE03D094E}"/>
              </a:ext>
            </a:extLst>
          </p:cNvPr>
          <p:cNvSpPr>
            <a:spLocks noChangeArrowheads="1"/>
          </p:cNvSpPr>
          <p:nvPr/>
        </p:nvSpPr>
        <p:spPr bwMode="auto">
          <a:xfrm>
            <a:off x="6167627"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12</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506" name="AutoShape 8">
            <a:extLst>
              <a:ext uri="{FF2B5EF4-FFF2-40B4-BE49-F238E27FC236}">
                <a16:creationId xmlns:a16="http://schemas.microsoft.com/office/drawing/2014/main" id="{968BBB33-D3FC-711F-1910-FDFE18D6A495}"/>
              </a:ext>
            </a:extLst>
          </p:cNvPr>
          <p:cNvSpPr>
            <a:spLocks noChangeArrowheads="1"/>
          </p:cNvSpPr>
          <p:nvPr/>
        </p:nvSpPr>
        <p:spPr bwMode="auto">
          <a:xfrm>
            <a:off x="7016576"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2027</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年</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1</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507" name="AutoShape 8">
            <a:extLst>
              <a:ext uri="{FF2B5EF4-FFF2-40B4-BE49-F238E27FC236}">
                <a16:creationId xmlns:a16="http://schemas.microsoft.com/office/drawing/2014/main" id="{9FB02B6B-2F38-A1B6-53CD-71E4259901F3}"/>
              </a:ext>
            </a:extLst>
          </p:cNvPr>
          <p:cNvSpPr>
            <a:spLocks noChangeArrowheads="1"/>
          </p:cNvSpPr>
          <p:nvPr/>
        </p:nvSpPr>
        <p:spPr bwMode="auto">
          <a:xfrm>
            <a:off x="8714474"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3</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cxnSp>
        <p:nvCxnSpPr>
          <p:cNvPr id="510" name="Straight Connector 76">
            <a:extLst>
              <a:ext uri="{FF2B5EF4-FFF2-40B4-BE49-F238E27FC236}">
                <a16:creationId xmlns:a16="http://schemas.microsoft.com/office/drawing/2014/main" id="{9BFB342B-7A59-C063-E723-541CB92377A9}"/>
              </a:ext>
            </a:extLst>
          </p:cNvPr>
          <p:cNvCxnSpPr>
            <a:cxnSpLocks/>
          </p:cNvCxnSpPr>
          <p:nvPr/>
        </p:nvCxnSpPr>
        <p:spPr>
          <a:xfrm flipV="1">
            <a:off x="3493599"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69" name="AutoShape 8">
            <a:extLst>
              <a:ext uri="{FF2B5EF4-FFF2-40B4-BE49-F238E27FC236}">
                <a16:creationId xmlns:a16="http://schemas.microsoft.com/office/drawing/2014/main" id="{778BAA9E-81A5-1691-0B58-91F31C553A16}"/>
              </a:ext>
            </a:extLst>
          </p:cNvPr>
          <p:cNvSpPr>
            <a:spLocks noChangeArrowheads="1"/>
          </p:cNvSpPr>
          <p:nvPr/>
        </p:nvSpPr>
        <p:spPr bwMode="auto">
          <a:xfrm>
            <a:off x="7865525"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2</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71" name="AutoShape 8">
            <a:extLst>
              <a:ext uri="{FF2B5EF4-FFF2-40B4-BE49-F238E27FC236}">
                <a16:creationId xmlns:a16="http://schemas.microsoft.com/office/drawing/2014/main" id="{EB5FB212-39CA-7968-AF73-BAB162DBCC92}"/>
              </a:ext>
            </a:extLst>
          </p:cNvPr>
          <p:cNvSpPr>
            <a:spLocks noChangeArrowheads="1"/>
          </p:cNvSpPr>
          <p:nvPr/>
        </p:nvSpPr>
        <p:spPr bwMode="auto">
          <a:xfrm>
            <a:off x="1922882" y="1101566"/>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2026</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年</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7</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sp>
        <p:nvSpPr>
          <p:cNvPr id="72" name="AutoShape 8">
            <a:extLst>
              <a:ext uri="{FF2B5EF4-FFF2-40B4-BE49-F238E27FC236}">
                <a16:creationId xmlns:a16="http://schemas.microsoft.com/office/drawing/2014/main" id="{043CDCD1-F5BB-7748-1079-94EC1A34590A}"/>
              </a:ext>
            </a:extLst>
          </p:cNvPr>
          <p:cNvSpPr>
            <a:spLocks noChangeArrowheads="1"/>
          </p:cNvSpPr>
          <p:nvPr/>
        </p:nvSpPr>
        <p:spPr bwMode="auto">
          <a:xfrm>
            <a:off x="3620780"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9</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cxnSp>
        <p:nvCxnSpPr>
          <p:cNvPr id="73" name="Straight Connector 75">
            <a:extLst>
              <a:ext uri="{FF2B5EF4-FFF2-40B4-BE49-F238E27FC236}">
                <a16:creationId xmlns:a16="http://schemas.microsoft.com/office/drawing/2014/main" id="{F9F04EF5-6A4D-D40F-5461-354EFCBD0B01}"/>
              </a:ext>
            </a:extLst>
          </p:cNvPr>
          <p:cNvCxnSpPr>
            <a:cxnSpLocks/>
          </p:cNvCxnSpPr>
          <p:nvPr/>
        </p:nvCxnSpPr>
        <p:spPr>
          <a:xfrm flipV="1">
            <a:off x="1818790"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4" name="Straight Connector 76">
            <a:extLst>
              <a:ext uri="{FF2B5EF4-FFF2-40B4-BE49-F238E27FC236}">
                <a16:creationId xmlns:a16="http://schemas.microsoft.com/office/drawing/2014/main" id="{A23F05CD-09CA-DC7A-A27D-C58A8708E8E8}"/>
              </a:ext>
            </a:extLst>
          </p:cNvPr>
          <p:cNvCxnSpPr>
            <a:cxnSpLocks/>
          </p:cNvCxnSpPr>
          <p:nvPr/>
        </p:nvCxnSpPr>
        <p:spPr>
          <a:xfrm flipV="1">
            <a:off x="2659278"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7" name="直線矢印コネクタ 57">
            <a:extLst>
              <a:ext uri="{FF2B5EF4-FFF2-40B4-BE49-F238E27FC236}">
                <a16:creationId xmlns:a16="http://schemas.microsoft.com/office/drawing/2014/main" id="{B445771C-3127-442F-9571-13EE0A0030D9}"/>
              </a:ext>
            </a:extLst>
          </p:cNvPr>
          <p:cNvCxnSpPr/>
          <p:nvPr/>
        </p:nvCxnSpPr>
        <p:spPr>
          <a:xfrm>
            <a:off x="2049935" y="2160257"/>
            <a:ext cx="863770" cy="0"/>
          </a:xfrm>
          <a:prstGeom prst="straightConnector1">
            <a:avLst/>
          </a:prstGeom>
          <a:ln w="19050" cap="rnd">
            <a:solidFill>
              <a:schemeClr val="bg1">
                <a:lumMod val="5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8" name="Rectangle 82">
            <a:extLst>
              <a:ext uri="{FF2B5EF4-FFF2-40B4-BE49-F238E27FC236}">
                <a16:creationId xmlns:a16="http://schemas.microsoft.com/office/drawing/2014/main" id="{C95B5410-B4A8-A04C-CE61-1B0FE8FA46CC}"/>
              </a:ext>
            </a:extLst>
          </p:cNvPr>
          <p:cNvSpPr/>
          <p:nvPr/>
        </p:nvSpPr>
        <p:spPr>
          <a:xfrm>
            <a:off x="2316042" y="1949826"/>
            <a:ext cx="863770" cy="210431"/>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742950">
              <a:tabLst>
                <a:tab pos="217984" algn="l"/>
              </a:tabLst>
              <a:defRPr/>
            </a:pPr>
            <a:r>
              <a:rPr kumimoji="1" lang="en-US" altLang="ja-JP" sz="1200">
                <a:solidFill>
                  <a:srgbClr val="575757"/>
                </a:solidFill>
                <a:latin typeface="Trebuchet MS" panose="020B0603020202020204" pitchFamily="34" charset="0"/>
                <a:ea typeface="Meiryo UI" panose="020B0604030504040204" pitchFamily="50" charset="-128"/>
                <a:sym typeface="Trebuchet MS" panose="020B0603020202020204" pitchFamily="34" charset="0"/>
              </a:rPr>
              <a:t>XXX</a:t>
            </a:r>
            <a:endParaRPr kumimoji="1" lang="en-US" sz="1200">
              <a:solidFill>
                <a:srgbClr val="575757"/>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79" name="Rectangle 2">
            <a:extLst>
              <a:ext uri="{FF2B5EF4-FFF2-40B4-BE49-F238E27FC236}">
                <a16:creationId xmlns:a16="http://schemas.microsoft.com/office/drawing/2014/main" id="{C9F9F676-9703-402F-0940-4E5AAB65A7BF}"/>
              </a:ext>
            </a:extLst>
          </p:cNvPr>
          <p:cNvSpPr/>
          <p:nvPr/>
        </p:nvSpPr>
        <p:spPr>
          <a:xfrm>
            <a:off x="1886659" y="1641982"/>
            <a:ext cx="4854838" cy="4755961"/>
          </a:xfrm>
          <a:prstGeom prst="wedgeRectCallout">
            <a:avLst>
              <a:gd name="adj1" fmla="val -53630"/>
              <a:gd name="adj2" fmla="val -17199"/>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下記の例を参考にして縦軸の項目を記載</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事前準備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必要な項目を洗い出し、いつまでにどのプロセスを完了するかの観点で記載</a:t>
            </a:r>
            <a:r>
              <a:rPr kumimoji="1" lang="en-US" altLang="ja-JP" sz="1200">
                <a:solidFill>
                  <a:srgbClr val="575757"/>
                </a:solidFill>
                <a:latin typeface="Trebuchet MS" panose="020B0603020202020204" pitchFamily="34" charset="0"/>
                <a:ea typeface="Meiryo UI" panose="020B0604030504040204" pitchFamily="50" charset="-128"/>
              </a:rPr>
              <a:t>)</a:t>
            </a:r>
            <a:endParaRPr kumimoji="1" lang="ja-JP" altLang="en-US" sz="1200">
              <a:solidFill>
                <a:srgbClr val="575757"/>
              </a:solidFill>
              <a:latin typeface="Trebuchet MS" panose="020B0603020202020204" pitchFamily="34" charset="0"/>
              <a:ea typeface="Meiryo UI" panose="020B0604030504040204" pitchFamily="50" charset="-128"/>
            </a:endParaRPr>
          </a:p>
          <a:p>
            <a:pPr marL="526500" lvl="2"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免許取得</a:t>
            </a:r>
            <a:endParaRPr kumimoji="1" lang="en-US" altLang="ja-JP" sz="1200">
              <a:solidFill>
                <a:srgbClr val="575757"/>
              </a:solidFill>
              <a:latin typeface="Trebuchet MS" panose="020B0603020202020204" pitchFamily="34" charset="0"/>
              <a:ea typeface="Meiryo UI" panose="020B0604030504040204" pitchFamily="50" charset="-128"/>
            </a:endParaRPr>
          </a:p>
          <a:p>
            <a:pPr marL="526500" lvl="2"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契約締結</a:t>
            </a:r>
          </a:p>
          <a:p>
            <a:pPr marL="526500" lvl="2"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機器調達</a:t>
            </a:r>
          </a:p>
          <a:p>
            <a:pPr marL="526500" lvl="2"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ネットワーク設計・施工</a:t>
            </a:r>
          </a:p>
          <a:p>
            <a:pPr marL="526500" lvl="2"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ソリューション開発　等</a:t>
            </a:r>
          </a:p>
          <a:p>
            <a:pPr marL="263250" lvl="1"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実証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実証の</a:t>
            </a:r>
            <a:r>
              <a:rPr kumimoji="1" lang="en-US" altLang="ja-JP" sz="1200">
                <a:solidFill>
                  <a:srgbClr val="575757"/>
                </a:solidFill>
                <a:latin typeface="Trebuchet MS" panose="020B0603020202020204" pitchFamily="34" charset="0"/>
                <a:ea typeface="Meiryo UI" panose="020B0604030504040204" pitchFamily="50" charset="-128"/>
              </a:rPr>
              <a:t>PDCA</a:t>
            </a:r>
            <a:r>
              <a:rPr kumimoji="1" lang="ja-JP" altLang="en-US" sz="1200">
                <a:solidFill>
                  <a:srgbClr val="575757"/>
                </a:solidFill>
                <a:latin typeface="Trebuchet MS" panose="020B0603020202020204" pitchFamily="34" charset="0"/>
                <a:ea typeface="Meiryo UI" panose="020B0604030504040204" pitchFamily="50" charset="-128"/>
              </a:rPr>
              <a:t>サイクルをどのタイミングで回していくのかの観点で記載</a:t>
            </a:r>
            <a:r>
              <a:rPr kumimoji="1" lang="en-US" altLang="ja-JP" sz="1200">
                <a:solidFill>
                  <a:srgbClr val="575757"/>
                </a:solidFill>
                <a:latin typeface="Trebuchet MS" panose="020B0603020202020204" pitchFamily="34" charset="0"/>
                <a:ea typeface="Meiryo UI" panose="020B0604030504040204" pitchFamily="50" charset="-128"/>
              </a:rPr>
              <a:t>)</a:t>
            </a:r>
            <a:endParaRPr kumimoji="1" lang="ja-JP" altLang="en-US" sz="1200">
              <a:solidFill>
                <a:srgbClr val="575757"/>
              </a:solidFill>
              <a:latin typeface="Trebuchet MS" panose="020B0603020202020204" pitchFamily="34" charset="0"/>
              <a:ea typeface="Meiryo UI" panose="020B0604030504040204" pitchFamily="50" charset="-128"/>
            </a:endParaRPr>
          </a:p>
          <a:p>
            <a:pPr marL="526500" lvl="2"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実行</a:t>
            </a:r>
          </a:p>
          <a:p>
            <a:pPr marL="526500" lvl="2"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成果・課題の分析</a:t>
            </a:r>
            <a:endParaRPr kumimoji="1" lang="en-US" altLang="ja-JP" sz="1200">
              <a:solidFill>
                <a:srgbClr val="575757"/>
              </a:solidFill>
              <a:latin typeface="Trebuchet MS" panose="020B0603020202020204" pitchFamily="34" charset="0"/>
              <a:ea typeface="Meiryo UI" panose="020B0604030504040204" pitchFamily="50" charset="-128"/>
            </a:endParaRPr>
          </a:p>
          <a:p>
            <a:pPr marL="526500" lvl="2"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フィードバック　等</a:t>
            </a:r>
            <a:endParaRPr kumimoji="1" lang="en-US" altLang="ja-JP" sz="120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実装計画の具体化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検討のタイミングの観点で記載</a:t>
            </a:r>
            <a:r>
              <a:rPr kumimoji="1" lang="en-US" altLang="ja-JP" sz="1200">
                <a:solidFill>
                  <a:srgbClr val="575757"/>
                </a:solidFill>
                <a:latin typeface="Trebuchet MS" panose="020B0603020202020204" pitchFamily="34" charset="0"/>
                <a:ea typeface="Meiryo UI" panose="020B0604030504040204" pitchFamily="50" charset="-128"/>
              </a:rPr>
              <a:t>)</a:t>
            </a:r>
          </a:p>
          <a:p>
            <a:pPr marL="263250" lvl="1" indent="-175500" defTabSz="742950">
              <a:buClr>
                <a:srgbClr val="FF8D36"/>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成果の取りまとめ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着手・完了時期確認の観点で記載</a:t>
            </a:r>
            <a:r>
              <a:rPr kumimoji="1" lang="en-US" altLang="ja-JP" sz="1200">
                <a:solidFill>
                  <a:srgbClr val="575757"/>
                </a:solidFill>
                <a:latin typeface="Trebuchet MS" panose="020B0603020202020204" pitchFamily="34" charset="0"/>
                <a:ea typeface="Meiryo UI" panose="020B0604030504040204" pitchFamily="50" charset="-128"/>
              </a:rPr>
              <a:t>)</a:t>
            </a:r>
          </a:p>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等</a:t>
            </a:r>
            <a:endParaRPr kumimoji="1" lang="en-US" altLang="ja-JP" sz="120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endParaRPr kumimoji="1" lang="ja-JP" altLang="en-US" sz="12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尚、書類の不備等があると再委託契約に時間かかり、実証開始が遅れる可能性があるため、余裕を持ったスケジュールを組んでおくこと。</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順調に進めば</a:t>
            </a:r>
            <a:r>
              <a:rPr kumimoji="1" lang="en-US" altLang="ja-JP" sz="1200" kern="0">
                <a:solidFill>
                  <a:srgbClr val="575757"/>
                </a:solidFill>
                <a:latin typeface="Trebuchet MS" panose="020B0603020202020204" pitchFamily="34" charset="0"/>
                <a:ea typeface="Meiryo UI" panose="020B0604030504040204" pitchFamily="50" charset="-128"/>
              </a:rPr>
              <a:t>8</a:t>
            </a:r>
            <a:r>
              <a:rPr kumimoji="1" lang="ja-JP" altLang="en-US" sz="1200" kern="0">
                <a:solidFill>
                  <a:srgbClr val="575757"/>
                </a:solidFill>
                <a:latin typeface="Trebuchet MS" panose="020B0603020202020204" pitchFamily="34" charset="0"/>
                <a:ea typeface="Meiryo UI" panose="020B0604030504040204" pitchFamily="50" charset="-128"/>
              </a:rPr>
              <a:t>月半ばには実証が開始できるようなスケジュールになるが、更に</a:t>
            </a:r>
            <a:r>
              <a:rPr kumimoji="1" lang="en-US" altLang="ja-JP" sz="1200" kern="0">
                <a:solidFill>
                  <a:srgbClr val="575757"/>
                </a:solidFill>
                <a:latin typeface="Trebuchet MS" panose="020B0603020202020204" pitchFamily="34" charset="0"/>
                <a:ea typeface="Meiryo UI" panose="020B0604030504040204" pitchFamily="50" charset="-128"/>
              </a:rPr>
              <a:t>1</a:t>
            </a:r>
            <a:r>
              <a:rPr kumimoji="1" lang="ja-JP" altLang="en-US" sz="1200" kern="0">
                <a:solidFill>
                  <a:srgbClr val="575757"/>
                </a:solidFill>
                <a:latin typeface="Trebuchet MS" panose="020B0603020202020204" pitchFamily="34" charset="0"/>
                <a:ea typeface="Meiryo UI" panose="020B0604030504040204" pitchFamily="50" charset="-128"/>
              </a:rPr>
              <a:t>か月程度遅れても挽回できるようなスケジュールを設定しておくこと</a:t>
            </a:r>
            <a:r>
              <a:rPr kumimoji="1" lang="en-US" altLang="ja-JP" sz="1200" kern="0">
                <a:solidFill>
                  <a:srgbClr val="575757"/>
                </a:solidFill>
                <a:latin typeface="Trebuchet MS" panose="020B0603020202020204" pitchFamily="34" charset="0"/>
                <a:ea typeface="Meiryo UI" panose="020B0604030504040204" pitchFamily="50" charset="-128"/>
              </a:rPr>
              <a:t>)</a:t>
            </a:r>
            <a:endParaRPr kumimoji="1" lang="ja-JP" altLang="en-US" sz="1200" kern="0">
              <a:solidFill>
                <a:srgbClr val="575757"/>
              </a:solidFill>
              <a:latin typeface="Trebuchet MS" panose="020B0603020202020204" pitchFamily="34" charset="0"/>
              <a:ea typeface="Meiryo UI" panose="020B0604030504040204" pitchFamily="50" charset="-128"/>
            </a:endParaRPr>
          </a:p>
        </p:txBody>
      </p:sp>
      <p:sp>
        <p:nvSpPr>
          <p:cNvPr id="4" name="AutoShape 8">
            <a:extLst>
              <a:ext uri="{FF2B5EF4-FFF2-40B4-BE49-F238E27FC236}">
                <a16:creationId xmlns:a16="http://schemas.microsoft.com/office/drawing/2014/main" id="{4F1A7501-2FFC-979D-EA4B-FE7A0DF740FA}"/>
              </a:ext>
            </a:extLst>
          </p:cNvPr>
          <p:cNvSpPr>
            <a:spLocks noChangeArrowheads="1"/>
          </p:cNvSpPr>
          <p:nvPr/>
        </p:nvSpPr>
        <p:spPr bwMode="auto">
          <a:xfrm>
            <a:off x="2771831" y="1059911"/>
            <a:ext cx="584488" cy="501811"/>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9250" rIns="0" bIns="29250" numCol="1" spcCol="0" rtlCol="0" fromWordArt="0" anchor="t" anchorCtr="0" forceAA="0" compatLnSpc="1">
            <a:prstTxWarp prst="textNoShape">
              <a:avLst/>
            </a:prstTxWarp>
            <a:noAutofit/>
          </a:bodyPr>
          <a:lstStyle/>
          <a:p>
            <a:pPr algn="ctr" defTabSz="742950" eaLnBrk="0" hangingPunct="0">
              <a:lnSpc>
                <a:spcPct val="90000"/>
              </a:lnSpc>
              <a:defRPr/>
            </a:pP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a:p>
            <a:pPr algn="ctr" defTabSz="742950" eaLnBrk="0" hangingPunct="0">
              <a:lnSpc>
                <a:spcPct val="90000"/>
              </a:lnSpc>
              <a:defRPr/>
            </a:pPr>
            <a:r>
              <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8</a:t>
            </a:r>
            <a:r>
              <a:rPr lang="ja-JP" altLang="en-US"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rPr>
              <a:t>月</a:t>
            </a:r>
            <a:endParaRPr lang="en-US" altLang="ja-JP" sz="1200">
              <a:solidFill>
                <a:srgbClr val="575757"/>
              </a:solidFill>
              <a:latin typeface="Trebuchet MS" panose="020B0603020202020204" pitchFamily="34" charset="0"/>
              <a:ea typeface="Meiryo UI" panose="020B0604030504040204" pitchFamily="50" charset="-128"/>
              <a:cs typeface="Meiryo UI" panose="020B0604030504040204" pitchFamily="50" charset="-128"/>
              <a:sym typeface="Trebuchet MS" panose="020B0603020202020204" pitchFamily="34" charset="0"/>
            </a:endParaRPr>
          </a:p>
        </p:txBody>
      </p:sp>
      <p:cxnSp>
        <p:nvCxnSpPr>
          <p:cNvPr id="7" name="Straight Connector 77">
            <a:extLst>
              <a:ext uri="{FF2B5EF4-FFF2-40B4-BE49-F238E27FC236}">
                <a16:creationId xmlns:a16="http://schemas.microsoft.com/office/drawing/2014/main" id="{F184CBB4-9314-5A84-E4A3-9060B4D4F693}"/>
              </a:ext>
            </a:extLst>
          </p:cNvPr>
          <p:cNvCxnSpPr>
            <a:cxnSpLocks/>
          </p:cNvCxnSpPr>
          <p:nvPr/>
        </p:nvCxnSpPr>
        <p:spPr>
          <a:xfrm flipV="1">
            <a:off x="4340254"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8" name="Straight Connector 78">
            <a:extLst>
              <a:ext uri="{FF2B5EF4-FFF2-40B4-BE49-F238E27FC236}">
                <a16:creationId xmlns:a16="http://schemas.microsoft.com/office/drawing/2014/main" id="{BDC92A7C-1289-1E3D-4D90-07F304A83C1B}"/>
              </a:ext>
            </a:extLst>
          </p:cNvPr>
          <p:cNvCxnSpPr>
            <a:cxnSpLocks/>
          </p:cNvCxnSpPr>
          <p:nvPr/>
        </p:nvCxnSpPr>
        <p:spPr>
          <a:xfrm flipV="1">
            <a:off x="5180742"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9" name="Straight Connector 79">
            <a:extLst>
              <a:ext uri="{FF2B5EF4-FFF2-40B4-BE49-F238E27FC236}">
                <a16:creationId xmlns:a16="http://schemas.microsoft.com/office/drawing/2014/main" id="{9FF481BD-711D-A452-1774-AB9D6AC4ABFF}"/>
              </a:ext>
            </a:extLst>
          </p:cNvPr>
          <p:cNvCxnSpPr>
            <a:cxnSpLocks/>
          </p:cNvCxnSpPr>
          <p:nvPr/>
        </p:nvCxnSpPr>
        <p:spPr>
          <a:xfrm flipV="1">
            <a:off x="6021230"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0" name="Straight Connector 80">
            <a:extLst>
              <a:ext uri="{FF2B5EF4-FFF2-40B4-BE49-F238E27FC236}">
                <a16:creationId xmlns:a16="http://schemas.microsoft.com/office/drawing/2014/main" id="{8D931B2E-B525-E4EB-A7CC-55BAE01E3311}"/>
              </a:ext>
            </a:extLst>
          </p:cNvPr>
          <p:cNvCxnSpPr>
            <a:cxnSpLocks/>
          </p:cNvCxnSpPr>
          <p:nvPr/>
        </p:nvCxnSpPr>
        <p:spPr>
          <a:xfrm flipV="1">
            <a:off x="6861718" y="915128"/>
            <a:ext cx="0" cy="5498022"/>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1" name="Straight Connector 81">
            <a:extLst>
              <a:ext uri="{FF2B5EF4-FFF2-40B4-BE49-F238E27FC236}">
                <a16:creationId xmlns:a16="http://schemas.microsoft.com/office/drawing/2014/main" id="{C1783D17-CD08-1D4E-C2DE-FBA663E76192}"/>
              </a:ext>
            </a:extLst>
          </p:cNvPr>
          <p:cNvCxnSpPr>
            <a:cxnSpLocks/>
          </p:cNvCxnSpPr>
          <p:nvPr/>
        </p:nvCxnSpPr>
        <p:spPr>
          <a:xfrm flipV="1">
            <a:off x="8542694" y="915128"/>
            <a:ext cx="0" cy="5527631"/>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3" name="Straight Connector 81">
            <a:extLst>
              <a:ext uri="{FF2B5EF4-FFF2-40B4-BE49-F238E27FC236}">
                <a16:creationId xmlns:a16="http://schemas.microsoft.com/office/drawing/2014/main" id="{2FB13000-882E-F2AC-44BE-4EC2AED75D2C}"/>
              </a:ext>
            </a:extLst>
          </p:cNvPr>
          <p:cNvCxnSpPr>
            <a:cxnSpLocks/>
          </p:cNvCxnSpPr>
          <p:nvPr/>
        </p:nvCxnSpPr>
        <p:spPr>
          <a:xfrm flipV="1">
            <a:off x="7702206" y="915128"/>
            <a:ext cx="0" cy="5527631"/>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56244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 name="think-cell data - do not delete" hidden="1">
            <a:extLst>
              <a:ext uri="{FF2B5EF4-FFF2-40B4-BE49-F238E27FC236}">
                <a16:creationId xmlns:a16="http://schemas.microsoft.com/office/drawing/2014/main" id="{225E919F-FA0B-92A0-FE4A-DDA180B88F6F}"/>
              </a:ext>
            </a:extLst>
          </p:cNvPr>
          <p:cNvGraphicFramePr>
            <a:graphicFrameLocks noChangeAspect="1"/>
          </p:cNvGraphicFramePr>
          <p:nvPr>
            <p:custDataLst>
              <p:tags r:id="rId1"/>
            </p:custDataLst>
            <p:extLst>
              <p:ext uri="{D42A27DB-BD31-4B8C-83A1-F6EECF244321}">
                <p14:modId xmlns:p14="http://schemas.microsoft.com/office/powerpoint/2010/main" val="3884785488"/>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404" imgH="405" progId="TCLayout.ActiveDocument.1">
                  <p:embed/>
                </p:oleObj>
              </mc:Choice>
              <mc:Fallback>
                <p:oleObj name="think-cell Slide" r:id="rId3" imgW="404" imgH="405" progId="TCLayout.ActiveDocument.1">
                  <p:embed/>
                  <p:pic>
                    <p:nvPicPr>
                      <p:cNvPr id="58" name="think-cell data - do not delete" hidden="1">
                        <a:extLst>
                          <a:ext uri="{FF2B5EF4-FFF2-40B4-BE49-F238E27FC236}">
                            <a16:creationId xmlns:a16="http://schemas.microsoft.com/office/drawing/2014/main" id="{225E919F-FA0B-92A0-FE4A-DDA180B88F6F}"/>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27" name="Rectangle 45">
            <a:extLst>
              <a:ext uri="{FF2B5EF4-FFF2-40B4-BE49-F238E27FC236}">
                <a16:creationId xmlns:a16="http://schemas.microsoft.com/office/drawing/2014/main" id="{5BC0E058-5E72-BE0B-0E3E-26869850D66E}"/>
              </a:ext>
            </a:extLst>
          </p:cNvPr>
          <p:cNvSpPr/>
          <p:nvPr/>
        </p:nvSpPr>
        <p:spPr>
          <a:xfrm>
            <a:off x="1382239" y="1091141"/>
            <a:ext cx="1703841" cy="256058"/>
          </a:xfrm>
          <a:prstGeom prst="rect">
            <a:avLst/>
          </a:prstGeom>
          <a:solidFill>
            <a:srgbClr val="FF8D36"/>
          </a:solidFill>
          <a:ln w="38100" cap="rnd" algn="ctr">
            <a:noFill/>
            <a:round/>
            <a:headEnd/>
            <a:tailEnd/>
          </a:ln>
          <a:extLst>
            <a:ext uri="{91240B29-F687-4F45-9708-019B960494DF}">
              <a14:hiddenLine xmlns:a14="http://schemas.microsoft.com/office/drawing/2010/main" w="38100" cap="rnd" algn="ctr">
                <a:solidFill>
                  <a:srgbClr val="FF8D36"/>
                </a:solidFill>
                <a:round/>
                <a:headEnd/>
                <a:tailEnd/>
              </a14:hiddenLine>
            </a:ext>
          </a:extLst>
        </p:spPr>
        <p:txBody>
          <a:bodyPr lIns="29250" tIns="0" rIns="29250" bIns="0" anchor="ctr" anchorCtr="0"/>
          <a:lstStyle/>
          <a:p>
            <a:pPr defTabSz="742950" eaLnBrk="0" hangingPunct="0">
              <a:defRPr/>
            </a:pPr>
            <a:r>
              <a:rPr lang="ja-JP" altLang="en-US" sz="1400">
                <a:solidFill>
                  <a:prstClr val="white"/>
                </a:solidFill>
                <a:latin typeface="Trebuchet MS" panose="020B0603020202020204" pitchFamily="34" charset="0"/>
                <a:ea typeface="Meiryo UI" panose="020B0604030504040204" pitchFamily="50" charset="-128"/>
              </a:rPr>
              <a:t>項目</a:t>
            </a:r>
          </a:p>
        </p:txBody>
      </p:sp>
      <p:sp>
        <p:nvSpPr>
          <p:cNvPr id="33" name="Rectangle 2">
            <a:extLst>
              <a:ext uri="{FF2B5EF4-FFF2-40B4-BE49-F238E27FC236}">
                <a16:creationId xmlns:a16="http://schemas.microsoft.com/office/drawing/2014/main" id="{96601148-B393-D7FF-B1D7-02B11FBBDE75}"/>
              </a:ext>
            </a:extLst>
          </p:cNvPr>
          <p:cNvSpPr/>
          <p:nvPr/>
        </p:nvSpPr>
        <p:spPr>
          <a:xfrm>
            <a:off x="3100994" y="5758216"/>
            <a:ext cx="2689239" cy="439227"/>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a:solidFill>
                  <a:srgbClr val="575757"/>
                </a:solidFill>
                <a:latin typeface="Trebuchet MS" panose="020B0603020202020204" pitchFamily="34" charset="0"/>
                <a:ea typeface="Meiryo UI" panose="020B0604030504040204" pitchFamily="50" charset="-128"/>
              </a:rPr>
              <a:t>XXX</a:t>
            </a:r>
            <a:r>
              <a:rPr kumimoji="1" lang="ja-JP" altLang="en-US" sz="1000">
                <a:solidFill>
                  <a:srgbClr val="575757"/>
                </a:solidFill>
                <a:latin typeface="Trebuchet MS" panose="020B0603020202020204" pitchFamily="34" charset="0"/>
                <a:ea typeface="Meiryo UI" panose="020B0604030504040204" pitchFamily="50" charset="-128"/>
              </a:rPr>
              <a:t> </a:t>
            </a:r>
            <a:r>
              <a:rPr kumimoji="1" lang="en-US" altLang="ja-JP" sz="1000">
                <a:solidFill>
                  <a:srgbClr val="4FB49C"/>
                </a:solidFill>
                <a:latin typeface="Trebuchet MS" panose="020B0603020202020204" pitchFamily="34" charset="0"/>
                <a:ea typeface="Meiryo UI" panose="020B0604030504040204" pitchFamily="50" charset="-128"/>
              </a:rPr>
              <a:t> 1,460</a:t>
            </a:r>
            <a:r>
              <a:rPr kumimoji="1" lang="ja-JP" altLang="en-US" sz="1000">
                <a:solidFill>
                  <a:srgbClr val="4FB49C"/>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37" name="Rectangle 2">
            <a:extLst>
              <a:ext uri="{FF2B5EF4-FFF2-40B4-BE49-F238E27FC236}">
                <a16:creationId xmlns:a16="http://schemas.microsoft.com/office/drawing/2014/main" id="{8863E257-1786-9A32-A41A-0BFDF2F52BDF}"/>
              </a:ext>
            </a:extLst>
          </p:cNvPr>
          <p:cNvSpPr/>
          <p:nvPr/>
        </p:nvSpPr>
        <p:spPr>
          <a:xfrm>
            <a:off x="5873237" y="5758216"/>
            <a:ext cx="2689239" cy="439227"/>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endParaRPr kumimoji="1" lang="en-US" altLang="ja-JP" sz="1000">
              <a:solidFill>
                <a:srgbClr val="575757"/>
              </a:solidFill>
              <a:latin typeface="Trebuchet MS" panose="020B0603020202020204" pitchFamily="34" charset="0"/>
              <a:ea typeface="Meiryo UI" panose="020B0604030504040204" pitchFamily="50" charset="-128"/>
            </a:endParaRPr>
          </a:p>
        </p:txBody>
      </p:sp>
      <p:sp>
        <p:nvSpPr>
          <p:cNvPr id="18" name="Rectangle 3">
            <a:extLst>
              <a:ext uri="{FF2B5EF4-FFF2-40B4-BE49-F238E27FC236}">
                <a16:creationId xmlns:a16="http://schemas.microsoft.com/office/drawing/2014/main" id="{43FBE28B-E4FF-62CB-3360-03698E4D8EF1}"/>
              </a:ext>
            </a:extLst>
          </p:cNvPr>
          <p:cNvSpPr/>
          <p:nvPr/>
        </p:nvSpPr>
        <p:spPr>
          <a:xfrm>
            <a:off x="140939" y="5633391"/>
            <a:ext cx="9605305" cy="688872"/>
          </a:xfrm>
          <a:prstGeom prst="rect">
            <a:avLst/>
          </a:prstGeom>
          <a:solidFill>
            <a:srgbClr val="FFB47A"/>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52" name="Rectangle 2">
            <a:extLst>
              <a:ext uri="{FF2B5EF4-FFF2-40B4-BE49-F238E27FC236}">
                <a16:creationId xmlns:a16="http://schemas.microsoft.com/office/drawing/2014/main" id="{A615F3AD-1149-BE99-D575-63840E07F370}"/>
              </a:ext>
            </a:extLst>
          </p:cNvPr>
          <p:cNvSpPr/>
          <p:nvPr/>
        </p:nvSpPr>
        <p:spPr>
          <a:xfrm>
            <a:off x="3498650" y="5758216"/>
            <a:ext cx="1688414" cy="439227"/>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p:txBody>
      </p:sp>
      <p:grpSp>
        <p:nvGrpSpPr>
          <p:cNvPr id="10" name="グループ化 9">
            <a:extLst>
              <a:ext uri="{FF2B5EF4-FFF2-40B4-BE49-F238E27FC236}">
                <a16:creationId xmlns:a16="http://schemas.microsoft.com/office/drawing/2014/main" id="{6D41252F-A5EF-18B9-7523-0E7753C0F48A}"/>
              </a:ext>
            </a:extLst>
          </p:cNvPr>
          <p:cNvGrpSpPr/>
          <p:nvPr/>
        </p:nvGrpSpPr>
        <p:grpSpPr>
          <a:xfrm>
            <a:off x="3100994" y="1091141"/>
            <a:ext cx="6645251" cy="256058"/>
            <a:chOff x="3999316" y="1134231"/>
            <a:chExt cx="7867991" cy="218955"/>
          </a:xfrm>
        </p:grpSpPr>
        <p:sp>
          <p:nvSpPr>
            <p:cNvPr id="50" name="Rectangle 45">
              <a:extLst>
                <a:ext uri="{FF2B5EF4-FFF2-40B4-BE49-F238E27FC236}">
                  <a16:creationId xmlns:a16="http://schemas.microsoft.com/office/drawing/2014/main" id="{C7B355D7-02AD-C2B3-1EB8-493E5021303B}"/>
                </a:ext>
              </a:extLst>
            </p:cNvPr>
            <p:cNvSpPr/>
            <p:nvPr/>
          </p:nvSpPr>
          <p:spPr>
            <a:xfrm>
              <a:off x="3999316" y="1134231"/>
              <a:ext cx="3922856" cy="218955"/>
            </a:xfrm>
            <a:prstGeom prst="rect">
              <a:avLst/>
            </a:prstGeom>
            <a:solidFill>
              <a:srgbClr val="FF8D36"/>
            </a:solidFill>
            <a:ln w="38100" cap="rnd" algn="ctr">
              <a:noFill/>
              <a:round/>
              <a:headEnd/>
              <a:tailEnd/>
            </a:ln>
          </p:spPr>
          <p:txBody>
            <a:bodyPr lIns="29250" tIns="0" rIns="29250" bIns="0" anchor="ctr" anchorCtr="0"/>
            <a:lstStyle/>
            <a:p>
              <a:pPr defTabSz="742950" eaLnBrk="0" hangingPunct="0">
                <a:defRPr/>
              </a:pPr>
              <a:r>
                <a:rPr lang="ja-JP" altLang="en-US" sz="1400">
                  <a:solidFill>
                    <a:prstClr val="white"/>
                  </a:solidFill>
                  <a:latin typeface="Trebuchet MS" panose="020B0603020202020204" pitchFamily="34" charset="0"/>
                  <a:ea typeface="Meiryo UI" panose="020B0604030504040204" pitchFamily="50" charset="-128"/>
                </a:rPr>
                <a:t>金額</a:t>
              </a:r>
            </a:p>
          </p:txBody>
        </p:sp>
        <p:sp>
          <p:nvSpPr>
            <p:cNvPr id="9" name="Rectangle 45">
              <a:extLst>
                <a:ext uri="{FF2B5EF4-FFF2-40B4-BE49-F238E27FC236}">
                  <a16:creationId xmlns:a16="http://schemas.microsoft.com/office/drawing/2014/main" id="{C26CB61E-26D8-6DCF-6494-81A5D4EBADA2}"/>
                </a:ext>
              </a:extLst>
            </p:cNvPr>
            <p:cNvSpPr/>
            <p:nvPr/>
          </p:nvSpPr>
          <p:spPr>
            <a:xfrm>
              <a:off x="7944451" y="1134231"/>
              <a:ext cx="3922856" cy="218955"/>
            </a:xfrm>
            <a:prstGeom prst="rect">
              <a:avLst/>
            </a:prstGeom>
            <a:solidFill>
              <a:srgbClr val="FF8D36"/>
            </a:solidFill>
            <a:ln w="38100" cap="rnd" algn="ctr">
              <a:noFill/>
              <a:round/>
              <a:headEnd/>
              <a:tailEnd/>
            </a:ln>
          </p:spPr>
          <p:txBody>
            <a:bodyPr lIns="29250" tIns="0" rIns="29250" bIns="0" anchor="ctr" anchorCtr="0"/>
            <a:lstStyle/>
            <a:p>
              <a:pPr defTabSz="742950" eaLnBrk="0" hangingPunct="0">
                <a:defRPr/>
              </a:pPr>
              <a:r>
                <a:rPr lang="ja-JP" altLang="en-US" sz="1400">
                  <a:solidFill>
                    <a:prstClr val="white"/>
                  </a:solidFill>
                  <a:latin typeface="Trebuchet MS" panose="020B0603020202020204" pitchFamily="34" charset="0"/>
                  <a:ea typeface="Meiryo UI" panose="020B0604030504040204" pitchFamily="50" charset="-128"/>
                </a:rPr>
                <a:t>積算の考え方</a:t>
              </a:r>
            </a:p>
          </p:txBody>
        </p:sp>
      </p:grpSp>
      <p:sp>
        <p:nvSpPr>
          <p:cNvPr id="31" name="Rectangle 2">
            <a:extLst>
              <a:ext uri="{FF2B5EF4-FFF2-40B4-BE49-F238E27FC236}">
                <a16:creationId xmlns:a16="http://schemas.microsoft.com/office/drawing/2014/main" id="{F4E5A249-6D6E-E1C5-BDD6-A84B36E4A023}"/>
              </a:ext>
            </a:extLst>
          </p:cNvPr>
          <p:cNvSpPr/>
          <p:nvPr/>
        </p:nvSpPr>
        <p:spPr>
          <a:xfrm>
            <a:off x="3100993" y="1500269"/>
            <a:ext cx="3332034"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cxnSp>
        <p:nvCxnSpPr>
          <p:cNvPr id="11" name="Straight Connector 71">
            <a:extLst>
              <a:ext uri="{FF2B5EF4-FFF2-40B4-BE49-F238E27FC236}">
                <a16:creationId xmlns:a16="http://schemas.microsoft.com/office/drawing/2014/main" id="{5A6D18A8-634A-308F-5BAE-C0BE5A245E71}"/>
              </a:ext>
            </a:extLst>
          </p:cNvPr>
          <p:cNvCxnSpPr>
            <a:cxnSpLocks/>
          </p:cNvCxnSpPr>
          <p:nvPr/>
        </p:nvCxnSpPr>
        <p:spPr>
          <a:xfrm>
            <a:off x="140939" y="2493617"/>
            <a:ext cx="9485596"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Rectangle 3">
            <a:extLst>
              <a:ext uri="{FF2B5EF4-FFF2-40B4-BE49-F238E27FC236}">
                <a16:creationId xmlns:a16="http://schemas.microsoft.com/office/drawing/2014/main" id="{6CEAD92F-D403-BA68-54A9-2D757A233248}"/>
              </a:ext>
            </a:extLst>
          </p:cNvPr>
          <p:cNvSpPr/>
          <p:nvPr/>
        </p:nvSpPr>
        <p:spPr>
          <a:xfrm>
            <a:off x="140939" y="1500269"/>
            <a:ext cx="1205820" cy="945197"/>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物品のリース経費</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19" name="Rectangle 2">
            <a:extLst>
              <a:ext uri="{FF2B5EF4-FFF2-40B4-BE49-F238E27FC236}">
                <a16:creationId xmlns:a16="http://schemas.microsoft.com/office/drawing/2014/main" id="{EF5CDC35-8DF0-8196-C223-9597EB20DBD4}"/>
              </a:ext>
            </a:extLst>
          </p:cNvPr>
          <p:cNvSpPr/>
          <p:nvPr/>
        </p:nvSpPr>
        <p:spPr>
          <a:xfrm>
            <a:off x="1382239" y="1500269"/>
            <a:ext cx="1732970"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endParaRPr kumimoji="1" lang="ja-JP" altLang="en-US"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ローカル</a:t>
            </a:r>
            <a:r>
              <a:rPr kumimoji="1" lang="en-US" altLang="ja-JP" sz="1000">
                <a:solidFill>
                  <a:srgbClr val="3EAD92"/>
                </a:solidFill>
                <a:latin typeface="Trebuchet MS" panose="020B0603020202020204" pitchFamily="34" charset="0"/>
                <a:ea typeface="Meiryo UI" panose="020B0604030504040204" pitchFamily="50" charset="-128"/>
              </a:rPr>
              <a:t>5G</a:t>
            </a:r>
            <a:r>
              <a:rPr kumimoji="1" lang="ja-JP" altLang="en-US" sz="1000">
                <a:solidFill>
                  <a:srgbClr val="3EAD92"/>
                </a:solidFill>
                <a:latin typeface="Trebuchet MS" panose="020B0603020202020204" pitchFamily="34" charset="0"/>
                <a:ea typeface="Meiryo UI" panose="020B0604030504040204" pitchFamily="50" charset="-128"/>
              </a:rPr>
              <a:t>サブスク</a:t>
            </a:r>
            <a:endParaRPr kumimoji="1" lang="en-US" altLang="ja-JP" sz="1000">
              <a:solidFill>
                <a:srgbClr val="575757"/>
              </a:solidFill>
              <a:latin typeface="Trebuchet MS" panose="020B0603020202020204" pitchFamily="34" charset="0"/>
              <a:ea typeface="Meiryo UI" panose="020B0604030504040204" pitchFamily="50" charset="-128"/>
            </a:endParaRPr>
          </a:p>
        </p:txBody>
      </p:sp>
      <p:sp>
        <p:nvSpPr>
          <p:cNvPr id="2" name="Rectangle 3">
            <a:extLst>
              <a:ext uri="{FF2B5EF4-FFF2-40B4-BE49-F238E27FC236}">
                <a16:creationId xmlns:a16="http://schemas.microsoft.com/office/drawing/2014/main" id="{AE0F1A12-FDFF-7E61-FDEC-1FE1B21F0694}"/>
              </a:ext>
            </a:extLst>
          </p:cNvPr>
          <p:cNvSpPr/>
          <p:nvPr/>
        </p:nvSpPr>
        <p:spPr>
          <a:xfrm>
            <a:off x="158570" y="2142035"/>
            <a:ext cx="9606491" cy="303432"/>
          </a:xfrm>
          <a:prstGeom prst="rect">
            <a:avLst/>
          </a:prstGeom>
          <a:solidFill>
            <a:srgbClr val="FFE6D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875" tIns="0" rIns="0" bIns="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8" name="Rectangle 2">
            <a:extLst>
              <a:ext uri="{FF2B5EF4-FFF2-40B4-BE49-F238E27FC236}">
                <a16:creationId xmlns:a16="http://schemas.microsoft.com/office/drawing/2014/main" id="{D7B75890-A664-046F-F25D-DFEF1FEE4729}"/>
              </a:ext>
            </a:extLst>
          </p:cNvPr>
          <p:cNvSpPr/>
          <p:nvPr/>
        </p:nvSpPr>
        <p:spPr>
          <a:xfrm>
            <a:off x="3498651" y="2197016"/>
            <a:ext cx="1688414" cy="193469"/>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12" name="Rectangle 2">
            <a:extLst>
              <a:ext uri="{FF2B5EF4-FFF2-40B4-BE49-F238E27FC236}">
                <a16:creationId xmlns:a16="http://schemas.microsoft.com/office/drawing/2014/main" id="{412D743C-91E5-CC36-D4CA-6B34DF919A1F}"/>
              </a:ext>
            </a:extLst>
          </p:cNvPr>
          <p:cNvSpPr/>
          <p:nvPr/>
        </p:nvSpPr>
        <p:spPr>
          <a:xfrm>
            <a:off x="6433027" y="1500269"/>
            <a:ext cx="3332034"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か月</a:t>
            </a:r>
            <a:endParaRPr kumimoji="1" lang="en-US" altLang="ja-JP" sz="1000">
              <a:solidFill>
                <a:srgbClr val="3EAD92"/>
              </a:solidFill>
              <a:latin typeface="Trebuchet MS" panose="020B0603020202020204" pitchFamily="34" charset="0"/>
              <a:ea typeface="Meiryo UI" panose="020B0604030504040204" pitchFamily="50" charset="-128"/>
            </a:endParaRPr>
          </a:p>
        </p:txBody>
      </p:sp>
      <p:sp>
        <p:nvSpPr>
          <p:cNvPr id="13" name="Rectangle 2">
            <a:extLst>
              <a:ext uri="{FF2B5EF4-FFF2-40B4-BE49-F238E27FC236}">
                <a16:creationId xmlns:a16="http://schemas.microsoft.com/office/drawing/2014/main" id="{9226C6D2-56E8-7B15-2501-30B56B55F88A}"/>
              </a:ext>
            </a:extLst>
          </p:cNvPr>
          <p:cNvSpPr/>
          <p:nvPr/>
        </p:nvSpPr>
        <p:spPr>
          <a:xfrm>
            <a:off x="3100993" y="2554040"/>
            <a:ext cx="3332034"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cxnSp>
        <p:nvCxnSpPr>
          <p:cNvPr id="14" name="Straight Connector 71">
            <a:extLst>
              <a:ext uri="{FF2B5EF4-FFF2-40B4-BE49-F238E27FC236}">
                <a16:creationId xmlns:a16="http://schemas.microsoft.com/office/drawing/2014/main" id="{088F4EE1-8F31-CDD8-412D-E1AD482D6226}"/>
              </a:ext>
            </a:extLst>
          </p:cNvPr>
          <p:cNvCxnSpPr>
            <a:cxnSpLocks/>
          </p:cNvCxnSpPr>
          <p:nvPr/>
        </p:nvCxnSpPr>
        <p:spPr>
          <a:xfrm>
            <a:off x="140939" y="3547387"/>
            <a:ext cx="9485596"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FA7BF320-D800-B8C1-01B8-DBAAC8CF1F40}"/>
              </a:ext>
            </a:extLst>
          </p:cNvPr>
          <p:cNvSpPr/>
          <p:nvPr/>
        </p:nvSpPr>
        <p:spPr>
          <a:xfrm>
            <a:off x="140939" y="2554040"/>
            <a:ext cx="1205820" cy="945197"/>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物品の購入経費</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1" name="Rectangle 2">
            <a:extLst>
              <a:ext uri="{FF2B5EF4-FFF2-40B4-BE49-F238E27FC236}">
                <a16:creationId xmlns:a16="http://schemas.microsoft.com/office/drawing/2014/main" id="{642002BF-BC34-F01A-1894-5DFD74474805}"/>
              </a:ext>
            </a:extLst>
          </p:cNvPr>
          <p:cNvSpPr/>
          <p:nvPr/>
        </p:nvSpPr>
        <p:spPr>
          <a:xfrm>
            <a:off x="1382239" y="2554040"/>
            <a:ext cx="1732970"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endParaRPr kumimoji="1" lang="ja-JP" altLang="en-US"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バッテリー</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無線機器</a:t>
            </a:r>
            <a:endParaRPr kumimoji="1" lang="en-US" altLang="ja-JP" sz="1000">
              <a:solidFill>
                <a:srgbClr val="575757"/>
              </a:solidFill>
              <a:latin typeface="Trebuchet MS" panose="020B0603020202020204" pitchFamily="34" charset="0"/>
              <a:ea typeface="Meiryo UI" panose="020B0604030504040204" pitchFamily="50" charset="-128"/>
            </a:endParaRPr>
          </a:p>
        </p:txBody>
      </p:sp>
      <p:sp>
        <p:nvSpPr>
          <p:cNvPr id="22" name="Rectangle 3">
            <a:extLst>
              <a:ext uri="{FF2B5EF4-FFF2-40B4-BE49-F238E27FC236}">
                <a16:creationId xmlns:a16="http://schemas.microsoft.com/office/drawing/2014/main" id="{83D74245-D138-3435-870E-4C99F340DE88}"/>
              </a:ext>
            </a:extLst>
          </p:cNvPr>
          <p:cNvSpPr/>
          <p:nvPr/>
        </p:nvSpPr>
        <p:spPr>
          <a:xfrm>
            <a:off x="158570" y="3195807"/>
            <a:ext cx="9606491" cy="303432"/>
          </a:xfrm>
          <a:prstGeom prst="rect">
            <a:avLst/>
          </a:prstGeom>
          <a:solidFill>
            <a:srgbClr val="FFE6D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875" tIns="0" rIns="0" bIns="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5" name="Rectangle 2">
            <a:extLst>
              <a:ext uri="{FF2B5EF4-FFF2-40B4-BE49-F238E27FC236}">
                <a16:creationId xmlns:a16="http://schemas.microsoft.com/office/drawing/2014/main" id="{0E6FA179-80A9-1549-1B33-C810513830E5}"/>
              </a:ext>
            </a:extLst>
          </p:cNvPr>
          <p:cNvSpPr/>
          <p:nvPr/>
        </p:nvSpPr>
        <p:spPr>
          <a:xfrm>
            <a:off x="3498651" y="3250787"/>
            <a:ext cx="1688414" cy="193469"/>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26" name="Rectangle 2">
            <a:extLst>
              <a:ext uri="{FF2B5EF4-FFF2-40B4-BE49-F238E27FC236}">
                <a16:creationId xmlns:a16="http://schemas.microsoft.com/office/drawing/2014/main" id="{4ABE24AA-B573-CE7E-7E1D-038DB1001376}"/>
              </a:ext>
            </a:extLst>
          </p:cNvPr>
          <p:cNvSpPr/>
          <p:nvPr/>
        </p:nvSpPr>
        <p:spPr>
          <a:xfrm>
            <a:off x="6433027" y="2554040"/>
            <a:ext cx="3332034" cy="795498"/>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個</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個</a:t>
            </a:r>
            <a:endParaRPr kumimoji="1" lang="en-US" altLang="ja-JP" sz="1000">
              <a:solidFill>
                <a:srgbClr val="3EAD92"/>
              </a:solidFill>
              <a:latin typeface="Trebuchet MS" panose="020B0603020202020204" pitchFamily="34" charset="0"/>
              <a:ea typeface="Meiryo UI" panose="020B0604030504040204" pitchFamily="50" charset="-128"/>
            </a:endParaRPr>
          </a:p>
        </p:txBody>
      </p:sp>
      <p:sp>
        <p:nvSpPr>
          <p:cNvPr id="41" name="Rectangle 2">
            <a:extLst>
              <a:ext uri="{FF2B5EF4-FFF2-40B4-BE49-F238E27FC236}">
                <a16:creationId xmlns:a16="http://schemas.microsoft.com/office/drawing/2014/main" id="{21E7081B-9E87-91A2-1AC0-A644CE51E5B3}"/>
              </a:ext>
            </a:extLst>
          </p:cNvPr>
          <p:cNvSpPr/>
          <p:nvPr/>
        </p:nvSpPr>
        <p:spPr>
          <a:xfrm>
            <a:off x="3100993" y="3595539"/>
            <a:ext cx="3332034" cy="79549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sp>
        <p:nvSpPr>
          <p:cNvPr id="45" name="Rectangle 3">
            <a:extLst>
              <a:ext uri="{FF2B5EF4-FFF2-40B4-BE49-F238E27FC236}">
                <a16:creationId xmlns:a16="http://schemas.microsoft.com/office/drawing/2014/main" id="{27EE2CE3-BD82-4DE6-A871-8F415C929975}"/>
              </a:ext>
            </a:extLst>
          </p:cNvPr>
          <p:cNvSpPr/>
          <p:nvPr/>
        </p:nvSpPr>
        <p:spPr>
          <a:xfrm>
            <a:off x="140939" y="3595541"/>
            <a:ext cx="1205820" cy="945197"/>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役務費</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6" name="Rectangle 2">
            <a:extLst>
              <a:ext uri="{FF2B5EF4-FFF2-40B4-BE49-F238E27FC236}">
                <a16:creationId xmlns:a16="http://schemas.microsoft.com/office/drawing/2014/main" id="{B258B95B-2AB2-F344-E576-077016084A21}"/>
              </a:ext>
            </a:extLst>
          </p:cNvPr>
          <p:cNvSpPr/>
          <p:nvPr/>
        </p:nvSpPr>
        <p:spPr>
          <a:xfrm>
            <a:off x="1382239" y="3595539"/>
            <a:ext cx="1732970" cy="79549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endParaRPr kumimoji="1" lang="ja-JP" altLang="en-US"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ＡＩ開発費</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ja-JP" altLang="en-US" sz="1000">
                <a:solidFill>
                  <a:srgbClr val="3EAD92"/>
                </a:solidFill>
                <a:latin typeface="Trebuchet MS" panose="020B0603020202020204" pitchFamily="34" charset="0"/>
                <a:ea typeface="Meiryo UI" panose="020B0604030504040204" pitchFamily="50" charset="-128"/>
              </a:rPr>
              <a:t>アプリケーション開発費</a:t>
            </a:r>
            <a:endParaRPr kumimoji="1" lang="en-US" altLang="ja-JP" sz="1000">
              <a:solidFill>
                <a:srgbClr val="575757"/>
              </a:solidFill>
              <a:latin typeface="Trebuchet MS" panose="020B0603020202020204" pitchFamily="34" charset="0"/>
              <a:ea typeface="Meiryo UI" panose="020B0604030504040204" pitchFamily="50" charset="-128"/>
            </a:endParaRPr>
          </a:p>
        </p:txBody>
      </p:sp>
      <p:sp>
        <p:nvSpPr>
          <p:cNvPr id="47" name="Rectangle 3">
            <a:extLst>
              <a:ext uri="{FF2B5EF4-FFF2-40B4-BE49-F238E27FC236}">
                <a16:creationId xmlns:a16="http://schemas.microsoft.com/office/drawing/2014/main" id="{0F713E94-3443-FFFE-D303-0190FFA00040}"/>
              </a:ext>
            </a:extLst>
          </p:cNvPr>
          <p:cNvSpPr/>
          <p:nvPr/>
        </p:nvSpPr>
        <p:spPr>
          <a:xfrm>
            <a:off x="158570" y="4237308"/>
            <a:ext cx="9606491" cy="303432"/>
          </a:xfrm>
          <a:prstGeom prst="rect">
            <a:avLst/>
          </a:prstGeom>
          <a:solidFill>
            <a:srgbClr val="FFE6D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875" tIns="0" rIns="0" bIns="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8" name="Rectangle 2">
            <a:extLst>
              <a:ext uri="{FF2B5EF4-FFF2-40B4-BE49-F238E27FC236}">
                <a16:creationId xmlns:a16="http://schemas.microsoft.com/office/drawing/2014/main" id="{6D997B18-7A44-DAAD-AEDA-9FB71A58E95D}"/>
              </a:ext>
            </a:extLst>
          </p:cNvPr>
          <p:cNvSpPr/>
          <p:nvPr/>
        </p:nvSpPr>
        <p:spPr>
          <a:xfrm>
            <a:off x="3498651" y="4292288"/>
            <a:ext cx="1688414" cy="193469"/>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49" name="Rectangle 2">
            <a:extLst>
              <a:ext uri="{FF2B5EF4-FFF2-40B4-BE49-F238E27FC236}">
                <a16:creationId xmlns:a16="http://schemas.microsoft.com/office/drawing/2014/main" id="{A4122755-37EA-E08A-232C-6B9768F4EDEC}"/>
              </a:ext>
            </a:extLst>
          </p:cNvPr>
          <p:cNvSpPr/>
          <p:nvPr/>
        </p:nvSpPr>
        <p:spPr>
          <a:xfrm>
            <a:off x="6433027" y="3595539"/>
            <a:ext cx="3332034" cy="795496"/>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575757"/>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人日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円</a:t>
            </a:r>
            <a:endParaRPr kumimoji="1" lang="en-US" altLang="ja-JP" sz="1000">
              <a:solidFill>
                <a:srgbClr val="3EAD92"/>
              </a:solidFill>
              <a:latin typeface="Trebuchet MS" panose="020B0603020202020204" pitchFamily="34" charset="0"/>
              <a:ea typeface="Meiryo UI" panose="020B0604030504040204" pitchFamily="50" charset="-128"/>
            </a:endParaRPr>
          </a:p>
          <a:p>
            <a:pPr marL="193477" lvl="1" indent="-105767" defTabSz="742950">
              <a:buClr>
                <a:srgbClr val="FF8222"/>
              </a:buClr>
              <a:buFont typeface="Trebuchet MS" panose="020B0603020202020204" pitchFamily="34" charset="0"/>
              <a:buChar char="•"/>
              <a:defRPr/>
            </a:pPr>
            <a:r>
              <a:rPr kumimoji="1" lang="en-US" altLang="ja-JP" sz="1000">
                <a:solidFill>
                  <a:srgbClr val="3EAD92"/>
                </a:solidFill>
                <a:latin typeface="Trebuchet MS" panose="020B0603020202020204" pitchFamily="34" charset="0"/>
                <a:ea typeface="Meiryo UI" panose="020B0604030504040204" pitchFamily="50" charset="-128"/>
              </a:rPr>
              <a:t>XX</a:t>
            </a:r>
            <a:r>
              <a:rPr kumimoji="1" lang="ja-JP" altLang="en-US" sz="1000">
                <a:solidFill>
                  <a:srgbClr val="3EAD92"/>
                </a:solidFill>
                <a:latin typeface="Trebuchet MS" panose="020B0603020202020204" pitchFamily="34" charset="0"/>
                <a:ea typeface="Meiryo UI" panose="020B0604030504040204" pitchFamily="50" charset="-128"/>
              </a:rPr>
              <a:t>人日 </a:t>
            </a:r>
            <a:r>
              <a:rPr kumimoji="1" lang="en-US" altLang="ja-JP" sz="1000">
                <a:solidFill>
                  <a:srgbClr val="3EAD92"/>
                </a:solidFill>
                <a:latin typeface="Trebuchet MS" panose="020B0603020202020204" pitchFamily="34" charset="0"/>
                <a:ea typeface="Meiryo UI" panose="020B0604030504040204" pitchFamily="50" charset="-128"/>
              </a:rPr>
              <a:t>× XX</a:t>
            </a:r>
            <a:r>
              <a:rPr kumimoji="1" lang="ja-JP" altLang="en-US" sz="1000">
                <a:solidFill>
                  <a:srgbClr val="3EAD92"/>
                </a:solidFill>
                <a:latin typeface="Trebuchet MS" panose="020B0603020202020204" pitchFamily="34" charset="0"/>
                <a:ea typeface="Meiryo UI" panose="020B0604030504040204" pitchFamily="50" charset="-128"/>
              </a:rPr>
              <a:t>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cxnSp>
        <p:nvCxnSpPr>
          <p:cNvPr id="34" name="Straight Connector 71">
            <a:extLst>
              <a:ext uri="{FF2B5EF4-FFF2-40B4-BE49-F238E27FC236}">
                <a16:creationId xmlns:a16="http://schemas.microsoft.com/office/drawing/2014/main" id="{E0D90AD1-A745-49DC-0B32-A4B576B38E46}"/>
              </a:ext>
            </a:extLst>
          </p:cNvPr>
          <p:cNvCxnSpPr>
            <a:cxnSpLocks/>
          </p:cNvCxnSpPr>
          <p:nvPr/>
        </p:nvCxnSpPr>
        <p:spPr>
          <a:xfrm>
            <a:off x="140939" y="4576204"/>
            <a:ext cx="9485596"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Rectangle 2">
            <a:extLst>
              <a:ext uri="{FF2B5EF4-FFF2-40B4-BE49-F238E27FC236}">
                <a16:creationId xmlns:a16="http://schemas.microsoft.com/office/drawing/2014/main" id="{C8ACE7B8-FC01-06DF-9C0C-2DAE1D15C96D}"/>
              </a:ext>
            </a:extLst>
          </p:cNvPr>
          <p:cNvSpPr/>
          <p:nvPr/>
        </p:nvSpPr>
        <p:spPr>
          <a:xfrm>
            <a:off x="3100993" y="4619768"/>
            <a:ext cx="3332034" cy="59361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cxnSp>
        <p:nvCxnSpPr>
          <p:cNvPr id="61" name="Straight Connector 71">
            <a:extLst>
              <a:ext uri="{FF2B5EF4-FFF2-40B4-BE49-F238E27FC236}">
                <a16:creationId xmlns:a16="http://schemas.microsoft.com/office/drawing/2014/main" id="{055E6C37-E8D4-B0EF-42F2-CC3EDCFE0CC0}"/>
              </a:ext>
            </a:extLst>
          </p:cNvPr>
          <p:cNvCxnSpPr>
            <a:cxnSpLocks/>
          </p:cNvCxnSpPr>
          <p:nvPr/>
        </p:nvCxnSpPr>
        <p:spPr>
          <a:xfrm>
            <a:off x="140939" y="5603983"/>
            <a:ext cx="9485596" cy="0"/>
          </a:xfrm>
          <a:prstGeom prst="line">
            <a:avLst/>
          </a:prstGeom>
          <a:ln w="9525" cap="rnd" cmpd="sng" algn="ctr">
            <a:solidFill>
              <a:srgbClr val="9A9A9A"/>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2" name="Rectangle 3">
            <a:extLst>
              <a:ext uri="{FF2B5EF4-FFF2-40B4-BE49-F238E27FC236}">
                <a16:creationId xmlns:a16="http://schemas.microsoft.com/office/drawing/2014/main" id="{EACA5FA5-75FE-7191-7D84-E0CA9213F3F0}"/>
              </a:ext>
            </a:extLst>
          </p:cNvPr>
          <p:cNvSpPr/>
          <p:nvPr/>
        </p:nvSpPr>
        <p:spPr>
          <a:xfrm>
            <a:off x="140939" y="4619769"/>
            <a:ext cx="1205820" cy="945197"/>
          </a:xfrm>
          <a:prstGeom prst="rect">
            <a:avLst/>
          </a:prstGeom>
          <a:solidFill>
            <a:schemeClr val="tx2">
              <a:lumMod val="20000"/>
              <a:lumOff val="8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その他</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63" name="Rectangle 2">
            <a:extLst>
              <a:ext uri="{FF2B5EF4-FFF2-40B4-BE49-F238E27FC236}">
                <a16:creationId xmlns:a16="http://schemas.microsoft.com/office/drawing/2014/main" id="{843603C5-3FF9-DB0C-29AE-4E6BDBDC2151}"/>
              </a:ext>
            </a:extLst>
          </p:cNvPr>
          <p:cNvSpPr/>
          <p:nvPr/>
        </p:nvSpPr>
        <p:spPr>
          <a:xfrm>
            <a:off x="1382239" y="4619768"/>
            <a:ext cx="1732970" cy="59361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p>
        </p:txBody>
      </p:sp>
      <p:sp>
        <p:nvSpPr>
          <p:cNvPr id="64" name="Rectangle 3">
            <a:extLst>
              <a:ext uri="{FF2B5EF4-FFF2-40B4-BE49-F238E27FC236}">
                <a16:creationId xmlns:a16="http://schemas.microsoft.com/office/drawing/2014/main" id="{A0534C95-213E-5626-53E3-654583A4C123}"/>
              </a:ext>
            </a:extLst>
          </p:cNvPr>
          <p:cNvSpPr/>
          <p:nvPr/>
        </p:nvSpPr>
        <p:spPr>
          <a:xfrm>
            <a:off x="158570" y="5261536"/>
            <a:ext cx="9606491" cy="303432"/>
          </a:xfrm>
          <a:prstGeom prst="rect">
            <a:avLst/>
          </a:prstGeom>
          <a:solidFill>
            <a:srgbClr val="FFE6D3"/>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875" tIns="0" rIns="0" bIns="0"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計（税込み）</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65" name="Rectangle 2">
            <a:extLst>
              <a:ext uri="{FF2B5EF4-FFF2-40B4-BE49-F238E27FC236}">
                <a16:creationId xmlns:a16="http://schemas.microsoft.com/office/drawing/2014/main" id="{0F835B2C-EB08-8159-6FE1-4BDF3A1ECD7C}"/>
              </a:ext>
            </a:extLst>
          </p:cNvPr>
          <p:cNvSpPr/>
          <p:nvPr/>
        </p:nvSpPr>
        <p:spPr>
          <a:xfrm>
            <a:off x="3498651" y="5316517"/>
            <a:ext cx="1688414" cy="193469"/>
          </a:xfrm>
          <a:prstGeom prst="rect">
            <a:avLst/>
          </a:prstGeom>
          <a:solidFill>
            <a:schemeClr val="bg1"/>
          </a:solidFill>
          <a:ln w="12700" cap="flat" cmpd="sng" algn="ctr">
            <a:noFill/>
            <a:prstDash val="solid"/>
          </a:ln>
          <a:effectLst/>
          <a:extLst>
            <a:ext uri="{91240B29-F687-4F45-9708-019B960494DF}">
              <a14:hiddenLine xmlns:a14="http://schemas.microsoft.com/office/drawing/2010/main" w="12700"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en-US" altLang="ja-JP" sz="1000" kern="0">
                <a:solidFill>
                  <a:srgbClr val="575757"/>
                </a:solidFill>
                <a:latin typeface="Trebuchet MS" panose="020B0603020202020204" pitchFamily="34" charset="0"/>
                <a:ea typeface="Meiryo UI" panose="020B0604030504040204" pitchFamily="50" charset="-128"/>
              </a:rPr>
              <a:t>XXX</a:t>
            </a:r>
            <a:r>
              <a:rPr kumimoji="1" lang="ja-JP" altLang="en-US" sz="1000" kern="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4FB49C"/>
              </a:solidFill>
              <a:latin typeface="Trebuchet MS" panose="020B0603020202020204" pitchFamily="34" charset="0"/>
              <a:ea typeface="Meiryo UI" panose="020B0604030504040204" pitchFamily="50" charset="-128"/>
            </a:endParaRPr>
          </a:p>
        </p:txBody>
      </p:sp>
      <p:sp>
        <p:nvSpPr>
          <p:cNvPr id="66" name="Rectangle 2">
            <a:extLst>
              <a:ext uri="{FF2B5EF4-FFF2-40B4-BE49-F238E27FC236}">
                <a16:creationId xmlns:a16="http://schemas.microsoft.com/office/drawing/2014/main" id="{268AE339-1642-8F62-062A-3760DC40BC45}"/>
              </a:ext>
            </a:extLst>
          </p:cNvPr>
          <p:cNvSpPr/>
          <p:nvPr/>
        </p:nvSpPr>
        <p:spPr>
          <a:xfrm>
            <a:off x="6433027" y="4619768"/>
            <a:ext cx="3332034" cy="593615"/>
          </a:xfrm>
          <a:prstGeom prst="rect">
            <a:avLst/>
          </a:prstGeom>
          <a:no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93477" lvl="1" indent="-105767" defTabSz="742950">
              <a:buClr>
                <a:srgbClr val="FF8222"/>
              </a:buClr>
              <a:buFont typeface="Trebuchet MS" panose="020B0603020202020204" pitchFamily="34" charset="0"/>
              <a:buChar char="•"/>
              <a:defRPr/>
            </a:pPr>
            <a:r>
              <a:rPr kumimoji="1" lang="en-US" altLang="ja-JP" sz="1000">
                <a:solidFill>
                  <a:srgbClr val="575757"/>
                </a:solidFill>
                <a:latin typeface="Trebuchet MS" panose="020B0603020202020204" pitchFamily="34" charset="0"/>
                <a:ea typeface="Meiryo UI" panose="020B0604030504040204" pitchFamily="50" charset="-128"/>
              </a:rPr>
              <a:t>XX</a:t>
            </a:r>
            <a:r>
              <a:rPr kumimoji="1" lang="ja-JP" altLang="en-US" sz="1000">
                <a:solidFill>
                  <a:srgbClr val="575757"/>
                </a:solidFill>
                <a:latin typeface="Trebuchet MS" panose="020B0603020202020204" pitchFamily="34" charset="0"/>
                <a:ea typeface="Meiryo UI" panose="020B0604030504040204" pitchFamily="50" charset="-128"/>
              </a:rPr>
              <a:t>万円</a:t>
            </a:r>
            <a:endParaRPr kumimoji="1" lang="en-US" altLang="ja-JP" sz="1000">
              <a:solidFill>
                <a:srgbClr val="3EAD92"/>
              </a:solidFill>
              <a:latin typeface="Trebuchet MS" panose="020B0603020202020204" pitchFamily="34" charset="0"/>
              <a:ea typeface="Meiryo UI" panose="020B0604030504040204" pitchFamily="50" charset="-128"/>
            </a:endParaRPr>
          </a:p>
        </p:txBody>
      </p:sp>
      <p:sp>
        <p:nvSpPr>
          <p:cNvPr id="67" name="Rectangle 2">
            <a:extLst>
              <a:ext uri="{FF2B5EF4-FFF2-40B4-BE49-F238E27FC236}">
                <a16:creationId xmlns:a16="http://schemas.microsoft.com/office/drawing/2014/main" id="{C8B9F182-490C-9CA3-9812-D94D1EC3E98E}"/>
              </a:ext>
            </a:extLst>
          </p:cNvPr>
          <p:cNvSpPr/>
          <p:nvPr/>
        </p:nvSpPr>
        <p:spPr>
          <a:xfrm>
            <a:off x="4035977" y="813532"/>
            <a:ext cx="2719741" cy="1584585"/>
          </a:xfrm>
          <a:prstGeom prst="wedgeRectCallout">
            <a:avLst>
              <a:gd name="adj1" fmla="val -41604"/>
              <a:gd name="adj2" fmla="val 6363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050" kern="0">
                <a:solidFill>
                  <a:srgbClr val="575757"/>
                </a:solidFill>
                <a:latin typeface="Trebuchet MS" panose="020B0603020202020204" pitchFamily="34" charset="0"/>
                <a:ea typeface="Meiryo UI" panose="020B0604030504040204" pitchFamily="50" charset="-128"/>
              </a:rPr>
              <a:t>購入の対象は、以下のいずれかに限る</a:t>
            </a:r>
            <a:endParaRPr kumimoji="1" lang="en-US" altLang="ja-JP" sz="1050" kern="0">
              <a:solidFill>
                <a:srgbClr val="575757"/>
              </a:solidFill>
              <a:latin typeface="Trebuchet MS" panose="020B0603020202020204" pitchFamily="34" charset="0"/>
              <a:ea typeface="Meiryo UI" panose="020B0604030504040204" pitchFamily="50" charset="-128"/>
            </a:endParaRPr>
          </a:p>
          <a:p>
            <a:pPr marL="263250" lvl="1" indent="-175500">
              <a:buClr>
                <a:schemeClr val="tx2"/>
              </a:buClr>
              <a:buFont typeface="Trebuchet MS" panose="020B0603020202020204" pitchFamily="34" charset="0"/>
              <a:buChar char="•"/>
              <a:defRPr/>
            </a:pPr>
            <a:r>
              <a:rPr kumimoji="1" lang="ja-JP" altLang="en-US" sz="1050">
                <a:solidFill>
                  <a:schemeClr val="tx1"/>
                </a:solidFill>
                <a:latin typeface="Trebuchet MS" panose="020B0603020202020204" pitchFamily="34" charset="0"/>
                <a:ea typeface="Meiryo UI" panose="020B0604030504040204" pitchFamily="50" charset="-128"/>
              </a:rPr>
              <a:t>取得単価が税込１０万円未満又は使用可能期間が１年未満の物品</a:t>
            </a:r>
            <a:endParaRPr kumimoji="1" lang="en-US" altLang="ja-JP" sz="1050">
              <a:solidFill>
                <a:schemeClr val="tx1"/>
              </a:solidFill>
              <a:latin typeface="Trebuchet MS" panose="020B0603020202020204" pitchFamily="34" charset="0"/>
              <a:ea typeface="Meiryo UI" panose="020B0604030504040204" pitchFamily="50" charset="-128"/>
            </a:endParaRPr>
          </a:p>
          <a:p>
            <a:pPr marL="263250" lvl="1" indent="-175500">
              <a:buClr>
                <a:schemeClr val="tx2"/>
              </a:buClr>
              <a:buFont typeface="Trebuchet MS" panose="020B0603020202020204" pitchFamily="34" charset="0"/>
              <a:buChar char="•"/>
              <a:defRPr/>
            </a:pPr>
            <a:r>
              <a:rPr kumimoji="1" lang="ja-JP" altLang="en-US" sz="1050">
                <a:solidFill>
                  <a:schemeClr val="tx1"/>
                </a:solidFill>
                <a:latin typeface="Trebuchet MS" panose="020B0603020202020204" pitchFamily="34" charset="0"/>
                <a:ea typeface="Meiryo UI" panose="020B0604030504040204" pitchFamily="50" charset="-128"/>
              </a:rPr>
              <a:t>リースなどで調達できないネットワーク／ソリューション機器</a:t>
            </a:r>
            <a:endParaRPr kumimoji="1" lang="en-US" altLang="ja-JP" sz="1050">
              <a:solidFill>
                <a:schemeClr val="tx1"/>
              </a:solidFill>
              <a:latin typeface="Trebuchet MS" panose="020B0603020202020204" pitchFamily="34" charset="0"/>
              <a:ea typeface="Meiryo UI" panose="020B0604030504040204" pitchFamily="50" charset="-128"/>
            </a:endParaRPr>
          </a:p>
          <a:p>
            <a:pPr marL="87750" lvl="1">
              <a:buClr>
                <a:schemeClr val="tx2"/>
              </a:buClr>
              <a:defRPr/>
            </a:pPr>
            <a:endParaRPr kumimoji="1" lang="en-US" altLang="ja-JP" sz="1050">
              <a:solidFill>
                <a:schemeClr val="tx1"/>
              </a:solidFill>
              <a:latin typeface="Trebuchet MS" panose="020B0603020202020204" pitchFamily="34" charset="0"/>
              <a:ea typeface="Meiryo UI" panose="020B0604030504040204" pitchFamily="50" charset="-128"/>
            </a:endParaRPr>
          </a:p>
          <a:p>
            <a:pPr marL="87750" lvl="1">
              <a:buClr>
                <a:schemeClr val="tx2"/>
              </a:buClr>
              <a:defRPr/>
            </a:pPr>
            <a:r>
              <a:rPr kumimoji="1" lang="ja-JP" altLang="en-US" sz="1050">
                <a:solidFill>
                  <a:schemeClr val="tx1"/>
                </a:solidFill>
                <a:latin typeface="Trebuchet MS" panose="020B0603020202020204" pitchFamily="34" charset="0"/>
                <a:ea typeface="Meiryo UI" panose="020B0604030504040204" pitchFamily="50" charset="-128"/>
              </a:rPr>
              <a:t>リース等で調達できないネットワーク／ソリューション機器の購入経費を計上する場合、応募時に購入理由書を同時提出すること</a:t>
            </a:r>
            <a:endParaRPr kumimoji="1" lang="en-US" altLang="ja-JP" sz="1050">
              <a:solidFill>
                <a:schemeClr val="tx1"/>
              </a:solidFill>
              <a:latin typeface="Trebuchet MS" panose="020B0603020202020204" pitchFamily="34" charset="0"/>
              <a:ea typeface="Meiryo UI" panose="020B0604030504040204" pitchFamily="50" charset="-128"/>
            </a:endParaRPr>
          </a:p>
        </p:txBody>
      </p:sp>
      <p:sp>
        <p:nvSpPr>
          <p:cNvPr id="55" name="タイトル 16">
            <a:extLst>
              <a:ext uri="{FF2B5EF4-FFF2-40B4-BE49-F238E27FC236}">
                <a16:creationId xmlns:a16="http://schemas.microsoft.com/office/drawing/2014/main" id="{6C470277-3865-4BFD-8C22-EC05C5AEDD85}"/>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実証費用</a:t>
            </a:r>
            <a:endParaRPr lang="ja-JP" altLang="en-US"/>
          </a:p>
        </p:txBody>
      </p:sp>
      <p:sp>
        <p:nvSpPr>
          <p:cNvPr id="57" name="テキスト ボックス 42">
            <a:extLst>
              <a:ext uri="{FF2B5EF4-FFF2-40B4-BE49-F238E27FC236}">
                <a16:creationId xmlns:a16="http://schemas.microsoft.com/office/drawing/2014/main" id="{08276C3E-5C4C-4D3B-B543-86DAC3A3C1EA}"/>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sp>
        <p:nvSpPr>
          <p:cNvPr id="59" name="Rectangle 217">
            <a:extLst>
              <a:ext uri="{FF2B5EF4-FFF2-40B4-BE49-F238E27FC236}">
                <a16:creationId xmlns:a16="http://schemas.microsoft.com/office/drawing/2014/main" id="{6F5452CD-6F0D-43EA-B7DF-556CFD2F925B}"/>
              </a:ext>
            </a:extLst>
          </p:cNvPr>
          <p:cNvSpPr/>
          <p:nvPr/>
        </p:nvSpPr>
        <p:spPr>
          <a:xfrm>
            <a:off x="199844" y="172744"/>
            <a:ext cx="392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評価の観点：実証事業の計画性・実行性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8" name="Rectangle 2">
            <a:extLst>
              <a:ext uri="{FF2B5EF4-FFF2-40B4-BE49-F238E27FC236}">
                <a16:creationId xmlns:a16="http://schemas.microsoft.com/office/drawing/2014/main" id="{732C0031-2B10-DE83-01FB-8303B5FF4481}"/>
              </a:ext>
            </a:extLst>
          </p:cNvPr>
          <p:cNvSpPr/>
          <p:nvPr/>
        </p:nvSpPr>
        <p:spPr>
          <a:xfrm>
            <a:off x="6859916" y="607210"/>
            <a:ext cx="2905145" cy="399735"/>
          </a:xfrm>
          <a:prstGeom prst="wedgeRectCallout">
            <a:avLst>
              <a:gd name="adj1" fmla="val -21955"/>
              <a:gd name="adj2" fmla="val 11687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050" kern="0">
                <a:solidFill>
                  <a:srgbClr val="575757"/>
                </a:solidFill>
                <a:latin typeface="Trebuchet MS" panose="020B0603020202020204" pitchFamily="34" charset="0"/>
                <a:ea typeface="Meiryo UI" panose="020B0604030504040204" pitchFamily="50" charset="-128"/>
              </a:rPr>
              <a:t>金額の積算の根拠を、可能な限り分解して記載すること</a:t>
            </a:r>
            <a:endParaRPr kumimoji="1" lang="en-US" altLang="ja-JP" sz="105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3209219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1862985361"/>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41" name="Rectangle 40">
            <a:extLst>
              <a:ext uri="{FF2B5EF4-FFF2-40B4-BE49-F238E27FC236}">
                <a16:creationId xmlns:a16="http://schemas.microsoft.com/office/drawing/2014/main" id="{C1CFFAAD-B8F7-A72D-B6F0-9865CD3D7B01}"/>
              </a:ext>
            </a:extLst>
          </p:cNvPr>
          <p:cNvSpPr/>
          <p:nvPr/>
        </p:nvSpPr>
        <p:spPr>
          <a:xfrm>
            <a:off x="6216875" y="645974"/>
            <a:ext cx="2907891" cy="592149"/>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サプライチェーンリスク対応を含めたサイバーセキュリティ対策の内容を記載ください</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11" name="タイトル 16">
            <a:extLst>
              <a:ext uri="{FF2B5EF4-FFF2-40B4-BE49-F238E27FC236}">
                <a16:creationId xmlns:a16="http://schemas.microsoft.com/office/drawing/2014/main" id="{886EE707-11FC-434D-BEBB-932473BE6070}"/>
              </a:ext>
            </a:extLst>
          </p:cNvPr>
          <p:cNvSpPr>
            <a:spLocks noGrp="1"/>
          </p:cNvSpPr>
          <p:nvPr>
            <p:ph type="title"/>
          </p:nvPr>
        </p:nvSpPr>
        <p:spPr>
          <a:xfrm>
            <a:off x="511875" y="622801"/>
            <a:ext cx="8883347" cy="270074"/>
          </a:xfrm>
        </p:spPr>
        <p:txBody>
          <a:bodyPr/>
          <a:lstStyle/>
          <a:p>
            <a:r>
              <a:rPr kumimoji="1" lang="ja-JP" altLang="en-US">
                <a:solidFill>
                  <a:srgbClr val="FE9341"/>
                </a:solidFill>
                <a:latin typeface="Trebuchet MS" panose="020B0603020202020204" pitchFamily="34" charset="0"/>
                <a:ea typeface="Meiryo UI" panose="020B0604030504040204" pitchFamily="50" charset="-128"/>
              </a:rPr>
              <a:t>サイバーセキュリティ対策</a:t>
            </a:r>
            <a:endParaRPr lang="ja-JP" altLang="en-US"/>
          </a:p>
        </p:txBody>
      </p:sp>
      <p:sp>
        <p:nvSpPr>
          <p:cNvPr id="13" name="テキスト ボックス 42">
            <a:extLst>
              <a:ext uri="{FF2B5EF4-FFF2-40B4-BE49-F238E27FC236}">
                <a16:creationId xmlns:a16="http://schemas.microsoft.com/office/drawing/2014/main" id="{82D1E747-00A6-4F20-9B3D-B5169A333991}"/>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4</a:t>
            </a:r>
            <a:r>
              <a:rPr kumimoji="1" lang="ja-JP" altLang="en-US" sz="1200">
                <a:solidFill>
                  <a:srgbClr val="575757"/>
                </a:solidFill>
                <a:latin typeface="Trebuchet MS" panose="020B0603020202020204" pitchFamily="34" charset="0"/>
                <a:ea typeface="Meiryo UI" panose="020B0604030504040204" pitchFamily="50" charset="-128"/>
              </a:rPr>
              <a:t>章：実証計画</a:t>
            </a:r>
          </a:p>
        </p:txBody>
      </p:sp>
      <p:sp>
        <p:nvSpPr>
          <p:cNvPr id="14" name="Rectangle 217">
            <a:extLst>
              <a:ext uri="{FF2B5EF4-FFF2-40B4-BE49-F238E27FC236}">
                <a16:creationId xmlns:a16="http://schemas.microsoft.com/office/drawing/2014/main" id="{8F59F041-334F-4893-816E-93EE301C252F}"/>
              </a:ext>
            </a:extLst>
          </p:cNvPr>
          <p:cNvSpPr/>
          <p:nvPr/>
        </p:nvSpPr>
        <p:spPr>
          <a:xfrm>
            <a:off x="199844" y="172744"/>
            <a:ext cx="2376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評価の観点：サイバーセキュリティ対策</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35974403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2336174397"/>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41" name="Rectangle 40">
            <a:extLst>
              <a:ext uri="{FF2B5EF4-FFF2-40B4-BE49-F238E27FC236}">
                <a16:creationId xmlns:a16="http://schemas.microsoft.com/office/drawing/2014/main" id="{C1CFFAAD-B8F7-A72D-B6F0-9865CD3D7B01}"/>
              </a:ext>
            </a:extLst>
          </p:cNvPr>
          <p:cNvSpPr/>
          <p:nvPr/>
        </p:nvSpPr>
        <p:spPr>
          <a:xfrm>
            <a:off x="950497" y="1983283"/>
            <a:ext cx="7452268" cy="2634437"/>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63250" lvl="1" indent="-175500">
              <a:buClr>
                <a:schemeClr val="tx2"/>
              </a:buClr>
              <a:buFont typeface="Trebuchet MS" panose="020B0603020202020204" pitchFamily="34" charset="0"/>
              <a:buChar char="•"/>
              <a:defRPr/>
            </a:pPr>
            <a:r>
              <a:rPr kumimoji="1" lang="ja-JP" altLang="en-US" sz="1300">
                <a:solidFill>
                  <a:schemeClr val="tx1"/>
                </a:solidFill>
                <a:latin typeface="Trebuchet MS" panose="020B0603020202020204" pitchFamily="34" charset="0"/>
                <a:ea typeface="Meiryo UI" panose="020B0604030504040204" pitchFamily="50" charset="-128"/>
              </a:rPr>
              <a:t>中山間地域等を含む地域であり、農林水産分野と連携しデジタル技術を活用して地域を活性化させていく取組を推進予定の場合は、取組内容について記載ください（本事業の公募に合わせて「デジ活」中山間地域に係るチェックシートを提出予定の団体のみ記載してください）</a:t>
            </a:r>
            <a:endParaRPr kumimoji="1" lang="en-US" altLang="ja-JP" sz="1300">
              <a:solidFill>
                <a:schemeClr val="tx1"/>
              </a:solidFill>
              <a:latin typeface="Trebuchet MS" panose="020B0603020202020204" pitchFamily="34" charset="0"/>
              <a:ea typeface="Meiryo UI" panose="020B0604030504040204" pitchFamily="50" charset="-128"/>
            </a:endParaRPr>
          </a:p>
          <a:p>
            <a:pPr marL="263250" lvl="1" indent="-175500">
              <a:buClr>
                <a:schemeClr val="tx2"/>
              </a:buClr>
              <a:buFont typeface="Trebuchet MS" panose="020B0603020202020204" pitchFamily="34" charset="0"/>
              <a:buChar char="•"/>
              <a:defRPr/>
            </a:pPr>
            <a:r>
              <a:rPr kumimoji="1" lang="ja-JP" altLang="en-US" sz="1300">
                <a:solidFill>
                  <a:schemeClr val="tx1"/>
                </a:solidFill>
                <a:latin typeface="Trebuchet MS" panose="020B0603020202020204" pitchFamily="34" charset="0"/>
                <a:ea typeface="Meiryo UI" panose="020B0604030504040204" pitchFamily="50" charset="-128"/>
              </a:rPr>
              <a:t>既に「デジ活」中山間地域に登録されている場合は、登録時に合わせて申請を行った事業名と共にその取組内容を記載してください</a:t>
            </a:r>
            <a:endParaRPr kumimoji="1" lang="en-US" altLang="ja-JP" sz="1300">
              <a:solidFill>
                <a:schemeClr val="tx1"/>
              </a:solidFill>
              <a:latin typeface="Trebuchet MS" panose="020B0603020202020204" pitchFamily="34" charset="0"/>
              <a:ea typeface="Meiryo UI" panose="020B0604030504040204" pitchFamily="50" charset="-128"/>
            </a:endParaRPr>
          </a:p>
        </p:txBody>
      </p:sp>
      <p:sp>
        <p:nvSpPr>
          <p:cNvPr id="15" name="タイトル 16">
            <a:extLst>
              <a:ext uri="{FF2B5EF4-FFF2-40B4-BE49-F238E27FC236}">
                <a16:creationId xmlns:a16="http://schemas.microsoft.com/office/drawing/2014/main" id="{854AF0CF-CFD3-4567-8178-31083818D79E}"/>
              </a:ext>
            </a:extLst>
          </p:cNvPr>
          <p:cNvSpPr>
            <a:spLocks noGrp="1"/>
          </p:cNvSpPr>
          <p:nvPr>
            <p:ph type="title"/>
          </p:nvPr>
        </p:nvSpPr>
        <p:spPr>
          <a:xfrm>
            <a:off x="511875" y="622801"/>
            <a:ext cx="8883347" cy="270074"/>
          </a:xfrm>
        </p:spPr>
        <p:txBody>
          <a:bodyPr/>
          <a:lstStyle/>
          <a:p>
            <a:r>
              <a:rPr kumimoji="1" lang="ja-JP" altLang="en-US">
                <a:solidFill>
                  <a:srgbClr val="FE9341"/>
                </a:solidFill>
                <a:latin typeface="Trebuchet MS" panose="020B0603020202020204" pitchFamily="34" charset="0"/>
                <a:ea typeface="Meiryo UI" panose="020B0604030504040204" pitchFamily="50" charset="-128"/>
              </a:rPr>
              <a:t>「デジ活」中山間地域への登録事業</a:t>
            </a:r>
            <a:endParaRPr lang="ja-JP" altLang="en-US"/>
          </a:p>
        </p:txBody>
      </p:sp>
      <p:sp>
        <p:nvSpPr>
          <p:cNvPr id="17" name="テキスト ボックス 42">
            <a:extLst>
              <a:ext uri="{FF2B5EF4-FFF2-40B4-BE49-F238E27FC236}">
                <a16:creationId xmlns:a16="http://schemas.microsoft.com/office/drawing/2014/main" id="{1FE34A97-BF62-4529-AEB0-E99881049707}"/>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「デジ活」中山間地域への登録</a:t>
            </a:r>
          </a:p>
        </p:txBody>
      </p:sp>
      <p:sp>
        <p:nvSpPr>
          <p:cNvPr id="18" name="Rectangle 217">
            <a:extLst>
              <a:ext uri="{FF2B5EF4-FFF2-40B4-BE49-F238E27FC236}">
                <a16:creationId xmlns:a16="http://schemas.microsoft.com/office/drawing/2014/main" id="{132B76D1-38B7-41CF-934B-C0874B7D384A}"/>
              </a:ext>
            </a:extLst>
          </p:cNvPr>
          <p:cNvSpPr/>
          <p:nvPr/>
        </p:nvSpPr>
        <p:spPr>
          <a:xfrm>
            <a:off x="199844" y="172744"/>
            <a:ext cx="284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 「デジ活」中山間地域への登録</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4579899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44978-A57B-7E60-7E7D-C10A278F9CE0}"/>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14B94865-ED19-5B42-21D5-9DE660E9AFA5}"/>
              </a:ext>
            </a:extLst>
          </p:cNvPr>
          <p:cNvGraphicFramePr>
            <a:graphicFrameLocks noChangeAspect="1"/>
          </p:cNvGraphicFramePr>
          <p:nvPr>
            <p:custDataLst>
              <p:tags r:id="rId1"/>
            </p:custDataLst>
            <p:extLst>
              <p:ext uri="{D42A27DB-BD31-4B8C-83A1-F6EECF244321}">
                <p14:modId xmlns:p14="http://schemas.microsoft.com/office/powerpoint/2010/main" val="2702484288"/>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6" name="think-cell data - do not delete" hidden="1">
                        <a:extLst>
                          <a:ext uri="{FF2B5EF4-FFF2-40B4-BE49-F238E27FC236}">
                            <a16:creationId xmlns:a16="http://schemas.microsoft.com/office/drawing/2014/main" id="{14B94865-ED19-5B42-21D5-9DE660E9AFA5}"/>
                          </a:ext>
                        </a:extLst>
                      </p:cNvPr>
                      <p:cNvPicPr/>
                      <p:nvPr/>
                    </p:nvPicPr>
                    <p:blipFill>
                      <a:blip r:embed="rId4"/>
                      <a:stretch>
                        <a:fillRect/>
                      </a:stretch>
                    </p:blipFill>
                    <p:spPr>
                      <a:xfrm>
                        <a:off x="1290" y="644228"/>
                        <a:ext cx="1290" cy="1290"/>
                      </a:xfrm>
                      <a:prstGeom prst="rect">
                        <a:avLst/>
                      </a:prstGeom>
                    </p:spPr>
                  </p:pic>
                </p:oleObj>
              </mc:Fallback>
            </mc:AlternateContent>
          </a:graphicData>
        </a:graphic>
      </p:graphicFrame>
      <p:sp>
        <p:nvSpPr>
          <p:cNvPr id="41" name="Rectangle 40">
            <a:extLst>
              <a:ext uri="{FF2B5EF4-FFF2-40B4-BE49-F238E27FC236}">
                <a16:creationId xmlns:a16="http://schemas.microsoft.com/office/drawing/2014/main" id="{70952A91-87A9-FF9B-0663-8D72514D63FF}"/>
              </a:ext>
            </a:extLst>
          </p:cNvPr>
          <p:cNvSpPr/>
          <p:nvPr/>
        </p:nvSpPr>
        <p:spPr>
          <a:xfrm>
            <a:off x="950497" y="1983283"/>
            <a:ext cx="7452268" cy="2634437"/>
          </a:xfrm>
          <a:prstGeom prst="rect">
            <a:avLst/>
          </a:prstGeom>
          <a:solidFill>
            <a:schemeClr val="accent6">
              <a:lumMod val="40000"/>
              <a:lumOff val="6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63250" lvl="1" indent="-175500">
              <a:buClr>
                <a:schemeClr val="tx2"/>
              </a:buClr>
              <a:buFont typeface="Trebuchet MS" panose="020B0603020202020204" pitchFamily="34" charset="0"/>
              <a:buChar char="•"/>
              <a:defRPr/>
            </a:pPr>
            <a:r>
              <a:rPr kumimoji="1" lang="ja-JP" altLang="en-US" sz="1300">
                <a:solidFill>
                  <a:schemeClr val="tx1"/>
                </a:solidFill>
                <a:latin typeface="Trebuchet MS" panose="020B0603020202020204" pitchFamily="34" charset="0"/>
                <a:ea typeface="Meiryo UI" panose="020B0604030504040204" pitchFamily="50" charset="-128"/>
              </a:rPr>
              <a:t>本提案が、地域未来戦略における地域産業成長プランに位置付けられる予定がある場合は、対象となる地域・産業、位置付け予定の内容、本実証との関係、及び関係自治体・企業・支援機関等の役割を記載してください</a:t>
            </a:r>
            <a:endParaRPr kumimoji="1" lang="en-US" altLang="ja-JP" sz="1300">
              <a:solidFill>
                <a:schemeClr val="tx1"/>
              </a:solidFill>
              <a:latin typeface="Trebuchet MS" panose="020B0603020202020204" pitchFamily="34" charset="0"/>
              <a:ea typeface="Meiryo UI" panose="020B0604030504040204" pitchFamily="50" charset="-128"/>
            </a:endParaRPr>
          </a:p>
          <a:p>
            <a:pPr marL="263250" lvl="1" indent="-175500">
              <a:buClr>
                <a:schemeClr val="tx2"/>
              </a:buClr>
              <a:buFont typeface="Trebuchet MS" panose="020B0603020202020204" pitchFamily="34" charset="0"/>
              <a:buChar char="•"/>
              <a:defRPr/>
            </a:pPr>
            <a:r>
              <a:rPr kumimoji="1" lang="ja-JP" altLang="en-US" sz="1300">
                <a:solidFill>
                  <a:schemeClr val="tx1"/>
                </a:solidFill>
                <a:latin typeface="Trebuchet MS" panose="020B0603020202020204" pitchFamily="34" charset="0"/>
                <a:ea typeface="Meiryo UI" panose="020B0604030504040204" pitchFamily="50" charset="-128"/>
              </a:rPr>
              <a:t>位置付け予定を確認できる資料や調整状況がある場合は、関係機関との協議状況、確認先、関連する計画・資料名等とあわせて記載してください</a:t>
            </a:r>
            <a:endParaRPr kumimoji="1" lang="en-US" altLang="ja-JP" sz="1300">
              <a:solidFill>
                <a:schemeClr val="tx1"/>
              </a:solidFill>
              <a:latin typeface="Trebuchet MS" panose="020B0603020202020204" pitchFamily="34" charset="0"/>
              <a:ea typeface="Meiryo UI" panose="020B0604030504040204" pitchFamily="50" charset="-128"/>
            </a:endParaRPr>
          </a:p>
        </p:txBody>
      </p:sp>
      <p:sp>
        <p:nvSpPr>
          <p:cNvPr id="15" name="タイトル 16">
            <a:extLst>
              <a:ext uri="{FF2B5EF4-FFF2-40B4-BE49-F238E27FC236}">
                <a16:creationId xmlns:a16="http://schemas.microsoft.com/office/drawing/2014/main" id="{171596DF-1DBA-2F49-8652-71E32A0F63EF}"/>
              </a:ext>
            </a:extLst>
          </p:cNvPr>
          <p:cNvSpPr>
            <a:spLocks noGrp="1"/>
          </p:cNvSpPr>
          <p:nvPr>
            <p:ph type="title"/>
          </p:nvPr>
        </p:nvSpPr>
        <p:spPr>
          <a:xfrm>
            <a:off x="511875" y="622801"/>
            <a:ext cx="8883347" cy="270074"/>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地域未来戦略への参画</a:t>
            </a:r>
            <a:endParaRPr lang="ja-JP" altLang="en-US"/>
          </a:p>
        </p:txBody>
      </p:sp>
      <p:sp>
        <p:nvSpPr>
          <p:cNvPr id="17" name="テキスト ボックス 42">
            <a:extLst>
              <a:ext uri="{FF2B5EF4-FFF2-40B4-BE49-F238E27FC236}">
                <a16:creationId xmlns:a16="http://schemas.microsoft.com/office/drawing/2014/main" id="{3F9A8881-7F46-44CB-8D72-7AE6F1C8DE05}"/>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ja-JP" altLang="en-US" sz="1200">
                <a:solidFill>
                  <a:srgbClr val="575757"/>
                </a:solidFill>
                <a:latin typeface="Trebuchet MS" panose="020B0603020202020204" pitchFamily="34" charset="0"/>
                <a:ea typeface="Meiryo UI" panose="020B0604030504040204" pitchFamily="50" charset="-128"/>
              </a:rPr>
              <a:t>「地域未来戦略への参画</a:t>
            </a:r>
          </a:p>
        </p:txBody>
      </p:sp>
      <p:sp>
        <p:nvSpPr>
          <p:cNvPr id="18" name="Rectangle 217">
            <a:extLst>
              <a:ext uri="{FF2B5EF4-FFF2-40B4-BE49-F238E27FC236}">
                <a16:creationId xmlns:a16="http://schemas.microsoft.com/office/drawing/2014/main" id="{1B8CE998-CDC3-BA98-B32C-230E95680EFE}"/>
              </a:ext>
            </a:extLst>
          </p:cNvPr>
          <p:cNvSpPr/>
          <p:nvPr/>
        </p:nvSpPr>
        <p:spPr>
          <a:xfrm>
            <a:off x="199844" y="172744"/>
            <a:ext cx="284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742950">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評価の観点：「地域未来戦略への参画」</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3326053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FBEC9DB-A2D8-2FB3-88EE-6AC9C61D9D4B}"/>
              </a:ext>
            </a:extLst>
          </p:cNvPr>
          <p:cNvGraphicFramePr>
            <a:graphicFrameLocks noChangeAspect="1"/>
          </p:cNvGraphicFramePr>
          <p:nvPr>
            <p:custDataLst>
              <p:tags r:id="rId1"/>
            </p:custData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7" imgW="473" imgH="473" progId="TCLayout.ActiveDocument.1">
                  <p:embed/>
                </p:oleObj>
              </mc:Choice>
              <mc:Fallback>
                <p:oleObj name="think-cell Slide" r:id="rId7" imgW="473" imgH="473" progId="TCLayout.ActiveDocument.1">
                  <p:embed/>
                  <p:pic>
                    <p:nvPicPr>
                      <p:cNvPr id="2" name="think-cell data - do not delete" hidden="1">
                        <a:extLst>
                          <a:ext uri="{FF2B5EF4-FFF2-40B4-BE49-F238E27FC236}">
                            <a16:creationId xmlns:a16="http://schemas.microsoft.com/office/drawing/2014/main" id="{8FBEC9DB-A2D8-2FB3-88EE-6AC9C61D9D4B}"/>
                          </a:ext>
                        </a:extLst>
                      </p:cNvPr>
                      <p:cNvPicPr/>
                      <p:nvPr/>
                    </p:nvPicPr>
                    <p:blipFill>
                      <a:blip r:embed="rId8"/>
                      <a:stretch>
                        <a:fillRect/>
                      </a:stretch>
                    </p:blipFill>
                    <p:spPr>
                      <a:xfrm>
                        <a:off x="1290" y="644228"/>
                        <a:ext cx="1290" cy="1290"/>
                      </a:xfrm>
                      <a:prstGeom prst="rect">
                        <a:avLst/>
                      </a:prstGeom>
                    </p:spPr>
                  </p:pic>
                </p:oleObj>
              </mc:Fallback>
            </mc:AlternateContent>
          </a:graphicData>
        </a:graphic>
      </p:graphicFrame>
      <p:sp>
        <p:nvSpPr>
          <p:cNvPr id="27" name="タイトル 26">
            <a:extLst>
              <a:ext uri="{FF2B5EF4-FFF2-40B4-BE49-F238E27FC236}">
                <a16:creationId xmlns:a16="http://schemas.microsoft.com/office/drawing/2014/main" id="{229ABE23-CAAF-858B-1429-388ECEB0F7A8}"/>
              </a:ext>
            </a:extLst>
          </p:cNvPr>
          <p:cNvSpPr>
            <a:spLocks noGrp="1"/>
          </p:cNvSpPr>
          <p:nvPr>
            <p:ph type="title"/>
          </p:nvPr>
        </p:nvSpPr>
        <p:spPr>
          <a:xfrm>
            <a:off x="199844" y="641858"/>
            <a:ext cx="8883347" cy="270074"/>
          </a:xfrm>
        </p:spPr>
        <p:txBody>
          <a:bodyPr vert="horz"/>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地域の課題と目指す姿</a:t>
            </a:r>
            <a:endParaRPr kumimoji="1" lang="en-US" altLang="ja-JP">
              <a:solidFill>
                <a:srgbClr val="FE9341"/>
              </a:solidFill>
              <a:latin typeface="Trebuchet MS" panose="020B0603020202020204" pitchFamily="34" charset="0"/>
              <a:ea typeface="Meiryo UI" panose="020B0604030504040204" pitchFamily="50" charset="-128"/>
            </a:endParaRPr>
          </a:p>
        </p:txBody>
      </p:sp>
      <p:cxnSp>
        <p:nvCxnSpPr>
          <p:cNvPr id="42" name="Straight Connector 71">
            <a:extLst>
              <a:ext uri="{FF2B5EF4-FFF2-40B4-BE49-F238E27FC236}">
                <a16:creationId xmlns:a16="http://schemas.microsoft.com/office/drawing/2014/main" id="{741EB160-9010-4707-03DF-61E201A90B28}"/>
              </a:ext>
            </a:extLst>
          </p:cNvPr>
          <p:cNvCxnSpPr>
            <a:cxnSpLocks/>
          </p:cNvCxnSpPr>
          <p:nvPr/>
        </p:nvCxnSpPr>
        <p:spPr>
          <a:xfrm>
            <a:off x="199844" y="3434155"/>
            <a:ext cx="537123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3" name="Straight Connector 71">
            <a:extLst>
              <a:ext uri="{FF2B5EF4-FFF2-40B4-BE49-F238E27FC236}">
                <a16:creationId xmlns:a16="http://schemas.microsoft.com/office/drawing/2014/main" id="{CB38E28D-3989-71FA-5583-F1D5DE5688F5}"/>
              </a:ext>
            </a:extLst>
          </p:cNvPr>
          <p:cNvCxnSpPr>
            <a:cxnSpLocks/>
          </p:cNvCxnSpPr>
          <p:nvPr/>
        </p:nvCxnSpPr>
        <p:spPr>
          <a:xfrm>
            <a:off x="199844" y="5054514"/>
            <a:ext cx="537123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 name="Rectangle 25">
            <a:extLst>
              <a:ext uri="{FF2B5EF4-FFF2-40B4-BE49-F238E27FC236}">
                <a16:creationId xmlns:a16="http://schemas.microsoft.com/office/drawing/2014/main" id="{E2C4D9C5-9BB1-46EB-478E-385101C426D6}"/>
              </a:ext>
            </a:extLst>
          </p:cNvPr>
          <p:cNvSpPr/>
          <p:nvPr/>
        </p:nvSpPr>
        <p:spPr>
          <a:xfrm>
            <a:off x="199844" y="1064072"/>
            <a:ext cx="5355049" cy="5526627"/>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625" kern="0">
              <a:solidFill>
                <a:srgbClr val="575757"/>
              </a:solidFill>
              <a:latin typeface="Trebuchet MS" panose="020B0603020202020204" pitchFamily="34" charset="0"/>
              <a:ea typeface="Meiryo UI" panose="020B0604030504040204" pitchFamily="50" charset="-128"/>
            </a:endParaRPr>
          </a:p>
        </p:txBody>
      </p:sp>
      <p:sp>
        <p:nvSpPr>
          <p:cNvPr id="6" name="Textfeld 1">
            <a:extLst>
              <a:ext uri="{FF2B5EF4-FFF2-40B4-BE49-F238E27FC236}">
                <a16:creationId xmlns:a16="http://schemas.microsoft.com/office/drawing/2014/main" id="{2FC53699-BD88-1EB9-8027-E1B908BF0B93}"/>
              </a:ext>
            </a:extLst>
          </p:cNvPr>
          <p:cNvSpPr txBox="1"/>
          <p:nvPr>
            <p:custDataLst>
              <p:tags r:id="rId2"/>
            </p:custDataLst>
          </p:nvPr>
        </p:nvSpPr>
        <p:spPr>
          <a:xfrm>
            <a:off x="199844" y="1403529"/>
            <a:ext cx="1488985" cy="22613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defPPr>
              <a:defRPr lang="en-US"/>
            </a:defPPr>
            <a:lvl1pPr>
              <a:spcAft>
                <a:spcPts val="600"/>
              </a:spcAft>
              <a:buSzPct val="100000"/>
              <a:buFont typeface="Trebuchet MS" panose="020B0603020202020204" pitchFamily="34" charset="0"/>
              <a:buNone/>
              <a:defRPr sz="1400">
                <a:solidFill>
                  <a:srgbClr val="575757"/>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742950">
              <a:spcAft>
                <a:spcPts val="488"/>
              </a:spcAft>
              <a:defRPr/>
            </a:pPr>
            <a:r>
              <a:rPr lang="ja-JP" altLang="en-US" sz="1138">
                <a:latin typeface="Trebuchet MS" panose="020B0603020202020204" pitchFamily="34" charset="0"/>
                <a:sym typeface="Trebuchet MS" panose="020B0603020202020204" pitchFamily="34" charset="0"/>
              </a:rPr>
              <a:t>対象者</a:t>
            </a:r>
            <a:endParaRPr lang="en-US" sz="1138">
              <a:latin typeface="Trebuchet MS" panose="020B0603020202020204" pitchFamily="34" charset="0"/>
              <a:sym typeface="Trebuchet MS" panose="020B0603020202020204" pitchFamily="34" charset="0"/>
            </a:endParaRPr>
          </a:p>
        </p:txBody>
      </p:sp>
      <p:grpSp>
        <p:nvGrpSpPr>
          <p:cNvPr id="13" name="グループ化 12">
            <a:extLst>
              <a:ext uri="{FF2B5EF4-FFF2-40B4-BE49-F238E27FC236}">
                <a16:creationId xmlns:a16="http://schemas.microsoft.com/office/drawing/2014/main" id="{602711FE-B51C-3BF6-1362-2B5BDCFF7D9D}"/>
              </a:ext>
            </a:extLst>
          </p:cNvPr>
          <p:cNvGrpSpPr/>
          <p:nvPr/>
        </p:nvGrpSpPr>
        <p:grpSpPr>
          <a:xfrm>
            <a:off x="391418" y="1919277"/>
            <a:ext cx="5179660" cy="1338205"/>
            <a:chOff x="995680" y="1905269"/>
            <a:chExt cx="5378311" cy="1274960"/>
          </a:xfrm>
        </p:grpSpPr>
        <p:sp>
          <p:nvSpPr>
            <p:cNvPr id="14" name="テキスト ボックス 13">
              <a:extLst>
                <a:ext uri="{FF2B5EF4-FFF2-40B4-BE49-F238E27FC236}">
                  <a16:creationId xmlns:a16="http://schemas.microsoft.com/office/drawing/2014/main" id="{45DBF9D2-646F-5776-954D-F8A7F98D950F}"/>
                </a:ext>
              </a:extLst>
            </p:cNvPr>
            <p:cNvSpPr txBox="1"/>
            <p:nvPr/>
          </p:nvSpPr>
          <p:spPr>
            <a:xfrm>
              <a:off x="995680" y="1905269"/>
              <a:ext cx="1363975"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defTabSz="742950">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中山間地域に住む高齢者</a:t>
              </a:r>
              <a:endParaRPr kumimoji="1" lang="en-US" altLang="ja-JP" sz="1138">
                <a:solidFill>
                  <a:srgbClr val="3EAD92"/>
                </a:solidFill>
                <a:latin typeface="Meiryo UI" panose="020B0604030504040204" pitchFamily="50" charset="-128"/>
                <a:ea typeface="Meiryo UI" panose="020B0604030504040204" pitchFamily="50" charset="-128"/>
              </a:endParaRPr>
            </a:p>
          </p:txBody>
        </p:sp>
        <p:sp>
          <p:nvSpPr>
            <p:cNvPr id="23" name="テキスト ボックス 20">
              <a:extLst>
                <a:ext uri="{FF2B5EF4-FFF2-40B4-BE49-F238E27FC236}">
                  <a16:creationId xmlns:a16="http://schemas.microsoft.com/office/drawing/2014/main" id="{1B2F8A2E-DD95-61A6-53AE-AAD6A49BC529}"/>
                </a:ext>
              </a:extLst>
            </p:cNvPr>
            <p:cNvSpPr txBox="1"/>
            <p:nvPr/>
          </p:nvSpPr>
          <p:spPr>
            <a:xfrm>
              <a:off x="2405379" y="1905269"/>
              <a:ext cx="3968612"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生活に必須である買い物、病院等への外出時にバス等の公共交通が利用困難で、必要な外出ができない</a:t>
              </a:r>
              <a:endParaRPr kumimoji="1" lang="en-US" altLang="ja-JP" sz="1138">
                <a:solidFill>
                  <a:srgbClr val="3EAD92"/>
                </a:solidFill>
                <a:latin typeface="Meiryo UI" panose="020B0604030504040204" pitchFamily="50" charset="-128"/>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a:t>
              </a:r>
              <a:r>
                <a:rPr kumimoji="1" lang="ja-JP" altLang="en-US" sz="1138">
                  <a:solidFill>
                    <a:srgbClr val="3EAD92"/>
                  </a:solidFill>
                  <a:latin typeface="Meiryo UI" panose="020B0604030504040204" pitchFamily="50" charset="-128"/>
                  <a:ea typeface="Meiryo UI" panose="020B0604030504040204" pitchFamily="50" charset="-128"/>
                </a:rPr>
                <a:t>年の市調査では、「必要な外出に困難が生じている世帯割合」が</a:t>
              </a:r>
              <a:r>
                <a:rPr kumimoji="1" lang="en-US" altLang="ja-JP" sz="1138">
                  <a:solidFill>
                    <a:srgbClr val="3EAD92"/>
                  </a:solidFill>
                  <a:latin typeface="Meiryo UI" panose="020B0604030504040204" pitchFamily="50" charset="-128"/>
                  <a:ea typeface="Meiryo UI" panose="020B0604030504040204" pitchFamily="50" charset="-128"/>
                </a:rPr>
                <a:t>XX</a:t>
              </a:r>
              <a:r>
                <a:rPr kumimoji="1" lang="ja-JP" altLang="en-US" sz="1138">
                  <a:solidFill>
                    <a:srgbClr val="3EAD92"/>
                  </a:solidFill>
                  <a:latin typeface="Meiryo UI" panose="020B0604030504040204" pitchFamily="50" charset="-128"/>
                  <a:ea typeface="Meiryo UI" panose="020B0604030504040204" pitchFamily="50" charset="-128"/>
                </a:rPr>
                <a:t>％</a:t>
              </a:r>
              <a:endParaRPr kumimoji="1" lang="en-US" altLang="ja-JP" sz="1138">
                <a:solidFill>
                  <a:srgbClr val="3EAD92"/>
                </a:solidFill>
                <a:latin typeface="Meiryo UI" panose="020B0604030504040204" pitchFamily="50" charset="-128"/>
                <a:ea typeface="Meiryo UI" panose="020B0604030504040204" pitchFamily="50" charset="-128"/>
              </a:endParaRPr>
            </a:p>
          </p:txBody>
        </p:sp>
      </p:grpSp>
      <p:sp>
        <p:nvSpPr>
          <p:cNvPr id="24" name="Oval 20">
            <a:extLst>
              <a:ext uri="{FF2B5EF4-FFF2-40B4-BE49-F238E27FC236}">
                <a16:creationId xmlns:a16="http://schemas.microsoft.com/office/drawing/2014/main" id="{EBA2D366-4BEA-1338-41C9-6D92062002E9}"/>
              </a:ext>
            </a:extLst>
          </p:cNvPr>
          <p:cNvSpPr>
            <a:spLocks noChangeAspect="1" noChangeArrowheads="1"/>
          </p:cNvSpPr>
          <p:nvPr/>
        </p:nvSpPr>
        <p:spPr bwMode="auto">
          <a:xfrm>
            <a:off x="246051" y="1990320"/>
            <a:ext cx="208022" cy="226715"/>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975">
                <a:solidFill>
                  <a:prstClr val="white"/>
                </a:solidFill>
                <a:latin typeface="Trebuchet MS" panose="020B0603020202020204" pitchFamily="34" charset="0"/>
              </a:rPr>
              <a:t>a</a:t>
            </a:r>
          </a:p>
        </p:txBody>
      </p:sp>
      <p:sp>
        <p:nvSpPr>
          <p:cNvPr id="25" name="Oval 20">
            <a:extLst>
              <a:ext uri="{FF2B5EF4-FFF2-40B4-BE49-F238E27FC236}">
                <a16:creationId xmlns:a16="http://schemas.microsoft.com/office/drawing/2014/main" id="{41C401B8-DD3C-CD2E-38F7-87B24387CBA0}"/>
              </a:ext>
            </a:extLst>
          </p:cNvPr>
          <p:cNvSpPr>
            <a:spLocks noChangeAspect="1" noChangeArrowheads="1"/>
          </p:cNvSpPr>
          <p:nvPr/>
        </p:nvSpPr>
        <p:spPr bwMode="auto">
          <a:xfrm>
            <a:off x="246051" y="3547434"/>
            <a:ext cx="208022" cy="226715"/>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975">
                <a:solidFill>
                  <a:prstClr val="white"/>
                </a:solidFill>
                <a:latin typeface="Trebuchet MS" panose="020B0603020202020204" pitchFamily="34" charset="0"/>
              </a:rPr>
              <a:t>b</a:t>
            </a:r>
          </a:p>
        </p:txBody>
      </p:sp>
      <p:sp>
        <p:nvSpPr>
          <p:cNvPr id="28" name="Oval 20">
            <a:extLst>
              <a:ext uri="{FF2B5EF4-FFF2-40B4-BE49-F238E27FC236}">
                <a16:creationId xmlns:a16="http://schemas.microsoft.com/office/drawing/2014/main" id="{072F856B-0706-6353-697E-957FB2E49A3C}"/>
              </a:ext>
            </a:extLst>
          </p:cNvPr>
          <p:cNvSpPr>
            <a:spLocks noChangeAspect="1" noChangeArrowheads="1"/>
          </p:cNvSpPr>
          <p:nvPr/>
        </p:nvSpPr>
        <p:spPr bwMode="auto">
          <a:xfrm>
            <a:off x="246051" y="5122027"/>
            <a:ext cx="208022" cy="226715"/>
          </a:xfrm>
          <a:prstGeom prst="ellipse">
            <a:avLst/>
          </a:prstGeom>
          <a:solidFill>
            <a:srgbClr val="FF8D36"/>
          </a:solidFill>
          <a:ln>
            <a:noFill/>
          </a:ln>
        </p:spPr>
        <p:txBody>
          <a:bodyPr vert="horz" wrap="square" lIns="0" tIns="0" rIns="0" bIns="0" numCol="1" anchor="ctr" anchorCtr="0" compatLnSpc="1">
            <a:prstTxWarp prst="textNoShape">
              <a:avLst/>
            </a:prstTxWarp>
          </a:bodyPr>
          <a:lstStyle/>
          <a:p>
            <a:pPr algn="ctr" defTabSz="742950">
              <a:defRPr/>
            </a:pPr>
            <a:r>
              <a:rPr lang="en-US" sz="975">
                <a:solidFill>
                  <a:prstClr val="white"/>
                </a:solidFill>
                <a:latin typeface="Trebuchet MS" panose="020B0603020202020204" pitchFamily="34" charset="0"/>
              </a:rPr>
              <a:t>c</a:t>
            </a:r>
          </a:p>
        </p:txBody>
      </p:sp>
      <p:sp>
        <p:nvSpPr>
          <p:cNvPr id="30" name="Textfeld 1">
            <a:extLst>
              <a:ext uri="{FF2B5EF4-FFF2-40B4-BE49-F238E27FC236}">
                <a16:creationId xmlns:a16="http://schemas.microsoft.com/office/drawing/2014/main" id="{86B66E91-BC0A-9A8A-E62A-7B1C70A035EB}"/>
              </a:ext>
            </a:extLst>
          </p:cNvPr>
          <p:cNvSpPr txBox="1"/>
          <p:nvPr>
            <p:custDataLst>
              <p:tags r:id="rId3"/>
            </p:custDataLst>
          </p:nvPr>
        </p:nvSpPr>
        <p:spPr>
          <a:xfrm>
            <a:off x="199844" y="1064072"/>
            <a:ext cx="5355049" cy="308901"/>
          </a:xfrm>
          <a:prstGeom prst="rect">
            <a:avLst/>
          </a:prstGeom>
          <a:solidFill>
            <a:schemeClr val="tx2"/>
          </a:solidFill>
        </p:spPr>
        <p:txBody>
          <a:bodyPr vert="horz" wrap="square" lIns="29250" tIns="29250" rIns="29250" bIns="29250" rtlCol="0" anchor="b">
            <a:noAutofit/>
          </a:bodyPr>
          <a:lstStyle/>
          <a:p>
            <a:pPr defTabSz="742950">
              <a:lnSpc>
                <a:spcPct val="90000"/>
              </a:lnSpc>
              <a:spcAft>
                <a:spcPts val="488"/>
              </a:spcAft>
              <a:defRPr/>
            </a:pPr>
            <a:r>
              <a:rPr lang="ja-JP" altLang="en-US" sz="1300">
                <a:solidFill>
                  <a:srgbClr val="FFFFFF"/>
                </a:solidFill>
                <a:latin typeface="Trebuchet MS" panose="020B0603020202020204" pitchFamily="34" charset="0"/>
                <a:ea typeface="Meiryo UI" panose="020B0604030504040204" pitchFamily="50" charset="-128"/>
                <a:sym typeface="Trebuchet MS" panose="020B0603020202020204" pitchFamily="34" charset="0"/>
              </a:rPr>
              <a:t>本事業の対象とする地域課題</a:t>
            </a:r>
            <a:endParaRPr lang="en-US" sz="1300">
              <a:solidFill>
                <a:srgbClr val="FFFFFF"/>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31" name="Textfeld 1">
            <a:extLst>
              <a:ext uri="{FF2B5EF4-FFF2-40B4-BE49-F238E27FC236}">
                <a16:creationId xmlns:a16="http://schemas.microsoft.com/office/drawing/2014/main" id="{20DF671B-4C06-1BE2-1104-575159AEAAA6}"/>
              </a:ext>
            </a:extLst>
          </p:cNvPr>
          <p:cNvSpPr txBox="1"/>
          <p:nvPr>
            <p:custDataLst>
              <p:tags r:id="rId4"/>
            </p:custDataLst>
          </p:nvPr>
        </p:nvSpPr>
        <p:spPr>
          <a:xfrm>
            <a:off x="1749049" y="1403529"/>
            <a:ext cx="3822029" cy="22613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defPPr>
              <a:defRPr lang="en-US"/>
            </a:defPPr>
            <a:lvl1pPr>
              <a:spcAft>
                <a:spcPts val="600"/>
              </a:spcAft>
              <a:buSzPct val="100000"/>
              <a:buFont typeface="Trebuchet MS" panose="020B0603020202020204" pitchFamily="34" charset="0"/>
              <a:buNone/>
              <a:defRPr sz="1400">
                <a:solidFill>
                  <a:srgbClr val="575757"/>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742950">
              <a:spcAft>
                <a:spcPts val="488"/>
              </a:spcAft>
              <a:defRPr/>
            </a:pPr>
            <a:r>
              <a:rPr lang="ja-JP" altLang="en-US" sz="1138">
                <a:latin typeface="Trebuchet MS" panose="020B0603020202020204" pitchFamily="34" charset="0"/>
                <a:sym typeface="Trebuchet MS" panose="020B0603020202020204" pitchFamily="34" charset="0"/>
              </a:rPr>
              <a:t>内容</a:t>
            </a:r>
            <a:endParaRPr lang="en-US" sz="1138">
              <a:latin typeface="Trebuchet MS" panose="020B0603020202020204" pitchFamily="34" charset="0"/>
              <a:sym typeface="Trebuchet MS" panose="020B0603020202020204" pitchFamily="34" charset="0"/>
            </a:endParaRPr>
          </a:p>
        </p:txBody>
      </p:sp>
      <p:grpSp>
        <p:nvGrpSpPr>
          <p:cNvPr id="34" name="グループ化 33">
            <a:extLst>
              <a:ext uri="{FF2B5EF4-FFF2-40B4-BE49-F238E27FC236}">
                <a16:creationId xmlns:a16="http://schemas.microsoft.com/office/drawing/2014/main" id="{DE2D12CE-1EB9-8EF0-4F26-97C14E0CB61F}"/>
              </a:ext>
            </a:extLst>
          </p:cNvPr>
          <p:cNvGrpSpPr/>
          <p:nvPr/>
        </p:nvGrpSpPr>
        <p:grpSpPr>
          <a:xfrm>
            <a:off x="391418" y="3491940"/>
            <a:ext cx="5179660" cy="1338205"/>
            <a:chOff x="995680" y="3403747"/>
            <a:chExt cx="5378311" cy="1274960"/>
          </a:xfrm>
        </p:grpSpPr>
        <p:sp>
          <p:nvSpPr>
            <p:cNvPr id="35" name="テキスト ボックス 34">
              <a:extLst>
                <a:ext uri="{FF2B5EF4-FFF2-40B4-BE49-F238E27FC236}">
                  <a16:creationId xmlns:a16="http://schemas.microsoft.com/office/drawing/2014/main" id="{F8424383-186E-4C5A-2597-89A195B377EB}"/>
                </a:ext>
              </a:extLst>
            </p:cNvPr>
            <p:cNvSpPr txBox="1"/>
            <p:nvPr/>
          </p:nvSpPr>
          <p:spPr>
            <a:xfrm>
              <a:off x="995680" y="3403747"/>
              <a:ext cx="1363975"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endParaRPr kumimoji="1" lang="en-US" altLang="ja-JP" sz="1138">
                <a:solidFill>
                  <a:srgbClr val="575757"/>
                </a:solidFill>
                <a:latin typeface="Meiryo UI" panose="020B0604030504040204" pitchFamily="50" charset="-128"/>
                <a:ea typeface="Meiryo UI" panose="020B0604030504040204" pitchFamily="50" charset="-128"/>
              </a:endParaRPr>
            </a:p>
          </p:txBody>
        </p:sp>
        <p:sp>
          <p:nvSpPr>
            <p:cNvPr id="36" name="テキスト ボックス 20">
              <a:extLst>
                <a:ext uri="{FF2B5EF4-FFF2-40B4-BE49-F238E27FC236}">
                  <a16:creationId xmlns:a16="http://schemas.microsoft.com/office/drawing/2014/main" id="{84B94C89-7F1A-904A-0451-EEF6B6EA23AC}"/>
                </a:ext>
              </a:extLst>
            </p:cNvPr>
            <p:cNvSpPr txBox="1"/>
            <p:nvPr/>
          </p:nvSpPr>
          <p:spPr>
            <a:xfrm>
              <a:off x="2405379" y="3403747"/>
              <a:ext cx="3968612"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263250" lvl="1" indent="-175500" defTabSz="742950">
                <a:buClr>
                  <a:srgbClr val="FF8222"/>
                </a:buClr>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endParaRPr kumimoji="1" lang="en-US" altLang="ja-JP" sz="1138">
                <a:solidFill>
                  <a:srgbClr val="575757"/>
                </a:solidFill>
                <a:latin typeface="Meiryo UI" panose="020B0604030504040204" pitchFamily="50" charset="-128"/>
                <a:ea typeface="Meiryo UI" panose="020B0604030504040204" pitchFamily="50" charset="-128"/>
              </a:endParaRPr>
            </a:p>
          </p:txBody>
        </p:sp>
      </p:grpSp>
      <p:grpSp>
        <p:nvGrpSpPr>
          <p:cNvPr id="37" name="グループ化 36">
            <a:extLst>
              <a:ext uri="{FF2B5EF4-FFF2-40B4-BE49-F238E27FC236}">
                <a16:creationId xmlns:a16="http://schemas.microsoft.com/office/drawing/2014/main" id="{606E644A-D8DE-FE4A-B42C-72C1A7CB2E4D}"/>
              </a:ext>
            </a:extLst>
          </p:cNvPr>
          <p:cNvGrpSpPr/>
          <p:nvPr/>
        </p:nvGrpSpPr>
        <p:grpSpPr>
          <a:xfrm>
            <a:off x="391418" y="5064603"/>
            <a:ext cx="5179660" cy="1338205"/>
            <a:chOff x="995680" y="4825744"/>
            <a:chExt cx="5378311" cy="1274960"/>
          </a:xfrm>
        </p:grpSpPr>
        <p:sp>
          <p:nvSpPr>
            <p:cNvPr id="38" name="テキスト ボックス 37">
              <a:extLst>
                <a:ext uri="{FF2B5EF4-FFF2-40B4-BE49-F238E27FC236}">
                  <a16:creationId xmlns:a16="http://schemas.microsoft.com/office/drawing/2014/main" id="{CA411073-F495-4F92-C23F-785C940F7839}"/>
                </a:ext>
              </a:extLst>
            </p:cNvPr>
            <p:cNvSpPr txBox="1"/>
            <p:nvPr/>
          </p:nvSpPr>
          <p:spPr>
            <a:xfrm>
              <a:off x="995680" y="4825744"/>
              <a:ext cx="1363975"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endParaRPr kumimoji="1" lang="en-US" altLang="ja-JP" sz="1138">
                <a:solidFill>
                  <a:srgbClr val="575757"/>
                </a:solidFill>
                <a:latin typeface="Meiryo UI" panose="020B0604030504040204" pitchFamily="50" charset="-128"/>
                <a:ea typeface="Meiryo UI" panose="020B0604030504040204" pitchFamily="50" charset="-128"/>
              </a:endParaRPr>
            </a:p>
          </p:txBody>
        </p:sp>
        <p:sp>
          <p:nvSpPr>
            <p:cNvPr id="39" name="テキスト ボックス 20">
              <a:extLst>
                <a:ext uri="{FF2B5EF4-FFF2-40B4-BE49-F238E27FC236}">
                  <a16:creationId xmlns:a16="http://schemas.microsoft.com/office/drawing/2014/main" id="{DAB939B1-5EE2-981B-343E-DC0EF43BDAC2}"/>
                </a:ext>
              </a:extLst>
            </p:cNvPr>
            <p:cNvSpPr txBox="1"/>
            <p:nvPr/>
          </p:nvSpPr>
          <p:spPr>
            <a:xfrm>
              <a:off x="2405379" y="4825744"/>
              <a:ext cx="3968612" cy="127496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263250" lvl="1" indent="-175500" defTabSz="742950">
                <a:buClr>
                  <a:srgbClr val="FF8222"/>
                </a:buClr>
                <a:buFont typeface="Trebuchet MS" panose="020B0603020202020204" pitchFamily="34" charset="0"/>
                <a:buChar char="•"/>
                <a:defRPr/>
              </a:pPr>
              <a:r>
                <a:rPr kumimoji="1" lang="en-US" altLang="ja-JP" sz="1138">
                  <a:solidFill>
                    <a:srgbClr val="575757"/>
                  </a:solidFill>
                  <a:latin typeface="Meiryo UI" panose="020B0604030504040204" pitchFamily="50" charset="-128"/>
                  <a:ea typeface="Meiryo UI" panose="020B0604030504040204" pitchFamily="50" charset="-128"/>
                </a:rPr>
                <a:t>XXXX</a:t>
              </a:r>
            </a:p>
            <a:p>
              <a:pPr marL="263250" lvl="1" indent="-175500" defTabSz="742950">
                <a:buClr>
                  <a:srgbClr val="FF8222"/>
                </a:buClr>
                <a:buFont typeface="Trebuchet MS" panose="020B0603020202020204" pitchFamily="34" charset="0"/>
                <a:buChar char="•"/>
                <a:defRPr/>
              </a:pPr>
              <a:endParaRPr kumimoji="1" lang="en-US" altLang="ja-JP" sz="1138">
                <a:solidFill>
                  <a:srgbClr val="575757"/>
                </a:solidFill>
                <a:latin typeface="Meiryo UI" panose="020B0604030504040204" pitchFamily="50" charset="-128"/>
                <a:ea typeface="Meiryo UI" panose="020B0604030504040204" pitchFamily="50" charset="-128"/>
              </a:endParaRPr>
            </a:p>
          </p:txBody>
        </p:sp>
      </p:grpSp>
      <p:sp>
        <p:nvSpPr>
          <p:cNvPr id="40" name="吹き出し: 角を丸めた四角形 3">
            <a:extLst>
              <a:ext uri="{FF2B5EF4-FFF2-40B4-BE49-F238E27FC236}">
                <a16:creationId xmlns:a16="http://schemas.microsoft.com/office/drawing/2014/main" id="{9CB42ABE-6F96-7B0D-6E06-A449411CB370}"/>
              </a:ext>
            </a:extLst>
          </p:cNvPr>
          <p:cNvSpPr/>
          <p:nvPr/>
        </p:nvSpPr>
        <p:spPr>
          <a:xfrm>
            <a:off x="973283" y="3373875"/>
            <a:ext cx="4490672" cy="2312988"/>
          </a:xfrm>
          <a:prstGeom prst="wedgeRectCallout">
            <a:avLst>
              <a:gd name="adj1" fmla="val 3"/>
              <a:gd name="adj2" fmla="val -57361"/>
            </a:avLst>
          </a:prstGeom>
          <a:solidFill>
            <a:srgbClr val="EEE89A"/>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課題の内容について、以下の内容を記載すること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どういった人が</a:t>
            </a:r>
            <a:endParaRPr kumimoji="1" lang="en-US" altLang="ja-JP" sz="1138">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どこで</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どのような場面において</a:t>
            </a:r>
            <a:endParaRPr kumimoji="1" lang="en-US" altLang="ja-JP" sz="1138">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どのような問題が生じているか</a:t>
            </a:r>
            <a:endParaRPr kumimoji="1" lang="en-US" altLang="ja-JP" sz="1138">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F8222"/>
              </a:buClr>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どの程度の大きさの課題なのか </a:t>
            </a:r>
            <a:br>
              <a:rPr kumimoji="1" lang="en-US" altLang="ja-JP" sz="1138">
                <a:solidFill>
                  <a:srgbClr val="575757"/>
                </a:solidFill>
                <a:latin typeface="Trebuchet MS" panose="020B0603020202020204" pitchFamily="34" charset="0"/>
                <a:ea typeface="Meiryo UI" panose="020B0604030504040204" pitchFamily="50" charset="-128"/>
              </a:rPr>
            </a:br>
            <a:endParaRPr kumimoji="1" lang="en-US" altLang="ja-JP" sz="1138">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併せて、それらの課題の大きさ・深刻度合を客観的に示す証拠情報（＝ 展開先候補の団体が、実証・実装による強い関心を抱いていることがわかる情報）を補足頂きたい</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9" name="Rectangle 217">
            <a:extLst>
              <a:ext uri="{FF2B5EF4-FFF2-40B4-BE49-F238E27FC236}">
                <a16:creationId xmlns:a16="http://schemas.microsoft.com/office/drawing/2014/main" id="{9A2E9322-7EF8-CF8B-C652-8503D3CB85BC}"/>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10" name="テキスト ボックス 9">
            <a:extLst>
              <a:ext uri="{FF2B5EF4-FFF2-40B4-BE49-F238E27FC236}">
                <a16:creationId xmlns:a16="http://schemas.microsoft.com/office/drawing/2014/main" id="{73E179E9-75C2-6D65-F185-8A040653C893}"/>
              </a:ext>
            </a:extLst>
          </p:cNvPr>
          <p:cNvSpPr txBox="1"/>
          <p:nvPr/>
        </p:nvSpPr>
        <p:spPr>
          <a:xfrm>
            <a:off x="5762652" y="1421922"/>
            <a:ext cx="3647973" cy="2567853"/>
          </a:xfrm>
          <a:prstGeom prst="rect">
            <a:avLst/>
          </a:prstGeom>
          <a:noFill/>
          <a:ln w="12700" cap="rnd">
            <a:solidFill>
              <a:srgbClr val="FF8D36"/>
            </a:solid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1" name="テキスト ボックス 10">
            <a:extLst>
              <a:ext uri="{FF2B5EF4-FFF2-40B4-BE49-F238E27FC236}">
                <a16:creationId xmlns:a16="http://schemas.microsoft.com/office/drawing/2014/main" id="{D7C16315-7C21-8CF0-876E-E16F43F147F8}"/>
              </a:ext>
            </a:extLst>
          </p:cNvPr>
          <p:cNvSpPr txBox="1"/>
          <p:nvPr/>
        </p:nvSpPr>
        <p:spPr>
          <a:xfrm>
            <a:off x="5762652" y="1421922"/>
            <a:ext cx="3647973" cy="25678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r>
              <a:rPr kumimoji="1" lang="en-US" altLang="ja-JP" sz="1300">
                <a:solidFill>
                  <a:srgbClr val="575757"/>
                </a:solidFill>
                <a:latin typeface="Meiryo UI" panose="020B0604030504040204" pitchFamily="50" charset="-128"/>
                <a:ea typeface="Meiryo UI" panose="020B0604030504040204" pitchFamily="50" charset="-128"/>
              </a:rPr>
              <a:t>XXX</a:t>
            </a:r>
          </a:p>
          <a:p>
            <a:pPr marL="263250" lvl="1" indent="-175500" defTabSz="742950">
              <a:buClr>
                <a:srgbClr val="FE9341"/>
              </a:buClr>
              <a:buFont typeface="Trebuchet MS" panose="020B0603020202020204" pitchFamily="34" charset="0"/>
              <a:buChar char="•"/>
              <a:defRPr/>
            </a:pP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実装</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 が目指す姿の場合</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高齢者の地域内移動の利便性を高めるオンデマンド交通網の構築</a:t>
            </a:r>
            <a:endParaRPr kumimoji="1" lang="en-US" altLang="ja-JP" sz="1300">
              <a:solidFill>
                <a:srgbClr val="3EAD92"/>
              </a:solidFill>
              <a:latin typeface="Trebuchet MS" panose="020B0603020202020204" pitchFamily="34" charset="0"/>
              <a:ea typeface="Meiryo UI" panose="020B0604030504040204" pitchFamily="50" charset="-128"/>
            </a:endParaRPr>
          </a:p>
          <a:p>
            <a:pPr marL="263250" lvl="1" indent="-175500" defTabSz="742950">
              <a:buClr>
                <a:srgbClr val="FE9341"/>
              </a:buClr>
              <a:buFont typeface="Trebuchet MS" panose="020B0603020202020204" pitchFamily="34" charset="0"/>
              <a:buChar char="•"/>
              <a:defRPr/>
            </a:pP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地域</a:t>
            </a:r>
            <a:r>
              <a:rPr kumimoji="1" lang="en-US" altLang="ja-JP" sz="1300">
                <a:solidFill>
                  <a:srgbClr val="3EAD92"/>
                </a:solidFill>
                <a:latin typeface="Trebuchet MS" panose="020B0603020202020204" pitchFamily="34" charset="0"/>
                <a:ea typeface="Meiryo UI" panose="020B0604030504040204" pitchFamily="50" charset="-128"/>
              </a:rPr>
              <a:t>Maas</a:t>
            </a:r>
            <a:r>
              <a:rPr kumimoji="1" lang="ja-JP" altLang="en-US" sz="1300">
                <a:solidFill>
                  <a:srgbClr val="3EAD92"/>
                </a:solidFill>
                <a:latin typeface="Trebuchet MS" panose="020B0603020202020204" pitchFamily="34" charset="0"/>
                <a:ea typeface="Meiryo UI" panose="020B0604030504040204" pitchFamily="50" charset="-128"/>
              </a:rPr>
              <a:t>構想の実現</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 が目指す姿の場合</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地域交通 </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鉄道、バス、オンデマンド交通</a:t>
            </a:r>
            <a:r>
              <a:rPr kumimoji="1" lang="en-US" altLang="ja-JP" sz="1300">
                <a:solidFill>
                  <a:srgbClr val="3EAD92"/>
                </a:solidFill>
                <a:latin typeface="Trebuchet MS" panose="020B0603020202020204" pitchFamily="34" charset="0"/>
                <a:ea typeface="Meiryo UI" panose="020B0604030504040204" pitchFamily="50" charset="-128"/>
              </a:rPr>
              <a:t>)</a:t>
            </a:r>
            <a:r>
              <a:rPr kumimoji="1" lang="ja-JP" altLang="en-US" sz="1300">
                <a:solidFill>
                  <a:srgbClr val="3EAD92"/>
                </a:solidFill>
                <a:latin typeface="Trebuchet MS" panose="020B0603020202020204" pitchFamily="34" charset="0"/>
                <a:ea typeface="Meiryo UI" panose="020B0604030504040204" pitchFamily="50" charset="-128"/>
              </a:rPr>
              <a:t>を連携した</a:t>
            </a:r>
            <a:r>
              <a:rPr kumimoji="1" lang="en-US" altLang="ja-JP" sz="1300" err="1">
                <a:solidFill>
                  <a:srgbClr val="3EAD92"/>
                </a:solidFill>
                <a:latin typeface="Trebuchet MS" panose="020B0603020202020204" pitchFamily="34" charset="0"/>
                <a:ea typeface="Meiryo UI" panose="020B0604030504040204" pitchFamily="50" charset="-128"/>
              </a:rPr>
              <a:t>MaaS</a:t>
            </a:r>
            <a:r>
              <a:rPr kumimoji="1" lang="ja-JP" altLang="en-US" sz="1300">
                <a:solidFill>
                  <a:srgbClr val="3EAD92"/>
                </a:solidFill>
                <a:latin typeface="Trebuchet MS" panose="020B0603020202020204" pitchFamily="34" charset="0"/>
                <a:ea typeface="Meiryo UI" panose="020B0604030504040204" pitchFamily="50" charset="-128"/>
              </a:rPr>
              <a:t>の実現</a:t>
            </a:r>
            <a:endParaRPr kumimoji="1" lang="en-US" altLang="ja-JP" sz="1300">
              <a:solidFill>
                <a:srgbClr val="3EAD92"/>
              </a:solidFill>
              <a:latin typeface="Trebuchet MS" panose="020B0603020202020204" pitchFamily="34" charset="0"/>
              <a:ea typeface="Meiryo UI" panose="020B0604030504040204" pitchFamily="50" charset="-128"/>
            </a:endParaRPr>
          </a:p>
        </p:txBody>
      </p:sp>
      <p:sp>
        <p:nvSpPr>
          <p:cNvPr id="29" name="テキスト ボックス 28">
            <a:extLst>
              <a:ext uri="{FF2B5EF4-FFF2-40B4-BE49-F238E27FC236}">
                <a16:creationId xmlns:a16="http://schemas.microsoft.com/office/drawing/2014/main" id="{E3B92A87-C0E3-7AE9-F752-301D0695B011}"/>
              </a:ext>
            </a:extLst>
          </p:cNvPr>
          <p:cNvSpPr txBox="1"/>
          <p:nvPr/>
        </p:nvSpPr>
        <p:spPr>
          <a:xfrm>
            <a:off x="5762652" y="3989775"/>
            <a:ext cx="3647973" cy="2600924"/>
          </a:xfrm>
          <a:prstGeom prst="rect">
            <a:avLst/>
          </a:prstGeom>
          <a:noFill/>
          <a:ln w="12700" cap="rnd">
            <a:solidFill>
              <a:srgbClr val="FF8D36"/>
            </a:solid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defTabSz="742950">
              <a:defRPr/>
            </a:pP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12" name="吹き出し: 角を丸めた四角形 11">
            <a:extLst>
              <a:ext uri="{FF2B5EF4-FFF2-40B4-BE49-F238E27FC236}">
                <a16:creationId xmlns:a16="http://schemas.microsoft.com/office/drawing/2014/main" id="{49159CA0-72F5-9384-9D19-311E68553066}"/>
              </a:ext>
            </a:extLst>
          </p:cNvPr>
          <p:cNvSpPr/>
          <p:nvPr/>
        </p:nvSpPr>
        <p:spPr>
          <a:xfrm>
            <a:off x="6383971" y="3004583"/>
            <a:ext cx="3180601" cy="985192"/>
          </a:xfrm>
          <a:prstGeom prst="wedgeRectCallout">
            <a:avLst>
              <a:gd name="adj1" fmla="val -59654"/>
              <a:gd name="adj2" fmla="val -40844"/>
            </a:avLst>
          </a:prstGeom>
          <a:solidFill>
            <a:srgbClr val="EEE89A"/>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300">
                <a:solidFill>
                  <a:srgbClr val="575757"/>
                </a:solidFill>
                <a:latin typeface="Trebuchet MS" panose="020B0603020202020204" pitchFamily="34" charset="0"/>
                <a:ea typeface="Meiryo UI" panose="020B0604030504040204" pitchFamily="50" charset="-128"/>
              </a:rPr>
              <a:t>「本事業の対象とする地域課題」を今回ご提案頂くソリューションで解決することでの目指す姿を言葉で表現したものを記載すること</a:t>
            </a:r>
            <a:endParaRPr kumimoji="1" lang="en-US" altLang="ja-JP" sz="13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300">
                <a:solidFill>
                  <a:srgbClr val="575757"/>
                </a:solidFill>
                <a:latin typeface="Trebuchet MS" panose="020B0603020202020204" pitchFamily="34" charset="0"/>
                <a:ea typeface="Meiryo UI" panose="020B0604030504040204" pitchFamily="50" charset="-128"/>
              </a:rPr>
              <a:t>※</a:t>
            </a:r>
            <a:r>
              <a:rPr kumimoji="1" lang="ja-JP" altLang="en-US" sz="1300">
                <a:solidFill>
                  <a:srgbClr val="575757"/>
                </a:solidFill>
                <a:latin typeface="Trebuchet MS" panose="020B0603020202020204" pitchFamily="34" charset="0"/>
                <a:ea typeface="Meiryo UI" panose="020B0604030504040204" pitchFamily="50" charset="-128"/>
              </a:rPr>
              <a:t>長期的な将来の目指す姿ではなく、ソリューションの導入で実現できるものを記載する</a:t>
            </a:r>
            <a:endParaRPr kumimoji="1" lang="en-US" altLang="ja-JP" sz="1300">
              <a:solidFill>
                <a:srgbClr val="575757"/>
              </a:solidFill>
              <a:latin typeface="Trebuchet MS" panose="020B0603020202020204" pitchFamily="34" charset="0"/>
              <a:ea typeface="Meiryo UI" panose="020B0604030504040204" pitchFamily="50" charset="-128"/>
            </a:endParaRPr>
          </a:p>
        </p:txBody>
      </p:sp>
      <p:sp>
        <p:nvSpPr>
          <p:cNvPr id="15" name="Rectangle 2">
            <a:extLst>
              <a:ext uri="{FF2B5EF4-FFF2-40B4-BE49-F238E27FC236}">
                <a16:creationId xmlns:a16="http://schemas.microsoft.com/office/drawing/2014/main" id="{72C1A598-914F-43FF-DE35-4040E24E7AD3}"/>
              </a:ext>
            </a:extLst>
          </p:cNvPr>
          <p:cNvSpPr/>
          <p:nvPr/>
        </p:nvSpPr>
        <p:spPr>
          <a:xfrm>
            <a:off x="5827256" y="4237761"/>
            <a:ext cx="3529464" cy="1990084"/>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defTabSz="742950">
              <a:buFont typeface="Trebuchet MS" panose="020B0603020202020204" pitchFamily="34" charset="0"/>
              <a:buChar char="​"/>
              <a:defRPr/>
            </a:pP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必要に応じて</a:t>
            </a:r>
            <a:r>
              <a:rPr kumimoji="1" lang="en-US" altLang="ja-JP" sz="1138">
                <a:solidFill>
                  <a:srgbClr val="575757"/>
                </a:solidFill>
                <a:latin typeface="Trebuchet MS" panose="020B0603020202020204" pitchFamily="34" charset="0"/>
                <a:ea typeface="Meiryo UI" panose="020B0604030504040204" pitchFamily="50" charset="-128"/>
              </a:rPr>
              <a:t>) </a:t>
            </a:r>
            <a:r>
              <a:rPr kumimoji="1" lang="ja-JP" altLang="en-US" sz="1138">
                <a:solidFill>
                  <a:srgbClr val="575757"/>
                </a:solidFill>
                <a:latin typeface="Trebuchet MS" panose="020B0603020202020204" pitchFamily="34" charset="0"/>
                <a:ea typeface="Meiryo UI" panose="020B0604030504040204" pitchFamily="50" charset="-128"/>
              </a:rPr>
              <a:t>視覚的にイメージできる図等を必要に応じて挿入すること</a:t>
            </a: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図はなしでも問題ございません</a:t>
            </a:r>
            <a:endParaRPr kumimoji="1" lang="en-US" altLang="ja-JP" sz="1138">
              <a:solidFill>
                <a:srgbClr val="575757"/>
              </a:solidFill>
              <a:latin typeface="Trebuchet MS" panose="020B0603020202020204" pitchFamily="34" charset="0"/>
              <a:ea typeface="Meiryo UI" panose="020B0604030504040204" pitchFamily="50" charset="-128"/>
            </a:endParaRPr>
          </a:p>
          <a:p>
            <a:pPr marL="319922" lvl="1" indent="-232172" defTabSz="742950">
              <a:buClr>
                <a:srgbClr val="FE9341"/>
              </a:buClr>
              <a:buFont typeface="Arial" panose="020B0604020202020204" pitchFamily="34" charset="0"/>
              <a:buChar char="•"/>
              <a:defRPr/>
            </a:pPr>
            <a:r>
              <a:rPr kumimoji="1" lang="ja-JP" altLang="en-US" sz="1138" kern="0">
                <a:solidFill>
                  <a:srgbClr val="575757"/>
                </a:solidFill>
                <a:latin typeface="Trebuchet MS" panose="020B0603020202020204" pitchFamily="34" charset="0"/>
                <a:ea typeface="Meiryo UI" panose="020B0604030504040204" pitchFamily="50" charset="-128"/>
              </a:rPr>
              <a:t>課題が解決された状態</a:t>
            </a:r>
            <a:br>
              <a:rPr kumimoji="1" lang="en-US" altLang="ja-JP" sz="1138" kern="0">
                <a:solidFill>
                  <a:srgbClr val="575757"/>
                </a:solidFill>
                <a:latin typeface="Trebuchet MS" panose="020B0603020202020204" pitchFamily="34" charset="0"/>
                <a:ea typeface="Meiryo UI" panose="020B0604030504040204" pitchFamily="50" charset="-128"/>
              </a:rPr>
            </a:b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受益者、ステークホルダーの状況</a:t>
            </a:r>
            <a:r>
              <a:rPr kumimoji="1" lang="en-US" altLang="ja-JP" sz="1138" kern="0">
                <a:solidFill>
                  <a:srgbClr val="575757"/>
                </a:solidFill>
                <a:latin typeface="Trebuchet MS" panose="020B0603020202020204" pitchFamily="34" charset="0"/>
                <a:ea typeface="Meiryo UI" panose="020B0604030504040204" pitchFamily="50" charset="-128"/>
              </a:rPr>
              <a:t>) </a:t>
            </a:r>
          </a:p>
          <a:p>
            <a:pPr marL="319922" lvl="1" indent="-232172" defTabSz="742950">
              <a:buClr>
                <a:srgbClr val="FE9341"/>
              </a:buClr>
              <a:buFont typeface="Arial" panose="020B0604020202020204" pitchFamily="34" charset="0"/>
              <a:buChar char="•"/>
              <a:defRPr/>
            </a:pPr>
            <a:r>
              <a:rPr kumimoji="1" lang="ja-JP" altLang="en-US" sz="1138" kern="0">
                <a:solidFill>
                  <a:srgbClr val="575757"/>
                </a:solidFill>
                <a:latin typeface="Trebuchet MS" panose="020B0603020202020204" pitchFamily="34" charset="0"/>
                <a:ea typeface="Meiryo UI" panose="020B0604030504040204" pitchFamily="50" charset="-128"/>
              </a:rPr>
              <a:t>ソリューションの展開状況 </a:t>
            </a: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実装後</a:t>
            </a:r>
            <a:r>
              <a:rPr kumimoji="1" lang="en-US" altLang="ja-JP" sz="1138" kern="0">
                <a:solidFill>
                  <a:srgbClr val="575757"/>
                </a:solidFill>
                <a:latin typeface="Trebuchet MS" panose="020B0603020202020204" pitchFamily="34" charset="0"/>
                <a:ea typeface="Meiryo UI" panose="020B0604030504040204" pitchFamily="50" charset="-128"/>
              </a:rPr>
              <a:t>/</a:t>
            </a:r>
            <a:r>
              <a:rPr kumimoji="1" lang="ja-JP" altLang="en-US" sz="1138" kern="0">
                <a:solidFill>
                  <a:srgbClr val="575757"/>
                </a:solidFill>
                <a:latin typeface="Trebuchet MS" panose="020B0603020202020204" pitchFamily="34" charset="0"/>
                <a:ea typeface="Meiryo UI" panose="020B0604030504040204" pitchFamily="50" charset="-128"/>
              </a:rPr>
              <a:t>その後のフェーズも含めたもの</a:t>
            </a:r>
            <a:r>
              <a:rPr kumimoji="1" lang="en-US" altLang="ja-JP" sz="1138" kern="0">
                <a:solidFill>
                  <a:srgbClr val="575757"/>
                </a:solidFill>
                <a:latin typeface="Trebuchet MS" panose="020B0603020202020204" pitchFamily="34" charset="0"/>
                <a:ea typeface="Meiryo UI" panose="020B0604030504040204" pitchFamily="50" charset="-128"/>
              </a:rPr>
              <a:t>)</a:t>
            </a:r>
          </a:p>
          <a:p>
            <a:pPr marL="319922" lvl="1" indent="-232172" defTabSz="742950">
              <a:buClr>
                <a:srgbClr val="FE9341"/>
              </a:buClr>
              <a:buFont typeface="Arial" panose="020B0604020202020204" pitchFamily="34" charset="0"/>
              <a:buChar char="•"/>
              <a:defRPr/>
            </a:pPr>
            <a:endParaRPr kumimoji="1" lang="en-US" altLang="ja-JP" sz="1138" kern="0">
              <a:solidFill>
                <a:srgbClr val="575757"/>
              </a:solidFill>
              <a:latin typeface="Trebuchet MS" panose="020B0603020202020204" pitchFamily="34" charset="0"/>
              <a:ea typeface="Meiryo UI" panose="020B0604030504040204" pitchFamily="50" charset="-128"/>
            </a:endParaRPr>
          </a:p>
        </p:txBody>
      </p:sp>
      <p:sp>
        <p:nvSpPr>
          <p:cNvPr id="16" name="テキスト ボックス 15">
            <a:extLst>
              <a:ext uri="{FF2B5EF4-FFF2-40B4-BE49-F238E27FC236}">
                <a16:creationId xmlns:a16="http://schemas.microsoft.com/office/drawing/2014/main" id="{CAA536B9-4FDF-10F0-2507-6D8EA752B2CB}"/>
              </a:ext>
            </a:extLst>
          </p:cNvPr>
          <p:cNvSpPr txBox="1"/>
          <p:nvPr/>
        </p:nvSpPr>
        <p:spPr>
          <a:xfrm>
            <a:off x="5762652" y="1064072"/>
            <a:ext cx="3647973"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300"/>
              <a:t>目指す姿</a:t>
            </a:r>
            <a:endParaRPr lang="en-US" altLang="ja-JP" sz="1300"/>
          </a:p>
        </p:txBody>
      </p:sp>
      <p:sp>
        <p:nvSpPr>
          <p:cNvPr id="17" name="テキスト ボックス 42">
            <a:extLst>
              <a:ext uri="{FF2B5EF4-FFF2-40B4-BE49-F238E27FC236}">
                <a16:creationId xmlns:a16="http://schemas.microsoft.com/office/drawing/2014/main" id="{6CB4EB90-1FBE-F62D-C4C0-623A73EBD8FF}"/>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Tree>
    <p:extLst>
      <p:ext uri="{BB962C8B-B14F-4D97-AF65-F5344CB8AC3E}">
        <p14:creationId xmlns:p14="http://schemas.microsoft.com/office/powerpoint/2010/main" val="1021028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BD00E4B8-67F6-B5B7-901E-45A61B1C676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04" imgH="405" progId="TCLayout.ActiveDocument.1">
                  <p:embed/>
                </p:oleObj>
              </mc:Choice>
              <mc:Fallback>
                <p:oleObj name="think-cell Slide" r:id="rId8" imgW="404" imgH="405" progId="TCLayout.ActiveDocument.1">
                  <p:embed/>
                  <p:pic>
                    <p:nvPicPr>
                      <p:cNvPr id="50" name="think-cell data - do not delete" hidden="1">
                        <a:extLst>
                          <a:ext uri="{FF2B5EF4-FFF2-40B4-BE49-F238E27FC236}">
                            <a16:creationId xmlns:a16="http://schemas.microsoft.com/office/drawing/2014/main" id="{BD00E4B8-67F6-B5B7-901E-45A61B1C6764}"/>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7" name="テキスト ボックス 26">
            <a:extLst>
              <a:ext uri="{FF2B5EF4-FFF2-40B4-BE49-F238E27FC236}">
                <a16:creationId xmlns:a16="http://schemas.microsoft.com/office/drawing/2014/main" id="{A7B59292-CE1D-DD72-DA80-EC63536D81C2}"/>
              </a:ext>
            </a:extLst>
          </p:cNvPr>
          <p:cNvSpPr txBox="1"/>
          <p:nvPr/>
        </p:nvSpPr>
        <p:spPr>
          <a:xfrm>
            <a:off x="4261464" y="1546592"/>
            <a:ext cx="5418846" cy="4931053"/>
          </a:xfrm>
          <a:prstGeom prst="rect">
            <a:avLst/>
          </a:prstGeom>
          <a:noFill/>
          <a:ln>
            <a:solidFill>
              <a:schemeClr val="tx2"/>
            </a:solidFill>
          </a:ln>
          <a:extLst>
            <a:ext uri="{909E8E84-426E-40DD-AFC4-6F175D3DCCD1}">
              <a14:hiddenFill xmlns:a14="http://schemas.microsoft.com/office/drawing/2010/main">
                <a:solidFill>
                  <a:srgbClr val="FF8222"/>
                </a:solidFill>
              </a14:hiddenFill>
            </a:ext>
          </a:extLst>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altLang="ja-JP" sz="1300"/>
          </a:p>
        </p:txBody>
      </p:sp>
      <p:sp>
        <p:nvSpPr>
          <p:cNvPr id="47" name="テキスト ボックス 46">
            <a:extLst>
              <a:ext uri="{FF2B5EF4-FFF2-40B4-BE49-F238E27FC236}">
                <a16:creationId xmlns:a16="http://schemas.microsoft.com/office/drawing/2014/main" id="{475B2836-C0A2-E3A2-E531-CBA9FE5C92ED}"/>
              </a:ext>
            </a:extLst>
          </p:cNvPr>
          <p:cNvSpPr txBox="1"/>
          <p:nvPr/>
        </p:nvSpPr>
        <p:spPr>
          <a:xfrm>
            <a:off x="511875" y="1546592"/>
            <a:ext cx="3610720" cy="4931053"/>
          </a:xfrm>
          <a:prstGeom prst="rect">
            <a:avLst/>
          </a:prstGeom>
          <a:noFill/>
          <a:ln>
            <a:solidFill>
              <a:schemeClr val="tx2"/>
            </a:solidFill>
          </a:ln>
          <a:extLst>
            <a:ext uri="{909E8E84-426E-40DD-AFC4-6F175D3DCCD1}">
              <a14:hiddenFill xmlns:a14="http://schemas.microsoft.com/office/drawing/2010/main">
                <a:solidFill>
                  <a:srgbClr val="FF8222"/>
                </a:solidFill>
              </a14:hiddenFill>
            </a:ext>
          </a:extLst>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altLang="ja-JP" sz="1300"/>
          </a:p>
        </p:txBody>
      </p:sp>
      <p:sp>
        <p:nvSpPr>
          <p:cNvPr id="2" name="タイトル 1">
            <a:extLst>
              <a:ext uri="{FF2B5EF4-FFF2-40B4-BE49-F238E27FC236}">
                <a16:creationId xmlns:a16="http://schemas.microsoft.com/office/drawing/2014/main" id="{979906A6-79F6-950D-CBC7-93EB34A24506}"/>
              </a:ext>
            </a:extLst>
          </p:cNvPr>
          <p:cNvSpPr>
            <a:spLocks noGrp="1"/>
          </p:cNvSpPr>
          <p:nvPr>
            <p:ph type="title"/>
          </p:nvPr>
        </p:nvSpPr>
        <p:spPr/>
        <p:txBody>
          <a:bodyPr vert="horz"/>
          <a:lstStyle/>
          <a:p>
            <a:r>
              <a:rPr kumimoji="1" lang="ja-JP" altLang="en-US">
                <a:latin typeface="Meiryo UI" panose="020B0604030504040204" pitchFamily="50" charset="-128"/>
                <a:ea typeface="Meiryo UI" panose="020B0604030504040204" pitchFamily="50" charset="-128"/>
              </a:rPr>
              <a:t>これまでの取り組み状況と今後の実現ステップ</a:t>
            </a:r>
            <a:endParaRPr kumimoji="1" lang="en-US">
              <a:latin typeface="Meiryo UI" panose="020B0604030504040204" pitchFamily="50" charset="-128"/>
              <a:ea typeface="Meiryo UI" panose="020B0604030504040204" pitchFamily="50" charset="-128"/>
            </a:endParaRPr>
          </a:p>
        </p:txBody>
      </p:sp>
      <p:sp>
        <p:nvSpPr>
          <p:cNvPr id="4" name="Rectangle 44">
            <a:extLst>
              <a:ext uri="{FF2B5EF4-FFF2-40B4-BE49-F238E27FC236}">
                <a16:creationId xmlns:a16="http://schemas.microsoft.com/office/drawing/2014/main" id="{36D49E9A-B162-D907-0639-473A715F66C4}"/>
              </a:ext>
            </a:extLst>
          </p:cNvPr>
          <p:cNvSpPr/>
          <p:nvPr/>
        </p:nvSpPr>
        <p:spPr>
          <a:xfrm>
            <a:off x="6138275" y="4138371"/>
            <a:ext cx="1694044" cy="225313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marL="0" lvl="1" defTabSz="742950">
              <a:buClr>
                <a:srgbClr val="FF8222"/>
              </a:buClr>
              <a:defRPr/>
            </a:pPr>
            <a:r>
              <a:rPr kumimoji="1" lang="en-US" altLang="ja-JP" sz="1138">
                <a:solidFill>
                  <a:srgbClr val="575757"/>
                </a:solidFill>
                <a:latin typeface="Meiryo UI" panose="020B0604030504040204" pitchFamily="50" charset="-128"/>
                <a:ea typeface="Meiryo UI" panose="020B0604030504040204" pitchFamily="50" charset="-128"/>
              </a:rPr>
              <a:t>XXX</a:t>
            </a:r>
          </a:p>
          <a:p>
            <a:pPr defTabSz="742950">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当該地域において、本オンデマンドバスの実装。</a:t>
            </a:r>
            <a:endParaRPr kumimoji="1" lang="en-US" altLang="ja-JP" sz="1138">
              <a:solidFill>
                <a:srgbClr val="3EAD92"/>
              </a:solidFill>
              <a:latin typeface="Meiryo UI" panose="020B0604030504040204" pitchFamily="50" charset="-128"/>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運行主体会社 </a:t>
            </a:r>
            <a:r>
              <a:rPr kumimoji="1" lang="en-US" altLang="ja-JP" sz="1138">
                <a:solidFill>
                  <a:srgbClr val="3EAD92"/>
                </a:solidFill>
                <a:latin typeface="Meiryo UI" panose="020B0604030504040204" pitchFamily="50" charset="-128"/>
                <a:ea typeface="Meiryo UI" panose="020B0604030504040204" pitchFamily="50" charset="-128"/>
              </a:rPr>
              <a:t>(</a:t>
            </a:r>
            <a:r>
              <a:rPr kumimoji="1" lang="ja-JP" altLang="en-US" sz="1138">
                <a:solidFill>
                  <a:srgbClr val="3EAD92"/>
                </a:solidFill>
                <a:latin typeface="Meiryo UI" panose="020B0604030504040204" pitchFamily="50" charset="-128"/>
                <a:ea typeface="Meiryo UI" panose="020B0604030504040204" pitchFamily="50" charset="-128"/>
              </a:rPr>
              <a:t>市と</a:t>
            </a:r>
            <a:r>
              <a:rPr kumimoji="1" lang="en-US" altLang="ja-JP" sz="1138">
                <a:solidFill>
                  <a:srgbClr val="3EAD92"/>
                </a:solidFill>
                <a:latin typeface="Meiryo UI" panose="020B0604030504040204" pitchFamily="50" charset="-128"/>
                <a:ea typeface="Meiryo UI" panose="020B0604030504040204" pitchFamily="50" charset="-128"/>
              </a:rPr>
              <a:t>XX</a:t>
            </a:r>
            <a:r>
              <a:rPr kumimoji="1" lang="ja-JP" altLang="en-US" sz="1138">
                <a:solidFill>
                  <a:srgbClr val="3EAD92"/>
                </a:solidFill>
                <a:latin typeface="Meiryo UI" panose="020B0604030504040204" pitchFamily="50" charset="-128"/>
                <a:ea typeface="Meiryo UI" panose="020B0604030504040204" pitchFamily="50" charset="-128"/>
              </a:rPr>
              <a:t>が出資</a:t>
            </a:r>
            <a:r>
              <a:rPr kumimoji="1" lang="en-US" altLang="ja-JP" sz="1138">
                <a:solidFill>
                  <a:srgbClr val="3EAD92"/>
                </a:solidFill>
                <a:latin typeface="Meiryo UI" panose="020B0604030504040204" pitchFamily="50" charset="-128"/>
                <a:ea typeface="Meiryo UI" panose="020B0604030504040204" pitchFamily="50" charset="-128"/>
              </a:rPr>
              <a:t>)</a:t>
            </a:r>
            <a:r>
              <a:rPr kumimoji="1" lang="ja-JP" altLang="en-US" sz="1138">
                <a:solidFill>
                  <a:srgbClr val="3EAD92"/>
                </a:solidFill>
                <a:latin typeface="Meiryo UI" panose="020B0604030504040204" pitchFamily="50" charset="-128"/>
                <a:ea typeface="Meiryo UI" panose="020B0604030504040204" pitchFamily="50" charset="-128"/>
              </a:rPr>
              <a:t> 設立</a:t>
            </a:r>
            <a:endParaRPr kumimoji="1" lang="en-US" altLang="ja-JP" sz="1138">
              <a:solidFill>
                <a:srgbClr val="3EAD92"/>
              </a:solidFill>
              <a:latin typeface="Meiryo UI" panose="020B0604030504040204" pitchFamily="50" charset="-128"/>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市内全域でオンデマンド交通開始</a:t>
            </a:r>
            <a:endParaRPr kumimoji="1" lang="en-US" altLang="ja-JP" sz="1138">
              <a:solidFill>
                <a:srgbClr val="3EAD92"/>
              </a:solidFill>
              <a:latin typeface="Meiryo UI" panose="020B0604030504040204" pitchFamily="50" charset="-128"/>
              <a:ea typeface="Meiryo UI" panose="020B0604030504040204" pitchFamily="50" charset="-128"/>
            </a:endParaRPr>
          </a:p>
          <a:p>
            <a:pPr marL="87750" lvl="1" defTabSz="742950">
              <a:buClr>
                <a:srgbClr val="FF8222"/>
              </a:buClr>
              <a:defRPr/>
            </a:pPr>
            <a:endParaRPr kumimoji="1" lang="en-US" altLang="ja-JP" sz="1138">
              <a:solidFill>
                <a:srgbClr val="575757"/>
              </a:solidFill>
              <a:latin typeface="Meiryo UI" panose="020B0604030504040204" pitchFamily="50" charset="-128"/>
              <a:ea typeface="Meiryo UI" panose="020B0604030504040204" pitchFamily="50" charset="-128"/>
            </a:endParaRPr>
          </a:p>
          <a:p>
            <a:pPr defTabSz="742950">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更に、展開余地を検証するための要件を具体化し、</a:t>
            </a:r>
            <a:br>
              <a:rPr kumimoji="1" lang="en-US" altLang="ja-JP" sz="1138">
                <a:solidFill>
                  <a:srgbClr val="3EAD92"/>
                </a:solidFill>
                <a:latin typeface="Meiryo UI" panose="020B0604030504040204" pitchFamily="50" charset="-128"/>
                <a:ea typeface="Meiryo UI" panose="020B0604030504040204" pitchFamily="50" charset="-128"/>
              </a:rPr>
            </a:br>
            <a:r>
              <a:rPr kumimoji="1" lang="ja-JP" altLang="en-US" sz="1138">
                <a:solidFill>
                  <a:srgbClr val="3EAD92"/>
                </a:solidFill>
                <a:latin typeface="Meiryo UI" panose="020B0604030504040204" pitchFamily="50" charset="-128"/>
                <a:ea typeface="Meiryo UI" panose="020B0604030504040204" pitchFamily="50" charset="-128"/>
              </a:rPr>
              <a:t>ソリューションを汎用化</a:t>
            </a:r>
            <a:endParaRPr kumimoji="1" lang="en-US" altLang="ja-JP" sz="1138">
              <a:solidFill>
                <a:srgbClr val="3EAD92"/>
              </a:solidFill>
              <a:latin typeface="Meiryo UI" panose="020B0604030504040204" pitchFamily="50" charset="-128"/>
              <a:ea typeface="Meiryo UI" panose="020B0604030504040204" pitchFamily="50" charset="-128"/>
            </a:endParaRPr>
          </a:p>
        </p:txBody>
      </p:sp>
      <p:sp>
        <p:nvSpPr>
          <p:cNvPr id="5" name="TextBox 46">
            <a:extLst>
              <a:ext uri="{FF2B5EF4-FFF2-40B4-BE49-F238E27FC236}">
                <a16:creationId xmlns:a16="http://schemas.microsoft.com/office/drawing/2014/main" id="{4A67D19B-EEE1-31DC-B8DD-B7129E5B45D7}"/>
              </a:ext>
            </a:extLst>
          </p:cNvPr>
          <p:cNvSpPr txBox="1"/>
          <p:nvPr/>
        </p:nvSpPr>
        <p:spPr>
          <a:xfrm>
            <a:off x="7936177" y="4138371"/>
            <a:ext cx="1694044" cy="225313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defPPr>
              <a:defRPr lang="en-US"/>
            </a:defPPr>
            <a:lvl2pPr marL="108000" lvl="1">
              <a:buClr>
                <a:schemeClr val="tx2"/>
              </a:buClr>
              <a:defRPr kumimoji="1" sz="1600">
                <a:solidFill>
                  <a:schemeClr val="tx1"/>
                </a:solidFill>
                <a:latin typeface="Trebuchet MS" panose="020B0603020202020204" pitchFamily="34" charset="0"/>
                <a:ea typeface="Meiryo UI" panose="020B0604030504040204" pitchFamily="50" charset="-128"/>
              </a:defRPr>
            </a:lvl2pPr>
          </a:lstStyle>
          <a:p>
            <a:pPr marL="0" lvl="1" defTabSz="742950">
              <a:buClr>
                <a:srgbClr val="FF8222"/>
              </a:buClr>
              <a:defRPr/>
            </a:pPr>
            <a:r>
              <a:rPr lang="en-US" altLang="ja-JP" sz="1138">
                <a:solidFill>
                  <a:srgbClr val="575757"/>
                </a:solidFill>
                <a:latin typeface="Meiryo UI" panose="020B0604030504040204" pitchFamily="50" charset="-128"/>
              </a:rPr>
              <a:t>XXX</a:t>
            </a:r>
          </a:p>
          <a:p>
            <a:pPr defTabSz="742950">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r>
              <a:rPr kumimoji="1" lang="ja-JP" altLang="en-US" sz="1138">
                <a:solidFill>
                  <a:srgbClr val="3EAD92"/>
                </a:solidFill>
                <a:latin typeface="Meiryo UI" panose="020B0604030504040204" pitchFamily="50" charset="-128"/>
                <a:ea typeface="Meiryo UI" panose="020B0604030504040204" pitchFamily="50" charset="-128"/>
              </a:rPr>
              <a:t>地域でのオンデマンドバスの横展開</a:t>
            </a:r>
            <a:endParaRPr kumimoji="1" lang="en-US" altLang="ja-JP" sz="1138">
              <a:solidFill>
                <a:srgbClr val="3EAD92"/>
              </a:solidFill>
              <a:latin typeface="Meiryo UI" panose="020B0604030504040204" pitchFamily="50" charset="-128"/>
              <a:ea typeface="Meiryo UI" panose="020B0604030504040204" pitchFamily="50" charset="-128"/>
            </a:endParaRPr>
          </a:p>
          <a:p>
            <a:pPr defTabSz="742950">
              <a:buFont typeface="Trebuchet MS" panose="020B0603020202020204" pitchFamily="34" charset="0"/>
              <a:buChar char="​"/>
              <a:defRPr/>
            </a:pPr>
            <a:endParaRPr kumimoji="1" lang="en-US" altLang="ja-JP" sz="1138">
              <a:solidFill>
                <a:srgbClr val="3EAD92"/>
              </a:solidFill>
              <a:latin typeface="Meiryo UI" panose="020B0604030504040204" pitchFamily="50" charset="-128"/>
              <a:ea typeface="Meiryo UI" panose="020B0604030504040204" pitchFamily="50" charset="-128"/>
            </a:endParaRPr>
          </a:p>
          <a:p>
            <a:pPr defTabSz="742950">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更に、当該地域においては、</a:t>
            </a:r>
            <a:endParaRPr kumimoji="1" lang="en-US" altLang="ja-JP" sz="1138">
              <a:solidFill>
                <a:srgbClr val="3EAD92"/>
              </a:solidFill>
              <a:latin typeface="Meiryo UI" panose="020B0604030504040204" pitchFamily="50" charset="-128"/>
              <a:ea typeface="Meiryo UI" panose="020B0604030504040204" pitchFamily="50" charset="-128"/>
            </a:endParaRPr>
          </a:p>
          <a:p>
            <a:pPr defTabSz="742950">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地域</a:t>
            </a:r>
            <a:r>
              <a:rPr kumimoji="1" lang="en-US" altLang="ja-JP" sz="1138">
                <a:solidFill>
                  <a:srgbClr val="3EAD92"/>
                </a:solidFill>
                <a:latin typeface="Meiryo UI" panose="020B0604030504040204" pitchFamily="50" charset="-128"/>
                <a:ea typeface="Meiryo UI" panose="020B0604030504040204" pitchFamily="50" charset="-128"/>
              </a:rPr>
              <a:t>Maas</a:t>
            </a:r>
            <a:r>
              <a:rPr kumimoji="1" lang="ja-JP" altLang="en-US" sz="1138">
                <a:solidFill>
                  <a:srgbClr val="3EAD92"/>
                </a:solidFill>
                <a:latin typeface="Meiryo UI" panose="020B0604030504040204" pitchFamily="50" charset="-128"/>
                <a:ea typeface="Meiryo UI" panose="020B0604030504040204" pitchFamily="50" charset="-128"/>
              </a:rPr>
              <a:t>の導入を進める</a:t>
            </a:r>
            <a:endParaRPr kumimoji="1" lang="en-US" altLang="ja-JP" sz="1138">
              <a:solidFill>
                <a:srgbClr val="3EAD92"/>
              </a:solidFill>
              <a:latin typeface="Meiryo UI" panose="020B0604030504040204" pitchFamily="50" charset="-128"/>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lang="ja-JP" altLang="en-US" sz="1138">
                <a:solidFill>
                  <a:srgbClr val="3EAD92"/>
                </a:solidFill>
                <a:latin typeface="Meiryo UI" panose="020B0604030504040204" pitchFamily="50" charset="-128"/>
              </a:rPr>
              <a:t>交通機関を運行する会社の連携体制構築</a:t>
            </a:r>
            <a:endParaRPr lang="en-US" altLang="ja-JP" sz="1138">
              <a:solidFill>
                <a:srgbClr val="3EAD92"/>
              </a:solidFill>
              <a:latin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lang="ja-JP" altLang="en-US" sz="1138">
                <a:solidFill>
                  <a:srgbClr val="3EAD92"/>
                </a:solidFill>
                <a:latin typeface="Meiryo UI" panose="020B0604030504040204" pitchFamily="50" charset="-128"/>
              </a:rPr>
              <a:t>利用者、ユースケースの確認</a:t>
            </a:r>
            <a:endParaRPr lang="en-US" altLang="ja-JP" sz="1138">
              <a:solidFill>
                <a:srgbClr val="3EAD92"/>
              </a:solidFill>
              <a:latin typeface="Meiryo UI" panose="020B0604030504040204" pitchFamily="50" charset="-128"/>
            </a:endParaRPr>
          </a:p>
        </p:txBody>
      </p:sp>
      <p:sp>
        <p:nvSpPr>
          <p:cNvPr id="6" name="ValueChainStarter">
            <a:extLst>
              <a:ext uri="{FF2B5EF4-FFF2-40B4-BE49-F238E27FC236}">
                <a16:creationId xmlns:a16="http://schemas.microsoft.com/office/drawing/2014/main" id="{A2F7BB75-B490-4A81-CC5F-2E93B248ABFD}"/>
              </a:ext>
            </a:extLst>
          </p:cNvPr>
          <p:cNvSpPr>
            <a:spLocks noChangeArrowheads="1"/>
          </p:cNvSpPr>
          <p:nvPr>
            <p:custDataLst>
              <p:tags r:id="rId2"/>
            </p:custDataLst>
          </p:nvPr>
        </p:nvSpPr>
        <p:spPr bwMode="gray">
          <a:xfrm>
            <a:off x="4290286" y="1626472"/>
            <a:ext cx="1694044" cy="33483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2026</a:t>
            </a:r>
          </a:p>
        </p:txBody>
      </p:sp>
      <p:sp>
        <p:nvSpPr>
          <p:cNvPr id="7" name="正方形/長方形 6">
            <a:extLst>
              <a:ext uri="{FF2B5EF4-FFF2-40B4-BE49-F238E27FC236}">
                <a16:creationId xmlns:a16="http://schemas.microsoft.com/office/drawing/2014/main" id="{5353012D-E4FE-EA12-C0DD-EAA79C1DADC2}"/>
              </a:ext>
            </a:extLst>
          </p:cNvPr>
          <p:cNvSpPr/>
          <p:nvPr/>
        </p:nvSpPr>
        <p:spPr>
          <a:xfrm>
            <a:off x="4290285" y="2040959"/>
            <a:ext cx="1694044" cy="334838"/>
          </a:xfrm>
          <a:prstGeom prst="rect">
            <a:avLst/>
          </a:prstGeom>
          <a:noFill/>
          <a:ln w="19050" cap="rnd" cmpd="sng" algn="ctr">
            <a:solidFill>
              <a:srgbClr val="FF8D3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r>
              <a:rPr kumimoji="1" lang="zh-TW" altLang="en-US" sz="1138">
                <a:solidFill>
                  <a:srgbClr val="575757"/>
                </a:solidFill>
                <a:latin typeface="Meiryo UI" panose="020B0604030504040204" pitchFamily="50" charset="-128"/>
                <a:ea typeface="Meiryo UI" panose="020B0604030504040204" pitchFamily="50" charset="-128"/>
              </a:rPr>
              <a:t>実証</a:t>
            </a:r>
            <a:endParaRPr kumimoji="1" lang="en-US" altLang="zh-TW" sz="1138">
              <a:solidFill>
                <a:srgbClr val="575757"/>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2AE3FD0-4B60-F86F-76B3-57E9A2BA25C4}"/>
              </a:ext>
            </a:extLst>
          </p:cNvPr>
          <p:cNvSpPr/>
          <p:nvPr/>
        </p:nvSpPr>
        <p:spPr>
          <a:xfrm>
            <a:off x="7936177" y="2040959"/>
            <a:ext cx="1694044" cy="334838"/>
          </a:xfrm>
          <a:prstGeom prst="rect">
            <a:avLst/>
          </a:prstGeom>
          <a:noFill/>
          <a:ln w="19050" cap="rnd" cmpd="sng" algn="ctr">
            <a:solidFill>
              <a:srgbClr val="FF8D3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r>
              <a:rPr kumimoji="1" lang="ja-JP" altLang="en-US" sz="1138">
                <a:solidFill>
                  <a:srgbClr val="575757"/>
                </a:solidFill>
                <a:latin typeface="Meiryo UI" panose="020B0604030504040204" pitchFamily="50" charset="-128"/>
                <a:ea typeface="Meiryo UI" panose="020B0604030504040204" pitchFamily="50" charset="-128"/>
              </a:rPr>
              <a:t>横展開</a:t>
            </a:r>
            <a:br>
              <a:rPr kumimoji="1" lang="en-US" altLang="ja-JP" sz="1138">
                <a:solidFill>
                  <a:srgbClr val="575757"/>
                </a:solidFill>
                <a:latin typeface="Meiryo UI" panose="020B0604030504040204" pitchFamily="50" charset="-128"/>
                <a:ea typeface="Meiryo UI" panose="020B0604030504040204" pitchFamily="50" charset="-128"/>
              </a:rPr>
            </a:br>
            <a:r>
              <a:rPr kumimoji="1" lang="ja-JP" altLang="en-US" sz="1138">
                <a:solidFill>
                  <a:srgbClr val="575757"/>
                </a:solidFill>
                <a:latin typeface="Meiryo UI" panose="020B0604030504040204" pitchFamily="50" charset="-128"/>
                <a:ea typeface="Meiryo UI" panose="020B0604030504040204" pitchFamily="50" charset="-128"/>
              </a:rPr>
              <a:t>（最終的なゴール）</a:t>
            </a:r>
          </a:p>
        </p:txBody>
      </p:sp>
      <p:sp>
        <p:nvSpPr>
          <p:cNvPr id="9" name="正方形/長方形 8">
            <a:extLst>
              <a:ext uri="{FF2B5EF4-FFF2-40B4-BE49-F238E27FC236}">
                <a16:creationId xmlns:a16="http://schemas.microsoft.com/office/drawing/2014/main" id="{EAFA412B-44BF-F8DD-0598-D1A12E540F7F}"/>
              </a:ext>
            </a:extLst>
          </p:cNvPr>
          <p:cNvSpPr/>
          <p:nvPr/>
        </p:nvSpPr>
        <p:spPr>
          <a:xfrm>
            <a:off x="6138275" y="2040959"/>
            <a:ext cx="1694044" cy="334838"/>
          </a:xfrm>
          <a:prstGeom prst="rect">
            <a:avLst/>
          </a:prstGeom>
          <a:noFill/>
          <a:ln w="19050" cap="rnd" cmpd="sng" algn="ctr">
            <a:solidFill>
              <a:srgbClr val="FF8D3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r>
              <a:rPr kumimoji="1" lang="ja-JP" altLang="en-US" sz="1138">
                <a:solidFill>
                  <a:srgbClr val="575757"/>
                </a:solidFill>
                <a:latin typeface="Meiryo UI" panose="020B0604030504040204" pitchFamily="50" charset="-128"/>
                <a:ea typeface="Meiryo UI" panose="020B0604030504040204" pitchFamily="50" charset="-128"/>
              </a:rPr>
              <a:t>実装</a:t>
            </a:r>
            <a:endParaRPr kumimoji="1" lang="en-US" altLang="zh-TW" sz="1138">
              <a:solidFill>
                <a:srgbClr val="575757"/>
              </a:solidFill>
              <a:latin typeface="Meiryo UI" panose="020B0604030504040204" pitchFamily="50" charset="-128"/>
              <a:ea typeface="Meiryo UI" panose="020B0604030504040204" pitchFamily="50" charset="-128"/>
            </a:endParaRPr>
          </a:p>
        </p:txBody>
      </p:sp>
      <p:sp>
        <p:nvSpPr>
          <p:cNvPr id="10" name="Rectangle 44">
            <a:extLst>
              <a:ext uri="{FF2B5EF4-FFF2-40B4-BE49-F238E27FC236}">
                <a16:creationId xmlns:a16="http://schemas.microsoft.com/office/drawing/2014/main" id="{43056E67-81B6-6EEE-3A4F-912177448D58}"/>
              </a:ext>
            </a:extLst>
          </p:cNvPr>
          <p:cNvSpPr/>
          <p:nvPr/>
        </p:nvSpPr>
        <p:spPr>
          <a:xfrm>
            <a:off x="4290285" y="4138371"/>
            <a:ext cx="1694044" cy="225313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marL="0" lvl="1" defTabSz="742950">
              <a:buClr>
                <a:srgbClr val="FF8222"/>
              </a:buClr>
              <a:defRPr/>
            </a:pPr>
            <a:r>
              <a:rPr kumimoji="1" lang="en-US" altLang="ja-JP" sz="1138">
                <a:solidFill>
                  <a:srgbClr val="575757"/>
                </a:solidFill>
                <a:latin typeface="Meiryo UI" panose="020B0604030504040204" pitchFamily="50" charset="-128"/>
                <a:ea typeface="Meiryo UI" panose="020B0604030504040204" pitchFamily="50" charset="-128"/>
              </a:rPr>
              <a:t>XXX</a:t>
            </a:r>
          </a:p>
          <a:p>
            <a:pPr defTabSz="742950">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オンデマンドバスの市内全域での運用による、技術的検証及び費用対効果の評価</a:t>
            </a:r>
            <a:endParaRPr kumimoji="1" lang="en-US" altLang="ja-JP" sz="1138">
              <a:solidFill>
                <a:srgbClr val="3EAD92"/>
              </a:solidFill>
              <a:latin typeface="Meiryo UI" panose="020B0604030504040204" pitchFamily="50" charset="-128"/>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不感地帯を</a:t>
            </a:r>
            <a:r>
              <a:rPr kumimoji="1" lang="en-US" altLang="ja-JP" sz="1138">
                <a:solidFill>
                  <a:srgbClr val="3EAD92"/>
                </a:solidFill>
                <a:latin typeface="Meiryo UI" panose="020B0604030504040204" pitchFamily="50" charset="-128"/>
                <a:ea typeface="Meiryo UI" panose="020B0604030504040204" pitchFamily="50" charset="-128"/>
              </a:rPr>
              <a:t>L5G</a:t>
            </a:r>
            <a:r>
              <a:rPr kumimoji="1" lang="ja-JP" altLang="en-US" sz="1138">
                <a:solidFill>
                  <a:srgbClr val="3EAD92"/>
                </a:solidFill>
                <a:latin typeface="Meiryo UI" panose="020B0604030504040204" pitchFamily="50" charset="-128"/>
                <a:ea typeface="Meiryo UI" panose="020B0604030504040204" pitchFamily="50" charset="-128"/>
              </a:rPr>
              <a:t>で補った場合の通信の安定性および自動運転システムの安全性を検証</a:t>
            </a:r>
          </a:p>
          <a:p>
            <a:pPr marL="263250" lvl="1" indent="-175500" defTabSz="742950">
              <a:buClr>
                <a:srgbClr val="FF8D36"/>
              </a:buClr>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利用者の満足度や外出頻度の変化を調査し、社会的な効果を測定（予約方法の使いやすさや利用頻度も含む）</a:t>
            </a:r>
            <a:endParaRPr kumimoji="1" lang="en-US" altLang="ja-JP" sz="1138">
              <a:solidFill>
                <a:srgbClr val="575757"/>
              </a:solidFill>
              <a:latin typeface="Meiryo UI" panose="020B0604030504040204" pitchFamily="50" charset="-128"/>
              <a:ea typeface="Meiryo UI" panose="020B0604030504040204" pitchFamily="50" charset="-128"/>
            </a:endParaRPr>
          </a:p>
        </p:txBody>
      </p:sp>
      <p:sp>
        <p:nvSpPr>
          <p:cNvPr id="17" name="ValueChainStarter">
            <a:extLst>
              <a:ext uri="{FF2B5EF4-FFF2-40B4-BE49-F238E27FC236}">
                <a16:creationId xmlns:a16="http://schemas.microsoft.com/office/drawing/2014/main" id="{66E1F56E-FC6D-C092-61EE-C9D2EA40F19C}"/>
              </a:ext>
            </a:extLst>
          </p:cNvPr>
          <p:cNvSpPr>
            <a:spLocks noChangeArrowheads="1"/>
          </p:cNvSpPr>
          <p:nvPr>
            <p:custDataLst>
              <p:tags r:id="rId3"/>
            </p:custDataLst>
          </p:nvPr>
        </p:nvSpPr>
        <p:spPr bwMode="gray">
          <a:xfrm>
            <a:off x="6123199" y="1626472"/>
            <a:ext cx="1694044" cy="33483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2027</a:t>
            </a:r>
          </a:p>
        </p:txBody>
      </p:sp>
      <p:sp>
        <p:nvSpPr>
          <p:cNvPr id="18" name="ValueChainStarter">
            <a:extLst>
              <a:ext uri="{FF2B5EF4-FFF2-40B4-BE49-F238E27FC236}">
                <a16:creationId xmlns:a16="http://schemas.microsoft.com/office/drawing/2014/main" id="{475911CD-E9AD-0AF3-644B-C3A6668DC6EF}"/>
              </a:ext>
            </a:extLst>
          </p:cNvPr>
          <p:cNvSpPr>
            <a:spLocks noChangeArrowheads="1"/>
          </p:cNvSpPr>
          <p:nvPr>
            <p:custDataLst>
              <p:tags r:id="rId4"/>
            </p:custDataLst>
          </p:nvPr>
        </p:nvSpPr>
        <p:spPr bwMode="gray">
          <a:xfrm>
            <a:off x="7936177" y="1626472"/>
            <a:ext cx="1694044" cy="33483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2028~202X</a:t>
            </a:r>
          </a:p>
        </p:txBody>
      </p:sp>
      <p:sp>
        <p:nvSpPr>
          <p:cNvPr id="26" name="テキスト ボックス 25">
            <a:extLst>
              <a:ext uri="{FF2B5EF4-FFF2-40B4-BE49-F238E27FC236}">
                <a16:creationId xmlns:a16="http://schemas.microsoft.com/office/drawing/2014/main" id="{1A61331E-48C3-043F-2086-0795DE101FEA}"/>
              </a:ext>
            </a:extLst>
          </p:cNvPr>
          <p:cNvSpPr txBox="1"/>
          <p:nvPr/>
        </p:nvSpPr>
        <p:spPr>
          <a:xfrm>
            <a:off x="4261464" y="1147313"/>
            <a:ext cx="5418846"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300"/>
              <a:t>目指す姿に向けた実現ステップ</a:t>
            </a:r>
            <a:endParaRPr lang="en-US" altLang="ja-JP" sz="1300"/>
          </a:p>
        </p:txBody>
      </p:sp>
      <p:sp>
        <p:nvSpPr>
          <p:cNvPr id="29" name="Rectangle 2">
            <a:extLst>
              <a:ext uri="{FF2B5EF4-FFF2-40B4-BE49-F238E27FC236}">
                <a16:creationId xmlns:a16="http://schemas.microsoft.com/office/drawing/2014/main" id="{5592ADAB-BAB5-15BC-2C7C-7300C51392F0}"/>
              </a:ext>
            </a:extLst>
          </p:cNvPr>
          <p:cNvSpPr/>
          <p:nvPr/>
        </p:nvSpPr>
        <p:spPr>
          <a:xfrm>
            <a:off x="7164150" y="1141204"/>
            <a:ext cx="2229975" cy="305985"/>
          </a:xfrm>
          <a:prstGeom prst="wedgeRectCallout">
            <a:avLst>
              <a:gd name="adj1" fmla="val 36814"/>
              <a:gd name="adj2" fmla="val 93531"/>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該当する年度を記載すること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30" name="Rectangle 44">
            <a:extLst>
              <a:ext uri="{FF2B5EF4-FFF2-40B4-BE49-F238E27FC236}">
                <a16:creationId xmlns:a16="http://schemas.microsoft.com/office/drawing/2014/main" id="{A01FA977-773E-E0C5-48D4-DB33EAFCD480}"/>
              </a:ext>
            </a:extLst>
          </p:cNvPr>
          <p:cNvSpPr/>
          <p:nvPr/>
        </p:nvSpPr>
        <p:spPr>
          <a:xfrm>
            <a:off x="580560" y="4138371"/>
            <a:ext cx="1694044" cy="225313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p>
            <a:pPr marL="0" lvl="1" defTabSz="742950">
              <a:buClr>
                <a:srgbClr val="FF8222"/>
              </a:buClr>
              <a:defRPr/>
            </a:pPr>
            <a:r>
              <a:rPr kumimoji="1" lang="en-US" altLang="ja-JP" sz="1138">
                <a:solidFill>
                  <a:srgbClr val="575757"/>
                </a:solidFill>
                <a:latin typeface="Meiryo UI" panose="020B0604030504040204" pitchFamily="50" charset="-128"/>
                <a:ea typeface="Meiryo UI" panose="020B0604030504040204" pitchFamily="50" charset="-128"/>
              </a:rPr>
              <a:t>XXX</a:t>
            </a:r>
          </a:p>
          <a:p>
            <a:pPr defTabSz="742950">
              <a:buFont typeface="Trebuchet MS" panose="020B0603020202020204" pitchFamily="34" charset="0"/>
              <a:buChar char="​"/>
              <a:defRPr/>
            </a:pPr>
            <a:r>
              <a:rPr kumimoji="1" lang="ja-JP" altLang="en-US" sz="1138">
                <a:solidFill>
                  <a:srgbClr val="3EAD92"/>
                </a:solidFill>
                <a:latin typeface="Meiryo UI" panose="020B0604030504040204" pitchFamily="50" charset="-128"/>
                <a:ea typeface="Meiryo UI" panose="020B0604030504040204" pitchFamily="50" charset="-128"/>
              </a:rPr>
              <a:t>中山間地域でのオンデマンドバスの実証</a:t>
            </a:r>
            <a:endParaRPr kumimoji="1" lang="en-US" altLang="ja-JP" sz="1138">
              <a:solidFill>
                <a:srgbClr val="3EAD92"/>
              </a:solidFill>
              <a:latin typeface="Meiryo UI" panose="020B0604030504040204" pitchFamily="50" charset="-128"/>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r>
              <a:rPr kumimoji="1" lang="ja-JP" altLang="en-US" sz="1138">
                <a:solidFill>
                  <a:srgbClr val="3EAD92"/>
                </a:solidFill>
                <a:latin typeface="Meiryo UI" panose="020B0604030504040204" pitchFamily="50" charset="-128"/>
                <a:ea typeface="Meiryo UI" panose="020B0604030504040204" pitchFamily="50" charset="-128"/>
              </a:rPr>
              <a:t>のニーズの把握</a:t>
            </a:r>
            <a:endParaRPr kumimoji="1" lang="en-US" altLang="ja-JP" sz="1138">
              <a:solidFill>
                <a:srgbClr val="3EAD92"/>
              </a:solidFill>
              <a:latin typeface="Meiryo UI" panose="020B0604030504040204" pitchFamily="50" charset="-128"/>
              <a:ea typeface="Meiryo UI" panose="020B0604030504040204" pitchFamily="50" charset="-128"/>
            </a:endParaRPr>
          </a:p>
          <a:p>
            <a:pPr marL="263250" lvl="1" indent="-175500" defTabSz="742950">
              <a:buClr>
                <a:srgbClr val="FF8D36"/>
              </a:buClr>
              <a:buFont typeface="Trebuchet MS" panose="020B0603020202020204" pitchFamily="34" charset="0"/>
              <a:buChar char="•"/>
              <a:defRPr/>
            </a:pPr>
            <a:r>
              <a:rPr kumimoji="1" lang="en-US" altLang="ja-JP" sz="1138">
                <a:solidFill>
                  <a:srgbClr val="3EAD92"/>
                </a:solidFill>
                <a:latin typeface="Meiryo UI" panose="020B0604030504040204" pitchFamily="50" charset="-128"/>
                <a:ea typeface="Meiryo UI" panose="020B0604030504040204" pitchFamily="50" charset="-128"/>
              </a:rPr>
              <a:t>XXX</a:t>
            </a:r>
            <a:r>
              <a:rPr kumimoji="1" lang="ja-JP" altLang="en-US" sz="1138">
                <a:solidFill>
                  <a:srgbClr val="3EAD92"/>
                </a:solidFill>
                <a:latin typeface="Meiryo UI" panose="020B0604030504040204" pitchFamily="50" charset="-128"/>
                <a:ea typeface="Meiryo UI" panose="020B0604030504040204" pitchFamily="50" charset="-128"/>
              </a:rPr>
              <a:t>に関する課題が大きく、対応を強化する必要</a:t>
            </a:r>
            <a:endParaRPr kumimoji="1" lang="en-US" altLang="ja-JP" sz="1138">
              <a:solidFill>
                <a:srgbClr val="575757"/>
              </a:solidFill>
              <a:latin typeface="Meiryo UI" panose="020B0604030504040204" pitchFamily="50" charset="-128"/>
              <a:ea typeface="Meiryo UI" panose="020B0604030504040204" pitchFamily="50" charset="-128"/>
            </a:endParaRPr>
          </a:p>
        </p:txBody>
      </p:sp>
      <p:sp>
        <p:nvSpPr>
          <p:cNvPr id="31" name="TextBox 46">
            <a:extLst>
              <a:ext uri="{FF2B5EF4-FFF2-40B4-BE49-F238E27FC236}">
                <a16:creationId xmlns:a16="http://schemas.microsoft.com/office/drawing/2014/main" id="{302588BA-725B-477E-B057-FA5F14F9F341}"/>
              </a:ext>
            </a:extLst>
          </p:cNvPr>
          <p:cNvSpPr txBox="1"/>
          <p:nvPr/>
        </p:nvSpPr>
        <p:spPr>
          <a:xfrm>
            <a:off x="2378462" y="4138371"/>
            <a:ext cx="1694044" cy="225313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9250" tIns="29250" rIns="29250" bIns="29250" numCol="1" spcCol="0" rtlCol="0" fromWordArt="0" anchor="t" anchorCtr="0" forceAA="0" compatLnSpc="1">
            <a:prstTxWarp prst="textNoShape">
              <a:avLst/>
            </a:prstTxWarp>
            <a:noAutofit/>
          </a:bodyPr>
          <a:lstStyle>
            <a:defPPr>
              <a:defRPr lang="en-US"/>
            </a:defPPr>
            <a:lvl2pPr marL="108000" lvl="1">
              <a:buClr>
                <a:schemeClr val="tx2"/>
              </a:buClr>
              <a:defRPr kumimoji="1" sz="1600">
                <a:solidFill>
                  <a:schemeClr val="tx1"/>
                </a:solidFill>
                <a:latin typeface="Trebuchet MS" panose="020B0603020202020204" pitchFamily="34" charset="0"/>
                <a:ea typeface="Meiryo UI" panose="020B0604030504040204" pitchFamily="50" charset="-128"/>
              </a:defRPr>
            </a:lvl2pPr>
          </a:lstStyle>
          <a:p>
            <a:pPr marL="0" lvl="1" defTabSz="742950">
              <a:buClr>
                <a:srgbClr val="FF8222"/>
              </a:buClr>
              <a:defRPr/>
            </a:pPr>
            <a:r>
              <a:rPr lang="en-US" altLang="ja-JP" sz="1138">
                <a:solidFill>
                  <a:srgbClr val="575757"/>
                </a:solidFill>
                <a:latin typeface="Meiryo UI" panose="020B0604030504040204" pitchFamily="50" charset="-128"/>
              </a:rPr>
              <a:t>XXX</a:t>
            </a:r>
          </a:p>
        </p:txBody>
      </p:sp>
      <p:sp>
        <p:nvSpPr>
          <p:cNvPr id="34" name="正方形/長方形 33">
            <a:extLst>
              <a:ext uri="{FF2B5EF4-FFF2-40B4-BE49-F238E27FC236}">
                <a16:creationId xmlns:a16="http://schemas.microsoft.com/office/drawing/2014/main" id="{63720686-5D23-EAF9-8CC3-99B7629D78BB}"/>
              </a:ext>
            </a:extLst>
          </p:cNvPr>
          <p:cNvSpPr/>
          <p:nvPr/>
        </p:nvSpPr>
        <p:spPr>
          <a:xfrm>
            <a:off x="2378462" y="2040959"/>
            <a:ext cx="1694044" cy="334838"/>
          </a:xfrm>
          <a:prstGeom prst="rect">
            <a:avLst/>
          </a:prstGeom>
          <a:noFill/>
          <a:ln w="19050" cap="rnd" cmpd="sng" algn="ctr">
            <a:solidFill>
              <a:srgbClr val="FF8D3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r>
              <a:rPr kumimoji="1" lang="en-US" altLang="ja-JP" sz="1138">
                <a:solidFill>
                  <a:srgbClr val="575757"/>
                </a:solidFill>
                <a:latin typeface="Meiryo UI" panose="020B0604030504040204" pitchFamily="50" charset="-128"/>
                <a:ea typeface="Meiryo UI" panose="020B0604030504040204" pitchFamily="50" charset="-128"/>
              </a:rPr>
              <a:t>XXX</a:t>
            </a:r>
            <a:endParaRPr kumimoji="1" lang="ja-JP" altLang="en-US" sz="1138">
              <a:solidFill>
                <a:srgbClr val="575757"/>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0C8AA362-1D3D-33F2-91F5-363DD30BF71D}"/>
              </a:ext>
            </a:extLst>
          </p:cNvPr>
          <p:cNvSpPr/>
          <p:nvPr/>
        </p:nvSpPr>
        <p:spPr>
          <a:xfrm>
            <a:off x="580560" y="2040959"/>
            <a:ext cx="1694044" cy="334838"/>
          </a:xfrm>
          <a:prstGeom prst="rect">
            <a:avLst/>
          </a:prstGeom>
          <a:noFill/>
          <a:ln w="19050" cap="rnd" cmpd="sng" algn="ctr">
            <a:solidFill>
              <a:srgbClr val="FF8D3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r>
              <a:rPr kumimoji="1" lang="en-US" altLang="ja-JP" sz="1138">
                <a:solidFill>
                  <a:srgbClr val="575757"/>
                </a:solidFill>
                <a:latin typeface="Meiryo UI" panose="020B0604030504040204" pitchFamily="50" charset="-128"/>
                <a:ea typeface="Meiryo UI" panose="020B0604030504040204" pitchFamily="50" charset="-128"/>
              </a:rPr>
              <a:t>XXX</a:t>
            </a:r>
            <a:endParaRPr kumimoji="1" lang="en-US" altLang="zh-TW" sz="1138">
              <a:solidFill>
                <a:srgbClr val="575757"/>
              </a:solidFill>
              <a:latin typeface="Meiryo UI" panose="020B0604030504040204" pitchFamily="50" charset="-128"/>
              <a:ea typeface="Meiryo UI" panose="020B0604030504040204" pitchFamily="50" charset="-128"/>
            </a:endParaRPr>
          </a:p>
        </p:txBody>
      </p:sp>
      <p:sp>
        <p:nvSpPr>
          <p:cNvPr id="43" name="ValueChainStarter">
            <a:extLst>
              <a:ext uri="{FF2B5EF4-FFF2-40B4-BE49-F238E27FC236}">
                <a16:creationId xmlns:a16="http://schemas.microsoft.com/office/drawing/2014/main" id="{6C368705-9A18-52D1-2E79-AB0CE0EE57F1}"/>
              </a:ext>
            </a:extLst>
          </p:cNvPr>
          <p:cNvSpPr>
            <a:spLocks noChangeArrowheads="1"/>
          </p:cNvSpPr>
          <p:nvPr>
            <p:custDataLst>
              <p:tags r:id="rId5"/>
            </p:custDataLst>
          </p:nvPr>
        </p:nvSpPr>
        <p:spPr bwMode="gray">
          <a:xfrm>
            <a:off x="565484" y="1626472"/>
            <a:ext cx="1694044" cy="33483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202X~202X</a:t>
            </a:r>
          </a:p>
        </p:txBody>
      </p:sp>
      <p:sp>
        <p:nvSpPr>
          <p:cNvPr id="44" name="ValueChainStarter">
            <a:extLst>
              <a:ext uri="{FF2B5EF4-FFF2-40B4-BE49-F238E27FC236}">
                <a16:creationId xmlns:a16="http://schemas.microsoft.com/office/drawing/2014/main" id="{BC8F05F8-A872-3807-1644-8E79905CE08F}"/>
              </a:ext>
            </a:extLst>
          </p:cNvPr>
          <p:cNvSpPr>
            <a:spLocks noChangeArrowheads="1"/>
          </p:cNvSpPr>
          <p:nvPr>
            <p:custDataLst>
              <p:tags r:id="rId6"/>
            </p:custDataLst>
          </p:nvPr>
        </p:nvSpPr>
        <p:spPr bwMode="gray">
          <a:xfrm>
            <a:off x="2378462" y="1626472"/>
            <a:ext cx="1694044" cy="334838"/>
          </a:xfrm>
          <a:prstGeom prst="homePlate">
            <a:avLst>
              <a:gd name="adj" fmla="val 33279"/>
            </a:avLst>
          </a:prstGeom>
          <a:solidFill>
            <a:schemeClr val="accent1"/>
          </a:solidFill>
          <a:ln w="38100" cap="rnd" algn="ctr">
            <a:noFill/>
            <a:round/>
            <a:headEnd/>
            <a:tailEnd/>
          </a:ln>
        </p:spPr>
        <p:txBody>
          <a:bodyPr lIns="0" tIns="0" rIns="0" bIns="0" anchor="ctr" anchorCtr="0"/>
          <a:lstStyle/>
          <a:p>
            <a:pPr algn="ctr" defTabSz="742950" eaLnBrk="0" hangingPunct="0">
              <a:defRPr/>
            </a:pPr>
            <a:r>
              <a:rPr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202X~202X</a:t>
            </a:r>
          </a:p>
        </p:txBody>
      </p:sp>
      <p:grpSp>
        <p:nvGrpSpPr>
          <p:cNvPr id="3" name="グループ化 2">
            <a:extLst>
              <a:ext uri="{FF2B5EF4-FFF2-40B4-BE49-F238E27FC236}">
                <a16:creationId xmlns:a16="http://schemas.microsoft.com/office/drawing/2014/main" id="{FA05D0E6-8ACA-7C68-079F-E40190FB7D0E}"/>
              </a:ext>
            </a:extLst>
          </p:cNvPr>
          <p:cNvGrpSpPr/>
          <p:nvPr/>
        </p:nvGrpSpPr>
        <p:grpSpPr>
          <a:xfrm>
            <a:off x="511875" y="2455450"/>
            <a:ext cx="9168435" cy="1610434"/>
            <a:chOff x="511875" y="2455449"/>
            <a:chExt cx="9168435" cy="2118585"/>
          </a:xfrm>
        </p:grpSpPr>
        <p:sp>
          <p:nvSpPr>
            <p:cNvPr id="11" name="Rectangle 2">
              <a:extLst>
                <a:ext uri="{FF2B5EF4-FFF2-40B4-BE49-F238E27FC236}">
                  <a16:creationId xmlns:a16="http://schemas.microsoft.com/office/drawing/2014/main" id="{E748E6BE-7C35-A7B5-A18B-5EDFDA5F71E8}"/>
                </a:ext>
              </a:extLst>
            </p:cNvPr>
            <p:cNvSpPr/>
            <p:nvPr/>
          </p:nvSpPr>
          <p:spPr>
            <a:xfrm>
              <a:off x="4290285" y="2455449"/>
              <a:ext cx="1694044" cy="2069052"/>
            </a:xfrm>
            <a:prstGeom prst="rect">
              <a:avLst/>
            </a:prstGeom>
            <a:noFill/>
            <a:ln w="9525" cap="flat" cmpd="sng" algn="ctr">
              <a:solidFill>
                <a:schemeClr val="accent5"/>
              </a:solidFill>
              <a:prstDash val="sysDot"/>
              <a:round/>
              <a:headEnd type="none" w="med" len="med"/>
              <a:tailEnd type="none" w="med" len="med"/>
            </a:ln>
            <a:effectLst/>
            <a:extLst>
              <a:ext uri="{909E8E84-426E-40DD-AFC4-6F175D3DCCD1}">
                <a14:hiddenFill xmlns:a14="http://schemas.microsoft.com/office/drawing/2010/main">
                  <a:solidFill>
                    <a:srgbClr val="EEE89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endParaRPr kumimoji="1" lang="en-US" altLang="ja-JP" sz="1300" kern="0">
                <a:solidFill>
                  <a:srgbClr val="575757"/>
                </a:solidFill>
                <a:latin typeface="Trebuchet MS" panose="020B0603020202020204" pitchFamily="34" charset="0"/>
                <a:ea typeface="Meiryo UI" panose="020B0604030504040204" pitchFamily="50" charset="-128"/>
              </a:endParaRPr>
            </a:p>
          </p:txBody>
        </p:sp>
        <p:sp>
          <p:nvSpPr>
            <p:cNvPr id="42" name="Rectangle 2">
              <a:extLst>
                <a:ext uri="{FF2B5EF4-FFF2-40B4-BE49-F238E27FC236}">
                  <a16:creationId xmlns:a16="http://schemas.microsoft.com/office/drawing/2014/main" id="{948253ED-E37B-C3C3-B9D1-06DD827B022B}"/>
                </a:ext>
              </a:extLst>
            </p:cNvPr>
            <p:cNvSpPr/>
            <p:nvPr/>
          </p:nvSpPr>
          <p:spPr>
            <a:xfrm>
              <a:off x="4332576" y="2535325"/>
              <a:ext cx="1609463" cy="1909295"/>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左記同様</a:t>
              </a:r>
              <a:endParaRPr kumimoji="1" lang="en-US" altLang="ja-JP" sz="1138" kern="0">
                <a:solidFill>
                  <a:srgbClr val="575757"/>
                </a:solidFill>
                <a:latin typeface="Trebuchet MS" panose="020B0603020202020204" pitchFamily="34" charset="0"/>
                <a:ea typeface="Meiryo UI" panose="020B0604030504040204" pitchFamily="50" charset="-128"/>
              </a:endParaRPr>
            </a:p>
          </p:txBody>
        </p:sp>
        <p:sp>
          <p:nvSpPr>
            <p:cNvPr id="13" name="Rectangle 2">
              <a:extLst>
                <a:ext uri="{FF2B5EF4-FFF2-40B4-BE49-F238E27FC236}">
                  <a16:creationId xmlns:a16="http://schemas.microsoft.com/office/drawing/2014/main" id="{0500DE4D-7F82-B079-B014-EB8DDD72956E}"/>
                </a:ext>
              </a:extLst>
            </p:cNvPr>
            <p:cNvSpPr/>
            <p:nvPr/>
          </p:nvSpPr>
          <p:spPr>
            <a:xfrm>
              <a:off x="6138276" y="2455449"/>
              <a:ext cx="1694044" cy="2069052"/>
            </a:xfrm>
            <a:prstGeom prst="rect">
              <a:avLst/>
            </a:prstGeom>
            <a:noFill/>
            <a:ln w="9525" cap="flat" cmpd="sng" algn="ctr">
              <a:solidFill>
                <a:schemeClr val="accent5"/>
              </a:solidFill>
              <a:prstDash val="sysDot"/>
              <a:round/>
              <a:headEnd type="none" w="med" len="med"/>
              <a:tailEnd type="none" w="med" len="med"/>
            </a:ln>
            <a:effectLst/>
            <a:extLst>
              <a:ext uri="{909E8E84-426E-40DD-AFC4-6F175D3DCCD1}">
                <a14:hiddenFill xmlns:a14="http://schemas.microsoft.com/office/drawing/2010/main">
                  <a:solidFill>
                    <a:srgbClr val="EEE89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endParaRPr kumimoji="1" lang="en-US" altLang="ja-JP" sz="1300" kern="0">
                <a:solidFill>
                  <a:srgbClr val="575757"/>
                </a:solidFill>
                <a:latin typeface="Trebuchet MS" panose="020B0603020202020204" pitchFamily="34" charset="0"/>
                <a:ea typeface="Meiryo UI" panose="020B0604030504040204" pitchFamily="50" charset="-128"/>
              </a:endParaRPr>
            </a:p>
          </p:txBody>
        </p:sp>
        <p:sp>
          <p:nvSpPr>
            <p:cNvPr id="14" name="Rectangle 2">
              <a:extLst>
                <a:ext uri="{FF2B5EF4-FFF2-40B4-BE49-F238E27FC236}">
                  <a16:creationId xmlns:a16="http://schemas.microsoft.com/office/drawing/2014/main" id="{1D6F72F6-8570-8C23-2A97-CB82E9174BD7}"/>
                </a:ext>
              </a:extLst>
            </p:cNvPr>
            <p:cNvSpPr/>
            <p:nvPr/>
          </p:nvSpPr>
          <p:spPr>
            <a:xfrm>
              <a:off x="7936177" y="2455449"/>
              <a:ext cx="1694044" cy="2069052"/>
            </a:xfrm>
            <a:prstGeom prst="rect">
              <a:avLst/>
            </a:prstGeom>
            <a:noFill/>
            <a:ln w="9525" cap="flat" cmpd="sng" algn="ctr">
              <a:solidFill>
                <a:schemeClr val="accent5"/>
              </a:solidFill>
              <a:prstDash val="sysDot"/>
              <a:round/>
              <a:headEnd type="none" w="med" len="med"/>
              <a:tailEnd type="none" w="med" len="med"/>
            </a:ln>
            <a:effectLst/>
            <a:extLst>
              <a:ext uri="{909E8E84-426E-40DD-AFC4-6F175D3DCCD1}">
                <a14:hiddenFill xmlns:a14="http://schemas.microsoft.com/office/drawing/2010/main">
                  <a:solidFill>
                    <a:srgbClr val="EEE89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endParaRPr kumimoji="1" lang="en-US" altLang="ja-JP" sz="1300" kern="0">
                <a:solidFill>
                  <a:srgbClr val="575757"/>
                </a:solidFill>
                <a:latin typeface="Trebuchet MS" panose="020B0603020202020204" pitchFamily="34" charset="0"/>
                <a:ea typeface="Meiryo UI" panose="020B0604030504040204" pitchFamily="50" charset="-128"/>
              </a:endParaRPr>
            </a:p>
          </p:txBody>
        </p:sp>
        <p:cxnSp>
          <p:nvCxnSpPr>
            <p:cNvPr id="15" name="Straight Connector 19">
              <a:extLst>
                <a:ext uri="{FF2B5EF4-FFF2-40B4-BE49-F238E27FC236}">
                  <a16:creationId xmlns:a16="http://schemas.microsoft.com/office/drawing/2014/main" id="{58ECF907-5484-75AB-8F1A-E33BA507EA46}"/>
                </a:ext>
              </a:extLst>
            </p:cNvPr>
            <p:cNvCxnSpPr/>
            <p:nvPr/>
          </p:nvCxnSpPr>
          <p:spPr>
            <a:xfrm>
              <a:off x="4290286" y="4574034"/>
              <a:ext cx="539002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6" name="Rectangle 2">
              <a:extLst>
                <a:ext uri="{FF2B5EF4-FFF2-40B4-BE49-F238E27FC236}">
                  <a16:creationId xmlns:a16="http://schemas.microsoft.com/office/drawing/2014/main" id="{5553289B-2729-9F31-5BCE-E87F58411B2D}"/>
                </a:ext>
              </a:extLst>
            </p:cNvPr>
            <p:cNvSpPr/>
            <p:nvPr/>
          </p:nvSpPr>
          <p:spPr>
            <a:xfrm>
              <a:off x="6207779" y="2535325"/>
              <a:ext cx="1609463" cy="1909295"/>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左記同様</a:t>
              </a:r>
              <a:endParaRPr kumimoji="1" lang="en-US" altLang="ja-JP" sz="1138" kern="0">
                <a:solidFill>
                  <a:srgbClr val="575757"/>
                </a:solidFill>
                <a:latin typeface="Trebuchet MS" panose="020B0603020202020204" pitchFamily="34" charset="0"/>
                <a:ea typeface="Meiryo UI" panose="020B0604030504040204" pitchFamily="50" charset="-128"/>
              </a:endParaRPr>
            </a:p>
          </p:txBody>
        </p:sp>
        <p:sp>
          <p:nvSpPr>
            <p:cNvPr id="19" name="Rectangle 2">
              <a:extLst>
                <a:ext uri="{FF2B5EF4-FFF2-40B4-BE49-F238E27FC236}">
                  <a16:creationId xmlns:a16="http://schemas.microsoft.com/office/drawing/2014/main" id="{F5704C2B-C2E8-D7EE-8D91-2F9B90A5EA13}"/>
                </a:ext>
              </a:extLst>
            </p:cNvPr>
            <p:cNvSpPr/>
            <p:nvPr/>
          </p:nvSpPr>
          <p:spPr>
            <a:xfrm>
              <a:off x="7986266" y="2535325"/>
              <a:ext cx="1609463" cy="1909295"/>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左記同様</a:t>
              </a:r>
              <a:endParaRPr kumimoji="1" lang="en-US" altLang="ja-JP" sz="1138" kern="0">
                <a:solidFill>
                  <a:srgbClr val="575757"/>
                </a:solidFill>
                <a:latin typeface="Trebuchet MS" panose="020B0603020202020204" pitchFamily="34" charset="0"/>
                <a:ea typeface="Meiryo UI" panose="020B0604030504040204" pitchFamily="50" charset="-128"/>
              </a:endParaRPr>
            </a:p>
          </p:txBody>
        </p:sp>
        <p:sp>
          <p:nvSpPr>
            <p:cNvPr id="39" name="Rectangle 2">
              <a:extLst>
                <a:ext uri="{FF2B5EF4-FFF2-40B4-BE49-F238E27FC236}">
                  <a16:creationId xmlns:a16="http://schemas.microsoft.com/office/drawing/2014/main" id="{851C9F24-FA9C-A810-9B68-9CC83815B046}"/>
                </a:ext>
              </a:extLst>
            </p:cNvPr>
            <p:cNvSpPr/>
            <p:nvPr/>
          </p:nvSpPr>
          <p:spPr>
            <a:xfrm>
              <a:off x="580561" y="2455449"/>
              <a:ext cx="1694044" cy="2069052"/>
            </a:xfrm>
            <a:prstGeom prst="rect">
              <a:avLst/>
            </a:prstGeom>
            <a:noFill/>
            <a:ln w="9525" cap="flat" cmpd="sng" algn="ctr">
              <a:solidFill>
                <a:schemeClr val="accent5"/>
              </a:solidFill>
              <a:prstDash val="sysDot"/>
              <a:round/>
              <a:headEnd type="none" w="med" len="med"/>
              <a:tailEnd type="none" w="med" len="med"/>
            </a:ln>
            <a:effectLst/>
            <a:extLst>
              <a:ext uri="{909E8E84-426E-40DD-AFC4-6F175D3DCCD1}">
                <a14:hiddenFill xmlns:a14="http://schemas.microsoft.com/office/drawing/2010/main">
                  <a:solidFill>
                    <a:srgbClr val="EEE89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endParaRPr kumimoji="1" lang="en-US" altLang="ja-JP" sz="1300" kern="0">
                <a:solidFill>
                  <a:srgbClr val="575757"/>
                </a:solidFill>
                <a:latin typeface="Trebuchet MS" panose="020B0603020202020204" pitchFamily="34" charset="0"/>
                <a:ea typeface="Meiryo UI" panose="020B0604030504040204" pitchFamily="50" charset="-128"/>
              </a:endParaRPr>
            </a:p>
          </p:txBody>
        </p:sp>
        <p:sp>
          <p:nvSpPr>
            <p:cNvPr id="40" name="Rectangle 2">
              <a:extLst>
                <a:ext uri="{FF2B5EF4-FFF2-40B4-BE49-F238E27FC236}">
                  <a16:creationId xmlns:a16="http://schemas.microsoft.com/office/drawing/2014/main" id="{EE4E9CD6-8787-1907-1D3D-C6382E1727B5}"/>
                </a:ext>
              </a:extLst>
            </p:cNvPr>
            <p:cNvSpPr/>
            <p:nvPr/>
          </p:nvSpPr>
          <p:spPr>
            <a:xfrm>
              <a:off x="2378462" y="2455449"/>
              <a:ext cx="1694044" cy="2069052"/>
            </a:xfrm>
            <a:prstGeom prst="rect">
              <a:avLst/>
            </a:prstGeom>
            <a:noFill/>
            <a:ln w="9525" cap="flat" cmpd="sng" algn="ctr">
              <a:solidFill>
                <a:schemeClr val="accent5"/>
              </a:solidFill>
              <a:prstDash val="sysDot"/>
              <a:round/>
              <a:headEnd type="none" w="med" len="med"/>
              <a:tailEnd type="none" w="med" len="med"/>
            </a:ln>
            <a:effectLst/>
            <a:extLst>
              <a:ext uri="{909E8E84-426E-40DD-AFC4-6F175D3DCCD1}">
                <a14:hiddenFill xmlns:a14="http://schemas.microsoft.com/office/drawing/2010/main">
                  <a:solidFill>
                    <a:srgbClr val="EEE89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endParaRPr kumimoji="1" lang="en-US" altLang="ja-JP" sz="1300" kern="0">
                <a:solidFill>
                  <a:srgbClr val="575757"/>
                </a:solidFill>
                <a:latin typeface="Trebuchet MS" panose="020B0603020202020204" pitchFamily="34" charset="0"/>
                <a:ea typeface="Meiryo UI" panose="020B0604030504040204" pitchFamily="50" charset="-128"/>
              </a:endParaRPr>
            </a:p>
          </p:txBody>
        </p:sp>
        <p:cxnSp>
          <p:nvCxnSpPr>
            <p:cNvPr id="41" name="Straight Connector 19">
              <a:extLst>
                <a:ext uri="{FF2B5EF4-FFF2-40B4-BE49-F238E27FC236}">
                  <a16:creationId xmlns:a16="http://schemas.microsoft.com/office/drawing/2014/main" id="{F9A5BF1F-C992-2354-5FAA-60EDC453B379}"/>
                </a:ext>
              </a:extLst>
            </p:cNvPr>
            <p:cNvCxnSpPr/>
            <p:nvPr/>
          </p:nvCxnSpPr>
          <p:spPr>
            <a:xfrm>
              <a:off x="511875" y="4574034"/>
              <a:ext cx="361072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2" name="Rectangle 2">
              <a:extLst>
                <a:ext uri="{FF2B5EF4-FFF2-40B4-BE49-F238E27FC236}">
                  <a16:creationId xmlns:a16="http://schemas.microsoft.com/office/drawing/2014/main" id="{7737373E-6849-0281-0ACF-DD5E20A5F10B}"/>
                </a:ext>
              </a:extLst>
            </p:cNvPr>
            <p:cNvSpPr/>
            <p:nvPr/>
          </p:nvSpPr>
          <p:spPr>
            <a:xfrm>
              <a:off x="650064" y="2535325"/>
              <a:ext cx="1609463" cy="1909295"/>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r>
                <a:rPr kumimoji="1" lang="en-US" altLang="ja-JP" sz="1138">
                  <a:solidFill>
                    <a:srgbClr val="575757"/>
                  </a:solidFill>
                  <a:latin typeface="Trebuchet MS" panose="020B0603020202020204" pitchFamily="34" charset="0"/>
                  <a:ea typeface="Meiryo UI" panose="020B0604030504040204" pitchFamily="50" charset="-128"/>
                </a:rPr>
                <a:t>(</a:t>
              </a:r>
              <a:r>
                <a:rPr kumimoji="1" lang="ja-JP" altLang="en-US" sz="1138">
                  <a:solidFill>
                    <a:srgbClr val="575757"/>
                  </a:solidFill>
                  <a:latin typeface="Trebuchet MS" panose="020B0603020202020204" pitchFamily="34" charset="0"/>
                  <a:ea typeface="Meiryo UI" panose="020B0604030504040204" pitchFamily="50" charset="-128"/>
                </a:rPr>
                <a:t>必要に応じて</a:t>
              </a:r>
              <a:r>
                <a:rPr kumimoji="1" lang="en-US" altLang="ja-JP" sz="1138">
                  <a:solidFill>
                    <a:srgbClr val="575757"/>
                  </a:solidFill>
                  <a:latin typeface="Trebuchet MS" panose="020B0603020202020204" pitchFamily="34" charset="0"/>
                  <a:ea typeface="Meiryo UI" panose="020B0604030504040204" pitchFamily="50" charset="-128"/>
                </a:rPr>
                <a:t>)</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視覚的にイメージできる</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図等を挿入</a:t>
              </a:r>
              <a:br>
                <a:rPr kumimoji="1" lang="en-US" altLang="ja-JP" sz="1138">
                  <a:solidFill>
                    <a:srgbClr val="575757"/>
                  </a:solidFill>
                  <a:latin typeface="Trebuchet MS" panose="020B0603020202020204" pitchFamily="34" charset="0"/>
                  <a:ea typeface="Meiryo UI" panose="020B0604030504040204" pitchFamily="50" charset="-128"/>
                </a:rPr>
              </a:br>
              <a:r>
                <a:rPr kumimoji="1" lang="ja-JP" altLang="en-US" sz="1138">
                  <a:solidFill>
                    <a:srgbClr val="575757"/>
                  </a:solidFill>
                  <a:latin typeface="Trebuchet MS" panose="020B0603020202020204" pitchFamily="34" charset="0"/>
                  <a:ea typeface="Meiryo UI" panose="020B0604030504040204" pitchFamily="50" charset="-128"/>
                </a:rPr>
                <a:t>（</a:t>
              </a:r>
              <a:r>
                <a:rPr kumimoji="1" lang="en-US" altLang="ja-JP" sz="1138">
                  <a:solidFill>
                    <a:srgbClr val="575757"/>
                  </a:solidFill>
                  <a:latin typeface="Trebuchet MS" panose="020B0603020202020204" pitchFamily="34" charset="0"/>
                  <a:ea typeface="Meiryo UI" panose="020B0604030504040204" pitchFamily="50" charset="-128"/>
                </a:rPr>
                <a:t> ※</a:t>
              </a:r>
              <a:r>
                <a:rPr kumimoji="1" lang="ja-JP" altLang="en-US" sz="1138">
                  <a:solidFill>
                    <a:srgbClr val="575757"/>
                  </a:solidFill>
                  <a:latin typeface="Trebuchet MS" panose="020B0603020202020204" pitchFamily="34" charset="0"/>
                  <a:ea typeface="Meiryo UI" panose="020B0604030504040204" pitchFamily="50" charset="-128"/>
                </a:rPr>
                <a:t>図はなしでも問題ございません）</a:t>
              </a:r>
              <a:endParaRPr kumimoji="1" lang="en-US" altLang="ja-JP" sz="1138" kern="0">
                <a:solidFill>
                  <a:srgbClr val="575757"/>
                </a:solidFill>
                <a:latin typeface="Trebuchet MS" panose="020B0603020202020204" pitchFamily="34" charset="0"/>
                <a:ea typeface="Meiryo UI" panose="020B0604030504040204" pitchFamily="50" charset="-128"/>
              </a:endParaRPr>
            </a:p>
          </p:txBody>
        </p:sp>
        <p:sp>
          <p:nvSpPr>
            <p:cNvPr id="45" name="Rectangle 2">
              <a:extLst>
                <a:ext uri="{FF2B5EF4-FFF2-40B4-BE49-F238E27FC236}">
                  <a16:creationId xmlns:a16="http://schemas.microsoft.com/office/drawing/2014/main" id="{D3D0E893-5D14-A806-0BC1-F72D4FDF507F}"/>
                </a:ext>
              </a:extLst>
            </p:cNvPr>
            <p:cNvSpPr/>
            <p:nvPr/>
          </p:nvSpPr>
          <p:spPr>
            <a:xfrm>
              <a:off x="2428551" y="2535325"/>
              <a:ext cx="1609463" cy="1909295"/>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ctr"/>
            <a:lstStyle/>
            <a:p>
              <a:pPr algn="ctr" defTabSz="742950">
                <a:buFont typeface="Trebuchet MS" panose="020B0603020202020204" pitchFamily="34" charset="0"/>
                <a:buChar char="​"/>
                <a:defRPr/>
              </a:pPr>
              <a:r>
                <a:rPr kumimoji="1" lang="ja-JP" altLang="en-US" sz="1138">
                  <a:solidFill>
                    <a:srgbClr val="575757"/>
                  </a:solidFill>
                  <a:latin typeface="Trebuchet MS" panose="020B0603020202020204" pitchFamily="34" charset="0"/>
                  <a:ea typeface="Meiryo UI" panose="020B0604030504040204" pitchFamily="50" charset="-128"/>
                </a:rPr>
                <a:t>左記同様</a:t>
              </a:r>
              <a:endParaRPr kumimoji="1" lang="en-US" altLang="ja-JP" sz="1138" kern="0">
                <a:solidFill>
                  <a:srgbClr val="575757"/>
                </a:solidFill>
                <a:latin typeface="Trebuchet MS" panose="020B0603020202020204" pitchFamily="34" charset="0"/>
                <a:ea typeface="Meiryo UI" panose="020B0604030504040204" pitchFamily="50" charset="-128"/>
              </a:endParaRPr>
            </a:p>
          </p:txBody>
        </p:sp>
      </p:grpSp>
      <p:sp>
        <p:nvSpPr>
          <p:cNvPr id="46" name="テキスト ボックス 45">
            <a:extLst>
              <a:ext uri="{FF2B5EF4-FFF2-40B4-BE49-F238E27FC236}">
                <a16:creationId xmlns:a16="http://schemas.microsoft.com/office/drawing/2014/main" id="{80F8276D-29CA-F1B3-4CED-1657B24AC015}"/>
              </a:ext>
            </a:extLst>
          </p:cNvPr>
          <p:cNvSpPr txBox="1"/>
          <p:nvPr/>
        </p:nvSpPr>
        <p:spPr>
          <a:xfrm>
            <a:off x="511875" y="1147313"/>
            <a:ext cx="3610720" cy="383846"/>
          </a:xfrm>
          <a:prstGeom prst="rect">
            <a:avLst/>
          </a:prstGeom>
          <a:solidFill>
            <a:srgbClr val="FF8222"/>
          </a:solidFill>
          <a:ln>
            <a:solidFill>
              <a:schemeClr val="tx2"/>
            </a:solidFill>
          </a:ln>
        </p:spPr>
        <p:txBody>
          <a:bodyPr spcFirstLastPara="1" wrap="square" lIns="29250" tIns="29250" rIns="29250" bIns="29250" anchor="ctr" anchorCtr="0">
            <a:noAutofit/>
          </a:bodyPr>
          <a:lstStyle>
            <a:defPPr>
              <a:defRPr lang="en-US"/>
            </a:defPPr>
            <a:lvl1pPr>
              <a:lnSpc>
                <a:spcPct val="90000"/>
              </a:lnSpc>
              <a:buClr>
                <a:srgbClr val="FFFFFF"/>
              </a:buClr>
              <a:buSzPts val="1600"/>
              <a:buFont typeface="Trebuchet MS" panose="020B0603020202020204" pitchFamily="34" charset="0"/>
              <a:defRPr sz="1600" b="0" i="0" normalizeH="0" baseline="0">
                <a:ln>
                  <a:noFill/>
                </a:ln>
                <a:solidFill>
                  <a:srgbClr val="FFFFFF"/>
                </a:solidFill>
                <a:effectLst/>
                <a:uLnTx/>
                <a:uFillTx/>
                <a:latin typeface="Trebuchet MS" panose="020B0603020202020204" pitchFamily="34" charset="0"/>
                <a:ea typeface="Meiryo UI" panose="020B0604030504040204" pitchFamily="50" charset="-128"/>
                <a:cs typeface="Trebuchet M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300"/>
              <a:t>これまでの取り組み</a:t>
            </a:r>
            <a:endParaRPr lang="en-US" altLang="ja-JP" sz="1300"/>
          </a:p>
        </p:txBody>
      </p:sp>
      <p:sp>
        <p:nvSpPr>
          <p:cNvPr id="51" name="Rectangle 2">
            <a:extLst>
              <a:ext uri="{FF2B5EF4-FFF2-40B4-BE49-F238E27FC236}">
                <a16:creationId xmlns:a16="http://schemas.microsoft.com/office/drawing/2014/main" id="{6D42D922-B08B-D233-ABB0-696F8746E038}"/>
              </a:ext>
            </a:extLst>
          </p:cNvPr>
          <p:cNvSpPr/>
          <p:nvPr/>
        </p:nvSpPr>
        <p:spPr>
          <a:xfrm>
            <a:off x="1985858" y="6336460"/>
            <a:ext cx="2346718" cy="497434"/>
          </a:xfrm>
          <a:prstGeom prst="wedgeRectCallout">
            <a:avLst>
              <a:gd name="adj1" fmla="val 53290"/>
              <a:gd name="adj2" fmla="val -80897"/>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138">
                <a:solidFill>
                  <a:srgbClr val="575757"/>
                </a:solidFill>
                <a:latin typeface="Trebuchet MS" panose="020B0603020202020204" pitchFamily="34" charset="0"/>
                <a:ea typeface="Meiryo UI" panose="020B0604030504040204" pitchFamily="50" charset="-128"/>
              </a:rPr>
              <a:t>もし、本実証の内容がこれまでの取り組みの課題を踏まえたものになっている場合、繋がりが分かるように記載すること</a:t>
            </a:r>
            <a:endParaRPr kumimoji="1" lang="en-US" altLang="ja-JP" sz="1138">
              <a:solidFill>
                <a:srgbClr val="575757"/>
              </a:solidFill>
              <a:latin typeface="Trebuchet MS" panose="020B0603020202020204" pitchFamily="34" charset="0"/>
              <a:ea typeface="Meiryo UI" panose="020B0604030504040204" pitchFamily="50" charset="-128"/>
            </a:endParaRPr>
          </a:p>
        </p:txBody>
      </p:sp>
      <p:sp>
        <p:nvSpPr>
          <p:cNvPr id="54" name="テキスト ボックス 42">
            <a:extLst>
              <a:ext uri="{FF2B5EF4-FFF2-40B4-BE49-F238E27FC236}">
                <a16:creationId xmlns:a16="http://schemas.microsoft.com/office/drawing/2014/main" id="{E1DFA358-41C8-23BC-6D6B-6A7A56831FA5}"/>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
        <p:nvSpPr>
          <p:cNvPr id="20" name="Rectangle 2">
            <a:extLst>
              <a:ext uri="{FF2B5EF4-FFF2-40B4-BE49-F238E27FC236}">
                <a16:creationId xmlns:a16="http://schemas.microsoft.com/office/drawing/2014/main" id="{6457DD28-226E-52E3-6D49-705FE50F251B}"/>
              </a:ext>
            </a:extLst>
          </p:cNvPr>
          <p:cNvSpPr/>
          <p:nvPr/>
        </p:nvSpPr>
        <p:spPr>
          <a:xfrm>
            <a:off x="1866614" y="949281"/>
            <a:ext cx="2229975" cy="383846"/>
          </a:xfrm>
          <a:prstGeom prst="wedgeRectCallout">
            <a:avLst>
              <a:gd name="adj1" fmla="val -42428"/>
              <a:gd name="adj2" fmla="val 86674"/>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該当する取組みが無い場合は記載不要で削除すること</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23" name="Rectangle 217">
            <a:extLst>
              <a:ext uri="{FF2B5EF4-FFF2-40B4-BE49-F238E27FC236}">
                <a16:creationId xmlns:a16="http://schemas.microsoft.com/office/drawing/2014/main" id="{E38189D6-CBA7-3189-6976-8933D8238891}"/>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41752357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A576-18C0-4AF0-6843-1B576D2A6CDA}"/>
            </a:ext>
          </a:extLst>
        </p:cNvPr>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FD6BC00E-8EF2-DD56-42F3-A3EAA71DA6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404" imgH="405" progId="TCLayout.ActiveDocument.1">
                  <p:embed/>
                </p:oleObj>
              </mc:Choice>
              <mc:Fallback>
                <p:oleObj name="think-cell Slide" r:id="rId7" imgW="404" imgH="405" progId="TCLayout.ActiveDocument.1">
                  <p:embed/>
                  <p:pic>
                    <p:nvPicPr>
                      <p:cNvPr id="50" name="think-cell data - do not delete" hidden="1">
                        <a:extLst>
                          <a:ext uri="{FF2B5EF4-FFF2-40B4-BE49-F238E27FC236}">
                            <a16:creationId xmlns:a16="http://schemas.microsoft.com/office/drawing/2014/main" id="{FD6BC00E-8EF2-DD56-42F3-A3EAA71DA6AE}"/>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54" name="テキスト ボックス 42">
            <a:extLst>
              <a:ext uri="{FF2B5EF4-FFF2-40B4-BE49-F238E27FC236}">
                <a16:creationId xmlns:a16="http://schemas.microsoft.com/office/drawing/2014/main" id="{1BB350B5-F516-0DE0-A0FB-EF98ECF25A0E}"/>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
        <p:nvSpPr>
          <p:cNvPr id="23" name="Rectangle 217">
            <a:extLst>
              <a:ext uri="{FF2B5EF4-FFF2-40B4-BE49-F238E27FC236}">
                <a16:creationId xmlns:a16="http://schemas.microsoft.com/office/drawing/2014/main" id="{D8214474-FB27-1CF8-0975-55DC748EAAF0}"/>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38" name="Title 1">
            <a:extLst>
              <a:ext uri="{FF2B5EF4-FFF2-40B4-BE49-F238E27FC236}">
                <a16:creationId xmlns:a16="http://schemas.microsoft.com/office/drawing/2014/main" id="{9376A65A-7F07-634B-F578-33F9DDF92F42}"/>
              </a:ext>
            </a:extLst>
          </p:cNvPr>
          <p:cNvSpPr txBox="1">
            <a:spLocks/>
          </p:cNvSpPr>
          <p:nvPr/>
        </p:nvSpPr>
        <p:spPr>
          <a:xfrm>
            <a:off x="521534" y="680744"/>
            <a:ext cx="8883347" cy="540148"/>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r>
              <a:rPr lang="ja-JP" altLang="en-US">
                <a:latin typeface="Meiryo UI" panose="020B0604030504040204" pitchFamily="50" charset="-128"/>
                <a:ea typeface="Meiryo UI" panose="020B0604030504040204" pitchFamily="50" charset="-128"/>
              </a:rPr>
              <a:t>過年度の実証成果、本年度の実証内容との差分</a:t>
            </a:r>
            <a:endParaRPr lang="en-US" altLang="ja-JP">
              <a:latin typeface="Meiryo UI" panose="020B0604030504040204" pitchFamily="50" charset="-128"/>
              <a:ea typeface="Meiryo UI" panose="020B0604030504040204" pitchFamily="50" charset="-128"/>
            </a:endParaRPr>
          </a:p>
          <a:p>
            <a:r>
              <a:rPr lang="ja-JP" altLang="en-US">
                <a:latin typeface="Meiryo UI" panose="020B0604030504040204" pitchFamily="50" charset="-128"/>
                <a:ea typeface="Meiryo UI" panose="020B0604030504040204" pitchFamily="50" charset="-128"/>
              </a:rPr>
              <a:t>および実装・横展開状況</a:t>
            </a:r>
            <a:endParaRPr lang="en-US">
              <a:latin typeface="Meiryo UI" panose="020B0604030504040204" pitchFamily="50" charset="-128"/>
              <a:ea typeface="Meiryo UI" panose="020B0604030504040204" pitchFamily="50" charset="-128"/>
            </a:endParaRPr>
          </a:p>
        </p:txBody>
      </p:sp>
      <p:sp>
        <p:nvSpPr>
          <p:cNvPr id="48" name="Textfeld 1">
            <a:extLst>
              <a:ext uri="{FF2B5EF4-FFF2-40B4-BE49-F238E27FC236}">
                <a16:creationId xmlns:a16="http://schemas.microsoft.com/office/drawing/2014/main" id="{4E8A9370-91A1-9AD3-E8E6-6536F5DB2E87}"/>
              </a:ext>
            </a:extLst>
          </p:cNvPr>
          <p:cNvSpPr txBox="1"/>
          <p:nvPr>
            <p:custDataLst>
              <p:tags r:id="rId2"/>
            </p:custDataLst>
          </p:nvPr>
        </p:nvSpPr>
        <p:spPr>
          <a:xfrm>
            <a:off x="521534" y="2884724"/>
            <a:ext cx="4295355" cy="556906"/>
          </a:xfrm>
          <a:prstGeom prst="rect">
            <a:avLst/>
          </a:prstGeom>
          <a:solidFill>
            <a:srgbClr val="FF8222"/>
          </a:solidFill>
          <a:ln>
            <a:noFill/>
          </a:ln>
        </p:spPr>
        <p:txBody>
          <a:bodyPr vert="horz" wrap="square" lIns="29250" tIns="29250" rIns="29250" bIns="29250" rtlCol="0" anchor="ctr">
            <a:noAutofit/>
          </a:bodyPr>
          <a:lstStyle/>
          <a:p>
            <a:pPr marL="0" marR="0" lvl="0" indent="0" algn="l" defTabSz="742950" rtl="0" eaLnBrk="1" fontAlgn="auto" latinLnBrk="0" hangingPunct="1">
              <a:lnSpc>
                <a:spcPct val="90000"/>
              </a:lnSpc>
              <a:spcBef>
                <a:spcPts val="0"/>
              </a:spcBef>
              <a:spcAft>
                <a:spcPts val="488"/>
              </a:spcAft>
              <a:buClrTx/>
              <a:buSzTx/>
              <a:buFontTx/>
              <a:buNone/>
              <a:tabLst/>
              <a:defRPr/>
            </a:pPr>
            <a:r>
              <a:rPr kumimoji="0" lang="ja-JP" altLang="en-US" sz="1200" b="0" i="0" u="none" strike="noStrike" kern="1200" cap="none" spc="0" normalizeH="0" baseline="0" noProof="0">
                <a:ln>
                  <a:noFill/>
                </a:ln>
                <a:solidFill>
                  <a:srgbClr val="FFFFFF"/>
                </a:solidFill>
                <a:effectLst/>
                <a:uLnTx/>
                <a:uFillTx/>
                <a:latin typeface="Meiryo UI" panose="020B0604030504040204" pitchFamily="50" charset="-128"/>
                <a:ea typeface="Meiryo UI" panose="020B0604030504040204" pitchFamily="50" charset="-128"/>
                <a:cs typeface="+mn-cs"/>
              </a:rPr>
              <a:t>過年度の実証を通じ見えてきた／解決できなかった課題</a:t>
            </a:r>
            <a:endParaRPr kumimoji="0" lang="ja-JP" altLang="en-US" sz="1200" b="0" i="0" u="none" strike="noStrike" kern="0" cap="none" spc="0" normalizeH="0" baseline="0" noProof="0">
              <a:ln>
                <a:noFill/>
              </a:ln>
              <a:solidFill>
                <a:srgbClr val="FFFFFF"/>
              </a:solidFill>
              <a:effectLst/>
              <a:uLnTx/>
              <a:uFillTx/>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52" name="テキスト ボックス 66">
            <a:extLst>
              <a:ext uri="{FF2B5EF4-FFF2-40B4-BE49-F238E27FC236}">
                <a16:creationId xmlns:a16="http://schemas.microsoft.com/office/drawing/2014/main" id="{78669426-095C-572D-3015-307E843078FB}"/>
              </a:ext>
            </a:extLst>
          </p:cNvPr>
          <p:cNvSpPr txBox="1"/>
          <p:nvPr/>
        </p:nvSpPr>
        <p:spPr>
          <a:xfrm>
            <a:off x="521534" y="3463948"/>
            <a:ext cx="4295354" cy="112970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263250" marR="0" lvl="1" indent="-175500" algn="l" defTabSz="742950" rtl="0" eaLnBrk="1" fontAlgn="auto" latinLnBrk="0" hangingPunct="1">
              <a:lnSpc>
                <a:spcPct val="100000"/>
              </a:lnSpc>
              <a:spcBef>
                <a:spcPts val="0"/>
              </a:spcBef>
              <a:spcAft>
                <a:spcPts val="0"/>
              </a:spcAft>
              <a:buClr>
                <a:srgbClr val="FF8222"/>
              </a:buClr>
              <a:buSzTx/>
              <a:buFont typeface="Trebuchet MS" panose="020B0603020202020204" pitchFamily="34" charset="0"/>
              <a:buChar char="•"/>
              <a:tabLst/>
              <a:defRPr/>
            </a:pPr>
            <a:endPar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a:p>
            <a:pPr marL="0" marR="0" lvl="0" indent="0" algn="l" defTabSz="74295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XXXX</a:t>
            </a:r>
            <a:r>
              <a:rPr kumimoji="1"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での通信が難しく、見通しが悪い部分では通信が途切れる</a:t>
            </a:r>
            <a:endPar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53" name="テキスト ボックス 76">
            <a:extLst>
              <a:ext uri="{FF2B5EF4-FFF2-40B4-BE49-F238E27FC236}">
                <a16:creationId xmlns:a16="http://schemas.microsoft.com/office/drawing/2014/main" id="{7287214F-3F1E-DB4F-A529-D69F879DBF4B}"/>
              </a:ext>
            </a:extLst>
          </p:cNvPr>
          <p:cNvSpPr txBox="1"/>
          <p:nvPr/>
        </p:nvSpPr>
        <p:spPr>
          <a:xfrm>
            <a:off x="521534" y="3862955"/>
            <a:ext cx="4295354" cy="112970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XXXX</a:t>
            </a:r>
            <a:endParaRPr kumimoji="1" 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cxnSp>
        <p:nvCxnSpPr>
          <p:cNvPr id="55" name="Straight Connector 71">
            <a:extLst>
              <a:ext uri="{FF2B5EF4-FFF2-40B4-BE49-F238E27FC236}">
                <a16:creationId xmlns:a16="http://schemas.microsoft.com/office/drawing/2014/main" id="{A7BDAE49-0503-3823-9538-73CBFB10A6B7}"/>
              </a:ext>
            </a:extLst>
          </p:cNvPr>
          <p:cNvCxnSpPr>
            <a:cxnSpLocks/>
          </p:cNvCxnSpPr>
          <p:nvPr/>
        </p:nvCxnSpPr>
        <p:spPr>
          <a:xfrm>
            <a:off x="543748" y="5162917"/>
            <a:ext cx="429535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56" name="Straight Connector 71">
            <a:extLst>
              <a:ext uri="{FF2B5EF4-FFF2-40B4-BE49-F238E27FC236}">
                <a16:creationId xmlns:a16="http://schemas.microsoft.com/office/drawing/2014/main" id="{30FEBAB3-432A-DD96-0A0E-E68CE2A67657}"/>
              </a:ext>
            </a:extLst>
          </p:cNvPr>
          <p:cNvCxnSpPr>
            <a:cxnSpLocks/>
          </p:cNvCxnSpPr>
          <p:nvPr/>
        </p:nvCxnSpPr>
        <p:spPr>
          <a:xfrm>
            <a:off x="521534" y="4431482"/>
            <a:ext cx="429535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7" name="Rectangle 2">
            <a:extLst>
              <a:ext uri="{FF2B5EF4-FFF2-40B4-BE49-F238E27FC236}">
                <a16:creationId xmlns:a16="http://schemas.microsoft.com/office/drawing/2014/main" id="{42717552-35C6-2493-D8D4-DB5C3251A46C}"/>
              </a:ext>
            </a:extLst>
          </p:cNvPr>
          <p:cNvSpPr/>
          <p:nvPr/>
        </p:nvSpPr>
        <p:spPr>
          <a:xfrm>
            <a:off x="1978223" y="4298026"/>
            <a:ext cx="2385155" cy="581335"/>
          </a:xfrm>
          <a:prstGeom prst="wedgeRectCallout">
            <a:avLst>
              <a:gd name="adj1" fmla="val 4179"/>
              <a:gd name="adj2" fmla="val -104854"/>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現在、実装まで至ることができていない原因であり、本実証事業で検証・解決を行う課題</a:t>
            </a:r>
            <a:endPar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58" name="Textfeld 1">
            <a:extLst>
              <a:ext uri="{FF2B5EF4-FFF2-40B4-BE49-F238E27FC236}">
                <a16:creationId xmlns:a16="http://schemas.microsoft.com/office/drawing/2014/main" id="{24360E09-26A8-EE94-EFC2-31873E58A955}"/>
              </a:ext>
            </a:extLst>
          </p:cNvPr>
          <p:cNvSpPr txBox="1"/>
          <p:nvPr>
            <p:custDataLst>
              <p:tags r:id="rId3"/>
            </p:custDataLst>
          </p:nvPr>
        </p:nvSpPr>
        <p:spPr>
          <a:xfrm>
            <a:off x="5109215" y="2884724"/>
            <a:ext cx="4295355" cy="556906"/>
          </a:xfrm>
          <a:prstGeom prst="rect">
            <a:avLst/>
          </a:prstGeom>
          <a:solidFill>
            <a:srgbClr val="FF8222"/>
          </a:solidFill>
          <a:ln>
            <a:noFill/>
          </a:ln>
        </p:spPr>
        <p:txBody>
          <a:bodyPr vert="horz" wrap="square" lIns="29250" tIns="29250" rIns="29250" bIns="29250" rtlCol="0" anchor="ctr">
            <a:noAutofit/>
          </a:bodyPr>
          <a:lstStyle/>
          <a:p>
            <a:pPr marL="0" marR="0" lvl="0" indent="0" algn="l" defTabSz="742950" rtl="0" eaLnBrk="1" fontAlgn="auto" latinLnBrk="0" hangingPunct="1">
              <a:lnSpc>
                <a:spcPct val="90000"/>
              </a:lnSpc>
              <a:spcBef>
                <a:spcPts val="0"/>
              </a:spcBef>
              <a:spcAft>
                <a:spcPts val="488"/>
              </a:spcAft>
              <a:buClrTx/>
              <a:buSzTx/>
              <a:buFontTx/>
              <a:buNone/>
              <a:tabLst/>
              <a:defRPr/>
            </a:pPr>
            <a:r>
              <a:rPr kumimoji="0" lang="ja-JP" altLang="en-US" sz="1200" b="0" i="0" u="none" strike="noStrike" kern="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令和</a:t>
            </a:r>
            <a:r>
              <a:rPr kumimoji="0" lang="en-US" altLang="ja-JP" sz="1200" b="0" i="0" u="none" strike="noStrike" kern="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8</a:t>
            </a:r>
            <a:r>
              <a:rPr kumimoji="0" lang="ja-JP" altLang="en-US" sz="1200" b="0" i="0" u="none" strike="noStrike" kern="0" cap="none" spc="0" normalizeH="0" baseline="0" noProof="0">
                <a:ln>
                  <a:noFill/>
                </a:ln>
                <a:solidFill>
                  <a:srgbClr val="FFFFFF"/>
                </a:solidFill>
                <a:effectLst/>
                <a:uLnTx/>
                <a:uFillTx/>
                <a:latin typeface="Trebuchet MS" panose="020B0603020202020204" pitchFamily="34" charset="0"/>
                <a:ea typeface="Meiryo UI" panose="020B0604030504040204" pitchFamily="50" charset="-128"/>
                <a:cs typeface="+mn-cs"/>
                <a:sym typeface="Trebuchet MS" panose="020B0603020202020204" pitchFamily="34" charset="0"/>
              </a:rPr>
              <a:t>年度の実証で取り組む実証内容</a:t>
            </a:r>
          </a:p>
        </p:txBody>
      </p:sp>
      <p:sp>
        <p:nvSpPr>
          <p:cNvPr id="60" name="テキスト ボックス 66">
            <a:extLst>
              <a:ext uri="{FF2B5EF4-FFF2-40B4-BE49-F238E27FC236}">
                <a16:creationId xmlns:a16="http://schemas.microsoft.com/office/drawing/2014/main" id="{C2B1DCFA-F7C3-1395-B8D8-72323F340312}"/>
              </a:ext>
            </a:extLst>
          </p:cNvPr>
          <p:cNvSpPr txBox="1"/>
          <p:nvPr/>
        </p:nvSpPr>
        <p:spPr>
          <a:xfrm>
            <a:off x="5109213" y="3437368"/>
            <a:ext cx="4295355" cy="112970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263250" marR="0" lvl="1" indent="-175500" algn="l" defTabSz="742950" rtl="0" eaLnBrk="1" fontAlgn="auto" latinLnBrk="0" hangingPunct="1">
              <a:lnSpc>
                <a:spcPct val="100000"/>
              </a:lnSpc>
              <a:spcBef>
                <a:spcPts val="0"/>
              </a:spcBef>
              <a:spcAft>
                <a:spcPts val="0"/>
              </a:spcAft>
              <a:buClr>
                <a:srgbClr val="FF8222"/>
              </a:buClr>
              <a:buSzTx/>
              <a:buFont typeface="Trebuchet MS" panose="020B0603020202020204" pitchFamily="34" charset="0"/>
              <a:buChar char="•"/>
              <a:tabLst/>
              <a:defRPr/>
            </a:pPr>
            <a:endPar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a:p>
            <a:pPr marL="0" marR="0" lvl="0" indent="0" algn="l" defTabSz="74295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XXXX</a:t>
            </a:r>
            <a:r>
              <a:rPr kumimoji="1"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を</a:t>
            </a:r>
            <a:r>
              <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XXXX</a:t>
            </a:r>
            <a:r>
              <a:rPr kumimoji="1"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に設置することで</a:t>
            </a:r>
            <a:r>
              <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XXXX</a:t>
            </a:r>
            <a:r>
              <a:rPr kumimoji="1"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での通信が可能となるか、</a:t>
            </a:r>
            <a:r>
              <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XXXX</a:t>
            </a:r>
            <a:r>
              <a:rPr kumimoji="1"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センサによる</a:t>
            </a:r>
            <a:r>
              <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XXXX</a:t>
            </a:r>
            <a:r>
              <a:rPr kumimoji="1" lang="ja-JP" altLang="en-US"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が可能かを検証</a:t>
            </a:r>
            <a:endParaRPr kumimoji="1" lang="en-US" altLang="ja-JP" sz="1200" b="0" i="0" u="none" strike="noStrike" kern="120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61" name="テキスト ボックス 76">
            <a:extLst>
              <a:ext uri="{FF2B5EF4-FFF2-40B4-BE49-F238E27FC236}">
                <a16:creationId xmlns:a16="http://schemas.microsoft.com/office/drawing/2014/main" id="{8A2AAF1D-628D-A093-13CE-F67D483FCCE1}"/>
              </a:ext>
            </a:extLst>
          </p:cNvPr>
          <p:cNvSpPr txBox="1"/>
          <p:nvPr/>
        </p:nvSpPr>
        <p:spPr>
          <a:xfrm>
            <a:off x="5109213" y="3969942"/>
            <a:ext cx="4295354" cy="112970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XXXX</a:t>
            </a:r>
            <a:endParaRPr kumimoji="1" 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cxnSp>
        <p:nvCxnSpPr>
          <p:cNvPr id="62" name="Straight Connector 71">
            <a:extLst>
              <a:ext uri="{FF2B5EF4-FFF2-40B4-BE49-F238E27FC236}">
                <a16:creationId xmlns:a16="http://schemas.microsoft.com/office/drawing/2014/main" id="{761099E9-1DB9-B7CA-3306-49795A2E708E}"/>
              </a:ext>
            </a:extLst>
          </p:cNvPr>
          <p:cNvCxnSpPr>
            <a:cxnSpLocks/>
          </p:cNvCxnSpPr>
          <p:nvPr/>
        </p:nvCxnSpPr>
        <p:spPr>
          <a:xfrm>
            <a:off x="5109215" y="5162917"/>
            <a:ext cx="429535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63" name="Straight Connector 71">
            <a:extLst>
              <a:ext uri="{FF2B5EF4-FFF2-40B4-BE49-F238E27FC236}">
                <a16:creationId xmlns:a16="http://schemas.microsoft.com/office/drawing/2014/main" id="{EFD32BEC-0DA4-D733-9813-6868ADC0B252}"/>
              </a:ext>
            </a:extLst>
          </p:cNvPr>
          <p:cNvCxnSpPr>
            <a:cxnSpLocks/>
          </p:cNvCxnSpPr>
          <p:nvPr/>
        </p:nvCxnSpPr>
        <p:spPr>
          <a:xfrm>
            <a:off x="5109215" y="4431482"/>
            <a:ext cx="4295355"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64" name="Rectangle 2">
            <a:extLst>
              <a:ext uri="{FF2B5EF4-FFF2-40B4-BE49-F238E27FC236}">
                <a16:creationId xmlns:a16="http://schemas.microsoft.com/office/drawing/2014/main" id="{2E2436FB-9186-D13C-E9B7-9FE8452CC92B}"/>
              </a:ext>
            </a:extLst>
          </p:cNvPr>
          <p:cNvSpPr/>
          <p:nvPr/>
        </p:nvSpPr>
        <p:spPr>
          <a:xfrm>
            <a:off x="6460396" y="4298026"/>
            <a:ext cx="2385155" cy="581335"/>
          </a:xfrm>
          <a:prstGeom prst="wedgeRectCallout">
            <a:avLst>
              <a:gd name="adj1" fmla="val 4179"/>
              <a:gd name="adj2" fmla="val -104854"/>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令和</a:t>
            </a:r>
            <a:r>
              <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8</a:t>
            </a:r>
            <a:r>
              <a:rPr kumimoji="1" lang="ja-JP" alt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年度の実証</a:t>
            </a:r>
            <a:r>
              <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a:t>
            </a:r>
            <a:r>
              <a:rPr kumimoji="1" lang="ja-JP" alt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実装で過去実証の残論点をどのように飛躍・検証するかを記載</a:t>
            </a:r>
            <a:endPar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grpSp>
        <p:nvGrpSpPr>
          <p:cNvPr id="65" name="Group 59">
            <a:extLst>
              <a:ext uri="{FF2B5EF4-FFF2-40B4-BE49-F238E27FC236}">
                <a16:creationId xmlns:a16="http://schemas.microsoft.com/office/drawing/2014/main" id="{BCF47A70-C546-BF20-5339-59EDE814B977}"/>
              </a:ext>
            </a:extLst>
          </p:cNvPr>
          <p:cNvGrpSpPr>
            <a:grpSpLocks noChangeAspect="1"/>
          </p:cNvGrpSpPr>
          <p:nvPr/>
        </p:nvGrpSpPr>
        <p:grpSpPr>
          <a:xfrm>
            <a:off x="4839103" y="3896794"/>
            <a:ext cx="256015" cy="264009"/>
            <a:chOff x="982662" y="1847850"/>
            <a:chExt cx="269875" cy="269875"/>
          </a:xfrm>
        </p:grpSpPr>
        <p:sp>
          <p:nvSpPr>
            <p:cNvPr id="66" name="Oval 50">
              <a:extLst>
                <a:ext uri="{FF2B5EF4-FFF2-40B4-BE49-F238E27FC236}">
                  <a16:creationId xmlns:a16="http://schemas.microsoft.com/office/drawing/2014/main" id="{51F46905-3AB3-FC52-798C-0D8BB6117BA2}"/>
                </a:ext>
              </a:extLst>
            </p:cNvPr>
            <p:cNvSpPr>
              <a:spLocks noChangeArrowheads="1"/>
            </p:cNvSpPr>
            <p:nvPr/>
          </p:nvSpPr>
          <p:spPr bwMode="auto">
            <a:xfrm>
              <a:off x="982662" y="1847850"/>
              <a:ext cx="269875" cy="269875"/>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pPr marL="0" marR="0" lvl="0" indent="0" algn="l" defTabSz="742950" rtl="0" eaLnBrk="1" fontAlgn="auto" latinLnBrk="0" hangingPunct="1">
                <a:lnSpc>
                  <a:spcPct val="100000"/>
                </a:lnSpc>
                <a:spcBef>
                  <a:spcPts val="0"/>
                </a:spcBef>
                <a:spcAft>
                  <a:spcPts val="0"/>
                </a:spcAft>
                <a:buClrTx/>
                <a:buSzTx/>
                <a:buFontTx/>
                <a:buNone/>
                <a:tabLst/>
                <a:defRPr/>
              </a:pPr>
              <a:endParaRPr kumimoji="0" lang="en-US" altLang="en-US" sz="1600" b="0" i="0" u="none" strike="noStrike" kern="1200" cap="none" spc="0" normalizeH="0" baseline="0" noProof="0">
                <a:ln>
                  <a:noFill/>
                </a:ln>
                <a:solidFill>
                  <a:prstClr val="white"/>
                </a:solidFill>
                <a:effectLst/>
                <a:uLnTx/>
                <a:uFillTx/>
                <a:latin typeface="Trebuchet MS"/>
                <a:ea typeface="+mn-ea"/>
                <a:cs typeface="+mn-cs"/>
              </a:endParaRPr>
            </a:p>
          </p:txBody>
        </p:sp>
        <p:sp>
          <p:nvSpPr>
            <p:cNvPr id="67" name="Freeform 51">
              <a:extLst>
                <a:ext uri="{FF2B5EF4-FFF2-40B4-BE49-F238E27FC236}">
                  <a16:creationId xmlns:a16="http://schemas.microsoft.com/office/drawing/2014/main" id="{C8CEACE6-667B-BA18-C5BD-E15A5F4597C2}"/>
                </a:ext>
              </a:extLst>
            </p:cNvPr>
            <p:cNvSpPr>
              <a:spLocks/>
            </p:cNvSpPr>
            <p:nvPr/>
          </p:nvSpPr>
          <p:spPr bwMode="auto">
            <a:xfrm>
              <a:off x="1082675" y="1895475"/>
              <a:ext cx="96837" cy="174625"/>
            </a:xfrm>
            <a:custGeom>
              <a:avLst/>
              <a:gdLst>
                <a:gd name="T0" fmla="*/ 6 w 61"/>
                <a:gd name="T1" fmla="*/ 0 h 110"/>
                <a:gd name="T2" fmla="*/ 0 w 61"/>
                <a:gd name="T3" fmla="*/ 7 h 110"/>
                <a:gd name="T4" fmla="*/ 48 w 61"/>
                <a:gd name="T5" fmla="*/ 55 h 110"/>
                <a:gd name="T6" fmla="*/ 0 w 61"/>
                <a:gd name="T7" fmla="*/ 104 h 110"/>
                <a:gd name="T8" fmla="*/ 6 w 61"/>
                <a:gd name="T9" fmla="*/ 110 h 110"/>
                <a:gd name="T10" fmla="*/ 54 w 61"/>
                <a:gd name="T11" fmla="*/ 62 h 110"/>
                <a:gd name="T12" fmla="*/ 61 w 61"/>
                <a:gd name="T13" fmla="*/ 55 h 110"/>
                <a:gd name="T14" fmla="*/ 54 w 61"/>
                <a:gd name="T15" fmla="*/ 49 h 110"/>
                <a:gd name="T16" fmla="*/ 6 w 61"/>
                <a:gd name="T1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10">
                  <a:moveTo>
                    <a:pt x="6" y="0"/>
                  </a:moveTo>
                  <a:lnTo>
                    <a:pt x="0" y="7"/>
                  </a:lnTo>
                  <a:lnTo>
                    <a:pt x="48" y="55"/>
                  </a:lnTo>
                  <a:lnTo>
                    <a:pt x="0" y="104"/>
                  </a:lnTo>
                  <a:lnTo>
                    <a:pt x="6" y="110"/>
                  </a:lnTo>
                  <a:lnTo>
                    <a:pt x="54" y="62"/>
                  </a:lnTo>
                  <a:lnTo>
                    <a:pt x="61" y="55"/>
                  </a:lnTo>
                  <a:lnTo>
                    <a:pt x="54" y="49"/>
                  </a:lnTo>
                  <a:lnTo>
                    <a:pt x="6"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pPr marL="0" marR="0" lvl="0" indent="0" algn="l" defTabSz="742950" rtl="0" eaLnBrk="1" fontAlgn="auto" latinLnBrk="0" hangingPunct="1">
                <a:lnSpc>
                  <a:spcPct val="100000"/>
                </a:lnSpc>
                <a:spcBef>
                  <a:spcPts val="0"/>
                </a:spcBef>
                <a:spcAft>
                  <a:spcPts val="0"/>
                </a:spcAft>
                <a:buClrTx/>
                <a:buSzTx/>
                <a:buFontTx/>
                <a:buNone/>
                <a:tabLst/>
                <a:defRPr/>
              </a:pPr>
              <a:endParaRPr kumimoji="0" lang="en-US" altLang="en-US" sz="1600" b="0" i="0" u="none" strike="noStrike" kern="1200" cap="none" spc="0" normalizeH="0" baseline="0" noProof="0">
                <a:ln>
                  <a:noFill/>
                </a:ln>
                <a:solidFill>
                  <a:prstClr val="white"/>
                </a:solidFill>
                <a:effectLst/>
                <a:uLnTx/>
                <a:uFillTx/>
                <a:latin typeface="Trebuchet MS"/>
                <a:ea typeface="+mn-ea"/>
                <a:cs typeface="+mn-cs"/>
              </a:endParaRPr>
            </a:p>
          </p:txBody>
        </p:sp>
      </p:grpSp>
      <p:grpSp>
        <p:nvGrpSpPr>
          <p:cNvPr id="72" name="Group 59">
            <a:extLst>
              <a:ext uri="{FF2B5EF4-FFF2-40B4-BE49-F238E27FC236}">
                <a16:creationId xmlns:a16="http://schemas.microsoft.com/office/drawing/2014/main" id="{45E69EE2-24C3-E05D-C24E-4A4A4BDD96EB}"/>
              </a:ext>
            </a:extLst>
          </p:cNvPr>
          <p:cNvGrpSpPr>
            <a:grpSpLocks noChangeAspect="1"/>
          </p:cNvGrpSpPr>
          <p:nvPr/>
        </p:nvGrpSpPr>
        <p:grpSpPr>
          <a:xfrm>
            <a:off x="4840268" y="4689581"/>
            <a:ext cx="256015" cy="264009"/>
            <a:chOff x="982662" y="1847850"/>
            <a:chExt cx="269875" cy="269875"/>
          </a:xfrm>
        </p:grpSpPr>
        <p:sp>
          <p:nvSpPr>
            <p:cNvPr id="73" name="Oval 50">
              <a:extLst>
                <a:ext uri="{FF2B5EF4-FFF2-40B4-BE49-F238E27FC236}">
                  <a16:creationId xmlns:a16="http://schemas.microsoft.com/office/drawing/2014/main" id="{0E4923DB-3FE0-1CE1-3B4E-96636C4F346C}"/>
                </a:ext>
              </a:extLst>
            </p:cNvPr>
            <p:cNvSpPr>
              <a:spLocks noChangeArrowheads="1"/>
            </p:cNvSpPr>
            <p:nvPr/>
          </p:nvSpPr>
          <p:spPr bwMode="auto">
            <a:xfrm>
              <a:off x="982662" y="1847850"/>
              <a:ext cx="269875" cy="269875"/>
            </a:xfrm>
            <a:prstGeom prst="ellipse">
              <a:avLst/>
            </a:prstGeom>
            <a:solidFill>
              <a:schemeClr val="tx2"/>
            </a:solidFill>
            <a:ln>
              <a:noFill/>
            </a:ln>
          </p:spPr>
          <p:txBody>
            <a:bodyPr vert="horz" wrap="square" lIns="74295" tIns="37148" rIns="74295" bIns="37148" numCol="1" anchor="t" anchorCtr="0" compatLnSpc="1">
              <a:prstTxWarp prst="textNoShape">
                <a:avLst/>
              </a:prstTxWarp>
            </a:bodyPr>
            <a:lstStyle/>
            <a:p>
              <a:pPr marL="0" marR="0" lvl="0" indent="0" algn="l" defTabSz="742950" rtl="0" eaLnBrk="1" fontAlgn="auto" latinLnBrk="0" hangingPunct="1">
                <a:lnSpc>
                  <a:spcPct val="100000"/>
                </a:lnSpc>
                <a:spcBef>
                  <a:spcPts val="0"/>
                </a:spcBef>
                <a:spcAft>
                  <a:spcPts val="0"/>
                </a:spcAft>
                <a:buClrTx/>
                <a:buSzTx/>
                <a:buFontTx/>
                <a:buNone/>
                <a:tabLst/>
                <a:defRPr/>
              </a:pPr>
              <a:endParaRPr kumimoji="0" lang="en-US" altLang="en-US" sz="1600" b="0" i="0" u="none" strike="noStrike" kern="1200" cap="none" spc="0" normalizeH="0" baseline="0" noProof="0">
                <a:ln>
                  <a:noFill/>
                </a:ln>
                <a:solidFill>
                  <a:prstClr val="white"/>
                </a:solidFill>
                <a:effectLst/>
                <a:uLnTx/>
                <a:uFillTx/>
                <a:latin typeface="Trebuchet MS"/>
                <a:ea typeface="+mn-ea"/>
                <a:cs typeface="+mn-cs"/>
              </a:endParaRPr>
            </a:p>
          </p:txBody>
        </p:sp>
        <p:sp>
          <p:nvSpPr>
            <p:cNvPr id="74" name="Freeform 51">
              <a:extLst>
                <a:ext uri="{FF2B5EF4-FFF2-40B4-BE49-F238E27FC236}">
                  <a16:creationId xmlns:a16="http://schemas.microsoft.com/office/drawing/2014/main" id="{4FED0885-E807-B8B5-256E-F9DB6328FCF5}"/>
                </a:ext>
              </a:extLst>
            </p:cNvPr>
            <p:cNvSpPr>
              <a:spLocks/>
            </p:cNvSpPr>
            <p:nvPr/>
          </p:nvSpPr>
          <p:spPr bwMode="auto">
            <a:xfrm>
              <a:off x="1082675" y="1895475"/>
              <a:ext cx="96837" cy="174625"/>
            </a:xfrm>
            <a:custGeom>
              <a:avLst/>
              <a:gdLst>
                <a:gd name="T0" fmla="*/ 6 w 61"/>
                <a:gd name="T1" fmla="*/ 0 h 110"/>
                <a:gd name="T2" fmla="*/ 0 w 61"/>
                <a:gd name="T3" fmla="*/ 7 h 110"/>
                <a:gd name="T4" fmla="*/ 48 w 61"/>
                <a:gd name="T5" fmla="*/ 55 h 110"/>
                <a:gd name="T6" fmla="*/ 0 w 61"/>
                <a:gd name="T7" fmla="*/ 104 h 110"/>
                <a:gd name="T8" fmla="*/ 6 w 61"/>
                <a:gd name="T9" fmla="*/ 110 h 110"/>
                <a:gd name="T10" fmla="*/ 54 w 61"/>
                <a:gd name="T11" fmla="*/ 62 h 110"/>
                <a:gd name="T12" fmla="*/ 61 w 61"/>
                <a:gd name="T13" fmla="*/ 55 h 110"/>
                <a:gd name="T14" fmla="*/ 54 w 61"/>
                <a:gd name="T15" fmla="*/ 49 h 110"/>
                <a:gd name="T16" fmla="*/ 6 w 61"/>
                <a:gd name="T1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10">
                  <a:moveTo>
                    <a:pt x="6" y="0"/>
                  </a:moveTo>
                  <a:lnTo>
                    <a:pt x="0" y="7"/>
                  </a:lnTo>
                  <a:lnTo>
                    <a:pt x="48" y="55"/>
                  </a:lnTo>
                  <a:lnTo>
                    <a:pt x="0" y="104"/>
                  </a:lnTo>
                  <a:lnTo>
                    <a:pt x="6" y="110"/>
                  </a:lnTo>
                  <a:lnTo>
                    <a:pt x="54" y="62"/>
                  </a:lnTo>
                  <a:lnTo>
                    <a:pt x="61" y="55"/>
                  </a:lnTo>
                  <a:lnTo>
                    <a:pt x="54" y="49"/>
                  </a:lnTo>
                  <a:lnTo>
                    <a:pt x="6" y="0"/>
                  </a:lnTo>
                  <a:close/>
                </a:path>
              </a:pathLst>
            </a:custGeom>
            <a:solidFill>
              <a:schemeClr val="bg1"/>
            </a:solidFill>
            <a:ln>
              <a:noFill/>
            </a:ln>
          </p:spPr>
          <p:txBody>
            <a:bodyPr vert="horz" wrap="square" lIns="74295" tIns="37148" rIns="74295" bIns="37148" numCol="1" anchor="t" anchorCtr="0" compatLnSpc="1">
              <a:prstTxWarp prst="textNoShape">
                <a:avLst/>
              </a:prstTxWarp>
            </a:bodyPr>
            <a:lstStyle/>
            <a:p>
              <a:pPr marL="0" marR="0" lvl="0" indent="0" algn="l" defTabSz="742950" rtl="0" eaLnBrk="1" fontAlgn="auto" latinLnBrk="0" hangingPunct="1">
                <a:lnSpc>
                  <a:spcPct val="100000"/>
                </a:lnSpc>
                <a:spcBef>
                  <a:spcPts val="0"/>
                </a:spcBef>
                <a:spcAft>
                  <a:spcPts val="0"/>
                </a:spcAft>
                <a:buClrTx/>
                <a:buSzTx/>
                <a:buFontTx/>
                <a:buNone/>
                <a:tabLst/>
                <a:defRPr/>
              </a:pPr>
              <a:endParaRPr kumimoji="0" lang="en-US" altLang="en-US" sz="1600" b="0" i="0" u="none" strike="noStrike" kern="1200" cap="none" spc="0" normalizeH="0" baseline="0" noProof="0">
                <a:ln>
                  <a:noFill/>
                </a:ln>
                <a:solidFill>
                  <a:prstClr val="white"/>
                </a:solidFill>
                <a:effectLst/>
                <a:uLnTx/>
                <a:uFillTx/>
                <a:latin typeface="Trebuchet MS"/>
                <a:ea typeface="+mn-ea"/>
                <a:cs typeface="+mn-cs"/>
              </a:endParaRPr>
            </a:p>
          </p:txBody>
        </p:sp>
      </p:grpSp>
      <p:sp>
        <p:nvSpPr>
          <p:cNvPr id="81" name="Rectangle 2">
            <a:extLst>
              <a:ext uri="{FF2B5EF4-FFF2-40B4-BE49-F238E27FC236}">
                <a16:creationId xmlns:a16="http://schemas.microsoft.com/office/drawing/2014/main" id="{4616E225-5396-D240-3956-6F37133FC57D}"/>
              </a:ext>
            </a:extLst>
          </p:cNvPr>
          <p:cNvSpPr/>
          <p:nvPr/>
        </p:nvSpPr>
        <p:spPr>
          <a:xfrm>
            <a:off x="6655657" y="162454"/>
            <a:ext cx="3050499" cy="630625"/>
          </a:xfrm>
          <a:prstGeom prst="rect">
            <a:avLst/>
          </a:prstGeom>
          <a:solidFill>
            <a:schemeClr val="accent6">
              <a:lumMod val="20000"/>
              <a:lumOff val="80000"/>
            </a:schemeClr>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過年度に総務省の実証事業を実施した団体のみ記載いただく頁</a:t>
            </a:r>
            <a:endParaRPr kumimoji="1" lang="en-US" altLang="ja-JP" sz="14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84" name="Textfeld 1">
            <a:extLst>
              <a:ext uri="{FF2B5EF4-FFF2-40B4-BE49-F238E27FC236}">
                <a16:creationId xmlns:a16="http://schemas.microsoft.com/office/drawing/2014/main" id="{F9FF5899-DDF2-6B10-FB8D-0D5D29C0A2E6}"/>
              </a:ext>
            </a:extLst>
          </p:cNvPr>
          <p:cNvSpPr txBox="1"/>
          <p:nvPr>
            <p:custDataLst>
              <p:tags r:id="rId4"/>
            </p:custDataLst>
          </p:nvPr>
        </p:nvSpPr>
        <p:spPr>
          <a:xfrm>
            <a:off x="543748" y="5460637"/>
            <a:ext cx="8860819" cy="556906"/>
          </a:xfrm>
          <a:prstGeom prst="rect">
            <a:avLst/>
          </a:prstGeom>
          <a:solidFill>
            <a:srgbClr val="FF8222"/>
          </a:solidFill>
          <a:ln>
            <a:noFill/>
          </a:ln>
        </p:spPr>
        <p:txBody>
          <a:bodyPr vert="horz" wrap="square" lIns="29250" tIns="29250" rIns="29250" bIns="29250" rtlCol="0" anchor="ctr">
            <a:noAutofit/>
          </a:bodyPr>
          <a:lstStyle/>
          <a:p>
            <a:pPr marL="0" marR="0" lvl="0" indent="0" algn="l" defTabSz="742950" rtl="0" eaLnBrk="1" fontAlgn="auto" latinLnBrk="0" hangingPunct="1">
              <a:lnSpc>
                <a:spcPct val="90000"/>
              </a:lnSpc>
              <a:spcBef>
                <a:spcPts val="0"/>
              </a:spcBef>
              <a:spcAft>
                <a:spcPts val="488"/>
              </a:spcAft>
              <a:buClrTx/>
              <a:buSzTx/>
              <a:buFontTx/>
              <a:buNone/>
              <a:tabLst/>
              <a:defRPr/>
            </a:pPr>
            <a:r>
              <a:rPr kumimoji="0" lang="ja-JP" altLang="en-US" sz="1200" b="0" i="0" u="none" strike="noStrike" kern="1200" cap="none" spc="0" normalizeH="0" baseline="0" noProof="0">
                <a:ln>
                  <a:noFill/>
                </a:ln>
                <a:solidFill>
                  <a:srgbClr val="FFFFFF"/>
                </a:solidFill>
                <a:effectLst/>
                <a:uLnTx/>
                <a:uFillTx/>
                <a:latin typeface="Meiryo UI" panose="020B0604030504040204" pitchFamily="50" charset="-128"/>
                <a:ea typeface="Meiryo UI" panose="020B0604030504040204" pitchFamily="50" charset="-128"/>
                <a:cs typeface="+mn-cs"/>
              </a:rPr>
              <a:t>実装・横展開の状況</a:t>
            </a:r>
            <a:endParaRPr kumimoji="0" lang="ja-JP" altLang="en-US" sz="1200" b="0" i="0" u="none" strike="noStrike" kern="0" cap="none" spc="0" normalizeH="0" baseline="0" noProof="0">
              <a:ln>
                <a:noFill/>
              </a:ln>
              <a:solidFill>
                <a:srgbClr val="FFFFFF"/>
              </a:solidFill>
              <a:effectLst/>
              <a:uLnTx/>
              <a:uFillTx/>
              <a:latin typeface="Meiryo UI" panose="020B0604030504040204" pitchFamily="50" charset="-128"/>
              <a:ea typeface="Meiryo UI" panose="020B0604030504040204" pitchFamily="50" charset="-128"/>
              <a:cs typeface="+mn-cs"/>
              <a:sym typeface="Trebuchet MS" panose="020B0603020202020204" pitchFamily="34" charset="0"/>
            </a:endParaRPr>
          </a:p>
        </p:txBody>
      </p:sp>
      <p:cxnSp>
        <p:nvCxnSpPr>
          <p:cNvPr id="86" name="Straight Connector 71">
            <a:extLst>
              <a:ext uri="{FF2B5EF4-FFF2-40B4-BE49-F238E27FC236}">
                <a16:creationId xmlns:a16="http://schemas.microsoft.com/office/drawing/2014/main" id="{0D1804EF-37E2-8D8A-7727-A747C1FE420A}"/>
              </a:ext>
            </a:extLst>
          </p:cNvPr>
          <p:cNvCxnSpPr>
            <a:cxnSpLocks/>
          </p:cNvCxnSpPr>
          <p:nvPr/>
        </p:nvCxnSpPr>
        <p:spPr>
          <a:xfrm>
            <a:off x="521533" y="6809828"/>
            <a:ext cx="888303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88" name="テキスト ボックス 66">
            <a:extLst>
              <a:ext uri="{FF2B5EF4-FFF2-40B4-BE49-F238E27FC236}">
                <a16:creationId xmlns:a16="http://schemas.microsoft.com/office/drawing/2014/main" id="{F3C2BA54-5080-0E01-69C2-2794273BADDA}"/>
              </a:ext>
            </a:extLst>
          </p:cNvPr>
          <p:cNvSpPr txBox="1"/>
          <p:nvPr/>
        </p:nvSpPr>
        <p:spPr>
          <a:xfrm>
            <a:off x="541154" y="6035935"/>
            <a:ext cx="8883034" cy="664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XXXX</a:t>
            </a:r>
            <a:endParaRPr kumimoji="1" 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2" name="Textfeld 1">
            <a:extLst>
              <a:ext uri="{FF2B5EF4-FFF2-40B4-BE49-F238E27FC236}">
                <a16:creationId xmlns:a16="http://schemas.microsoft.com/office/drawing/2014/main" id="{F4C81420-0CA1-4768-174F-C8EDABCF6CBB}"/>
              </a:ext>
            </a:extLst>
          </p:cNvPr>
          <p:cNvSpPr txBox="1"/>
          <p:nvPr>
            <p:custDataLst>
              <p:tags r:id="rId5"/>
            </p:custDataLst>
          </p:nvPr>
        </p:nvSpPr>
        <p:spPr>
          <a:xfrm>
            <a:off x="514077" y="1344787"/>
            <a:ext cx="8860819" cy="556906"/>
          </a:xfrm>
          <a:prstGeom prst="rect">
            <a:avLst/>
          </a:prstGeom>
          <a:solidFill>
            <a:srgbClr val="FF8222"/>
          </a:solidFill>
          <a:ln>
            <a:noFill/>
          </a:ln>
        </p:spPr>
        <p:txBody>
          <a:bodyPr vert="horz" wrap="square" lIns="29250" tIns="29250" rIns="29250" bIns="29250" rtlCol="0" anchor="ctr">
            <a:noAutofit/>
          </a:bodyPr>
          <a:lstStyle/>
          <a:p>
            <a:pPr marL="0" marR="0" lvl="0" indent="0" algn="l" defTabSz="742950" rtl="0" eaLnBrk="1" fontAlgn="auto" latinLnBrk="0" hangingPunct="1">
              <a:lnSpc>
                <a:spcPct val="90000"/>
              </a:lnSpc>
              <a:spcBef>
                <a:spcPts val="0"/>
              </a:spcBef>
              <a:spcAft>
                <a:spcPts val="488"/>
              </a:spcAft>
              <a:buClrTx/>
              <a:buSzTx/>
              <a:buFontTx/>
              <a:buNone/>
              <a:tabLst/>
              <a:defRPr/>
            </a:pPr>
            <a:r>
              <a:rPr kumimoji="0" lang="ja-JP" altLang="en-US" sz="1200" b="0" i="0" u="none" strike="noStrike" kern="1200" cap="none" spc="0" normalizeH="0" baseline="0" noProof="0">
                <a:ln>
                  <a:noFill/>
                </a:ln>
                <a:solidFill>
                  <a:srgbClr val="FFFFFF"/>
                </a:solidFill>
                <a:effectLst/>
                <a:uLnTx/>
                <a:uFillTx/>
                <a:latin typeface="Meiryo UI" panose="020B0604030504040204" pitchFamily="50" charset="-128"/>
                <a:ea typeface="Meiryo UI" panose="020B0604030504040204" pitchFamily="50" charset="-128"/>
                <a:cs typeface="+mn-cs"/>
              </a:rPr>
              <a:t>過年度の実証の成果</a:t>
            </a:r>
            <a:endParaRPr kumimoji="0" lang="ja-JP" altLang="en-US" sz="1200" b="0" i="0" u="none" strike="noStrike" kern="0" cap="none" spc="0" normalizeH="0" baseline="0" noProof="0">
              <a:ln>
                <a:noFill/>
              </a:ln>
              <a:solidFill>
                <a:srgbClr val="FFFFFF"/>
              </a:solidFill>
              <a:effectLst/>
              <a:uLnTx/>
              <a:uFillTx/>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3" name="テキスト ボックス 66">
            <a:extLst>
              <a:ext uri="{FF2B5EF4-FFF2-40B4-BE49-F238E27FC236}">
                <a16:creationId xmlns:a16="http://schemas.microsoft.com/office/drawing/2014/main" id="{13750761-1ACF-778E-FD55-CA5A3C45F869}"/>
              </a:ext>
            </a:extLst>
          </p:cNvPr>
          <p:cNvSpPr txBox="1"/>
          <p:nvPr/>
        </p:nvSpPr>
        <p:spPr>
          <a:xfrm>
            <a:off x="511483" y="1920085"/>
            <a:ext cx="8883034" cy="664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XXXX</a:t>
            </a:r>
            <a:endParaRPr kumimoji="1" 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cxnSp>
        <p:nvCxnSpPr>
          <p:cNvPr id="4" name="Straight Connector 71">
            <a:extLst>
              <a:ext uri="{FF2B5EF4-FFF2-40B4-BE49-F238E27FC236}">
                <a16:creationId xmlns:a16="http://schemas.microsoft.com/office/drawing/2014/main" id="{ECCAB422-F67A-D554-DECC-EEA22FDB307B}"/>
              </a:ext>
            </a:extLst>
          </p:cNvPr>
          <p:cNvCxnSpPr>
            <a:cxnSpLocks/>
          </p:cNvCxnSpPr>
          <p:nvPr/>
        </p:nvCxnSpPr>
        <p:spPr>
          <a:xfrm>
            <a:off x="521533" y="2585070"/>
            <a:ext cx="888303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 name="Rectangle 2">
            <a:extLst>
              <a:ext uri="{FF2B5EF4-FFF2-40B4-BE49-F238E27FC236}">
                <a16:creationId xmlns:a16="http://schemas.microsoft.com/office/drawing/2014/main" id="{14522A06-0AB9-F81B-DCB4-98369A15B688}"/>
              </a:ext>
            </a:extLst>
          </p:cNvPr>
          <p:cNvSpPr/>
          <p:nvPr/>
        </p:nvSpPr>
        <p:spPr>
          <a:xfrm>
            <a:off x="1498847" y="1767015"/>
            <a:ext cx="4526033" cy="581335"/>
          </a:xfrm>
          <a:prstGeom prst="wedgeRectCallout">
            <a:avLst>
              <a:gd name="adj1" fmla="val 4179"/>
              <a:gd name="adj2" fmla="val -104854"/>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marR="0" lvl="1" indent="0" algn="l" defTabSz="742950" rtl="0" eaLnBrk="1" fontAlgn="auto" latinLnBrk="0" hangingPunct="1">
              <a:lnSpc>
                <a:spcPct val="100000"/>
              </a:lnSpc>
              <a:spcBef>
                <a:spcPts val="0"/>
              </a:spcBef>
              <a:spcAft>
                <a:spcPts val="0"/>
              </a:spcAft>
              <a:buClr>
                <a:srgbClr val="FF8222"/>
              </a:buClr>
              <a:buSzTx/>
              <a:buFontTx/>
              <a:buNone/>
              <a:tabLst/>
              <a:defRPr/>
            </a:pPr>
            <a:r>
              <a:rPr kumimoji="1" lang="ja-JP" alt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地域社会</a:t>
            </a:r>
            <a:r>
              <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DX</a:t>
            </a:r>
            <a:r>
              <a:rPr kumimoji="1" lang="ja-JP" altLang="en-US"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rPr>
              <a:t>推進パッケージ事業や地域デジタル基盤活用推進事業など過年度の総務省の実証事業について、案件ごとにページを分けて記載</a:t>
            </a:r>
            <a:endParaRPr kumimoji="1" lang="en-US" altLang="ja-JP" sz="1200" b="0" i="0" u="none" strike="noStrike" kern="1200" cap="none" spc="0" normalizeH="0" baseline="0" noProof="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Tree>
    <p:extLst>
      <p:ext uri="{BB962C8B-B14F-4D97-AF65-F5344CB8AC3E}">
        <p14:creationId xmlns:p14="http://schemas.microsoft.com/office/powerpoint/2010/main" val="1141828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155817890"/>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5" imgW="395" imgH="396" progId="TCLayout.ActiveDocument.1">
                  <p:embed/>
                </p:oleObj>
              </mc:Choice>
              <mc:Fallback>
                <p:oleObj name="think-cell Slide" r:id="rId5"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6"/>
                      <a:stretch>
                        <a:fillRect/>
                      </a:stretch>
                    </p:blipFill>
                    <p:spPr>
                      <a:xfrm>
                        <a:off x="1290" y="644228"/>
                        <a:ext cx="1290" cy="1290"/>
                      </a:xfrm>
                      <a:prstGeom prst="rect">
                        <a:avLst/>
                      </a:prstGeom>
                    </p:spPr>
                  </p:pic>
                </p:oleObj>
              </mc:Fallback>
            </mc:AlternateContent>
          </a:graphicData>
        </a:graphic>
      </p:graphicFrame>
      <p:sp>
        <p:nvSpPr>
          <p:cNvPr id="18" name="Rectangle 17">
            <a:extLst>
              <a:ext uri="{FF2B5EF4-FFF2-40B4-BE49-F238E27FC236}">
                <a16:creationId xmlns:a16="http://schemas.microsoft.com/office/drawing/2014/main" id="{653B5CBE-BC40-3C90-6EC5-19A1920E2A1A}"/>
              </a:ext>
            </a:extLst>
          </p:cNvPr>
          <p:cNvSpPr/>
          <p:nvPr/>
        </p:nvSpPr>
        <p:spPr>
          <a:xfrm>
            <a:off x="3508518" y="386605"/>
            <a:ext cx="3903492" cy="563078"/>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本実証において、複数のソリューションを組み合わせる場合、</a:t>
            </a:r>
            <a:endParaRPr kumimoji="1" lang="en-US" altLang="ja-JP" sz="12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ソリューションごとに頁を分けて記載すること</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3" name="Textfeld 1">
            <a:extLst>
              <a:ext uri="{FF2B5EF4-FFF2-40B4-BE49-F238E27FC236}">
                <a16:creationId xmlns:a16="http://schemas.microsoft.com/office/drawing/2014/main" id="{033B3554-6F15-781E-2A2A-DC8EA3385565}"/>
              </a:ext>
            </a:extLst>
          </p:cNvPr>
          <p:cNvSpPr txBox="1"/>
          <p:nvPr>
            <p:custDataLst>
              <p:tags r:id="rId2"/>
            </p:custDataLst>
          </p:nvPr>
        </p:nvSpPr>
        <p:spPr>
          <a:xfrm>
            <a:off x="122489" y="977654"/>
            <a:ext cx="4759692" cy="315402"/>
          </a:xfrm>
          <a:prstGeom prst="rect">
            <a:avLst/>
          </a:prstGeom>
          <a:solidFill>
            <a:schemeClr val="tx2"/>
          </a:solidFill>
        </p:spPr>
        <p:txBody>
          <a:bodyPr vert="horz" wrap="square" lIns="29250" tIns="29250" rIns="29250" bIns="29250" rtlCol="0" anchor="b">
            <a:noAutofit/>
          </a:bodyPr>
          <a:lstStyle/>
          <a:p>
            <a:pPr defTabSz="742950" eaLnBrk="0" hangingPunct="0">
              <a:defRPr/>
            </a:pPr>
            <a:r>
              <a:rPr lang="ja-JP" altLang="en-US" sz="1200">
                <a:solidFill>
                  <a:prstClr val="white"/>
                </a:solidFill>
                <a:latin typeface="Trebuchet MS" panose="020B0603020202020204" pitchFamily="34" charset="0"/>
                <a:ea typeface="Meiryo UI" panose="020B0604030504040204" pitchFamily="50" charset="-128"/>
              </a:rPr>
              <a:t>ソリューションの概要</a:t>
            </a:r>
          </a:p>
        </p:txBody>
      </p:sp>
      <p:sp>
        <p:nvSpPr>
          <p:cNvPr id="25" name="Rectangle 2">
            <a:extLst>
              <a:ext uri="{FF2B5EF4-FFF2-40B4-BE49-F238E27FC236}">
                <a16:creationId xmlns:a16="http://schemas.microsoft.com/office/drawing/2014/main" id="{8BFA4A65-96F3-E85E-23DB-966E810332F7}"/>
              </a:ext>
            </a:extLst>
          </p:cNvPr>
          <p:cNvSpPr/>
          <p:nvPr/>
        </p:nvSpPr>
        <p:spPr>
          <a:xfrm>
            <a:off x="284690" y="1873815"/>
            <a:ext cx="4341683" cy="1583400"/>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4295" tIns="37148" rIns="74295" bIns="37148" rtlCol="0" anchor="ctr">
            <a:noAutofit/>
          </a:bodyPr>
          <a:lstStyle/>
          <a:p>
            <a:pPr defTabSz="742950">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ソリューションの概要を出来る限り詳細に記載すること</a:t>
            </a:r>
            <a:br>
              <a:rPr kumimoji="1" lang="en-US" altLang="ja-JP" sz="1200">
                <a:solidFill>
                  <a:srgbClr val="575757"/>
                </a:solidFill>
                <a:latin typeface="Trebuchet MS" panose="020B0603020202020204" pitchFamily="34" charset="0"/>
                <a:ea typeface="Meiryo UI" panose="020B0604030504040204" pitchFamily="50" charset="-128"/>
              </a:rPr>
            </a:br>
            <a:r>
              <a:rPr kumimoji="1" lang="en-US" altLang="ja-JP" sz="1200">
                <a:solidFill>
                  <a:srgbClr val="575757"/>
                </a:solidFill>
                <a:latin typeface="Trebuchet MS" panose="020B0603020202020204" pitchFamily="34" charset="0"/>
                <a:ea typeface="Meiryo UI" panose="020B0604030504040204" pitchFamily="50" charset="-128"/>
              </a:rPr>
              <a:t> (</a:t>
            </a:r>
            <a:r>
              <a:rPr kumimoji="1" lang="ja-JP" altLang="en-US" sz="1200">
                <a:solidFill>
                  <a:srgbClr val="575757"/>
                </a:solidFill>
                <a:latin typeface="Trebuchet MS" panose="020B0603020202020204" pitchFamily="34" charset="0"/>
                <a:ea typeface="Meiryo UI" panose="020B0604030504040204" pitchFamily="50" charset="-128"/>
              </a:rPr>
              <a:t>以下の内容を含めること</a:t>
            </a:r>
            <a:r>
              <a:rPr kumimoji="1" lang="en-US" altLang="ja-JP" sz="1200">
                <a:solidFill>
                  <a:srgbClr val="575757"/>
                </a:solidFill>
                <a:latin typeface="Trebuchet MS" panose="020B0603020202020204" pitchFamily="34" charset="0"/>
                <a:ea typeface="Meiryo UI" panose="020B0604030504040204" pitchFamily="50" charset="-128"/>
              </a:rPr>
              <a:t>) </a:t>
            </a:r>
          </a:p>
          <a:p>
            <a:pPr marL="263250" lvl="1" indent="-175500" defTabSz="742950">
              <a:buClr>
                <a:srgbClr val="FE9341"/>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デジタル技術の内容</a:t>
            </a:r>
            <a:endParaRPr kumimoji="1" lang="en-US" altLang="ja-JP" sz="120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E9341"/>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主要機器、無線通信技術等の通信インフラ</a:t>
            </a:r>
            <a:endParaRPr kumimoji="1" lang="en-US" altLang="ja-JP" sz="1200">
              <a:solidFill>
                <a:srgbClr val="575757"/>
              </a:solidFill>
              <a:latin typeface="Trebuchet MS" panose="020B0603020202020204" pitchFamily="34" charset="0"/>
              <a:ea typeface="Meiryo UI" panose="020B0604030504040204" pitchFamily="50" charset="-128"/>
            </a:endParaRPr>
          </a:p>
          <a:p>
            <a:pPr marL="263250" lvl="1" indent="-175500" defTabSz="742950">
              <a:buClr>
                <a:srgbClr val="FE9341"/>
              </a:buClr>
              <a:buFont typeface="Trebuchet MS" panose="020B0603020202020204" pitchFamily="34" charset="0"/>
              <a:buChar char="•"/>
              <a:defRPr/>
            </a:pPr>
            <a:r>
              <a:rPr kumimoji="1" lang="ja-JP" altLang="en-US" sz="1200">
                <a:solidFill>
                  <a:srgbClr val="575757"/>
                </a:solidFill>
                <a:latin typeface="Trebuchet MS" panose="020B0603020202020204" pitchFamily="34" charset="0"/>
                <a:ea typeface="Meiryo UI" panose="020B0604030504040204" pitchFamily="50" charset="-128"/>
              </a:rPr>
              <a:t>受益者等のステークホルダー、運用主体、展開先など</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15" name="Rectangle 25">
            <a:extLst>
              <a:ext uri="{FF2B5EF4-FFF2-40B4-BE49-F238E27FC236}">
                <a16:creationId xmlns:a16="http://schemas.microsoft.com/office/drawing/2014/main" id="{85A15B32-119C-A8A5-353B-ABE6291D5DFC}"/>
              </a:ext>
            </a:extLst>
          </p:cNvPr>
          <p:cNvSpPr/>
          <p:nvPr/>
        </p:nvSpPr>
        <p:spPr>
          <a:xfrm>
            <a:off x="122489" y="977654"/>
            <a:ext cx="4759692" cy="5476853"/>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sp>
        <p:nvSpPr>
          <p:cNvPr id="24" name="Rectangle 2">
            <a:extLst>
              <a:ext uri="{FF2B5EF4-FFF2-40B4-BE49-F238E27FC236}">
                <a16:creationId xmlns:a16="http://schemas.microsoft.com/office/drawing/2014/main" id="{5F3A6585-A065-6B86-554B-9161D2A701F3}"/>
              </a:ext>
            </a:extLst>
          </p:cNvPr>
          <p:cNvSpPr/>
          <p:nvPr/>
        </p:nvSpPr>
        <p:spPr>
          <a:xfrm>
            <a:off x="123057" y="1343579"/>
            <a:ext cx="4759618" cy="5102929"/>
          </a:xfrm>
          <a:prstGeom prst="rect">
            <a:avLst/>
          </a:prstGeom>
          <a:noFill/>
          <a:ln w="9525" cap="flat" cmpd="sng" algn="ctr">
            <a:noFill/>
            <a:prstDash val="sysDot"/>
            <a:round/>
            <a:headEnd type="none" w="med" len="med"/>
            <a:tailEnd type="none" w="med" len="med"/>
          </a:ln>
          <a:effectLst/>
          <a:extLst>
            <a:ext uri="{909E8E84-426E-40DD-AFC4-6F175D3DCCD1}">
              <a14:hiddenFill xmlns:a14="http://schemas.microsoft.com/office/drawing/2010/main">
                <a:solidFill>
                  <a:srgbClr val="EEE89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73125" tIns="29250" rIns="73125" bIns="29250" rtlCol="0" anchor="t"/>
          <a:lstStyle/>
          <a:p>
            <a:pPr defTabSz="742950">
              <a:buFont typeface="Trebuchet MS" panose="020B0603020202020204" pitchFamily="34" charset="0"/>
              <a:buChar char="​"/>
              <a:defRPr/>
            </a:pPr>
            <a:r>
              <a:rPr kumimoji="1" lang="en-US" altLang="ja-JP" sz="1200" kern="0">
                <a:solidFill>
                  <a:srgbClr val="575757"/>
                </a:solidFill>
                <a:latin typeface="Trebuchet MS" panose="020B0603020202020204" pitchFamily="34" charset="0"/>
                <a:ea typeface="Meiryo UI" panose="020B0604030504040204" pitchFamily="50" charset="-128"/>
              </a:rPr>
              <a:t>XX</a:t>
            </a:r>
          </a:p>
        </p:txBody>
      </p:sp>
      <p:sp>
        <p:nvSpPr>
          <p:cNvPr id="5" name="Rectangle 2">
            <a:extLst>
              <a:ext uri="{FF2B5EF4-FFF2-40B4-BE49-F238E27FC236}">
                <a16:creationId xmlns:a16="http://schemas.microsoft.com/office/drawing/2014/main" id="{062A89E5-C18D-FA15-B729-BE7C892F0228}"/>
              </a:ext>
            </a:extLst>
          </p:cNvPr>
          <p:cNvSpPr/>
          <p:nvPr/>
        </p:nvSpPr>
        <p:spPr>
          <a:xfrm>
            <a:off x="284690" y="3968123"/>
            <a:ext cx="4341683" cy="2293786"/>
          </a:xfrm>
          <a:prstGeom prst="rect">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74295" tIns="37148" rIns="74295" bIns="37148" rtlCol="0" anchor="ctr">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必要に応じて</a:t>
            </a:r>
            <a:r>
              <a:rPr kumimoji="1" lang="en-US" altLang="ja-JP" sz="1200">
                <a:solidFill>
                  <a:srgbClr val="575757"/>
                </a:solidFill>
                <a:latin typeface="Trebuchet MS" panose="020B0603020202020204" pitchFamily="34" charset="0"/>
                <a:ea typeface="Meiryo UI" panose="020B0604030504040204" pitchFamily="50" charset="-128"/>
              </a:rPr>
              <a:t>) </a:t>
            </a:r>
            <a:r>
              <a:rPr kumimoji="1" lang="ja-JP" altLang="en-US" sz="1200">
                <a:solidFill>
                  <a:srgbClr val="575757"/>
                </a:solidFill>
                <a:latin typeface="Trebuchet MS" panose="020B0603020202020204" pitchFamily="34" charset="0"/>
                <a:ea typeface="Meiryo UI" panose="020B0604030504040204" pitchFamily="50" charset="-128"/>
              </a:rPr>
              <a:t>上記を視覚的にイメージできる図等を必要に応じて挿入すること　　</a:t>
            </a: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図はなしでも問題ございません</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28" name="タイトル 26">
            <a:extLst>
              <a:ext uri="{FF2B5EF4-FFF2-40B4-BE49-F238E27FC236}">
                <a16:creationId xmlns:a16="http://schemas.microsoft.com/office/drawing/2014/main" id="{2CE02807-1587-4BB8-BDF9-78E1DD9787AF}"/>
              </a:ext>
            </a:extLst>
          </p:cNvPr>
          <p:cNvSpPr txBox="1">
            <a:spLocks/>
          </p:cNvSpPr>
          <p:nvPr/>
        </p:nvSpPr>
        <p:spPr>
          <a:xfrm>
            <a:off x="199844" y="641858"/>
            <a:ext cx="8883347" cy="270074"/>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a:tabLst>
                <a:tab pos="288925" algn="l"/>
              </a:tabLst>
            </a:pPr>
            <a:r>
              <a:rPr kumimoji="1" lang="ja-JP" altLang="en-US">
                <a:solidFill>
                  <a:srgbClr val="FE9341"/>
                </a:solidFill>
                <a:latin typeface="Trebuchet MS"/>
                <a:ea typeface="Meiryo UI"/>
              </a:rPr>
              <a:t>ソリューションの概要</a:t>
            </a:r>
            <a:endParaRPr kumimoji="1" lang="en-US" altLang="ja-JP">
              <a:solidFill>
                <a:srgbClr val="FE9341"/>
              </a:solidFill>
              <a:latin typeface="Trebuchet MS"/>
              <a:ea typeface="Meiryo UI"/>
            </a:endParaRPr>
          </a:p>
        </p:txBody>
      </p:sp>
      <p:sp>
        <p:nvSpPr>
          <p:cNvPr id="30" name="テキスト ボックス 42">
            <a:extLst>
              <a:ext uri="{FF2B5EF4-FFF2-40B4-BE49-F238E27FC236}">
                <a16:creationId xmlns:a16="http://schemas.microsoft.com/office/drawing/2014/main" id="{05E640B0-EC30-4B92-85A6-E2A1C67F23B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
        <p:nvSpPr>
          <p:cNvPr id="7" name="テキスト ボックス 6">
            <a:extLst>
              <a:ext uri="{FF2B5EF4-FFF2-40B4-BE49-F238E27FC236}">
                <a16:creationId xmlns:a16="http://schemas.microsoft.com/office/drawing/2014/main" id="{485492F0-69BC-C692-F3E9-CB1F8932666B}"/>
              </a:ext>
            </a:extLst>
          </p:cNvPr>
          <p:cNvSpPr txBox="1"/>
          <p:nvPr/>
        </p:nvSpPr>
        <p:spPr>
          <a:xfrm>
            <a:off x="5320349" y="1579990"/>
            <a:ext cx="3762842" cy="3984743"/>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buFont typeface="Trebuchet MS" panose="020B0603020202020204" pitchFamily="34" charset="0"/>
              <a:buChar char="​"/>
              <a:defRPr/>
            </a:pPr>
            <a:r>
              <a:rPr kumimoji="1" lang="ja-JP" altLang="en-US" sz="1200">
                <a:solidFill>
                  <a:srgbClr val="3EAD92"/>
                </a:solidFill>
                <a:latin typeface="Trebuchet MS" panose="020B0603020202020204" pitchFamily="34" charset="0"/>
                <a:ea typeface="Meiryo UI" panose="020B0604030504040204" pitchFamily="50" charset="-128"/>
              </a:rPr>
              <a:t>市内を運行しているバス会社の減便・路線数の減少が</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続いており、免許を持たない高齢者の多くは、自宅から</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バス停留所まで徒歩ではアクセスが困難で、タクシー利用や近隣住民の好意に頼って外出している状況にある。</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この状況を解消するためには、事前予約制のオンデマンド</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形式で運行する、比較的廉価に利用できるバスによって、</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自宅からほぼ歩かずに目的地への足を確保することで、</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課題の解決が可能となる。</a:t>
            </a:r>
            <a:endParaRPr kumimoji="1" lang="en-US" altLang="ja-JP" sz="1200">
              <a:solidFill>
                <a:srgbClr val="3EAD92"/>
              </a:solidFill>
              <a:latin typeface="Trebuchet MS" panose="020B0603020202020204" pitchFamily="34" charset="0"/>
              <a:ea typeface="Meiryo UI" panose="020B0604030504040204" pitchFamily="50" charset="-128"/>
            </a:endParaRPr>
          </a:p>
        </p:txBody>
      </p:sp>
      <p:sp>
        <p:nvSpPr>
          <p:cNvPr id="8" name="Textfeld 1">
            <a:extLst>
              <a:ext uri="{FF2B5EF4-FFF2-40B4-BE49-F238E27FC236}">
                <a16:creationId xmlns:a16="http://schemas.microsoft.com/office/drawing/2014/main" id="{613015B9-8487-3A99-B463-F9EE4843544B}"/>
              </a:ext>
            </a:extLst>
          </p:cNvPr>
          <p:cNvSpPr txBox="1"/>
          <p:nvPr>
            <p:custDataLst>
              <p:tags r:id="rId3"/>
            </p:custDataLst>
          </p:nvPr>
        </p:nvSpPr>
        <p:spPr>
          <a:xfrm>
            <a:off x="5320349" y="972238"/>
            <a:ext cx="3762842" cy="279251"/>
          </a:xfrm>
          <a:prstGeom prst="rect">
            <a:avLst/>
          </a:prstGeom>
          <a:solidFill>
            <a:srgbClr val="FF8222"/>
          </a:solidFill>
          <a:ln>
            <a:solidFill>
              <a:srgbClr val="FF8222"/>
            </a:solidFill>
          </a:ln>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課題解決への有効性</a:t>
            </a:r>
          </a:p>
        </p:txBody>
      </p:sp>
      <p:sp>
        <p:nvSpPr>
          <p:cNvPr id="10" name="Rectangle 2">
            <a:extLst>
              <a:ext uri="{FF2B5EF4-FFF2-40B4-BE49-F238E27FC236}">
                <a16:creationId xmlns:a16="http://schemas.microsoft.com/office/drawing/2014/main" id="{AE043E07-6740-5D58-ECF4-F07A08BA38F0}"/>
              </a:ext>
            </a:extLst>
          </p:cNvPr>
          <p:cNvSpPr/>
          <p:nvPr/>
        </p:nvSpPr>
        <p:spPr>
          <a:xfrm>
            <a:off x="5412308" y="3968124"/>
            <a:ext cx="3578925" cy="2293786"/>
          </a:xfrm>
          <a:prstGeom prst="rect">
            <a:avLst/>
          </a:prstGeom>
          <a:solidFill>
            <a:srgbClr val="EEE89A"/>
          </a:soli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課題の解決手段として採用するソリューションが</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有効であると考えられる理由を記載すること</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11" name="Rectangle 25">
            <a:extLst>
              <a:ext uri="{FF2B5EF4-FFF2-40B4-BE49-F238E27FC236}">
                <a16:creationId xmlns:a16="http://schemas.microsoft.com/office/drawing/2014/main" id="{B951AABC-AC59-AC4C-9913-7F1243348EF1}"/>
              </a:ext>
            </a:extLst>
          </p:cNvPr>
          <p:cNvSpPr/>
          <p:nvPr/>
        </p:nvSpPr>
        <p:spPr>
          <a:xfrm>
            <a:off x="5320349" y="972237"/>
            <a:ext cx="3762842" cy="5482269"/>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625" kern="0">
              <a:solidFill>
                <a:srgbClr val="575757"/>
              </a:solidFill>
              <a:latin typeface="Trebuchet MS" panose="020B0603020202020204" pitchFamily="34" charset="0"/>
              <a:ea typeface="Meiryo UI" panose="020B0604030504040204" pitchFamily="50" charset="-128"/>
            </a:endParaRPr>
          </a:p>
        </p:txBody>
      </p:sp>
      <p:sp>
        <p:nvSpPr>
          <p:cNvPr id="2" name="Rectangle 217">
            <a:extLst>
              <a:ext uri="{FF2B5EF4-FFF2-40B4-BE49-F238E27FC236}">
                <a16:creationId xmlns:a16="http://schemas.microsoft.com/office/drawing/2014/main" id="{6275E32F-C19D-F208-6C0C-703CF695826B}"/>
              </a:ext>
            </a:extLst>
          </p:cNvPr>
          <p:cNvSpPr/>
          <p:nvPr/>
        </p:nvSpPr>
        <p:spPr>
          <a:xfrm>
            <a:off x="199844" y="172744"/>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4934096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1778926244"/>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7" imgW="395" imgH="396" progId="TCLayout.ActiveDocument.1">
                  <p:embed/>
                </p:oleObj>
              </mc:Choice>
              <mc:Fallback>
                <p:oleObj name="think-cell Slide" r:id="rId7"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8"/>
                      <a:stretch>
                        <a:fillRect/>
                      </a:stretch>
                    </p:blipFill>
                    <p:spPr>
                      <a:xfrm>
                        <a:off x="1290" y="644228"/>
                        <a:ext cx="1290" cy="1290"/>
                      </a:xfrm>
                      <a:prstGeom prst="rect">
                        <a:avLst/>
                      </a:prstGeom>
                    </p:spPr>
                  </p:pic>
                </p:oleObj>
              </mc:Fallback>
            </mc:AlternateContent>
          </a:graphicData>
        </a:graphic>
      </p:graphicFrame>
      <p:grpSp>
        <p:nvGrpSpPr>
          <p:cNvPr id="12" name="グループ化 11">
            <a:extLst>
              <a:ext uri="{FF2B5EF4-FFF2-40B4-BE49-F238E27FC236}">
                <a16:creationId xmlns:a16="http://schemas.microsoft.com/office/drawing/2014/main" id="{89A9839D-B808-FE11-C94E-640C19F951BD}"/>
              </a:ext>
            </a:extLst>
          </p:cNvPr>
          <p:cNvGrpSpPr/>
          <p:nvPr/>
        </p:nvGrpSpPr>
        <p:grpSpPr>
          <a:xfrm>
            <a:off x="5811064" y="1444721"/>
            <a:ext cx="3866123" cy="279251"/>
            <a:chOff x="7081671" y="923152"/>
            <a:chExt cx="4481677" cy="294302"/>
          </a:xfrm>
        </p:grpSpPr>
        <p:sp>
          <p:nvSpPr>
            <p:cNvPr id="7" name="Rectangle 82">
              <a:extLst>
                <a:ext uri="{FF2B5EF4-FFF2-40B4-BE49-F238E27FC236}">
                  <a16:creationId xmlns:a16="http://schemas.microsoft.com/office/drawing/2014/main" id="{2E464951-4593-2796-3A5E-D87679B72CB7}"/>
                </a:ext>
              </a:extLst>
            </p:cNvPr>
            <p:cNvSpPr/>
            <p:nvPr/>
          </p:nvSpPr>
          <p:spPr>
            <a:xfrm>
              <a:off x="7081671" y="923152"/>
              <a:ext cx="736388" cy="294302"/>
            </a:xfrm>
            <a:prstGeom prst="rect">
              <a:avLst/>
            </a:prstGeom>
            <a:solidFill>
              <a:srgbClr val="FF822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50">
                <a:tabLst>
                  <a:tab pos="217984" algn="l"/>
                </a:tabLst>
                <a:defRPr/>
              </a:pPr>
              <a:r>
                <a:rPr kumimoji="1" lang="ja-JP" altLang="en-US" sz="1300">
                  <a:solidFill>
                    <a:prstClr val="white"/>
                  </a:solidFill>
                  <a:latin typeface="Trebuchet MS" panose="020B0603020202020204" pitchFamily="34" charset="0"/>
                  <a:ea typeface="Meiryo UI" panose="020B0604030504040204" pitchFamily="50" charset="-128"/>
                  <a:sym typeface="Trebuchet MS" panose="020B0603020202020204" pitchFamily="34" charset="0"/>
                </a:rPr>
                <a:t>ｿﾘｭｰｼｮﾝ</a:t>
              </a:r>
              <a:endParaRPr kumimoji="1" lang="en-US" altLang="ja-JP" sz="1300">
                <a:solidFill>
                  <a:prstClr val="white"/>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9" name="Rectangle 43">
              <a:extLst>
                <a:ext uri="{FF2B5EF4-FFF2-40B4-BE49-F238E27FC236}">
                  <a16:creationId xmlns:a16="http://schemas.microsoft.com/office/drawing/2014/main" id="{51A383BC-92BB-F98C-2886-85AD6D74D8E8}"/>
                </a:ext>
              </a:extLst>
            </p:cNvPr>
            <p:cNvSpPr/>
            <p:nvPr/>
          </p:nvSpPr>
          <p:spPr>
            <a:xfrm>
              <a:off x="7817893" y="923152"/>
              <a:ext cx="3745455" cy="294302"/>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87750" lvl="1" defTabSz="742950">
                <a:buClr>
                  <a:srgbClr val="FF8222"/>
                </a:buClr>
                <a:defRPr/>
              </a:pPr>
              <a:r>
                <a:rPr kumimoji="1" lang="en-US" altLang="ja-JP" sz="1138">
                  <a:solidFill>
                    <a:srgbClr val="575757"/>
                  </a:solidFill>
                  <a:latin typeface="Trebuchet MS" panose="020B0603020202020204" pitchFamily="34" charset="0"/>
                  <a:ea typeface="Meiryo UI" panose="020B0604030504040204" pitchFamily="50" charset="-128"/>
                </a:rPr>
                <a:t>XX</a:t>
              </a:r>
            </a:p>
          </p:txBody>
        </p:sp>
      </p:grpSp>
      <p:sp>
        <p:nvSpPr>
          <p:cNvPr id="17" name="タイトル 16">
            <a:extLst>
              <a:ext uri="{FF2B5EF4-FFF2-40B4-BE49-F238E27FC236}">
                <a16:creationId xmlns:a16="http://schemas.microsoft.com/office/drawing/2014/main" id="{74F022F7-4A87-400B-8891-07BB5C8EC1E7}"/>
              </a:ext>
            </a:extLst>
          </p:cNvPr>
          <p:cNvSpPr>
            <a:spLocks noGrp="1"/>
          </p:cNvSpPr>
          <p:nvPr>
            <p:ph type="title"/>
          </p:nvPr>
        </p:nvSpPr>
        <p:spPr>
          <a:xfrm>
            <a:off x="511875" y="622801"/>
            <a:ext cx="8883347" cy="450123"/>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ソリューション等の採用理由</a:t>
            </a:r>
            <a:br>
              <a:rPr kumimoji="1" lang="en-US" altLang="ja-JP">
                <a:solidFill>
                  <a:srgbClr val="FE9341"/>
                </a:solidFill>
                <a:latin typeface="Trebuchet MS" panose="020B0603020202020204" pitchFamily="34" charset="0"/>
                <a:ea typeface="Meiryo UI" panose="020B0604030504040204" pitchFamily="50" charset="-128"/>
              </a:rPr>
            </a:br>
            <a:r>
              <a:rPr kumimoji="1" lang="en-US" altLang="ja-JP" sz="1300">
                <a:solidFill>
                  <a:srgbClr val="575757"/>
                </a:solidFill>
                <a:latin typeface="Trebuchet MS" panose="020B0603020202020204" pitchFamily="34" charset="0"/>
                <a:ea typeface="Meiryo UI" panose="020B0604030504040204" pitchFamily="50" charset="-128"/>
              </a:rPr>
              <a:t>a.</a:t>
            </a:r>
            <a:r>
              <a:rPr kumimoji="1" lang="ja-JP" altLang="en-US" sz="1300">
                <a:solidFill>
                  <a:srgbClr val="575757"/>
                </a:solidFill>
                <a:latin typeface="Trebuchet MS" panose="020B0603020202020204" pitchFamily="34" charset="0"/>
                <a:ea typeface="Meiryo UI" panose="020B0604030504040204" pitchFamily="50" charset="-128"/>
              </a:rPr>
              <a:t>他ソリューションに対する優位性・新規性</a:t>
            </a:r>
            <a:endParaRPr lang="ja-JP" altLang="en-US"/>
          </a:p>
        </p:txBody>
      </p:sp>
      <p:sp>
        <p:nvSpPr>
          <p:cNvPr id="48" name="テキスト ボックス 42">
            <a:extLst>
              <a:ext uri="{FF2B5EF4-FFF2-40B4-BE49-F238E27FC236}">
                <a16:creationId xmlns:a16="http://schemas.microsoft.com/office/drawing/2014/main" id="{ACF587B3-EC87-4B9E-9339-447B62AF34D6}"/>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
        <p:nvSpPr>
          <p:cNvPr id="49" name="Rectangle 217">
            <a:extLst>
              <a:ext uri="{FF2B5EF4-FFF2-40B4-BE49-F238E27FC236}">
                <a16:creationId xmlns:a16="http://schemas.microsoft.com/office/drawing/2014/main" id="{7607B0EE-4C85-4240-9DCE-820F3D3203F2}"/>
              </a:ext>
            </a:extLst>
          </p:cNvPr>
          <p:cNvSpPr/>
          <p:nvPr/>
        </p:nvSpPr>
        <p:spPr>
          <a:xfrm>
            <a:off x="199844" y="0"/>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8" name="Rectangle 217">
            <a:extLst>
              <a:ext uri="{FF2B5EF4-FFF2-40B4-BE49-F238E27FC236}">
                <a16:creationId xmlns:a16="http://schemas.microsoft.com/office/drawing/2014/main" id="{4DE1162D-7F4F-CCF2-BFA2-8EFDA1992D7C}"/>
              </a:ext>
            </a:extLst>
          </p:cNvPr>
          <p:cNvSpPr/>
          <p:nvPr/>
        </p:nvSpPr>
        <p:spPr>
          <a:xfrm>
            <a:off x="199844" y="205723"/>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評価の観点：ソリューションの先進性・新規性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grpSp>
        <p:nvGrpSpPr>
          <p:cNvPr id="5" name="グループ化 4">
            <a:extLst>
              <a:ext uri="{FF2B5EF4-FFF2-40B4-BE49-F238E27FC236}">
                <a16:creationId xmlns:a16="http://schemas.microsoft.com/office/drawing/2014/main" id="{B6103A71-4816-F854-1502-7E6FDDCD9264}"/>
              </a:ext>
            </a:extLst>
          </p:cNvPr>
          <p:cNvGrpSpPr/>
          <p:nvPr/>
        </p:nvGrpSpPr>
        <p:grpSpPr>
          <a:xfrm>
            <a:off x="449207" y="1808265"/>
            <a:ext cx="8946015" cy="4592496"/>
            <a:chOff x="449207" y="1820791"/>
            <a:chExt cx="7596124" cy="4592496"/>
          </a:xfrm>
        </p:grpSpPr>
        <p:sp>
          <p:nvSpPr>
            <p:cNvPr id="44" name="Textfeld 1">
              <a:extLst>
                <a:ext uri="{FF2B5EF4-FFF2-40B4-BE49-F238E27FC236}">
                  <a16:creationId xmlns:a16="http://schemas.microsoft.com/office/drawing/2014/main" id="{E1FA1F78-D73D-78DA-72F5-78D107A404D9}"/>
                </a:ext>
              </a:extLst>
            </p:cNvPr>
            <p:cNvSpPr txBox="1"/>
            <p:nvPr>
              <p:custDataLst>
                <p:tags r:id="rId2"/>
              </p:custDataLst>
            </p:nvPr>
          </p:nvSpPr>
          <p:spPr>
            <a:xfrm>
              <a:off x="5052166" y="1820791"/>
              <a:ext cx="2881260" cy="279251"/>
            </a:xfrm>
            <a:prstGeom prst="rect">
              <a:avLst/>
            </a:prstGeom>
            <a:solidFill>
              <a:srgbClr val="FF8222"/>
            </a:solidFill>
            <a:ln>
              <a:solidFill>
                <a:srgbClr val="FF8222"/>
              </a:solidFill>
            </a:ln>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他ソリューションに対する新規性の比較</a:t>
              </a:r>
            </a:p>
          </p:txBody>
        </p:sp>
        <p:sp>
          <p:nvSpPr>
            <p:cNvPr id="66" name="テキスト ボックス 65">
              <a:extLst>
                <a:ext uri="{FF2B5EF4-FFF2-40B4-BE49-F238E27FC236}">
                  <a16:creationId xmlns:a16="http://schemas.microsoft.com/office/drawing/2014/main" id="{A539C1C4-43CF-C79A-7B06-AA462842B8F7}"/>
                </a:ext>
              </a:extLst>
            </p:cNvPr>
            <p:cNvSpPr txBox="1"/>
            <p:nvPr/>
          </p:nvSpPr>
          <p:spPr>
            <a:xfrm>
              <a:off x="5052165" y="2100043"/>
              <a:ext cx="2881260" cy="4313244"/>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marL="0" marR="0" lvl="1" indent="0" algn="l" defTabSz="914400" rtl="0" eaLnBrk="1" fontAlgn="auto" latinLnBrk="0" hangingPunct="1">
                <a:lnSpc>
                  <a:spcPct val="100000"/>
                </a:lnSpc>
                <a:spcBef>
                  <a:spcPts val="0"/>
                </a:spcBef>
                <a:spcAft>
                  <a:spcPts val="0"/>
                </a:spcAft>
                <a:buClr>
                  <a:srgbClr val="FF8222"/>
                </a:buClr>
                <a:buSzTx/>
                <a:buFontTx/>
                <a:buNone/>
                <a:tabLst/>
                <a:defRPr/>
              </a:pPr>
              <a:r>
                <a:rPr kumimoji="1" lang="ja-JP" altLang="en-US" sz="1200"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本実証で予定しているオンデマンドバスは、域内で社会福祉協議会が主体となって運行している福祉介護施設への送迎バスとの共同送迎という形をとるのは、日本で</a:t>
              </a:r>
              <a:r>
                <a:rPr kumimoji="1" lang="en-US" altLang="ja-JP" sz="1200"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X</a:t>
              </a:r>
              <a:r>
                <a:rPr kumimoji="1" lang="ja-JP" altLang="en-US" sz="1200"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rPr>
                <a:t>事例目で新規性がある。単なるオンデマンド交通ではなく、他の移動との重ね掛けという形式をとることで、送迎車両や職員の工数削減が可能という点で先進性がある。</a:t>
              </a:r>
              <a:endParaRPr kumimoji="1" lang="en-US" altLang="ja-JP" sz="1200" b="0" i="0" u="none" strike="noStrike" kern="0" cap="none" spc="0" normalizeH="0" baseline="0" noProof="0">
                <a:ln>
                  <a:noFill/>
                </a:ln>
                <a:solidFill>
                  <a:srgbClr val="3EAD92"/>
                </a:solidFill>
                <a:effectLst/>
                <a:uLnTx/>
                <a:uFillTx/>
                <a:latin typeface="Trebuchet MS" panose="020B0603020202020204" pitchFamily="34" charset="0"/>
                <a:ea typeface="Meiryo UI" panose="020B0604030504040204" pitchFamily="50" charset="-128"/>
                <a:cs typeface="+mn-cs"/>
              </a:endParaRPr>
            </a:p>
          </p:txBody>
        </p:sp>
        <p:sp>
          <p:nvSpPr>
            <p:cNvPr id="13" name="Rectangle 2">
              <a:extLst>
                <a:ext uri="{FF2B5EF4-FFF2-40B4-BE49-F238E27FC236}">
                  <a16:creationId xmlns:a16="http://schemas.microsoft.com/office/drawing/2014/main" id="{733B9EA3-7819-1F89-17D0-652985494E46}"/>
                </a:ext>
              </a:extLst>
            </p:cNvPr>
            <p:cNvSpPr/>
            <p:nvPr/>
          </p:nvSpPr>
          <p:spPr>
            <a:xfrm>
              <a:off x="5120551" y="5254111"/>
              <a:ext cx="2924780" cy="1091115"/>
            </a:xfrm>
            <a:prstGeom prst="rect">
              <a:avLst/>
            </a:prstGeom>
            <a:solidFill>
              <a:srgbClr val="EEE89A"/>
            </a:soli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他ソリューションと比較した際に、</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本取組の新規性を記載してください</a:t>
              </a:r>
              <a:endParaRPr kumimoji="1" lang="en-US" altLang="ja-JP" sz="12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また、これまでの取組で類似の</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ソリューションを使用している場合、</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本実証との差分を記載すること</a:t>
              </a:r>
              <a:endParaRPr kumimoji="1" lang="en-US" altLang="ja-JP" sz="1200">
                <a:solidFill>
                  <a:srgbClr val="3EAD92"/>
                </a:solidFill>
                <a:latin typeface="Trebuchet MS" panose="020B0603020202020204" pitchFamily="34" charset="0"/>
                <a:ea typeface="Meiryo UI" panose="020B0604030504040204" pitchFamily="50" charset="-128"/>
              </a:endParaRPr>
            </a:p>
          </p:txBody>
        </p:sp>
        <p:sp>
          <p:nvSpPr>
            <p:cNvPr id="15" name="Textfeld 1">
              <a:extLst>
                <a:ext uri="{FF2B5EF4-FFF2-40B4-BE49-F238E27FC236}">
                  <a16:creationId xmlns:a16="http://schemas.microsoft.com/office/drawing/2014/main" id="{43875C3C-7FA8-DB26-657C-82D6D8D64C94}"/>
                </a:ext>
              </a:extLst>
            </p:cNvPr>
            <p:cNvSpPr txBox="1"/>
            <p:nvPr>
              <p:custDataLst>
                <p:tags r:id="rId3"/>
              </p:custDataLst>
            </p:nvPr>
          </p:nvSpPr>
          <p:spPr>
            <a:xfrm>
              <a:off x="2058998" y="1820791"/>
              <a:ext cx="2881260" cy="279251"/>
            </a:xfrm>
            <a:prstGeom prst="rect">
              <a:avLst/>
            </a:prstGeom>
            <a:solidFill>
              <a:srgbClr val="FF8222"/>
            </a:solidFill>
            <a:ln>
              <a:solidFill>
                <a:srgbClr val="FF8222"/>
              </a:solidFill>
            </a:ln>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他ソリューションに対する優位性の比較</a:t>
              </a:r>
            </a:p>
          </p:txBody>
        </p:sp>
        <p:sp>
          <p:nvSpPr>
            <p:cNvPr id="16" name="テキスト ボックス 15">
              <a:extLst>
                <a:ext uri="{FF2B5EF4-FFF2-40B4-BE49-F238E27FC236}">
                  <a16:creationId xmlns:a16="http://schemas.microsoft.com/office/drawing/2014/main" id="{8E019CF7-0681-9301-2C85-8B5804736292}"/>
                </a:ext>
              </a:extLst>
            </p:cNvPr>
            <p:cNvSpPr txBox="1"/>
            <p:nvPr/>
          </p:nvSpPr>
          <p:spPr>
            <a:xfrm>
              <a:off x="2058999" y="2100043"/>
              <a:ext cx="2881260" cy="4313244"/>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buFont typeface="Trebuchet MS" panose="020B0603020202020204" pitchFamily="34" charset="0"/>
                <a:buChar char="​"/>
                <a:defRPr/>
              </a:pPr>
              <a:r>
                <a:rPr kumimoji="1" lang="ja-JP" altLang="en-US" sz="1200">
                  <a:solidFill>
                    <a:srgbClr val="3EAD92"/>
                  </a:solidFill>
                  <a:latin typeface="Trebuchet MS" panose="020B0603020202020204" pitchFamily="34" charset="0"/>
                  <a:ea typeface="Meiryo UI" panose="020B0604030504040204" pitchFamily="50" charset="-128"/>
                </a:rPr>
                <a:t>定時・定路線での運行形態では、</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面積の広い</a:t>
              </a:r>
              <a:r>
                <a:rPr kumimoji="1" lang="en-US" altLang="ja-JP" sz="1200">
                  <a:solidFill>
                    <a:srgbClr val="3EAD92"/>
                  </a:solidFill>
                  <a:latin typeface="Trebuchet MS" panose="020B0603020202020204" pitchFamily="34" charset="0"/>
                  <a:ea typeface="Meiryo UI" panose="020B0604030504040204" pitchFamily="50" charset="-128"/>
                </a:rPr>
                <a:t>xxx</a:t>
              </a:r>
              <a:r>
                <a:rPr kumimoji="1" lang="ja-JP" altLang="en-US" sz="1200">
                  <a:solidFill>
                    <a:srgbClr val="3EAD92"/>
                  </a:solidFill>
                  <a:latin typeface="Trebuchet MS" panose="020B0603020202020204" pitchFamily="34" charset="0"/>
                  <a:ea typeface="Meiryo UI" panose="020B0604030504040204" pitchFamily="50" charset="-128"/>
                </a:rPr>
                <a:t>市では、バス停までの距離が遠く、目的地への移動に時間がかかり、運行本数も多くは確保することが困難であるため、高齢者にとっての利便性が上がるとは言い難い。</a:t>
              </a: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buFont typeface="Trebuchet MS" panose="020B0603020202020204" pitchFamily="34" charset="0"/>
                <a:buChar char="​"/>
                <a:defRPr/>
              </a:pPr>
              <a:r>
                <a:rPr kumimoji="1" lang="ja-JP" altLang="en-US" sz="1200">
                  <a:solidFill>
                    <a:srgbClr val="3EAD92"/>
                  </a:solidFill>
                  <a:latin typeface="Trebuchet MS" panose="020B0603020202020204" pitchFamily="34" charset="0"/>
                  <a:ea typeface="Meiryo UI" panose="020B0604030504040204" pitchFamily="50" charset="-128"/>
                </a:rPr>
                <a:t>停留所を集落内に多数設置し、予約があったところから最短経路で目的地に立ち寄る運行形式とすることで、バス停へのアクセスや、希望する時間の利用、目的地への到達時間などで利便性を向上できる。</a:t>
              </a: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defRPr/>
              </a:pPr>
              <a:endParaRPr kumimoji="1" lang="en-US" sz="1200">
                <a:solidFill>
                  <a:srgbClr val="3EAD92"/>
                </a:solidFill>
                <a:latin typeface="Trebuchet MS" panose="020B0603020202020204" pitchFamily="34" charset="0"/>
              </a:endParaRPr>
            </a:p>
          </p:txBody>
        </p:sp>
        <p:sp>
          <p:nvSpPr>
            <p:cNvPr id="18" name="テキスト ボックス 65">
              <a:extLst>
                <a:ext uri="{FF2B5EF4-FFF2-40B4-BE49-F238E27FC236}">
                  <a16:creationId xmlns:a16="http://schemas.microsoft.com/office/drawing/2014/main" id="{1741DD6B-AE8E-3ADB-6DBB-AF60F77A94AC}"/>
                </a:ext>
              </a:extLst>
            </p:cNvPr>
            <p:cNvSpPr txBox="1"/>
            <p:nvPr/>
          </p:nvSpPr>
          <p:spPr>
            <a:xfrm>
              <a:off x="449209" y="2100043"/>
              <a:ext cx="1497881" cy="4313244"/>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定時定路線の</a:t>
              </a:r>
              <a:br>
                <a:rPr kumimoji="1" lang="en-US" altLang="ja-JP" sz="1200">
                  <a:solidFill>
                    <a:srgbClr val="3EAD92"/>
                  </a:solidFill>
                  <a:latin typeface="Trebuchet MS" panose="020B0603020202020204" pitchFamily="34" charset="0"/>
                  <a:ea typeface="Meiryo UI" panose="020B0604030504040204" pitchFamily="50" charset="-128"/>
                </a:rPr>
              </a:br>
              <a:r>
                <a:rPr kumimoji="1" lang="ja-JP" altLang="en-US" sz="1200">
                  <a:solidFill>
                    <a:srgbClr val="3EAD92"/>
                  </a:solidFill>
                  <a:latin typeface="Trebuchet MS" panose="020B0603020202020204" pitchFamily="34" charset="0"/>
                  <a:ea typeface="Meiryo UI" panose="020B0604030504040204" pitchFamily="50" charset="-128"/>
                </a:rPr>
                <a:t>コミュニティバス</a:t>
              </a:r>
              <a:endParaRPr kumimoji="1" lang="en-US" sz="1200">
                <a:solidFill>
                  <a:srgbClr val="575757"/>
                </a:solidFill>
                <a:latin typeface="Trebuchet MS" panose="020B0603020202020204" pitchFamily="34" charset="0"/>
              </a:endParaRPr>
            </a:p>
          </p:txBody>
        </p:sp>
        <p:sp>
          <p:nvSpPr>
            <p:cNvPr id="21" name="Rectangle 2">
              <a:extLst>
                <a:ext uri="{FF2B5EF4-FFF2-40B4-BE49-F238E27FC236}">
                  <a16:creationId xmlns:a16="http://schemas.microsoft.com/office/drawing/2014/main" id="{9CF57E3C-8253-EE5D-2047-8843EC58E7B8}"/>
                </a:ext>
              </a:extLst>
            </p:cNvPr>
            <p:cNvSpPr/>
            <p:nvPr/>
          </p:nvSpPr>
          <p:spPr>
            <a:xfrm>
              <a:off x="2127385" y="5254111"/>
              <a:ext cx="2924780" cy="1091115"/>
            </a:xfrm>
            <a:prstGeom prst="rect">
              <a:avLst/>
            </a:prstGeom>
            <a:solidFill>
              <a:srgbClr val="EEE89A"/>
            </a:soli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他ソリューションと比較した際に、</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本取組の優位性を記載してください</a:t>
              </a:r>
              <a:endParaRPr kumimoji="1" lang="en-US" altLang="ja-JP" sz="12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また、これまでの取組で類似の</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ソリューションを使用している場合、</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本実証との差分を記載すること</a:t>
              </a:r>
              <a:endParaRPr kumimoji="1" lang="en-US" altLang="ja-JP" sz="1200">
                <a:solidFill>
                  <a:srgbClr val="3EAD92"/>
                </a:solidFill>
                <a:latin typeface="Trebuchet MS" panose="020B0603020202020204" pitchFamily="34" charset="0"/>
                <a:ea typeface="Meiryo UI" panose="020B0604030504040204" pitchFamily="50" charset="-128"/>
              </a:endParaRPr>
            </a:p>
          </p:txBody>
        </p:sp>
        <p:sp>
          <p:nvSpPr>
            <p:cNvPr id="24" name="Rectangle 2">
              <a:extLst>
                <a:ext uri="{FF2B5EF4-FFF2-40B4-BE49-F238E27FC236}">
                  <a16:creationId xmlns:a16="http://schemas.microsoft.com/office/drawing/2014/main" id="{E53E97EF-C8A9-BA8D-28C6-08F7D4CC18BA}"/>
                </a:ext>
              </a:extLst>
            </p:cNvPr>
            <p:cNvSpPr/>
            <p:nvPr/>
          </p:nvSpPr>
          <p:spPr>
            <a:xfrm>
              <a:off x="484762" y="5254111"/>
              <a:ext cx="1426776" cy="1091115"/>
            </a:xfrm>
            <a:prstGeom prst="rect">
              <a:avLst/>
            </a:prstGeom>
            <a:solidFill>
              <a:srgbClr val="EEE89A"/>
            </a:soli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比較対象となる</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b="1" u="sng">
                  <a:solidFill>
                    <a:srgbClr val="575757"/>
                  </a:solidFill>
                  <a:latin typeface="Trebuchet MS" panose="020B0603020202020204" pitchFamily="34" charset="0"/>
                  <a:ea typeface="Meiryo UI" panose="020B0604030504040204" pitchFamily="50" charset="-128"/>
                </a:rPr>
                <a:t>類似の他ソリュー</a:t>
              </a:r>
              <a:br>
                <a:rPr kumimoji="1" lang="en-US" altLang="ja-JP" sz="1200" b="1" u="sng">
                  <a:solidFill>
                    <a:srgbClr val="575757"/>
                  </a:solidFill>
                  <a:latin typeface="Trebuchet MS" panose="020B0603020202020204" pitchFamily="34" charset="0"/>
                  <a:ea typeface="Meiryo UI" panose="020B0604030504040204" pitchFamily="50" charset="-128"/>
                </a:rPr>
              </a:br>
              <a:r>
                <a:rPr kumimoji="1" lang="ja-JP" altLang="en-US" sz="1200" b="1" u="sng">
                  <a:solidFill>
                    <a:srgbClr val="575757"/>
                  </a:solidFill>
                  <a:latin typeface="Trebuchet MS" panose="020B0603020202020204" pitchFamily="34" charset="0"/>
                  <a:ea typeface="Meiryo UI" panose="020B0604030504040204" pitchFamily="50" charset="-128"/>
                </a:rPr>
                <a:t>ション</a:t>
              </a:r>
              <a:r>
                <a:rPr kumimoji="1" lang="ja-JP" altLang="en-US" sz="1200">
                  <a:solidFill>
                    <a:srgbClr val="575757"/>
                  </a:solidFill>
                  <a:latin typeface="Trebuchet MS" panose="020B0603020202020204" pitchFamily="34" charset="0"/>
                  <a:ea typeface="Meiryo UI" panose="020B0604030504040204" pitchFamily="50" charset="-128"/>
                </a:rPr>
                <a:t>を記載すること</a:t>
              </a:r>
              <a:endParaRPr kumimoji="1" lang="en-US" altLang="ja-JP" sz="120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200">
                  <a:solidFill>
                    <a:srgbClr val="575757"/>
                  </a:solidFill>
                  <a:latin typeface="Trebuchet MS" panose="020B0603020202020204" pitchFamily="34" charset="0"/>
                  <a:ea typeface="Meiryo UI" panose="020B0604030504040204" pitchFamily="50" charset="-128"/>
                </a:rPr>
                <a:t>(</a:t>
              </a:r>
              <a:r>
                <a:rPr kumimoji="1" lang="ja-JP" altLang="en-US" sz="1200">
                  <a:solidFill>
                    <a:srgbClr val="575757"/>
                  </a:solidFill>
                  <a:latin typeface="Trebuchet MS" panose="020B0603020202020204" pitchFamily="34" charset="0"/>
                  <a:ea typeface="Meiryo UI" panose="020B0604030504040204" pitchFamily="50" charset="-128"/>
                </a:rPr>
                <a:t>≠ 本実証ので活用するソリューション</a:t>
              </a:r>
              <a:r>
                <a:rPr kumimoji="1" lang="en-US" altLang="ja-JP" sz="1200">
                  <a:solidFill>
                    <a:srgbClr val="575757"/>
                  </a:solidFill>
                  <a:latin typeface="Trebuchet MS" panose="020B0603020202020204" pitchFamily="34" charset="0"/>
                  <a:ea typeface="Meiryo UI" panose="020B0604030504040204" pitchFamily="50" charset="-128"/>
                </a:rPr>
                <a:t>)</a:t>
              </a:r>
            </a:p>
            <a:p>
              <a:pPr marL="87750" lvl="1" defTabSz="742950">
                <a:buClr>
                  <a:srgbClr val="FF8222"/>
                </a:buClr>
                <a:defRPr/>
              </a:pP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
          <p:nvSpPr>
            <p:cNvPr id="25" name="Rectangle 25">
              <a:extLst>
                <a:ext uri="{FF2B5EF4-FFF2-40B4-BE49-F238E27FC236}">
                  <a16:creationId xmlns:a16="http://schemas.microsoft.com/office/drawing/2014/main" id="{172852F2-6462-59DC-E2A0-0F1DCD6ECE61}"/>
                </a:ext>
              </a:extLst>
            </p:cNvPr>
            <p:cNvSpPr/>
            <p:nvPr/>
          </p:nvSpPr>
          <p:spPr>
            <a:xfrm>
              <a:off x="449208" y="1820791"/>
              <a:ext cx="7484216" cy="457757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625" kern="0">
                <a:solidFill>
                  <a:srgbClr val="575757"/>
                </a:solidFill>
                <a:latin typeface="Trebuchet MS" panose="020B0603020202020204" pitchFamily="34" charset="0"/>
                <a:ea typeface="Meiryo UI" panose="020B0604030504040204" pitchFamily="50" charset="-128"/>
              </a:endParaRPr>
            </a:p>
          </p:txBody>
        </p:sp>
        <p:sp>
          <p:nvSpPr>
            <p:cNvPr id="3" name="Textfeld 1">
              <a:extLst>
                <a:ext uri="{FF2B5EF4-FFF2-40B4-BE49-F238E27FC236}">
                  <a16:creationId xmlns:a16="http://schemas.microsoft.com/office/drawing/2014/main" id="{6210CF47-9F86-C1D4-119A-F00B33733C9D}"/>
                </a:ext>
              </a:extLst>
            </p:cNvPr>
            <p:cNvSpPr txBox="1"/>
            <p:nvPr>
              <p:custDataLst>
                <p:tags r:id="rId4"/>
              </p:custDataLst>
            </p:nvPr>
          </p:nvSpPr>
          <p:spPr>
            <a:xfrm>
              <a:off x="449207" y="1820791"/>
              <a:ext cx="1497881" cy="279251"/>
            </a:xfrm>
            <a:prstGeom prst="rect">
              <a:avLst/>
            </a:prstGeom>
            <a:solidFill>
              <a:srgbClr val="FF8222"/>
            </a:solidFill>
            <a:ln>
              <a:solidFill>
                <a:srgbClr val="FF8222"/>
              </a:solidFill>
            </a:ln>
          </p:spPr>
          <p:txBody>
            <a:bodyPr vert="horz" wrap="square" lIns="29250" tIns="29250" rIns="29250" bIns="29250" rtlCol="0" anchor="b">
              <a:noAutofit/>
            </a:bodyPr>
            <a:lstStyle/>
            <a:p>
              <a:pPr defTabSz="742950">
                <a:lnSpc>
                  <a:spcPct val="90000"/>
                </a:lnSpc>
                <a:spcAft>
                  <a:spcPts val="488"/>
                </a:spcAft>
                <a:defRPr/>
              </a:pPr>
              <a:r>
                <a:rPr lang="ja-JP" altLang="en-US" sz="13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名称</a:t>
              </a:r>
            </a:p>
          </p:txBody>
        </p:sp>
      </p:grpSp>
      <p:sp>
        <p:nvSpPr>
          <p:cNvPr id="10" name="Rectangle 2">
            <a:extLst>
              <a:ext uri="{FF2B5EF4-FFF2-40B4-BE49-F238E27FC236}">
                <a16:creationId xmlns:a16="http://schemas.microsoft.com/office/drawing/2014/main" id="{A1B6537D-9A69-3ADE-8A94-D52F3F1FF8D4}"/>
              </a:ext>
            </a:extLst>
          </p:cNvPr>
          <p:cNvSpPr/>
          <p:nvPr/>
        </p:nvSpPr>
        <p:spPr>
          <a:xfrm>
            <a:off x="1789531" y="1192492"/>
            <a:ext cx="2653717" cy="383846"/>
          </a:xfrm>
          <a:prstGeom prst="wedgeRectCallout">
            <a:avLst>
              <a:gd name="adj1" fmla="val 51405"/>
              <a:gd name="adj2" fmla="val 110058"/>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優位性と新規性を明確にわけて記載できない場合は纏めて記載いただく形でも可</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2" name="Rectangle 2">
            <a:extLst>
              <a:ext uri="{FF2B5EF4-FFF2-40B4-BE49-F238E27FC236}">
                <a16:creationId xmlns:a16="http://schemas.microsoft.com/office/drawing/2014/main" id="{802625E5-B26A-C668-328E-66F21B449382}"/>
              </a:ext>
            </a:extLst>
          </p:cNvPr>
          <p:cNvSpPr/>
          <p:nvPr/>
        </p:nvSpPr>
        <p:spPr>
          <a:xfrm>
            <a:off x="6655893" y="1041818"/>
            <a:ext cx="2653717" cy="383846"/>
          </a:xfrm>
          <a:prstGeom prst="wedgeRectCallout">
            <a:avLst>
              <a:gd name="adj1" fmla="val -45831"/>
              <a:gd name="adj2" fmla="val 77425"/>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defRPr/>
            </a:pPr>
            <a:r>
              <a:rPr kumimoji="1" lang="ja-JP" altLang="en-US" sz="1200">
                <a:solidFill>
                  <a:srgbClr val="575757"/>
                </a:solidFill>
                <a:latin typeface="Trebuchet MS" panose="020B0603020202020204" pitchFamily="34" charset="0"/>
                <a:ea typeface="Meiryo UI" panose="020B0604030504040204" pitchFamily="50" charset="-128"/>
              </a:rPr>
              <a:t>今回のソリューションを記載すること</a:t>
            </a:r>
            <a:endParaRPr kumimoji="1" lang="en-US" altLang="ja-JP" sz="1200">
              <a:solidFill>
                <a:srgbClr val="575757"/>
              </a:solidFill>
              <a:latin typeface="Trebuchet MS" panose="020B0603020202020204" pitchFamily="34" charset="0"/>
              <a:ea typeface="Meiryo UI" panose="020B0604030504040204" pitchFamily="50" charset="-128"/>
            </a:endParaRPr>
          </a:p>
        </p:txBody>
      </p:sp>
      <p:sp>
        <p:nvSpPr>
          <p:cNvPr id="4" name="Rectangle 2">
            <a:extLst>
              <a:ext uri="{FF2B5EF4-FFF2-40B4-BE49-F238E27FC236}">
                <a16:creationId xmlns:a16="http://schemas.microsoft.com/office/drawing/2014/main" id="{C4447110-9B46-4E68-5E7F-DD93DB7149CF}"/>
              </a:ext>
            </a:extLst>
          </p:cNvPr>
          <p:cNvSpPr/>
          <p:nvPr/>
        </p:nvSpPr>
        <p:spPr>
          <a:xfrm>
            <a:off x="3571123" y="251845"/>
            <a:ext cx="4072283" cy="902476"/>
          </a:xfrm>
          <a:prstGeom prst="rect">
            <a:avLst/>
          </a:prstGeom>
          <a:solidFill>
            <a:srgbClr val="E2EEF6"/>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750" lvl="1" defTabSz="742950">
              <a:buClr>
                <a:srgbClr val="FF8222"/>
              </a:buClr>
              <a:buSzPts val="1200"/>
              <a:defRPr/>
            </a:pPr>
            <a:r>
              <a:rPr kumimoji="1" lang="ja-JP" altLang="en-US" sz="1200">
                <a:solidFill>
                  <a:srgbClr val="575757"/>
                </a:solidFill>
                <a:latin typeface="Trebuchet MS" panose="020B0603020202020204" pitchFamily="34" charset="0"/>
                <a:ea typeface="Meiryo UI" panose="020B0604030504040204" pitchFamily="50" charset="-128"/>
              </a:rPr>
              <a:t>複数のソリューションがある場合、頁を分けて記載すること。</a:t>
            </a:r>
            <a:br>
              <a:rPr kumimoji="1" lang="en-US" altLang="ja-JP" sz="1200">
                <a:solidFill>
                  <a:srgbClr val="575757"/>
                </a:solidFill>
                <a:latin typeface="Trebuchet MS" panose="020B0603020202020204" pitchFamily="34" charset="0"/>
                <a:ea typeface="Meiryo UI" panose="020B0604030504040204" pitchFamily="50" charset="-128"/>
              </a:rPr>
            </a:br>
            <a:r>
              <a:rPr kumimoji="1" lang="ja-JP" altLang="en-US" sz="1200">
                <a:solidFill>
                  <a:srgbClr val="575757"/>
                </a:solidFill>
                <a:latin typeface="Trebuchet MS" panose="020B0603020202020204" pitchFamily="34" charset="0"/>
                <a:ea typeface="Meiryo UI" panose="020B0604030504040204" pitchFamily="50" charset="-128"/>
              </a:rPr>
              <a:t>他ソリューションとの比較は、国内の類似ソリューションに関する先進事例は調査した上で記載すること。海外への展開も視野に入れている場合、国外事例も可能な限り調査すること。</a:t>
            </a:r>
            <a:endParaRPr kumimoji="1" lang="en-US" altLang="ja-JP" sz="120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3212398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1ADAAD7-A430-EA65-13E1-035BE1B0E41A}"/>
              </a:ext>
            </a:extLst>
          </p:cNvPr>
          <p:cNvGraphicFramePr>
            <a:graphicFrameLocks noChangeAspect="1"/>
          </p:cNvGraphicFramePr>
          <p:nvPr>
            <p:custDataLst>
              <p:tags r:id="rId1"/>
            </p:custDataLst>
            <p:extLst>
              <p:ext uri="{D42A27DB-BD31-4B8C-83A1-F6EECF244321}">
                <p14:modId xmlns:p14="http://schemas.microsoft.com/office/powerpoint/2010/main" val="3295265616"/>
              </p:ext>
            </p:extLst>
          </p:nvPr>
        </p:nvGraphicFramePr>
        <p:xfrm>
          <a:off x="1290" y="644228"/>
          <a:ext cx="1290" cy="1290"/>
        </p:xfrm>
        <a:graphic>
          <a:graphicData uri="http://schemas.openxmlformats.org/presentationml/2006/ole">
            <mc:AlternateContent xmlns:mc="http://schemas.openxmlformats.org/markup-compatibility/2006">
              <mc:Choice xmlns:v="urn:schemas-microsoft-com:vml" Requires="v">
                <p:oleObj name="think-cell Slide" r:id="rId9" imgW="395" imgH="396" progId="TCLayout.ActiveDocument.1">
                  <p:embed/>
                </p:oleObj>
              </mc:Choice>
              <mc:Fallback>
                <p:oleObj name="think-cell Slide" r:id="rId9" imgW="395" imgH="396" progId="TCLayout.ActiveDocument.1">
                  <p:embed/>
                  <p:pic>
                    <p:nvPicPr>
                      <p:cNvPr id="6" name="think-cell data - do not delete" hidden="1">
                        <a:extLst>
                          <a:ext uri="{FF2B5EF4-FFF2-40B4-BE49-F238E27FC236}">
                            <a16:creationId xmlns:a16="http://schemas.microsoft.com/office/drawing/2014/main" id="{D1ADAAD7-A430-EA65-13E1-035BE1B0E41A}"/>
                          </a:ext>
                        </a:extLst>
                      </p:cNvPr>
                      <p:cNvPicPr/>
                      <p:nvPr/>
                    </p:nvPicPr>
                    <p:blipFill>
                      <a:blip r:embed="rId10"/>
                      <a:stretch>
                        <a:fillRect/>
                      </a:stretch>
                    </p:blipFill>
                    <p:spPr>
                      <a:xfrm>
                        <a:off x="1290" y="644228"/>
                        <a:ext cx="1290" cy="1290"/>
                      </a:xfrm>
                      <a:prstGeom prst="rect">
                        <a:avLst/>
                      </a:prstGeom>
                    </p:spPr>
                  </p:pic>
                </p:oleObj>
              </mc:Fallback>
            </mc:AlternateContent>
          </a:graphicData>
        </a:graphic>
      </p:graphicFrame>
      <p:cxnSp>
        <p:nvCxnSpPr>
          <p:cNvPr id="44" name="Straight Connector 71">
            <a:extLst>
              <a:ext uri="{FF2B5EF4-FFF2-40B4-BE49-F238E27FC236}">
                <a16:creationId xmlns:a16="http://schemas.microsoft.com/office/drawing/2014/main" id="{C0D5ECAF-5EF3-A345-2183-2A6F97E39B05}"/>
              </a:ext>
            </a:extLst>
          </p:cNvPr>
          <p:cNvCxnSpPr>
            <a:cxnSpLocks/>
          </p:cNvCxnSpPr>
          <p:nvPr/>
        </p:nvCxnSpPr>
        <p:spPr>
          <a:xfrm>
            <a:off x="201324" y="4993437"/>
            <a:ext cx="97947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 name="Rectangle 3">
            <a:extLst>
              <a:ext uri="{FF2B5EF4-FFF2-40B4-BE49-F238E27FC236}">
                <a16:creationId xmlns:a16="http://schemas.microsoft.com/office/drawing/2014/main" id="{1811D69F-7B50-6018-2A03-258B238F231B}"/>
              </a:ext>
            </a:extLst>
          </p:cNvPr>
          <p:cNvSpPr/>
          <p:nvPr/>
        </p:nvSpPr>
        <p:spPr>
          <a:xfrm>
            <a:off x="201324" y="5093230"/>
            <a:ext cx="979470" cy="122631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50" name="テキスト ボックス 49">
            <a:extLst>
              <a:ext uri="{FF2B5EF4-FFF2-40B4-BE49-F238E27FC236}">
                <a16:creationId xmlns:a16="http://schemas.microsoft.com/office/drawing/2014/main" id="{EA09D99B-CBD3-0E95-FDDE-A8CC7D0959E3}"/>
              </a:ext>
            </a:extLst>
          </p:cNvPr>
          <p:cNvSpPr txBox="1"/>
          <p:nvPr/>
        </p:nvSpPr>
        <p:spPr>
          <a:xfrm>
            <a:off x="1275528" y="5093230"/>
            <a:ext cx="1958520"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68" name="Rectangle 3">
            <a:extLst>
              <a:ext uri="{FF2B5EF4-FFF2-40B4-BE49-F238E27FC236}">
                <a16:creationId xmlns:a16="http://schemas.microsoft.com/office/drawing/2014/main" id="{A0D15ACE-B81C-069B-AEB4-B5324CA6FEE0}"/>
              </a:ext>
            </a:extLst>
          </p:cNvPr>
          <p:cNvSpPr/>
          <p:nvPr/>
        </p:nvSpPr>
        <p:spPr>
          <a:xfrm>
            <a:off x="201324" y="2241428"/>
            <a:ext cx="979470" cy="122631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0" lvl="1" defTabSz="742950">
              <a:buClr>
                <a:srgbClr val="FF8222"/>
              </a:buCl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marL="0" lvl="1" defTabSz="742950">
              <a:buClr>
                <a:srgbClr val="FF8222"/>
              </a:buClr>
              <a:defRPr/>
            </a:pPr>
            <a:r>
              <a:rPr kumimoji="1" lang="ja-JP" altLang="en-US" sz="1200">
                <a:solidFill>
                  <a:srgbClr val="3EAD92"/>
                </a:solidFill>
                <a:latin typeface="Trebuchet MS" panose="020B0603020202020204" pitchFamily="34" charset="0"/>
                <a:ea typeface="Meiryo UI" panose="020B0604030504040204" pitchFamily="50" charset="-128"/>
              </a:rPr>
              <a:t>ローカル</a:t>
            </a:r>
            <a:r>
              <a:rPr kumimoji="1" lang="en-US" altLang="ja-JP" sz="1200">
                <a:solidFill>
                  <a:srgbClr val="3EAD92"/>
                </a:solidFill>
                <a:latin typeface="Trebuchet MS" panose="020B0603020202020204" pitchFamily="34" charset="0"/>
                <a:ea typeface="Meiryo UI" panose="020B0604030504040204" pitchFamily="50" charset="-128"/>
              </a:rPr>
              <a:t>5G		</a:t>
            </a:r>
          </a:p>
        </p:txBody>
      </p:sp>
      <p:sp>
        <p:nvSpPr>
          <p:cNvPr id="60" name="Textfeld 1">
            <a:extLst>
              <a:ext uri="{FF2B5EF4-FFF2-40B4-BE49-F238E27FC236}">
                <a16:creationId xmlns:a16="http://schemas.microsoft.com/office/drawing/2014/main" id="{707C44A1-B66B-A7F5-E1A4-2090DF692C10}"/>
              </a:ext>
            </a:extLst>
          </p:cNvPr>
          <p:cNvSpPr txBox="1"/>
          <p:nvPr>
            <p:custDataLst>
              <p:tags r:id="rId2"/>
            </p:custDataLst>
          </p:nvPr>
        </p:nvSpPr>
        <p:spPr>
          <a:xfrm>
            <a:off x="201324" y="1276709"/>
            <a:ext cx="979470" cy="556906"/>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通信技術</a:t>
            </a:r>
          </a:p>
        </p:txBody>
      </p:sp>
      <p:sp>
        <p:nvSpPr>
          <p:cNvPr id="62" name="Textfeld 1">
            <a:extLst>
              <a:ext uri="{FF2B5EF4-FFF2-40B4-BE49-F238E27FC236}">
                <a16:creationId xmlns:a16="http://schemas.microsoft.com/office/drawing/2014/main" id="{85B326DB-8109-2025-CBE7-9BE579357726}"/>
              </a:ext>
            </a:extLst>
          </p:cNvPr>
          <p:cNvSpPr txBox="1"/>
          <p:nvPr>
            <p:custDataLst>
              <p:tags r:id="rId3"/>
            </p:custDataLst>
          </p:nvPr>
        </p:nvSpPr>
        <p:spPr>
          <a:xfrm>
            <a:off x="1275528" y="1276709"/>
            <a:ext cx="1958520" cy="556906"/>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ソリューション実現の要件を満たす</a:t>
            </a:r>
            <a:b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b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通信技術の特徴</a:t>
            </a:r>
          </a:p>
        </p:txBody>
      </p:sp>
      <p:sp>
        <p:nvSpPr>
          <p:cNvPr id="10" name="Rectangle 3">
            <a:extLst>
              <a:ext uri="{FF2B5EF4-FFF2-40B4-BE49-F238E27FC236}">
                <a16:creationId xmlns:a16="http://schemas.microsoft.com/office/drawing/2014/main" id="{890E923E-168F-0A78-7743-9DC4111D6B56}"/>
              </a:ext>
            </a:extLst>
          </p:cNvPr>
          <p:cNvSpPr/>
          <p:nvPr/>
        </p:nvSpPr>
        <p:spPr>
          <a:xfrm>
            <a:off x="201324" y="3667328"/>
            <a:ext cx="979470" cy="122631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chemeClr val="accent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p:txBody>
      </p:sp>
      <p:sp>
        <p:nvSpPr>
          <p:cNvPr id="48" name="テキスト ボックス 47">
            <a:extLst>
              <a:ext uri="{FF2B5EF4-FFF2-40B4-BE49-F238E27FC236}">
                <a16:creationId xmlns:a16="http://schemas.microsoft.com/office/drawing/2014/main" id="{A023F17B-BBF2-7850-8235-F63CF07272D0}"/>
              </a:ext>
            </a:extLst>
          </p:cNvPr>
          <p:cNvSpPr txBox="1"/>
          <p:nvPr/>
        </p:nvSpPr>
        <p:spPr>
          <a:xfrm>
            <a:off x="1275528" y="3667328"/>
            <a:ext cx="1958520" cy="1226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cxnSp>
        <p:nvCxnSpPr>
          <p:cNvPr id="81" name="Straight Connector 71">
            <a:extLst>
              <a:ext uri="{FF2B5EF4-FFF2-40B4-BE49-F238E27FC236}">
                <a16:creationId xmlns:a16="http://schemas.microsoft.com/office/drawing/2014/main" id="{4F7CD484-29D5-BF10-36A7-2EE87DC57320}"/>
              </a:ext>
            </a:extLst>
          </p:cNvPr>
          <p:cNvCxnSpPr>
            <a:cxnSpLocks/>
          </p:cNvCxnSpPr>
          <p:nvPr/>
        </p:nvCxnSpPr>
        <p:spPr>
          <a:xfrm>
            <a:off x="201324" y="3567538"/>
            <a:ext cx="97947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0" name="テキスト ボックス 49">
            <a:extLst>
              <a:ext uri="{FF2B5EF4-FFF2-40B4-BE49-F238E27FC236}">
                <a16:creationId xmlns:a16="http://schemas.microsoft.com/office/drawing/2014/main" id="{BE439D0D-E2FC-EF01-87BE-A9CD0FD7052D}"/>
              </a:ext>
            </a:extLst>
          </p:cNvPr>
          <p:cNvSpPr txBox="1"/>
          <p:nvPr/>
        </p:nvSpPr>
        <p:spPr>
          <a:xfrm>
            <a:off x="1275528" y="2241427"/>
            <a:ext cx="1958520"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ローカル</a:t>
            </a:r>
            <a:r>
              <a:rPr kumimoji="1" lang="en-US" altLang="ja-JP" sz="1200">
                <a:solidFill>
                  <a:srgbClr val="3EAD92"/>
                </a:solidFill>
                <a:latin typeface="Trebuchet MS" panose="020B0603020202020204" pitchFamily="34" charset="0"/>
                <a:ea typeface="Meiryo UI" panose="020B0604030504040204" pitchFamily="50" charset="-128"/>
              </a:rPr>
              <a:t>5G</a:t>
            </a:r>
            <a:r>
              <a:rPr kumimoji="1" lang="ja-JP" altLang="en-US" sz="1200">
                <a:solidFill>
                  <a:srgbClr val="3EAD92"/>
                </a:solidFill>
                <a:latin typeface="Trebuchet MS" panose="020B0603020202020204" pitchFamily="34" charset="0"/>
                <a:ea typeface="Meiryo UI" panose="020B0604030504040204" pitchFamily="50" charset="-128"/>
              </a:rPr>
              <a:t>の特性である高速通信による大容量・低遅延性</a:t>
            </a: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defRPr/>
            </a:pP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 name="Rectangle 25">
            <a:extLst>
              <a:ext uri="{FF2B5EF4-FFF2-40B4-BE49-F238E27FC236}">
                <a16:creationId xmlns:a16="http://schemas.microsoft.com/office/drawing/2014/main" id="{43192373-AA75-7D73-7161-15CE48EBB381}"/>
              </a:ext>
            </a:extLst>
          </p:cNvPr>
          <p:cNvSpPr/>
          <p:nvPr/>
        </p:nvSpPr>
        <p:spPr>
          <a:xfrm>
            <a:off x="201324" y="1276710"/>
            <a:ext cx="979470" cy="515074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sp>
        <p:nvSpPr>
          <p:cNvPr id="8" name="Rectangle 25">
            <a:extLst>
              <a:ext uri="{FF2B5EF4-FFF2-40B4-BE49-F238E27FC236}">
                <a16:creationId xmlns:a16="http://schemas.microsoft.com/office/drawing/2014/main" id="{86C13444-5DDE-144A-837F-73E48333DA1A}"/>
              </a:ext>
            </a:extLst>
          </p:cNvPr>
          <p:cNvSpPr/>
          <p:nvPr/>
        </p:nvSpPr>
        <p:spPr>
          <a:xfrm>
            <a:off x="1275528" y="1276710"/>
            <a:ext cx="1958520" cy="515074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cxnSp>
        <p:nvCxnSpPr>
          <p:cNvPr id="12" name="Straight Connector 71">
            <a:extLst>
              <a:ext uri="{FF2B5EF4-FFF2-40B4-BE49-F238E27FC236}">
                <a16:creationId xmlns:a16="http://schemas.microsoft.com/office/drawing/2014/main" id="{B99E56C0-F1E3-BA0D-8ACB-B6262ABAA2B7}"/>
              </a:ext>
            </a:extLst>
          </p:cNvPr>
          <p:cNvCxnSpPr>
            <a:cxnSpLocks/>
          </p:cNvCxnSpPr>
          <p:nvPr/>
        </p:nvCxnSpPr>
        <p:spPr>
          <a:xfrm>
            <a:off x="1275527" y="4993437"/>
            <a:ext cx="195852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71">
            <a:extLst>
              <a:ext uri="{FF2B5EF4-FFF2-40B4-BE49-F238E27FC236}">
                <a16:creationId xmlns:a16="http://schemas.microsoft.com/office/drawing/2014/main" id="{C533B9DE-5F20-ECCD-6328-5697F0DED619}"/>
              </a:ext>
            </a:extLst>
          </p:cNvPr>
          <p:cNvCxnSpPr>
            <a:cxnSpLocks/>
          </p:cNvCxnSpPr>
          <p:nvPr/>
        </p:nvCxnSpPr>
        <p:spPr>
          <a:xfrm>
            <a:off x="1275527" y="3567538"/>
            <a:ext cx="195852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2" name="Rectangle 2">
            <a:extLst>
              <a:ext uri="{FF2B5EF4-FFF2-40B4-BE49-F238E27FC236}">
                <a16:creationId xmlns:a16="http://schemas.microsoft.com/office/drawing/2014/main" id="{C79CDDBA-4AFA-24E9-95BE-7C06D29D7FFA}"/>
              </a:ext>
            </a:extLst>
          </p:cNvPr>
          <p:cNvSpPr/>
          <p:nvPr/>
        </p:nvSpPr>
        <p:spPr>
          <a:xfrm>
            <a:off x="1288540" y="3493280"/>
            <a:ext cx="1958520" cy="581335"/>
          </a:xfrm>
          <a:prstGeom prst="wedgeRectCallout">
            <a:avLst>
              <a:gd name="adj1" fmla="val 4179"/>
              <a:gd name="adj2" fmla="val -104854"/>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どういった特徴がソリューションに必要・重要なのかを記載すること</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grpSp>
        <p:nvGrpSpPr>
          <p:cNvPr id="16" name="グループ化 15">
            <a:extLst>
              <a:ext uri="{FF2B5EF4-FFF2-40B4-BE49-F238E27FC236}">
                <a16:creationId xmlns:a16="http://schemas.microsoft.com/office/drawing/2014/main" id="{CF3AFCA8-D194-4518-ED4C-E8890A953FA1}"/>
              </a:ext>
            </a:extLst>
          </p:cNvPr>
          <p:cNvGrpSpPr/>
          <p:nvPr/>
        </p:nvGrpSpPr>
        <p:grpSpPr>
          <a:xfrm>
            <a:off x="5383481" y="1276709"/>
            <a:ext cx="4295356" cy="5150747"/>
            <a:chOff x="4485552" y="1276709"/>
            <a:chExt cx="5193285" cy="5150747"/>
          </a:xfrm>
        </p:grpSpPr>
        <p:sp>
          <p:nvSpPr>
            <p:cNvPr id="73" name="Textfeld 1">
              <a:extLst>
                <a:ext uri="{FF2B5EF4-FFF2-40B4-BE49-F238E27FC236}">
                  <a16:creationId xmlns:a16="http://schemas.microsoft.com/office/drawing/2014/main" id="{3727B93F-A879-839E-05DF-4773F09D2EF0}"/>
                </a:ext>
              </a:extLst>
            </p:cNvPr>
            <p:cNvSpPr txBox="1"/>
            <p:nvPr>
              <p:custDataLst>
                <p:tags r:id="rId5"/>
              </p:custDataLst>
            </p:nvPr>
          </p:nvSpPr>
          <p:spPr>
            <a:xfrm>
              <a:off x="4485553" y="1276709"/>
              <a:ext cx="5193284" cy="556906"/>
            </a:xfrm>
            <a:prstGeom prst="rect">
              <a:avLst/>
            </a:prstGeom>
            <a:solidFill>
              <a:srgbClr val="FF8222"/>
            </a:solidFill>
            <a:ln>
              <a:no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他無線通信技術との比較</a:t>
              </a:r>
            </a:p>
          </p:txBody>
        </p:sp>
        <p:sp>
          <p:nvSpPr>
            <p:cNvPr id="67" name="テキスト ボックス 66">
              <a:extLst>
                <a:ext uri="{FF2B5EF4-FFF2-40B4-BE49-F238E27FC236}">
                  <a16:creationId xmlns:a16="http://schemas.microsoft.com/office/drawing/2014/main" id="{E8C44F3B-746A-D447-A41F-BF72119BABA5}"/>
                </a:ext>
              </a:extLst>
            </p:cNvPr>
            <p:cNvSpPr txBox="1"/>
            <p:nvPr/>
          </p:nvSpPr>
          <p:spPr>
            <a:xfrm>
              <a:off x="6204984" y="5093230"/>
              <a:ext cx="3473851"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2" name="テキスト ボックス 66">
              <a:extLst>
                <a:ext uri="{FF2B5EF4-FFF2-40B4-BE49-F238E27FC236}">
                  <a16:creationId xmlns:a16="http://schemas.microsoft.com/office/drawing/2014/main" id="{17C3D08B-835E-F47C-9E86-4260E005BE24}"/>
                </a:ext>
              </a:extLst>
            </p:cNvPr>
            <p:cNvSpPr txBox="1"/>
            <p:nvPr/>
          </p:nvSpPr>
          <p:spPr>
            <a:xfrm>
              <a:off x="4485552" y="5093230"/>
              <a:ext cx="1564054"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71" name="テキスト ボックス 66">
              <a:extLst>
                <a:ext uri="{FF2B5EF4-FFF2-40B4-BE49-F238E27FC236}">
                  <a16:creationId xmlns:a16="http://schemas.microsoft.com/office/drawing/2014/main" id="{5CA76E40-EFEC-EB7D-748B-70144D60BB19}"/>
                </a:ext>
              </a:extLst>
            </p:cNvPr>
            <p:cNvSpPr txBox="1"/>
            <p:nvPr/>
          </p:nvSpPr>
          <p:spPr>
            <a:xfrm>
              <a:off x="6204984" y="2241427"/>
              <a:ext cx="3473851"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marL="263250" lvl="1" indent="-175500" defTabSz="742950">
                <a:buClr>
                  <a:srgbClr val="FF8222"/>
                </a:buClr>
                <a:buFont typeface="Trebuchet MS" panose="020B0603020202020204" pitchFamily="34" charset="0"/>
                <a:buChar char="•"/>
                <a:defRPr/>
              </a:pP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buFont typeface="Trebuchet MS" panose="020B0603020202020204" pitchFamily="34" charset="0"/>
                <a:buChar char="​"/>
                <a:defRPr/>
              </a:pPr>
              <a:r>
                <a:rPr kumimoji="1" lang="ja-JP" altLang="en-US" sz="1200">
                  <a:solidFill>
                    <a:srgbClr val="3EAD92"/>
                  </a:solidFill>
                  <a:latin typeface="Trebuchet MS" panose="020B0603020202020204" pitchFamily="34" charset="0"/>
                  <a:ea typeface="Meiryo UI" panose="020B0604030504040204" pitchFamily="50" charset="-128"/>
                </a:rPr>
                <a:t>本ソリューションでは容量約</a:t>
              </a:r>
              <a:r>
                <a:rPr kumimoji="1" lang="en-US" altLang="ja-JP" sz="1200" err="1">
                  <a:solidFill>
                    <a:srgbClr val="3EAD92"/>
                  </a:solidFill>
                  <a:latin typeface="Trebuchet MS" panose="020B0603020202020204" pitchFamily="34" charset="0"/>
                  <a:ea typeface="Meiryo UI" panose="020B0604030504040204" pitchFamily="50" charset="-128"/>
                </a:rPr>
                <a:t>xxxbyte</a:t>
              </a:r>
              <a:r>
                <a:rPr kumimoji="1" lang="ja-JP" altLang="en-US" sz="1200">
                  <a:solidFill>
                    <a:srgbClr val="3EAD92"/>
                  </a:solidFill>
                  <a:latin typeface="Trebuchet MS" panose="020B0603020202020204" pitchFamily="34" charset="0"/>
                  <a:ea typeface="Meiryo UI" panose="020B0604030504040204" pitchFamily="50" charset="-128"/>
                </a:rPr>
                <a:t>の情報を</a:t>
              </a:r>
              <a:br>
                <a:rPr kumimoji="1" lang="en-US" altLang="ja-JP" sz="1200">
                  <a:solidFill>
                    <a:srgbClr val="3EAD92"/>
                  </a:solidFill>
                  <a:latin typeface="Trebuchet MS" panose="020B0603020202020204" pitchFamily="34" charset="0"/>
                  <a:ea typeface="Meiryo UI" panose="020B0604030504040204" pitchFamily="50" charset="-128"/>
                </a:rPr>
              </a:br>
              <a:r>
                <a:rPr kumimoji="1" lang="en-US" altLang="ja-JP" sz="1200">
                  <a:solidFill>
                    <a:srgbClr val="3EAD92"/>
                  </a:solidFill>
                  <a:latin typeface="Trebuchet MS" panose="020B0603020202020204" pitchFamily="34" charset="0"/>
                  <a:ea typeface="Meiryo UI" panose="020B0604030504040204" pitchFamily="50" charset="-128"/>
                </a:rPr>
                <a:t>xx</a:t>
              </a:r>
              <a:r>
                <a:rPr kumimoji="1" lang="ja-JP" altLang="en-US" sz="1200">
                  <a:solidFill>
                    <a:srgbClr val="3EAD92"/>
                  </a:solidFill>
                  <a:latin typeface="Trebuchet MS" panose="020B0603020202020204" pitchFamily="34" charset="0"/>
                  <a:ea typeface="Meiryo UI" panose="020B0604030504040204" pitchFamily="50" charset="-128"/>
                </a:rPr>
                <a:t>秒以内にやり取りする必要があり、そのためには約</a:t>
              </a:r>
              <a:r>
                <a:rPr kumimoji="1" lang="en-US" altLang="ja-JP" sz="1200" err="1">
                  <a:solidFill>
                    <a:srgbClr val="3EAD92"/>
                  </a:solidFill>
                  <a:latin typeface="Trebuchet MS" panose="020B0603020202020204" pitchFamily="34" charset="0"/>
                  <a:ea typeface="Meiryo UI" panose="020B0604030504040204" pitchFamily="50" charset="-128"/>
                </a:rPr>
                <a:t>xxxbps</a:t>
              </a:r>
              <a:r>
                <a:rPr kumimoji="1" lang="ja-JP" altLang="en-US" sz="1200">
                  <a:solidFill>
                    <a:srgbClr val="3EAD92"/>
                  </a:solidFill>
                  <a:latin typeface="Trebuchet MS" panose="020B0603020202020204" pitchFamily="34" charset="0"/>
                  <a:ea typeface="Meiryo UI" panose="020B0604030504040204" pitchFamily="50" charset="-128"/>
                </a:rPr>
                <a:t>以上の速度が求められるため、高速のローカル</a:t>
              </a:r>
              <a:r>
                <a:rPr kumimoji="1" lang="en-US" altLang="ja-JP" sz="1200">
                  <a:solidFill>
                    <a:srgbClr val="3EAD92"/>
                  </a:solidFill>
                  <a:latin typeface="Trebuchet MS" panose="020B0603020202020204" pitchFamily="34" charset="0"/>
                  <a:ea typeface="Meiryo UI" panose="020B0604030504040204" pitchFamily="50" charset="-128"/>
                </a:rPr>
                <a:t>5G</a:t>
              </a:r>
              <a:r>
                <a:rPr kumimoji="1" lang="ja-JP" altLang="en-US" sz="1200">
                  <a:solidFill>
                    <a:srgbClr val="3EAD92"/>
                  </a:solidFill>
                  <a:latin typeface="Trebuchet MS" panose="020B0603020202020204" pitchFamily="34" charset="0"/>
                  <a:ea typeface="Meiryo UI" panose="020B0604030504040204" pitchFamily="50" charset="-128"/>
                </a:rPr>
                <a:t>が適している</a:t>
              </a:r>
              <a:endParaRPr kumimoji="1" lang="en-US" altLang="ja-JP" sz="1200">
                <a:solidFill>
                  <a:srgbClr val="3EAD92"/>
                </a:solidFill>
                <a:latin typeface="Trebuchet MS" panose="020B0603020202020204" pitchFamily="34" charset="0"/>
                <a:ea typeface="Meiryo UI" panose="020B0604030504040204" pitchFamily="50" charset="-128"/>
              </a:endParaRPr>
            </a:p>
          </p:txBody>
        </p:sp>
        <p:sp>
          <p:nvSpPr>
            <p:cNvPr id="72" name="テキスト ボックス 66">
              <a:extLst>
                <a:ext uri="{FF2B5EF4-FFF2-40B4-BE49-F238E27FC236}">
                  <a16:creationId xmlns:a16="http://schemas.microsoft.com/office/drawing/2014/main" id="{C94AD8E3-E078-C3DD-2509-3407FAF4A15F}"/>
                </a:ext>
              </a:extLst>
            </p:cNvPr>
            <p:cNvSpPr txBox="1"/>
            <p:nvPr/>
          </p:nvSpPr>
          <p:spPr>
            <a:xfrm>
              <a:off x="4485552" y="2245553"/>
              <a:ext cx="1564054"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buFont typeface="Trebuchet MS" panose="020B0603020202020204" pitchFamily="34" charset="0"/>
                <a:buChar char="​"/>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marL="141883" lvl="1" indent="-141883" defTabSz="742950">
                <a:buClr>
                  <a:srgbClr val="FF8222"/>
                </a:buClr>
                <a:buFont typeface="Trebuchet MS" panose="020B0603020202020204" pitchFamily="34" charset="0"/>
                <a:buChar char="•"/>
                <a:defRPr/>
              </a:pPr>
              <a:r>
                <a:rPr kumimoji="1" lang="en-US" altLang="ja-JP" sz="1200" err="1">
                  <a:solidFill>
                    <a:srgbClr val="3EAD92"/>
                  </a:solidFill>
                  <a:latin typeface="Trebuchet MS" panose="020B0603020202020204" pitchFamily="34" charset="0"/>
                  <a:ea typeface="Meiryo UI" panose="020B0604030504040204" pitchFamily="50" charset="-128"/>
                </a:rPr>
                <a:t>LPWA</a:t>
              </a:r>
              <a:endParaRPr kumimoji="1" lang="en-US" altLang="ja-JP" sz="1200">
                <a:solidFill>
                  <a:srgbClr val="3EAD92"/>
                </a:solidFill>
                <a:latin typeface="Trebuchet MS" panose="020B0603020202020204" pitchFamily="34" charset="0"/>
                <a:ea typeface="Meiryo UI" panose="020B0604030504040204" pitchFamily="50" charset="-128"/>
              </a:endParaRPr>
            </a:p>
            <a:p>
              <a:pPr marL="141883" lvl="1" indent="-141883" defTabSz="742950">
                <a:buClr>
                  <a:srgbClr val="FF8222"/>
                </a:buClr>
                <a:buFont typeface="Trebuchet MS" panose="020B0603020202020204" pitchFamily="34" charset="0"/>
                <a:buChar char="•"/>
                <a:defRPr/>
              </a:pPr>
              <a:r>
                <a:rPr kumimoji="1" lang="en-US" altLang="ja-JP" sz="1200">
                  <a:solidFill>
                    <a:srgbClr val="3EAD92"/>
                  </a:solidFill>
                  <a:latin typeface="Trebuchet MS" panose="020B0603020202020204" pitchFamily="34" charset="0"/>
                  <a:ea typeface="Meiryo UI" panose="020B0604030504040204" pitchFamily="50" charset="-128"/>
                </a:rPr>
                <a:t>Wi-Fi </a:t>
              </a:r>
              <a:r>
                <a:rPr kumimoji="1" lang="en-US" altLang="ja-JP" sz="1200" err="1">
                  <a:solidFill>
                    <a:srgbClr val="3EAD92"/>
                  </a:solidFill>
                  <a:latin typeface="Trebuchet MS" panose="020B0603020202020204" pitchFamily="34" charset="0"/>
                  <a:ea typeface="Meiryo UI" panose="020B0604030504040204" pitchFamily="50" charset="-128"/>
                </a:rPr>
                <a:t>Halow</a:t>
              </a:r>
              <a:endParaRPr kumimoji="1" lang="en-US" altLang="ja-JP" sz="1200">
                <a:solidFill>
                  <a:srgbClr val="3EAD92"/>
                </a:solidFill>
                <a:latin typeface="Trebuchet MS" panose="020B0603020202020204" pitchFamily="34" charset="0"/>
                <a:ea typeface="Meiryo UI" panose="020B0604030504040204" pitchFamily="50" charset="-128"/>
              </a:endParaRPr>
            </a:p>
            <a:p>
              <a:pPr defTabSz="742950">
                <a:defRPr/>
              </a:pP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75" name="Textfeld 1">
              <a:extLst>
                <a:ext uri="{FF2B5EF4-FFF2-40B4-BE49-F238E27FC236}">
                  <a16:creationId xmlns:a16="http://schemas.microsoft.com/office/drawing/2014/main" id="{45E47305-82CD-4A06-981C-1408559E0B5F}"/>
                </a:ext>
              </a:extLst>
            </p:cNvPr>
            <p:cNvSpPr txBox="1"/>
            <p:nvPr>
              <p:custDataLst>
                <p:tags r:id="rId6"/>
              </p:custDataLst>
            </p:nvPr>
          </p:nvSpPr>
          <p:spPr>
            <a:xfrm>
              <a:off x="4485552" y="1889892"/>
              <a:ext cx="1564054" cy="269579"/>
            </a:xfrm>
            <a:prstGeom prst="rect">
              <a:avLst/>
            </a:prstGeom>
            <a:solidFill>
              <a:srgbClr val="FF8222">
                <a:lumMod val="40000"/>
                <a:lumOff val="60000"/>
              </a:srgbClr>
            </a:solidFill>
            <a:ln w="9525" cap="rnd" cmpd="sng" algn="ctr">
              <a:noFill/>
              <a:prstDash val="solid"/>
              <a:round/>
              <a:headEnd type="none" w="med" len="med"/>
              <a:tailEnd type="none" w="med" len="med"/>
            </a:ln>
            <a:effectLst/>
          </p:spPr>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defPPr>
                <a:defRPr lang="en-US"/>
              </a:defPPr>
              <a:lvl1pPr>
                <a:spcAft>
                  <a:spcPts val="600"/>
                </a:spcAft>
                <a:buSzPct val="100000"/>
                <a:buFont typeface="Trebuchet MS" panose="020B0603020202020204" pitchFamily="34" charset="0"/>
                <a:buNone/>
                <a:defRPr sz="1400">
                  <a:solidFill>
                    <a:srgbClr val="575757"/>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742950">
                <a:spcAft>
                  <a:spcPts val="488"/>
                </a:spcAft>
                <a:defRPr/>
              </a:pPr>
              <a:r>
                <a:rPr lang="ja-JP" altLang="en-US" sz="1200" kern="0">
                  <a:latin typeface="Trebuchet MS" panose="020B0603020202020204" pitchFamily="34" charset="0"/>
                  <a:sym typeface="Trebuchet MS" panose="020B0603020202020204" pitchFamily="34" charset="0"/>
                </a:rPr>
                <a:t>名称</a:t>
              </a:r>
            </a:p>
          </p:txBody>
        </p:sp>
        <p:sp>
          <p:nvSpPr>
            <p:cNvPr id="76" name="Textfeld 1">
              <a:extLst>
                <a:ext uri="{FF2B5EF4-FFF2-40B4-BE49-F238E27FC236}">
                  <a16:creationId xmlns:a16="http://schemas.microsoft.com/office/drawing/2014/main" id="{18C0A32F-FA80-C36B-A68C-6B026FAC9F9A}"/>
                </a:ext>
              </a:extLst>
            </p:cNvPr>
            <p:cNvSpPr txBox="1"/>
            <p:nvPr>
              <p:custDataLst>
                <p:tags r:id="rId7"/>
              </p:custDataLst>
            </p:nvPr>
          </p:nvSpPr>
          <p:spPr>
            <a:xfrm>
              <a:off x="6204984" y="1889892"/>
              <a:ext cx="3473851" cy="269579"/>
            </a:xfrm>
            <a:prstGeom prst="rect">
              <a:avLst/>
            </a:prstGeom>
            <a:solidFill>
              <a:srgbClr val="FFCDA7"/>
            </a:solidFill>
            <a:ln w="9525" cap="rnd" cmpd="sng" algn="ctr">
              <a:noFill/>
              <a:prstDash val="solid"/>
              <a:round/>
              <a:headEnd type="none" w="med" len="med"/>
              <a:tailEnd type="none" w="med" len="med"/>
            </a:ln>
            <a:effectLst/>
          </p:spPr>
          <p:txBody>
            <a:bodyPr rot="0" spcFirstLastPara="0" vertOverflow="overflow" horzOverflow="overflow" vert="horz" wrap="square" lIns="29250" tIns="29250" rIns="29250" bIns="29250" numCol="1" spcCol="0" rtlCol="0" fromWordArt="0" anchor="ctr" anchorCtr="0" forceAA="0" compatLnSpc="1">
              <a:prstTxWarp prst="textNoShape">
                <a:avLst/>
              </a:prstTxWarp>
              <a:noAutofit/>
            </a:bodyPr>
            <a:lstStyle>
              <a:defPPr>
                <a:defRPr lang="en-US"/>
              </a:defPPr>
              <a:lvl1pPr>
                <a:spcAft>
                  <a:spcPts val="600"/>
                </a:spcAft>
                <a:buSzPct val="100000"/>
                <a:buFont typeface="Trebuchet MS" panose="020B0603020202020204" pitchFamily="34" charset="0"/>
                <a:buNone/>
                <a:defRPr sz="1400">
                  <a:solidFill>
                    <a:srgbClr val="575757"/>
                  </a:solidFill>
                  <a:latin typeface="Meiryo UI" panose="020B0604030504040204" pitchFamily="50" charset="-128"/>
                  <a:ea typeface="Meiryo UI"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742950">
                <a:spcAft>
                  <a:spcPts val="488"/>
                </a:spcAft>
                <a:defRPr/>
              </a:pPr>
              <a:r>
                <a:rPr lang="ja-JP" altLang="en-US" sz="1200" kern="0">
                  <a:latin typeface="Trebuchet MS" panose="020B0603020202020204" pitchFamily="34" charset="0"/>
                  <a:sym typeface="Trebuchet MS" panose="020B0603020202020204" pitchFamily="34" charset="0"/>
                </a:rPr>
                <a:t>比較結果</a:t>
              </a:r>
            </a:p>
          </p:txBody>
        </p:sp>
        <p:sp>
          <p:nvSpPr>
            <p:cNvPr id="77" name="テキスト ボックス 76">
              <a:extLst>
                <a:ext uri="{FF2B5EF4-FFF2-40B4-BE49-F238E27FC236}">
                  <a16:creationId xmlns:a16="http://schemas.microsoft.com/office/drawing/2014/main" id="{C31268A9-BF78-4684-269A-7A46F9F819E2}"/>
                </a:ext>
              </a:extLst>
            </p:cNvPr>
            <p:cNvSpPr txBox="1"/>
            <p:nvPr/>
          </p:nvSpPr>
          <p:spPr>
            <a:xfrm>
              <a:off x="6204984" y="3667328"/>
              <a:ext cx="3473851" cy="1226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78" name="テキスト ボックス 66">
              <a:extLst>
                <a:ext uri="{FF2B5EF4-FFF2-40B4-BE49-F238E27FC236}">
                  <a16:creationId xmlns:a16="http://schemas.microsoft.com/office/drawing/2014/main" id="{2F199CBB-6753-57B0-042E-0B921FF98B66}"/>
                </a:ext>
              </a:extLst>
            </p:cNvPr>
            <p:cNvSpPr txBox="1"/>
            <p:nvPr/>
          </p:nvSpPr>
          <p:spPr>
            <a:xfrm>
              <a:off x="4485552" y="3667328"/>
              <a:ext cx="1564054" cy="1226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9" name="Rectangle 25">
              <a:extLst>
                <a:ext uri="{FF2B5EF4-FFF2-40B4-BE49-F238E27FC236}">
                  <a16:creationId xmlns:a16="http://schemas.microsoft.com/office/drawing/2014/main" id="{71D5A6A9-4156-CDF0-6860-E74FFFFB166E}"/>
                </a:ext>
              </a:extLst>
            </p:cNvPr>
            <p:cNvSpPr/>
            <p:nvPr/>
          </p:nvSpPr>
          <p:spPr>
            <a:xfrm>
              <a:off x="4485553" y="1276710"/>
              <a:ext cx="5193284" cy="515074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cxnSp>
          <p:nvCxnSpPr>
            <p:cNvPr id="13" name="Straight Connector 71">
              <a:extLst>
                <a:ext uri="{FF2B5EF4-FFF2-40B4-BE49-F238E27FC236}">
                  <a16:creationId xmlns:a16="http://schemas.microsoft.com/office/drawing/2014/main" id="{64E33000-D8CB-8B49-02CB-274011BC8F62}"/>
                </a:ext>
              </a:extLst>
            </p:cNvPr>
            <p:cNvCxnSpPr>
              <a:cxnSpLocks/>
            </p:cNvCxnSpPr>
            <p:nvPr/>
          </p:nvCxnSpPr>
          <p:spPr>
            <a:xfrm>
              <a:off x="4485553" y="4993437"/>
              <a:ext cx="519328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15" name="Straight Connector 71">
              <a:extLst>
                <a:ext uri="{FF2B5EF4-FFF2-40B4-BE49-F238E27FC236}">
                  <a16:creationId xmlns:a16="http://schemas.microsoft.com/office/drawing/2014/main" id="{BAF689C2-6F57-C206-93FA-C01656324681}"/>
                </a:ext>
              </a:extLst>
            </p:cNvPr>
            <p:cNvCxnSpPr>
              <a:cxnSpLocks/>
            </p:cNvCxnSpPr>
            <p:nvPr/>
          </p:nvCxnSpPr>
          <p:spPr>
            <a:xfrm>
              <a:off x="4485553" y="3567538"/>
              <a:ext cx="5193284"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E440D9C-D0BC-2CB6-6BBE-31F546D0F97E}"/>
                </a:ext>
              </a:extLst>
            </p:cNvPr>
            <p:cNvSpPr/>
            <p:nvPr/>
          </p:nvSpPr>
          <p:spPr>
            <a:xfrm>
              <a:off x="6246758" y="3505806"/>
              <a:ext cx="2883763" cy="581335"/>
            </a:xfrm>
            <a:prstGeom prst="wedgeRectCallout">
              <a:avLst>
                <a:gd name="adj1" fmla="val 4179"/>
                <a:gd name="adj2" fmla="val -104854"/>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他技術と比較した結果としての優位性・</a:t>
              </a:r>
              <a:br>
                <a:rPr kumimoji="1" lang="en-US" altLang="ja-JP" sz="1200" kern="0">
                  <a:solidFill>
                    <a:srgbClr val="575757"/>
                  </a:solidFill>
                  <a:latin typeface="Trebuchet MS" panose="020B0603020202020204" pitchFamily="34" charset="0"/>
                  <a:ea typeface="Meiryo UI" panose="020B0604030504040204" pitchFamily="50" charset="-128"/>
                </a:rPr>
              </a:br>
              <a:r>
                <a:rPr kumimoji="1" lang="ja-JP" altLang="en-US" sz="1200" kern="0">
                  <a:solidFill>
                    <a:srgbClr val="575757"/>
                  </a:solidFill>
                  <a:latin typeface="Trebuchet MS" panose="020B0603020202020204" pitchFamily="34" charset="0"/>
                  <a:ea typeface="Meiryo UI" panose="020B0604030504040204" pitchFamily="50" charset="-128"/>
                </a:rPr>
                <a:t>合理性を記載すること</a:t>
              </a:r>
              <a:endParaRPr kumimoji="1" lang="en-US" altLang="ja-JP" sz="1200">
                <a:solidFill>
                  <a:srgbClr val="3EAD92"/>
                </a:solidFill>
                <a:latin typeface="Trebuchet MS" panose="020B0603020202020204" pitchFamily="34" charset="0"/>
                <a:ea typeface="Meiryo UI" panose="020B0604030504040204" pitchFamily="50" charset="-128"/>
              </a:endParaRPr>
            </a:p>
          </p:txBody>
        </p:sp>
      </p:grpSp>
      <p:sp>
        <p:nvSpPr>
          <p:cNvPr id="42" name="タイトル 16">
            <a:extLst>
              <a:ext uri="{FF2B5EF4-FFF2-40B4-BE49-F238E27FC236}">
                <a16:creationId xmlns:a16="http://schemas.microsoft.com/office/drawing/2014/main" id="{BD35D0E8-5706-4370-A245-3A264A0DF0AF}"/>
              </a:ext>
            </a:extLst>
          </p:cNvPr>
          <p:cNvSpPr>
            <a:spLocks noGrp="1"/>
          </p:cNvSpPr>
          <p:nvPr>
            <p:ph type="title"/>
          </p:nvPr>
        </p:nvSpPr>
        <p:spPr>
          <a:xfrm>
            <a:off x="511875" y="622801"/>
            <a:ext cx="8883347" cy="450123"/>
          </a:xfrm>
        </p:spPr>
        <p:txBody>
          <a:bodyPr vert="horz"/>
          <a:lstStyle/>
          <a:p>
            <a:r>
              <a:rPr kumimoji="1" lang="ja-JP" altLang="en-US">
                <a:solidFill>
                  <a:srgbClr val="FE9341"/>
                </a:solidFill>
                <a:latin typeface="Trebuchet MS" panose="020B0603020202020204" pitchFamily="34" charset="0"/>
                <a:ea typeface="Meiryo UI" panose="020B0604030504040204" pitchFamily="50" charset="-128"/>
              </a:rPr>
              <a:t>ソリューション等の採用理由</a:t>
            </a:r>
            <a:br>
              <a:rPr kumimoji="1" lang="en-US" altLang="ja-JP">
                <a:solidFill>
                  <a:srgbClr val="FE9341"/>
                </a:solidFill>
                <a:latin typeface="Trebuchet MS" panose="020B0603020202020204" pitchFamily="34" charset="0"/>
                <a:ea typeface="Meiryo UI" panose="020B0604030504040204" pitchFamily="50" charset="-128"/>
              </a:rPr>
            </a:br>
            <a:r>
              <a:rPr kumimoji="1" lang="en-US" altLang="ja-JP" sz="1300">
                <a:solidFill>
                  <a:srgbClr val="575757"/>
                </a:solidFill>
                <a:latin typeface="Trebuchet MS" panose="020B0603020202020204" pitchFamily="34" charset="0"/>
                <a:ea typeface="Meiryo UI" panose="020B0604030504040204" pitchFamily="50" charset="-128"/>
              </a:rPr>
              <a:t>b.</a:t>
            </a:r>
            <a:r>
              <a:rPr kumimoji="1" lang="ja-JP" altLang="en-US" sz="1300">
                <a:solidFill>
                  <a:srgbClr val="575757"/>
                </a:solidFill>
                <a:latin typeface="Trebuchet MS" panose="020B0603020202020204" pitchFamily="34" charset="0"/>
                <a:ea typeface="Meiryo UI" panose="020B0604030504040204" pitchFamily="50" charset="-128"/>
              </a:rPr>
              <a:t>通信技術の優位性</a:t>
            </a:r>
            <a:endParaRPr lang="ja-JP" altLang="en-US"/>
          </a:p>
        </p:txBody>
      </p:sp>
      <p:sp>
        <p:nvSpPr>
          <p:cNvPr id="45" name="テキスト ボックス 42">
            <a:extLst>
              <a:ext uri="{FF2B5EF4-FFF2-40B4-BE49-F238E27FC236}">
                <a16:creationId xmlns:a16="http://schemas.microsoft.com/office/drawing/2014/main" id="{C3D59F11-30AF-4D24-A54D-EB32F9E7DD20}"/>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sp>
        <p:nvSpPr>
          <p:cNvPr id="46" name="Rectangle 217">
            <a:extLst>
              <a:ext uri="{FF2B5EF4-FFF2-40B4-BE49-F238E27FC236}">
                <a16:creationId xmlns:a16="http://schemas.microsoft.com/office/drawing/2014/main" id="{D8E37732-4269-46C5-BAC1-F72606D4B67F}"/>
              </a:ext>
            </a:extLst>
          </p:cNvPr>
          <p:cNvSpPr/>
          <p:nvPr/>
        </p:nvSpPr>
        <p:spPr>
          <a:xfrm>
            <a:off x="199844" y="172744"/>
            <a:ext cx="3924000"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buFont typeface="Trebuchet MS" panose="020B0603020202020204" pitchFamily="34" charset="0"/>
              <a:buChar char="​"/>
            </a:pPr>
            <a:r>
              <a:rPr kumimoji="1" lang="ja-JP" altLang="en-US" sz="1200" kern="0">
                <a:solidFill>
                  <a:srgbClr val="575757"/>
                </a:solidFill>
                <a:latin typeface="Trebuchet MS" panose="020B0603020202020204" pitchFamily="34" charset="0"/>
                <a:ea typeface="Meiryo UI" panose="020B0604030504040204" pitchFamily="50" charset="-128"/>
              </a:rPr>
              <a:t>評価の観点：地域課題に対するソリューションの適切性・妥当性</a:t>
            </a:r>
          </a:p>
        </p:txBody>
      </p:sp>
      <p:sp>
        <p:nvSpPr>
          <p:cNvPr id="19" name="テキスト ボックス 18">
            <a:extLst>
              <a:ext uri="{FF2B5EF4-FFF2-40B4-BE49-F238E27FC236}">
                <a16:creationId xmlns:a16="http://schemas.microsoft.com/office/drawing/2014/main" id="{8D0F9585-850B-80C1-53BB-B49283D7EA6A}"/>
              </a:ext>
            </a:extLst>
          </p:cNvPr>
          <p:cNvSpPr txBox="1"/>
          <p:nvPr/>
        </p:nvSpPr>
        <p:spPr>
          <a:xfrm>
            <a:off x="3316491" y="5093230"/>
            <a:ext cx="1958520"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0" name="Textfeld 1">
            <a:extLst>
              <a:ext uri="{FF2B5EF4-FFF2-40B4-BE49-F238E27FC236}">
                <a16:creationId xmlns:a16="http://schemas.microsoft.com/office/drawing/2014/main" id="{63567635-521C-0D0C-119B-46B29FEA6E1E}"/>
              </a:ext>
            </a:extLst>
          </p:cNvPr>
          <p:cNvSpPr txBox="1"/>
          <p:nvPr>
            <p:custDataLst>
              <p:tags r:id="rId4"/>
            </p:custDataLst>
          </p:nvPr>
        </p:nvSpPr>
        <p:spPr>
          <a:xfrm>
            <a:off x="3316491" y="1276709"/>
            <a:ext cx="1958520" cy="556906"/>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許認可の状況</a:t>
            </a:r>
          </a:p>
        </p:txBody>
      </p:sp>
      <p:sp>
        <p:nvSpPr>
          <p:cNvPr id="21" name="テキスト ボックス 20">
            <a:extLst>
              <a:ext uri="{FF2B5EF4-FFF2-40B4-BE49-F238E27FC236}">
                <a16:creationId xmlns:a16="http://schemas.microsoft.com/office/drawing/2014/main" id="{12DB9465-ECF0-C2F0-3B16-1D06479BB0C7}"/>
              </a:ext>
            </a:extLst>
          </p:cNvPr>
          <p:cNvSpPr txBox="1"/>
          <p:nvPr/>
        </p:nvSpPr>
        <p:spPr>
          <a:xfrm>
            <a:off x="3316491" y="3667328"/>
            <a:ext cx="1958520" cy="1226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3" name="テキスト ボックス 49">
            <a:extLst>
              <a:ext uri="{FF2B5EF4-FFF2-40B4-BE49-F238E27FC236}">
                <a16:creationId xmlns:a16="http://schemas.microsoft.com/office/drawing/2014/main" id="{847F97DD-879E-5750-6348-36F434575357}"/>
              </a:ext>
            </a:extLst>
          </p:cNvPr>
          <p:cNvSpPr txBox="1"/>
          <p:nvPr/>
        </p:nvSpPr>
        <p:spPr>
          <a:xfrm>
            <a:off x="3316491" y="2241427"/>
            <a:ext cx="1958520" cy="1226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25" tIns="29250" rIns="73125" bIns="29250" numCol="1" spcCol="0" rtlCol="0" fromWordArt="0" anchor="t"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XXXX</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ローカル</a:t>
            </a:r>
            <a:r>
              <a:rPr kumimoji="1" lang="en-US" altLang="ja-JP" sz="1200">
                <a:solidFill>
                  <a:srgbClr val="3EAD92"/>
                </a:solidFill>
                <a:latin typeface="Trebuchet MS" panose="020B0603020202020204" pitchFamily="34" charset="0"/>
                <a:ea typeface="Meiryo UI" panose="020B0604030504040204" pitchFamily="50" charset="-128"/>
              </a:rPr>
              <a:t>5G</a:t>
            </a:r>
            <a:r>
              <a:rPr kumimoji="1" lang="ja-JP" altLang="en-US" sz="1200">
                <a:solidFill>
                  <a:srgbClr val="3EAD92"/>
                </a:solidFill>
                <a:latin typeface="Trebuchet MS" panose="020B0603020202020204" pitchFamily="34" charset="0"/>
                <a:ea typeface="Meiryo UI" panose="020B0604030504040204" pitchFamily="50" charset="-128"/>
              </a:rPr>
              <a:t>免許取得済</a:t>
            </a:r>
          </a:p>
          <a:p>
            <a:pPr defTabSz="742950">
              <a:defRPr/>
            </a:pPr>
            <a:r>
              <a:rPr kumimoji="1" lang="ja-JP" altLang="en-US" sz="1200">
                <a:solidFill>
                  <a:srgbClr val="3EAD92"/>
                </a:solidFill>
                <a:latin typeface="Trebuchet MS" panose="020B0603020202020204" pitchFamily="34" charset="0"/>
                <a:ea typeface="Meiryo UI" panose="020B0604030504040204" pitchFamily="50" charset="-128"/>
              </a:rPr>
              <a:t>ローカル</a:t>
            </a:r>
            <a:r>
              <a:rPr kumimoji="1" lang="en-US" altLang="ja-JP" sz="1200">
                <a:solidFill>
                  <a:srgbClr val="3EAD92"/>
                </a:solidFill>
                <a:latin typeface="Trebuchet MS" panose="020B0603020202020204" pitchFamily="34" charset="0"/>
                <a:ea typeface="Meiryo UI" panose="020B0604030504040204" pitchFamily="50" charset="-128"/>
              </a:rPr>
              <a:t>5G</a:t>
            </a:r>
            <a:r>
              <a:rPr kumimoji="1" lang="ja-JP" altLang="en-US" sz="1200">
                <a:solidFill>
                  <a:srgbClr val="3EAD92"/>
                </a:solidFill>
                <a:latin typeface="Trebuchet MS" panose="020B0603020202020204" pitchFamily="34" charset="0"/>
                <a:ea typeface="Meiryo UI" panose="020B0604030504040204" pitchFamily="50" charset="-128"/>
              </a:rPr>
              <a:t>免許取得に向けて事前調整中</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24" name="Rectangle 25">
            <a:extLst>
              <a:ext uri="{FF2B5EF4-FFF2-40B4-BE49-F238E27FC236}">
                <a16:creationId xmlns:a16="http://schemas.microsoft.com/office/drawing/2014/main" id="{E961FD88-686C-7904-64B3-E80FC4BA024F}"/>
              </a:ext>
            </a:extLst>
          </p:cNvPr>
          <p:cNvSpPr/>
          <p:nvPr/>
        </p:nvSpPr>
        <p:spPr>
          <a:xfrm>
            <a:off x="3316491" y="1276710"/>
            <a:ext cx="1958520" cy="5150746"/>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742950">
              <a:lnSpc>
                <a:spcPct val="95000"/>
              </a:lnSpc>
              <a:defRPr/>
            </a:pPr>
            <a:endParaRPr kumimoji="1" lang="en-US" sz="1200" kern="0">
              <a:solidFill>
                <a:srgbClr val="575757"/>
              </a:solidFill>
              <a:latin typeface="Trebuchet MS" panose="020B0603020202020204" pitchFamily="34" charset="0"/>
              <a:ea typeface="Meiryo UI" panose="020B0604030504040204" pitchFamily="50" charset="-128"/>
            </a:endParaRPr>
          </a:p>
        </p:txBody>
      </p:sp>
      <p:cxnSp>
        <p:nvCxnSpPr>
          <p:cNvPr id="25" name="Straight Connector 71">
            <a:extLst>
              <a:ext uri="{FF2B5EF4-FFF2-40B4-BE49-F238E27FC236}">
                <a16:creationId xmlns:a16="http://schemas.microsoft.com/office/drawing/2014/main" id="{A4C61CDF-3920-B1DA-0037-40FE7FAF793E}"/>
              </a:ext>
            </a:extLst>
          </p:cNvPr>
          <p:cNvCxnSpPr>
            <a:cxnSpLocks/>
          </p:cNvCxnSpPr>
          <p:nvPr/>
        </p:nvCxnSpPr>
        <p:spPr>
          <a:xfrm>
            <a:off x="3316490" y="4993437"/>
            <a:ext cx="195852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71">
            <a:extLst>
              <a:ext uri="{FF2B5EF4-FFF2-40B4-BE49-F238E27FC236}">
                <a16:creationId xmlns:a16="http://schemas.microsoft.com/office/drawing/2014/main" id="{2B3BF4CC-68B7-0697-8252-E40B618A6699}"/>
              </a:ext>
            </a:extLst>
          </p:cNvPr>
          <p:cNvCxnSpPr>
            <a:cxnSpLocks/>
          </p:cNvCxnSpPr>
          <p:nvPr/>
        </p:nvCxnSpPr>
        <p:spPr>
          <a:xfrm>
            <a:off x="3316490" y="3567538"/>
            <a:ext cx="1958520" cy="0"/>
          </a:xfrm>
          <a:prstGeom prst="line">
            <a:avLst/>
          </a:prstGeom>
          <a:ln w="9525"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7292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32C926A-B6DE-655C-65E5-10D03E0654B5}"/>
              </a:ext>
            </a:extLst>
          </p:cNvPr>
          <p:cNvGraphicFramePr>
            <a:graphicFrameLocks noChangeAspect="1"/>
          </p:cNvGraphicFramePr>
          <p:nvPr>
            <p:custDataLst>
              <p:tags r:id="rId1"/>
            </p:custDataLst>
            <p:extLst>
              <p:ext uri="{D42A27DB-BD31-4B8C-83A1-F6EECF244321}">
                <p14:modId xmlns:p14="http://schemas.microsoft.com/office/powerpoint/2010/main" val="1563504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04" imgH="405" progId="TCLayout.ActiveDocument.1">
                  <p:embed/>
                </p:oleObj>
              </mc:Choice>
              <mc:Fallback>
                <p:oleObj name="think-cell Slide" r:id="rId8" imgW="404" imgH="405" progId="TCLayout.ActiveDocument.1">
                  <p:embed/>
                  <p:pic>
                    <p:nvPicPr>
                      <p:cNvPr id="7" name="think-cell data - do not delete" hidden="1">
                        <a:extLst>
                          <a:ext uri="{FF2B5EF4-FFF2-40B4-BE49-F238E27FC236}">
                            <a16:creationId xmlns:a16="http://schemas.microsoft.com/office/drawing/2014/main" id="{332C926A-B6DE-655C-65E5-10D03E0654B5}"/>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4" name="タイトル 26">
            <a:extLst>
              <a:ext uri="{FF2B5EF4-FFF2-40B4-BE49-F238E27FC236}">
                <a16:creationId xmlns:a16="http://schemas.microsoft.com/office/drawing/2014/main" id="{9876A4B3-3430-C268-3BA7-646236569B39}"/>
              </a:ext>
            </a:extLst>
          </p:cNvPr>
          <p:cNvSpPr txBox="1">
            <a:spLocks/>
          </p:cNvSpPr>
          <p:nvPr/>
        </p:nvSpPr>
        <p:spPr>
          <a:xfrm>
            <a:off x="199844" y="641858"/>
            <a:ext cx="8883347" cy="270074"/>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a:tabLst>
                <a:tab pos="288925" algn="l"/>
              </a:tabLst>
            </a:pPr>
            <a:r>
              <a:rPr kumimoji="1" lang="en-US" altLang="ja-JP">
                <a:solidFill>
                  <a:srgbClr val="FE9341"/>
                </a:solidFill>
                <a:latin typeface="Trebuchet MS" panose="020B0603020202020204" pitchFamily="34" charset="0"/>
                <a:ea typeface="Meiryo UI" panose="020B0604030504040204" pitchFamily="50" charset="-128"/>
              </a:rPr>
              <a:t>	</a:t>
            </a:r>
            <a:r>
              <a:rPr kumimoji="1" lang="ja-JP" altLang="en-US">
                <a:solidFill>
                  <a:srgbClr val="FE9341"/>
                </a:solidFill>
                <a:latin typeface="Trebuchet MS" panose="020B0603020202020204" pitchFamily="34" charset="0"/>
                <a:ea typeface="Meiryo UI" panose="020B0604030504040204" pitchFamily="50" charset="-128"/>
              </a:rPr>
              <a:t>ソリューションの概要</a:t>
            </a:r>
            <a:r>
              <a:rPr kumimoji="1" lang="en-US" altLang="ja-JP">
                <a:solidFill>
                  <a:srgbClr val="FE9341"/>
                </a:solidFill>
                <a:latin typeface="Trebuchet MS" panose="020B0603020202020204" pitchFamily="34" charset="0"/>
                <a:ea typeface="Meiryo UI" panose="020B0604030504040204" pitchFamily="50" charset="-128"/>
              </a:rPr>
              <a:t>_</a:t>
            </a:r>
            <a:r>
              <a:rPr kumimoji="1" lang="ja-JP" altLang="en-US">
                <a:solidFill>
                  <a:srgbClr val="FE9341"/>
                </a:solidFill>
                <a:latin typeface="Trebuchet MS" panose="020B0603020202020204" pitchFamily="34" charset="0"/>
                <a:ea typeface="Meiryo UI" panose="020B0604030504040204" pitchFamily="50" charset="-128"/>
              </a:rPr>
              <a:t>活用している先進技術</a:t>
            </a:r>
            <a:endParaRPr kumimoji="1" lang="en-US" altLang="ja-JP">
              <a:solidFill>
                <a:srgbClr val="FE9341"/>
              </a:solidFill>
              <a:latin typeface="Trebuchet MS" panose="020B0603020202020204" pitchFamily="34" charset="0"/>
              <a:ea typeface="Meiryo UI" panose="020B0604030504040204" pitchFamily="50" charset="-128"/>
            </a:endParaRPr>
          </a:p>
        </p:txBody>
      </p:sp>
      <p:sp>
        <p:nvSpPr>
          <p:cNvPr id="5" name="テキスト ボックス 42">
            <a:extLst>
              <a:ext uri="{FF2B5EF4-FFF2-40B4-BE49-F238E27FC236}">
                <a16:creationId xmlns:a16="http://schemas.microsoft.com/office/drawing/2014/main" id="{6CAE8FA6-ACD2-FF4D-3018-D725776D9F7D}"/>
              </a:ext>
            </a:extLst>
          </p:cNvPr>
          <p:cNvSpPr txBox="1"/>
          <p:nvPr/>
        </p:nvSpPr>
        <p:spPr>
          <a:xfrm>
            <a:off x="199844" y="431920"/>
            <a:ext cx="8991239" cy="1496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7148" rIns="0" bIns="37148" numCol="1" spcCol="0" rtlCol="0" fromWordArt="0" anchor="ctr" anchorCtr="0" forceAA="0" compatLnSpc="1">
            <a:prstTxWarp prst="textNoShape">
              <a:avLst/>
            </a:prstTxWarp>
            <a:noAutofit/>
          </a:bodyPr>
          <a:lstStyle/>
          <a:p>
            <a:pPr defTabSz="742950">
              <a:defRPr/>
            </a:pPr>
            <a:r>
              <a:rPr kumimoji="1" lang="en-US" altLang="ja-JP" sz="1200">
                <a:solidFill>
                  <a:srgbClr val="575757"/>
                </a:solidFill>
                <a:latin typeface="Trebuchet MS" panose="020B0603020202020204" pitchFamily="34" charset="0"/>
                <a:ea typeface="Meiryo UI" panose="020B0604030504040204" pitchFamily="50" charset="-128"/>
              </a:rPr>
              <a:t>2</a:t>
            </a:r>
            <a:r>
              <a:rPr kumimoji="1" lang="ja-JP" altLang="en-US" sz="1200">
                <a:solidFill>
                  <a:srgbClr val="575757"/>
                </a:solidFill>
                <a:latin typeface="Trebuchet MS" panose="020B0603020202020204" pitchFamily="34" charset="0"/>
                <a:ea typeface="Meiryo UI" panose="020B0604030504040204" pitchFamily="50" charset="-128"/>
              </a:rPr>
              <a:t>章：地域課題・ソリューション</a:t>
            </a:r>
          </a:p>
        </p:txBody>
      </p:sp>
      <p:grpSp>
        <p:nvGrpSpPr>
          <p:cNvPr id="28" name="グループ化 27">
            <a:extLst>
              <a:ext uri="{FF2B5EF4-FFF2-40B4-BE49-F238E27FC236}">
                <a16:creationId xmlns:a16="http://schemas.microsoft.com/office/drawing/2014/main" id="{4E662761-9F94-5364-C5A8-1B30DB22ACC0}"/>
              </a:ext>
            </a:extLst>
          </p:cNvPr>
          <p:cNvGrpSpPr/>
          <p:nvPr/>
        </p:nvGrpSpPr>
        <p:grpSpPr>
          <a:xfrm>
            <a:off x="483159" y="1539754"/>
            <a:ext cx="4226628" cy="4762260"/>
            <a:chOff x="483159" y="1539755"/>
            <a:chExt cx="4226628" cy="3946646"/>
          </a:xfrm>
        </p:grpSpPr>
        <p:sp>
          <p:nvSpPr>
            <p:cNvPr id="8" name="Textfeld 1">
              <a:extLst>
                <a:ext uri="{FF2B5EF4-FFF2-40B4-BE49-F238E27FC236}">
                  <a16:creationId xmlns:a16="http://schemas.microsoft.com/office/drawing/2014/main" id="{0060CF3D-BD21-68AD-6C08-11AFB297D648}"/>
                </a:ext>
              </a:extLst>
            </p:cNvPr>
            <p:cNvSpPr txBox="1"/>
            <p:nvPr>
              <p:custDataLst>
                <p:tags r:id="rId2"/>
              </p:custDataLst>
            </p:nvPr>
          </p:nvSpPr>
          <p:spPr>
            <a:xfrm>
              <a:off x="483159" y="1539755"/>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en-US" altLang="ja-JP"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AI</a:t>
              </a:r>
              <a:endPar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9" name="Rectangle 25">
              <a:extLst>
                <a:ext uri="{FF2B5EF4-FFF2-40B4-BE49-F238E27FC236}">
                  <a16:creationId xmlns:a16="http://schemas.microsoft.com/office/drawing/2014/main" id="{3F9CD580-04C7-97E6-BD89-3601348B5EE2}"/>
                </a:ext>
              </a:extLst>
            </p:cNvPr>
            <p:cNvSpPr/>
            <p:nvPr/>
          </p:nvSpPr>
          <p:spPr>
            <a:xfrm>
              <a:off x="1541004" y="1539755"/>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defRPr/>
              </a:pPr>
              <a:r>
                <a:rPr kumimoji="1" lang="en-US" sz="1200" kern="0">
                  <a:solidFill>
                    <a:srgbClr val="575757"/>
                  </a:solidFill>
                  <a:latin typeface="Trebuchet MS" panose="020B0603020202020204" pitchFamily="34" charset="0"/>
                  <a:ea typeface="Meiryo UI" panose="020B0604030504040204" pitchFamily="50" charset="-128"/>
                </a:rPr>
                <a:t>XXXX</a:t>
              </a:r>
            </a:p>
          </p:txBody>
        </p:sp>
        <p:sp>
          <p:nvSpPr>
            <p:cNvPr id="10" name="Textfeld 1">
              <a:extLst>
                <a:ext uri="{FF2B5EF4-FFF2-40B4-BE49-F238E27FC236}">
                  <a16:creationId xmlns:a16="http://schemas.microsoft.com/office/drawing/2014/main" id="{471AB197-48A2-FB88-40DE-F62435507B02}"/>
                </a:ext>
              </a:extLst>
            </p:cNvPr>
            <p:cNvSpPr txBox="1"/>
            <p:nvPr>
              <p:custDataLst>
                <p:tags r:id="rId3"/>
              </p:custDataLst>
            </p:nvPr>
          </p:nvSpPr>
          <p:spPr>
            <a:xfrm>
              <a:off x="483159" y="2355369"/>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en-US" altLang="ja-JP"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IoT</a:t>
              </a:r>
              <a:endPar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endParaRPr>
            </a:p>
          </p:txBody>
        </p:sp>
        <p:sp>
          <p:nvSpPr>
            <p:cNvPr id="11" name="Rectangle 25">
              <a:extLst>
                <a:ext uri="{FF2B5EF4-FFF2-40B4-BE49-F238E27FC236}">
                  <a16:creationId xmlns:a16="http://schemas.microsoft.com/office/drawing/2014/main" id="{59814FBC-A7F8-6F2B-B2AF-CE9745EF7CB2}"/>
                </a:ext>
              </a:extLst>
            </p:cNvPr>
            <p:cNvSpPr/>
            <p:nvPr/>
          </p:nvSpPr>
          <p:spPr>
            <a:xfrm>
              <a:off x="1541004" y="2355369"/>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r>
                <a:rPr kumimoji="1" lang="en-US" sz="1200" kern="0">
                  <a:solidFill>
                    <a:srgbClr val="575757"/>
                  </a:solidFill>
                  <a:latin typeface="Trebuchet MS" panose="020B0603020202020204" pitchFamily="34" charset="0"/>
                  <a:ea typeface="Meiryo UI" panose="020B0604030504040204" pitchFamily="50" charset="-128"/>
                </a:rPr>
                <a:t>XXXX</a:t>
              </a:r>
            </a:p>
          </p:txBody>
        </p:sp>
        <p:sp>
          <p:nvSpPr>
            <p:cNvPr id="12" name="Textfeld 1">
              <a:extLst>
                <a:ext uri="{FF2B5EF4-FFF2-40B4-BE49-F238E27FC236}">
                  <a16:creationId xmlns:a16="http://schemas.microsoft.com/office/drawing/2014/main" id="{ECF7EC37-CA1C-E596-DA07-FEE05A349E83}"/>
                </a:ext>
              </a:extLst>
            </p:cNvPr>
            <p:cNvSpPr txBox="1"/>
            <p:nvPr>
              <p:custDataLst>
                <p:tags r:id="rId4"/>
              </p:custDataLst>
            </p:nvPr>
          </p:nvSpPr>
          <p:spPr>
            <a:xfrm>
              <a:off x="483159" y="3170982"/>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ドローン</a:t>
              </a:r>
            </a:p>
          </p:txBody>
        </p:sp>
        <p:sp>
          <p:nvSpPr>
            <p:cNvPr id="13" name="Rectangle 25">
              <a:extLst>
                <a:ext uri="{FF2B5EF4-FFF2-40B4-BE49-F238E27FC236}">
                  <a16:creationId xmlns:a16="http://schemas.microsoft.com/office/drawing/2014/main" id="{96CE48CB-C1EC-D8D6-EEC3-60457FE40E81}"/>
                </a:ext>
              </a:extLst>
            </p:cNvPr>
            <p:cNvSpPr/>
            <p:nvPr/>
          </p:nvSpPr>
          <p:spPr>
            <a:xfrm>
              <a:off x="1541004" y="3170982"/>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r>
                <a:rPr kumimoji="1" lang="en-US" sz="1200" kern="0">
                  <a:solidFill>
                    <a:srgbClr val="575757"/>
                  </a:solidFill>
                  <a:latin typeface="Trebuchet MS" panose="020B0603020202020204" pitchFamily="34" charset="0"/>
                  <a:ea typeface="Meiryo UI" panose="020B0604030504040204" pitchFamily="50" charset="-128"/>
                </a:rPr>
                <a:t>XXXX</a:t>
              </a:r>
            </a:p>
          </p:txBody>
        </p:sp>
        <p:sp>
          <p:nvSpPr>
            <p:cNvPr id="14" name="Textfeld 1">
              <a:extLst>
                <a:ext uri="{FF2B5EF4-FFF2-40B4-BE49-F238E27FC236}">
                  <a16:creationId xmlns:a16="http://schemas.microsoft.com/office/drawing/2014/main" id="{89A6B241-80FC-39D9-E361-F41537B988F9}"/>
                </a:ext>
              </a:extLst>
            </p:cNvPr>
            <p:cNvSpPr txBox="1"/>
            <p:nvPr>
              <p:custDataLst>
                <p:tags r:id="rId5"/>
              </p:custDataLst>
            </p:nvPr>
          </p:nvSpPr>
          <p:spPr>
            <a:xfrm>
              <a:off x="483159" y="3986596"/>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ロボティクス</a:t>
              </a:r>
            </a:p>
          </p:txBody>
        </p:sp>
        <p:sp>
          <p:nvSpPr>
            <p:cNvPr id="15" name="Rectangle 25">
              <a:extLst>
                <a:ext uri="{FF2B5EF4-FFF2-40B4-BE49-F238E27FC236}">
                  <a16:creationId xmlns:a16="http://schemas.microsoft.com/office/drawing/2014/main" id="{CC8CA036-CFB0-1D45-D056-EEFB3742A216}"/>
                </a:ext>
              </a:extLst>
            </p:cNvPr>
            <p:cNvSpPr/>
            <p:nvPr/>
          </p:nvSpPr>
          <p:spPr>
            <a:xfrm>
              <a:off x="1541004" y="3986596"/>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r>
                <a:rPr kumimoji="1" lang="en-US" sz="1200" kern="0">
                  <a:solidFill>
                    <a:srgbClr val="575757"/>
                  </a:solidFill>
                  <a:latin typeface="Trebuchet MS" panose="020B0603020202020204" pitchFamily="34" charset="0"/>
                  <a:ea typeface="Meiryo UI" panose="020B0604030504040204" pitchFamily="50" charset="-128"/>
                </a:rPr>
                <a:t>XXXX</a:t>
              </a:r>
            </a:p>
          </p:txBody>
        </p:sp>
        <p:sp>
          <p:nvSpPr>
            <p:cNvPr id="16" name="Textfeld 1">
              <a:extLst>
                <a:ext uri="{FF2B5EF4-FFF2-40B4-BE49-F238E27FC236}">
                  <a16:creationId xmlns:a16="http://schemas.microsoft.com/office/drawing/2014/main" id="{8DF12D4A-5EC6-89F3-A7A8-C6663D38109C}"/>
                </a:ext>
              </a:extLst>
            </p:cNvPr>
            <p:cNvSpPr txBox="1"/>
            <p:nvPr>
              <p:custDataLst>
                <p:tags r:id="rId6"/>
              </p:custDataLst>
            </p:nvPr>
          </p:nvSpPr>
          <p:spPr>
            <a:xfrm>
              <a:off x="483159" y="4802210"/>
              <a:ext cx="1057846" cy="684191"/>
            </a:xfrm>
            <a:prstGeom prst="rect">
              <a:avLst/>
            </a:prstGeom>
            <a:solidFill>
              <a:srgbClr val="FF8222"/>
            </a:solidFill>
            <a:ln>
              <a:solidFill>
                <a:srgbClr val="FF8222"/>
              </a:solidFill>
            </a:ln>
          </p:spPr>
          <p:txBody>
            <a:bodyPr vert="horz" wrap="square" lIns="29250" tIns="29250" rIns="29250" bIns="29250" rtlCol="0" anchor="ctr">
              <a:noAutofit/>
            </a:bodyPr>
            <a:lstStyle/>
            <a:p>
              <a:pPr defTabSz="742950">
                <a:lnSpc>
                  <a:spcPct val="90000"/>
                </a:lnSpc>
                <a:spcAft>
                  <a:spcPts val="488"/>
                </a:spcAft>
                <a:defRPr/>
              </a:pPr>
              <a:r>
                <a:rPr lang="ja-JP" altLang="en-US" sz="1200" kern="0">
                  <a:solidFill>
                    <a:srgbClr val="FFFFFF"/>
                  </a:solidFill>
                  <a:latin typeface="Trebuchet MS" panose="020B0603020202020204" pitchFamily="34" charset="0"/>
                  <a:ea typeface="Meiryo UI" panose="020B0604030504040204" pitchFamily="50" charset="-128"/>
                  <a:sym typeface="Trebuchet MS" panose="020B0603020202020204" pitchFamily="34" charset="0"/>
                </a:rPr>
                <a:t>自動運転</a:t>
              </a:r>
            </a:p>
          </p:txBody>
        </p:sp>
        <p:sp>
          <p:nvSpPr>
            <p:cNvPr id="17" name="Rectangle 25">
              <a:extLst>
                <a:ext uri="{FF2B5EF4-FFF2-40B4-BE49-F238E27FC236}">
                  <a16:creationId xmlns:a16="http://schemas.microsoft.com/office/drawing/2014/main" id="{11DB3A89-DE54-BFC6-1100-85D988A1CE64}"/>
                </a:ext>
              </a:extLst>
            </p:cNvPr>
            <p:cNvSpPr/>
            <p:nvPr/>
          </p:nvSpPr>
          <p:spPr>
            <a:xfrm>
              <a:off x="1541004" y="4802210"/>
              <a:ext cx="3168783" cy="684191"/>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7313" lvl="1" defTabSz="742950"/>
              <a:r>
                <a:rPr kumimoji="1" lang="en-US" sz="1200" kern="0">
                  <a:solidFill>
                    <a:srgbClr val="575757"/>
                  </a:solidFill>
                  <a:latin typeface="Trebuchet MS" panose="020B0603020202020204" pitchFamily="34" charset="0"/>
                  <a:ea typeface="Meiryo UI" panose="020B0604030504040204" pitchFamily="50" charset="-128"/>
                </a:rPr>
                <a:t>XXXX</a:t>
              </a:r>
            </a:p>
          </p:txBody>
        </p:sp>
      </p:grpSp>
      <p:sp>
        <p:nvSpPr>
          <p:cNvPr id="23" name="タイトル 26">
            <a:extLst>
              <a:ext uri="{FF2B5EF4-FFF2-40B4-BE49-F238E27FC236}">
                <a16:creationId xmlns:a16="http://schemas.microsoft.com/office/drawing/2014/main" id="{2D53B4C1-47C0-274B-8ACF-8F04F6670136}"/>
              </a:ext>
            </a:extLst>
          </p:cNvPr>
          <p:cNvSpPr txBox="1">
            <a:spLocks/>
          </p:cNvSpPr>
          <p:nvPr/>
        </p:nvSpPr>
        <p:spPr>
          <a:xfrm>
            <a:off x="483160" y="1203970"/>
            <a:ext cx="4226628" cy="221599"/>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a:tabLst>
                <a:tab pos="288925" algn="l"/>
              </a:tabLst>
            </a:pPr>
            <a:r>
              <a:rPr kumimoji="1" lang="ja-JP" altLang="en-US" sz="1600" b="1">
                <a:solidFill>
                  <a:srgbClr val="FE9341"/>
                </a:solidFill>
                <a:latin typeface="Trebuchet MS" panose="020B0603020202020204" pitchFamily="34" charset="0"/>
                <a:ea typeface="Meiryo UI" panose="020B0604030504040204" pitchFamily="50" charset="-128"/>
              </a:rPr>
              <a:t>概要</a:t>
            </a:r>
            <a:endParaRPr kumimoji="1" lang="en-US" altLang="ja-JP" sz="1600" b="1">
              <a:solidFill>
                <a:srgbClr val="FE9341"/>
              </a:solidFill>
              <a:latin typeface="Trebuchet MS" panose="020B0603020202020204" pitchFamily="34" charset="0"/>
              <a:ea typeface="Meiryo UI" panose="020B0604030504040204" pitchFamily="50" charset="-128"/>
            </a:endParaRPr>
          </a:p>
        </p:txBody>
      </p:sp>
      <p:sp>
        <p:nvSpPr>
          <p:cNvPr id="24" name="タイトル 26">
            <a:extLst>
              <a:ext uri="{FF2B5EF4-FFF2-40B4-BE49-F238E27FC236}">
                <a16:creationId xmlns:a16="http://schemas.microsoft.com/office/drawing/2014/main" id="{FA4EEBDC-BE57-B88C-889A-B287726523A7}"/>
              </a:ext>
            </a:extLst>
          </p:cNvPr>
          <p:cNvSpPr txBox="1">
            <a:spLocks/>
          </p:cNvSpPr>
          <p:nvPr/>
        </p:nvSpPr>
        <p:spPr>
          <a:xfrm>
            <a:off x="5196212" y="1203970"/>
            <a:ext cx="4226628" cy="221599"/>
          </a:xfrm>
          <a:prstGeom prst="rect">
            <a:avLst/>
          </a:prstGeom>
        </p:spPr>
        <p:txBody>
          <a:bodyPr vert="horz" wrap="square" lIns="0" tIns="0" rIns="0" bIns="0" rtlCol="0" anchor="t">
            <a:spAutoFit/>
          </a:bodyPr>
          <a:lstStyle>
            <a:lvl1pPr algn="l" defTabSz="742950" rtl="0" eaLnBrk="1" latinLnBrk="0" hangingPunct="1">
              <a:lnSpc>
                <a:spcPct val="90000"/>
              </a:lnSpc>
              <a:spcBef>
                <a:spcPct val="0"/>
              </a:spcBef>
              <a:buNone/>
              <a:defRPr sz="1950" kern="1200">
                <a:solidFill>
                  <a:schemeClr val="tx2"/>
                </a:solidFill>
                <a:latin typeface="+mj-lt"/>
                <a:ea typeface="+mj-ea"/>
                <a:cs typeface="+mj-cs"/>
                <a:sym typeface="Trebuchet MS" panose="020B0603020202020204" pitchFamily="34" charset="0"/>
              </a:defRPr>
            </a:lvl1pPr>
          </a:lstStyle>
          <a:p>
            <a:pPr>
              <a:tabLst>
                <a:tab pos="288925" algn="l"/>
              </a:tabLst>
            </a:pPr>
            <a:r>
              <a:rPr kumimoji="1" lang="en-US" altLang="ja-JP" sz="1600" b="1">
                <a:solidFill>
                  <a:srgbClr val="FE9341"/>
                </a:solidFill>
                <a:latin typeface="Trebuchet MS" panose="020B0603020202020204" pitchFamily="34" charset="0"/>
                <a:ea typeface="Meiryo UI" panose="020B0604030504040204" pitchFamily="50" charset="-128"/>
              </a:rPr>
              <a:t>AI</a:t>
            </a:r>
            <a:r>
              <a:rPr kumimoji="1" lang="ja-JP" altLang="en-US" sz="1600" b="1">
                <a:solidFill>
                  <a:srgbClr val="FE9341"/>
                </a:solidFill>
                <a:latin typeface="Trebuchet MS" panose="020B0603020202020204" pitchFamily="34" charset="0"/>
                <a:ea typeface="Meiryo UI" panose="020B0604030504040204" pitchFamily="50" charset="-128"/>
              </a:rPr>
              <a:t>技術に関する詳細情報</a:t>
            </a:r>
            <a:endParaRPr kumimoji="1" lang="en-US" altLang="ja-JP" sz="1600" b="1">
              <a:solidFill>
                <a:srgbClr val="FE9341"/>
              </a:solidFill>
              <a:latin typeface="Trebuchet MS" panose="020B0603020202020204" pitchFamily="34" charset="0"/>
              <a:ea typeface="Meiryo UI" panose="020B0604030504040204" pitchFamily="50" charset="-128"/>
            </a:endParaRPr>
          </a:p>
        </p:txBody>
      </p:sp>
      <p:sp>
        <p:nvSpPr>
          <p:cNvPr id="25" name="Rectangle 25">
            <a:extLst>
              <a:ext uri="{FF2B5EF4-FFF2-40B4-BE49-F238E27FC236}">
                <a16:creationId xmlns:a16="http://schemas.microsoft.com/office/drawing/2014/main" id="{113D6FD4-C357-A9ED-85C9-CC9BE1E1313F}"/>
              </a:ext>
            </a:extLst>
          </p:cNvPr>
          <p:cNvSpPr/>
          <p:nvPr/>
        </p:nvSpPr>
        <p:spPr>
          <a:xfrm>
            <a:off x="5196212" y="1539754"/>
            <a:ext cx="4226628" cy="4762260"/>
          </a:xfrm>
          <a:prstGeom prst="rect">
            <a:avLst/>
          </a:prstGeom>
          <a:noFill/>
          <a:ln w="3175" cap="flat" cmpd="sng" algn="ctr">
            <a:solidFill>
              <a:schemeClr val="tx2"/>
            </a:solidFill>
            <a:prstDash val="solid"/>
          </a:ln>
          <a:effectLst/>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活用の目的</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p>
          <a:p>
            <a:pPr marL="87313" lvl="1" defTabSz="742950">
              <a:defRPr/>
            </a:pPr>
            <a:endParaRPr kumimoji="1" lang="ja-JP" altLang="en-US"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何をインプットとして、どのような学習／推論を行い、どのようなアウトプットを得ているか</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endParaRPr kumimoji="1" lang="ja-JP" altLang="en-US" sz="1200" kern="0">
              <a:solidFill>
                <a:srgbClr val="575757"/>
              </a:solidFill>
              <a:latin typeface="Trebuchet MS" panose="020B0603020202020204" pitchFamily="34" charset="0"/>
              <a:ea typeface="Meiryo UI" panose="020B0604030504040204" pitchFamily="50" charset="-128"/>
            </a:endParaRPr>
          </a:p>
          <a:p>
            <a:pPr marL="87313" lvl="1" defTabSz="742950">
              <a:defRPr/>
            </a:pP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使用している技術の概要（例：</a:t>
            </a:r>
            <a:r>
              <a:rPr kumimoji="1" lang="en-US" altLang="ja-JP" sz="1200" kern="0">
                <a:solidFill>
                  <a:srgbClr val="575757"/>
                </a:solidFill>
                <a:latin typeface="Trebuchet MS" panose="020B0603020202020204" pitchFamily="34" charset="0"/>
                <a:ea typeface="Meiryo UI" panose="020B0604030504040204" pitchFamily="50" charset="-128"/>
              </a:rPr>
              <a:t>LLM</a:t>
            </a:r>
            <a:r>
              <a:rPr kumimoji="1" lang="ja-JP" altLang="en-US" sz="1200" kern="0">
                <a:solidFill>
                  <a:srgbClr val="575757"/>
                </a:solidFill>
                <a:latin typeface="Trebuchet MS" panose="020B0603020202020204" pitchFamily="34" charset="0"/>
                <a:ea typeface="Meiryo UI" panose="020B0604030504040204" pitchFamily="50" charset="-128"/>
              </a:rPr>
              <a:t>、画像生成、自然言語処理など）</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endParaRPr kumimoji="1" lang="ja-JP" altLang="en-US" sz="1200" kern="0">
              <a:solidFill>
                <a:srgbClr val="575757"/>
              </a:solidFill>
              <a:latin typeface="Trebuchet MS" panose="020B0603020202020204" pitchFamily="34" charset="0"/>
              <a:ea typeface="Meiryo UI" panose="020B0604030504040204" pitchFamily="50" charset="-128"/>
            </a:endParaRPr>
          </a:p>
          <a:p>
            <a:pPr marL="87313" lvl="1" defTabSz="742950">
              <a:defRPr/>
            </a:pP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使用しているモデル・フレームワーク名（例：</a:t>
            </a:r>
            <a:r>
              <a:rPr kumimoji="1" lang="en-US" altLang="ja-JP" sz="1200" kern="0">
                <a:solidFill>
                  <a:srgbClr val="575757"/>
                </a:solidFill>
                <a:latin typeface="Trebuchet MS" panose="020B0603020202020204" pitchFamily="34" charset="0"/>
                <a:ea typeface="Meiryo UI" panose="020B0604030504040204" pitchFamily="50" charset="-128"/>
              </a:rPr>
              <a:t>ChatGPT</a:t>
            </a:r>
            <a:r>
              <a:rPr kumimoji="1" lang="ja-JP" altLang="en-US" sz="1200" kern="0">
                <a:solidFill>
                  <a:srgbClr val="575757"/>
                </a:solidFill>
                <a:latin typeface="Trebuchet MS" panose="020B0603020202020204" pitchFamily="34" charset="0"/>
                <a:ea typeface="Meiryo UI" panose="020B0604030504040204" pitchFamily="50" charset="-128"/>
              </a:rPr>
              <a:t>、</a:t>
            </a:r>
            <a:r>
              <a:rPr kumimoji="1" lang="en-US" altLang="ja-JP" sz="1200" kern="0">
                <a:solidFill>
                  <a:srgbClr val="575757"/>
                </a:solidFill>
                <a:latin typeface="Trebuchet MS" panose="020B0603020202020204" pitchFamily="34" charset="0"/>
                <a:ea typeface="Meiryo UI" panose="020B0604030504040204" pitchFamily="50" charset="-128"/>
              </a:rPr>
              <a:t>Stable Diffusion</a:t>
            </a:r>
            <a:r>
              <a:rPr kumimoji="1" lang="ja-JP" altLang="en-US" sz="1200" kern="0">
                <a:solidFill>
                  <a:srgbClr val="575757"/>
                </a:solidFill>
                <a:latin typeface="Trebuchet MS" panose="020B0603020202020204" pitchFamily="34" charset="0"/>
                <a:ea typeface="Meiryo UI" panose="020B0604030504040204" pitchFamily="50" charset="-128"/>
              </a:rPr>
              <a:t>、</a:t>
            </a:r>
            <a:r>
              <a:rPr kumimoji="1" lang="en-US" altLang="ja-JP" sz="1200" kern="0">
                <a:solidFill>
                  <a:srgbClr val="575757"/>
                </a:solidFill>
                <a:latin typeface="Trebuchet MS" panose="020B0603020202020204" pitchFamily="34" charset="0"/>
                <a:ea typeface="Meiryo UI" panose="020B0604030504040204" pitchFamily="50" charset="-128"/>
              </a:rPr>
              <a:t>BERT</a:t>
            </a:r>
            <a:r>
              <a:rPr kumimoji="1" lang="ja-JP" altLang="en-US" sz="1200" kern="0">
                <a:solidFill>
                  <a:srgbClr val="575757"/>
                </a:solidFill>
                <a:latin typeface="Trebuchet MS" panose="020B0603020202020204" pitchFamily="34" charset="0"/>
                <a:ea typeface="Meiryo UI" panose="020B0604030504040204" pitchFamily="50" charset="-128"/>
              </a:rPr>
              <a:t>など）</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endParaRPr kumimoji="1" lang="ja-JP" altLang="en-US" sz="1200" kern="0">
              <a:solidFill>
                <a:srgbClr val="575757"/>
              </a:solidFill>
              <a:latin typeface="Trebuchet MS" panose="020B0603020202020204" pitchFamily="34" charset="0"/>
              <a:ea typeface="Meiryo UI" panose="020B0604030504040204" pitchFamily="50" charset="-128"/>
            </a:endParaRPr>
          </a:p>
          <a:p>
            <a:pPr marL="87313" lvl="1" defTabSz="742950">
              <a:defRPr/>
            </a:pP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ja-JP" altLang="en-US" sz="1200" kern="0">
                <a:solidFill>
                  <a:srgbClr val="575757"/>
                </a:solidFill>
                <a:latin typeface="Trebuchet MS" panose="020B0603020202020204" pitchFamily="34" charset="0"/>
                <a:ea typeface="Meiryo UI" panose="020B0604030504040204" pitchFamily="50" charset="-128"/>
              </a:rPr>
              <a:t>データの取り扱いや学習環境（オンプレ／クラウド、ファインチューニングの有無など）</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313" lvl="1" defTabSz="742950">
              <a:defRPr/>
            </a:pPr>
            <a:r>
              <a:rPr kumimoji="1" lang="en-US" altLang="ja-JP" sz="1200" kern="0">
                <a:solidFill>
                  <a:srgbClr val="575757"/>
                </a:solidFill>
                <a:latin typeface="Trebuchet MS" panose="020B0603020202020204" pitchFamily="34" charset="0"/>
                <a:ea typeface="Meiryo UI" panose="020B0604030504040204" pitchFamily="50" charset="-128"/>
              </a:rPr>
              <a:t>XXXX</a:t>
            </a:r>
            <a:endParaRPr kumimoji="1" lang="ja-JP" altLang="en-US" sz="1200" kern="0">
              <a:solidFill>
                <a:srgbClr val="575757"/>
              </a:solidFill>
              <a:latin typeface="Trebuchet MS" panose="020B0603020202020204" pitchFamily="34" charset="0"/>
              <a:ea typeface="Meiryo UI" panose="020B0604030504040204" pitchFamily="50" charset="-128"/>
            </a:endParaRPr>
          </a:p>
        </p:txBody>
      </p:sp>
      <p:cxnSp>
        <p:nvCxnSpPr>
          <p:cNvPr id="27" name="直線矢印コネクタ 26">
            <a:extLst>
              <a:ext uri="{FF2B5EF4-FFF2-40B4-BE49-F238E27FC236}">
                <a16:creationId xmlns:a16="http://schemas.microsoft.com/office/drawing/2014/main" id="{C4A83E19-C2E5-6532-FEC5-482A0F115520}"/>
              </a:ext>
            </a:extLst>
          </p:cNvPr>
          <p:cNvCxnSpPr>
            <a:cxnSpLocks/>
          </p:cNvCxnSpPr>
          <p:nvPr/>
        </p:nvCxnSpPr>
        <p:spPr>
          <a:xfrm flipH="1" flipV="1">
            <a:off x="4709787" y="1881850"/>
            <a:ext cx="486425" cy="1"/>
          </a:xfrm>
          <a:prstGeom prst="straightConnector1">
            <a:avLst/>
          </a:prstGeom>
          <a:ln w="19050" cap="rnd">
            <a:solidFill>
              <a:schemeClr val="tx1">
                <a:lumMod val="60000"/>
                <a:lumOff val="40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sp>
        <p:nvSpPr>
          <p:cNvPr id="29" name="Rectangle 2">
            <a:extLst>
              <a:ext uri="{FF2B5EF4-FFF2-40B4-BE49-F238E27FC236}">
                <a16:creationId xmlns:a16="http://schemas.microsoft.com/office/drawing/2014/main" id="{F8637E9F-05AA-5177-1452-B9AE27224AFF}"/>
              </a:ext>
            </a:extLst>
          </p:cNvPr>
          <p:cNvSpPr/>
          <p:nvPr/>
        </p:nvSpPr>
        <p:spPr>
          <a:xfrm>
            <a:off x="1077905" y="1007628"/>
            <a:ext cx="3168783" cy="581335"/>
          </a:xfrm>
          <a:prstGeom prst="wedgeRectCallout">
            <a:avLst>
              <a:gd name="adj1" fmla="val -28413"/>
              <a:gd name="adj2" fmla="val 75063"/>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750" lvl="1" defTabSz="742950">
              <a:buClr>
                <a:srgbClr val="FF8222"/>
              </a:buClr>
              <a:defRPr/>
            </a:pPr>
            <a:r>
              <a:rPr kumimoji="1" lang="ja-JP" altLang="en-US" sz="1200" kern="0">
                <a:solidFill>
                  <a:srgbClr val="575757"/>
                </a:solidFill>
                <a:latin typeface="Trebuchet MS" panose="020B0603020202020204" pitchFamily="34" charset="0"/>
                <a:ea typeface="Meiryo UI" panose="020B0604030504040204" pitchFamily="50" charset="-128"/>
              </a:rPr>
              <a:t>活用している技術があれば、それぞれ数行程度で活用内容を記載すること</a:t>
            </a:r>
            <a:endParaRPr kumimoji="1" lang="en-US" altLang="ja-JP" sz="1200" kern="0">
              <a:solidFill>
                <a:srgbClr val="575757"/>
              </a:solidFill>
              <a:latin typeface="Trebuchet MS" panose="020B0603020202020204" pitchFamily="34" charset="0"/>
              <a:ea typeface="Meiryo UI" panose="020B0604030504040204" pitchFamily="50" charset="-128"/>
            </a:endParaRPr>
          </a:p>
          <a:p>
            <a:pPr marL="87750" lvl="1" defTabSz="742950">
              <a:buClr>
                <a:srgbClr val="FF8222"/>
              </a:buClr>
              <a:defRPr/>
            </a:pP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活用していない場合は</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活用無し</a:t>
            </a:r>
            <a:r>
              <a:rPr kumimoji="1" lang="en-US" altLang="ja-JP" sz="1200" kern="0">
                <a:solidFill>
                  <a:srgbClr val="575757"/>
                </a:solidFill>
                <a:latin typeface="Trebuchet MS" panose="020B0603020202020204" pitchFamily="34" charset="0"/>
                <a:ea typeface="Meiryo UI" panose="020B0604030504040204" pitchFamily="50" charset="-128"/>
              </a:rPr>
              <a:t>"</a:t>
            </a:r>
            <a:r>
              <a:rPr kumimoji="1" lang="ja-JP" altLang="en-US" sz="1200" kern="0">
                <a:solidFill>
                  <a:srgbClr val="575757"/>
                </a:solidFill>
                <a:latin typeface="Trebuchet MS" panose="020B0603020202020204" pitchFamily="34" charset="0"/>
                <a:ea typeface="Meiryo UI" panose="020B0604030504040204" pitchFamily="50" charset="-128"/>
              </a:rPr>
              <a:t>と記載</a:t>
            </a:r>
            <a:r>
              <a:rPr kumimoji="1" lang="en-US" altLang="ja-JP" sz="1200" kern="0">
                <a:solidFill>
                  <a:srgbClr val="575757"/>
                </a:solidFill>
                <a:latin typeface="Trebuchet MS" panose="020B0603020202020204" pitchFamily="34" charset="0"/>
                <a:ea typeface="Meiryo UI" panose="020B0604030504040204" pitchFamily="50" charset="-128"/>
              </a:rPr>
              <a:t>)</a:t>
            </a:r>
          </a:p>
        </p:txBody>
      </p:sp>
      <p:sp>
        <p:nvSpPr>
          <p:cNvPr id="30" name="Rectangle 2">
            <a:extLst>
              <a:ext uri="{FF2B5EF4-FFF2-40B4-BE49-F238E27FC236}">
                <a16:creationId xmlns:a16="http://schemas.microsoft.com/office/drawing/2014/main" id="{ABFC5176-0FA5-9BC3-A8F8-A2C7B59BAF14}"/>
              </a:ext>
            </a:extLst>
          </p:cNvPr>
          <p:cNvSpPr/>
          <p:nvPr/>
        </p:nvSpPr>
        <p:spPr>
          <a:xfrm>
            <a:off x="4709787" y="15192"/>
            <a:ext cx="4065592" cy="1130050"/>
          </a:xfrm>
          <a:prstGeom prst="wedgeRectCallout">
            <a:avLst>
              <a:gd name="adj1" fmla="val 13428"/>
              <a:gd name="adj2" fmla="val 61221"/>
            </a:avLst>
          </a:prstGeom>
          <a:solidFill>
            <a:srgbClr val="EEE89A"/>
          </a:solidFill>
          <a:ln w="76200" cap="flat" cmpd="sng" algn="ctr">
            <a:noFill/>
            <a:prstDash val="solid"/>
          </a:ln>
          <a:effectLst/>
          <a:extLst>
            <a:ext uri="{91240B29-F687-4F45-9708-019B960494DF}">
              <a14:hiddenLine xmlns:a14="http://schemas.microsoft.com/office/drawing/2010/main" w="7620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29250" tIns="29250" rIns="29250" bIns="29250" rtlCol="0" anchor="t">
            <a:noAutofit/>
          </a:bodyPr>
          <a:lstStyle/>
          <a:p>
            <a:pPr marL="87630" lvl="1" defTabSz="742950">
              <a:buClr>
                <a:srgbClr val="FF8222"/>
              </a:buClr>
              <a:defRPr/>
            </a:pPr>
            <a:r>
              <a:rPr kumimoji="1" lang="en-US" altLang="ja-JP" sz="1200" kern="0" dirty="0">
                <a:solidFill>
                  <a:srgbClr val="575757"/>
                </a:solidFill>
                <a:latin typeface="Trebuchet MS" panose="020B0603020202020204" pitchFamily="34" charset="0"/>
                <a:ea typeface="Meiryo UI" panose="020B0604030504040204" pitchFamily="50" charset="-128"/>
              </a:rPr>
              <a:t>AI</a:t>
            </a:r>
            <a:r>
              <a:rPr kumimoji="1" lang="ja-JP" altLang="en-US" sz="1200" kern="0" dirty="0">
                <a:solidFill>
                  <a:srgbClr val="575757"/>
                </a:solidFill>
                <a:latin typeface="Trebuchet MS" panose="020B0603020202020204" pitchFamily="34" charset="0"/>
                <a:ea typeface="Meiryo UI" panose="020B0604030504040204" pitchFamily="50" charset="-128"/>
              </a:rPr>
              <a:t>技術を活用している場合は、以下の各項目について数行ずつ内容を記載すること</a:t>
            </a:r>
            <a:endParaRPr lang="en-US" altLang="ja-JP" sz="1200" kern="0" dirty="0">
              <a:solidFill>
                <a:srgbClr val="575757"/>
              </a:solidFill>
              <a:latin typeface="Trebuchet MS" panose="020B0603020202020204" pitchFamily="34" charset="0"/>
              <a:ea typeface="Meiryo UI" panose="020B0604030504040204" pitchFamily="50" charset="-128"/>
            </a:endParaRPr>
          </a:p>
          <a:p>
            <a:pPr marL="87630" lvl="1" defTabSz="742950">
              <a:buClr>
                <a:srgbClr val="FF8222"/>
              </a:buClr>
              <a:defRPr/>
            </a:pPr>
            <a:r>
              <a:rPr kumimoji="1" lang="en-US" altLang="ja-JP" sz="1200" kern="0" dirty="0">
                <a:solidFill>
                  <a:srgbClr val="575757"/>
                </a:solidFill>
                <a:latin typeface="Trebuchet MS" panose="020B0603020202020204" pitchFamily="34" charset="0"/>
                <a:ea typeface="Meiryo UI" panose="020B0604030504040204" pitchFamily="50" charset="-128"/>
              </a:rPr>
              <a:t>※</a:t>
            </a:r>
            <a:r>
              <a:rPr kumimoji="1" lang="ja-JP" altLang="en-US" sz="1200" kern="0" dirty="0">
                <a:solidFill>
                  <a:srgbClr val="575757"/>
                </a:solidFill>
                <a:latin typeface="Trebuchet MS" panose="020B0603020202020204" pitchFamily="34" charset="0"/>
                <a:ea typeface="Meiryo UI" panose="020B0604030504040204" pitchFamily="50" charset="-128"/>
              </a:rPr>
              <a:t>数行で記載しきれない</a:t>
            </a:r>
            <a:r>
              <a:rPr kumimoji="1" lang="en-US" altLang="ja-JP" sz="1200" kern="0" dirty="0">
                <a:solidFill>
                  <a:srgbClr val="575757"/>
                </a:solidFill>
                <a:latin typeface="Trebuchet MS" panose="020B0603020202020204" pitchFamily="34" charset="0"/>
                <a:ea typeface="Meiryo UI" panose="020B0604030504040204" pitchFamily="50" charset="-128"/>
              </a:rPr>
              <a:t>/</a:t>
            </a:r>
            <a:r>
              <a:rPr kumimoji="1" lang="ja-JP" altLang="en-US" sz="1200" kern="0" dirty="0">
                <a:solidFill>
                  <a:srgbClr val="575757"/>
                </a:solidFill>
                <a:latin typeface="Trebuchet MS" panose="020B0603020202020204" pitchFamily="34" charset="0"/>
                <a:ea typeface="Meiryo UI" panose="020B0604030504040204" pitchFamily="50" charset="-128"/>
              </a:rPr>
              <a:t>図での説明が必要といった場合は、次頁にスライドを追加頂くことも可能</a:t>
            </a:r>
            <a:endParaRPr lang="ja-JP" altLang="en-US" sz="1200" kern="0" dirty="0">
              <a:solidFill>
                <a:srgbClr val="575757"/>
              </a:solidFill>
              <a:latin typeface="Trebuchet MS" panose="020B0603020202020204" pitchFamily="34" charset="0"/>
              <a:ea typeface="Meiryo UI" panose="020B0604030504040204" pitchFamily="50" charset="-128"/>
            </a:endParaRPr>
          </a:p>
          <a:p>
            <a:pPr marL="87630" lvl="1" defTabSz="742950">
              <a:defRPr/>
            </a:pPr>
            <a:r>
              <a:rPr lang="ja-JP" sz="1200" kern="0" dirty="0">
                <a:solidFill>
                  <a:srgbClr val="575757"/>
                </a:solidFill>
                <a:latin typeface="Meiryo UI" panose="020B0604030504040204" pitchFamily="50" charset="-128"/>
                <a:ea typeface="Meiryo UI" panose="020B0604030504040204" pitchFamily="50" charset="-128"/>
                <a:cs typeface="+mn-lt"/>
              </a:rPr>
              <a:t>※実証するソリューションがAIを活用している場合は加点を行うので、忘れずに記載すること</a:t>
            </a:r>
            <a:endParaRPr lang="ja-JP" dirty="0">
              <a:latin typeface="Meiryo UI" panose="020B0604030504040204" pitchFamily="50" charset="-128"/>
              <a:ea typeface="Meiryo UI" panose="020B0604030504040204" pitchFamily="50" charset="-128"/>
            </a:endParaRPr>
          </a:p>
        </p:txBody>
      </p:sp>
      <p:sp>
        <p:nvSpPr>
          <p:cNvPr id="2" name="Rectangle 217">
            <a:extLst>
              <a:ext uri="{FF2B5EF4-FFF2-40B4-BE49-F238E27FC236}">
                <a16:creationId xmlns:a16="http://schemas.microsoft.com/office/drawing/2014/main" id="{6685FEC4-B861-A42F-CC0E-CCCDDFDFDBB5}"/>
              </a:ext>
            </a:extLst>
          </p:cNvPr>
          <p:cNvSpPr/>
          <p:nvPr/>
        </p:nvSpPr>
        <p:spPr>
          <a:xfrm>
            <a:off x="199844" y="205723"/>
            <a:ext cx="3903492" cy="196723"/>
          </a:xfrm>
          <a:prstGeom prst="rect">
            <a:avLst/>
          </a:prstGeom>
          <a:solidFill>
            <a:srgbClr val="EBC5D0"/>
          </a:solidFill>
          <a:ln w="762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buFont typeface="Trebuchet MS" panose="020B0603020202020204" pitchFamily="34" charset="0"/>
              <a:buChar char="​"/>
              <a:defRPr/>
            </a:pPr>
            <a:r>
              <a:rPr kumimoji="1" lang="ja-JP" altLang="en-US" sz="1200" kern="0">
                <a:solidFill>
                  <a:srgbClr val="575757"/>
                </a:solidFill>
                <a:latin typeface="Trebuchet MS" panose="020B0603020202020204" pitchFamily="34" charset="0"/>
                <a:ea typeface="Meiryo UI" panose="020B0604030504040204" pitchFamily="50" charset="-128"/>
              </a:rPr>
              <a:t>評価の観点：ソリューションの先進性・新規性</a:t>
            </a:r>
            <a:endParaRPr kumimoji="1" lang="en-US" altLang="ja-JP" sz="1200" kern="0">
              <a:solidFill>
                <a:srgbClr val="575757"/>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7233078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MASTERWIZARD_MARGINS" val="0"/>
  <p:tag name="THINKCELLUNDODONOTDELETE" val="0"/>
  <p:tag name="EE4P_STYLE_ID" val="0fbcd015-fbac-494c-bcad-77fcf24a62f5"/>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13.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16.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17.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22.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3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3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42.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43.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44.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45.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4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3.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6.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7.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60.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1.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2.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3.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4.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7.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6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7.xml><?xml version="1.0" encoding="utf-8"?>
<p:tagLst xmlns:a="http://schemas.openxmlformats.org/drawingml/2006/main" xmlns:r="http://schemas.openxmlformats.org/officeDocument/2006/relationships" xmlns:p="http://schemas.openxmlformats.org/presentationml/2006/main">
  <p:tag name="EE4P_MASTERWIZARD" val="TitleAndEndImages"/>
</p:tagLst>
</file>

<file path=ppt/tags/tag70.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5.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6.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7.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7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8.xml><?xml version="1.0" encoding="utf-8"?>
<p:tagLst xmlns:a="http://schemas.openxmlformats.org/drawingml/2006/main" xmlns:r="http://schemas.openxmlformats.org/officeDocument/2006/relationships" xmlns:p="http://schemas.openxmlformats.org/presentationml/2006/main">
  <p:tag name="EE4P_MASTERWIZARD" val="TitleAndEndLogos"/>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83.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84.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88.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89.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93.xml><?xml version="1.0" encoding="utf-8"?>
<p:tagLst xmlns:a="http://schemas.openxmlformats.org/drawingml/2006/main" xmlns:r="http://schemas.openxmlformats.org/officeDocument/2006/relationships" xmlns:p="http://schemas.openxmlformats.org/presentationml/2006/main">
  <p:tag name="EE4P_SMART_ELEMENT_INVERTED" val="1"/>
</p:tagLst>
</file>

<file path=ppt/tags/tag94.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97.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98.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ags/tag99.xml><?xml version="1.0" encoding="utf-8"?>
<p:tagLst xmlns:a="http://schemas.openxmlformats.org/drawingml/2006/main" xmlns:r="http://schemas.openxmlformats.org/officeDocument/2006/relationships" xmlns:p="http://schemas.openxmlformats.org/presentationml/2006/main">
  <p:tag name="BCGCUSTOMTAGKEY" val="CommentTagValue"/>
</p:tagLst>
</file>

<file path=ppt/theme/theme1.xml><?xml version="1.0" encoding="utf-8"?>
<a:theme xmlns:a="http://schemas.openxmlformats.org/drawingml/2006/main" name="2_BCG Grid 16:9">
  <a:themeElements>
    <a:clrScheme name="Custom 11">
      <a:dk1>
        <a:srgbClr val="575757"/>
      </a:dk1>
      <a:lt1>
        <a:sysClr val="window" lastClr="FFFFFF"/>
      </a:lt1>
      <a:dk2>
        <a:srgbClr val="FF8222"/>
      </a:dk2>
      <a:lt2>
        <a:srgbClr val="F2F2F2"/>
      </a:lt2>
      <a:accent1>
        <a:srgbClr val="C85600"/>
      </a:accent1>
      <a:accent2>
        <a:srgbClr val="C9700A"/>
      </a:accent2>
      <a:accent3>
        <a:srgbClr val="D4DF33"/>
      </a:accent3>
      <a:accent4>
        <a:srgbClr val="E48D4A"/>
      </a:accent4>
      <a:accent5>
        <a:srgbClr val="6E6F73"/>
      </a:accent5>
      <a:accent6>
        <a:srgbClr val="295E7E"/>
      </a:accent6>
      <a:hlink>
        <a:srgbClr val="2E3558"/>
      </a:hlink>
      <a:folHlink>
        <a:srgbClr val="2E3558"/>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71C57"/>
        </a:solidFill>
        <a:ln w="76200" cap="flat" cmpd="sng" algn="ctr">
          <a:noFill/>
          <a:prstDash val="solid"/>
        </a:ln>
        <a:effectLst/>
      </a:spPr>
      <a:bodyPr lIns="0" tIns="0" rIns="0" bIns="0" rtlCol="0" anchor="ctr"/>
      <a:lstStyle>
        <a:defPPr algn="ctr">
          <a:lnSpc>
            <a:spcPct val="95000"/>
          </a:lnSpc>
          <a:defRPr kumimoji="1" sz="2000" kern="0" dirty="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6741F1D1-726F-4F5C-AF82-6A4B030D48FC}" vid="{32BB820F-5679-4F98-8B04-67B27827A899}"/>
    </a:ext>
  </a:extLst>
</a:theme>
</file>

<file path=ppt/theme/theme2.xml><?xml version="1.0" encoding="utf-8"?>
<a:theme xmlns:a="http://schemas.openxmlformats.org/drawingml/2006/main" name="4_BCG Grid 16:9">
  <a:themeElements>
    <a:clrScheme name="Custom 11">
      <a:dk1>
        <a:srgbClr val="575757"/>
      </a:dk1>
      <a:lt1>
        <a:sysClr val="window" lastClr="FFFFFF"/>
      </a:lt1>
      <a:dk2>
        <a:srgbClr val="FF8222"/>
      </a:dk2>
      <a:lt2>
        <a:srgbClr val="F2F2F2"/>
      </a:lt2>
      <a:accent1>
        <a:srgbClr val="C85600"/>
      </a:accent1>
      <a:accent2>
        <a:srgbClr val="C9700A"/>
      </a:accent2>
      <a:accent3>
        <a:srgbClr val="D4DF33"/>
      </a:accent3>
      <a:accent4>
        <a:srgbClr val="E48D4A"/>
      </a:accent4>
      <a:accent5>
        <a:srgbClr val="6E6F73"/>
      </a:accent5>
      <a:accent6>
        <a:srgbClr val="295E7E"/>
      </a:accent6>
      <a:hlink>
        <a:srgbClr val="2E3558"/>
      </a:hlink>
      <a:folHlink>
        <a:srgbClr val="2E3558"/>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pFill/>
        <a:ln w="76200">
          <a:gradFill flip="none" rotWithShape="1">
            <a:gsLst>
              <a:gs pos="0">
                <a:schemeClr val="accent2"/>
              </a:gs>
              <a:gs pos="100000">
                <a:schemeClr val="tx2"/>
              </a:gs>
            </a:gsLst>
            <a:lin ang="2700000" scaled="1"/>
            <a:tileRect/>
          </a:gradFill>
        </a:ln>
      </a:spPr>
      <a:bodyPr lIns="0" tIns="0" rIns="0" bIns="0" rtlCol="0" anchor="ctr"/>
      <a:lstStyle>
        <a:defPPr algn="ctr">
          <a:lnSpc>
            <a:spcPct val="95000"/>
          </a:lnSpc>
          <a:defRPr sz="2000" kern="0" dirty="0" smtClean="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6741F1D1-726F-4F5C-AF82-6A4B030D48FC}" vid="{32BB820F-5679-4F98-8B04-67B27827A899}"/>
    </a:ext>
  </a:extLst>
</a:theme>
</file>

<file path=ppt/theme/theme3.xml><?xml version="1.0" encoding="utf-8"?>
<a:theme xmlns:a="http://schemas.openxmlformats.org/drawingml/2006/main" name="5_BCG Grid 16:9">
  <a:themeElements>
    <a:clrScheme name="The Boston Consulting Group">
      <a:dk1>
        <a:srgbClr val="575757"/>
      </a:dk1>
      <a:lt1>
        <a:sysClr val="window" lastClr="FFFFFF"/>
      </a:lt1>
      <a:dk2>
        <a:srgbClr val="29BA74"/>
      </a:dk2>
      <a:lt2>
        <a:srgbClr val="F2F2F2"/>
      </a:lt2>
      <a:accent1>
        <a:srgbClr val="03522D"/>
      </a:accent1>
      <a:accent2>
        <a:srgbClr val="197A56"/>
      </a:accent2>
      <a:accent3>
        <a:srgbClr val="D4DF33"/>
      </a:accent3>
      <a:accent4>
        <a:srgbClr val="3EAD92"/>
      </a:accent4>
      <a:accent5>
        <a:srgbClr val="6E6F73"/>
      </a:accent5>
      <a:accent6>
        <a:srgbClr val="295E7E"/>
      </a:accent6>
      <a:hlink>
        <a:srgbClr val="2E3558"/>
      </a:hlink>
      <a:folHlink>
        <a:srgbClr val="2E3558"/>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9BA74"/>
        </a:solidFill>
        <a:ln w="9525" cap="rnd" cmpd="sng" algn="ctr">
          <a:solidFill>
            <a:srgbClr val="29BA74"/>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smtClean="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4.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DD65E91D4779D4EBAB80D7269A64D89" ma:contentTypeVersion="12" ma:contentTypeDescription="Create a new document." ma:contentTypeScope="" ma:versionID="8a938bd37cf97921dc69a1d6ee78bd05">
  <xsd:schema xmlns:xsd="http://www.w3.org/2001/XMLSchema" xmlns:xs="http://www.w3.org/2001/XMLSchema" xmlns:p="http://schemas.microsoft.com/office/2006/metadata/properties" xmlns:ns2="c06ad5e5-6dda-4bba-b29f-ac9d63ecb9b8" xmlns:ns3="b7e43dfd-8060-42f1-9de2-0b3d92fad9a4" targetNamespace="http://schemas.microsoft.com/office/2006/metadata/properties" ma:root="true" ma:fieldsID="f48d4bace196e68ff48a470a2dbb6b1e" ns2:_="" ns3:_="">
    <xsd:import namespace="c06ad5e5-6dda-4bba-b29f-ac9d63ecb9b8"/>
    <xsd:import namespace="b7e43dfd-8060-42f1-9de2-0b3d92fad9a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Billing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ad5e5-6dda-4bba-b29f-ac9d63ecb9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1edaf98-933d-48b7-9af8-6bdbb703d06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BillingMetadata" ma:index="18" nillable="true" ma:displayName="MediaServiceBillingMetadata" ma:hidden="true" ma:internalName="MediaServiceBillingMetadata" ma:readOnly="true">
      <xsd:simpleType>
        <xsd:restriction base="dms:Note"/>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7e43dfd-8060-42f1-9de2-0b3d92fad9a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3acd4d3-cc72-4281-900f-5b9c1d9cb113}" ma:internalName="TaxCatchAll" ma:showField="CatchAllData" ma:web="b7e43dfd-8060-42f1-9de2-0b3d92fad9a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06ad5e5-6dda-4bba-b29f-ac9d63ecb9b8">
      <Terms xmlns="http://schemas.microsoft.com/office/infopath/2007/PartnerControls"/>
    </lcf76f155ced4ddcb4097134ff3c332f>
    <TaxCatchAll xmlns="b7e43dfd-8060-42f1-9de2-0b3d92fad9a4" xsi:nil="true"/>
  </documentManagement>
</p:properties>
</file>

<file path=customXml/itemProps1.xml><?xml version="1.0" encoding="utf-8"?>
<ds:datastoreItem xmlns:ds="http://schemas.openxmlformats.org/officeDocument/2006/customXml" ds:itemID="{58D00573-C82A-4831-AE78-3CCEB4482D99}">
  <ds:schemaRefs>
    <ds:schemaRef ds:uri="http://schemas.microsoft.com/sharepoint/v3/contenttype/forms"/>
  </ds:schemaRefs>
</ds:datastoreItem>
</file>

<file path=customXml/itemProps2.xml><?xml version="1.0" encoding="utf-8"?>
<ds:datastoreItem xmlns:ds="http://schemas.openxmlformats.org/officeDocument/2006/customXml" ds:itemID="{B132DA1F-F1F1-4AC9-87D0-B02BA658C26D}">
  <ds:schemaRefs>
    <ds:schemaRef ds:uri="b7e43dfd-8060-42f1-9de2-0b3d92fad9a4"/>
    <ds:schemaRef ds:uri="c06ad5e5-6dda-4bba-b29f-ac9d63ecb9b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9C0415B-4C76-4947-A3B4-0D1FD06B2CC0}">
  <ds:schemaRefs>
    <ds:schemaRef ds:uri="b7e43dfd-8060-42f1-9de2-0b3d92fad9a4"/>
    <ds:schemaRef ds:uri="c06ad5e5-6dda-4bba-b29f-ac9d63ecb9b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6142</Words>
  <Application>Microsoft Office PowerPoint</Application>
  <PresentationFormat>A4 Paper (210x297 mm)</PresentationFormat>
  <Paragraphs>1044</Paragraphs>
  <Slides>25</Slides>
  <Notes>7</Notes>
  <HiddenSlides>0</HiddenSlides>
  <MMClips>0</MMClips>
  <ScaleCrop>false</ScaleCrop>
  <HeadingPairs>
    <vt:vector size="10" baseType="variant">
      <vt:variant>
        <vt:lpstr>Fonts Used</vt:lpstr>
      </vt:variant>
      <vt:variant>
        <vt:i4>5</vt:i4>
      </vt:variant>
      <vt:variant>
        <vt:lpstr>Theme</vt:lpstr>
      </vt:variant>
      <vt:variant>
        <vt:i4>3</vt:i4>
      </vt:variant>
      <vt:variant>
        <vt:lpstr>Embedded OLE Servers</vt:lpstr>
      </vt:variant>
      <vt:variant>
        <vt:i4>1</vt:i4>
      </vt:variant>
      <vt:variant>
        <vt:lpstr>Slide Titles</vt:lpstr>
      </vt:variant>
      <vt:variant>
        <vt:i4>25</vt:i4>
      </vt:variant>
      <vt:variant>
        <vt:lpstr>Custom Shows</vt:lpstr>
      </vt:variant>
      <vt:variant>
        <vt:i4>1</vt:i4>
      </vt:variant>
    </vt:vector>
  </HeadingPairs>
  <TitlesOfParts>
    <vt:vector size="35" baseType="lpstr">
      <vt:lpstr>Meiryo UI</vt:lpstr>
      <vt:lpstr>Aptos Narrow</vt:lpstr>
      <vt:lpstr>Arial</vt:lpstr>
      <vt:lpstr>Trebuchet MS</vt:lpstr>
      <vt:lpstr>Wingdings</vt:lpstr>
      <vt:lpstr>2_BCG Grid 16:9</vt:lpstr>
      <vt:lpstr>4_BCG Grid 16:9</vt:lpstr>
      <vt:lpstr>5_BCG Grid 16:9</vt:lpstr>
      <vt:lpstr>think-cell Slide</vt:lpstr>
      <vt:lpstr>PowerPoint Presentation</vt:lpstr>
      <vt:lpstr>二次公募では実証期間1年間を想定した標準プロジェクトの公募のみを行う</vt:lpstr>
      <vt:lpstr> 地域の課題と目指す姿</vt:lpstr>
      <vt:lpstr>これまでの取り組み状況と今後の実現ステップ</vt:lpstr>
      <vt:lpstr>PowerPoint Presentation</vt:lpstr>
      <vt:lpstr>PowerPoint Presentation</vt:lpstr>
      <vt:lpstr>ソリューション等の採用理由 a.他ソリューションに対する優位性・新規性</vt:lpstr>
      <vt:lpstr>ソリューション等の採用理由 b.通信技術の優位性</vt:lpstr>
      <vt:lpstr>PowerPoint Presentation</vt:lpstr>
      <vt:lpstr> ネットワーク・システム構成  設備・機器等の概要</vt:lpstr>
      <vt:lpstr>実装・展開計画</vt:lpstr>
      <vt:lpstr>実装先候補からの期待</vt:lpstr>
      <vt:lpstr>横展開候補</vt:lpstr>
      <vt:lpstr> 期待効果/資金計画_導入先</vt:lpstr>
      <vt:lpstr> 期待効果の根拠_導入先 </vt:lpstr>
      <vt:lpstr> 期待効果/資金計画_販売主体</vt:lpstr>
      <vt:lpstr> 期待効果の根拠_販売主体 </vt:lpstr>
      <vt:lpstr>成果 (アウトカム) 指標</vt:lpstr>
      <vt:lpstr>実証内容</vt:lpstr>
      <vt:lpstr>実証計画_体制</vt:lpstr>
      <vt:lpstr>実証計画_スケジュール</vt:lpstr>
      <vt:lpstr>実証費用</vt:lpstr>
      <vt:lpstr>サイバーセキュリティ対策</vt:lpstr>
      <vt:lpstr>「デジ活」中山間地域への登録事業</vt:lpstr>
      <vt:lpstr>地域未来戦略への参画</vt:lpstr>
      <vt:lpstr>Format Guide Workshop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modified xsi:type="dcterms:W3CDTF">2026-05-19T07:12:38Z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0d5c4f4-7a29-4385-b7a5-afbe2154ae6f_SiteId">
    <vt:lpwstr>2dfb2f0b-4d21-4268-9559-72926144c918</vt:lpwstr>
  </property>
  <property fmtid="{D5CDD505-2E9C-101B-9397-08002B2CF9AE}" pid="3" name="MSIP_Label_b0d5c4f4-7a29-4385-b7a5-afbe2154ae6f_Method">
    <vt:lpwstr>Standard</vt:lpwstr>
  </property>
  <property fmtid="{D5CDD505-2E9C-101B-9397-08002B2CF9AE}" pid="4" name="MSIP_Label_b0d5c4f4-7a29-4385-b7a5-afbe2154ae6f_SetDate">
    <vt:lpwstr>2025-01-30T07:28:48Z</vt:lpwstr>
  </property>
  <property fmtid="{D5CDD505-2E9C-101B-9397-08002B2CF9AE}" pid="5" name="MediaServiceImageTags">
    <vt:lpwstr/>
  </property>
  <property fmtid="{D5CDD505-2E9C-101B-9397-08002B2CF9AE}" pid="6" name="MSIP_Label_b0d5c4f4-7a29-4385-b7a5-afbe2154ae6f_Name">
    <vt:lpwstr>Confidential</vt:lpwstr>
  </property>
  <property fmtid="{D5CDD505-2E9C-101B-9397-08002B2CF9AE}" pid="7" name="ContentTypeId">
    <vt:lpwstr>0x010100DDD65E91D4779D4EBAB80D7269A64D89</vt:lpwstr>
  </property>
  <property fmtid="{D5CDD505-2E9C-101B-9397-08002B2CF9AE}" pid="8" name="MSIP_Label_b0d5c4f4-7a29-4385-b7a5-afbe2154ae6f_ActionId">
    <vt:lpwstr>63f3cd00-8e18-4019-a8d9-36935411bce6</vt:lpwstr>
  </property>
  <property fmtid="{D5CDD505-2E9C-101B-9397-08002B2CF9AE}" pid="9" name="MSIP_Label_b0d5c4f4-7a29-4385-b7a5-afbe2154ae6f_Enabled">
    <vt:lpwstr>true</vt:lpwstr>
  </property>
  <property fmtid="{D5CDD505-2E9C-101B-9397-08002B2CF9AE}" pid="10" name="MSIP_Label_b0d5c4f4-7a29-4385-b7a5-afbe2154ae6f_ContentBits">
    <vt:lpwstr>0</vt:lpwstr>
  </property>
  <property fmtid="{D5CDD505-2E9C-101B-9397-08002B2CF9AE}" pid="11" name="Order">
    <vt:r8>7785700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