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8" r:id="rId2"/>
  </p:sldIdLst>
  <p:sldSz cx="12192000" cy="6858000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0" d="100"/>
          <a:sy n="120" d="100"/>
        </p:scale>
        <p:origin x="1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presProps.xml" Type="http://schemas.openxmlformats.org/officeDocument/2006/relationships/presProps"/><Relationship Id="rId4" Target="viewProps.xml" Type="http://schemas.openxmlformats.org/officeDocument/2006/relationships/viewProps"/><Relationship Id="rId5" Target="theme/theme1.xml" Type="http://schemas.openxmlformats.org/officeDocument/2006/relationships/theme"/><Relationship Id="rId6" Target="tableStyles.xml" Type="http://schemas.openxmlformats.org/officeDocument/2006/relationships/tableStyles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CDBF759-158A-4AA3-8111-1796D9CE9C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8ECA792-49BB-44BB-8600-0C5E100DDB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2F835C4-3620-4A6F-B36A-2AF669B1F8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DDCC0-BCEE-40A0-B2E4-EE2A7285A099}" type="datetimeFigureOut">
              <a:rPr kumimoji="1" lang="ja-JP" altLang="en-US" smtClean="0"/>
              <a:t>2026/6/24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89DCD85-E11B-49A1-9B44-D028873E2B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0137C51-E1FF-4EB9-93DC-4628B1B6AF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48517-0FF7-4747-8907-F7382080A3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33367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2E492BF-DB55-44E5-AC17-D80793101C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7F191F4-7CCD-4841-B3C2-29D9CE9F8C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2F1A4FB-CC60-4505-9E97-D1464E968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DDCC0-BCEE-40A0-B2E4-EE2A7285A099}" type="datetimeFigureOut">
              <a:rPr kumimoji="1" lang="ja-JP" altLang="en-US" smtClean="0"/>
              <a:t>2026/6/24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8AC8D2E-4E0C-49B1-8A7B-AAB097CDD5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E06A2C2-BD76-4E0A-91FC-BAB61947F6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48517-0FF7-4747-8907-F7382080A3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81834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E923FB45-AE72-4CAF-8FCC-605FA95639B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67F0A03-CD9A-4596-97C2-F8F3B511EE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EE191F0-35C1-44AE-865F-4942B7068F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DDCC0-BCEE-40A0-B2E4-EE2A7285A099}" type="datetimeFigureOut">
              <a:rPr kumimoji="1" lang="ja-JP" altLang="en-US" smtClean="0"/>
              <a:t>2026/6/24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057C098-FD5E-46F7-9218-6DB185A5C2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1B099D8-E645-4C01-8485-DA132692E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48517-0FF7-4747-8907-F7382080A3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41015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8BB4995-B851-475F-B8C1-AE013CA33A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CAEF5B1-6595-4A75-982D-3BBA42E31B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EBD0B6C-2042-40A7-B45D-FAEF3A69EA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DDCC0-BCEE-40A0-B2E4-EE2A7285A099}" type="datetimeFigureOut">
              <a:rPr kumimoji="1" lang="ja-JP" altLang="en-US" smtClean="0"/>
              <a:t>2026/6/24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D4C7EB4-3F07-4F1C-B795-48082D2AB7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99C3288-E213-4EAE-A35F-DC12D3CCD6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48517-0FF7-4747-8907-F7382080A3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83180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5D0ACB-ECA3-4E0D-9159-C000D9802E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07FB3CF-A995-49E3-8E7D-A9D80A2BFE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9C28D39-24D5-4AE0-A383-7A521A8A06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DDCC0-BCEE-40A0-B2E4-EE2A7285A099}" type="datetimeFigureOut">
              <a:rPr kumimoji="1" lang="ja-JP" altLang="en-US" smtClean="0"/>
              <a:t>2026/6/24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E082E0E-F7DB-404F-8F66-7A23BA323B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825D932-7474-4C4A-A834-844BC43A13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48517-0FF7-4747-8907-F7382080A3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7013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8519841-6CDC-4CDB-A521-83C62FA387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284F9E8-3C2C-4E11-B4AB-46B6712546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7BF0FB9-923A-4830-B4ED-02CC287377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C7F8408-089E-454E-BDAE-1DC6845C83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DDCC0-BCEE-40A0-B2E4-EE2A7285A099}" type="datetimeFigureOut">
              <a:rPr kumimoji="1" lang="ja-JP" altLang="en-US" smtClean="0"/>
              <a:t>2026/6/24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EF94CF8-0E3A-443D-A713-93AC45FFD6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90814E6-E5FA-4812-A280-424EC1782C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48517-0FF7-4747-8907-F7382080A3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00872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9249DC5-0FDC-442C-AD14-F9943D6B3A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30761CB-6FEE-49E9-A4FC-28B955F953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00DA2D6-95DD-46C2-80ED-D8A91A0584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50D83CE-28DC-4439-AFDB-E0D069A67E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CE2632C-9314-47FB-961F-91379F4BEC7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C944C3E2-6152-4BA1-BB61-7B7FF5C73E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DDCC0-BCEE-40A0-B2E4-EE2A7285A099}" type="datetimeFigureOut">
              <a:rPr kumimoji="1" lang="ja-JP" altLang="en-US" smtClean="0"/>
              <a:t>2026/6/24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18AA46B2-E160-4F40-AB0F-0775ADA490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F3B417D0-A693-459D-ADBD-23E2EA06F3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48517-0FF7-4747-8907-F7382080A3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50992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9898E8C-D49D-4587-B607-5593622F9C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A1C866D-E6BE-47D1-9193-3940C1D9FA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DDCC0-BCEE-40A0-B2E4-EE2A7285A099}" type="datetimeFigureOut">
              <a:rPr kumimoji="1" lang="ja-JP" altLang="en-US" smtClean="0"/>
              <a:t>2026/6/24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5F92E5-16C8-4136-BDE5-BFC600994C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7EF8EC3-A233-4DD9-A23A-23FBAAD4BB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48517-0FF7-4747-8907-F7382080A3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1693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023A55B3-BC59-4BC0-86F1-9640C26AFB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DDCC0-BCEE-40A0-B2E4-EE2A7285A099}" type="datetimeFigureOut">
              <a:rPr kumimoji="1" lang="ja-JP" altLang="en-US" smtClean="0"/>
              <a:t>2026/6/24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EF0272B6-CBB6-4836-AD4C-EB9DB555B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A4DA403-1C78-47D8-882D-7DD65A39E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48517-0FF7-4747-8907-F7382080A3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2288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763CC6E-7297-43A3-9F6C-A36065E197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159F21B-67C4-4251-87E5-9F6BDE0EB7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816C47E-219A-4A7D-92A9-C7FE67E7A9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1E7941-5721-492D-94B5-5E6E792554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DDCC0-BCEE-40A0-B2E4-EE2A7285A099}" type="datetimeFigureOut">
              <a:rPr kumimoji="1" lang="ja-JP" altLang="en-US" smtClean="0"/>
              <a:t>2026/6/24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60BC685-11CD-495C-998C-8BA71C3F0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1DEB74B-4A69-43CA-BBD4-4B05B25CC6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48517-0FF7-4747-8907-F7382080A3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16939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DE03889-AD57-493C-ADBB-6B7F06B31D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9276D6A5-1201-4D24-8513-CEB5E226F49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FB24531-AC40-47FF-A69A-74DAA7EBE1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28ED5F8-E4D2-481E-AB61-76B4A6729E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DDCC0-BCEE-40A0-B2E4-EE2A7285A099}" type="datetimeFigureOut">
              <a:rPr kumimoji="1" lang="ja-JP" altLang="en-US" smtClean="0"/>
              <a:t>2026/6/24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FE16A52-2ADA-4C1B-86FE-CD84270DE0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A4E776A-807F-4225-80AA-59E3847EF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48517-0FF7-4747-8907-F7382080A3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9998879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56C35F4-C4F5-493E-80C4-1CB68DDA8D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901F263-EA7D-41FB-BE64-CAC3C2F520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5471E7A-994D-4F77-8AAE-2B47A4D3AB0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3DDCC0-BCEE-40A0-B2E4-EE2A7285A099}" type="datetimeFigureOut">
              <a:rPr kumimoji="1" lang="ja-JP" altLang="en-US" smtClean="0"/>
              <a:t>2026/6/24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30B3026-027A-4F5B-822E-FD4CCD7184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E512F15-D8C5-416D-8EF0-B69DD5363E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748517-0FF7-4747-8907-F7382080A3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60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016298D-596E-4B59-AA2E-E026FE36B89D}"/>
              </a:ext>
            </a:extLst>
          </p:cNvPr>
          <p:cNvSpPr txBox="1"/>
          <p:nvPr/>
        </p:nvSpPr>
        <p:spPr>
          <a:xfrm>
            <a:off x="1964099" y="2828835"/>
            <a:ext cx="9007594" cy="141577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 dirty="0">
                <a:solidFill>
                  <a:srgbClr val="FF0000"/>
                </a:solidFill>
              </a:rPr>
              <a:t>現在抱えている課題について、概要図を作成してください。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</a:rPr>
              <a:t>（地方公共団体様が作成した総合計画等、関連する資料をそのままご活用頂いても構いません）</a:t>
            </a:r>
            <a:endParaRPr kumimoji="1" lang="en-US" altLang="ja-JP" sz="1600" b="1" dirty="0">
              <a:solidFill>
                <a:srgbClr val="FF0000"/>
              </a:solidFill>
            </a:endParaRPr>
          </a:p>
          <a:p>
            <a:endParaRPr lang="en-US" altLang="ja-JP" sz="1600" b="1" dirty="0">
              <a:solidFill>
                <a:srgbClr val="FF0000"/>
              </a:solidFill>
            </a:endParaRPr>
          </a:p>
          <a:p>
            <a:r>
              <a:rPr kumimoji="1" lang="ja-JP" altLang="en-US" b="1" u="sng" dirty="0">
                <a:solidFill>
                  <a:srgbClr val="FF0000"/>
                </a:solidFill>
              </a:rPr>
              <a:t>簡易な図でかまいません。文字だけでも結構です。</a:t>
            </a:r>
            <a:endParaRPr kumimoji="1" lang="en-US" altLang="ja-JP" b="1" u="sng" dirty="0">
              <a:solidFill>
                <a:srgbClr val="FF0000"/>
              </a:solidFill>
            </a:endParaRPr>
          </a:p>
          <a:p>
            <a:endParaRPr lang="en-US" altLang="ja-JP" b="1" dirty="0">
              <a:solidFill>
                <a:srgbClr val="FF0000"/>
              </a:solidFill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1F24D41-8A57-4A8E-B894-1542D9B2B02B}"/>
              </a:ext>
            </a:extLst>
          </p:cNvPr>
          <p:cNvSpPr txBox="1"/>
          <p:nvPr/>
        </p:nvSpPr>
        <p:spPr>
          <a:xfrm>
            <a:off x="159797" y="170394"/>
            <a:ext cx="8307548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en-US" altLang="ja-JP" sz="1200" b="1" dirty="0"/>
              <a:t>【</a:t>
            </a:r>
            <a:r>
              <a:rPr kumimoji="1" lang="ja-JP" altLang="en-US" sz="1200" b="1" dirty="0"/>
              <a:t>様式２</a:t>
            </a:r>
            <a:r>
              <a:rPr kumimoji="1" lang="en-US" altLang="ja-JP" sz="1200" b="1" dirty="0"/>
              <a:t>】</a:t>
            </a:r>
            <a:r>
              <a:rPr kumimoji="1" lang="ja-JP" altLang="en-US" sz="1200" b="1" dirty="0"/>
              <a:t>課題概要図</a:t>
            </a:r>
            <a:endParaRPr kumimoji="1" lang="en-US" altLang="ja-JP" sz="1200" b="1" dirty="0"/>
          </a:p>
          <a:p>
            <a:r>
              <a:rPr kumimoji="1" lang="ja-JP" altLang="en-US" sz="1200" b="1" dirty="0"/>
              <a:t>地方公共団体名：</a:t>
            </a:r>
            <a:r>
              <a:rPr kumimoji="1" lang="ja-JP" altLang="en-US" sz="1200" b="1" dirty="0">
                <a:solidFill>
                  <a:srgbClr val="FF0000"/>
                </a:solidFill>
              </a:rPr>
              <a:t>■■県■■市</a:t>
            </a:r>
            <a:endParaRPr kumimoji="1" lang="en-US" altLang="ja-JP" sz="1200" b="1" dirty="0">
              <a:solidFill>
                <a:srgbClr val="FF0000"/>
              </a:solidFill>
            </a:endParaRPr>
          </a:p>
          <a:p>
            <a:r>
              <a:rPr kumimoji="1" lang="ja-JP" altLang="en-US" sz="1200" b="1" dirty="0"/>
              <a:t>地域課題名　　：</a:t>
            </a:r>
            <a:r>
              <a:rPr kumimoji="1" lang="ja-JP" altLang="en-US" sz="1200" b="1" dirty="0">
                <a:solidFill>
                  <a:srgbClr val="FF0000"/>
                </a:solidFill>
              </a:rPr>
              <a:t>○○○○○○</a:t>
            </a:r>
            <a:endParaRPr kumimoji="1" lang="ja-JP" altLang="en-US" sz="1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7923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Words>74</Words>
  <PresentationFormat>ワイド画面</PresentationFormat>
  <Paragraphs>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