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sldIdLst>
    <p:sldId id="260" r:id="rId5"/>
  </p:sldIdLst>
  <p:sldSz cx="9144000" cy="6858000" type="screen4x3"/>
  <p:notesSz cx="6735763" cy="9866313"/>
  <p:embeddedFontLst>
    <p:embeddedFont>
      <p:font typeface="HGP創英角ｺﾞｼｯｸUB" panose="020B0900000000000000" pitchFamily="50" charset="-128"/>
      <p:regular r:id="rId6"/>
    </p:embeddedFont>
    <p:embeddedFont>
      <p:font typeface="HG創英角ｺﾞｼｯｸUB" panose="020B0909000000000000" pitchFamily="49" charset="-128"/>
      <p:regular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B20E6-44D1-454F-9D2D-C619BB23A860}" v="2" dt="2026-10-08T23:47:15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7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12" Target="changesInfos/changesInfo1.xml" Type="http://schemas.microsoft.com/office/2016/11/relationships/changesInfo"/><Relationship Id="rId13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fonts/font1.fntdata" Type="http://schemas.openxmlformats.org/officeDocument/2006/relationships/font"/><Relationship Id="rId7" Target="fonts/font2.fntdata" Type="http://schemas.openxmlformats.org/officeDocument/2006/relationships/font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岩 朝洋(OIWA Tomohiro)" userId="848bbbf4-2b4d-463c-9870-bc9021207871" providerId="ADAL" clId="{8A1A90FF-8B14-4DBA-AA8B-4E715864C3C7}"/>
    <pc:docChg chg="modSld">
      <pc:chgData name="大岩 朝洋(OIWA Tomohiro)" userId="848bbbf4-2b4d-463c-9870-bc9021207871" providerId="ADAL" clId="{8A1A90FF-8B14-4DBA-AA8B-4E715864C3C7}" dt="2026-10-08T23:47:22.084" v="8" actId="13926"/>
      <pc:docMkLst>
        <pc:docMk/>
      </pc:docMkLst>
      <pc:sldChg chg="modSp mod">
        <pc:chgData name="大岩 朝洋(OIWA Tomohiro)" userId="848bbbf4-2b4d-463c-9870-bc9021207871" providerId="ADAL" clId="{8A1A90FF-8B14-4DBA-AA8B-4E715864C3C7}" dt="2026-10-08T23:47:22.084" v="8" actId="13926"/>
        <pc:sldMkLst>
          <pc:docMk/>
          <pc:sldMk cId="1153338674" sldId="260"/>
        </pc:sldMkLst>
        <pc:spChg chg="mod">
          <ac:chgData name="大岩 朝洋(OIWA Tomohiro)" userId="848bbbf4-2b4d-463c-9870-bc9021207871" providerId="ADAL" clId="{8A1A90FF-8B14-4DBA-AA8B-4E715864C3C7}" dt="2026-10-08T23:47:22.084" v="8" actId="13926"/>
          <ac:spMkLst>
            <pc:docMk/>
            <pc:sldMk cId="1153338674" sldId="260"/>
            <ac:spMk id="8" creationId="{13D35D9A-90AD-4181-BDE1-8B5626476B93}"/>
          </ac:spMkLst>
        </pc:sp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519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24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31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23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9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259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32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686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20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13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90276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E48D6-BEF8-4B9C-809B-996DDE851A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FC67E-AEED-40B0-A74C-20BA7B08FE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94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9"/>
          <p:cNvSpPr txBox="1"/>
          <p:nvPr/>
        </p:nvSpPr>
        <p:spPr>
          <a:xfrm>
            <a:off x="139699" y="276270"/>
            <a:ext cx="7865613" cy="284560"/>
          </a:xfrm>
          <a:prstGeom prst="rect">
            <a:avLst/>
          </a:prstGeom>
          <a:noFill/>
        </p:spPr>
        <p:txBody>
          <a:bodyPr wrap="square" lIns="68448" tIns="34224" rIns="68448" bIns="3422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ＭＳ Ｐゴシック" charset="-128"/>
              </a:rPr>
              <a:t>【</a:t>
            </a:r>
            <a:r>
              <a:rPr lang="ja-JP" altLang="en-US" sz="140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ＭＳ Ｐゴシック" charset="-128"/>
              </a:rPr>
              <a:t>解決策応募書概要図</a:t>
            </a:r>
            <a:r>
              <a:rPr lang="en-US" altLang="ja-JP" sz="140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ＭＳ Ｐゴシック" charset="-128"/>
              </a:rPr>
              <a:t>】</a:t>
            </a:r>
            <a:r>
              <a:rPr lang="ja-JP" altLang="en-US" sz="1400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ＭＳ Ｐゴシック" charset="-128"/>
              </a:rPr>
              <a:t>　</a:t>
            </a:r>
            <a:r>
              <a:rPr lang="ja-JP" altLang="en-US" sz="1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ＭＳ Ｐゴシック" charset="-128"/>
              </a:rPr>
              <a:t>提案の名称（団体名）</a:t>
            </a:r>
            <a:endParaRPr lang="ja-JP" altLang="ja-JP" sz="1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ＭＳ Ｐゴシック" charset="-128"/>
            </a:endParaRPr>
          </a:p>
        </p:txBody>
      </p:sp>
      <p:sp>
        <p:nvSpPr>
          <p:cNvPr id="123" name="Line 7"/>
          <p:cNvSpPr>
            <a:spLocks noChangeShapeType="1"/>
          </p:cNvSpPr>
          <p:nvPr/>
        </p:nvSpPr>
        <p:spPr bwMode="auto">
          <a:xfrm>
            <a:off x="0" y="1262163"/>
            <a:ext cx="9144000" cy="635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/>
          </a:ln>
        </p:spPr>
        <p:txBody>
          <a:bodyPr lIns="69250" tIns="34625" rIns="69250" bIns="3462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sz="135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" name="テキスト ボックス 26"/>
          <p:cNvSpPr txBox="1">
            <a:spLocks noChangeArrowheads="1"/>
          </p:cNvSpPr>
          <p:nvPr/>
        </p:nvSpPr>
        <p:spPr bwMode="auto">
          <a:xfrm>
            <a:off x="8100204" y="207318"/>
            <a:ext cx="961400" cy="230382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134" tIns="34067" rIns="68134" bIns="3406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lang="en-US" altLang="ja-JP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【</a:t>
            </a:r>
            <a:r>
              <a:rPr lang="ja-JP" altLang="en-US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様式２</a:t>
            </a:r>
            <a:r>
              <a:rPr lang="en-US" altLang="ja-JP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】</a:t>
            </a:r>
            <a:endParaRPr lang="ja-JP" altLang="en-US" sz="1050" kern="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200722" y="1551310"/>
            <a:ext cx="8689587" cy="508443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452538" y="3124033"/>
            <a:ext cx="63710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  </a:t>
            </a:r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地方公共団体の抱える課題に対し、</a:t>
            </a:r>
            <a:endParaRPr lang="en-US" altLang="ja-JP" sz="2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</a:t>
            </a:r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提案する</a:t>
            </a:r>
            <a:r>
              <a:rPr lang="en-US" altLang="ja-JP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ICT</a:t>
            </a:r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ソリューションの概要・構成を、</a:t>
            </a:r>
            <a:endParaRPr lang="en-US" altLang="ja-JP" sz="2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   </a:t>
            </a:r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図・画像等により専門家以外の方にも</a:t>
            </a:r>
            <a:endParaRPr lang="en-US" altLang="ja-JP" sz="2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理解できるよう、なるべく分かりやすく</a:t>
            </a:r>
            <a:endParaRPr lang="en-US" altLang="ja-JP" sz="24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en-US" altLang="ja-JP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記載をお願いいたします。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533137" y="2212890"/>
            <a:ext cx="62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u="sng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地域課題解決策の提案　（全体概要図）</a:t>
            </a:r>
            <a:endParaRPr lang="en-US" altLang="ja-JP" sz="2400" u="sng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3D35D9A-90AD-4181-BDE1-8B5626476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722" y="653163"/>
            <a:ext cx="8689587" cy="55354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134" tIns="34067" rIns="68134" bIns="3406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地方公共団体名：</a:t>
            </a:r>
            <a:r>
              <a:rPr lang="zh-TW" altLang="en-US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千葉県九十九里町</a:t>
            </a:r>
            <a:endParaRPr lang="en-US" altLang="ja-JP" sz="1050" kern="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該当分野名　　：交流人口の増加、観光振興、地域産業振興</a:t>
            </a:r>
            <a:endParaRPr lang="en-US" altLang="ja-JP" sz="1050" kern="0" dirty="0">
              <a:solidFill>
                <a:srgbClr val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ja-JP" altLang="en-US" sz="1050" kern="0" dirty="0">
                <a:solidFill>
                  <a:srgbClr val="0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地域課題名　　：九十九里浜・地域産業資源を生かした通年型観光による交流人口の増加</a:t>
            </a:r>
          </a:p>
        </p:txBody>
      </p:sp>
    </p:spTree>
    <p:extLst>
      <p:ext uri="{BB962C8B-B14F-4D97-AF65-F5344CB8AC3E}">
        <p14:creationId xmlns:p14="http://schemas.microsoft.com/office/powerpoint/2010/main" val="115333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be3460-9752-49b0-8c5e-c2f1d83cc0ff" xsi:nil="true"/>
    <lcf76f155ced4ddcb4097134ff3c332f xmlns="c8fb2ffa-09d9-4bb1-89d2-4a000f5000b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EE1ABD406EDD84CB17DEBF2AD3D6044" ma:contentTypeVersion="14" ma:contentTypeDescription="新しいドキュメントを作成します。" ma:contentTypeScope="" ma:versionID="d784ce7d14eb225a478ded4e60daae5a">
  <xsd:schema xmlns:xsd="http://www.w3.org/2001/XMLSchema" xmlns:xs="http://www.w3.org/2001/XMLSchema" xmlns:p="http://schemas.microsoft.com/office/2006/metadata/properties" xmlns:ns2="c8fb2ffa-09d9-4bb1-89d2-4a000f5000b7" xmlns:ns3="10be3460-9752-49b0-8c5e-c2f1d83cc0ff" targetNamespace="http://schemas.microsoft.com/office/2006/metadata/properties" ma:root="true" ma:fieldsID="78aa2be87229f641db59f663d2841bb3" ns2:_="" ns3:_="">
    <xsd:import namespace="c8fb2ffa-09d9-4bb1-89d2-4a000f5000b7"/>
    <xsd:import namespace="10be3460-9752-49b0-8c5e-c2f1d83cc0f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fb2ffa-09d9-4bb1-89d2-4a000f5000b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e3460-9752-49b0-8c5e-c2f1d83cc0f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68f5d14-6edc-4dbe-8a73-9727ed3db5d0}" ma:internalName="TaxCatchAll" ma:showField="CatchAllData" ma:web="10be3460-9752-49b0-8c5e-c2f1d83cc0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24E9EE-46F8-4C30-9C0A-49B9B5A7E5B6}">
  <ds:schemaRefs>
    <ds:schemaRef ds:uri="http://purl.org/dc/elements/1.1/"/>
    <ds:schemaRef ds:uri="10be3460-9752-49b0-8c5e-c2f1d83cc0f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5cec1a90-2dcc-4d5b-96b4-3289b7b454f6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A334A0D-A754-46C8-A673-27685C38EAE1}"/>
</file>

<file path=customXml/itemProps3.xml><?xml version="1.0" encoding="utf-8"?>
<ds:datastoreItem xmlns:ds="http://schemas.openxmlformats.org/officeDocument/2006/customXml" ds:itemID="{0690F61F-E1AC-4ED1-A6D0-1B48DA08F9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113</Words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HG創英角ｺﾞｼｯｸUB</vt:lpstr>
      <vt:lpstr>Arial</vt:lpstr>
      <vt:lpstr>HGP創英角ｺﾞｼｯｸUB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0x0101009EE1ABD406EDD84CB17DEBF2AD3D6044</vt:lpwstr>
  </property>
  <property fmtid="{D5CDD505-2E9C-101B-9397-08002B2CF9AE}" pid="3" name="MediaServiceImageTags">
    <vt:lpwstr/>
  </property>
</Properties>
</file>