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2" r:id="rId1"/>
  </p:sldMasterIdLst>
  <p:sldIdLst>
    <p:sldId id="259" r:id="rId2"/>
    <p:sldId id="258" r:id="rId3"/>
  </p:sldIdLst>
  <p:sldSz cx="6858000" cy="9906000" type="A4"/>
  <p:notesSz cx="6807200" cy="9939338"/>
  <p:custDataLst>
    <p:tags r:id="rId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澤田　誠(015947)" initials="MSOffice" lastIdx="0" clrIdx="0">
    <p:extLst>
      <p:ext uri="{19B8F6BF-5375-455C-9EA6-DF929625EA0E}">
        <p15:presenceInfo xmlns:p15="http://schemas.microsoft.com/office/powerpoint/2012/main" userId="澤田　誠(015947)" providerId="None"/>
      </p:ext>
    </p:extLst>
  </p:cmAuthor>
  <p:cmAuthor id="2" name="飯村　由香理(002559)" initials="MSOffice" lastIdx="0" clrIdx="1">
    <p:extLst>
      <p:ext uri="{19B8F6BF-5375-455C-9EA6-DF929625EA0E}">
        <p15:presenceInfo xmlns:p15="http://schemas.microsoft.com/office/powerpoint/2012/main" userId="飯村　由香理(002559)"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21" autoAdjust="0"/>
    <p:restoredTop sz="94660"/>
  </p:normalViewPr>
  <p:slideViewPr>
    <p:cSldViewPr snapToGrid="0">
      <p:cViewPr>
        <p:scale>
          <a:sx n="112" d="100"/>
          <a:sy n="112" d="100"/>
        </p:scale>
        <p:origin x="-72" y="-1552"/>
      </p:cViewPr>
      <p:guideLst/>
    </p:cSldViewPr>
  </p:slideViewPr>
  <p:notesTextViewPr>
    <p:cViewPr>
      <p:scale>
        <a:sx n="1" d="1"/>
        <a:sy n="1" d="1"/>
      </p:scale>
      <p:origin x="0" y="0"/>
    </p:cViewPr>
  </p:notesTextViewPr>
  <p:sorterViewPr>
    <p:cViewPr varScale="1">
      <p:scale>
        <a:sx n="100" d="100"/>
        <a:sy n="100" d="100"/>
      </p:scale>
      <p:origin x="0" y="0"/>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tags" Target="tags/tag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0" y="-1"/>
            <a:ext cx="6858000" cy="6604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a:p>
        </p:txBody>
      </p:sp>
      <p:sp>
        <p:nvSpPr>
          <p:cNvPr id="2" name="Title 1"/>
          <p:cNvSpPr>
            <a:spLocks noGrp="1"/>
          </p:cNvSpPr>
          <p:nvPr>
            <p:ph type="ctrTitle"/>
          </p:nvPr>
        </p:nvSpPr>
        <p:spPr>
          <a:xfrm>
            <a:off x="257175" y="7164642"/>
            <a:ext cx="4371975" cy="2113280"/>
          </a:xfrm>
        </p:spPr>
        <p:txBody>
          <a:bodyPr anchor="ctr">
            <a:normAutofit/>
          </a:bodyPr>
          <a:lstStyle>
            <a:lvl1pPr algn="r">
              <a:defRPr sz="3300" spc="150" baseline="0"/>
            </a:lvl1pPr>
          </a:lstStyle>
          <a:p>
            <a:r>
              <a:rPr lang="ja-JP" altLang="en-US"/>
              <a:t>マスター タイトルの書式設定</a:t>
            </a:r>
            <a:endParaRPr lang="en-US"/>
          </a:p>
        </p:txBody>
      </p:sp>
      <p:sp>
        <p:nvSpPr>
          <p:cNvPr id="3" name="Subtitle 2"/>
          <p:cNvSpPr>
            <a:spLocks noGrp="1"/>
          </p:cNvSpPr>
          <p:nvPr>
            <p:ph type="subTitle" idx="1"/>
          </p:nvPr>
        </p:nvSpPr>
        <p:spPr>
          <a:xfrm>
            <a:off x="4843463" y="7164642"/>
            <a:ext cx="1800225" cy="2113280"/>
          </a:xfrm>
        </p:spPr>
        <p:txBody>
          <a:bodyPr lIns="91440" rIns="91440" anchor="ctr">
            <a:normAutofit/>
          </a:bodyPr>
          <a:lstStyle>
            <a:lvl1pPr marL="0" indent="0" algn="l">
              <a:lnSpc>
                <a:spcPct val="100000"/>
              </a:lnSpc>
              <a:spcBef>
                <a:spcPct val="0"/>
              </a:spcBef>
              <a:buNone/>
              <a:defRPr sz="1200">
                <a:solidFill>
                  <a:schemeClr val="tx1">
                    <a:lumMod val="90000"/>
                    <a:lumOff val="10000"/>
                  </a:schemeClr>
                </a:solidFill>
              </a:defRPr>
            </a:lvl1pPr>
            <a:lvl2pPr marL="342892" indent="0" algn="ctr">
              <a:buNone/>
              <a:defRPr sz="1200"/>
            </a:lvl2pPr>
            <a:lvl3pPr marL="685783" indent="0" algn="ctr">
              <a:buNone/>
              <a:defRPr sz="120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lvl1pPr algn="l">
              <a:defRPr/>
            </a:lvl1pPr>
          </a:lstStyle>
          <a:p>
            <a:fld id="{8B14ED9F-601D-4BA0-9D26-61082272468D}" type="datetimeFigureOut">
              <a:rPr kumimoji="1" lang="ja-JP" altLang="en-US" smtClean="0"/>
              <a:t>2020/5/1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62E73-4A60-46BC-A379-B67322D9E6A1}" type="slidenum">
              <a:rPr kumimoji="1" lang="ja-JP" altLang="en-US" smtClean="0"/>
              <a:t>‹#›</a:t>
            </a:fld>
            <a:endParaRPr kumimoji="1" lang="ja-JP" altLang="en-US"/>
          </a:p>
        </p:txBody>
      </p:sp>
      <p:cxnSp>
        <p:nvCxnSpPr>
          <p:cNvPr id="8" name="Straight Connector 7"/>
          <p:cNvCxnSpPr/>
          <p:nvPr/>
        </p:nvCxnSpPr>
        <p:spPr>
          <a:xfrm flipH="1" flipV="1">
            <a:off x="4717599" y="7603709"/>
            <a:ext cx="0" cy="1320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72811911"/>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B14ED9F-601D-4BA0-9D26-61082272468D}" type="datetimeFigureOut">
              <a:rPr kumimoji="1" lang="ja-JP" altLang="en-US" smtClean="0"/>
              <a:t>2020/5/1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62E73-4A60-46BC-A379-B67322D9E6A1}" type="slidenum">
              <a:rPr kumimoji="1" lang="ja-JP" altLang="en-US" smtClean="0"/>
              <a:t>‹#›</a:t>
            </a:fld>
            <a:endParaRPr kumimoji="1" lang="ja-JP" altLang="en-US"/>
          </a:p>
        </p:txBody>
      </p:sp>
    </p:spTree>
    <p:extLst>
      <p:ext uri="{BB962C8B-B14F-4D97-AF65-F5344CB8AC3E}">
        <p14:creationId xmlns:p14="http://schemas.microsoft.com/office/powerpoint/2010/main" val="732739928"/>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8" y="1100667"/>
            <a:ext cx="1478756" cy="7814733"/>
          </a:xfrm>
        </p:spPr>
        <p:txBody>
          <a:bodyPr vert="eaVert" lIns="45720" tIns="91440" rIns="45720" bIns="91440"/>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557214" y="1100667"/>
            <a:ext cx="4264819" cy="781473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B14ED9F-601D-4BA0-9D26-61082272468D}" type="datetimeFigureOut">
              <a:rPr kumimoji="1" lang="ja-JP" altLang="en-US" smtClean="0"/>
              <a:t>2020/5/1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62E73-4A60-46BC-A379-B67322D9E6A1}" type="slidenum">
              <a:rPr kumimoji="1" lang="ja-JP" altLang="en-US" smtClean="0"/>
              <a:t>‹#›</a:t>
            </a:fld>
            <a:endParaRPr kumimoji="1" lang="ja-JP" altLang="en-US"/>
          </a:p>
        </p:txBody>
      </p:sp>
      <p:cxnSp>
        <p:nvCxnSpPr>
          <p:cNvPr id="7" name="Straight Connector 6"/>
          <p:cNvCxnSpPr/>
          <p:nvPr/>
        </p:nvCxnSpPr>
        <p:spPr>
          <a:xfrm rot="5400000" flipH="1" flipV="1">
            <a:off x="5657850" y="488827"/>
            <a:ext cx="0" cy="51435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28023017"/>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8B14ED9F-601D-4BA0-9D26-61082272468D}" type="datetimeFigureOut">
              <a:rPr kumimoji="1" lang="ja-JP" altLang="en-US" smtClean="0"/>
              <a:t>2020/5/1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62E73-4A60-46BC-A379-B67322D9E6A1}" type="slidenum">
              <a:rPr kumimoji="1" lang="ja-JP" altLang="en-US" smtClean="0"/>
              <a:t>‹#›</a:t>
            </a:fld>
            <a:endParaRPr kumimoji="1" lang="ja-JP" altLang="en-US"/>
          </a:p>
        </p:txBody>
      </p:sp>
    </p:spTree>
    <p:extLst>
      <p:ext uri="{BB962C8B-B14F-4D97-AF65-F5344CB8AC3E}">
        <p14:creationId xmlns:p14="http://schemas.microsoft.com/office/powerpoint/2010/main" val="2550513876"/>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1"/>
            <a:ext cx="6858000" cy="6604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a:p>
        </p:txBody>
      </p:sp>
      <p:sp>
        <p:nvSpPr>
          <p:cNvPr id="2" name="Title 1"/>
          <p:cNvSpPr>
            <a:spLocks noGrp="1"/>
          </p:cNvSpPr>
          <p:nvPr>
            <p:ph type="title"/>
          </p:nvPr>
        </p:nvSpPr>
        <p:spPr>
          <a:xfrm>
            <a:off x="257175" y="7164642"/>
            <a:ext cx="4371975" cy="2113280"/>
          </a:xfrm>
        </p:spPr>
        <p:txBody>
          <a:bodyPr anchor="ctr">
            <a:normAutofit/>
          </a:bodyPr>
          <a:lstStyle>
            <a:lvl1pPr algn="r">
              <a:defRPr sz="3300" b="0" spc="150" baseline="0"/>
            </a:lvl1pPr>
          </a:lstStyle>
          <a:p>
            <a:r>
              <a:rPr lang="ja-JP" altLang="en-US"/>
              <a:t>マスター タイトルの書式設定</a:t>
            </a:r>
            <a:endParaRPr lang="en-US"/>
          </a:p>
        </p:txBody>
      </p:sp>
      <p:sp>
        <p:nvSpPr>
          <p:cNvPr id="3" name="Text Placeholder 2"/>
          <p:cNvSpPr>
            <a:spLocks noGrp="1"/>
          </p:cNvSpPr>
          <p:nvPr>
            <p:ph type="body" idx="1"/>
          </p:nvPr>
        </p:nvSpPr>
        <p:spPr>
          <a:xfrm>
            <a:off x="4843463" y="7164642"/>
            <a:ext cx="1800225" cy="2113280"/>
          </a:xfrm>
        </p:spPr>
        <p:txBody>
          <a:bodyPr lIns="91440" rIns="91440" anchor="ctr">
            <a:normAutofit/>
          </a:bodyPr>
          <a:lstStyle>
            <a:lvl1pPr marL="0" indent="0">
              <a:lnSpc>
                <a:spcPct val="100000"/>
              </a:lnSpc>
              <a:spcBef>
                <a:spcPct val="0"/>
              </a:spcBef>
              <a:buNone/>
              <a:defRPr sz="1200">
                <a:solidFill>
                  <a:schemeClr val="tx1">
                    <a:lumMod val="90000"/>
                    <a:lumOff val="10000"/>
                  </a:schemeClr>
                </a:solidFill>
              </a:defRPr>
            </a:lvl1pPr>
            <a:lvl2pPr marL="342892" indent="0">
              <a:buNone/>
              <a:defRPr sz="1200">
                <a:solidFill>
                  <a:schemeClr val="tx1">
                    <a:tint val="75000"/>
                  </a:schemeClr>
                </a:solidFill>
              </a:defRPr>
            </a:lvl2pPr>
            <a:lvl3pPr marL="685783" indent="0">
              <a:buNone/>
              <a:defRPr sz="1200">
                <a:solidFill>
                  <a:schemeClr val="tx1">
                    <a:tint val="75000"/>
                  </a:schemeClr>
                </a:solidFill>
              </a:defRPr>
            </a:lvl3pPr>
            <a:lvl4pPr marL="1028675" indent="0">
              <a:buNone/>
              <a:defRPr sz="1050">
                <a:solidFill>
                  <a:schemeClr val="tx1">
                    <a:tint val="75000"/>
                  </a:schemeClr>
                </a:solidFill>
              </a:defRPr>
            </a:lvl4pPr>
            <a:lvl5pPr marL="1371566" indent="0">
              <a:buNone/>
              <a:defRPr sz="1050">
                <a:solidFill>
                  <a:schemeClr val="tx1">
                    <a:tint val="75000"/>
                  </a:schemeClr>
                </a:solidFill>
              </a:defRPr>
            </a:lvl5pPr>
            <a:lvl6pPr marL="1714457" indent="0">
              <a:buNone/>
              <a:defRPr sz="1050">
                <a:solidFill>
                  <a:schemeClr val="tx1">
                    <a:tint val="75000"/>
                  </a:schemeClr>
                </a:solidFill>
              </a:defRPr>
            </a:lvl6pPr>
            <a:lvl7pPr marL="2057348" indent="0">
              <a:buNone/>
              <a:defRPr sz="1050">
                <a:solidFill>
                  <a:schemeClr val="tx1">
                    <a:tint val="75000"/>
                  </a:schemeClr>
                </a:solidFill>
              </a:defRPr>
            </a:lvl7pPr>
            <a:lvl8pPr marL="2400240" indent="0">
              <a:buNone/>
              <a:defRPr sz="1050">
                <a:solidFill>
                  <a:schemeClr val="tx1">
                    <a:tint val="75000"/>
                  </a:schemeClr>
                </a:solidFill>
              </a:defRPr>
            </a:lvl8pPr>
            <a:lvl9pPr marL="2743132" indent="0">
              <a:buNone/>
              <a:defRPr sz="105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B14ED9F-601D-4BA0-9D26-61082272468D}" type="datetimeFigureOut">
              <a:rPr kumimoji="1" lang="ja-JP" altLang="en-US" smtClean="0"/>
              <a:t>2020/5/1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062E73-4A60-46BC-A379-B67322D9E6A1}" type="slidenum">
              <a:rPr kumimoji="1" lang="ja-JP" altLang="en-US" smtClean="0"/>
              <a:t>‹#›</a:t>
            </a:fld>
            <a:endParaRPr kumimoji="1" lang="ja-JP" altLang="en-US"/>
          </a:p>
        </p:txBody>
      </p:sp>
      <p:cxnSp>
        <p:nvCxnSpPr>
          <p:cNvPr id="8" name="Straight Connector 7"/>
          <p:cNvCxnSpPr/>
          <p:nvPr/>
        </p:nvCxnSpPr>
        <p:spPr>
          <a:xfrm flipH="1" flipV="1">
            <a:off x="4717599" y="7603709"/>
            <a:ext cx="0" cy="13208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316866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76072" y="845312"/>
            <a:ext cx="5467541" cy="2166112"/>
          </a:xfrm>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576072" y="3302000"/>
            <a:ext cx="2674620" cy="58115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3368993" y="3302000"/>
            <a:ext cx="2674620" cy="58115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8B14ED9F-601D-4BA0-9D26-61082272468D}" type="datetimeFigureOut">
              <a:rPr kumimoji="1" lang="ja-JP" altLang="en-US" smtClean="0"/>
              <a:t>2020/5/1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62E73-4A60-46BC-A379-B67322D9E6A1}" type="slidenum">
              <a:rPr kumimoji="1" lang="ja-JP" altLang="en-US" smtClean="0"/>
              <a:t>‹#›</a:t>
            </a:fld>
            <a:endParaRPr kumimoji="1" lang="ja-JP" altLang="en-US"/>
          </a:p>
        </p:txBody>
      </p:sp>
    </p:spTree>
    <p:extLst>
      <p:ext uri="{BB962C8B-B14F-4D97-AF65-F5344CB8AC3E}">
        <p14:creationId xmlns:p14="http://schemas.microsoft.com/office/powerpoint/2010/main" val="391365205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576072" y="845312"/>
            <a:ext cx="5467541" cy="2166112"/>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576072" y="3148363"/>
            <a:ext cx="2674620" cy="1188720"/>
          </a:xfrm>
        </p:spPr>
        <p:txBody>
          <a:bodyPr lIns="137160" rIns="137160" anchor="ctr">
            <a:normAutofit/>
          </a:bodyPr>
          <a:lstStyle>
            <a:lvl1pPr marL="0" indent="0">
              <a:spcBef>
                <a:spcPct val="0"/>
              </a:spcBef>
              <a:spcAft>
                <a:spcPct val="0"/>
              </a:spcAft>
              <a:buNone/>
              <a:defRPr sz="1650" b="0" cap="none" baseline="0">
                <a:solidFill>
                  <a:schemeClr val="accent2">
                    <a:lumMod val="75000"/>
                  </a:schemeClr>
                </a:solidFill>
                <a:latin typeface="+mn-lt"/>
              </a:defRPr>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576072" y="4286805"/>
            <a:ext cx="2674620" cy="482671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3368993" y="3148363"/>
            <a:ext cx="2674620" cy="1188720"/>
          </a:xfrm>
        </p:spPr>
        <p:txBody>
          <a:bodyPr lIns="137160" rIns="137160" anchor="ctr">
            <a:normAutofit/>
          </a:bodyPr>
          <a:lstStyle>
            <a:lvl1pPr marL="0" indent="0">
              <a:spcBef>
                <a:spcPct val="0"/>
              </a:spcBef>
              <a:spcAft>
                <a:spcPct val="0"/>
              </a:spcAft>
              <a:buNone/>
              <a:defRPr lang="en-US" sz="1650" b="0" kern="1200" cap="none" baseline="0">
                <a:solidFill>
                  <a:schemeClr val="accent2">
                    <a:lumMod val="75000"/>
                  </a:schemeClr>
                </a:solidFill>
                <a:latin typeface="+mn-lt"/>
                <a:ea typeface="+mn-ea"/>
                <a:cs typeface="+mn-cs"/>
              </a:defRPr>
            </a:lvl1pPr>
            <a:lvl2pPr marL="342892" indent="0">
              <a:buNone/>
              <a:defRPr sz="1500" b="1"/>
            </a:lvl2pPr>
            <a:lvl3pPr marL="685783" indent="0">
              <a:buNone/>
              <a:defRPr sz="1350" b="1"/>
            </a:lvl3pPr>
            <a:lvl4pPr marL="1028675" indent="0">
              <a:buNone/>
              <a:defRPr sz="1200" b="1"/>
            </a:lvl4pPr>
            <a:lvl5pPr marL="1371566" indent="0">
              <a:buNone/>
              <a:defRPr sz="1200" b="1"/>
            </a:lvl5pPr>
            <a:lvl6pPr marL="1714457" indent="0">
              <a:buNone/>
              <a:defRPr sz="1200" b="1"/>
            </a:lvl6pPr>
            <a:lvl7pPr marL="2057348" indent="0">
              <a:buNone/>
              <a:defRPr sz="1200" b="1"/>
            </a:lvl7pPr>
            <a:lvl8pPr marL="2400240" indent="0">
              <a:buNone/>
              <a:defRPr sz="1200" b="1"/>
            </a:lvl8pPr>
            <a:lvl9pPr marL="2743132" indent="0">
              <a:buNone/>
              <a:defRPr sz="1200" b="1"/>
            </a:lvl9pPr>
          </a:lstStyle>
          <a:p>
            <a:pPr marL="0" lvl="0" indent="0" algn="l" defTabSz="685783" rtl="0" eaLnBrk="1" latinLnBrk="0" hangingPunct="1">
              <a:lnSpc>
                <a:spcPct val="90000"/>
              </a:lnSpc>
              <a:spcBef>
                <a:spcPts val="1350"/>
              </a:spcBef>
              <a:buNone/>
            </a:pPr>
            <a:r>
              <a:rPr lang="ja-JP" altLang="en-US"/>
              <a:t>マスター テキストの書式設定</a:t>
            </a:r>
          </a:p>
        </p:txBody>
      </p:sp>
      <p:sp>
        <p:nvSpPr>
          <p:cNvPr id="6" name="Content Placeholder 5"/>
          <p:cNvSpPr>
            <a:spLocks noGrp="1"/>
          </p:cNvSpPr>
          <p:nvPr>
            <p:ph sz="quarter" idx="4"/>
          </p:nvPr>
        </p:nvSpPr>
        <p:spPr>
          <a:xfrm>
            <a:off x="3368993" y="4286805"/>
            <a:ext cx="2674620" cy="482671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8B14ED9F-601D-4BA0-9D26-61082272468D}" type="datetimeFigureOut">
              <a:rPr kumimoji="1" lang="ja-JP" altLang="en-US" smtClean="0"/>
              <a:t>2020/5/1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062E73-4A60-46BC-A379-B67322D9E6A1}" type="slidenum">
              <a:rPr kumimoji="1" lang="ja-JP" altLang="en-US" smtClean="0"/>
              <a:t>‹#›</a:t>
            </a:fld>
            <a:endParaRPr kumimoji="1" lang="ja-JP" altLang="en-US"/>
          </a:p>
        </p:txBody>
      </p:sp>
    </p:spTree>
    <p:extLst>
      <p:ext uri="{BB962C8B-B14F-4D97-AF65-F5344CB8AC3E}">
        <p14:creationId xmlns:p14="http://schemas.microsoft.com/office/powerpoint/2010/main" val="156513594"/>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8B14ED9F-601D-4BA0-9D26-61082272468D}" type="datetimeFigureOut">
              <a:rPr kumimoji="1" lang="ja-JP" altLang="en-US" smtClean="0"/>
              <a:t>2020/5/1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062E73-4A60-46BC-A379-B67322D9E6A1}" type="slidenum">
              <a:rPr kumimoji="1" lang="ja-JP" altLang="en-US" smtClean="0"/>
              <a:t>‹#›</a:t>
            </a:fld>
            <a:endParaRPr kumimoji="1" lang="ja-JP" altLang="en-US"/>
          </a:p>
        </p:txBody>
      </p:sp>
    </p:spTree>
    <p:extLst>
      <p:ext uri="{BB962C8B-B14F-4D97-AF65-F5344CB8AC3E}">
        <p14:creationId xmlns:p14="http://schemas.microsoft.com/office/powerpoint/2010/main" val="57600255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14ED9F-601D-4BA0-9D26-61082272468D}" type="datetimeFigureOut">
              <a:rPr kumimoji="1" lang="ja-JP" altLang="en-US" smtClean="0"/>
              <a:t>2020/5/1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062E73-4A60-46BC-A379-B67322D9E6A1}" type="slidenum">
              <a:rPr kumimoji="1" lang="ja-JP" altLang="en-US" smtClean="0"/>
              <a:t>‹#›</a:t>
            </a:fld>
            <a:endParaRPr kumimoji="1" lang="ja-JP" altLang="en-US"/>
          </a:p>
        </p:txBody>
      </p:sp>
    </p:spTree>
    <p:extLst>
      <p:ext uri="{BB962C8B-B14F-4D97-AF65-F5344CB8AC3E}">
        <p14:creationId xmlns:p14="http://schemas.microsoft.com/office/powerpoint/2010/main" val="381634377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576072" y="681069"/>
            <a:ext cx="2468880" cy="2509520"/>
          </a:xfrm>
        </p:spPr>
        <p:txBody>
          <a:bodyPr>
            <a:noAutofit/>
          </a:bodyPr>
          <a:lstStyle>
            <a:lvl1pPr>
              <a:lnSpc>
                <a:spcPct val="80000"/>
              </a:lnSpc>
              <a:defRPr sz="2700"/>
            </a:lvl1pPr>
          </a:lstStyle>
          <a:p>
            <a:r>
              <a:rPr lang="ja-JP" altLang="en-US"/>
              <a:t>マスター タイトルの書式設定</a:t>
            </a:r>
            <a:endParaRPr lang="en-US"/>
          </a:p>
        </p:txBody>
      </p:sp>
      <p:sp>
        <p:nvSpPr>
          <p:cNvPr id="3" name="Content Placeholder 2"/>
          <p:cNvSpPr>
            <a:spLocks noGrp="1"/>
          </p:cNvSpPr>
          <p:nvPr>
            <p:ph idx="1"/>
          </p:nvPr>
        </p:nvSpPr>
        <p:spPr>
          <a:xfrm>
            <a:off x="3214687" y="1188720"/>
            <a:ext cx="3194114" cy="7488936"/>
          </a:xfrm>
        </p:spPr>
        <p:txBody>
          <a:bodyPr>
            <a:normAutofit/>
          </a:bodyPr>
          <a:lstStyle>
            <a:lvl1pPr>
              <a:defRPr sz="1500"/>
            </a:lvl1pPr>
            <a:lvl2pPr>
              <a:defRPr sz="1200"/>
            </a:lvl2pPr>
            <a:lvl3pPr>
              <a:defRPr sz="900"/>
            </a:lvl3pPr>
            <a:lvl4pPr>
              <a:defRPr sz="900"/>
            </a:lvl4pPr>
            <a:lvl5pPr>
              <a:defRPr sz="900"/>
            </a:lvl5pPr>
            <a:lvl6pPr>
              <a:defRPr sz="900"/>
            </a:lvl6pPr>
            <a:lvl7pPr>
              <a:defRPr sz="900"/>
            </a:lvl7pPr>
            <a:lvl8pPr>
              <a:defRPr sz="900"/>
            </a:lvl8pPr>
            <a:lvl9pPr>
              <a:defRPr sz="9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576072" y="3260842"/>
            <a:ext cx="2468880" cy="5434425"/>
          </a:xfrm>
        </p:spPr>
        <p:txBody>
          <a:bodyPr lIns="91440" rIns="91440">
            <a:normAutofit/>
          </a:bodyPr>
          <a:lstStyle>
            <a:lvl1pPr marL="0" indent="0">
              <a:lnSpc>
                <a:spcPct val="108000"/>
              </a:lnSpc>
              <a:spcBef>
                <a:spcPts val="450"/>
              </a:spcBef>
              <a:buNone/>
              <a:defRPr sz="1200"/>
            </a:lvl1pPr>
            <a:lvl2pPr marL="342892" indent="0">
              <a:buNone/>
              <a:defRPr sz="900"/>
            </a:lvl2pPr>
            <a:lvl3pPr marL="685783" indent="0">
              <a:buNone/>
              <a:defRPr sz="750"/>
            </a:lvl3pPr>
            <a:lvl4pPr marL="1028675" indent="0">
              <a:buNone/>
              <a:defRPr sz="675"/>
            </a:lvl4pPr>
            <a:lvl5pPr marL="1371566" indent="0">
              <a:buNone/>
              <a:defRPr sz="675"/>
            </a:lvl5pPr>
            <a:lvl6pPr marL="1714457" indent="0">
              <a:buNone/>
              <a:defRPr sz="675"/>
            </a:lvl6pPr>
            <a:lvl7pPr marL="2057348" indent="0">
              <a:buNone/>
              <a:defRPr sz="675"/>
            </a:lvl7pPr>
            <a:lvl8pPr marL="2400240" indent="0">
              <a:buNone/>
              <a:defRPr sz="675"/>
            </a:lvl8pPr>
            <a:lvl9pPr marL="2743132" indent="0">
              <a:buNone/>
              <a:defRPr sz="67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B14ED9F-601D-4BA0-9D26-61082272468D}" type="datetimeFigureOut">
              <a:rPr kumimoji="1" lang="ja-JP" altLang="en-US" smtClean="0"/>
              <a:t>2020/5/1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62E73-4A60-46BC-A379-B67322D9E6A1}" type="slidenum">
              <a:rPr kumimoji="1" lang="ja-JP" altLang="en-US" smtClean="0"/>
              <a:t>‹#›</a:t>
            </a:fld>
            <a:endParaRPr kumimoji="1" lang="ja-JP" altLang="en-US"/>
          </a:p>
        </p:txBody>
      </p:sp>
    </p:spTree>
    <p:extLst>
      <p:ext uri="{BB962C8B-B14F-4D97-AF65-F5344CB8AC3E}">
        <p14:creationId xmlns:p14="http://schemas.microsoft.com/office/powerpoint/2010/main" val="1817649257"/>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7175" y="7164644"/>
            <a:ext cx="4371975" cy="2113280"/>
          </a:xfrm>
        </p:spPr>
        <p:txBody>
          <a:bodyPr anchor="ctr">
            <a:normAutofit/>
          </a:bodyPr>
          <a:lstStyle>
            <a:lvl1pPr algn="r">
              <a:defRPr sz="3300" spc="150" baseline="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0" y="-1"/>
            <a:ext cx="6856286" cy="6604000"/>
          </a:xfrm>
          <a:solidFill>
            <a:schemeClr val="accent2">
              <a:lumMod val="60000"/>
              <a:lumOff val="40000"/>
            </a:schemeClr>
          </a:solidFill>
        </p:spPr>
        <p:txBody>
          <a:bodyPr lIns="457200" tIns="365760" anchor="t"/>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r>
              <a:rPr lang="ja-JP" altLang="en-US"/>
              <a:t>図を追加</a:t>
            </a:r>
            <a:endParaRPr lang="en-US"/>
          </a:p>
        </p:txBody>
      </p:sp>
      <p:sp>
        <p:nvSpPr>
          <p:cNvPr id="4" name="Text Placeholder 3"/>
          <p:cNvSpPr>
            <a:spLocks noGrp="1"/>
          </p:cNvSpPr>
          <p:nvPr>
            <p:ph type="body" sz="half" idx="2"/>
          </p:nvPr>
        </p:nvSpPr>
        <p:spPr>
          <a:xfrm>
            <a:off x="4843463" y="7164644"/>
            <a:ext cx="1800225" cy="2113280"/>
          </a:xfrm>
        </p:spPr>
        <p:txBody>
          <a:bodyPr lIns="91440" rIns="91440" anchor="ctr">
            <a:normAutofit/>
          </a:bodyPr>
          <a:lstStyle>
            <a:lvl1pPr marL="0" indent="0">
              <a:lnSpc>
                <a:spcPct val="100000"/>
              </a:lnSpc>
              <a:spcBef>
                <a:spcPct val="0"/>
              </a:spcBef>
              <a:buNone/>
              <a:defRPr sz="1200">
                <a:solidFill>
                  <a:schemeClr val="tx1">
                    <a:lumMod val="90000"/>
                    <a:lumOff val="10000"/>
                  </a:schemeClr>
                </a:solidFill>
              </a:defRPr>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B14ED9F-601D-4BA0-9D26-61082272468D}" type="datetimeFigureOut">
              <a:rPr kumimoji="1" lang="ja-JP" altLang="en-US" smtClean="0"/>
              <a:t>2020/5/1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062E73-4A60-46BC-A379-B67322D9E6A1}" type="slidenum">
              <a:rPr kumimoji="1" lang="ja-JP" altLang="en-US" smtClean="0"/>
              <a:t>‹#›</a:t>
            </a:fld>
            <a:endParaRPr kumimoji="1" lang="ja-JP" altLang="en-US"/>
          </a:p>
        </p:txBody>
      </p:sp>
      <p:cxnSp>
        <p:nvCxnSpPr>
          <p:cNvPr id="9" name="Straight Connector 8"/>
          <p:cNvCxnSpPr/>
          <p:nvPr/>
        </p:nvCxnSpPr>
        <p:spPr>
          <a:xfrm flipH="1" flipV="1">
            <a:off x="4717599" y="7603709"/>
            <a:ext cx="0" cy="13208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6337426"/>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76072" y="845312"/>
            <a:ext cx="5467541" cy="2166112"/>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576073" y="3302000"/>
            <a:ext cx="5467541" cy="5811520"/>
          </a:xfrm>
          <a:prstGeom prst="rect">
            <a:avLst/>
          </a:prstGeom>
        </p:spPr>
        <p:txBody>
          <a:bodyPr vert="horz" lIns="45720" tIns="45720" rIns="4572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576073" y="9346572"/>
            <a:ext cx="1211705" cy="396240"/>
          </a:xfrm>
          <a:prstGeom prst="rect">
            <a:avLst/>
          </a:prstGeom>
        </p:spPr>
        <p:txBody>
          <a:bodyPr vert="horz" lIns="91440" tIns="45720" rIns="91440" bIns="45720" rtlCol="0" anchor="ctr"/>
          <a:lstStyle>
            <a:lvl1pPr algn="l">
              <a:defRPr sz="750">
                <a:solidFill>
                  <a:schemeClr val="tx1">
                    <a:lumMod val="90000"/>
                    <a:lumOff val="10000"/>
                  </a:schemeClr>
                </a:solidFill>
                <a:latin typeface="+mj-lt"/>
              </a:defRPr>
            </a:lvl1pPr>
          </a:lstStyle>
          <a:p>
            <a:fld id="{8B14ED9F-601D-4BA0-9D26-61082272468D}" type="datetimeFigureOut">
              <a:rPr kumimoji="1" lang="ja-JP" altLang="en-US" smtClean="0"/>
              <a:t>2020/5/1</a:t>
            </a:fld>
            <a:endParaRPr kumimoji="1" lang="ja-JP" altLang="en-US"/>
          </a:p>
        </p:txBody>
      </p:sp>
      <p:sp>
        <p:nvSpPr>
          <p:cNvPr id="5" name="Footer Placeholder 4"/>
          <p:cNvSpPr>
            <a:spLocks noGrp="1"/>
          </p:cNvSpPr>
          <p:nvPr>
            <p:ph type="ftr" sz="quarter" idx="3"/>
          </p:nvPr>
        </p:nvSpPr>
        <p:spPr>
          <a:xfrm>
            <a:off x="2724150" y="9346572"/>
            <a:ext cx="3319571" cy="396240"/>
          </a:xfrm>
          <a:prstGeom prst="rect">
            <a:avLst/>
          </a:prstGeom>
        </p:spPr>
        <p:txBody>
          <a:bodyPr vert="horz" lIns="91440" tIns="45720" rIns="91440" bIns="45720" rtlCol="0" anchor="ctr"/>
          <a:lstStyle>
            <a:lvl1pPr algn="r">
              <a:defRPr sz="750" cap="all" baseline="0">
                <a:solidFill>
                  <a:schemeClr val="tx1">
                    <a:lumMod val="90000"/>
                    <a:lumOff val="10000"/>
                  </a:schemeClr>
                </a:solidFill>
                <a:latin typeface="+mj-lt"/>
              </a:defRPr>
            </a:lvl1pPr>
          </a:lstStyle>
          <a:p>
            <a:endParaRPr kumimoji="1" lang="ja-JP" altLang="en-US"/>
          </a:p>
        </p:txBody>
      </p:sp>
      <p:sp>
        <p:nvSpPr>
          <p:cNvPr id="6" name="Slide Number Placeholder 5"/>
          <p:cNvSpPr>
            <a:spLocks noGrp="1"/>
          </p:cNvSpPr>
          <p:nvPr>
            <p:ph type="sldNum" sz="quarter" idx="4"/>
          </p:nvPr>
        </p:nvSpPr>
        <p:spPr>
          <a:xfrm>
            <a:off x="6096000" y="9346572"/>
            <a:ext cx="547688" cy="396240"/>
          </a:xfrm>
          <a:prstGeom prst="rect">
            <a:avLst/>
          </a:prstGeom>
        </p:spPr>
        <p:txBody>
          <a:bodyPr vert="horz" lIns="91440" tIns="45720" rIns="91440" bIns="45720" rtlCol="0" anchor="ctr"/>
          <a:lstStyle>
            <a:lvl1pPr algn="l">
              <a:defRPr sz="750">
                <a:solidFill>
                  <a:schemeClr val="tx1">
                    <a:lumMod val="90000"/>
                    <a:lumOff val="10000"/>
                  </a:schemeClr>
                </a:solidFill>
                <a:latin typeface="+mj-lt"/>
              </a:defRPr>
            </a:lvl1pPr>
          </a:lstStyle>
          <a:p>
            <a:fld id="{93062E73-4A60-46BC-A379-B67322D9E6A1}" type="slidenum">
              <a:rPr kumimoji="1" lang="ja-JP" altLang="en-US" smtClean="0"/>
              <a:t>‹#›</a:t>
            </a:fld>
            <a:endParaRPr kumimoji="1" lang="ja-JP" altLang="en-US"/>
          </a:p>
        </p:txBody>
      </p:sp>
    </p:spTree>
    <p:extLst>
      <p:ext uri="{BB962C8B-B14F-4D97-AF65-F5344CB8AC3E}">
        <p14:creationId xmlns:p14="http://schemas.microsoft.com/office/powerpoint/2010/main" val="2196920936"/>
      </p:ext>
    </p:extLst>
  </p:cSld>
  <p:clrMap bg1="lt1" tx1="dk1" bg2="lt2" tx2="dk2" accent1="accent1" accent2="accent2" accent3="accent3" accent4="accent4" accent5="accent5" accent6="accent6" hlink="hlink" folHlink="folHlink"/>
  <p:sldLayoutIdLst>
    <p:sldLayoutId id="2147484063" r:id="rId1"/>
    <p:sldLayoutId id="2147484064" r:id="rId2"/>
    <p:sldLayoutId id="2147484065" r:id="rId3"/>
    <p:sldLayoutId id="2147484066" r:id="rId4"/>
    <p:sldLayoutId id="2147484067" r:id="rId5"/>
    <p:sldLayoutId id="2147484068" r:id="rId6"/>
    <p:sldLayoutId id="2147484069" r:id="rId7"/>
    <p:sldLayoutId id="2147484070" r:id="rId8"/>
    <p:sldLayoutId id="2147484071" r:id="rId9"/>
    <p:sldLayoutId id="2147484072" r:id="rId10"/>
    <p:sldLayoutId id="2147484073" r:id="rId11"/>
  </p:sldLayoutIdLst>
  <p:transition/>
  <p:txStyles>
    <p:titleStyle>
      <a:lvl1pPr algn="l" defTabSz="685783" rtl="0" eaLnBrk="1" latinLnBrk="0" hangingPunct="1">
        <a:lnSpc>
          <a:spcPct val="80000"/>
        </a:lnSpc>
        <a:spcBef>
          <a:spcPct val="0"/>
        </a:spcBef>
        <a:buNone/>
        <a:defRPr kumimoji="1" sz="3300" kern="1200" cap="all" spc="75" baseline="0">
          <a:solidFill>
            <a:schemeClr val="tx1">
              <a:lumMod val="90000"/>
              <a:lumOff val="10000"/>
            </a:schemeClr>
          </a:solidFill>
          <a:latin typeface="+mj-lt"/>
          <a:ea typeface="+mj-ea"/>
          <a:cs typeface="+mj-cs"/>
        </a:defRPr>
      </a:lvl1pPr>
    </p:titleStyle>
    <p:bodyStyle>
      <a:lvl1pPr marL="68580" indent="-68580" algn="l" defTabSz="685783" rtl="0" eaLnBrk="1" latinLnBrk="0" hangingPunct="1">
        <a:lnSpc>
          <a:spcPct val="90000"/>
        </a:lnSpc>
        <a:spcBef>
          <a:spcPts val="900"/>
        </a:spcBef>
        <a:spcAft>
          <a:spcPts val="150"/>
        </a:spcAft>
        <a:buClr>
          <a:schemeClr val="accent2"/>
        </a:buClr>
        <a:buSzTx/>
        <a:buFont typeface="Tw Cen MT" panose="020B0602020104020603" pitchFamily="34" charset="0"/>
        <a:buChar char=" "/>
        <a:defRPr kumimoji="1" sz="1500" kern="1200">
          <a:solidFill>
            <a:schemeClr val="tx1"/>
          </a:solidFill>
          <a:latin typeface="+mn-lt"/>
          <a:ea typeface="+mn-ea"/>
          <a:cs typeface="+mn-cs"/>
        </a:defRPr>
      </a:lvl1pPr>
      <a:lvl2pPr marL="198882" indent="-102868" algn="l" defTabSz="685783" rtl="0" eaLnBrk="1" latinLnBrk="0" hangingPunct="1">
        <a:lnSpc>
          <a:spcPct val="90000"/>
        </a:lnSpc>
        <a:spcBef>
          <a:spcPts val="150"/>
        </a:spcBef>
        <a:spcAft>
          <a:spcPts val="300"/>
        </a:spcAft>
        <a:buClr>
          <a:schemeClr val="accent2"/>
        </a:buClr>
        <a:buFont typeface="Wingdings 3" pitchFamily="18" charset="2"/>
        <a:buChar char=""/>
        <a:defRPr kumimoji="1" sz="1200" kern="1200">
          <a:solidFill>
            <a:schemeClr val="tx1"/>
          </a:solidFill>
          <a:latin typeface="+mn-lt"/>
          <a:ea typeface="+mn-ea"/>
          <a:cs typeface="+mn-cs"/>
        </a:defRPr>
      </a:lvl2pPr>
      <a:lvl3pPr marL="336042" indent="-102868" algn="l" defTabSz="685783" rtl="0" eaLnBrk="1" latinLnBrk="0" hangingPunct="1">
        <a:lnSpc>
          <a:spcPct val="90000"/>
        </a:lnSpc>
        <a:spcBef>
          <a:spcPts val="150"/>
        </a:spcBef>
        <a:spcAft>
          <a:spcPts val="300"/>
        </a:spcAft>
        <a:buClr>
          <a:schemeClr val="accent2"/>
        </a:buClr>
        <a:buFont typeface="Wingdings 3" pitchFamily="18" charset="2"/>
        <a:buChar char=""/>
        <a:defRPr kumimoji="1" sz="900" kern="1200">
          <a:solidFill>
            <a:schemeClr val="tx1"/>
          </a:solidFill>
          <a:latin typeface="+mn-lt"/>
          <a:ea typeface="+mn-ea"/>
          <a:cs typeface="+mn-cs"/>
        </a:defRPr>
      </a:lvl3pPr>
      <a:lvl4pPr marL="445770" indent="-102868" algn="l" defTabSz="685783" rtl="0" eaLnBrk="1" latinLnBrk="0" hangingPunct="1">
        <a:lnSpc>
          <a:spcPct val="90000"/>
        </a:lnSpc>
        <a:spcBef>
          <a:spcPts val="150"/>
        </a:spcBef>
        <a:spcAft>
          <a:spcPts val="300"/>
        </a:spcAft>
        <a:buClr>
          <a:schemeClr val="accent2"/>
        </a:buClr>
        <a:buFont typeface="Wingdings 3" pitchFamily="18" charset="2"/>
        <a:buChar char=""/>
        <a:defRPr kumimoji="1" sz="900" kern="1200">
          <a:solidFill>
            <a:schemeClr val="tx1"/>
          </a:solidFill>
          <a:latin typeface="+mn-lt"/>
          <a:ea typeface="+mn-ea"/>
          <a:cs typeface="+mn-cs"/>
        </a:defRPr>
      </a:lvl4pPr>
      <a:lvl5pPr marL="582930" indent="-102868" algn="l" defTabSz="685783" rtl="0" eaLnBrk="1" latinLnBrk="0" hangingPunct="1">
        <a:lnSpc>
          <a:spcPct val="90000"/>
        </a:lnSpc>
        <a:spcBef>
          <a:spcPts val="150"/>
        </a:spcBef>
        <a:spcAft>
          <a:spcPts val="300"/>
        </a:spcAft>
        <a:buClr>
          <a:schemeClr val="accent2"/>
        </a:buClr>
        <a:buFont typeface="Wingdings 3" pitchFamily="18" charset="2"/>
        <a:buChar char=""/>
        <a:defRPr kumimoji="1" sz="900" kern="1200">
          <a:solidFill>
            <a:schemeClr val="tx1"/>
          </a:solidFill>
          <a:latin typeface="+mn-lt"/>
          <a:ea typeface="+mn-ea"/>
          <a:cs typeface="+mn-cs"/>
        </a:defRPr>
      </a:lvl5pPr>
      <a:lvl6pPr marL="685800" indent="-102868" algn="l" defTabSz="685783" rtl="0" eaLnBrk="1" latinLnBrk="0" hangingPunct="1">
        <a:lnSpc>
          <a:spcPct val="90000"/>
        </a:lnSpc>
        <a:spcBef>
          <a:spcPts val="150"/>
        </a:spcBef>
        <a:spcAft>
          <a:spcPts val="300"/>
        </a:spcAft>
        <a:buClr>
          <a:schemeClr val="accent2"/>
        </a:buClr>
        <a:buFont typeface="Wingdings 3" pitchFamily="18" charset="2"/>
        <a:buChar char=""/>
        <a:defRPr kumimoji="1" sz="900" kern="1200">
          <a:solidFill>
            <a:schemeClr val="tx1"/>
          </a:solidFill>
          <a:latin typeface="+mn-lt"/>
          <a:ea typeface="+mn-ea"/>
          <a:cs typeface="+mn-cs"/>
        </a:defRPr>
      </a:lvl6pPr>
      <a:lvl7pPr marL="795528" indent="-102868" algn="l" defTabSz="685783" rtl="0" eaLnBrk="1" latinLnBrk="0" hangingPunct="1">
        <a:lnSpc>
          <a:spcPct val="90000"/>
        </a:lnSpc>
        <a:spcBef>
          <a:spcPts val="150"/>
        </a:spcBef>
        <a:spcAft>
          <a:spcPts val="300"/>
        </a:spcAft>
        <a:buClr>
          <a:schemeClr val="accent2"/>
        </a:buClr>
        <a:buFont typeface="Wingdings 3" pitchFamily="18" charset="2"/>
        <a:buChar char=""/>
        <a:defRPr kumimoji="1" sz="900" kern="1200">
          <a:solidFill>
            <a:schemeClr val="tx1"/>
          </a:solidFill>
          <a:latin typeface="+mn-lt"/>
          <a:ea typeface="+mn-ea"/>
          <a:cs typeface="+mn-cs"/>
        </a:defRPr>
      </a:lvl7pPr>
      <a:lvl8pPr marL="912114" indent="-102868" algn="l" defTabSz="685783" rtl="0" eaLnBrk="1" latinLnBrk="0" hangingPunct="1">
        <a:lnSpc>
          <a:spcPct val="90000"/>
        </a:lnSpc>
        <a:spcBef>
          <a:spcPts val="150"/>
        </a:spcBef>
        <a:spcAft>
          <a:spcPts val="300"/>
        </a:spcAft>
        <a:buClr>
          <a:schemeClr val="accent2"/>
        </a:buClr>
        <a:buFont typeface="Wingdings 3" pitchFamily="18" charset="2"/>
        <a:buChar char=""/>
        <a:defRPr kumimoji="1" sz="900" kern="1200">
          <a:solidFill>
            <a:schemeClr val="tx1"/>
          </a:solidFill>
          <a:latin typeface="+mn-lt"/>
          <a:ea typeface="+mn-ea"/>
          <a:cs typeface="+mn-cs"/>
        </a:defRPr>
      </a:lvl8pPr>
      <a:lvl9pPr marL="1021842" indent="-102868" algn="l" defTabSz="685783" rtl="0" eaLnBrk="1" latinLnBrk="0" hangingPunct="1">
        <a:lnSpc>
          <a:spcPct val="90000"/>
        </a:lnSpc>
        <a:spcBef>
          <a:spcPts val="150"/>
        </a:spcBef>
        <a:spcAft>
          <a:spcPts val="300"/>
        </a:spcAft>
        <a:buClr>
          <a:schemeClr val="accent2"/>
        </a:buClr>
        <a:buFont typeface="Wingdings 3" pitchFamily="18" charset="2"/>
        <a:buChar char=""/>
        <a:defRPr kumimoji="1" sz="900" kern="1200">
          <a:solidFill>
            <a:schemeClr val="tx1"/>
          </a:solidFill>
          <a:latin typeface="+mn-lt"/>
          <a:ea typeface="+mn-ea"/>
          <a:cs typeface="+mn-cs"/>
        </a:defRPr>
      </a:lvl9pPr>
    </p:bodyStyle>
    <p:otherStyle>
      <a:defPPr>
        <a:defRPr lang="en-US"/>
      </a:defPPr>
      <a:lvl1pPr marL="0" algn="l" defTabSz="685783" rtl="0" eaLnBrk="1" latinLnBrk="0" hangingPunct="1">
        <a:defRPr kumimoji="1" sz="1350" kern="1200">
          <a:solidFill>
            <a:schemeClr val="tx1"/>
          </a:solidFill>
          <a:latin typeface="+mn-lt"/>
          <a:ea typeface="+mn-ea"/>
          <a:cs typeface="+mn-cs"/>
        </a:defRPr>
      </a:lvl1pPr>
      <a:lvl2pPr marL="342892" algn="l" defTabSz="685783" rtl="0" eaLnBrk="1" latinLnBrk="0" hangingPunct="1">
        <a:defRPr kumimoji="1" sz="1350" kern="1200">
          <a:solidFill>
            <a:schemeClr val="tx1"/>
          </a:solidFill>
          <a:latin typeface="+mn-lt"/>
          <a:ea typeface="+mn-ea"/>
          <a:cs typeface="+mn-cs"/>
        </a:defRPr>
      </a:lvl2pPr>
      <a:lvl3pPr marL="685783" algn="l" defTabSz="685783" rtl="0" eaLnBrk="1" latinLnBrk="0" hangingPunct="1">
        <a:defRPr kumimoji="1" sz="1350" kern="1200">
          <a:solidFill>
            <a:schemeClr val="tx1"/>
          </a:solidFill>
          <a:latin typeface="+mn-lt"/>
          <a:ea typeface="+mn-ea"/>
          <a:cs typeface="+mn-cs"/>
        </a:defRPr>
      </a:lvl3pPr>
      <a:lvl4pPr marL="1028675" algn="l" defTabSz="685783" rtl="0" eaLnBrk="1" latinLnBrk="0" hangingPunct="1">
        <a:defRPr kumimoji="1" sz="1350" kern="1200">
          <a:solidFill>
            <a:schemeClr val="tx1"/>
          </a:solidFill>
          <a:latin typeface="+mn-lt"/>
          <a:ea typeface="+mn-ea"/>
          <a:cs typeface="+mn-cs"/>
        </a:defRPr>
      </a:lvl4pPr>
      <a:lvl5pPr marL="1371566" algn="l" defTabSz="685783" rtl="0" eaLnBrk="1" latinLnBrk="0" hangingPunct="1">
        <a:defRPr kumimoji="1" sz="1350" kern="1200">
          <a:solidFill>
            <a:schemeClr val="tx1"/>
          </a:solidFill>
          <a:latin typeface="+mn-lt"/>
          <a:ea typeface="+mn-ea"/>
          <a:cs typeface="+mn-cs"/>
        </a:defRPr>
      </a:lvl5pPr>
      <a:lvl6pPr marL="1714457" algn="l" defTabSz="685783" rtl="0" eaLnBrk="1" latinLnBrk="0" hangingPunct="1">
        <a:defRPr kumimoji="1" sz="1350" kern="1200">
          <a:solidFill>
            <a:schemeClr val="tx1"/>
          </a:solidFill>
          <a:latin typeface="+mn-lt"/>
          <a:ea typeface="+mn-ea"/>
          <a:cs typeface="+mn-cs"/>
        </a:defRPr>
      </a:lvl6pPr>
      <a:lvl7pPr marL="2057348" algn="l" defTabSz="685783" rtl="0" eaLnBrk="1" latinLnBrk="0" hangingPunct="1">
        <a:defRPr kumimoji="1" sz="1350" kern="1200">
          <a:solidFill>
            <a:schemeClr val="tx1"/>
          </a:solidFill>
          <a:latin typeface="+mn-lt"/>
          <a:ea typeface="+mn-ea"/>
          <a:cs typeface="+mn-cs"/>
        </a:defRPr>
      </a:lvl7pPr>
      <a:lvl8pPr marL="2400240" algn="l" defTabSz="685783" rtl="0" eaLnBrk="1" latinLnBrk="0" hangingPunct="1">
        <a:defRPr kumimoji="1" sz="1350" kern="1200">
          <a:solidFill>
            <a:schemeClr val="tx1"/>
          </a:solidFill>
          <a:latin typeface="+mn-lt"/>
          <a:ea typeface="+mn-ea"/>
          <a:cs typeface="+mn-cs"/>
        </a:defRPr>
      </a:lvl8pPr>
      <a:lvl9pPr marL="2743132" algn="l" defTabSz="685783"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soumu.go.jp/main_content/000545372.pdf" TargetMode="External"/><Relationship Id="rId2" Type="http://schemas.openxmlformats.org/officeDocument/2006/relationships/hyperlink" Target="about:blank" TargetMode="External"/><Relationship Id="rId1" Type="http://schemas.openxmlformats.org/officeDocument/2006/relationships/slideLayout" Target="../slideLayouts/slideLayout2.xml"/><Relationship Id="rId4" Type="http://schemas.openxmlformats.org/officeDocument/2006/relationships/hyperlink" Target="https://www.nisc.go.jp/security-site/telewor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217170" y="1148408"/>
            <a:ext cx="6647551" cy="4315514"/>
          </a:xfrm>
          <a:prstGeom prst="rect">
            <a:avLst/>
          </a:prstGeom>
        </p:spPr>
        <p:txBody>
          <a:bodyPr wrap="square" lIns="36000" tIns="36000" rIns="36000" bIns="36000">
            <a:normAutofit fontScale="92500" lnSpcReduction="20000"/>
          </a:bodyPr>
          <a:lstStyle/>
          <a:p>
            <a:pPr>
              <a:lnSpc>
                <a:spcPct val="120000"/>
              </a:lnSpc>
            </a:pPr>
            <a:r>
              <a:rPr lang="en-US" sz="1200" b="1" i="0" u="none" strike="noStrike" cap="none" baseline="0" dirty="0">
                <a:solidFill>
                  <a:srgbClr val="231815"/>
                </a:solidFill>
                <a:effectLst/>
                <a:uFillTx/>
                <a:latin typeface="Arial" panose="020B0604020202020204" pitchFamily="34" charset="0"/>
                <a:cs typeface="Arial" panose="020B0604020202020204" pitchFamily="34" charset="0"/>
              </a:rPr>
              <a:t>Project on Telework Manager Consultation (MIC)</a:t>
            </a:r>
          </a:p>
          <a:p>
            <a:pPr>
              <a:lnSpc>
                <a:spcPct val="120000"/>
              </a:lnSpc>
            </a:pPr>
            <a:r>
              <a:rPr lang="en-US" sz="1050" b="0" i="0" u="none" strike="noStrike" cap="none" baseline="0" dirty="0">
                <a:solidFill>
                  <a:srgbClr val="231815"/>
                </a:solidFill>
                <a:effectLst/>
                <a:uFillTx/>
                <a:latin typeface="Arial" panose="020B0604020202020204" pitchFamily="34" charset="0"/>
                <a:cs typeface="Arial" panose="020B0604020202020204" pitchFamily="34" charset="0"/>
                <a:hlinkClick r:id="rId2" history="0"/>
              </a:rPr>
              <a:t>https://</a:t>
            </a:r>
            <a:r>
              <a:rPr lang="en-US" sz="1050" b="0" i="0" u="none" strike="noStrike" cap="none" baseline="0" dirty="0" err="1">
                <a:solidFill>
                  <a:srgbClr val="231815"/>
                </a:solidFill>
                <a:effectLst/>
                <a:uFillTx/>
                <a:latin typeface="Arial" panose="020B0604020202020204" pitchFamily="34" charset="0"/>
                <a:cs typeface="Arial" panose="020B0604020202020204" pitchFamily="34" charset="0"/>
                <a:hlinkClick r:id="rId2" history="0"/>
              </a:rPr>
              <a:t>www.nttdata-strategy.com</a:t>
            </a:r>
            <a:r>
              <a:rPr lang="en-US" sz="1050" b="0" i="0" u="none" strike="noStrike" cap="none" baseline="0" dirty="0">
                <a:solidFill>
                  <a:srgbClr val="231815"/>
                </a:solidFill>
                <a:effectLst/>
                <a:uFillTx/>
                <a:latin typeface="Arial" panose="020B0604020202020204" pitchFamily="34" charset="0"/>
                <a:cs typeface="Arial" panose="020B0604020202020204" pitchFamily="34" charset="0"/>
                <a:hlinkClick r:id="rId2" history="0"/>
              </a:rPr>
              <a:t>/</a:t>
            </a:r>
            <a:r>
              <a:rPr lang="en-US" sz="1050" b="0" i="0" u="none" strike="noStrike" cap="none" baseline="0" dirty="0" err="1">
                <a:solidFill>
                  <a:srgbClr val="231815"/>
                </a:solidFill>
                <a:effectLst/>
                <a:uFillTx/>
                <a:latin typeface="Arial" panose="020B0604020202020204" pitchFamily="34" charset="0"/>
                <a:cs typeface="Arial" panose="020B0604020202020204" pitchFamily="34" charset="0"/>
                <a:hlinkClick r:id="rId2" history="0"/>
              </a:rPr>
              <a:t>r01telework</a:t>
            </a:r>
            <a:r>
              <a:rPr lang="en-US" sz="1050" b="0" i="0" u="none" strike="noStrike" cap="none" baseline="0" dirty="0">
                <a:solidFill>
                  <a:srgbClr val="231815"/>
                </a:solidFill>
                <a:effectLst/>
                <a:uFillTx/>
                <a:latin typeface="Arial" panose="020B0604020202020204" pitchFamily="34" charset="0"/>
                <a:cs typeface="Arial" panose="020B0604020202020204" pitchFamily="34" charset="0"/>
                <a:hlinkClick r:id="rId2" history="0"/>
              </a:rPr>
              <a:t>/</a:t>
            </a:r>
          </a:p>
          <a:p>
            <a:pPr>
              <a:lnSpc>
                <a:spcPct val="120000"/>
              </a:lnSpc>
            </a:pPr>
            <a:r>
              <a:rPr lang="en-US" sz="1050" b="0" i="0" u="none" strike="noStrike" cap="none" baseline="0" dirty="0">
                <a:effectLst/>
                <a:uFillTx/>
                <a:latin typeface="Arial" panose="020B0604020202020204" pitchFamily="34" charset="0"/>
                <a:cs typeface="Arial" panose="020B0604020202020204" pitchFamily="34" charset="0"/>
              </a:rPr>
              <a:t>Experts with telework know-how provide free website and telephone consultation.</a:t>
            </a:r>
          </a:p>
          <a:p>
            <a:pPr>
              <a:lnSpc>
                <a:spcPct val="120000"/>
              </a:lnSpc>
            </a:pPr>
            <a:r>
              <a:rPr lang="en-US" sz="1050" b="0" i="0" u="none" strike="noStrike" cap="none" baseline="0" dirty="0">
                <a:effectLst/>
                <a:uFillTx/>
                <a:latin typeface="Arial" panose="020B0604020202020204" pitchFamily="34" charset="0"/>
                <a:cs typeface="Arial" panose="020B0604020202020204" pitchFamily="34" charset="0"/>
              </a:rPr>
              <a:t>Application form: https://</a:t>
            </a:r>
            <a:r>
              <a:rPr lang="en-US" sz="1050" b="0" i="0" u="none" strike="noStrike" cap="none" baseline="0" dirty="0" err="1">
                <a:effectLst/>
                <a:uFillTx/>
                <a:latin typeface="Arial" panose="020B0604020202020204" pitchFamily="34" charset="0"/>
                <a:cs typeface="Arial" panose="020B0604020202020204" pitchFamily="34" charset="0"/>
              </a:rPr>
              <a:t>krs.bz</a:t>
            </a:r>
            <a:r>
              <a:rPr lang="en-US" sz="1050" b="0" i="0" u="none" strike="noStrike" cap="none" baseline="0" dirty="0">
                <a:effectLst/>
                <a:uFillTx/>
                <a:latin typeface="Arial" panose="020B0604020202020204" pitchFamily="34" charset="0"/>
                <a:cs typeface="Arial" panose="020B0604020202020204" pitchFamily="34" charset="0"/>
              </a:rPr>
              <a:t>/</a:t>
            </a:r>
            <a:r>
              <a:rPr lang="en-US" sz="1050" b="0" i="0" u="none" strike="noStrike" cap="none" baseline="0" dirty="0" err="1">
                <a:effectLst/>
                <a:uFillTx/>
                <a:latin typeface="Arial" panose="020B0604020202020204" pitchFamily="34" charset="0"/>
                <a:cs typeface="Arial" panose="020B0604020202020204" pitchFamily="34" charset="0"/>
              </a:rPr>
              <a:t>twmr01</a:t>
            </a:r>
            <a:r>
              <a:rPr lang="en-US" sz="1050" b="0" i="0" u="none" strike="noStrike" cap="none" baseline="0" dirty="0">
                <a:effectLst/>
                <a:uFillTx/>
                <a:latin typeface="Arial" panose="020B0604020202020204" pitchFamily="34" charset="0"/>
                <a:cs typeface="Arial" panose="020B0604020202020204" pitchFamily="34" charset="0"/>
              </a:rPr>
              <a:t>/m/</a:t>
            </a:r>
            <a:r>
              <a:rPr lang="en-US" sz="1050" b="0" i="0" u="none" strike="noStrike" cap="none" baseline="0" dirty="0" err="1">
                <a:effectLst/>
                <a:uFillTx/>
                <a:latin typeface="Arial" panose="020B0604020202020204" pitchFamily="34" charset="0"/>
                <a:cs typeface="Arial" panose="020B0604020202020204" pitchFamily="34" charset="0"/>
              </a:rPr>
              <a:t>kigyou_application</a:t>
            </a:r>
            <a:endParaRPr lang="en-US" sz="1050" b="0" i="0" u="none" strike="noStrike" cap="none" baseline="0" dirty="0">
              <a:effectLst/>
              <a:uFillTx/>
              <a:latin typeface="Arial" panose="020B0604020202020204" pitchFamily="34" charset="0"/>
              <a:cs typeface="Arial" panose="020B0604020202020204" pitchFamily="34" charset="0"/>
            </a:endParaRPr>
          </a:p>
          <a:p>
            <a:pPr>
              <a:lnSpc>
                <a:spcPct val="120000"/>
              </a:lnSpc>
            </a:pPr>
            <a:r>
              <a:rPr lang="en-US" sz="1050" b="0" i="0" u="none" strike="noStrike" cap="none" baseline="0" dirty="0">
                <a:effectLst/>
                <a:uFillTx/>
                <a:latin typeface="Arial" panose="020B0604020202020204" pitchFamily="34" charset="0"/>
                <a:cs typeface="Arial" panose="020B0604020202020204" pitchFamily="34" charset="0"/>
              </a:rPr>
              <a:t>Inquiries (03-5213-4032) (Reception hours: 10:00 am to 6:00 pm on weekdays)</a:t>
            </a:r>
          </a:p>
          <a:p>
            <a:pPr>
              <a:lnSpc>
                <a:spcPct val="120000"/>
              </a:lnSpc>
              <a:spcAft>
                <a:spcPts val="600"/>
              </a:spcAft>
            </a:pPr>
            <a:r>
              <a:rPr lang="en-US" sz="1050" b="0" i="0" u="none" strike="noStrike" cap="none" baseline="0" dirty="0">
                <a:effectLst/>
                <a:uFillTx/>
                <a:latin typeface="Arial" panose="020B0604020202020204" pitchFamily="34" charset="0"/>
                <a:cs typeface="Arial" panose="020B0604020202020204" pitchFamily="34" charset="0"/>
              </a:rPr>
              <a:t>Email: </a:t>
            </a:r>
            <a:r>
              <a:rPr lang="en-US" sz="1050" b="0" i="0" u="none" strike="noStrike" cap="none" baseline="0" dirty="0" err="1">
                <a:solidFill>
                  <a:srgbClr val="000000"/>
                </a:solidFill>
                <a:effectLst/>
                <a:uFillTx/>
                <a:latin typeface="Arial" panose="020B0604020202020204" pitchFamily="34" charset="0"/>
                <a:cs typeface="Arial" panose="020B0604020202020204" pitchFamily="34" charset="0"/>
              </a:rPr>
              <a:t>twm@nttdata-strategy.com</a:t>
            </a:r>
            <a:endParaRPr lang="en-US" sz="1050" b="0" i="0" u="none" strike="noStrike" cap="none" baseline="0" dirty="0">
              <a:solidFill>
                <a:srgbClr val="000000"/>
              </a:solidFill>
              <a:effectLst/>
              <a:uFillTx/>
              <a:latin typeface="Arial" panose="020B0604020202020204" pitchFamily="34" charset="0"/>
              <a:cs typeface="Arial" panose="020B0604020202020204" pitchFamily="34" charset="0"/>
            </a:endParaRPr>
          </a:p>
          <a:p>
            <a:pPr>
              <a:lnSpc>
                <a:spcPct val="120000"/>
              </a:lnSpc>
            </a:pPr>
            <a:r>
              <a:rPr lang="en-US" sz="1200" b="1" i="0" u="none" strike="noStrike" cap="none" baseline="0" dirty="0">
                <a:solidFill>
                  <a:srgbClr val="000000"/>
                </a:solidFill>
                <a:effectLst/>
                <a:uFillTx/>
                <a:latin typeface="Arial" panose="020B0604020202020204" pitchFamily="34" charset="0"/>
                <a:cs typeface="Arial" panose="020B0604020202020204" pitchFamily="34" charset="0"/>
              </a:rPr>
              <a:t>Telework Counseling Center (</a:t>
            </a:r>
            <a:r>
              <a:rPr lang="en-US" sz="1200" b="1" i="0" u="none" strike="noStrike" cap="none" baseline="0" dirty="0" err="1">
                <a:solidFill>
                  <a:srgbClr val="000000"/>
                </a:solidFill>
                <a:effectLst/>
                <a:uFillTx/>
                <a:latin typeface="Arial" panose="020B0604020202020204" pitchFamily="34" charset="0"/>
                <a:cs typeface="Arial" panose="020B0604020202020204" pitchFamily="34" charset="0"/>
              </a:rPr>
              <a:t>MHLW</a:t>
            </a:r>
            <a:r>
              <a:rPr lang="en-US" sz="1200" b="1" i="0" u="none" strike="noStrike" cap="none" baseline="0" dirty="0">
                <a:solidFill>
                  <a:srgbClr val="000000"/>
                </a:solidFill>
                <a:effectLst/>
                <a:uFillTx/>
                <a:latin typeface="Arial" panose="020B0604020202020204" pitchFamily="34" charset="0"/>
                <a:cs typeface="Arial" panose="020B0604020202020204" pitchFamily="34" charset="0"/>
              </a:rPr>
              <a:t>)</a:t>
            </a:r>
          </a:p>
          <a:p>
            <a:pPr>
              <a:lnSpc>
                <a:spcPct val="120000"/>
              </a:lnSpc>
            </a:pPr>
            <a:r>
              <a:rPr lang="en-US" sz="1050" b="0" i="0" u="none" strike="noStrike" cap="none" baseline="0" dirty="0">
                <a:solidFill>
                  <a:srgbClr val="FF0000"/>
                </a:solidFill>
                <a:effectLst/>
                <a:uFillTx/>
                <a:latin typeface="Arial" panose="020B0604020202020204" pitchFamily="34" charset="0"/>
                <a:cs typeface="Arial" panose="020B0604020202020204" pitchFamily="34" charset="0"/>
                <a:hlinkClick r:id="rId2" history="0"/>
              </a:rPr>
              <a:t>https://</a:t>
            </a:r>
            <a:r>
              <a:rPr lang="en-US" sz="1050" b="0" i="0" u="none" strike="noStrike" cap="none" baseline="0" dirty="0" err="1">
                <a:solidFill>
                  <a:srgbClr val="FF0000"/>
                </a:solidFill>
                <a:effectLst/>
                <a:uFillTx/>
                <a:latin typeface="Arial" panose="020B0604020202020204" pitchFamily="34" charset="0"/>
                <a:cs typeface="Arial" panose="020B0604020202020204" pitchFamily="34" charset="0"/>
                <a:hlinkClick r:id="rId2" history="0"/>
              </a:rPr>
              <a:t>www.tw-sodan.jp</a:t>
            </a:r>
            <a:r>
              <a:rPr lang="en-US" sz="1050" b="0" i="0" u="none" strike="noStrike" cap="none" baseline="0" dirty="0">
                <a:solidFill>
                  <a:srgbClr val="FF0000"/>
                </a:solidFill>
                <a:effectLst/>
                <a:uFillTx/>
                <a:latin typeface="Arial" panose="020B0604020202020204" pitchFamily="34" charset="0"/>
                <a:cs typeface="Arial" panose="020B0604020202020204" pitchFamily="34" charset="0"/>
                <a:hlinkClick r:id="rId2" history="0"/>
              </a:rPr>
              <a:t>/</a:t>
            </a:r>
          </a:p>
          <a:p>
            <a:pPr>
              <a:lnSpc>
                <a:spcPct val="120000"/>
              </a:lnSpc>
            </a:pPr>
            <a:r>
              <a:rPr lang="en-US" sz="1050" b="0" i="0" u="none" strike="noStrike" cap="none" baseline="0" dirty="0">
                <a:effectLst/>
                <a:uFillTx/>
                <a:latin typeface="Arial" panose="020B0604020202020204" pitchFamily="34" charset="0"/>
                <a:cs typeface="Arial" panose="020B0604020202020204" pitchFamily="34" charset="0"/>
              </a:rPr>
              <a:t>Free support for various consultations regarding telework. Support by email and phone</a:t>
            </a:r>
          </a:p>
          <a:p>
            <a:pPr>
              <a:lnSpc>
                <a:spcPct val="120000"/>
              </a:lnSpc>
            </a:pPr>
            <a:r>
              <a:rPr lang="en-US" sz="1050" b="0" i="0" u="none" strike="noStrike" cap="none" baseline="0" dirty="0">
                <a:solidFill>
                  <a:srgbClr val="000000"/>
                </a:solidFill>
                <a:effectLst/>
                <a:uFillTx/>
                <a:latin typeface="Arial" panose="020B0604020202020204" pitchFamily="34" charset="0"/>
                <a:cs typeface="Arial" panose="020B0604020202020204" pitchFamily="34" charset="0"/>
              </a:rPr>
              <a:t>Tel.: 0120-91-6479 (Reception hours: 9:00 am to 5:00 pm on weekdays)</a:t>
            </a:r>
          </a:p>
          <a:p>
            <a:pPr>
              <a:lnSpc>
                <a:spcPct val="120000"/>
              </a:lnSpc>
            </a:pPr>
            <a:r>
              <a:rPr lang="en-US" sz="1050" b="0" i="0" u="none" strike="noStrike" cap="none" baseline="0" dirty="0" err="1">
                <a:solidFill>
                  <a:srgbClr val="000000"/>
                </a:solidFill>
                <a:effectLst/>
                <a:uFillTx/>
                <a:latin typeface="Arial" panose="020B0604020202020204" pitchFamily="34" charset="0"/>
                <a:cs typeface="Arial" panose="020B0604020202020204" pitchFamily="34" charset="0"/>
              </a:rPr>
              <a:t>Mail:</a:t>
            </a:r>
            <a:r>
              <a:rPr lang="en-US" sz="1050" b="0" i="0" u="none" strike="noStrike" cap="none" baseline="0" dirty="0" err="1">
                <a:solidFill>
                  <a:srgbClr val="FF0000"/>
                </a:solidFill>
                <a:effectLst/>
                <a:uFillTx/>
                <a:latin typeface="Arial" panose="020B0604020202020204" pitchFamily="34" charset="0"/>
                <a:cs typeface="Arial" panose="020B0604020202020204" pitchFamily="34" charset="0"/>
                <a:hlinkClick r:id="rId2" history="0"/>
              </a:rPr>
              <a:t>sodan@japan-telework.or.jp</a:t>
            </a:r>
            <a:endParaRPr lang="en-US" sz="1050" b="0" i="0" u="none" strike="noStrike" cap="none" baseline="0" dirty="0">
              <a:solidFill>
                <a:srgbClr val="FF0000"/>
              </a:solidFill>
              <a:effectLst/>
              <a:uFillTx/>
              <a:latin typeface="Arial" panose="020B0604020202020204" pitchFamily="34" charset="0"/>
              <a:cs typeface="Arial" panose="020B0604020202020204" pitchFamily="34" charset="0"/>
              <a:hlinkClick r:id="rId2" history="0"/>
            </a:endParaRPr>
          </a:p>
          <a:p>
            <a:pPr>
              <a:lnSpc>
                <a:spcPct val="120000"/>
              </a:lnSpc>
            </a:pPr>
            <a:r>
              <a:rPr lang="en-US" sz="1050" b="0" i="0" u="none" strike="noStrike" cap="none" baseline="0" dirty="0">
                <a:effectLst/>
                <a:uFillTx/>
                <a:latin typeface="Arial" panose="020B0604020202020204" pitchFamily="34" charset="0"/>
                <a:cs typeface="Arial" panose="020B0604020202020204" pitchFamily="34" charset="0"/>
              </a:rPr>
              <a:t>Use the following numbers if the above toll-free numbers are busy. (Until May 31)</a:t>
            </a:r>
          </a:p>
          <a:p>
            <a:pPr>
              <a:lnSpc>
                <a:spcPct val="120000"/>
              </a:lnSpc>
            </a:pPr>
            <a:r>
              <a:rPr lang="en-US" sz="1050" b="0" i="0" u="none" strike="noStrike" cap="none" baseline="0" dirty="0">
                <a:solidFill>
                  <a:srgbClr val="000000"/>
                </a:solidFill>
                <a:effectLst/>
                <a:uFillTx/>
                <a:latin typeface="Arial" panose="020B0604020202020204" pitchFamily="34" charset="0"/>
                <a:cs typeface="Arial" panose="020B0604020202020204" pitchFamily="34" charset="0"/>
              </a:rPr>
              <a:t>Tel.: 03-5577-4724 and 03-5577-4734</a:t>
            </a:r>
          </a:p>
          <a:p>
            <a:pPr>
              <a:lnSpc>
                <a:spcPct val="120000"/>
              </a:lnSpc>
            </a:pPr>
            <a:r>
              <a:rPr lang="en-US" sz="1050" b="0" i="0" u="none" strike="noStrike" cap="none" baseline="0" dirty="0">
                <a:solidFill>
                  <a:srgbClr val="000000"/>
                </a:solidFill>
                <a:effectLst/>
                <a:uFillTx/>
                <a:latin typeface="Arial" panose="020B0604020202020204" pitchFamily="34" charset="0"/>
                <a:cs typeface="Arial" panose="020B0604020202020204" pitchFamily="34" charset="0"/>
              </a:rPr>
              <a:t>However, please note that callers have to bear the telephone charges.</a:t>
            </a:r>
          </a:p>
          <a:p>
            <a:pPr>
              <a:lnSpc>
                <a:spcPct val="120000"/>
              </a:lnSpc>
              <a:spcAft>
                <a:spcPts val="600"/>
              </a:spcAft>
            </a:pPr>
            <a:r>
              <a:rPr lang="en-US" sz="1050" b="0" i="0" u="none" strike="noStrike" cap="none" baseline="0" dirty="0">
                <a:effectLst/>
                <a:uFillTx/>
                <a:latin typeface="Arial" panose="020B0604020202020204" pitchFamily="34" charset="0"/>
                <a:cs typeface="Arial" panose="020B0604020202020204" pitchFamily="34" charset="0"/>
              </a:rPr>
              <a:t>The Telework Consultation Center also accepts consultations and applications for promotion support subsidies for work style reform and telework courses. These arrangements are for countermeasures against the new coronavirus pandemic.</a:t>
            </a:r>
            <a:endParaRPr lang="en-US" altLang="ja-JP" sz="1050" dirty="0">
              <a:solidFill>
                <a:srgbClr val="FF0000"/>
              </a:solidFill>
              <a:latin typeface="Arial" panose="020B0604020202020204" pitchFamily="34" charset="0"/>
              <a:cs typeface="Arial" panose="020B0604020202020204" pitchFamily="34" charset="0"/>
            </a:endParaRPr>
          </a:p>
          <a:p>
            <a:pPr>
              <a:lnSpc>
                <a:spcPct val="120000"/>
              </a:lnSpc>
            </a:pPr>
            <a:r>
              <a:rPr lang="en-US" sz="1200" b="1" i="0" u="none" strike="noStrike" cap="none" baseline="0" dirty="0">
                <a:solidFill>
                  <a:srgbClr val="000000"/>
                </a:solidFill>
                <a:effectLst/>
                <a:uFillTx/>
                <a:latin typeface="Arial" panose="020B0604020202020204" pitchFamily="34" charset="0"/>
                <a:cs typeface="Arial" panose="020B0604020202020204" pitchFamily="34" charset="0"/>
              </a:rPr>
              <a:t>Tokyo Telework Promotion Center (Tokyo Metropolitan Government and </a:t>
            </a:r>
            <a:r>
              <a:rPr lang="en-US" sz="1200" b="1" i="0" u="none" strike="noStrike" cap="none" baseline="0" dirty="0" err="1">
                <a:solidFill>
                  <a:srgbClr val="000000"/>
                </a:solidFill>
                <a:effectLst/>
                <a:uFillTx/>
                <a:latin typeface="Arial" panose="020B0604020202020204" pitchFamily="34" charset="0"/>
                <a:cs typeface="Arial" panose="020B0604020202020204" pitchFamily="34" charset="0"/>
              </a:rPr>
              <a:t>MHLW</a:t>
            </a:r>
            <a:r>
              <a:rPr lang="en-US" sz="1200" b="1" i="0" u="none" strike="noStrike" cap="none" baseline="0" dirty="0">
                <a:solidFill>
                  <a:srgbClr val="000000"/>
                </a:solidFill>
                <a:effectLst/>
                <a:uFillTx/>
                <a:latin typeface="Arial" panose="020B0604020202020204" pitchFamily="34" charset="0"/>
                <a:cs typeface="Arial" panose="020B0604020202020204" pitchFamily="34" charset="0"/>
              </a:rPr>
              <a:t>)</a:t>
            </a:r>
          </a:p>
          <a:p>
            <a:pPr>
              <a:lnSpc>
                <a:spcPct val="120000"/>
              </a:lnSpc>
            </a:pPr>
            <a:r>
              <a:rPr lang="en-US" sz="1050" b="0" i="0" u="none" strike="noStrike" cap="none" baseline="0" dirty="0">
                <a:solidFill>
                  <a:srgbClr val="FF0000"/>
                </a:solidFill>
                <a:effectLst/>
                <a:uFillTx/>
                <a:latin typeface="Arial" panose="020B0604020202020204" pitchFamily="34" charset="0"/>
                <a:cs typeface="Arial" panose="020B0604020202020204" pitchFamily="34" charset="0"/>
                <a:hlinkClick r:id="rId2" history="0"/>
              </a:rPr>
              <a:t>https://</a:t>
            </a:r>
            <a:r>
              <a:rPr lang="en-US" sz="1050" b="0" i="0" u="none" strike="noStrike" cap="none" baseline="0" dirty="0" err="1">
                <a:solidFill>
                  <a:srgbClr val="FF0000"/>
                </a:solidFill>
                <a:effectLst/>
                <a:uFillTx/>
                <a:latin typeface="Arial" panose="020B0604020202020204" pitchFamily="34" charset="0"/>
                <a:cs typeface="Arial" panose="020B0604020202020204" pitchFamily="34" charset="0"/>
                <a:hlinkClick r:id="rId2" history="0"/>
              </a:rPr>
              <a:t>tokyo-telework.jp</a:t>
            </a:r>
            <a:r>
              <a:rPr lang="en-US" sz="1050" b="0" i="0" u="none" strike="noStrike" cap="none" baseline="0" dirty="0">
                <a:solidFill>
                  <a:srgbClr val="FF0000"/>
                </a:solidFill>
                <a:effectLst/>
                <a:uFillTx/>
                <a:latin typeface="Arial" panose="020B0604020202020204" pitchFamily="34" charset="0"/>
                <a:cs typeface="Arial" panose="020B0604020202020204" pitchFamily="34" charset="0"/>
                <a:hlinkClick r:id="rId2" history="0"/>
              </a:rPr>
              <a:t>/</a:t>
            </a:r>
          </a:p>
          <a:p>
            <a:pPr>
              <a:lnSpc>
                <a:spcPct val="120000"/>
              </a:lnSpc>
            </a:pPr>
            <a:r>
              <a:rPr lang="en-US" sz="1050" b="0" i="0" u="none" strike="noStrike" cap="none" baseline="0" dirty="0">
                <a:effectLst/>
                <a:uFillTx/>
                <a:latin typeface="Arial" panose="020B0604020202020204" pitchFamily="34" charset="0"/>
                <a:cs typeface="Arial" panose="020B0604020202020204" pitchFamily="34" charset="0"/>
              </a:rPr>
              <a:t>A one-stop center where people can experience and consult about telework. Seminars and hands-on meetings are held to help promote telework</a:t>
            </a:r>
          </a:p>
          <a:p>
            <a:pPr>
              <a:lnSpc>
                <a:spcPct val="120000"/>
              </a:lnSpc>
            </a:pPr>
            <a:r>
              <a:rPr lang="en-US" sz="1050" b="0" i="0" u="none" strike="noStrike" cap="none" baseline="0" dirty="0">
                <a:effectLst/>
                <a:uFillTx/>
                <a:latin typeface="Arial" panose="020B0604020202020204" pitchFamily="34" charset="0"/>
                <a:cs typeface="Arial" panose="020B0604020202020204" pitchFamily="34" charset="0"/>
              </a:rPr>
              <a:t>Tel.: 0120-97-0396 (Reception hours: 9:00 am to 5:00 pm on weekdays)</a:t>
            </a:r>
          </a:p>
          <a:p>
            <a:pPr>
              <a:lnSpc>
                <a:spcPct val="120000"/>
              </a:lnSpc>
            </a:pPr>
            <a:r>
              <a:rPr lang="en-US" sz="1050" b="0" i="0" u="none" strike="noStrike" cap="none" baseline="0" dirty="0">
                <a:effectLst/>
                <a:uFillTx/>
                <a:latin typeface="Arial" panose="020B0604020202020204" pitchFamily="34" charset="0"/>
                <a:cs typeface="Arial" panose="020B0604020202020204" pitchFamily="34" charset="0"/>
              </a:rPr>
              <a:t>Email: </a:t>
            </a:r>
            <a:r>
              <a:rPr lang="en-US" sz="1050" b="0" i="0" u="none" strike="noStrike" cap="none" baseline="0" dirty="0" err="1">
                <a:solidFill>
                  <a:srgbClr val="FF0000"/>
                </a:solidFill>
                <a:effectLst/>
                <a:uFillTx/>
                <a:latin typeface="Arial" panose="020B0604020202020204" pitchFamily="34" charset="0"/>
                <a:cs typeface="Arial" panose="020B0604020202020204" pitchFamily="34" charset="0"/>
                <a:hlinkClick r:id="rId2" history="0"/>
              </a:rPr>
              <a:t>suishin@japan-telework.or.jp</a:t>
            </a:r>
            <a:endParaRPr lang="en-US" sz="1050" b="0" i="0" u="none" strike="noStrike" cap="none" baseline="0" dirty="0">
              <a:solidFill>
                <a:srgbClr val="FF0000"/>
              </a:solidFill>
              <a:effectLst/>
              <a:uFillTx/>
              <a:latin typeface="Arial" panose="020B0604020202020204" pitchFamily="34" charset="0"/>
              <a:cs typeface="Arial" panose="020B0604020202020204" pitchFamily="34" charset="0"/>
              <a:hlinkClick r:id="rId2" history="0"/>
            </a:endParaRPr>
          </a:p>
          <a:p>
            <a:pPr>
              <a:lnSpc>
                <a:spcPct val="120000"/>
              </a:lnSpc>
            </a:pPr>
            <a:r>
              <a:rPr lang="en-US" sz="1050" b="0" i="0" u="none" strike="noStrike" cap="none" baseline="0" dirty="0">
                <a:effectLst/>
                <a:uFillTx/>
                <a:latin typeface="Arial" panose="020B0604020202020204" pitchFamily="34" charset="0"/>
                <a:cs typeface="Arial" panose="020B0604020202020204" pitchFamily="34" charset="0"/>
              </a:rPr>
              <a:t>* The Tokyo Telework Promotion Center also accepts consultations and applications from companies in Tokyo for promotion support subsidies for work style reform and telework courses. These arrangements are for countermeasures against the new coronavirus pandemic.</a:t>
            </a:r>
          </a:p>
        </p:txBody>
      </p:sp>
      <p:sp>
        <p:nvSpPr>
          <p:cNvPr id="6" name="テキスト ボックス 5"/>
          <p:cNvSpPr txBox="1"/>
          <p:nvPr/>
        </p:nvSpPr>
        <p:spPr>
          <a:xfrm>
            <a:off x="217170" y="746296"/>
            <a:ext cx="4684680" cy="335616"/>
          </a:xfrm>
          <a:prstGeom prst="rect">
            <a:avLst/>
          </a:prstGeom>
        </p:spPr>
        <p:style>
          <a:lnRef idx="1">
            <a:schemeClr val="accent4"/>
          </a:lnRef>
          <a:fillRef idx="3">
            <a:schemeClr val="accent4"/>
          </a:fillRef>
          <a:effectRef idx="2">
            <a:schemeClr val="accent4"/>
          </a:effectRef>
          <a:fontRef idx="minor">
            <a:schemeClr val="lt1"/>
          </a:fontRef>
        </p:style>
        <p:txBody>
          <a:bodyPr wrap="square" lIns="36000" tIns="36000" rIns="36000" bIns="36000" rtlCol="0">
            <a:normAutofit/>
          </a:bodyPr>
          <a:lstStyle/>
          <a:p>
            <a:r>
              <a:rPr lang="en-US" altLang="ja-JP" sz="16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AxisProN-Medium"/>
              </a:rPr>
              <a:t>General consultation desk for telework introduction</a:t>
            </a:r>
            <a:endParaRPr lang="en-US" sz="1600" b="1" i="0" u="none" strike="noStrike" cap="none" baseline="0">
              <a:solidFill>
                <a:srgbClr val="FFFFFF"/>
              </a:solidFill>
              <a:effectLst>
                <a:outerShdw blurRad="38100" dist="22860" dir="5400000" algn="tl" rotWithShape="0">
                  <a:srgbClr val="000000">
                    <a:alpha val="29804"/>
                  </a:srgbClr>
                </a:outerShdw>
              </a:effectLst>
              <a:uFillTx/>
              <a:latin typeface="Arial" panose="020B0604020202020204" pitchFamily="34" charset="0"/>
              <a:cs typeface="Arial" panose="020B0604020202020204" pitchFamily="34" charset="0"/>
            </a:endParaRPr>
          </a:p>
        </p:txBody>
      </p:sp>
      <p:sp>
        <p:nvSpPr>
          <p:cNvPr id="13" name="正方形/長方形 12"/>
          <p:cNvSpPr/>
          <p:nvPr/>
        </p:nvSpPr>
        <p:spPr>
          <a:xfrm>
            <a:off x="217170" y="5932529"/>
            <a:ext cx="6491262" cy="3934391"/>
          </a:xfrm>
          <a:prstGeom prst="rect">
            <a:avLst/>
          </a:prstGeom>
        </p:spPr>
        <p:txBody>
          <a:bodyPr wrap="square" lIns="36000" tIns="36000" rIns="36000" bIns="36000">
            <a:normAutofit fontScale="55000" lnSpcReduction="20000"/>
          </a:bodyPr>
          <a:lstStyle/>
          <a:p>
            <a:pPr>
              <a:lnSpc>
                <a:spcPct val="120000"/>
              </a:lnSpc>
            </a:pPr>
            <a:r>
              <a:rPr lang="en-US" sz="2000" b="1" i="0" u="none" strike="noStrike" cap="none" baseline="0" dirty="0">
                <a:solidFill>
                  <a:srgbClr val="000000"/>
                </a:solidFill>
                <a:effectLst/>
                <a:uFillTx/>
                <a:latin typeface="Arial" panose="020B0604020202020204" pitchFamily="34" charset="0"/>
                <a:cs typeface="Arial" panose="020B0604020202020204" pitchFamily="34" charset="0"/>
              </a:rPr>
              <a:t>Promotion support subsidies for work style reform (including telework courses) (</a:t>
            </a:r>
            <a:r>
              <a:rPr lang="en-US" sz="2000" b="1" i="0" u="none" strike="noStrike" cap="none" baseline="0" dirty="0" err="1">
                <a:solidFill>
                  <a:srgbClr val="000000"/>
                </a:solidFill>
                <a:effectLst/>
                <a:uFillTx/>
                <a:latin typeface="Arial" panose="020B0604020202020204" pitchFamily="34" charset="0"/>
                <a:cs typeface="Arial" panose="020B0604020202020204" pitchFamily="34" charset="0"/>
              </a:rPr>
              <a:t>MHLW</a:t>
            </a:r>
            <a:r>
              <a:rPr lang="en-US" sz="2000" b="1" i="0" u="none" strike="noStrike" cap="none" baseline="0" dirty="0">
                <a:solidFill>
                  <a:srgbClr val="000000"/>
                </a:solidFill>
                <a:effectLst/>
                <a:uFillTx/>
                <a:latin typeface="Arial" panose="020B0604020202020204" pitchFamily="34" charset="0"/>
                <a:cs typeface="Arial" panose="020B0604020202020204" pitchFamily="34" charset="0"/>
              </a:rPr>
              <a:t>)</a:t>
            </a:r>
          </a:p>
          <a:p>
            <a:pPr>
              <a:lnSpc>
                <a:spcPct val="120000"/>
              </a:lnSpc>
              <a:spcAft>
                <a:spcPts val="600"/>
              </a:spcAft>
            </a:pPr>
            <a:r>
              <a:rPr lang="en-US" b="0" i="0" u="none" strike="noStrike" cap="none" baseline="0" dirty="0">
                <a:effectLst/>
                <a:uFillTx/>
                <a:latin typeface="Arial" panose="020B0604020202020204" pitchFamily="34" charset="0"/>
                <a:cs typeface="Arial" panose="020B0604020202020204" pitchFamily="34" charset="0"/>
              </a:rPr>
              <a:t>Expenses are subsidized for the introduction of communication equipment for telework to small business owners who have newly introduced telework. For inquiries, please contact the Telework Consultation Center.</a:t>
            </a:r>
            <a:endParaRPr lang="en-US" altLang="ja-JP" b="1" dirty="0">
              <a:latin typeface="Arial" panose="020B0604020202020204" pitchFamily="34" charset="0"/>
              <a:cs typeface="Arial" panose="020B0604020202020204" pitchFamily="34" charset="0"/>
            </a:endParaRPr>
          </a:p>
          <a:p>
            <a:pPr>
              <a:lnSpc>
                <a:spcPct val="120000"/>
              </a:lnSpc>
            </a:pPr>
            <a:r>
              <a:rPr lang="en-US" sz="2000" b="1" i="0" u="none" strike="noStrike" cap="none" baseline="0" dirty="0">
                <a:solidFill>
                  <a:srgbClr val="000000"/>
                </a:solidFill>
                <a:effectLst/>
                <a:uFillTx/>
                <a:latin typeface="Arial" panose="020B0604020202020204" pitchFamily="34" charset="0"/>
                <a:cs typeface="Arial" panose="020B0604020202020204" pitchFamily="34" charset="0"/>
              </a:rPr>
              <a:t>• Telework courses for countermeasures against the new coronavirus pandemic</a:t>
            </a:r>
          </a:p>
          <a:p>
            <a:pPr>
              <a:lnSpc>
                <a:spcPct val="120000"/>
              </a:lnSpc>
            </a:pPr>
            <a:r>
              <a:rPr lang="en-US" b="0" i="0" u="none" strike="noStrike" cap="none" baseline="0" dirty="0">
                <a:solidFill>
                  <a:srgbClr val="FF0000"/>
                </a:solidFill>
                <a:effectLst/>
                <a:uFillTx/>
                <a:latin typeface="Arial" panose="020B0604020202020204" pitchFamily="34" charset="0"/>
                <a:cs typeface="Arial" panose="020B0604020202020204" pitchFamily="34" charset="0"/>
                <a:hlinkClick r:id="rId2" history="0"/>
              </a:rPr>
              <a:t>https://</a:t>
            </a:r>
            <a:r>
              <a:rPr lang="en-US" b="0" i="0" u="none" strike="noStrike" cap="none" baseline="0" dirty="0" err="1">
                <a:solidFill>
                  <a:srgbClr val="FF0000"/>
                </a:solidFill>
                <a:effectLst/>
                <a:uFillTx/>
                <a:latin typeface="Arial" panose="020B0604020202020204" pitchFamily="34" charset="0"/>
                <a:cs typeface="Arial" panose="020B0604020202020204" pitchFamily="34" charset="0"/>
                <a:hlinkClick r:id="rId2" history="0"/>
              </a:rPr>
              <a:t>www.mhlw.go.jp</a:t>
            </a:r>
            <a:r>
              <a:rPr lang="en-US" b="0" i="0" u="none" strike="noStrike" cap="none" baseline="0" dirty="0">
                <a:solidFill>
                  <a:srgbClr val="FF0000"/>
                </a:solidFill>
                <a:effectLst/>
                <a:uFillTx/>
                <a:latin typeface="Arial" panose="020B0604020202020204" pitchFamily="34" charset="0"/>
                <a:cs typeface="Arial" panose="020B0604020202020204" pitchFamily="34" charset="0"/>
                <a:hlinkClick r:id="rId2" history="0"/>
              </a:rPr>
              <a:t>/</a:t>
            </a:r>
            <a:r>
              <a:rPr lang="en-US" b="0" i="0" u="none" strike="noStrike" cap="none" baseline="0" dirty="0" err="1">
                <a:solidFill>
                  <a:srgbClr val="FF0000"/>
                </a:solidFill>
                <a:effectLst/>
                <a:uFillTx/>
                <a:latin typeface="Arial" panose="020B0604020202020204" pitchFamily="34" charset="0"/>
                <a:cs typeface="Arial" panose="020B0604020202020204" pitchFamily="34" charset="0"/>
                <a:hlinkClick r:id="rId2" history="0"/>
              </a:rPr>
              <a:t>stf</a:t>
            </a:r>
            <a:r>
              <a:rPr lang="en-US" b="0" i="0" u="none" strike="noStrike" cap="none" baseline="0" dirty="0">
                <a:solidFill>
                  <a:srgbClr val="FF0000"/>
                </a:solidFill>
                <a:effectLst/>
                <a:uFillTx/>
                <a:latin typeface="Arial" panose="020B0604020202020204" pitchFamily="34" charset="0"/>
                <a:cs typeface="Arial" panose="020B0604020202020204" pitchFamily="34" charset="0"/>
                <a:hlinkClick r:id="rId2" history="0"/>
              </a:rPr>
              <a:t>/</a:t>
            </a:r>
            <a:r>
              <a:rPr lang="en-US" b="0" i="0" u="none" strike="noStrike" cap="none" baseline="0" dirty="0" err="1">
                <a:solidFill>
                  <a:srgbClr val="FF0000"/>
                </a:solidFill>
                <a:effectLst/>
                <a:uFillTx/>
                <a:latin typeface="Arial" panose="020B0604020202020204" pitchFamily="34" charset="0"/>
                <a:cs typeface="Arial" panose="020B0604020202020204" pitchFamily="34" charset="0"/>
                <a:hlinkClick r:id="rId2" history="0"/>
              </a:rPr>
              <a:t>seisakunitsuite</a:t>
            </a:r>
            <a:r>
              <a:rPr lang="en-US" b="0" i="0" u="none" strike="noStrike" cap="none" baseline="0" dirty="0">
                <a:solidFill>
                  <a:srgbClr val="FF0000"/>
                </a:solidFill>
                <a:effectLst/>
                <a:uFillTx/>
                <a:latin typeface="Arial" panose="020B0604020202020204" pitchFamily="34" charset="0"/>
                <a:cs typeface="Arial" panose="020B0604020202020204" pitchFamily="34" charset="0"/>
                <a:hlinkClick r:id="rId2" history="0"/>
              </a:rPr>
              <a:t>/bunya/</a:t>
            </a:r>
            <a:r>
              <a:rPr lang="en-US" b="0" i="0" u="none" strike="noStrike" cap="none" baseline="0" dirty="0" err="1">
                <a:solidFill>
                  <a:srgbClr val="FF0000"/>
                </a:solidFill>
                <a:effectLst/>
                <a:uFillTx/>
                <a:latin typeface="Arial" panose="020B0604020202020204" pitchFamily="34" charset="0"/>
                <a:cs typeface="Arial" panose="020B0604020202020204" pitchFamily="34" charset="0"/>
                <a:hlinkClick r:id="rId2" history="0"/>
              </a:rPr>
              <a:t>koyou_roudou</a:t>
            </a:r>
            <a:r>
              <a:rPr lang="en-US" b="0" i="0" u="none" strike="noStrike" cap="none" baseline="0" dirty="0">
                <a:solidFill>
                  <a:srgbClr val="FF0000"/>
                </a:solidFill>
                <a:effectLst/>
                <a:uFillTx/>
                <a:latin typeface="Arial" panose="020B0604020202020204" pitchFamily="34" charset="0"/>
                <a:cs typeface="Arial" panose="020B0604020202020204" pitchFamily="34" charset="0"/>
                <a:hlinkClick r:id="rId2" history="0"/>
              </a:rPr>
              <a:t>/</a:t>
            </a:r>
            <a:r>
              <a:rPr lang="en-US" b="0" i="0" u="none" strike="noStrike" cap="none" baseline="0" dirty="0" err="1">
                <a:solidFill>
                  <a:srgbClr val="FF0000"/>
                </a:solidFill>
                <a:effectLst/>
                <a:uFillTx/>
                <a:latin typeface="Arial" panose="020B0604020202020204" pitchFamily="34" charset="0"/>
                <a:cs typeface="Arial" panose="020B0604020202020204" pitchFamily="34" charset="0"/>
                <a:hlinkClick r:id="rId2" history="0"/>
              </a:rPr>
              <a:t>roudoukijun</a:t>
            </a:r>
            <a:r>
              <a:rPr lang="en-US" b="0" i="0" u="none" strike="noStrike" cap="none" baseline="0" dirty="0">
                <a:solidFill>
                  <a:srgbClr val="FF0000"/>
                </a:solidFill>
                <a:effectLst/>
                <a:uFillTx/>
                <a:latin typeface="Arial" panose="020B0604020202020204" pitchFamily="34" charset="0"/>
                <a:cs typeface="Arial" panose="020B0604020202020204" pitchFamily="34" charset="0"/>
                <a:hlinkClick r:id="rId2" history="0"/>
              </a:rPr>
              <a:t>/</a:t>
            </a:r>
            <a:r>
              <a:rPr lang="en-US" b="0" i="0" u="none" strike="noStrike" cap="none" baseline="0" dirty="0" err="1">
                <a:solidFill>
                  <a:srgbClr val="FF0000"/>
                </a:solidFill>
                <a:effectLst/>
                <a:uFillTx/>
                <a:latin typeface="Arial" panose="020B0604020202020204" pitchFamily="34" charset="0"/>
                <a:cs typeface="Arial" panose="020B0604020202020204" pitchFamily="34" charset="0"/>
                <a:hlinkClick r:id="rId2" history="0"/>
              </a:rPr>
              <a:t>jikan</a:t>
            </a:r>
            <a:r>
              <a:rPr lang="en-US" b="0" i="0" u="none" strike="noStrike" cap="none" baseline="0" dirty="0">
                <a:solidFill>
                  <a:srgbClr val="FF0000"/>
                </a:solidFill>
                <a:effectLst/>
                <a:uFillTx/>
                <a:latin typeface="Arial" panose="020B0604020202020204" pitchFamily="34" charset="0"/>
                <a:cs typeface="Arial" panose="020B0604020202020204" pitchFamily="34" charset="0"/>
                <a:hlinkClick r:id="rId2" history="0"/>
              </a:rPr>
              <a:t>/</a:t>
            </a:r>
            <a:r>
              <a:rPr lang="en-US" b="0" i="0" u="none" strike="noStrike" cap="none" baseline="0" dirty="0" err="1">
                <a:solidFill>
                  <a:srgbClr val="FF0000"/>
                </a:solidFill>
                <a:effectLst/>
                <a:uFillTx/>
                <a:latin typeface="Arial" panose="020B0604020202020204" pitchFamily="34" charset="0"/>
                <a:cs typeface="Arial" panose="020B0604020202020204" pitchFamily="34" charset="0"/>
                <a:hlinkClick r:id="rId2" history="0"/>
              </a:rPr>
              <a:t>syokubaisikitelework.html</a:t>
            </a:r>
            <a:endParaRPr lang="en-US" b="0" i="0" u="none" strike="noStrike" cap="none" baseline="0" dirty="0">
              <a:solidFill>
                <a:srgbClr val="FF0000"/>
              </a:solidFill>
              <a:effectLst/>
              <a:uFillTx/>
              <a:latin typeface="Arial" panose="020B0604020202020204" pitchFamily="34" charset="0"/>
              <a:cs typeface="Arial" panose="020B0604020202020204" pitchFamily="34" charset="0"/>
              <a:hlinkClick r:id="rId2" history="0"/>
            </a:endParaRPr>
          </a:p>
          <a:p>
            <a:pPr>
              <a:lnSpc>
                <a:spcPct val="120000"/>
              </a:lnSpc>
            </a:pPr>
            <a:endParaRPr lang="en-US" altLang="ja-JP" dirty="0">
              <a:solidFill>
                <a:srgbClr val="FF0000"/>
              </a:solidFill>
              <a:latin typeface="Arial" panose="020B0604020202020204" pitchFamily="34" charset="0"/>
              <a:cs typeface="Arial" panose="020B0604020202020204" pitchFamily="34" charset="0"/>
            </a:endParaRPr>
          </a:p>
          <a:p>
            <a:pPr>
              <a:lnSpc>
                <a:spcPct val="120000"/>
              </a:lnSpc>
            </a:pPr>
            <a:r>
              <a:rPr lang="en-US" sz="2000" b="1" i="0" u="none" strike="noStrike" cap="none" baseline="0" dirty="0">
                <a:solidFill>
                  <a:srgbClr val="000000"/>
                </a:solidFill>
                <a:effectLst/>
                <a:uFillTx/>
                <a:latin typeface="Arial" panose="020B0604020202020204" pitchFamily="34" charset="0"/>
                <a:cs typeface="Arial" panose="020B0604020202020204" pitchFamily="34" charset="0"/>
              </a:rPr>
              <a:t>• Telework course</a:t>
            </a:r>
          </a:p>
          <a:p>
            <a:pPr>
              <a:lnSpc>
                <a:spcPct val="120000"/>
              </a:lnSpc>
            </a:pPr>
            <a:r>
              <a:rPr lang="en-US" b="0" i="0" u="none" strike="noStrike" cap="none" baseline="0" dirty="0">
                <a:solidFill>
                  <a:srgbClr val="FF0000"/>
                </a:solidFill>
                <a:effectLst/>
                <a:uFillTx/>
                <a:latin typeface="Arial" panose="020B0604020202020204" pitchFamily="34" charset="0"/>
                <a:cs typeface="Arial" panose="020B0604020202020204" pitchFamily="34" charset="0"/>
                <a:hlinkClick r:id="rId2" history="0"/>
              </a:rPr>
              <a:t>https://</a:t>
            </a:r>
            <a:r>
              <a:rPr lang="en-US" b="0" i="0" u="none" strike="noStrike" cap="none" baseline="0" dirty="0" err="1">
                <a:solidFill>
                  <a:srgbClr val="FF0000"/>
                </a:solidFill>
                <a:effectLst/>
                <a:uFillTx/>
                <a:latin typeface="Arial" panose="020B0604020202020204" pitchFamily="34" charset="0"/>
                <a:cs typeface="Arial" panose="020B0604020202020204" pitchFamily="34" charset="0"/>
                <a:hlinkClick r:id="rId2" history="0"/>
              </a:rPr>
              <a:t>www.mhlw.go.jp</a:t>
            </a:r>
            <a:r>
              <a:rPr lang="en-US" b="0" i="0" u="none" strike="noStrike" cap="none" baseline="0" dirty="0">
                <a:solidFill>
                  <a:srgbClr val="FF0000"/>
                </a:solidFill>
                <a:effectLst/>
                <a:uFillTx/>
                <a:latin typeface="Arial" panose="020B0604020202020204" pitchFamily="34" charset="0"/>
                <a:cs typeface="Arial" panose="020B0604020202020204" pitchFamily="34" charset="0"/>
                <a:hlinkClick r:id="rId2" history="0"/>
              </a:rPr>
              <a:t>/</a:t>
            </a:r>
            <a:r>
              <a:rPr lang="en-US" b="0" i="0" u="none" strike="noStrike" cap="none" baseline="0" dirty="0" err="1">
                <a:solidFill>
                  <a:srgbClr val="FF0000"/>
                </a:solidFill>
                <a:effectLst/>
                <a:uFillTx/>
                <a:latin typeface="Arial" panose="020B0604020202020204" pitchFamily="34" charset="0"/>
                <a:cs typeface="Arial" panose="020B0604020202020204" pitchFamily="34" charset="0"/>
                <a:hlinkClick r:id="rId2" history="0"/>
              </a:rPr>
              <a:t>stf</a:t>
            </a:r>
            <a:r>
              <a:rPr lang="en-US" b="0" i="0" u="none" strike="noStrike" cap="none" baseline="0" dirty="0">
                <a:solidFill>
                  <a:srgbClr val="FF0000"/>
                </a:solidFill>
                <a:effectLst/>
                <a:uFillTx/>
                <a:latin typeface="Arial" panose="020B0604020202020204" pitchFamily="34" charset="0"/>
                <a:cs typeface="Arial" panose="020B0604020202020204" pitchFamily="34" charset="0"/>
                <a:hlinkClick r:id="rId2" history="0"/>
              </a:rPr>
              <a:t>/</a:t>
            </a:r>
            <a:r>
              <a:rPr lang="en-US" b="0" i="0" u="none" strike="noStrike" cap="none" baseline="0" dirty="0" err="1">
                <a:solidFill>
                  <a:srgbClr val="FF0000"/>
                </a:solidFill>
                <a:effectLst/>
                <a:uFillTx/>
                <a:latin typeface="Arial" panose="020B0604020202020204" pitchFamily="34" charset="0"/>
                <a:cs typeface="Arial" panose="020B0604020202020204" pitchFamily="34" charset="0"/>
                <a:hlinkClick r:id="rId2" history="0"/>
              </a:rPr>
              <a:t>seisakunitsuite</a:t>
            </a:r>
            <a:r>
              <a:rPr lang="en-US" b="0" i="0" u="none" strike="noStrike" cap="none" baseline="0" dirty="0">
                <a:solidFill>
                  <a:srgbClr val="FF0000"/>
                </a:solidFill>
                <a:effectLst/>
                <a:uFillTx/>
                <a:latin typeface="Arial" panose="020B0604020202020204" pitchFamily="34" charset="0"/>
                <a:cs typeface="Arial" panose="020B0604020202020204" pitchFamily="34" charset="0"/>
                <a:hlinkClick r:id="rId2" history="0"/>
              </a:rPr>
              <a:t>/bunya/</a:t>
            </a:r>
            <a:r>
              <a:rPr lang="en-US" b="0" i="0" u="none" strike="noStrike" cap="none" baseline="0" dirty="0" err="1">
                <a:solidFill>
                  <a:srgbClr val="FF0000"/>
                </a:solidFill>
                <a:effectLst/>
                <a:uFillTx/>
                <a:latin typeface="Arial" panose="020B0604020202020204" pitchFamily="34" charset="0"/>
                <a:cs typeface="Arial" panose="020B0604020202020204" pitchFamily="34" charset="0"/>
                <a:hlinkClick r:id="rId2" history="0"/>
              </a:rPr>
              <a:t>koyou_roudou</a:t>
            </a:r>
            <a:r>
              <a:rPr lang="en-US" b="0" i="0" u="none" strike="noStrike" cap="none" baseline="0" dirty="0">
                <a:solidFill>
                  <a:srgbClr val="FF0000"/>
                </a:solidFill>
                <a:effectLst/>
                <a:uFillTx/>
                <a:latin typeface="Arial" panose="020B0604020202020204" pitchFamily="34" charset="0"/>
                <a:cs typeface="Arial" panose="020B0604020202020204" pitchFamily="34" charset="0"/>
                <a:hlinkClick r:id="rId2" history="0"/>
              </a:rPr>
              <a:t>/</a:t>
            </a:r>
            <a:r>
              <a:rPr lang="en-US" b="0" i="0" u="none" strike="noStrike" cap="none" baseline="0" dirty="0" err="1">
                <a:solidFill>
                  <a:srgbClr val="FF0000"/>
                </a:solidFill>
                <a:effectLst/>
                <a:uFillTx/>
                <a:latin typeface="Arial" panose="020B0604020202020204" pitchFamily="34" charset="0"/>
                <a:cs typeface="Arial" panose="020B0604020202020204" pitchFamily="34" charset="0"/>
                <a:hlinkClick r:id="rId2" history="0"/>
              </a:rPr>
              <a:t>roudoukijun</a:t>
            </a:r>
            <a:r>
              <a:rPr lang="en-US" b="0" i="0" u="none" strike="noStrike" cap="none" baseline="0" dirty="0">
                <a:solidFill>
                  <a:srgbClr val="FF0000"/>
                </a:solidFill>
                <a:effectLst/>
                <a:uFillTx/>
                <a:latin typeface="Arial" panose="020B0604020202020204" pitchFamily="34" charset="0"/>
                <a:cs typeface="Arial" panose="020B0604020202020204" pitchFamily="34" charset="0"/>
                <a:hlinkClick r:id="rId2" history="0"/>
              </a:rPr>
              <a:t>/</a:t>
            </a:r>
            <a:r>
              <a:rPr lang="en-US" b="0" i="0" u="none" strike="noStrike" cap="none" baseline="0" dirty="0" err="1">
                <a:solidFill>
                  <a:srgbClr val="FF0000"/>
                </a:solidFill>
                <a:effectLst/>
                <a:uFillTx/>
                <a:latin typeface="Arial" panose="020B0604020202020204" pitchFamily="34" charset="0"/>
                <a:cs typeface="Arial" panose="020B0604020202020204" pitchFamily="34" charset="0"/>
                <a:hlinkClick r:id="rId2" history="0"/>
              </a:rPr>
              <a:t>jikan</a:t>
            </a:r>
            <a:r>
              <a:rPr lang="en-US" b="0" i="0" u="none" strike="noStrike" cap="none" baseline="0" dirty="0">
                <a:solidFill>
                  <a:srgbClr val="FF0000"/>
                </a:solidFill>
                <a:effectLst/>
                <a:uFillTx/>
                <a:latin typeface="Arial" panose="020B0604020202020204" pitchFamily="34" charset="0"/>
                <a:cs typeface="Arial" panose="020B0604020202020204" pitchFamily="34" charset="0"/>
                <a:hlinkClick r:id="rId2" history="0"/>
              </a:rPr>
              <a:t>/</a:t>
            </a:r>
            <a:r>
              <a:rPr lang="en-US" b="0" i="0" u="none" strike="noStrike" cap="none" baseline="0" dirty="0" err="1">
                <a:solidFill>
                  <a:srgbClr val="FF0000"/>
                </a:solidFill>
                <a:effectLst/>
                <a:uFillTx/>
                <a:latin typeface="Arial" panose="020B0604020202020204" pitchFamily="34" charset="0"/>
                <a:cs typeface="Arial" panose="020B0604020202020204" pitchFamily="34" charset="0"/>
                <a:hlinkClick r:id="rId2" history="0"/>
              </a:rPr>
              <a:t>telework_10026.html</a:t>
            </a:r>
            <a:endParaRPr lang="en-US" b="0" i="0" u="none" strike="noStrike" cap="none" baseline="0" dirty="0">
              <a:solidFill>
                <a:srgbClr val="FF0000"/>
              </a:solidFill>
              <a:effectLst/>
              <a:uFillTx/>
              <a:latin typeface="Arial" panose="020B0604020202020204" pitchFamily="34" charset="0"/>
              <a:cs typeface="Arial" panose="020B0604020202020204" pitchFamily="34" charset="0"/>
              <a:hlinkClick r:id="rId2" history="0"/>
            </a:endParaRPr>
          </a:p>
          <a:p>
            <a:pPr>
              <a:lnSpc>
                <a:spcPct val="120000"/>
              </a:lnSpc>
            </a:pPr>
            <a:endParaRPr lang="en-US" altLang="ja-JP" dirty="0">
              <a:latin typeface="Arial" panose="020B0604020202020204" pitchFamily="34" charset="0"/>
              <a:cs typeface="Arial" panose="020B0604020202020204" pitchFamily="34" charset="0"/>
            </a:endParaRPr>
          </a:p>
          <a:p>
            <a:pPr>
              <a:lnSpc>
                <a:spcPct val="120000"/>
              </a:lnSpc>
            </a:pPr>
            <a:r>
              <a:rPr lang="en-US" sz="2000" b="1" i="0" u="none" strike="noStrike" cap="none" baseline="0" dirty="0">
                <a:effectLst/>
                <a:uFillTx/>
                <a:latin typeface="Arial" panose="020B0604020202020204" pitchFamily="34" charset="0"/>
                <a:cs typeface="Arial" panose="020B0604020202020204" pitchFamily="34" charset="0"/>
              </a:rPr>
              <a:t>IT introduction subsidies (IT introduction project for improving productivity of service, etc.) (METI)</a:t>
            </a:r>
          </a:p>
          <a:p>
            <a:pPr>
              <a:lnSpc>
                <a:spcPct val="120000"/>
              </a:lnSpc>
            </a:pPr>
            <a:r>
              <a:rPr lang="en-US" b="0" i="0" u="none" strike="noStrike" cap="none" baseline="0" dirty="0">
                <a:solidFill>
                  <a:srgbClr val="000000"/>
                </a:solidFill>
                <a:effectLst/>
                <a:uFillTx/>
                <a:latin typeface="Arial" panose="020B0604020202020204" pitchFamily="34" charset="0"/>
                <a:cs typeface="Arial" panose="020B0604020202020204" pitchFamily="34" charset="0"/>
                <a:hlinkClick r:id="rId2" history="0"/>
              </a:rPr>
              <a:t>https://</a:t>
            </a:r>
            <a:r>
              <a:rPr lang="en-US" b="0" i="0" u="none" strike="noStrike" cap="none" baseline="0" dirty="0" err="1">
                <a:solidFill>
                  <a:srgbClr val="000000"/>
                </a:solidFill>
                <a:effectLst/>
                <a:uFillTx/>
                <a:latin typeface="Arial" panose="020B0604020202020204" pitchFamily="34" charset="0"/>
                <a:cs typeface="Arial" panose="020B0604020202020204" pitchFamily="34" charset="0"/>
                <a:hlinkClick r:id="rId2" history="0"/>
              </a:rPr>
              <a:t>www.meti.go.jp</a:t>
            </a:r>
            <a:r>
              <a:rPr lang="en-US" b="0" i="0" u="none" strike="noStrike" cap="none" baseline="0" dirty="0">
                <a:solidFill>
                  <a:srgbClr val="000000"/>
                </a:solidFill>
                <a:effectLst/>
                <a:uFillTx/>
                <a:latin typeface="Arial" panose="020B0604020202020204" pitchFamily="34" charset="0"/>
                <a:cs typeface="Arial" panose="020B0604020202020204" pitchFamily="34" charset="0"/>
                <a:hlinkClick r:id="rId2" history="0"/>
              </a:rPr>
              <a:t>/</a:t>
            </a:r>
            <a:r>
              <a:rPr lang="en-US" b="0" i="0" u="none" strike="noStrike" cap="none" baseline="0" dirty="0" err="1">
                <a:solidFill>
                  <a:srgbClr val="000000"/>
                </a:solidFill>
                <a:effectLst/>
                <a:uFillTx/>
                <a:latin typeface="Arial" panose="020B0604020202020204" pitchFamily="34" charset="0"/>
                <a:cs typeface="Arial" panose="020B0604020202020204" pitchFamily="34" charset="0"/>
                <a:hlinkClick r:id="rId2" history="0"/>
              </a:rPr>
              <a:t>covid</a:t>
            </a:r>
            <a:r>
              <a:rPr lang="en-US" b="0" i="0" u="none" strike="noStrike" cap="none" baseline="0" dirty="0">
                <a:solidFill>
                  <a:srgbClr val="000000"/>
                </a:solidFill>
                <a:effectLst/>
                <a:uFillTx/>
                <a:latin typeface="Arial" panose="020B0604020202020204" pitchFamily="34" charset="0"/>
                <a:cs typeface="Arial" panose="020B0604020202020204" pitchFamily="34" charset="0"/>
                <a:hlinkClick r:id="rId2" history="0"/>
              </a:rPr>
              <a:t>-19/pdf/it-</a:t>
            </a:r>
            <a:r>
              <a:rPr lang="en-US" b="0" i="0" u="none" strike="noStrike" cap="none" baseline="0" dirty="0" err="1">
                <a:solidFill>
                  <a:srgbClr val="000000"/>
                </a:solidFill>
                <a:effectLst/>
                <a:uFillTx/>
                <a:latin typeface="Arial" panose="020B0604020202020204" pitchFamily="34" charset="0"/>
                <a:cs typeface="Arial" panose="020B0604020202020204" pitchFamily="34" charset="0"/>
                <a:hlinkClick r:id="rId2" history="0"/>
              </a:rPr>
              <a:t>hojo.pdf</a:t>
            </a:r>
            <a:endParaRPr lang="en-US" b="0" i="0" u="none" strike="noStrike" cap="none" baseline="0" dirty="0">
              <a:solidFill>
                <a:srgbClr val="000000"/>
              </a:solidFill>
              <a:effectLst/>
              <a:uFillTx/>
              <a:latin typeface="Arial" panose="020B0604020202020204" pitchFamily="34" charset="0"/>
              <a:cs typeface="Arial" panose="020B0604020202020204" pitchFamily="34" charset="0"/>
              <a:hlinkClick r:id="rId2" history="0"/>
            </a:endParaRPr>
          </a:p>
          <a:p>
            <a:pPr>
              <a:lnSpc>
                <a:spcPct val="120000"/>
              </a:lnSpc>
              <a:spcAft>
                <a:spcPts val="600"/>
              </a:spcAft>
            </a:pPr>
            <a:r>
              <a:rPr lang="en-US" b="0" i="0" u="none" strike="noStrike" cap="none" baseline="0" dirty="0">
                <a:effectLst/>
                <a:uFillTx/>
                <a:latin typeface="Arial" panose="020B0604020202020204" pitchFamily="34" charset="0"/>
                <a:cs typeface="Arial" panose="020B0604020202020204" pitchFamily="34" charset="0"/>
              </a:rPr>
              <a:t>Support for the introduction of IT tools to lead to productivity improvements, including telework, and added value improvements for SMEs</a:t>
            </a:r>
            <a:endParaRPr lang="en-US" altLang="ja-JP" dirty="0">
              <a:latin typeface="Arial" panose="020B0604020202020204" pitchFamily="34" charset="0"/>
              <a:ea typeface="+mj-ea"/>
              <a:cs typeface="Arial" panose="020B0604020202020204" pitchFamily="34" charset="0"/>
            </a:endParaRPr>
          </a:p>
          <a:p>
            <a:pPr>
              <a:lnSpc>
                <a:spcPct val="120000"/>
              </a:lnSpc>
            </a:pPr>
            <a:r>
              <a:rPr lang="en-US" sz="2000" b="1" i="0" u="none" strike="noStrike" cap="none" baseline="0" dirty="0">
                <a:solidFill>
                  <a:srgbClr val="000000"/>
                </a:solidFill>
                <a:effectLst/>
                <a:uFillTx/>
                <a:latin typeface="Arial" panose="020B0604020202020204" pitchFamily="34" charset="0"/>
                <a:cs typeface="Arial" panose="020B0604020202020204" pitchFamily="34" charset="0"/>
              </a:rPr>
              <a:t>Business continuity emergency measures (telework) grant (Tokyo)</a:t>
            </a:r>
          </a:p>
          <a:p>
            <a:pPr>
              <a:lnSpc>
                <a:spcPct val="120000"/>
              </a:lnSpc>
            </a:pPr>
            <a:r>
              <a:rPr lang="en-US" b="0" i="0" u="sng" strike="noStrike" cap="none" baseline="0" dirty="0">
                <a:solidFill>
                  <a:srgbClr val="000000"/>
                </a:solidFill>
                <a:effectLst/>
                <a:uFill>
                  <a:solidFill>
                    <a:srgbClr val="000000"/>
                  </a:solidFill>
                </a:uFill>
                <a:latin typeface="Arial" panose="020B0604020202020204" pitchFamily="34" charset="0"/>
                <a:cs typeface="Arial" panose="020B0604020202020204" pitchFamily="34" charset="0"/>
                <a:hlinkClick r:id="rId2" history="0"/>
              </a:rPr>
              <a:t>https://</a:t>
            </a:r>
            <a:r>
              <a:rPr lang="en-US" b="0" i="0" u="sng" strike="noStrike" cap="none" baseline="0" dirty="0" err="1">
                <a:solidFill>
                  <a:srgbClr val="000000"/>
                </a:solidFill>
                <a:effectLst/>
                <a:uFill>
                  <a:solidFill>
                    <a:srgbClr val="000000"/>
                  </a:solidFill>
                </a:uFill>
                <a:latin typeface="Arial" panose="020B0604020202020204" pitchFamily="34" charset="0"/>
                <a:cs typeface="Arial" panose="020B0604020202020204" pitchFamily="34" charset="0"/>
                <a:hlinkClick r:id="rId2" history="0"/>
              </a:rPr>
              <a:t>www.shigotozaidan.or.jp</a:t>
            </a:r>
            <a:r>
              <a:rPr lang="en-US" b="0" i="0" u="sng" strike="noStrike" cap="none" baseline="0" dirty="0">
                <a:solidFill>
                  <a:srgbClr val="000000"/>
                </a:solidFill>
                <a:effectLst/>
                <a:uFill>
                  <a:solidFill>
                    <a:srgbClr val="000000"/>
                  </a:solidFill>
                </a:uFill>
                <a:latin typeface="Arial" panose="020B0604020202020204" pitchFamily="34" charset="0"/>
                <a:cs typeface="Arial" panose="020B0604020202020204" pitchFamily="34" charset="0"/>
                <a:hlinkClick r:id="rId2" history="0"/>
              </a:rPr>
              <a:t>/</a:t>
            </a:r>
            <a:r>
              <a:rPr lang="en-US" b="0" i="0" u="sng" strike="noStrike" cap="none" baseline="0" dirty="0" err="1">
                <a:solidFill>
                  <a:srgbClr val="000000"/>
                </a:solidFill>
                <a:effectLst/>
                <a:uFill>
                  <a:solidFill>
                    <a:srgbClr val="000000"/>
                  </a:solidFill>
                </a:uFill>
                <a:latin typeface="Arial" panose="020B0604020202020204" pitchFamily="34" charset="0"/>
                <a:cs typeface="Arial" panose="020B0604020202020204" pitchFamily="34" charset="0"/>
                <a:hlinkClick r:id="rId2" history="0"/>
              </a:rPr>
              <a:t>koyo-kankyo</a:t>
            </a:r>
            <a:r>
              <a:rPr lang="en-US" b="0" i="0" u="sng" strike="noStrike" cap="none" baseline="0" dirty="0">
                <a:solidFill>
                  <a:srgbClr val="000000"/>
                </a:solidFill>
                <a:effectLst/>
                <a:uFill>
                  <a:solidFill>
                    <a:srgbClr val="000000"/>
                  </a:solidFill>
                </a:uFill>
                <a:latin typeface="Arial" panose="020B0604020202020204" pitchFamily="34" charset="0"/>
                <a:cs typeface="Arial" panose="020B0604020202020204" pitchFamily="34" charset="0"/>
                <a:hlinkClick r:id="rId2" history="0"/>
              </a:rPr>
              <a:t>/</a:t>
            </a:r>
            <a:r>
              <a:rPr lang="en-US" b="0" i="0" u="sng" strike="noStrike" cap="none" baseline="0" dirty="0" err="1">
                <a:solidFill>
                  <a:srgbClr val="000000"/>
                </a:solidFill>
                <a:effectLst/>
                <a:uFill>
                  <a:solidFill>
                    <a:srgbClr val="000000"/>
                  </a:solidFill>
                </a:uFill>
                <a:latin typeface="Arial" panose="020B0604020202020204" pitchFamily="34" charset="0"/>
                <a:cs typeface="Arial" panose="020B0604020202020204" pitchFamily="34" charset="0"/>
                <a:hlinkClick r:id="rId2" history="0"/>
              </a:rPr>
              <a:t>joseikin</a:t>
            </a:r>
            <a:r>
              <a:rPr lang="en-US" b="0" i="0" u="sng" strike="noStrike" cap="none" baseline="0" dirty="0">
                <a:solidFill>
                  <a:srgbClr val="000000"/>
                </a:solidFill>
                <a:effectLst/>
                <a:uFill>
                  <a:solidFill>
                    <a:srgbClr val="000000"/>
                  </a:solidFill>
                </a:uFill>
                <a:latin typeface="Arial" panose="020B0604020202020204" pitchFamily="34" charset="0"/>
                <a:cs typeface="Arial" panose="020B0604020202020204" pitchFamily="34" charset="0"/>
                <a:hlinkClick r:id="rId2" history="0"/>
              </a:rPr>
              <a:t>/</a:t>
            </a:r>
            <a:r>
              <a:rPr lang="en-US" b="0" i="0" u="sng" strike="noStrike" cap="none" baseline="0" dirty="0" err="1">
                <a:solidFill>
                  <a:srgbClr val="000000"/>
                </a:solidFill>
                <a:effectLst/>
                <a:uFill>
                  <a:solidFill>
                    <a:srgbClr val="000000"/>
                  </a:solidFill>
                </a:uFill>
                <a:latin typeface="Arial" panose="020B0604020202020204" pitchFamily="34" charset="0"/>
                <a:cs typeface="Arial" panose="020B0604020202020204" pitchFamily="34" charset="0"/>
                <a:hlinkClick r:id="rId2" history="0"/>
              </a:rPr>
              <a:t>kinkyutaisaku.html</a:t>
            </a:r>
            <a:endParaRPr lang="en-US" b="0" i="0" u="sng" strike="noStrike" cap="none" baseline="0" dirty="0">
              <a:solidFill>
                <a:srgbClr val="000000"/>
              </a:solidFill>
              <a:effectLst/>
              <a:uFill>
                <a:solidFill>
                  <a:srgbClr val="000000"/>
                </a:solidFill>
              </a:uFill>
              <a:latin typeface="Arial" panose="020B0604020202020204" pitchFamily="34" charset="0"/>
              <a:cs typeface="Arial" panose="020B0604020202020204" pitchFamily="34" charset="0"/>
              <a:hlinkClick r:id="rId2" history="0"/>
            </a:endParaRPr>
          </a:p>
          <a:p>
            <a:pPr>
              <a:lnSpc>
                <a:spcPct val="120000"/>
              </a:lnSpc>
              <a:spcAft>
                <a:spcPts val="600"/>
              </a:spcAft>
            </a:pPr>
            <a:r>
              <a:rPr lang="en-US" b="0" i="0" u="none" strike="noStrike" cap="none" baseline="0" dirty="0">
                <a:solidFill>
                  <a:srgbClr val="000000"/>
                </a:solidFill>
                <a:effectLst/>
                <a:uFillTx/>
                <a:latin typeface="Arial" panose="020B0604020202020204" pitchFamily="34" charset="0"/>
                <a:cs typeface="Arial" panose="020B0604020202020204" pitchFamily="34" charset="0"/>
              </a:rPr>
              <a:t>The costs of introducing equipment and software will be subsidized for introducing tele</a:t>
            </a:r>
            <a:r>
              <a:rPr lang="en-US" b="0" i="0" u="none" strike="noStrike" cap="none" baseline="0" dirty="0">
                <a:effectLst/>
                <a:uFillTx/>
                <a:latin typeface="Arial" panose="020B0604020202020204" pitchFamily="34" charset="0"/>
                <a:cs typeface="Arial" panose="020B0604020202020204" pitchFamily="34" charset="0"/>
              </a:rPr>
              <a:t>work. This is a </a:t>
            </a:r>
            <a:r>
              <a:rPr lang="en-US" b="0" i="0" u="none" strike="noStrike" cap="none" baseline="0" dirty="0">
                <a:solidFill>
                  <a:srgbClr val="000000"/>
                </a:solidFill>
                <a:effectLst/>
                <a:uFillTx/>
                <a:latin typeface="Arial" panose="020B0604020202020204" pitchFamily="34" charset="0"/>
                <a:cs typeface="Arial" panose="020B0604020202020204" pitchFamily="34" charset="0"/>
              </a:rPr>
              <a:t>countermeasure against the new coronavirus pandemic.</a:t>
            </a:r>
          </a:p>
          <a:p>
            <a:pPr lvl="0">
              <a:lnSpc>
                <a:spcPct val="120000"/>
              </a:lnSpc>
            </a:pPr>
            <a:r>
              <a:rPr lang="en-US" sz="2000" b="1" i="0" u="none" strike="noStrike" cap="none" baseline="0" dirty="0">
                <a:effectLst/>
                <a:uFillTx/>
                <a:latin typeface="Arial" panose="020B0604020202020204" pitchFamily="34" charset="0"/>
                <a:cs typeface="Arial" panose="020B0604020202020204" pitchFamily="34" charset="0"/>
              </a:rPr>
              <a:t>Project of promoting local IoT implementation and shared use (MIC)</a:t>
            </a:r>
          </a:p>
          <a:p>
            <a:pPr lvl="0">
              <a:lnSpc>
                <a:spcPct val="120000"/>
              </a:lnSpc>
            </a:pPr>
            <a:r>
              <a:rPr lang="en-US" b="0" i="0" u="sng" strike="noStrike" cap="none" baseline="0" dirty="0">
                <a:solidFill>
                  <a:srgbClr val="000000"/>
                </a:solidFill>
                <a:effectLst/>
                <a:uFill>
                  <a:solidFill>
                    <a:srgbClr val="000000"/>
                  </a:solidFill>
                </a:uFill>
                <a:latin typeface="Arial" panose="020B0604020202020204" pitchFamily="34" charset="0"/>
                <a:cs typeface="Arial" panose="020B0604020202020204" pitchFamily="34" charset="0"/>
                <a:hlinkClick r:id="rId2" history="0"/>
              </a:rPr>
              <a:t>https://</a:t>
            </a:r>
            <a:r>
              <a:rPr lang="en-US" b="0" i="0" u="sng" strike="noStrike" cap="none" baseline="0" dirty="0" err="1">
                <a:solidFill>
                  <a:srgbClr val="000000"/>
                </a:solidFill>
                <a:effectLst/>
                <a:uFill>
                  <a:solidFill>
                    <a:srgbClr val="000000"/>
                  </a:solidFill>
                </a:uFill>
                <a:latin typeface="Arial" panose="020B0604020202020204" pitchFamily="34" charset="0"/>
                <a:cs typeface="Arial" panose="020B0604020202020204" pitchFamily="34" charset="0"/>
                <a:hlinkClick r:id="rId2" history="0"/>
              </a:rPr>
              <a:t>www.soumu.go.jp</a:t>
            </a:r>
            <a:r>
              <a:rPr lang="en-US" b="0" i="0" u="sng" strike="noStrike" cap="none" baseline="0" dirty="0">
                <a:solidFill>
                  <a:srgbClr val="000000"/>
                </a:solidFill>
                <a:effectLst/>
                <a:uFill>
                  <a:solidFill>
                    <a:srgbClr val="000000"/>
                  </a:solidFill>
                </a:uFill>
                <a:latin typeface="Arial" panose="020B0604020202020204" pitchFamily="34" charset="0"/>
                <a:cs typeface="Arial" panose="020B0604020202020204" pitchFamily="34" charset="0"/>
                <a:hlinkClick r:id="rId2" history="0"/>
              </a:rPr>
              <a:t>/</a:t>
            </a:r>
            <a:r>
              <a:rPr lang="en-US" b="0" i="0" u="sng" strike="noStrike" cap="none" baseline="0" dirty="0" err="1">
                <a:solidFill>
                  <a:srgbClr val="000000"/>
                </a:solidFill>
                <a:effectLst/>
                <a:uFill>
                  <a:solidFill>
                    <a:srgbClr val="000000"/>
                  </a:solidFill>
                </a:uFill>
                <a:latin typeface="Arial" panose="020B0604020202020204" pitchFamily="34" charset="0"/>
                <a:cs typeface="Arial" panose="020B0604020202020204" pitchFamily="34" charset="0"/>
                <a:hlinkClick r:id="rId2" history="0"/>
              </a:rPr>
              <a:t>menu_news</a:t>
            </a:r>
            <a:r>
              <a:rPr lang="en-US" b="0" i="0" u="sng" strike="noStrike" cap="none" baseline="0" dirty="0">
                <a:solidFill>
                  <a:srgbClr val="000000"/>
                </a:solidFill>
                <a:effectLst/>
                <a:uFill>
                  <a:solidFill>
                    <a:srgbClr val="000000"/>
                  </a:solidFill>
                </a:uFill>
                <a:latin typeface="Arial" panose="020B0604020202020204" pitchFamily="34" charset="0"/>
                <a:cs typeface="Arial" panose="020B0604020202020204" pitchFamily="34" charset="0"/>
                <a:hlinkClick r:id="rId2" history="0"/>
              </a:rPr>
              <a:t>/s-news/</a:t>
            </a:r>
            <a:r>
              <a:rPr lang="en-US" b="0" i="0" u="sng" strike="noStrike" cap="none" baseline="0" dirty="0" err="1">
                <a:solidFill>
                  <a:srgbClr val="000000"/>
                </a:solidFill>
                <a:effectLst/>
                <a:uFill>
                  <a:solidFill>
                    <a:srgbClr val="000000"/>
                  </a:solidFill>
                </a:uFill>
                <a:latin typeface="Arial" panose="020B0604020202020204" pitchFamily="34" charset="0"/>
                <a:cs typeface="Arial" panose="020B0604020202020204" pitchFamily="34" charset="0"/>
                <a:hlinkClick r:id="rId2" history="0"/>
              </a:rPr>
              <a:t>01ryutsu06_02000246.html</a:t>
            </a:r>
            <a:endParaRPr lang="en-US" b="0" i="0" u="sng" strike="noStrike" cap="none" baseline="0" dirty="0">
              <a:solidFill>
                <a:srgbClr val="000000"/>
              </a:solidFill>
              <a:effectLst/>
              <a:uFill>
                <a:solidFill>
                  <a:srgbClr val="000000"/>
                </a:solidFill>
              </a:uFill>
              <a:latin typeface="Arial" panose="020B0604020202020204" pitchFamily="34" charset="0"/>
              <a:cs typeface="Arial" panose="020B0604020202020204" pitchFamily="34" charset="0"/>
              <a:hlinkClick r:id="rId2" history="0"/>
            </a:endParaRPr>
          </a:p>
          <a:p>
            <a:pPr lvl="0">
              <a:lnSpc>
                <a:spcPct val="120000"/>
              </a:lnSpc>
            </a:pPr>
            <a:r>
              <a:rPr lang="en-US" b="0" i="0" u="none" strike="noStrike" cap="none" baseline="0" dirty="0">
                <a:effectLst/>
                <a:uFillTx/>
                <a:latin typeface="Arial" panose="020B0604020202020204" pitchFamily="34" charset="0"/>
                <a:cs typeface="Arial" panose="020B0604020202020204" pitchFamily="34" charset="0"/>
              </a:rPr>
              <a:t>Subsidies to projects to develop telework environments, such as satellite offices that help solve local problems: 1/2 subsidy of each project cost (subsidy amount up to 20 million yen)</a:t>
            </a:r>
          </a:p>
        </p:txBody>
      </p:sp>
      <p:sp>
        <p:nvSpPr>
          <p:cNvPr id="15" name="テキスト ボックス 14"/>
          <p:cNvSpPr txBox="1"/>
          <p:nvPr/>
        </p:nvSpPr>
        <p:spPr>
          <a:xfrm>
            <a:off x="57592" y="39080"/>
            <a:ext cx="6742816" cy="640720"/>
          </a:xfrm>
          <a:prstGeom prst="rect">
            <a:avLst/>
          </a:prstGeom>
        </p:spPr>
        <p:style>
          <a:lnRef idx="3">
            <a:schemeClr val="lt1"/>
          </a:lnRef>
          <a:fillRef idx="1">
            <a:schemeClr val="accent2"/>
          </a:fillRef>
          <a:effectRef idx="1">
            <a:schemeClr val="accent2"/>
          </a:effectRef>
          <a:fontRef idx="minor">
            <a:schemeClr val="lt1"/>
          </a:fontRef>
        </p:style>
        <p:txBody>
          <a:bodyPr wrap="square" lIns="36000" tIns="36000" rIns="36000" bIns="36000" rtlCol="0">
            <a:normAutofit/>
          </a:bodyPr>
          <a:lstStyle/>
          <a:p>
            <a:pPr algn="ctr"/>
            <a:r>
              <a:rPr lang="en-US" sz="1600" b="1" i="0" u="none" strike="noStrike" cap="none" baseline="0" dirty="0">
                <a:solidFill>
                  <a:srgbClr val="FFFFFF"/>
                </a:solidFill>
                <a:effectLst/>
                <a:uFillTx/>
                <a:latin typeface="Arial" panose="020B0604020202020204" pitchFamily="34" charset="0"/>
                <a:cs typeface="Arial" panose="020B0604020202020204" pitchFamily="34" charset="0"/>
              </a:rPr>
              <a:t>Countermeasures against the new coronavirus pandemic</a:t>
            </a:r>
          </a:p>
          <a:p>
            <a:pPr algn="ctr"/>
            <a:r>
              <a:rPr lang="en-US" sz="2000" b="1" i="0" u="none" strike="noStrike" cap="none" baseline="0" dirty="0">
                <a:solidFill>
                  <a:srgbClr val="FFFFFF"/>
                </a:solidFill>
                <a:effectLst/>
                <a:uFillTx/>
                <a:latin typeface="Arial" panose="020B0604020202020204" pitchFamily="34" charset="0"/>
                <a:cs typeface="Arial" panose="020B0604020202020204" pitchFamily="34" charset="0"/>
              </a:rPr>
              <a:t>Useful information for introducing telework</a:t>
            </a:r>
          </a:p>
        </p:txBody>
      </p:sp>
      <p:sp>
        <p:nvSpPr>
          <p:cNvPr id="8" name="テキスト ボックス 7"/>
          <p:cNvSpPr txBox="1"/>
          <p:nvPr/>
        </p:nvSpPr>
        <p:spPr>
          <a:xfrm>
            <a:off x="217170" y="5463923"/>
            <a:ext cx="4684680" cy="335615"/>
          </a:xfrm>
          <a:prstGeom prst="rect">
            <a:avLst/>
          </a:prstGeom>
        </p:spPr>
        <p:style>
          <a:lnRef idx="1">
            <a:schemeClr val="accent4"/>
          </a:lnRef>
          <a:fillRef idx="3">
            <a:schemeClr val="accent4"/>
          </a:fillRef>
          <a:effectRef idx="2">
            <a:schemeClr val="accent4"/>
          </a:effectRef>
          <a:fontRef idx="minor">
            <a:schemeClr val="lt1"/>
          </a:fontRef>
        </p:style>
        <p:txBody>
          <a:bodyPr wrap="square" lIns="36000" tIns="36000" rIns="36000" bIns="36000" rtlCol="0">
            <a:normAutofit/>
          </a:bodyPr>
          <a:lstStyle/>
          <a:p>
            <a:r>
              <a:rPr lang="en-US" altLang="ja-JP" sz="16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AxisProN-Medium"/>
              </a:rPr>
              <a:t>About Subsidies</a:t>
            </a:r>
            <a:endParaRPr lang="en-US" sz="1600" b="1" i="0" u="none" strike="noStrike" cap="none" baseline="0">
              <a:solidFill>
                <a:srgbClr val="FFFFFF"/>
              </a:solidFill>
              <a:effectLst>
                <a:outerShdw blurRad="38100" dist="22860" dir="5400000" algn="tl" rotWithShape="0">
                  <a:srgbClr val="000000">
                    <a:alpha val="29804"/>
                  </a:srgbClr>
                </a:outerShdw>
              </a:effectLst>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39158169"/>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205740" y="550468"/>
            <a:ext cx="6559807" cy="2397141"/>
          </a:xfrm>
          <a:prstGeom prst="rect">
            <a:avLst/>
          </a:prstGeom>
        </p:spPr>
        <p:txBody>
          <a:bodyPr wrap="square" lIns="36000" tIns="36000" rIns="36000" bIns="36000">
            <a:normAutofit/>
          </a:bodyPr>
          <a:lstStyle/>
          <a:p>
            <a:r>
              <a:rPr lang="en-US" sz="1100" b="1" i="0" u="none" strike="noStrike" cap="none" baseline="0" dirty="0">
                <a:solidFill>
                  <a:srgbClr val="000000"/>
                </a:solidFill>
                <a:effectLst/>
                <a:uFillTx/>
                <a:latin typeface="Arial" panose="020B0604020202020204" pitchFamily="34" charset="0"/>
                <a:cs typeface="Arial" panose="020B0604020202020204" pitchFamily="34" charset="0"/>
              </a:rPr>
              <a:t>About Telework in General (Telework Comprehensive Portal Site)</a:t>
            </a:r>
          </a:p>
          <a:p>
            <a:r>
              <a:rPr lang="en-US" sz="1050" b="0" i="0" u="none" strike="noStrike" cap="none" baseline="0" dirty="0">
                <a:solidFill>
                  <a:srgbClr val="FF0000"/>
                </a:solidFill>
                <a:effectLst/>
                <a:uFillTx/>
                <a:latin typeface="Arial" panose="020B0604020202020204" pitchFamily="34" charset="0"/>
                <a:cs typeface="Arial" panose="020B0604020202020204" pitchFamily="34" charset="0"/>
                <a:hlinkClick r:id="rId2" history="0"/>
              </a:rPr>
              <a:t>https://telework.mhlw.go.jp/</a:t>
            </a:r>
          </a:p>
          <a:p>
            <a:pPr>
              <a:spcAft>
                <a:spcPts val="600"/>
              </a:spcAft>
            </a:pPr>
            <a:r>
              <a:rPr lang="en-US" sz="1050" b="0" i="0" u="none" strike="noStrike" cap="none" baseline="0" dirty="0">
                <a:effectLst/>
                <a:uFillTx/>
                <a:latin typeface="Arial" panose="020B0604020202020204" pitchFamily="34" charset="0"/>
                <a:cs typeface="Arial" panose="020B0604020202020204" pitchFamily="34" charset="0"/>
              </a:rPr>
              <a:t>Collection of Q &amp; A about labor management, telework model rules, and good examples of telework utilization, as well as introduction/operation guidebooks</a:t>
            </a:r>
            <a:endParaRPr lang="en-US" altLang="ja-JP" sz="1050" dirty="0">
              <a:solidFill>
                <a:srgbClr val="FF0000"/>
              </a:solidFill>
              <a:latin typeface="Arial" panose="020B0604020202020204" pitchFamily="34" charset="0"/>
              <a:cs typeface="Arial" panose="020B0604020202020204" pitchFamily="34" charset="0"/>
            </a:endParaRPr>
          </a:p>
          <a:p>
            <a:r>
              <a:rPr lang="en-US" sz="1100" b="1" i="0" u="none" strike="noStrike" cap="none" baseline="0" dirty="0">
                <a:solidFill>
                  <a:srgbClr val="000000"/>
                </a:solidFill>
                <a:effectLst/>
                <a:uFillTx/>
                <a:latin typeface="Arial" panose="020B0604020202020204" pitchFamily="34" charset="0"/>
                <a:cs typeface="Arial" panose="020B0604020202020204" pitchFamily="34" charset="0"/>
              </a:rPr>
              <a:t>Guidelines for the proper introduction and implementation of off-site work using information and communication technology (MHLW)</a:t>
            </a:r>
          </a:p>
          <a:p>
            <a:r>
              <a:rPr lang="en-US" sz="1050" b="0" i="0" u="none" strike="noStrike" cap="none" baseline="0" dirty="0">
                <a:solidFill>
                  <a:srgbClr val="FF0000"/>
                </a:solidFill>
                <a:effectLst/>
                <a:uFillTx/>
                <a:latin typeface="Arial" panose="020B0604020202020204" pitchFamily="34" charset="0"/>
                <a:cs typeface="Arial" panose="020B0604020202020204" pitchFamily="34" charset="0"/>
                <a:hlinkClick r:id="rId2" history="0"/>
              </a:rPr>
              <a:t>https://www.mhlw.go.jp/stf/seisakunitsuite/bunya/koyou_roudou/roudoukijun/shigoto/guideline.html</a:t>
            </a:r>
          </a:p>
          <a:p>
            <a:r>
              <a:rPr lang="en-US" sz="1050" b="0" i="0" u="none" strike="noStrike" cap="none" baseline="0" dirty="0">
                <a:solidFill>
                  <a:srgbClr val="000000"/>
                </a:solidFill>
                <a:effectLst/>
                <a:uFillTx/>
                <a:latin typeface="Arial" panose="020B0604020202020204" pitchFamily="34" charset="0"/>
                <a:cs typeface="Arial" panose="020B0604020202020204" pitchFamily="34" charset="0"/>
              </a:rPr>
              <a:t>A set of guidelines that shows how to manage working hours and prevent long working hours so that telework will not </a:t>
            </a:r>
            <a:r>
              <a:rPr lang="en-US" sz="1050" b="0" i="0" u="none" strike="noStrike" cap="none" baseline="0" dirty="0">
                <a:solidFill>
                  <a:srgbClr val="00B050"/>
                </a:solidFill>
                <a:effectLst/>
                <a:uFillTx/>
                <a:latin typeface="Arial" panose="020B0604020202020204" pitchFamily="34" charset="0"/>
                <a:cs typeface="Arial" panose="020B0604020202020204" pitchFamily="34" charset="0"/>
              </a:rPr>
              <a:t>result in </a:t>
            </a:r>
            <a:r>
              <a:rPr lang="en-US" sz="1050" b="0" i="0" u="none" strike="noStrike" cap="none" baseline="0" dirty="0">
                <a:solidFill>
                  <a:srgbClr val="000000"/>
                </a:solidFill>
                <a:effectLst/>
                <a:uFillTx/>
                <a:latin typeface="Arial" panose="020B0604020202020204" pitchFamily="34" charset="0"/>
                <a:cs typeface="Arial" panose="020B0604020202020204" pitchFamily="34" charset="0"/>
              </a:rPr>
              <a:t>long working hours.</a:t>
            </a:r>
          </a:p>
        </p:txBody>
      </p:sp>
      <p:sp>
        <p:nvSpPr>
          <p:cNvPr id="7" name="テキスト ボックス 6"/>
          <p:cNvSpPr txBox="1"/>
          <p:nvPr/>
        </p:nvSpPr>
        <p:spPr>
          <a:xfrm>
            <a:off x="205740" y="150129"/>
            <a:ext cx="3440056" cy="339817"/>
          </a:xfrm>
          <a:prstGeom prst="rect">
            <a:avLst/>
          </a:prstGeom>
        </p:spPr>
        <p:style>
          <a:lnRef idx="1">
            <a:schemeClr val="accent4"/>
          </a:lnRef>
          <a:fillRef idx="3">
            <a:schemeClr val="accent4"/>
          </a:fillRef>
          <a:effectRef idx="2">
            <a:schemeClr val="accent4"/>
          </a:effectRef>
          <a:fontRef idx="minor">
            <a:schemeClr val="lt1"/>
          </a:fontRef>
        </p:style>
        <p:txBody>
          <a:bodyPr wrap="square" lIns="36000" tIns="36000" rIns="36000" bIns="36000" rtlCol="0">
            <a:normAutofit fontScale="92500"/>
          </a:bodyPr>
          <a:lstStyle/>
          <a:p>
            <a:r>
              <a:rPr lang="en-US" altLang="ja-JP" sz="16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Work rules, labor management, etc.</a:t>
            </a:r>
            <a:endParaRPr lang="en-US" sz="1600" b="1" i="0" u="none" strike="noStrike" cap="none" baseline="0">
              <a:solidFill>
                <a:srgbClr val="FFFFFF"/>
              </a:solidFill>
              <a:effectLst>
                <a:outerShdw blurRad="38100" dist="22860" dir="5400000" algn="tl" rotWithShape="0">
                  <a:srgbClr val="000000">
                    <a:alpha val="29804"/>
                  </a:srgbClr>
                </a:outerShdw>
              </a:effectLst>
              <a:uFillTx/>
              <a:latin typeface="Arial" panose="020B0604020202020204" pitchFamily="34" charset="0"/>
              <a:cs typeface="Arial" panose="020B0604020202020204" pitchFamily="34" charset="0"/>
            </a:endParaRPr>
          </a:p>
        </p:txBody>
      </p:sp>
      <p:sp>
        <p:nvSpPr>
          <p:cNvPr id="9" name="テキスト ボックス 8"/>
          <p:cNvSpPr txBox="1"/>
          <p:nvPr/>
        </p:nvSpPr>
        <p:spPr>
          <a:xfrm>
            <a:off x="232410" y="2223566"/>
            <a:ext cx="3440056" cy="335615"/>
          </a:xfrm>
          <a:prstGeom prst="rect">
            <a:avLst/>
          </a:prstGeom>
        </p:spPr>
        <p:style>
          <a:lnRef idx="1">
            <a:schemeClr val="accent4"/>
          </a:lnRef>
          <a:fillRef idx="3">
            <a:schemeClr val="accent4"/>
          </a:fillRef>
          <a:effectRef idx="2">
            <a:schemeClr val="accent4"/>
          </a:effectRef>
          <a:fontRef idx="minor">
            <a:schemeClr val="lt1"/>
          </a:fontRef>
        </p:style>
        <p:txBody>
          <a:bodyPr wrap="square" lIns="36000" tIns="36000" rIns="36000" bIns="36000" rtlCol="0">
            <a:normAutofit/>
          </a:bodyPr>
          <a:lstStyle/>
          <a:p>
            <a:r>
              <a:rPr lang="en-US" altLang="ja-JP" sz="16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ICT- and Security-related matters</a:t>
            </a:r>
            <a:endParaRPr lang="en-US" sz="1600" b="1" i="0" u="none" strike="noStrike" cap="none" baseline="0">
              <a:solidFill>
                <a:srgbClr val="FFFFFF"/>
              </a:solidFill>
              <a:effectLst>
                <a:outerShdw blurRad="38100" dist="22860" dir="5400000" algn="tl" rotWithShape="0">
                  <a:srgbClr val="000000">
                    <a:alpha val="29804"/>
                  </a:srgbClr>
                </a:outerShdw>
              </a:effectLst>
              <a:uFillTx/>
              <a:latin typeface="Arial" panose="020B0604020202020204" pitchFamily="34" charset="0"/>
              <a:cs typeface="Arial" panose="020B0604020202020204" pitchFamily="34" charset="0"/>
            </a:endParaRPr>
          </a:p>
        </p:txBody>
      </p:sp>
      <p:sp>
        <p:nvSpPr>
          <p:cNvPr id="11" name="テキスト ボックス 10"/>
          <p:cNvSpPr txBox="1"/>
          <p:nvPr/>
        </p:nvSpPr>
        <p:spPr>
          <a:xfrm>
            <a:off x="232410" y="7408371"/>
            <a:ext cx="3440056" cy="338553"/>
          </a:xfrm>
          <a:prstGeom prst="rect">
            <a:avLst/>
          </a:prstGeom>
        </p:spPr>
        <p:style>
          <a:lnRef idx="1">
            <a:schemeClr val="accent4"/>
          </a:lnRef>
          <a:fillRef idx="3">
            <a:schemeClr val="accent4"/>
          </a:fillRef>
          <a:effectRef idx="2">
            <a:schemeClr val="accent4"/>
          </a:effectRef>
          <a:fontRef idx="minor">
            <a:schemeClr val="lt1"/>
          </a:fontRef>
        </p:style>
        <p:txBody>
          <a:bodyPr wrap="square" lIns="36000" tIns="36000" rIns="36000" bIns="36000" rtlCol="0">
            <a:normAutofit fontScale="77500" lnSpcReduction="20000"/>
          </a:bodyPr>
          <a:lstStyle/>
          <a:p>
            <a:pPr>
              <a:lnSpc>
                <a:spcPct val="120000"/>
              </a:lnSpc>
            </a:pPr>
            <a:r>
              <a:rPr lang="en-US" altLang="ja-JP" sz="16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Websites of telework-related organizations</a:t>
            </a:r>
            <a:endParaRPr lang="en-US" sz="1600" b="1" i="0" u="none" strike="noStrike" cap="none" baseline="0">
              <a:solidFill>
                <a:srgbClr val="FFFFFF"/>
              </a:solidFill>
              <a:effectLst>
                <a:outerShdw blurRad="38100" dist="22860" dir="5400000" algn="tl" rotWithShape="0">
                  <a:srgbClr val="000000">
                    <a:alpha val="29804"/>
                  </a:srgbClr>
                </a:outerShdw>
              </a:effectLst>
              <a:uFillTx/>
              <a:latin typeface="Arial" panose="020B0604020202020204" pitchFamily="34" charset="0"/>
              <a:cs typeface="Arial" panose="020B0604020202020204" pitchFamily="34" charset="0"/>
            </a:endParaRPr>
          </a:p>
        </p:txBody>
      </p:sp>
      <p:sp>
        <p:nvSpPr>
          <p:cNvPr id="12" name="正方形/長方形 11"/>
          <p:cNvSpPr/>
          <p:nvPr/>
        </p:nvSpPr>
        <p:spPr>
          <a:xfrm>
            <a:off x="232410" y="7746925"/>
            <a:ext cx="6452967" cy="2159076"/>
          </a:xfrm>
          <a:prstGeom prst="rect">
            <a:avLst/>
          </a:prstGeom>
        </p:spPr>
        <p:txBody>
          <a:bodyPr wrap="square" lIns="36000" tIns="36000" rIns="36000" bIns="36000">
            <a:normAutofit/>
          </a:bodyPr>
          <a:lstStyle/>
          <a:p>
            <a:pPr>
              <a:spcAft>
                <a:spcPts val="600"/>
              </a:spcAft>
            </a:pPr>
            <a:r>
              <a:rPr lang="en-US" sz="1050" b="0" i="0" u="none" strike="noStrike" cap="none" baseline="0" dirty="0">
                <a:effectLst/>
                <a:uFillTx/>
                <a:latin typeface="Arial" panose="020B0604020202020204" pitchFamily="34" charset="0"/>
                <a:cs typeface="Arial" panose="020B0604020202020204" pitchFamily="34" charset="0"/>
              </a:rPr>
              <a:t>* The following information is on telework-related support provided by companies.</a:t>
            </a:r>
          </a:p>
          <a:p>
            <a:pPr>
              <a:spcAft>
                <a:spcPts val="600"/>
              </a:spcAft>
            </a:pPr>
            <a:r>
              <a:rPr lang="en-US" sz="1050" b="1" i="0" u="none" strike="noStrike" cap="none" baseline="0" dirty="0">
                <a:solidFill>
                  <a:srgbClr val="231815"/>
                </a:solidFill>
                <a:effectLst/>
                <a:uFillTx/>
                <a:latin typeface="Arial" panose="020B0604020202020204" pitchFamily="34" charset="0"/>
                <a:cs typeface="Arial" panose="020B0604020202020204" pitchFamily="34" charset="0"/>
              </a:rPr>
              <a:t>Japan Telework Association’s Introduction of Support Programs for Emergency Implementation of Telework</a:t>
            </a:r>
          </a:p>
          <a:p>
            <a:pPr>
              <a:spcAft>
                <a:spcPts val="600"/>
              </a:spcAft>
            </a:pPr>
            <a:r>
              <a:rPr lang="en-US" sz="1050" b="0" i="0" u="none" strike="noStrike" cap="none" baseline="0" dirty="0">
                <a:solidFill>
                  <a:srgbClr val="231815"/>
                </a:solidFill>
                <a:effectLst/>
                <a:uFillTx/>
                <a:latin typeface="Arial" panose="020B0604020202020204" pitchFamily="34" charset="0"/>
                <a:cs typeface="Arial" panose="020B0604020202020204" pitchFamily="34" charset="0"/>
                <a:hlinkClick r:id="rId2" history="0"/>
              </a:rPr>
              <a:t>https://japan-telework.or.jp/anticorona_telework_support/</a:t>
            </a:r>
          </a:p>
          <a:p>
            <a:r>
              <a:rPr lang="en-US" sz="1050" b="1" i="0" u="none" strike="noStrike" cap="none" baseline="0" dirty="0">
                <a:solidFill>
                  <a:srgbClr val="000000"/>
                </a:solidFill>
                <a:effectLst/>
                <a:uFillTx/>
                <a:latin typeface="Arial" panose="020B0604020202020204" pitchFamily="34" charset="0"/>
                <a:cs typeface="Arial" panose="020B0604020202020204" pitchFamily="34" charset="0"/>
              </a:rPr>
              <a:t># Private Support Information Navigation</a:t>
            </a:r>
          </a:p>
          <a:p>
            <a:r>
              <a:rPr lang="en-US" sz="1050" b="0" i="0" u="none" strike="noStrike" cap="none" baseline="0" dirty="0">
                <a:solidFill>
                  <a:srgbClr val="000000"/>
                </a:solidFill>
                <a:effectLst/>
                <a:uFillTx/>
                <a:latin typeface="Arial" panose="020B0604020202020204" pitchFamily="34" charset="0"/>
                <a:cs typeface="Arial" panose="020B0604020202020204" pitchFamily="34" charset="0"/>
                <a:hlinkClick r:id="rId2" history="0"/>
              </a:rPr>
              <a:t>https://vscovid19.code4japan.org/</a:t>
            </a:r>
          </a:p>
        </p:txBody>
      </p:sp>
      <p:sp>
        <p:nvSpPr>
          <p:cNvPr id="14" name="正方形/長方形 13"/>
          <p:cNvSpPr/>
          <p:nvPr/>
        </p:nvSpPr>
        <p:spPr>
          <a:xfrm>
            <a:off x="205740" y="2609055"/>
            <a:ext cx="6658993" cy="3753645"/>
          </a:xfrm>
          <a:prstGeom prst="rect">
            <a:avLst/>
          </a:prstGeom>
        </p:spPr>
        <p:txBody>
          <a:bodyPr wrap="square" lIns="36000" tIns="36000" rIns="36000" bIns="36000">
            <a:noAutofit/>
          </a:bodyPr>
          <a:lstStyle/>
          <a:p>
            <a:r>
              <a:rPr lang="en-US" sz="1100" b="1" i="0" u="none" strike="noStrike" cap="none" baseline="0" dirty="0">
                <a:effectLst/>
                <a:uFillTx/>
                <a:latin typeface="Arial" panose="020B0604020202020204" pitchFamily="34" charset="0"/>
                <a:cs typeface="Arial" panose="020B0604020202020204" pitchFamily="34" charset="0"/>
              </a:rPr>
              <a:t>Telework Security Guidelines (4th Edition) [MIC]</a:t>
            </a:r>
          </a:p>
          <a:p>
            <a:pPr marL="85725"/>
            <a:r>
              <a:rPr lang="en-US" altLang="ja-JP" sz="1050" u="sng" dirty="0">
                <a:latin typeface="Arial" panose="020B0604020202020204" pitchFamily="34" charset="0"/>
                <a:cs typeface="Arial" panose="020B0604020202020204" pitchFamily="34" charset="0"/>
                <a:hlinkClick r:id="rId3"/>
              </a:rPr>
              <a:t>https://</a:t>
            </a:r>
            <a:r>
              <a:rPr lang="en-US" altLang="ja-JP" sz="1050" u="sng" dirty="0" smtClean="0">
                <a:latin typeface="Arial" panose="020B0604020202020204" pitchFamily="34" charset="0"/>
                <a:cs typeface="Arial" panose="020B0604020202020204" pitchFamily="34" charset="0"/>
                <a:hlinkClick r:id="rId3"/>
              </a:rPr>
              <a:t>www.soumu.go.jp/main_content/000545372.pdf</a:t>
            </a:r>
            <a:endParaRPr lang="en-US" altLang="ja-JP" sz="1050" u="sng" dirty="0">
              <a:latin typeface="Arial" panose="020B0604020202020204" pitchFamily="34" charset="0"/>
              <a:cs typeface="Arial" panose="020B0604020202020204" pitchFamily="34" charset="0"/>
            </a:endParaRPr>
          </a:p>
          <a:p>
            <a:pPr marL="85725"/>
            <a:r>
              <a:rPr lang="en-US" sz="1050" b="0" i="0" u="none" strike="noStrike" cap="none" baseline="0" dirty="0">
                <a:solidFill>
                  <a:srgbClr val="000000"/>
                </a:solidFill>
                <a:effectLst/>
                <a:uFillTx/>
                <a:latin typeface="Arial" panose="020B0604020202020204" pitchFamily="34" charset="0"/>
                <a:cs typeface="Arial" panose="020B0604020202020204" pitchFamily="34" charset="0"/>
              </a:rPr>
              <a:t>The guidelines show the concept of security measures with examples of measures at the time of introducing telework.</a:t>
            </a:r>
          </a:p>
          <a:p>
            <a:pPr marL="85725">
              <a:spcAft>
                <a:spcPts val="600"/>
              </a:spcAft>
            </a:pPr>
            <a:r>
              <a:rPr lang="en-US" sz="1050" b="0" i="0" u="none" strike="noStrike" cap="none" baseline="0" dirty="0">
                <a:solidFill>
                  <a:srgbClr val="231815"/>
                </a:solidFill>
                <a:effectLst/>
                <a:uFillTx/>
                <a:latin typeface="Arial" panose="020B0604020202020204" pitchFamily="34" charset="0"/>
                <a:cs typeface="Arial" panose="020B0604020202020204" pitchFamily="34" charset="0"/>
              </a:rPr>
              <a:t>MIC plans to add contents, including security checklists, by this summer.</a:t>
            </a:r>
          </a:p>
          <a:p>
            <a:r>
              <a:rPr lang="en-US" sz="1100" b="1" i="0" u="none" strike="noStrike" cap="none" baseline="0" dirty="0">
                <a:solidFill>
                  <a:srgbClr val="000000"/>
                </a:solidFill>
                <a:effectLst/>
                <a:uFillTx/>
                <a:latin typeface="Arial" panose="020B0604020202020204" pitchFamily="34" charset="0"/>
                <a:cs typeface="Arial" panose="020B0604020202020204" pitchFamily="34" charset="0"/>
              </a:rPr>
              <a:t>For Teleworkers </a:t>
            </a:r>
            <a:r>
              <a:rPr lang="en-US" sz="1100" b="1" i="0" u="none" strike="noStrike" cap="none" baseline="0" dirty="0">
                <a:effectLst/>
                <a:uFillTx/>
                <a:latin typeface="Arial" panose="020B0604020202020204" pitchFamily="34" charset="0"/>
                <a:cs typeface="Arial" panose="020B0604020202020204" pitchFamily="34" charset="0"/>
              </a:rPr>
              <a:t>[National Center of Incident Readin</a:t>
            </a:r>
            <a:r>
              <a:rPr lang="en-US" sz="1100" b="1" i="0" u="none" strike="noStrike" cap="none" baseline="0" dirty="0">
                <a:solidFill>
                  <a:srgbClr val="000000"/>
                </a:solidFill>
                <a:effectLst/>
                <a:uFillTx/>
                <a:latin typeface="Arial" panose="020B0604020202020204" pitchFamily="34" charset="0"/>
                <a:cs typeface="Arial" panose="020B0604020202020204" pitchFamily="34" charset="0"/>
              </a:rPr>
              <a:t>ess and Strategy for Cybersecurity (NISC)]</a:t>
            </a:r>
          </a:p>
          <a:p>
            <a:pPr marL="85725"/>
            <a:r>
              <a:rPr lang="en-US" altLang="ja-JP" sz="1050" u="sng" dirty="0">
                <a:latin typeface="Arial" panose="020B0604020202020204" pitchFamily="34" charset="0"/>
                <a:cs typeface="Arial" panose="020B0604020202020204" pitchFamily="34" charset="0"/>
                <a:hlinkClick r:id="rId4"/>
              </a:rPr>
              <a:t>https://www.nisc.go.jp/security-site/telework</a:t>
            </a:r>
            <a:r>
              <a:rPr lang="en-US" altLang="ja-JP" sz="1050" u="sng" dirty="0" smtClean="0">
                <a:latin typeface="Arial" panose="020B0604020202020204" pitchFamily="34" charset="0"/>
                <a:cs typeface="Arial" panose="020B0604020202020204" pitchFamily="34" charset="0"/>
                <a:hlinkClick r:id="rId4"/>
              </a:rPr>
              <a:t>/</a:t>
            </a:r>
            <a:endParaRPr lang="en-US" sz="1050" b="0" i="0" u="none" strike="noStrike" cap="none" baseline="0" dirty="0" smtClean="0">
              <a:effectLst/>
              <a:uFillTx/>
              <a:latin typeface="Arial" panose="020B0604020202020204" pitchFamily="34" charset="0"/>
              <a:cs typeface="Arial" panose="020B0604020202020204" pitchFamily="34" charset="0"/>
            </a:endParaRPr>
          </a:p>
          <a:p>
            <a:pPr marL="85725">
              <a:spcAft>
                <a:spcPts val="600"/>
              </a:spcAft>
            </a:pPr>
            <a:r>
              <a:rPr lang="en-US" sz="1050" b="0" i="0" u="none" strike="noStrike" cap="none" baseline="0" dirty="0" smtClean="0">
                <a:solidFill>
                  <a:srgbClr val="000000"/>
                </a:solidFill>
                <a:effectLst/>
                <a:uFillTx/>
                <a:latin typeface="Arial" panose="020B0604020202020204" pitchFamily="34" charset="0"/>
                <a:cs typeface="Arial" panose="020B0604020202020204" pitchFamily="34" charset="0"/>
              </a:rPr>
              <a:t>This </a:t>
            </a:r>
            <a:r>
              <a:rPr lang="en-US" sz="1050" b="0" i="0" u="none" strike="noStrike" cap="none" baseline="0" dirty="0">
                <a:solidFill>
                  <a:srgbClr val="000000"/>
                </a:solidFill>
                <a:effectLst/>
                <a:uFillTx/>
                <a:latin typeface="Arial" panose="020B0604020202020204" pitchFamily="34" charset="0"/>
                <a:cs typeface="Arial" panose="020B0604020202020204" pitchFamily="34" charset="0"/>
              </a:rPr>
              <a:t>website summarizes basic points to note in security for those who perform telework.</a:t>
            </a:r>
          </a:p>
          <a:p>
            <a:r>
              <a:rPr lang="en-US" sz="1100" b="1" i="0" u="none" strike="noStrike" cap="none" baseline="0" dirty="0">
                <a:solidFill>
                  <a:srgbClr val="000000"/>
                </a:solidFill>
                <a:effectLst/>
                <a:uFillTx/>
                <a:latin typeface="Arial" panose="020B0604020202020204" pitchFamily="34" charset="0"/>
                <a:cs typeface="Arial" panose="020B0604020202020204" pitchFamily="34" charset="0"/>
              </a:rPr>
              <a:t>Internet Safety and Security Handbook [NISC]</a:t>
            </a:r>
          </a:p>
          <a:p>
            <a:pPr marL="85725"/>
            <a:r>
              <a:rPr lang="en-US" altLang="ja-JP" sz="1050" u="sng" dirty="0">
                <a:latin typeface="Arial" panose="020B0604020202020204" pitchFamily="34" charset="0"/>
                <a:cs typeface="Arial" panose="020B0604020202020204" pitchFamily="34" charset="0"/>
                <a:hlinkClick r:id="rId2"/>
              </a:rPr>
              <a:t>https://</a:t>
            </a:r>
            <a:r>
              <a:rPr lang="en-US" altLang="ja-JP" sz="1050" u="sng">
                <a:latin typeface="Arial" panose="020B0604020202020204" pitchFamily="34" charset="0"/>
                <a:cs typeface="Arial" panose="020B0604020202020204" pitchFamily="34" charset="0"/>
                <a:hlinkClick r:id="rId2"/>
              </a:rPr>
              <a:t>www.nisc.go.jp/security-site/handbook</a:t>
            </a:r>
            <a:r>
              <a:rPr lang="en-US" altLang="ja-JP" sz="1050" u="sng" smtClean="0">
                <a:latin typeface="Arial" panose="020B0604020202020204" pitchFamily="34" charset="0"/>
                <a:cs typeface="Arial" panose="020B0604020202020204" pitchFamily="34" charset="0"/>
                <a:hlinkClick r:id="rId2"/>
              </a:rPr>
              <a:t>/</a:t>
            </a:r>
            <a:endParaRPr lang="en-US" altLang="ja-JP" sz="1050" u="sng" dirty="0">
              <a:latin typeface="Arial" panose="020B0604020202020204" pitchFamily="34" charset="0"/>
              <a:cs typeface="Arial" panose="020B0604020202020204" pitchFamily="34" charset="0"/>
            </a:endParaRPr>
          </a:p>
          <a:p>
            <a:pPr marL="85725">
              <a:spcAft>
                <a:spcPts val="600"/>
              </a:spcAft>
            </a:pPr>
            <a:r>
              <a:rPr lang="en-US" sz="1050" b="0" i="0" u="none" strike="noStrike" cap="none" baseline="0" dirty="0">
                <a:solidFill>
                  <a:srgbClr val="000000"/>
                </a:solidFill>
                <a:effectLst/>
                <a:uFillTx/>
                <a:latin typeface="Arial" panose="020B0604020202020204" pitchFamily="34" charset="0"/>
                <a:cs typeface="Arial" panose="020B0604020202020204" pitchFamily="34" charset="0"/>
              </a:rPr>
              <a:t>This handbook shows general points to be kept in mind for the use of the Internet.</a:t>
            </a:r>
          </a:p>
          <a:p>
            <a:r>
              <a:rPr lang="en-US" sz="1100" b="1" i="0" u="none" strike="noStrike" cap="none" baseline="0" dirty="0">
                <a:effectLst/>
                <a:uFillTx/>
                <a:latin typeface="Arial" panose="020B0604020202020204" pitchFamily="34" charset="0"/>
                <a:cs typeface="Arial" panose="020B0604020202020204" pitchFamily="34" charset="0"/>
              </a:rPr>
              <a:t>Safe Use of Wi-Fi (Wireless LAN) [MIC]</a:t>
            </a:r>
          </a:p>
          <a:p>
            <a:pPr marL="85725"/>
            <a:r>
              <a:rPr lang="en-US" altLang="ja-JP" sz="1050" u="sng" dirty="0">
                <a:latin typeface="Arial" panose="020B0604020202020204" pitchFamily="34" charset="0"/>
                <a:cs typeface="Arial" panose="020B0604020202020204" pitchFamily="34" charset="0"/>
                <a:hlinkClick r:id="rId2"/>
              </a:rPr>
              <a:t>https://www.soumu.go.jp/main_sosiki/joho_tsusin/security/wi-fi.html </a:t>
            </a:r>
            <a:endParaRPr lang="en-US" altLang="ja-JP" sz="1050" u="sng" dirty="0">
              <a:latin typeface="Arial" panose="020B0604020202020204" pitchFamily="34" charset="0"/>
              <a:cs typeface="Arial" panose="020B0604020202020204" pitchFamily="34" charset="0"/>
            </a:endParaRPr>
          </a:p>
          <a:p>
            <a:pPr marL="85725"/>
            <a:r>
              <a:rPr lang="en-US" sz="1050" b="0" i="0" u="none" strike="noStrike" cap="none" baseline="0" dirty="0">
                <a:effectLst/>
                <a:uFillTx/>
                <a:latin typeface="Arial" panose="020B0604020202020204" pitchFamily="34" charset="0"/>
                <a:cs typeface="Arial" panose="020B0604020202020204" pitchFamily="34" charset="0"/>
              </a:rPr>
              <a:t>General points to be kept in mind for using Wi-Fi services are shown as guidelines, from the perspective of both users and providers.</a:t>
            </a:r>
          </a:p>
          <a:p>
            <a:pPr marL="85725">
              <a:spcAft>
                <a:spcPts val="600"/>
              </a:spcAft>
            </a:pPr>
            <a:r>
              <a:rPr lang="en-US" sz="1050" b="0" i="0" u="none" strike="noStrike" cap="none" baseline="0" dirty="0">
                <a:effectLst/>
                <a:uFillTx/>
                <a:latin typeface="Arial" panose="020B0604020202020204" pitchFamily="34" charset="0"/>
                <a:cs typeface="Arial" panose="020B0604020202020204" pitchFamily="34" charset="0"/>
              </a:rPr>
              <a:t>MIC plans to revise the guideline around May.</a:t>
            </a:r>
          </a:p>
          <a:p>
            <a:r>
              <a:rPr lang="en-US" sz="1100" b="1" i="0" u="none" strike="noStrike" cap="none" baseline="0" dirty="0">
                <a:solidFill>
                  <a:srgbClr val="231815"/>
                </a:solidFill>
                <a:effectLst/>
                <a:uFillTx/>
                <a:latin typeface="Arial" panose="020B0604020202020204" pitchFamily="34" charset="0"/>
                <a:cs typeface="Arial" panose="020B0604020202020204" pitchFamily="34" charset="0"/>
              </a:rPr>
              <a:t>Telework introduction model for work style refo</a:t>
            </a:r>
            <a:r>
              <a:rPr lang="en-US" sz="1100" b="1" i="0" u="none" strike="noStrike" cap="none" baseline="0" dirty="0">
                <a:effectLst/>
                <a:uFillTx/>
                <a:latin typeface="Arial" panose="020B0604020202020204" pitchFamily="34" charset="0"/>
                <a:cs typeface="Arial" panose="020B0604020202020204" pitchFamily="34" charset="0"/>
              </a:rPr>
              <a:t>rm [MIC]</a:t>
            </a:r>
          </a:p>
          <a:p>
            <a:pPr marL="85725"/>
            <a:r>
              <a:rPr lang="en-US" altLang="ja-JP" sz="1050" dirty="0">
                <a:solidFill>
                  <a:srgbClr val="231815"/>
                </a:solidFill>
                <a:latin typeface="Arial" panose="020B0604020202020204" pitchFamily="34" charset="0"/>
                <a:cs typeface="Arial" panose="020B0604020202020204" pitchFamily="34" charset="0"/>
                <a:hlinkClick r:id="rId2"/>
              </a:rPr>
              <a:t>https://www.soumu.go.jp/main_content/000616262.pdf </a:t>
            </a:r>
            <a:endParaRPr lang="en-US" altLang="ja-JP" sz="1050" dirty="0">
              <a:solidFill>
                <a:srgbClr val="231815"/>
              </a:solidFill>
              <a:latin typeface="Arial" panose="020B0604020202020204" pitchFamily="34" charset="0"/>
              <a:cs typeface="Arial" panose="020B0604020202020204" pitchFamily="34" charset="0"/>
            </a:endParaRPr>
          </a:p>
          <a:p>
            <a:pPr marL="85725"/>
            <a:r>
              <a:rPr lang="en-US" sz="1050" b="0" i="0" u="none" strike="noStrike" cap="none" baseline="0" dirty="0">
                <a:solidFill>
                  <a:srgbClr val="231815"/>
                </a:solidFill>
                <a:effectLst/>
                <a:uFillTx/>
                <a:latin typeface="Arial" panose="020B0604020202020204" pitchFamily="34" charset="0"/>
                <a:cs typeface="Arial" panose="020B0604020202020204" pitchFamily="34" charset="0"/>
              </a:rPr>
              <a:t>A case where telework introduction, as well as issues and solutions after introduction, are summarized by type of business and company size</a:t>
            </a:r>
          </a:p>
        </p:txBody>
      </p:sp>
      <p:sp>
        <p:nvSpPr>
          <p:cNvPr id="8" name="テキスト ボックス 10"/>
          <p:cNvSpPr txBox="1"/>
          <p:nvPr/>
        </p:nvSpPr>
        <p:spPr>
          <a:xfrm>
            <a:off x="232410" y="6316256"/>
            <a:ext cx="3440056" cy="347833"/>
          </a:xfrm>
          <a:prstGeom prst="rect">
            <a:avLst/>
          </a:prstGeom>
        </p:spPr>
        <p:style>
          <a:lnRef idx="1">
            <a:schemeClr val="accent4"/>
          </a:lnRef>
          <a:fillRef idx="3">
            <a:schemeClr val="accent4"/>
          </a:fillRef>
          <a:effectRef idx="2">
            <a:schemeClr val="accent4"/>
          </a:effectRef>
          <a:fontRef idx="minor">
            <a:schemeClr val="lt1"/>
          </a:fontRef>
        </p:style>
        <p:txBody>
          <a:bodyPr wrap="square" lIns="36000" tIns="36000" rIns="36000" bIns="36000" rtlCol="0">
            <a:normAutofit/>
          </a:bodyPr>
          <a:lstStyle/>
          <a:p>
            <a:r>
              <a:rPr lang="en-US" altLang="ja-JP" sz="1600" b="1">
                <a:ln w="10160">
                  <a:solidFill>
                    <a:schemeClr val="accent5"/>
                  </a:solidFill>
                  <a:prstDash val="solid"/>
                </a:ln>
                <a:solidFill>
                  <a:srgbClr val="FFFFFF"/>
                </a:solidFill>
                <a:effectLst>
                  <a:outerShdw blurRad="38100" dist="22860" dir="5400000" algn="tl" rotWithShape="0">
                    <a:srgbClr val="000000">
                      <a:alpha val="30000"/>
                    </a:srgbClr>
                  </a:outerShdw>
                </a:effectLst>
                <a:latin typeface="Arial" panose="020B0604020202020204" pitchFamily="34" charset="0"/>
                <a:cs typeface="Arial" panose="020B0604020202020204" pitchFamily="34" charset="0"/>
              </a:rPr>
              <a:t>Other telework-related information</a:t>
            </a:r>
            <a:endParaRPr lang="en-US" sz="1600" b="1" i="0" u="none" strike="noStrike" cap="none" baseline="0">
              <a:solidFill>
                <a:srgbClr val="FFFFFF"/>
              </a:solidFill>
              <a:effectLst>
                <a:outerShdw blurRad="38100" dist="22860" dir="5400000" algn="tl" rotWithShape="0">
                  <a:srgbClr val="000000">
                    <a:alpha val="29804"/>
                  </a:srgbClr>
                </a:outerShdw>
              </a:effectLst>
              <a:uFillTx/>
              <a:latin typeface="Arial" panose="020B0604020202020204" pitchFamily="34" charset="0"/>
              <a:cs typeface="Arial" panose="020B0604020202020204" pitchFamily="34" charset="0"/>
            </a:endParaRPr>
          </a:p>
        </p:txBody>
      </p:sp>
      <p:sp>
        <p:nvSpPr>
          <p:cNvPr id="13" name="正方形/長方形 11"/>
          <p:cNvSpPr/>
          <p:nvPr/>
        </p:nvSpPr>
        <p:spPr>
          <a:xfrm>
            <a:off x="205740" y="6701253"/>
            <a:ext cx="6372957" cy="707118"/>
          </a:xfrm>
          <a:prstGeom prst="rect">
            <a:avLst/>
          </a:prstGeom>
        </p:spPr>
        <p:txBody>
          <a:bodyPr wrap="square" lIns="36000" tIns="36000" rIns="36000" bIns="36000">
            <a:normAutofit/>
          </a:bodyPr>
          <a:lstStyle/>
          <a:p>
            <a:r>
              <a:rPr lang="en-US" sz="1100" b="1" i="0" u="none" strike="noStrike" cap="none" baseline="0" dirty="0">
                <a:solidFill>
                  <a:srgbClr val="231815"/>
                </a:solidFill>
                <a:effectLst/>
                <a:uFillTx/>
                <a:latin typeface="Arial" panose="020B0604020202020204" pitchFamily="34" charset="0"/>
                <a:cs typeface="Arial" panose="020B0604020202020204" pitchFamily="34" charset="0"/>
              </a:rPr>
              <a:t>Implementation status of home-based telework as a countermeasure for the new coronavirus pandemic (MLITT)</a:t>
            </a:r>
          </a:p>
          <a:p>
            <a:r>
              <a:rPr lang="en-US" sz="1050" b="0" i="0" u="none" strike="noStrike" cap="none" baseline="0" dirty="0">
                <a:solidFill>
                  <a:srgbClr val="231815"/>
                </a:solidFill>
                <a:effectLst/>
                <a:uFillTx/>
                <a:latin typeface="Arial" panose="020B0604020202020204" pitchFamily="34" charset="0"/>
                <a:cs typeface="Arial" panose="020B0604020202020204" pitchFamily="34" charset="0"/>
                <a:hlinkClick r:id="rId2" history="0"/>
              </a:rPr>
              <a:t>http://</a:t>
            </a:r>
            <a:r>
              <a:rPr lang="en-US" sz="1050" b="0" i="0" u="none" strike="noStrike" cap="none" baseline="0" dirty="0" err="1">
                <a:solidFill>
                  <a:srgbClr val="231815"/>
                </a:solidFill>
                <a:effectLst/>
                <a:uFillTx/>
                <a:latin typeface="Arial" panose="020B0604020202020204" pitchFamily="34" charset="0"/>
                <a:cs typeface="Arial" panose="020B0604020202020204" pitchFamily="34" charset="0"/>
                <a:hlinkClick r:id="rId2" history="0"/>
              </a:rPr>
              <a:t>www.mlit.go.jp</a:t>
            </a:r>
            <a:r>
              <a:rPr lang="en-US" sz="1050" b="0" i="0" u="none" strike="noStrike" cap="none" baseline="0" dirty="0">
                <a:solidFill>
                  <a:srgbClr val="231815"/>
                </a:solidFill>
                <a:effectLst/>
                <a:uFillTx/>
                <a:latin typeface="Arial" panose="020B0604020202020204" pitchFamily="34" charset="0"/>
                <a:cs typeface="Arial" panose="020B0604020202020204" pitchFamily="34" charset="0"/>
                <a:hlinkClick r:id="rId2" history="0"/>
              </a:rPr>
              <a:t>/report/press/</a:t>
            </a:r>
            <a:r>
              <a:rPr lang="en-US" sz="1050" b="0" i="0" u="none" strike="noStrike" cap="none" baseline="0" dirty="0" err="1">
                <a:solidFill>
                  <a:srgbClr val="231815"/>
                </a:solidFill>
                <a:effectLst/>
                <a:uFillTx/>
                <a:latin typeface="Arial" panose="020B0604020202020204" pitchFamily="34" charset="0"/>
                <a:cs typeface="Arial" panose="020B0604020202020204" pitchFamily="34" charset="0"/>
                <a:hlinkClick r:id="rId2" history="0"/>
              </a:rPr>
              <a:t>toshi03_hh_000055.html</a:t>
            </a:r>
            <a:endParaRPr lang="en-US" sz="1050" b="0" i="0" u="none" strike="noStrike" cap="none" baseline="0" dirty="0">
              <a:solidFill>
                <a:srgbClr val="231815"/>
              </a:solidFill>
              <a:effectLst/>
              <a:uFillTx/>
              <a:latin typeface="Arial" panose="020B0604020202020204" pitchFamily="34" charset="0"/>
              <a:cs typeface="Arial" panose="020B0604020202020204" pitchFamily="34" charset="0"/>
              <a:hlinkClick r:id="rId2" history="0"/>
            </a:endParaRPr>
          </a:p>
        </p:txBody>
      </p:sp>
    </p:spTree>
    <p:extLst>
      <p:ext uri="{BB962C8B-B14F-4D97-AF65-F5344CB8AC3E}">
        <p14:creationId xmlns:p14="http://schemas.microsoft.com/office/powerpoint/2010/main" val="3226790662"/>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Microsoft Windows NT 10.0"/>
  <p:tag name="AS_RELEASE_DATE" val="2017.10.31"/>
  <p:tag name="AS_TITLE" val="Aspose.Slides for Java"/>
  <p:tag name="AS_VERSION" val="17.10"/>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インテグラル">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インテグラル">
      <a:majorFont>
        <a:latin typeface="Tw Cen MT Condensed" panose="020B0606020104020203"/>
        <a:ea typeface="Arial"/>
        <a:cs typeface="Arial"/>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Arial"/>
        <a:cs typeface="Arial"/>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インテグラル">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docProps/app.xml><?xml version="1.0" encoding="utf-8"?>
<Properties xmlns="http://schemas.openxmlformats.org/officeDocument/2006/extended-properties" xmlns:vt="http://schemas.openxmlformats.org/officeDocument/2006/docPropsVTypes">
  <Template>Integral</Template>
  <TotalTime>1799</TotalTime>
  <Words>816</Words>
  <Application>Microsoft Office PowerPoint</Application>
  <PresentationFormat>A4 210 x 297 mm</PresentationFormat>
  <Paragraphs>76</Paragraphs>
  <Slides>2</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AxisProN-Medium</vt:lpstr>
      <vt:lpstr>メイリオ</vt:lpstr>
      <vt:lpstr>Arial</vt:lpstr>
      <vt:lpstr>Tw Cen MT</vt:lpstr>
      <vt:lpstr>Tw Cen MT Condensed</vt:lpstr>
      <vt:lpstr>Wingdings 3</vt:lpstr>
      <vt:lpstr>インテグラル</vt:lpstr>
      <vt:lpstr>PowerPoint プレゼンテーション</vt:lpstr>
      <vt:lpstr>PowerPoint プレゼンテーション</vt:lpstr>
    </vt:vector>
  </TitlesOfParts>
  <Company>総務省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東京オリンピック・パラリンピック ２０２０大会時は大変な交通混雑が予想されています。  御</dc:title>
  <dc:creator>諏訪　三宝子(009723)</dc:creator>
  <cp:lastModifiedBy>尾崎　敦子(011261)</cp:lastModifiedBy>
  <cp:revision>121</cp:revision>
  <cp:lastPrinted>2020-04-16T06:36:11Z</cp:lastPrinted>
  <dcterms:created xsi:type="dcterms:W3CDTF">2019-10-04T01:42:14Z</dcterms:created>
  <dcterms:modified xsi:type="dcterms:W3CDTF">2020-05-01T02:47:34Z</dcterms:modified>
</cp:coreProperties>
</file>