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</p:sldIdLst>
  <p:sldSz cx="21386800" cy="30279975"/>
  <p:notesSz cx="9866313" cy="14295438"/>
  <p:defaultTextStyle>
    <a:defPPr>
      <a:defRPr lang="ja-JP"/>
    </a:defPPr>
    <a:lvl1pPr marL="0" algn="l" defTabSz="2818181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1pPr>
    <a:lvl2pPr marL="1409090" algn="l" defTabSz="2818181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2pPr>
    <a:lvl3pPr marL="2818181" algn="l" defTabSz="2818181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3pPr>
    <a:lvl4pPr marL="4227271" algn="l" defTabSz="2818181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4pPr>
    <a:lvl5pPr marL="5636362" algn="l" defTabSz="2818181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5pPr>
    <a:lvl6pPr marL="7045452" algn="l" defTabSz="2818181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6pPr>
    <a:lvl7pPr marL="8454542" algn="l" defTabSz="2818181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7pPr>
    <a:lvl8pPr marL="9863633" algn="l" defTabSz="2818181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8pPr>
    <a:lvl9pPr marL="11272723" algn="l" defTabSz="2818181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0FF"/>
    <a:srgbClr val="4FA735"/>
    <a:srgbClr val="FFFFCC"/>
    <a:srgbClr val="FAC81A"/>
    <a:srgbClr val="FF33CC"/>
    <a:srgbClr val="FF66FF"/>
    <a:srgbClr val="F3D61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59" autoAdjust="0"/>
    <p:restoredTop sz="94527" autoAdjust="0"/>
  </p:normalViewPr>
  <p:slideViewPr>
    <p:cSldViewPr>
      <p:cViewPr>
        <p:scale>
          <a:sx n="20" d="100"/>
          <a:sy n="20" d="100"/>
        </p:scale>
        <p:origin x="-1566" y="402"/>
      </p:cViewPr>
      <p:guideLst>
        <p:guide orient="horz" pos="9537"/>
        <p:guide pos="6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04010" y="9406424"/>
            <a:ext cx="18178780" cy="649056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08020" y="17158654"/>
            <a:ext cx="14970760" cy="77382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09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18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227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636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045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45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863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27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505430" y="1212607"/>
            <a:ext cx="4812030" cy="25836109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69340" y="1212607"/>
            <a:ext cx="14079643" cy="2583610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89411" y="19457690"/>
            <a:ext cx="18178780" cy="6013940"/>
          </a:xfrm>
        </p:spPr>
        <p:txBody>
          <a:bodyPr anchor="t"/>
          <a:lstStyle>
            <a:lvl1pPr algn="l">
              <a:defRPr sz="123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689411" y="12833949"/>
            <a:ext cx="18178780" cy="6623743"/>
          </a:xfrm>
        </p:spPr>
        <p:txBody>
          <a:bodyPr anchor="b"/>
          <a:lstStyle>
            <a:lvl1pPr marL="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1pPr>
            <a:lvl2pPr marL="140909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2pPr>
            <a:lvl3pPr marL="2818181" indent="0">
              <a:buNone/>
              <a:defRPr sz="4900">
                <a:solidFill>
                  <a:schemeClr val="tx1">
                    <a:tint val="75000"/>
                  </a:schemeClr>
                </a:solidFill>
              </a:defRPr>
            </a:lvl3pPr>
            <a:lvl4pPr marL="4227271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4pPr>
            <a:lvl5pPr marL="5636362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5pPr>
            <a:lvl6pPr marL="7045452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6pPr>
            <a:lvl7pPr marL="8454542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7pPr>
            <a:lvl8pPr marL="9863633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8pPr>
            <a:lvl9pPr marL="11272723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69340" y="7065330"/>
            <a:ext cx="9445837" cy="19983384"/>
          </a:xfrm>
        </p:spPr>
        <p:txBody>
          <a:bodyPr/>
          <a:lstStyle>
            <a:lvl1pPr>
              <a:defRPr sz="8600"/>
            </a:lvl1pPr>
            <a:lvl2pPr>
              <a:defRPr sz="74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871623" y="7065330"/>
            <a:ext cx="9445837" cy="19983384"/>
          </a:xfrm>
        </p:spPr>
        <p:txBody>
          <a:bodyPr/>
          <a:lstStyle>
            <a:lvl1pPr>
              <a:defRPr sz="8600"/>
            </a:lvl1pPr>
            <a:lvl2pPr>
              <a:defRPr sz="74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69341" y="6777950"/>
            <a:ext cx="9449551" cy="2824728"/>
          </a:xfrm>
        </p:spPr>
        <p:txBody>
          <a:bodyPr anchor="b"/>
          <a:lstStyle>
            <a:lvl1pPr marL="0" indent="0">
              <a:buNone/>
              <a:defRPr sz="7400" b="1"/>
            </a:lvl1pPr>
            <a:lvl2pPr marL="1409090" indent="0">
              <a:buNone/>
              <a:defRPr sz="6200" b="1"/>
            </a:lvl2pPr>
            <a:lvl3pPr marL="2818181" indent="0">
              <a:buNone/>
              <a:defRPr sz="5500" b="1"/>
            </a:lvl3pPr>
            <a:lvl4pPr marL="4227271" indent="0">
              <a:buNone/>
              <a:defRPr sz="4900" b="1"/>
            </a:lvl4pPr>
            <a:lvl5pPr marL="5636362" indent="0">
              <a:buNone/>
              <a:defRPr sz="4900" b="1"/>
            </a:lvl5pPr>
            <a:lvl6pPr marL="7045452" indent="0">
              <a:buNone/>
              <a:defRPr sz="4900" b="1"/>
            </a:lvl6pPr>
            <a:lvl7pPr marL="8454542" indent="0">
              <a:buNone/>
              <a:defRPr sz="4900" b="1"/>
            </a:lvl7pPr>
            <a:lvl8pPr marL="9863633" indent="0">
              <a:buNone/>
              <a:defRPr sz="4900" b="1"/>
            </a:lvl8pPr>
            <a:lvl9pPr marL="11272723" indent="0">
              <a:buNone/>
              <a:defRPr sz="4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69341" y="9602677"/>
            <a:ext cx="9449551" cy="17446034"/>
          </a:xfrm>
        </p:spPr>
        <p:txBody>
          <a:bodyPr/>
          <a:lstStyle>
            <a:lvl1pPr>
              <a:defRPr sz="7400"/>
            </a:lvl1pPr>
            <a:lvl2pPr>
              <a:defRPr sz="6200"/>
            </a:lvl2pPr>
            <a:lvl3pPr>
              <a:defRPr sz="5500"/>
            </a:lvl3pPr>
            <a:lvl4pPr>
              <a:defRPr sz="4900"/>
            </a:lvl4pPr>
            <a:lvl5pPr>
              <a:defRPr sz="4900"/>
            </a:lvl5pPr>
            <a:lvl6pPr>
              <a:defRPr sz="4900"/>
            </a:lvl6pPr>
            <a:lvl7pPr>
              <a:defRPr sz="4900"/>
            </a:lvl7pPr>
            <a:lvl8pPr>
              <a:defRPr sz="4900"/>
            </a:lvl8pPr>
            <a:lvl9pPr>
              <a:defRPr sz="4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864200" y="6777950"/>
            <a:ext cx="9453262" cy="2824728"/>
          </a:xfrm>
        </p:spPr>
        <p:txBody>
          <a:bodyPr anchor="b"/>
          <a:lstStyle>
            <a:lvl1pPr marL="0" indent="0">
              <a:buNone/>
              <a:defRPr sz="7400" b="1"/>
            </a:lvl1pPr>
            <a:lvl2pPr marL="1409090" indent="0">
              <a:buNone/>
              <a:defRPr sz="6200" b="1"/>
            </a:lvl2pPr>
            <a:lvl3pPr marL="2818181" indent="0">
              <a:buNone/>
              <a:defRPr sz="5500" b="1"/>
            </a:lvl3pPr>
            <a:lvl4pPr marL="4227271" indent="0">
              <a:buNone/>
              <a:defRPr sz="4900" b="1"/>
            </a:lvl4pPr>
            <a:lvl5pPr marL="5636362" indent="0">
              <a:buNone/>
              <a:defRPr sz="4900" b="1"/>
            </a:lvl5pPr>
            <a:lvl6pPr marL="7045452" indent="0">
              <a:buNone/>
              <a:defRPr sz="4900" b="1"/>
            </a:lvl6pPr>
            <a:lvl7pPr marL="8454542" indent="0">
              <a:buNone/>
              <a:defRPr sz="4900" b="1"/>
            </a:lvl7pPr>
            <a:lvl8pPr marL="9863633" indent="0">
              <a:buNone/>
              <a:defRPr sz="4900" b="1"/>
            </a:lvl8pPr>
            <a:lvl9pPr marL="11272723" indent="0">
              <a:buNone/>
              <a:defRPr sz="4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864200" y="9602677"/>
            <a:ext cx="9453262" cy="17446034"/>
          </a:xfrm>
        </p:spPr>
        <p:txBody>
          <a:bodyPr/>
          <a:lstStyle>
            <a:lvl1pPr>
              <a:defRPr sz="7400"/>
            </a:lvl1pPr>
            <a:lvl2pPr>
              <a:defRPr sz="6200"/>
            </a:lvl2pPr>
            <a:lvl3pPr>
              <a:defRPr sz="5500"/>
            </a:lvl3pPr>
            <a:lvl4pPr>
              <a:defRPr sz="4900"/>
            </a:lvl4pPr>
            <a:lvl5pPr>
              <a:defRPr sz="4900"/>
            </a:lvl5pPr>
            <a:lvl6pPr>
              <a:defRPr sz="4900"/>
            </a:lvl6pPr>
            <a:lvl7pPr>
              <a:defRPr sz="4900"/>
            </a:lvl7pPr>
            <a:lvl8pPr>
              <a:defRPr sz="4900"/>
            </a:lvl8pPr>
            <a:lvl9pPr>
              <a:defRPr sz="4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9341" y="1205591"/>
            <a:ext cx="7036111" cy="5130775"/>
          </a:xfrm>
        </p:spPr>
        <p:txBody>
          <a:bodyPr anchor="b"/>
          <a:lstStyle>
            <a:lvl1pPr algn="l">
              <a:defRPr sz="6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361645" y="1205595"/>
            <a:ext cx="11955817" cy="25843121"/>
          </a:xfrm>
        </p:spPr>
        <p:txBody>
          <a:bodyPr/>
          <a:lstStyle>
            <a:lvl1pPr>
              <a:defRPr sz="9900"/>
            </a:lvl1pPr>
            <a:lvl2pPr>
              <a:defRPr sz="8600"/>
            </a:lvl2pPr>
            <a:lvl3pPr>
              <a:defRPr sz="74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69341" y="6336367"/>
            <a:ext cx="7036111" cy="20712347"/>
          </a:xfrm>
        </p:spPr>
        <p:txBody>
          <a:bodyPr/>
          <a:lstStyle>
            <a:lvl1pPr marL="0" indent="0">
              <a:buNone/>
              <a:defRPr sz="4300"/>
            </a:lvl1pPr>
            <a:lvl2pPr marL="1409090" indent="0">
              <a:buNone/>
              <a:defRPr sz="3700"/>
            </a:lvl2pPr>
            <a:lvl3pPr marL="2818181" indent="0">
              <a:buNone/>
              <a:defRPr sz="3100"/>
            </a:lvl3pPr>
            <a:lvl4pPr marL="4227271" indent="0">
              <a:buNone/>
              <a:defRPr sz="2800"/>
            </a:lvl4pPr>
            <a:lvl5pPr marL="5636362" indent="0">
              <a:buNone/>
              <a:defRPr sz="2800"/>
            </a:lvl5pPr>
            <a:lvl6pPr marL="7045452" indent="0">
              <a:buNone/>
              <a:defRPr sz="2800"/>
            </a:lvl6pPr>
            <a:lvl7pPr marL="8454542" indent="0">
              <a:buNone/>
              <a:defRPr sz="2800"/>
            </a:lvl7pPr>
            <a:lvl8pPr marL="9863633" indent="0">
              <a:buNone/>
              <a:defRPr sz="2800"/>
            </a:lvl8pPr>
            <a:lvl9pPr marL="11272723" indent="0">
              <a:buNone/>
              <a:defRPr sz="2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1962" y="21195983"/>
            <a:ext cx="12832080" cy="2502307"/>
          </a:xfrm>
        </p:spPr>
        <p:txBody>
          <a:bodyPr anchor="b"/>
          <a:lstStyle>
            <a:lvl1pPr algn="l">
              <a:defRPr sz="6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191962" y="2705570"/>
            <a:ext cx="12832080" cy="18167985"/>
          </a:xfrm>
        </p:spPr>
        <p:txBody>
          <a:bodyPr/>
          <a:lstStyle>
            <a:lvl1pPr marL="0" indent="0">
              <a:buNone/>
              <a:defRPr sz="9900"/>
            </a:lvl1pPr>
            <a:lvl2pPr marL="1409090" indent="0">
              <a:buNone/>
              <a:defRPr sz="8600"/>
            </a:lvl2pPr>
            <a:lvl3pPr marL="2818181" indent="0">
              <a:buNone/>
              <a:defRPr sz="7400"/>
            </a:lvl3pPr>
            <a:lvl4pPr marL="4227271" indent="0">
              <a:buNone/>
              <a:defRPr sz="6200"/>
            </a:lvl4pPr>
            <a:lvl5pPr marL="5636362" indent="0">
              <a:buNone/>
              <a:defRPr sz="6200"/>
            </a:lvl5pPr>
            <a:lvl6pPr marL="7045452" indent="0">
              <a:buNone/>
              <a:defRPr sz="6200"/>
            </a:lvl6pPr>
            <a:lvl7pPr marL="8454542" indent="0">
              <a:buNone/>
              <a:defRPr sz="6200"/>
            </a:lvl7pPr>
            <a:lvl8pPr marL="9863633" indent="0">
              <a:buNone/>
              <a:defRPr sz="6200"/>
            </a:lvl8pPr>
            <a:lvl9pPr marL="11272723" indent="0">
              <a:buNone/>
              <a:defRPr sz="6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191962" y="23698290"/>
            <a:ext cx="12832080" cy="3553688"/>
          </a:xfrm>
        </p:spPr>
        <p:txBody>
          <a:bodyPr/>
          <a:lstStyle>
            <a:lvl1pPr marL="0" indent="0">
              <a:buNone/>
              <a:defRPr sz="4300"/>
            </a:lvl1pPr>
            <a:lvl2pPr marL="1409090" indent="0">
              <a:buNone/>
              <a:defRPr sz="3700"/>
            </a:lvl2pPr>
            <a:lvl3pPr marL="2818181" indent="0">
              <a:buNone/>
              <a:defRPr sz="3100"/>
            </a:lvl3pPr>
            <a:lvl4pPr marL="4227271" indent="0">
              <a:buNone/>
              <a:defRPr sz="2800"/>
            </a:lvl4pPr>
            <a:lvl5pPr marL="5636362" indent="0">
              <a:buNone/>
              <a:defRPr sz="2800"/>
            </a:lvl5pPr>
            <a:lvl6pPr marL="7045452" indent="0">
              <a:buNone/>
              <a:defRPr sz="2800"/>
            </a:lvl6pPr>
            <a:lvl7pPr marL="8454542" indent="0">
              <a:buNone/>
              <a:defRPr sz="2800"/>
            </a:lvl7pPr>
            <a:lvl8pPr marL="9863633" indent="0">
              <a:buNone/>
              <a:defRPr sz="2800"/>
            </a:lvl8pPr>
            <a:lvl9pPr marL="11272723" indent="0">
              <a:buNone/>
              <a:defRPr sz="2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069340" y="1212602"/>
            <a:ext cx="19248120" cy="5046663"/>
          </a:xfrm>
          <a:prstGeom prst="rect">
            <a:avLst/>
          </a:prstGeom>
        </p:spPr>
        <p:txBody>
          <a:bodyPr vert="horz" lIns="281818" tIns="140909" rIns="281818" bIns="140909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4"/>
          </a:xfrm>
          <a:prstGeom prst="rect">
            <a:avLst/>
          </a:prstGeom>
        </p:spPr>
        <p:txBody>
          <a:bodyPr vert="horz" lIns="281818" tIns="140909" rIns="281818" bIns="140909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1069340" y="28065054"/>
            <a:ext cx="4990253" cy="1612129"/>
          </a:xfrm>
          <a:prstGeom prst="rect">
            <a:avLst/>
          </a:prstGeom>
        </p:spPr>
        <p:txBody>
          <a:bodyPr vert="horz" lIns="281818" tIns="140909" rIns="281818" bIns="140909" rtlCol="0" anchor="ctr"/>
          <a:lstStyle>
            <a:lvl1pPr algn="l">
              <a:defRPr sz="3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2017/12/2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7307157" y="28065054"/>
            <a:ext cx="6772487" cy="1612129"/>
          </a:xfrm>
          <a:prstGeom prst="rect">
            <a:avLst/>
          </a:prstGeom>
        </p:spPr>
        <p:txBody>
          <a:bodyPr vert="horz" lIns="281818" tIns="140909" rIns="281818" bIns="140909" rtlCol="0" anchor="ctr"/>
          <a:lstStyle>
            <a:lvl1pPr algn="ctr">
              <a:defRPr sz="3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15327207" y="28065054"/>
            <a:ext cx="4990253" cy="1612129"/>
          </a:xfrm>
          <a:prstGeom prst="rect">
            <a:avLst/>
          </a:prstGeom>
        </p:spPr>
        <p:txBody>
          <a:bodyPr vert="horz" lIns="281818" tIns="140909" rIns="281818" bIns="140909" rtlCol="0" anchor="ctr"/>
          <a:lstStyle>
            <a:lvl1pPr algn="r">
              <a:defRPr sz="3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18181" rtl="0" eaLnBrk="1" latinLnBrk="0" hangingPunct="1">
        <a:spcBef>
          <a:spcPct val="0"/>
        </a:spcBef>
        <a:buNone/>
        <a:defRPr kumimoji="1" sz="1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6818" indent="-1056818" algn="l" defTabSz="2818181" rtl="0" eaLnBrk="1" latinLnBrk="0" hangingPunct="1">
        <a:spcBef>
          <a:spcPct val="20000"/>
        </a:spcBef>
        <a:buFont typeface="Arial" pitchFamily="34" charset="0"/>
        <a:buChar char="•"/>
        <a:defRPr kumimoji="1" sz="9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9772" indent="-880682" algn="l" defTabSz="2818181" rtl="0" eaLnBrk="1" latinLnBrk="0" hangingPunct="1">
        <a:spcBef>
          <a:spcPct val="20000"/>
        </a:spcBef>
        <a:buFont typeface="Arial" pitchFamily="34" charset="0"/>
        <a:buChar char="–"/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3522726" indent="-704545" algn="l" defTabSz="2818181" rtl="0" eaLnBrk="1" latinLnBrk="0" hangingPunct="1">
        <a:spcBef>
          <a:spcPct val="20000"/>
        </a:spcBef>
        <a:buFont typeface="Arial" pitchFamily="34" charset="0"/>
        <a:buChar char="•"/>
        <a:defRPr kumimoji="1"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4931816" indent="-704545" algn="l" defTabSz="2818181" rtl="0" eaLnBrk="1" latinLnBrk="0" hangingPunct="1">
        <a:spcBef>
          <a:spcPct val="20000"/>
        </a:spcBef>
        <a:buFont typeface="Arial" pitchFamily="34" charset="0"/>
        <a:buChar char="–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4pPr>
      <a:lvl5pPr marL="6340907" indent="-704545" algn="l" defTabSz="2818181" rtl="0" eaLnBrk="1" latinLnBrk="0" hangingPunct="1">
        <a:spcBef>
          <a:spcPct val="20000"/>
        </a:spcBef>
        <a:buFont typeface="Arial" pitchFamily="34" charset="0"/>
        <a:buChar char="»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5pPr>
      <a:lvl6pPr marL="7749997" indent="-704545" algn="l" defTabSz="2818181" rtl="0" eaLnBrk="1" latinLnBrk="0" hangingPunct="1">
        <a:spcBef>
          <a:spcPct val="20000"/>
        </a:spcBef>
        <a:buFont typeface="Arial" pitchFamily="34" charset="0"/>
        <a:buChar char="•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6pPr>
      <a:lvl7pPr marL="9159088" indent="-704545" algn="l" defTabSz="2818181" rtl="0" eaLnBrk="1" latinLnBrk="0" hangingPunct="1">
        <a:spcBef>
          <a:spcPct val="20000"/>
        </a:spcBef>
        <a:buFont typeface="Arial" pitchFamily="34" charset="0"/>
        <a:buChar char="•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7pPr>
      <a:lvl8pPr marL="10568178" indent="-704545" algn="l" defTabSz="2818181" rtl="0" eaLnBrk="1" latinLnBrk="0" hangingPunct="1">
        <a:spcBef>
          <a:spcPct val="20000"/>
        </a:spcBef>
        <a:buFont typeface="Arial" pitchFamily="34" charset="0"/>
        <a:buChar char="•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8pPr>
      <a:lvl9pPr marL="11977268" indent="-704545" algn="l" defTabSz="2818181" rtl="0" eaLnBrk="1" latinLnBrk="0" hangingPunct="1">
        <a:spcBef>
          <a:spcPct val="20000"/>
        </a:spcBef>
        <a:buFont typeface="Arial" pitchFamily="34" charset="0"/>
        <a:buChar char="•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818181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409090" algn="l" defTabSz="2818181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2pPr>
      <a:lvl3pPr marL="2818181" algn="l" defTabSz="2818181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4227271" algn="l" defTabSz="2818181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4pPr>
      <a:lvl5pPr marL="5636362" algn="l" defTabSz="2818181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5pPr>
      <a:lvl6pPr marL="7045452" algn="l" defTabSz="2818181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6pPr>
      <a:lvl7pPr marL="8454542" algn="l" defTabSz="2818181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7pPr>
      <a:lvl8pPr marL="9863633" algn="l" defTabSz="2818181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8pPr>
      <a:lvl9pPr marL="11272723" algn="l" defTabSz="2818181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4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4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9.png"/><Relationship Id="rId18" Type="http://schemas.openxmlformats.org/officeDocument/2006/relationships/image" Target="../media/image40.png"/><Relationship Id="rId3" Type="http://schemas.openxmlformats.org/officeDocument/2006/relationships/image" Target="../media/image31.png"/><Relationship Id="rId7" Type="http://schemas.openxmlformats.org/officeDocument/2006/relationships/image" Target="../media/image18.png"/><Relationship Id="rId12" Type="http://schemas.openxmlformats.org/officeDocument/2006/relationships/image" Target="../media/image26.png"/><Relationship Id="rId17" Type="http://schemas.openxmlformats.org/officeDocument/2006/relationships/image" Target="../media/image4.png"/><Relationship Id="rId2" Type="http://schemas.openxmlformats.org/officeDocument/2006/relationships/image" Target="../media/image30.pn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7.png"/><Relationship Id="rId5" Type="http://schemas.openxmlformats.org/officeDocument/2006/relationships/image" Target="../media/image33.png"/><Relationship Id="rId15" Type="http://schemas.openxmlformats.org/officeDocument/2006/relationships/image" Target="../media/image22.png"/><Relationship Id="rId10" Type="http://schemas.openxmlformats.org/officeDocument/2006/relationships/image" Target="../media/image36.png"/><Relationship Id="rId4" Type="http://schemas.openxmlformats.org/officeDocument/2006/relationships/image" Target="../media/image32.png"/><Relationship Id="rId9" Type="http://schemas.openxmlformats.org/officeDocument/2006/relationships/image" Target="../media/image35.png"/><Relationship Id="rId1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図形グループ 1"/>
          <p:cNvGrpSpPr/>
          <p:nvPr/>
        </p:nvGrpSpPr>
        <p:grpSpPr>
          <a:xfrm>
            <a:off x="1322759" y="25657568"/>
            <a:ext cx="4042049" cy="3595987"/>
            <a:chOff x="423714" y="8265368"/>
            <a:chExt cx="1365249" cy="1239137"/>
          </a:xfrm>
        </p:grpSpPr>
        <p:sp>
          <p:nvSpPr>
            <p:cNvPr id="40" name="角丸四角形 39"/>
            <p:cNvSpPr/>
            <p:nvPr/>
          </p:nvSpPr>
          <p:spPr>
            <a:xfrm>
              <a:off x="476672" y="8265368"/>
              <a:ext cx="1239137" cy="1239137"/>
            </a:xfrm>
            <a:prstGeom prst="roundRect">
              <a:avLst>
                <a:gd name="adj" fmla="val 9448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kern="1200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423714" y="9211464"/>
              <a:ext cx="1365249" cy="201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3200" dirty="0" smtClean="0">
                  <a:latin typeface="ヒラギノ丸ゴ StdN W8" pitchFamily="34" charset="-128"/>
                  <a:ea typeface="ヒラギノ丸ゴ StdN W8" pitchFamily="34" charset="-128"/>
                </a:rPr>
                <a:t>妖精</a:t>
              </a:r>
              <a:endParaRPr lang="ja-JP" altLang="en-US" sz="3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l="15283" t="7008" r="15307" b="1883"/>
          <a:stretch>
            <a:fillRect/>
          </a:stretch>
        </p:blipFill>
        <p:spPr bwMode="auto">
          <a:xfrm>
            <a:off x="1197292" y="3474691"/>
            <a:ext cx="18929156" cy="13969552"/>
          </a:xfrm>
          <a:prstGeom prst="roundRect">
            <a:avLst>
              <a:gd name="adj" fmla="val 3576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図 14" descr="ヨーダ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78240">
            <a:off x="17124234" y="19734539"/>
            <a:ext cx="2644192" cy="7065551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1037394" y="1097947"/>
            <a:ext cx="19312012" cy="1599343"/>
          </a:xfrm>
          <a:prstGeom prst="rect">
            <a:avLst/>
          </a:prstGeom>
        </p:spPr>
        <p:txBody>
          <a:bodyPr wrap="square" lIns="281818" tIns="140909" rIns="281818" bIns="140909">
            <a:spAutoFit/>
          </a:bodyPr>
          <a:lstStyle/>
          <a:p>
            <a:pPr algn="ctr"/>
            <a:r>
              <a:rPr lang="ja-JP" altLang="en-US" sz="8600" spc="308" dirty="0" err="1" smtClean="0">
                <a:latin typeface="ヒラギノ丸ゴ StdN W8" pitchFamily="34" charset="-128"/>
                <a:ea typeface="ヒラギノ丸ゴ StdN W8" pitchFamily="34" charset="-128"/>
              </a:rPr>
              <a:t>練る練る</a:t>
            </a:r>
            <a:r>
              <a:rPr lang="ja-JP" altLang="en-US" sz="8600" spc="308" dirty="0" smtClean="0">
                <a:latin typeface="ヒラギノ丸ゴ StdN W8" pitchFamily="34" charset="-128"/>
                <a:ea typeface="ヒラギノ丸ゴ StdN W8" pitchFamily="34" charset="-128"/>
              </a:rPr>
              <a:t>マジック</a:t>
            </a:r>
            <a:endParaRPr lang="ja-JP" altLang="en-US" sz="8600" spc="308" dirty="0"/>
          </a:p>
        </p:txBody>
      </p:sp>
      <p:cxnSp>
        <p:nvCxnSpPr>
          <p:cNvPr id="21" name="直線コネクタ 20"/>
          <p:cNvCxnSpPr/>
          <p:nvPr/>
        </p:nvCxnSpPr>
        <p:spPr>
          <a:xfrm>
            <a:off x="0" y="2917399"/>
            <a:ext cx="21386800" cy="0"/>
          </a:xfrm>
          <a:prstGeom prst="line">
            <a:avLst/>
          </a:prstGeom>
          <a:ln w="228600" cmpd="thickThin">
            <a:solidFill>
              <a:srgbClr val="FF6600"/>
            </a:solidFill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3" name="図 22" descr="フキダシ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5316" y="18526315"/>
            <a:ext cx="16084832" cy="4757707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2072179" y="19493017"/>
            <a:ext cx="14010621" cy="2395917"/>
          </a:xfrm>
          <a:prstGeom prst="rect">
            <a:avLst/>
          </a:prstGeom>
        </p:spPr>
        <p:txBody>
          <a:bodyPr wrap="square" lIns="281818" tIns="140909" rIns="281818" bIns="140909">
            <a:spAutoFit/>
          </a:bodyPr>
          <a:lstStyle/>
          <a:p>
            <a:pPr algn="ctr">
              <a:lnSpc>
                <a:spcPct val="140000"/>
              </a:lnSpc>
            </a:pPr>
            <a:r>
              <a:rPr lang="ja-JP" altLang="en-US" sz="4900" dirty="0" smtClean="0">
                <a:solidFill>
                  <a:srgbClr val="FAC81A"/>
                </a:solidFill>
                <a:latin typeface="ヒラギノ丸ゴ StdN W8" pitchFamily="34" charset="-128"/>
                <a:ea typeface="ヒラギノ丸ゴ StdN W8" pitchFamily="34" charset="-128"/>
              </a:rPr>
              <a:t>「魔法の杖」</a:t>
            </a:r>
            <a:r>
              <a:rPr lang="ja-JP" altLang="en-US" sz="4900" dirty="0" smtClean="0">
                <a:latin typeface="ヒラギノ丸ゴ StdN W8" pitchFamily="34" charset="-128"/>
                <a:ea typeface="ヒラギノ丸ゴ StdN W8" pitchFamily="34" charset="-128"/>
              </a:rPr>
              <a:t>と</a:t>
            </a:r>
            <a:r>
              <a:rPr lang="ja-JP" altLang="en-US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「妖精」</a:t>
            </a:r>
            <a:r>
              <a:rPr lang="ja-JP" altLang="en-US" sz="4900" dirty="0" smtClean="0">
                <a:latin typeface="ヒラギノ丸ゴ StdN W8" pitchFamily="34" charset="-128"/>
                <a:ea typeface="ヒラギノ丸ゴ StdN W8" pitchFamily="34" charset="-128"/>
              </a:rPr>
              <a:t>を</a:t>
            </a:r>
            <a:r>
              <a:rPr lang="ja-JP" altLang="en-US" sz="4900" dirty="0">
                <a:latin typeface="ヒラギノ丸ゴ StdN W8" pitchFamily="34" charset="-128"/>
                <a:ea typeface="ヒラギノ丸ゴ StdN W8" pitchFamily="34" charset="-128"/>
              </a:rPr>
              <a:t>改造して、</a:t>
            </a:r>
            <a:endParaRPr lang="en-US" altLang="ja-JP" sz="4900" dirty="0">
              <a:latin typeface="ヒラギノ丸ゴ StdN W8" pitchFamily="34" charset="-128"/>
              <a:ea typeface="ヒラギノ丸ゴ StdN W8" pitchFamily="34" charset="-128"/>
            </a:endParaRPr>
          </a:p>
          <a:p>
            <a:pPr algn="ctr">
              <a:lnSpc>
                <a:spcPct val="140000"/>
              </a:lnSpc>
            </a:pPr>
            <a:r>
              <a:rPr lang="ja-JP" altLang="en-US" sz="4900" dirty="0" smtClean="0">
                <a:latin typeface="ヒラギノ丸ゴ StdN W8" pitchFamily="34" charset="-128"/>
                <a:ea typeface="ヒラギノ丸ゴ StdN W8" pitchFamily="34" charset="-128"/>
              </a:rPr>
              <a:t>敵の砦を魔法で打ち壊そう！</a:t>
            </a:r>
            <a:endParaRPr lang="ja-JP" altLang="en-US" sz="4900" dirty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1486511" y="23607652"/>
            <a:ext cx="8084098" cy="1320654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r>
              <a:rPr lang="ja-JP" altLang="en-US" sz="3700" dirty="0" smtClean="0">
                <a:latin typeface="ヒラギノ丸ゴ StdN W8" pitchFamily="34" charset="-128"/>
                <a:ea typeface="ヒラギノ丸ゴ StdN W8" pitchFamily="34" charset="-128"/>
              </a:rPr>
              <a:t>今回使用するスプライト</a:t>
            </a:r>
            <a:endParaRPr lang="ja-JP" altLang="en-US" sz="3700" dirty="0">
              <a:solidFill>
                <a:srgbClr val="FFFFFF"/>
              </a:solidFill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0" y="936417"/>
            <a:ext cx="21386800" cy="0"/>
          </a:xfrm>
          <a:prstGeom prst="line">
            <a:avLst/>
          </a:prstGeom>
          <a:ln w="228600" cmpd="thickThin">
            <a:solidFill>
              <a:srgbClr val="FF6600"/>
            </a:solidFill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0" name="図形グループ 1"/>
          <p:cNvGrpSpPr/>
          <p:nvPr/>
        </p:nvGrpSpPr>
        <p:grpSpPr>
          <a:xfrm>
            <a:off x="5859263" y="25633555"/>
            <a:ext cx="4042049" cy="3595987"/>
            <a:chOff x="423714" y="8265368"/>
            <a:chExt cx="1365249" cy="1239137"/>
          </a:xfrm>
        </p:grpSpPr>
        <p:sp>
          <p:nvSpPr>
            <p:cNvPr id="32" name="角丸四角形 31"/>
            <p:cNvSpPr/>
            <p:nvPr/>
          </p:nvSpPr>
          <p:spPr>
            <a:xfrm>
              <a:off x="476672" y="8265368"/>
              <a:ext cx="1239137" cy="1239137"/>
            </a:xfrm>
            <a:prstGeom prst="roundRect">
              <a:avLst>
                <a:gd name="adj" fmla="val 9448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kern="120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23714" y="9211464"/>
              <a:ext cx="1365249" cy="201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3200" dirty="0" smtClean="0">
                  <a:latin typeface="ヒラギノ丸ゴ StdN W8" pitchFamily="34" charset="-128"/>
                  <a:ea typeface="ヒラギノ丸ゴ StdN W8" pitchFamily="34" charset="-128"/>
                </a:rPr>
                <a:t>魔法の杖</a:t>
              </a:r>
              <a:endParaRPr lang="ja-JP" altLang="en-US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円/楕円 16"/>
          <p:cNvSpPr/>
          <p:nvPr/>
        </p:nvSpPr>
        <p:spPr>
          <a:xfrm>
            <a:off x="3573556" y="5634931"/>
            <a:ext cx="4715724" cy="4622290"/>
          </a:xfrm>
          <a:prstGeom prst="ellipse">
            <a:avLst/>
          </a:prstGeom>
          <a:noFill/>
          <a:ln w="152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788585" y="9817003"/>
            <a:ext cx="1992607" cy="10817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281818" tIns="140909" rIns="281818" bIns="140909">
            <a:spAutoFit/>
          </a:bodyPr>
          <a:lstStyle/>
          <a:p>
            <a:pPr algn="ctr">
              <a:lnSpc>
                <a:spcPct val="140000"/>
              </a:lnSpc>
            </a:pPr>
            <a:r>
              <a:rPr lang="ja-JP" altLang="en-US" sz="3700" dirty="0" smtClean="0">
                <a:solidFill>
                  <a:srgbClr val="FF0000"/>
                </a:solidFill>
                <a:latin typeface="ヒラギノ丸ゴ StdN W8" pitchFamily="34" charset="-128"/>
                <a:ea typeface="ヒラギノ丸ゴ StdN W8" pitchFamily="34" charset="-128"/>
              </a:rPr>
              <a:t>主人公</a:t>
            </a:r>
            <a:endParaRPr lang="ja-JP" altLang="en-US" sz="3700" dirty="0">
              <a:solidFill>
                <a:srgbClr val="FF0000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14626572" y="8515251"/>
            <a:ext cx="3817491" cy="3741854"/>
          </a:xfrm>
          <a:prstGeom prst="ellipse">
            <a:avLst/>
          </a:prstGeom>
          <a:noFill/>
          <a:ln w="152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7110916" y="12257105"/>
            <a:ext cx="2467096" cy="10817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281818" tIns="140909" rIns="281818" bIns="140909">
            <a:spAutoFit/>
          </a:bodyPr>
          <a:lstStyle/>
          <a:p>
            <a:pPr algn="ctr">
              <a:lnSpc>
                <a:spcPct val="140000"/>
              </a:lnSpc>
            </a:pPr>
            <a:r>
              <a:rPr lang="ja-JP" altLang="en-US" sz="3700" dirty="0" smtClean="0">
                <a:solidFill>
                  <a:srgbClr val="FF0000"/>
                </a:solidFill>
                <a:latin typeface="ヒラギノ丸ゴ StdN W8" pitchFamily="34" charset="-128"/>
                <a:ea typeface="ヒラギノ丸ゴ StdN W8" pitchFamily="34" charset="-128"/>
              </a:rPr>
              <a:t>敵キャラ</a:t>
            </a:r>
            <a:endParaRPr lang="ja-JP" altLang="en-US" sz="3700" dirty="0">
              <a:solidFill>
                <a:srgbClr val="FF0000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9478212" y="11971635"/>
            <a:ext cx="2694699" cy="2641309"/>
          </a:xfrm>
          <a:prstGeom prst="ellipse">
            <a:avLst/>
          </a:prstGeom>
          <a:noFill/>
          <a:ln w="152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733796" y="11755611"/>
            <a:ext cx="5164840" cy="10817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81818" tIns="140909" rIns="281818" bIns="140909">
            <a:spAutoFit/>
          </a:bodyPr>
          <a:lstStyle/>
          <a:p>
            <a:pPr algn="ctr">
              <a:lnSpc>
                <a:spcPct val="140000"/>
              </a:lnSpc>
            </a:pPr>
            <a:r>
              <a:rPr lang="ja-JP" altLang="en-US" sz="3700" dirty="0" smtClean="0">
                <a:solidFill>
                  <a:srgbClr val="FF0000"/>
                </a:solidFill>
                <a:latin typeface="ヒラギノ丸ゴ StdN W8" pitchFamily="34" charset="-128"/>
                <a:ea typeface="ヒラギノ丸ゴ StdN W8" pitchFamily="34" charset="-128"/>
              </a:rPr>
              <a:t>無敵アイテム</a:t>
            </a:r>
            <a:endParaRPr lang="ja-JP" altLang="en-US" sz="3700" dirty="0">
              <a:solidFill>
                <a:srgbClr val="FF0000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413316" y="14419907"/>
            <a:ext cx="7216657" cy="10817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81818" tIns="140909" rIns="281818" bIns="140909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700" dirty="0" smtClean="0">
                <a:solidFill>
                  <a:srgbClr val="FF0000"/>
                </a:solidFill>
                <a:latin typeface="ヒラギノ丸ゴ StdN W8" pitchFamily="34" charset="-128"/>
                <a:ea typeface="ヒラギノ丸ゴ StdN W8" pitchFamily="34" charset="-128"/>
              </a:rPr>
              <a:t>自分の体力</a:t>
            </a:r>
            <a:endParaRPr lang="ja-JP" altLang="en-US" sz="3700" dirty="0">
              <a:solidFill>
                <a:srgbClr val="FF0000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16086201" y="14275891"/>
            <a:ext cx="3592933" cy="10817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81818" tIns="140909" rIns="281818" bIns="140909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700" dirty="0" smtClean="0">
                <a:solidFill>
                  <a:srgbClr val="FF0000"/>
                </a:solidFill>
                <a:latin typeface="ヒラギノ丸ゴ StdN W8" pitchFamily="34" charset="-128"/>
                <a:ea typeface="ヒラギノ丸ゴ StdN W8" pitchFamily="34" charset="-128"/>
              </a:rPr>
              <a:t>敵の城の体力</a:t>
            </a:r>
            <a:endParaRPr lang="ja-JP" altLang="en-US" sz="3700" dirty="0">
              <a:solidFill>
                <a:srgbClr val="FF0000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485324" y="15428019"/>
            <a:ext cx="6336704" cy="1540763"/>
          </a:xfrm>
          <a:prstGeom prst="rect">
            <a:avLst/>
          </a:prstGeom>
          <a:noFill/>
          <a:ln w="152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9798569" y="15428019"/>
            <a:ext cx="9656006" cy="1540763"/>
          </a:xfrm>
          <a:prstGeom prst="rect">
            <a:avLst/>
          </a:prstGeom>
          <a:noFill/>
          <a:ln w="152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 descr="C:\Users\m-abe\Desktop\城ドラscratch\練る練るマジック\assets\stick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2700000">
            <a:off x="7051536" y="25404241"/>
            <a:ext cx="1401667" cy="3289363"/>
          </a:xfrm>
          <a:prstGeom prst="rect">
            <a:avLst/>
          </a:prstGeom>
          <a:noFill/>
        </p:spPr>
      </p:pic>
      <p:pic>
        <p:nvPicPr>
          <p:cNvPr id="1027" name="Picture 3" descr="C:\Users\m-abe\Desktop\アベテキスト\etc\dia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66244" y="12043643"/>
            <a:ext cx="2230580" cy="2307309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 l="5904" t="65225" r="65826" b="4229"/>
          <a:stretch>
            <a:fillRect/>
          </a:stretch>
        </p:blipFill>
        <p:spPr bwMode="auto">
          <a:xfrm>
            <a:off x="10909424" y="23708939"/>
            <a:ext cx="960143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角丸四角形 43"/>
          <p:cNvSpPr/>
          <p:nvPr/>
        </p:nvSpPr>
        <p:spPr>
          <a:xfrm>
            <a:off x="10899851" y="23780947"/>
            <a:ext cx="3898005" cy="1972468"/>
          </a:xfrm>
          <a:prstGeom prst="roundRect">
            <a:avLst>
              <a:gd name="adj" fmla="val 8747"/>
            </a:avLst>
          </a:prstGeom>
          <a:noFill/>
          <a:ln w="762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kern="1200"/>
          </a:p>
        </p:txBody>
      </p:sp>
      <p:pic>
        <p:nvPicPr>
          <p:cNvPr id="31" name="Picture 2" descr="C:\Users\m-abe\Desktop\城ドラscratch\0_bk\_archive\【練る練るマジック】\assets\walk\walk_00002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 flipH="1">
            <a:off x="2474886" y="25873592"/>
            <a:ext cx="1440160" cy="2258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-abe\Desktop\アベテキスト\【練る練るマジック】\Assets\far_wing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8397384" y="25092395"/>
            <a:ext cx="1486816" cy="1002812"/>
          </a:xfrm>
          <a:prstGeom prst="rect">
            <a:avLst/>
          </a:prstGeom>
          <a:noFill/>
        </p:spPr>
      </p:pic>
      <p:sp>
        <p:nvSpPr>
          <p:cNvPr id="44" name="角丸四角形吹き出し 43"/>
          <p:cNvSpPr/>
          <p:nvPr/>
        </p:nvSpPr>
        <p:spPr>
          <a:xfrm>
            <a:off x="17483009" y="24237327"/>
            <a:ext cx="3507535" cy="2805265"/>
          </a:xfrm>
          <a:prstGeom prst="wedgeRoundRectCallout">
            <a:avLst>
              <a:gd name="adj1" fmla="val -51619"/>
              <a:gd name="adj2" fmla="val 70886"/>
              <a:gd name="adj3" fmla="val 16667"/>
            </a:avLst>
          </a:prstGeom>
          <a:noFill/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/>
          <p:cNvCxnSpPr/>
          <p:nvPr/>
        </p:nvCxnSpPr>
        <p:spPr>
          <a:xfrm>
            <a:off x="0" y="11251555"/>
            <a:ext cx="21386800" cy="0"/>
          </a:xfrm>
          <a:prstGeom prst="line">
            <a:avLst/>
          </a:prstGeom>
          <a:ln w="101600" cmpd="sng">
            <a:solidFill>
              <a:srgbClr val="FAC81A"/>
            </a:solidFill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12040750" y="1933444"/>
            <a:ext cx="8618612" cy="1128948"/>
          </a:xfrm>
          <a:prstGeom prst="rect">
            <a:avLst/>
          </a:prstGeom>
        </p:spPr>
        <p:txBody>
          <a:bodyPr wrap="square" lIns="281818" tIns="140909" rIns="281818" bIns="140909">
            <a:spAutoFit/>
          </a:bodyPr>
          <a:lstStyle/>
          <a:p>
            <a:r>
              <a:rPr lang="en-US" altLang="ja-JP" dirty="0" smtClean="0">
                <a:solidFill>
                  <a:srgbClr val="FF6600"/>
                </a:solidFill>
                <a:latin typeface="ヒラギノ丸ゴ StdN W8" pitchFamily="34" charset="-128"/>
                <a:ea typeface="ヒラギノ丸ゴ StdN W8" pitchFamily="34" charset="-128"/>
              </a:rPr>
              <a:t>Level.1</a:t>
            </a:r>
            <a:endParaRPr lang="ja-JP" altLang="en-US" dirty="0"/>
          </a:p>
        </p:txBody>
      </p:sp>
      <p:sp>
        <p:nvSpPr>
          <p:cNvPr id="134" name="正方形/長方形 133"/>
          <p:cNvSpPr/>
          <p:nvPr/>
        </p:nvSpPr>
        <p:spPr>
          <a:xfrm>
            <a:off x="12040750" y="4050755"/>
            <a:ext cx="8618612" cy="3257692"/>
          </a:xfrm>
          <a:prstGeom prst="rect">
            <a:avLst/>
          </a:prstGeom>
        </p:spPr>
        <p:txBody>
          <a:bodyPr wrap="square" lIns="281818" tIns="140909" rIns="281818" bIns="140909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600" dirty="0" smtClean="0">
                <a:latin typeface="ヒラギノ丸ゴ StdN W8" pitchFamily="34" charset="-128"/>
                <a:ea typeface="ヒラギノ丸ゴ StdN W8" pitchFamily="34" charset="-128"/>
              </a:rPr>
              <a:t>妖精が動けるようにしよう。</a:t>
            </a:r>
            <a:endParaRPr lang="en-US" altLang="ja-JP" sz="36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まずは、左のように</a:t>
            </a:r>
            <a:endParaRPr lang="en-US" altLang="ja-JP" sz="49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ブロックを組んでみよう。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2040750" y="12259667"/>
            <a:ext cx="7774435" cy="2900671"/>
          </a:xfrm>
          <a:prstGeom prst="rect">
            <a:avLst/>
          </a:prstGeom>
          <a:noFill/>
        </p:spPr>
        <p:txBody>
          <a:bodyPr wrap="square" lIns="281818" tIns="140909" rIns="281818" bIns="140909" rtlCol="0">
            <a:spAutoFit/>
          </a:bodyPr>
          <a:lstStyle/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ブロックどうしは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近づけるとフチが白く光るぞ。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このまま手をはなせば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ブロックがくっつくぞ</a:t>
            </a:r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2040749" y="26373235"/>
            <a:ext cx="8469298" cy="2900671"/>
          </a:xfrm>
          <a:prstGeom prst="rect">
            <a:avLst/>
          </a:prstGeom>
          <a:noFill/>
        </p:spPr>
        <p:txBody>
          <a:bodyPr wrap="square" lIns="281818" tIns="140909" rIns="281818" bIns="140909" rtlCol="0">
            <a:spAutoFit/>
          </a:bodyPr>
          <a:lstStyle/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では、</a:t>
            </a:r>
            <a:r>
              <a:rPr lang="ja-JP" altLang="en-US" sz="3400" dirty="0" smtClean="0">
                <a:solidFill>
                  <a:srgbClr val="00CC00"/>
                </a:solidFill>
                <a:latin typeface="ヒラギノ丸ゴ StdN W8" pitchFamily="34" charset="-128"/>
                <a:ea typeface="ヒラギノ丸ゴ StdN W8" pitchFamily="34" charset="-128"/>
              </a:rPr>
              <a:t>緑のはた</a:t>
            </a:r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 を押して、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ゲームを始めてみよう。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solidFill>
                  <a:srgbClr val="FF0000"/>
                </a:solidFill>
                <a:latin typeface="ヒラギノ丸ゴ StdN W8" pitchFamily="34" charset="-128"/>
                <a:ea typeface="ヒラギノ丸ゴ StdN W8" pitchFamily="34" charset="-128"/>
              </a:rPr>
              <a:t>赤い丸</a:t>
            </a:r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を押して、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アニメーションを止めておこう。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10120533" y="12259666"/>
            <a:ext cx="1695660" cy="1599343"/>
          </a:xfrm>
          <a:prstGeom prst="rect">
            <a:avLst/>
          </a:prstGeom>
        </p:spPr>
        <p:txBody>
          <a:bodyPr wrap="square" lIns="281818" tIns="140909" rIns="281818" bIns="140909">
            <a:spAutoFit/>
          </a:bodyPr>
          <a:lstStyle/>
          <a:p>
            <a:r>
              <a:rPr lang="ja-JP" altLang="en-US" sz="8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ヒラギノ丸ゴ StdN W8" pitchFamily="34" charset="-128"/>
                <a:ea typeface="ヒラギノ丸ゴ StdN W8" pitchFamily="34" charset="-128"/>
              </a:rPr>
              <a:t>①</a:t>
            </a:r>
            <a:endParaRPr lang="en-US" altLang="ja-JP" sz="8600" dirty="0" smtClean="0">
              <a:solidFill>
                <a:schemeClr val="tx1">
                  <a:lumMod val="75000"/>
                  <a:lumOff val="25000"/>
                </a:schemeClr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10120533" y="16020424"/>
            <a:ext cx="1695660" cy="1599343"/>
          </a:xfrm>
          <a:prstGeom prst="rect">
            <a:avLst/>
          </a:prstGeom>
        </p:spPr>
        <p:txBody>
          <a:bodyPr wrap="square" lIns="281818" tIns="140909" rIns="281818" bIns="140909">
            <a:spAutoFit/>
          </a:bodyPr>
          <a:lstStyle/>
          <a:p>
            <a:r>
              <a:rPr lang="ja-JP" altLang="en-US" sz="8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ヒラギノ丸ゴ StdN W8" pitchFamily="34" charset="-128"/>
                <a:ea typeface="ヒラギノ丸ゴ StdN W8" pitchFamily="34" charset="-128"/>
              </a:rPr>
              <a:t>②</a:t>
            </a:r>
            <a:endParaRPr lang="en-US" altLang="ja-JP" sz="8600" dirty="0" smtClean="0">
              <a:solidFill>
                <a:schemeClr val="tx1">
                  <a:lumMod val="75000"/>
                  <a:lumOff val="25000"/>
                </a:schemeClr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10120533" y="19982387"/>
            <a:ext cx="1695660" cy="1599343"/>
          </a:xfrm>
          <a:prstGeom prst="rect">
            <a:avLst/>
          </a:prstGeom>
        </p:spPr>
        <p:txBody>
          <a:bodyPr wrap="square" lIns="281818" tIns="140909" rIns="281818" bIns="140909">
            <a:spAutoFit/>
          </a:bodyPr>
          <a:lstStyle/>
          <a:p>
            <a:r>
              <a:rPr lang="ja-JP" altLang="en-US" sz="8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ヒラギノ丸ゴ StdN W8" pitchFamily="34" charset="-128"/>
                <a:ea typeface="ヒラギノ丸ゴ StdN W8" pitchFamily="34" charset="-128"/>
              </a:rPr>
              <a:t>③</a:t>
            </a:r>
            <a:endParaRPr lang="en-US" altLang="ja-JP" sz="8600" dirty="0" smtClean="0">
              <a:solidFill>
                <a:schemeClr val="tx1">
                  <a:lumMod val="75000"/>
                  <a:lumOff val="25000"/>
                </a:schemeClr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10120533" y="24645043"/>
            <a:ext cx="1695660" cy="1599343"/>
          </a:xfrm>
          <a:prstGeom prst="rect">
            <a:avLst/>
          </a:prstGeom>
        </p:spPr>
        <p:txBody>
          <a:bodyPr wrap="square" lIns="281818" tIns="140909" rIns="281818" bIns="140909">
            <a:spAutoFit/>
          </a:bodyPr>
          <a:lstStyle/>
          <a:p>
            <a:r>
              <a:rPr lang="ja-JP" altLang="en-US" sz="8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ヒラギノ丸ゴ StdN W8" pitchFamily="34" charset="-128"/>
                <a:ea typeface="ヒラギノ丸ゴ StdN W8" pitchFamily="34" charset="-128"/>
              </a:rPr>
              <a:t>④</a:t>
            </a:r>
            <a:endParaRPr lang="en-US" altLang="ja-JP" sz="8600" dirty="0" smtClean="0">
              <a:solidFill>
                <a:schemeClr val="tx1">
                  <a:lumMod val="75000"/>
                  <a:lumOff val="25000"/>
                </a:schemeClr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2040749" y="16020425"/>
            <a:ext cx="7634982" cy="1663409"/>
          </a:xfrm>
          <a:prstGeom prst="rect">
            <a:avLst/>
          </a:prstGeom>
          <a:noFill/>
        </p:spPr>
        <p:txBody>
          <a:bodyPr wrap="square" lIns="281818" tIns="140909" rIns="281818" bIns="140909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小さな </a:t>
            </a:r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ヒラギノ丸ゴ StdN W8" pitchFamily="34" charset="-128"/>
                <a:ea typeface="ヒラギノ丸ゴ StdN W8" pitchFamily="34" charset="-128"/>
              </a:rPr>
              <a:t>▼</a:t>
            </a: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 がついているブロックは、</a:t>
            </a:r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ヒラギノ丸ゴ StdN W8" pitchFamily="34" charset="-128"/>
                <a:ea typeface="ヒラギノ丸ゴ StdN W8" pitchFamily="34" charset="-128"/>
              </a:rPr>
              <a:t>▼</a:t>
            </a:r>
            <a:r>
              <a:rPr lang="ja-JP" altLang="en-US" sz="32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を押すと他の候補が出てくるぞ</a:t>
            </a: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。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2040749" y="19982387"/>
            <a:ext cx="7634982" cy="3042248"/>
          </a:xfrm>
          <a:prstGeom prst="rect">
            <a:avLst/>
          </a:prstGeom>
          <a:noFill/>
        </p:spPr>
        <p:txBody>
          <a:bodyPr wrap="square" lIns="281818" tIns="140909" rIns="281818" bIns="140909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くぼみ には、</a:t>
            </a:r>
            <a:r>
              <a:rPr lang="ja-JP" altLang="en-US" sz="32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くぼみと同じ形の</a:t>
            </a:r>
            <a:endParaRPr lang="en-US" altLang="ja-JP" sz="32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ブロックをはめる</a:t>
            </a: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ことができるぞ。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（ブロックの左がわをはめるようにするとうまくはまるぞ）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pic>
        <p:nvPicPr>
          <p:cNvPr id="1026" name="Picture 2" descr="C:\Users\m-abe\Desktop\城ドラscratch\0_bk\_archive\【練る練るマジック】\assets\walk\walk_00002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flipH="1">
            <a:off x="18805680" y="24933075"/>
            <a:ext cx="982439" cy="1540763"/>
          </a:xfrm>
          <a:prstGeom prst="rect">
            <a:avLst/>
          </a:prstGeom>
          <a:noFill/>
        </p:spPr>
      </p:pic>
      <p:sp>
        <p:nvSpPr>
          <p:cNvPr id="30" name="右矢印 29"/>
          <p:cNvSpPr/>
          <p:nvPr/>
        </p:nvSpPr>
        <p:spPr>
          <a:xfrm>
            <a:off x="19776598" y="25145128"/>
            <a:ext cx="673675" cy="924459"/>
          </a:xfrm>
          <a:prstGeom prst="rightArrow">
            <a:avLst>
              <a:gd name="adj1" fmla="val 50000"/>
              <a:gd name="adj2" fmla="val 657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右矢印 31"/>
          <p:cNvSpPr/>
          <p:nvPr/>
        </p:nvSpPr>
        <p:spPr>
          <a:xfrm rot="10800000">
            <a:off x="17980132" y="25145128"/>
            <a:ext cx="673675" cy="924459"/>
          </a:xfrm>
          <a:prstGeom prst="rightArrow">
            <a:avLst>
              <a:gd name="adj1" fmla="val 50000"/>
              <a:gd name="adj2" fmla="val 657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9" name="グループ化 48"/>
          <p:cNvGrpSpPr/>
          <p:nvPr/>
        </p:nvGrpSpPr>
        <p:grpSpPr>
          <a:xfrm>
            <a:off x="12938984" y="8731275"/>
            <a:ext cx="5164840" cy="3081527"/>
            <a:chOff x="12938984" y="6335624"/>
            <a:chExt cx="5164840" cy="3081527"/>
          </a:xfrm>
        </p:grpSpPr>
        <p:sp>
          <p:nvSpPr>
            <p:cNvPr id="34" name="右矢印 33"/>
            <p:cNvSpPr/>
            <p:nvPr/>
          </p:nvSpPr>
          <p:spPr>
            <a:xfrm rot="5400000">
              <a:off x="13980640" y="5293968"/>
              <a:ext cx="3081527" cy="5164840"/>
            </a:xfrm>
            <a:prstGeom prst="rightArrow">
              <a:avLst/>
            </a:prstGeom>
            <a:solidFill>
              <a:srgbClr val="FF66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1818" tIns="140909" rIns="281818" bIns="140909" rtlCol="0" anchor="ctr"/>
            <a:lstStyle/>
            <a:p>
              <a:pPr algn="ctr"/>
              <a:endParaRPr kumimoji="1" lang="ja-JP" altLang="en-US" dirty="0">
                <a:solidFill>
                  <a:srgbClr val="FAC81A"/>
                </a:solidFill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13756515" y="6995952"/>
              <a:ext cx="3592933" cy="1128948"/>
            </a:xfrm>
            <a:prstGeom prst="rect">
              <a:avLst/>
            </a:prstGeom>
          </p:spPr>
          <p:txBody>
            <a:bodyPr wrap="square" lIns="281818" tIns="140909" rIns="281818" bIns="140909">
              <a:spAutoFit/>
            </a:bodyPr>
            <a:lstStyle/>
            <a:p>
              <a:pPr algn="ctr"/>
              <a:r>
                <a:rPr lang="ja-JP" altLang="en-US" dirty="0" smtClean="0">
                  <a:solidFill>
                    <a:schemeClr val="bg1"/>
                  </a:solidFill>
                  <a:latin typeface="ヒラギノ丸ゴ StdN W8" pitchFamily="34" charset="-128"/>
                  <a:ea typeface="ヒラギノ丸ゴ StdN W8" pitchFamily="34" charset="-128"/>
                </a:rPr>
                <a:t>作り方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51475" t="12207" r="28753" b="39893"/>
          <a:stretch>
            <a:fillRect/>
          </a:stretch>
        </p:blipFill>
        <p:spPr bwMode="auto">
          <a:xfrm>
            <a:off x="1188344" y="1314451"/>
            <a:ext cx="6768752" cy="9219507"/>
          </a:xfrm>
          <a:prstGeom prst="roundRect">
            <a:avLst>
              <a:gd name="adj" fmla="val 2913"/>
            </a:avLst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" name="図形グループ 1"/>
          <p:cNvGrpSpPr/>
          <p:nvPr/>
        </p:nvGrpSpPr>
        <p:grpSpPr>
          <a:xfrm>
            <a:off x="8245128" y="1314451"/>
            <a:ext cx="2497318" cy="2178092"/>
            <a:chOff x="476672" y="8265368"/>
            <a:chExt cx="1392599" cy="1239137"/>
          </a:xfrm>
        </p:grpSpPr>
        <p:sp>
          <p:nvSpPr>
            <p:cNvPr id="46" name="角丸四角形 45"/>
            <p:cNvSpPr/>
            <p:nvPr/>
          </p:nvSpPr>
          <p:spPr>
            <a:xfrm>
              <a:off x="476672" y="8265368"/>
              <a:ext cx="1239137" cy="1239137"/>
            </a:xfrm>
            <a:prstGeom prst="roundRect">
              <a:avLst>
                <a:gd name="adj" fmla="val 9448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kern="120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504022" y="9166620"/>
              <a:ext cx="1365249" cy="201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3200" dirty="0" smtClean="0">
                  <a:latin typeface="ヒラギノ丸ゴ StdN W8" pitchFamily="34" charset="-128"/>
                  <a:ea typeface="ヒラギノ丸ゴ StdN W8" pitchFamily="34" charset="-128"/>
                </a:rPr>
                <a:t>妖精</a:t>
              </a:r>
              <a:endParaRPr lang="ja-JP" altLang="en-US" sz="3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8" name="Picture 2" descr="C:\Users\m-abe\Desktop\城ドラscratch\0_bk\_archive\【練る練るマジック】\assets\walk\walk_00002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flipH="1">
            <a:off x="8870239" y="1458466"/>
            <a:ext cx="872306" cy="1368041"/>
          </a:xfrm>
          <a:prstGeom prst="rect">
            <a:avLst/>
          </a:prstGeom>
          <a:noFill/>
        </p:spPr>
      </p:pic>
      <p:grpSp>
        <p:nvGrpSpPr>
          <p:cNvPr id="53" name="グループ化 52"/>
          <p:cNvGrpSpPr/>
          <p:nvPr/>
        </p:nvGrpSpPr>
        <p:grpSpPr>
          <a:xfrm rot="5400000">
            <a:off x="18036280" y="25201276"/>
            <a:ext cx="2470141" cy="924459"/>
            <a:chOff x="18373180" y="23929376"/>
            <a:chExt cx="2470141" cy="924459"/>
          </a:xfrm>
        </p:grpSpPr>
        <p:sp>
          <p:nvSpPr>
            <p:cNvPr id="50" name="右矢印 49"/>
            <p:cNvSpPr/>
            <p:nvPr/>
          </p:nvSpPr>
          <p:spPr>
            <a:xfrm>
              <a:off x="20169646" y="23929376"/>
              <a:ext cx="673675" cy="924459"/>
            </a:xfrm>
            <a:prstGeom prst="rightArrow">
              <a:avLst>
                <a:gd name="adj1" fmla="val 50000"/>
                <a:gd name="adj2" fmla="val 6577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1818" tIns="140909" rIns="281818" bIns="140909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右矢印 50"/>
            <p:cNvSpPr/>
            <p:nvPr/>
          </p:nvSpPr>
          <p:spPr>
            <a:xfrm rot="10800000">
              <a:off x="18373180" y="23929376"/>
              <a:ext cx="673675" cy="924459"/>
            </a:xfrm>
            <a:prstGeom prst="rightArrow">
              <a:avLst>
                <a:gd name="adj1" fmla="val 50000"/>
                <a:gd name="adj2" fmla="val 6577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1818" tIns="140909" rIns="281818" bIns="140909"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 l="13223" t="6709" r="64070" b="63142"/>
          <a:stretch>
            <a:fillRect/>
          </a:stretch>
        </p:blipFill>
        <p:spPr bwMode="auto">
          <a:xfrm>
            <a:off x="1980432" y="24933075"/>
            <a:ext cx="6192688" cy="4622711"/>
          </a:xfrm>
          <a:prstGeom prst="roundRect">
            <a:avLst>
              <a:gd name="adj" fmla="val 6579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角丸四角形 53"/>
          <p:cNvSpPr/>
          <p:nvPr/>
        </p:nvSpPr>
        <p:spPr>
          <a:xfrm>
            <a:off x="6228904" y="24740933"/>
            <a:ext cx="2520280" cy="1296144"/>
          </a:xfrm>
          <a:prstGeom prst="roundRect">
            <a:avLst>
              <a:gd name="adj" fmla="val 8398"/>
            </a:avLst>
          </a:prstGeom>
          <a:noFill/>
          <a:ln w="1016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 l="51369" t="11422" r="33835" b="72531"/>
          <a:stretch>
            <a:fillRect/>
          </a:stretch>
        </p:blipFill>
        <p:spPr bwMode="auto">
          <a:xfrm>
            <a:off x="3883500" y="12187659"/>
            <a:ext cx="5256584" cy="320523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右矢印 54"/>
          <p:cNvSpPr/>
          <p:nvPr/>
        </p:nvSpPr>
        <p:spPr>
          <a:xfrm rot="13500000">
            <a:off x="4680566" y="14163913"/>
            <a:ext cx="1143473" cy="575010"/>
          </a:xfrm>
          <a:prstGeom prst="rightArrow">
            <a:avLst>
              <a:gd name="adj1" fmla="val 17665"/>
              <a:gd name="adj2" fmla="val 142421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 l="74542" t="31817" r="10222" b="55508"/>
          <a:stretch>
            <a:fillRect/>
          </a:stretch>
        </p:blipFill>
        <p:spPr bwMode="auto">
          <a:xfrm>
            <a:off x="1904522" y="16292115"/>
            <a:ext cx="7235562" cy="33843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右矢印 56"/>
          <p:cNvSpPr/>
          <p:nvPr/>
        </p:nvSpPr>
        <p:spPr>
          <a:xfrm rot="13500000">
            <a:off x="4248519" y="17980337"/>
            <a:ext cx="1143473" cy="575010"/>
          </a:xfrm>
          <a:prstGeom prst="rightArrow">
            <a:avLst>
              <a:gd name="adj1" fmla="val 17665"/>
              <a:gd name="adj2" fmla="val 142421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/>
          <a:srcRect l="65138" t="25712" r="16408" b="62800"/>
          <a:stretch>
            <a:fillRect/>
          </a:stretch>
        </p:blipFill>
        <p:spPr bwMode="auto">
          <a:xfrm>
            <a:off x="1116336" y="20540587"/>
            <a:ext cx="8023748" cy="280831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右矢印 57"/>
          <p:cNvSpPr/>
          <p:nvPr/>
        </p:nvSpPr>
        <p:spPr>
          <a:xfrm rot="13500000">
            <a:off x="6768800" y="22156802"/>
            <a:ext cx="1143473" cy="575010"/>
          </a:xfrm>
          <a:prstGeom prst="rightArrow">
            <a:avLst>
              <a:gd name="adj1" fmla="val 17665"/>
              <a:gd name="adj2" fmla="val 142421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51764" t="11804" r="27530" b="57506"/>
          <a:stretch>
            <a:fillRect/>
          </a:stretch>
        </p:blipFill>
        <p:spPr bwMode="auto">
          <a:xfrm>
            <a:off x="612280" y="16364123"/>
            <a:ext cx="9850694" cy="8208912"/>
          </a:xfrm>
          <a:prstGeom prst="roundRect">
            <a:avLst>
              <a:gd name="adj" fmla="val 4942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51571" t="11007" r="32516" b="65932"/>
          <a:stretch>
            <a:fillRect/>
          </a:stretch>
        </p:blipFill>
        <p:spPr bwMode="auto">
          <a:xfrm>
            <a:off x="603329" y="3258667"/>
            <a:ext cx="8130358" cy="6624736"/>
          </a:xfrm>
          <a:prstGeom prst="roundRect">
            <a:avLst>
              <a:gd name="adj" fmla="val 6497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3" descr="C:\Users\m-abe\Desktop\アベテキスト\【練る練るマジック】\Assets\far_wing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00000" flipH="1">
            <a:off x="4123723" y="26000973"/>
            <a:ext cx="2320128" cy="1564854"/>
          </a:xfrm>
          <a:prstGeom prst="rect">
            <a:avLst/>
          </a:prstGeom>
          <a:noFill/>
        </p:spPr>
      </p:pic>
      <p:pic>
        <p:nvPicPr>
          <p:cNvPr id="62" name="Picture 6" descr="C:\Users\m-abe\Desktop\城ドラscratch\練る練るマジック\assets\EFF3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8672375" y="26393661"/>
            <a:ext cx="924379" cy="906064"/>
          </a:xfrm>
          <a:prstGeom prst="rect">
            <a:avLst/>
          </a:prstGeom>
          <a:noFill/>
        </p:spPr>
      </p:pic>
      <p:pic>
        <p:nvPicPr>
          <p:cNvPr id="61" name="Picture 6" descr="C:\Users\m-abe\Desktop\城ドラscratch\練る練るマジック\assets\EFF3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8672375" y="25513225"/>
            <a:ext cx="1571908" cy="1540763"/>
          </a:xfrm>
          <a:prstGeom prst="rect">
            <a:avLst/>
          </a:prstGeom>
          <a:noFill/>
        </p:spPr>
      </p:pic>
      <p:cxnSp>
        <p:nvCxnSpPr>
          <p:cNvPr id="33" name="直線コネクタ 32"/>
          <p:cNvCxnSpPr/>
          <p:nvPr/>
        </p:nvCxnSpPr>
        <p:spPr>
          <a:xfrm>
            <a:off x="0" y="15644043"/>
            <a:ext cx="21386800" cy="0"/>
          </a:xfrm>
          <a:prstGeom prst="line">
            <a:avLst/>
          </a:prstGeom>
          <a:ln w="101600" cmpd="sng">
            <a:solidFill>
              <a:srgbClr val="FAC81A"/>
            </a:solidFill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10019725" y="4026245"/>
            <a:ext cx="11677031" cy="1128948"/>
          </a:xfrm>
          <a:prstGeom prst="rect">
            <a:avLst/>
          </a:prstGeom>
        </p:spPr>
        <p:txBody>
          <a:bodyPr wrap="square" lIns="281818" tIns="140909" rIns="281818" bIns="140909">
            <a:spAutoFit/>
          </a:bodyPr>
          <a:lstStyle/>
          <a:p>
            <a:r>
              <a:rPr lang="en-US" altLang="ja-JP" dirty="0" smtClean="0">
                <a:solidFill>
                  <a:srgbClr val="FF6600"/>
                </a:solidFill>
                <a:latin typeface="ヒラギノ丸ゴ StdN W8" pitchFamily="34" charset="-128"/>
                <a:ea typeface="ヒラギノ丸ゴ StdN W8" pitchFamily="34" charset="-128"/>
              </a:rPr>
              <a:t>Level.2</a:t>
            </a:r>
            <a:endParaRPr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10832561" y="17156211"/>
            <a:ext cx="11677031" cy="1128948"/>
          </a:xfrm>
          <a:prstGeom prst="rect">
            <a:avLst/>
          </a:prstGeom>
        </p:spPr>
        <p:txBody>
          <a:bodyPr wrap="square" lIns="281818" tIns="140909" rIns="281818" bIns="140909">
            <a:spAutoFit/>
          </a:bodyPr>
          <a:lstStyle/>
          <a:p>
            <a:r>
              <a:rPr lang="en-US" altLang="ja-JP" dirty="0" smtClean="0">
                <a:solidFill>
                  <a:srgbClr val="FF6600"/>
                </a:solidFill>
                <a:latin typeface="ヒラギノ丸ゴ StdN W8" pitchFamily="34" charset="-128"/>
                <a:ea typeface="ヒラギノ丸ゴ StdN W8" pitchFamily="34" charset="-128"/>
              </a:rPr>
              <a:t>Level.3</a:t>
            </a:r>
            <a:endParaRPr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0019725" y="5346899"/>
            <a:ext cx="11367075" cy="3085337"/>
          </a:xfrm>
          <a:prstGeom prst="rect">
            <a:avLst/>
          </a:prstGeom>
          <a:noFill/>
        </p:spPr>
        <p:txBody>
          <a:bodyPr wrap="square" lIns="281818" tIns="140909" rIns="281818" bIns="140909" rtlCol="0">
            <a:spAutoFit/>
          </a:bodyPr>
          <a:lstStyle/>
          <a:p>
            <a:pPr lvl="0">
              <a:lnSpc>
                <a:spcPct val="140000"/>
              </a:lnSpc>
            </a:pPr>
            <a:r>
              <a:rPr lang="ja-JP" altLang="en-US" sz="3200" dirty="0" smtClean="0">
                <a:solidFill>
                  <a:prstClr val="black"/>
                </a:solidFill>
                <a:latin typeface="ヒラギノ丸ゴ StdN W8" pitchFamily="34" charset="-128"/>
                <a:ea typeface="ヒラギノ丸ゴ StdN W8" pitchFamily="34" charset="-128"/>
              </a:rPr>
              <a:t>杖をキャッチ</a:t>
            </a:r>
            <a:r>
              <a:rPr lang="ja-JP" altLang="en-US" sz="3200" dirty="0" smtClean="0">
                <a:solidFill>
                  <a:prstClr val="black"/>
                </a:solidFill>
                <a:latin typeface="ヒラギノ丸ゴ StdN W8" pitchFamily="34" charset="-128"/>
                <a:ea typeface="ヒラギノ丸ゴ StdN W8" pitchFamily="34" charset="-128"/>
              </a:rPr>
              <a:t>してみよう。</a:t>
            </a:r>
            <a:endParaRPr lang="ja-JP" altLang="en-US" sz="3200" dirty="0" smtClean="0">
              <a:solidFill>
                <a:prstClr val="black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latin typeface="ヒラギノ丸ゴ StdN W8" pitchFamily="34" charset="-128"/>
                <a:ea typeface="ヒラギノ丸ゴ StdN W8" pitchFamily="34" charset="-128"/>
              </a:rPr>
              <a:t>スプライト</a:t>
            </a: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「魔法の杖」を選択</a:t>
            </a:r>
            <a:r>
              <a:rPr lang="ja-JP" altLang="en-US" sz="4900" dirty="0" smtClean="0">
                <a:latin typeface="ヒラギノ丸ゴ StdN W8" pitchFamily="34" charset="-128"/>
                <a:ea typeface="ヒラギノ丸ゴ StdN W8" pitchFamily="34" charset="-128"/>
              </a:rPr>
              <a:t>して</a:t>
            </a:r>
            <a:endParaRPr lang="en-US" altLang="ja-JP" sz="49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左のよう</a:t>
            </a: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にブロックを組んでみよう</a:t>
            </a:r>
            <a:endParaRPr lang="en-US" altLang="ja-JP" sz="49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832561" y="18256756"/>
            <a:ext cx="10554239" cy="5196684"/>
          </a:xfrm>
          <a:prstGeom prst="rect">
            <a:avLst/>
          </a:prstGeom>
          <a:noFill/>
        </p:spPr>
        <p:txBody>
          <a:bodyPr wrap="square" lIns="281818" tIns="140909" rIns="281818" bIns="140909" rtlCol="0">
            <a:spAutoFit/>
          </a:bodyPr>
          <a:lstStyle/>
          <a:p>
            <a:pPr lvl="0">
              <a:lnSpc>
                <a:spcPct val="140000"/>
              </a:lnSpc>
            </a:pPr>
            <a:r>
              <a:rPr lang="ja-JP" altLang="en-US" sz="3200" dirty="0" smtClean="0">
                <a:solidFill>
                  <a:prstClr val="black"/>
                </a:solidFill>
                <a:latin typeface="ヒラギノ丸ゴ StdN W8" pitchFamily="34" charset="-128"/>
                <a:ea typeface="ヒラギノ丸ゴ StdN W8" pitchFamily="34" charset="-128"/>
              </a:rPr>
              <a:t>杖をくるくる回して、パワーをためよう。</a:t>
            </a:r>
            <a:endParaRPr lang="ja-JP" altLang="en-US" sz="3200" dirty="0" smtClean="0">
              <a:solidFill>
                <a:prstClr val="black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杖がスペースキーを押したら</a:t>
            </a:r>
            <a:endParaRPr lang="en-US" altLang="ja-JP" sz="49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回転するように</a:t>
            </a: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して</a:t>
            </a: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みよう</a:t>
            </a: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。</a:t>
            </a:r>
            <a:endParaRPr lang="en-US" altLang="ja-JP" sz="49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latin typeface="ヒラギノ丸ゴ StdN W8" pitchFamily="34" charset="-128"/>
                <a:ea typeface="ヒラギノ丸ゴ StdN W8" pitchFamily="34" charset="-128"/>
              </a:rPr>
              <a:t>さっき作ったブロックに</a:t>
            </a:r>
            <a:endParaRPr lang="en-US" altLang="ja-JP" sz="49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付け足すだけで</a:t>
            </a:r>
            <a:r>
              <a:rPr lang="en-US" altLang="ja-JP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OK</a:t>
            </a:r>
            <a:r>
              <a:rPr lang="ja-JP" altLang="en-US" sz="4900" dirty="0" smtClean="0">
                <a:latin typeface="ヒラギノ丸ゴ StdN W8" pitchFamily="34" charset="-128"/>
                <a:ea typeface="ヒラギノ丸ゴ StdN W8" pitchFamily="34" charset="-128"/>
              </a:rPr>
              <a:t>だ。</a:t>
            </a:r>
            <a:endParaRPr lang="en-US" altLang="ja-JP" sz="49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56" name="角丸四角形 55"/>
          <p:cNvSpPr/>
          <p:nvPr/>
        </p:nvSpPr>
        <p:spPr>
          <a:xfrm>
            <a:off x="1601464" y="20372327"/>
            <a:ext cx="8659887" cy="2736304"/>
          </a:xfrm>
          <a:prstGeom prst="roundRect">
            <a:avLst>
              <a:gd name="adj" fmla="val 8398"/>
            </a:avLst>
          </a:prstGeom>
          <a:noFill/>
          <a:ln w="1016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pic>
        <p:nvPicPr>
          <p:cNvPr id="70" name="Picture 4" descr="C:\Users\m-abe\Desktop\城ドラscratch\abeBU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83308">
            <a:off x="18459537" y="10024669"/>
            <a:ext cx="1814510" cy="3196683"/>
          </a:xfrm>
          <a:prstGeom prst="rect">
            <a:avLst/>
          </a:prstGeom>
          <a:noFill/>
        </p:spPr>
      </p:pic>
      <p:grpSp>
        <p:nvGrpSpPr>
          <p:cNvPr id="72" name="グループ化 71"/>
          <p:cNvGrpSpPr/>
          <p:nvPr/>
        </p:nvGrpSpPr>
        <p:grpSpPr>
          <a:xfrm>
            <a:off x="10832565" y="10617221"/>
            <a:ext cx="7363156" cy="2269537"/>
            <a:chOff x="3501008" y="4160912"/>
            <a:chExt cx="2747880" cy="864096"/>
          </a:xfrm>
        </p:grpSpPr>
        <p:pic>
          <p:nvPicPr>
            <p:cNvPr id="69" name="図 68" descr="フキダシ.eps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01008" y="4160912"/>
              <a:ext cx="2747880" cy="864096"/>
            </a:xfrm>
            <a:prstGeom prst="rect">
              <a:avLst/>
            </a:prstGeom>
          </p:spPr>
        </p:pic>
        <p:pic>
          <p:nvPicPr>
            <p:cNvPr id="57" name="Picture 15" descr="C:\Users\m-abe\Desktop\城ドラscratch\ルーキー\アーチャーの射撃訓練\7.png"/>
            <p:cNvPicPr>
              <a:picLocks noChangeAspect="1" noChangeArrowheads="1"/>
            </p:cNvPicPr>
            <p:nvPr/>
          </p:nvPicPr>
          <p:blipFill>
            <a:blip r:embed="rId9" cstate="print"/>
            <a:srcRect l="30312" r="64176" b="89855"/>
            <a:stretch>
              <a:fillRect/>
            </a:stretch>
          </p:blipFill>
          <p:spPr bwMode="auto">
            <a:xfrm>
              <a:off x="5090972" y="4304928"/>
              <a:ext cx="720080" cy="504056"/>
            </a:xfrm>
            <a:prstGeom prst="roundRect">
              <a:avLst>
                <a:gd name="adj" fmla="val 10339"/>
              </a:avLst>
            </a:prstGeom>
            <a:noFill/>
          </p:spPr>
        </p:pic>
        <p:sp>
          <p:nvSpPr>
            <p:cNvPr id="71" name="テキスト ボックス 70"/>
            <p:cNvSpPr txBox="1"/>
            <p:nvPr/>
          </p:nvSpPr>
          <p:spPr>
            <a:xfrm>
              <a:off x="3700485" y="4434493"/>
              <a:ext cx="1308448" cy="251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3700" dirty="0" smtClean="0">
                  <a:latin typeface="ヒラギノ丸ゴ StdN W8" pitchFamily="34" charset="-128"/>
                  <a:ea typeface="ヒラギノ丸ゴ StdN W8" pitchFamily="34" charset="-128"/>
                </a:rPr>
                <a:t>やってみよう！</a:t>
              </a:r>
              <a:endParaRPr lang="en-US" altLang="ja-JP" sz="3700" dirty="0" smtClean="0">
                <a:latin typeface="ヒラギノ丸ゴ StdN W8" pitchFamily="34" charset="-128"/>
                <a:ea typeface="ヒラギノ丸ゴ StdN W8" pitchFamily="34" charset="-128"/>
              </a:endParaRPr>
            </a:p>
          </p:txBody>
        </p:sp>
      </p:grpSp>
      <p:pic>
        <p:nvPicPr>
          <p:cNvPr id="2051" name="Picture 3" descr="C:\Users\m-abe\Desktop\城ドラscratch\練る練るマジック\assets\shotM-ns\shot_00028.pn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 flipH="1">
            <a:off x="4854886" y="25764771"/>
            <a:ext cx="1323714" cy="1987868"/>
          </a:xfrm>
          <a:prstGeom prst="rect">
            <a:avLst/>
          </a:prstGeom>
          <a:noFill/>
        </p:spPr>
      </p:pic>
      <p:pic>
        <p:nvPicPr>
          <p:cNvPr id="2052" name="Picture 4" descr="C:\Users\m-abe\Desktop\城ドラscratch\練る練るマジック\assets\stick.png"/>
          <p:cNvPicPr>
            <a:picLocks noChangeAspect="1" noChangeArrowheads="1"/>
          </p:cNvPicPr>
          <p:nvPr/>
        </p:nvPicPr>
        <p:blipFill>
          <a:blip r:embed="rId11" cstate="print"/>
          <a:stretch>
            <a:fillRect/>
          </a:stretch>
        </p:blipFill>
        <p:spPr bwMode="auto">
          <a:xfrm rot="4500000">
            <a:off x="6218486" y="25819547"/>
            <a:ext cx="901375" cy="2115297"/>
          </a:xfrm>
          <a:prstGeom prst="rect">
            <a:avLst/>
          </a:prstGeom>
          <a:noFill/>
        </p:spPr>
      </p:pic>
      <p:pic>
        <p:nvPicPr>
          <p:cNvPr id="2053" name="Picture 5" descr="C:\Users\m-abe\Desktop\城ドラscratch\練る練るマジック\assets\EFF1.png"/>
          <p:cNvPicPr>
            <a:picLocks noChangeAspect="1" noChangeArrowheads="1"/>
          </p:cNvPicPr>
          <p:nvPr/>
        </p:nvPicPr>
        <p:blipFill>
          <a:blip r:embed="rId12" cstate="print"/>
          <a:stretch>
            <a:fillRect/>
          </a:stretch>
        </p:blipFill>
        <p:spPr bwMode="auto">
          <a:xfrm>
            <a:off x="8447817" y="25733334"/>
            <a:ext cx="1571908" cy="1540763"/>
          </a:xfrm>
          <a:prstGeom prst="rect">
            <a:avLst/>
          </a:prstGeom>
          <a:noFill/>
        </p:spPr>
      </p:pic>
      <p:sp>
        <p:nvSpPr>
          <p:cNvPr id="63" name="テキスト ボックス 62"/>
          <p:cNvSpPr txBox="1"/>
          <p:nvPr/>
        </p:nvSpPr>
        <p:spPr>
          <a:xfrm>
            <a:off x="812836" y="27712510"/>
            <a:ext cx="9431448" cy="1331010"/>
          </a:xfrm>
          <a:prstGeom prst="rect">
            <a:avLst/>
          </a:prstGeom>
          <a:noFill/>
        </p:spPr>
        <p:txBody>
          <a:bodyPr wrap="square" lIns="281818" tIns="140909" rIns="281818" bIns="140909" rtlCol="0">
            <a:spAutoFit/>
          </a:bodyPr>
          <a:lstStyle/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パワー</a:t>
            </a:r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をためて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杖の方向に魔法が飛んでいくようになるぞ！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86" name="角丸四角形 85"/>
          <p:cNvSpPr/>
          <p:nvPr/>
        </p:nvSpPr>
        <p:spPr>
          <a:xfrm>
            <a:off x="588278" y="25293115"/>
            <a:ext cx="9880564" cy="3961963"/>
          </a:xfrm>
          <a:prstGeom prst="roundRect">
            <a:avLst>
              <a:gd name="adj" fmla="val 8583"/>
            </a:avLst>
          </a:prstGeom>
          <a:noFill/>
          <a:ln w="1016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pic>
        <p:nvPicPr>
          <p:cNvPr id="87" name="Picture 4" descr="C:\Users\m-abe\Desktop\城ドラscratch\abeBU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83308">
            <a:off x="18459534" y="24210245"/>
            <a:ext cx="1814510" cy="3196683"/>
          </a:xfrm>
          <a:prstGeom prst="rect">
            <a:avLst/>
          </a:prstGeom>
          <a:noFill/>
        </p:spPr>
      </p:pic>
      <p:grpSp>
        <p:nvGrpSpPr>
          <p:cNvPr id="88" name="グループ化 87"/>
          <p:cNvGrpSpPr/>
          <p:nvPr/>
        </p:nvGrpSpPr>
        <p:grpSpPr>
          <a:xfrm>
            <a:off x="10832562" y="24802796"/>
            <a:ext cx="7363156" cy="2269537"/>
            <a:chOff x="3501008" y="4160912"/>
            <a:chExt cx="2747880" cy="864096"/>
          </a:xfrm>
        </p:grpSpPr>
        <p:pic>
          <p:nvPicPr>
            <p:cNvPr id="89" name="図 88" descr="フキダシ.eps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01008" y="4160912"/>
              <a:ext cx="2747880" cy="864096"/>
            </a:xfrm>
            <a:prstGeom prst="rect">
              <a:avLst/>
            </a:prstGeom>
          </p:spPr>
        </p:pic>
        <p:pic>
          <p:nvPicPr>
            <p:cNvPr id="90" name="Picture 15" descr="C:\Users\m-abe\Desktop\城ドラscratch\ルーキー\アーチャーの射撃訓練\7.png"/>
            <p:cNvPicPr>
              <a:picLocks noChangeAspect="1" noChangeArrowheads="1"/>
            </p:cNvPicPr>
            <p:nvPr/>
          </p:nvPicPr>
          <p:blipFill>
            <a:blip r:embed="rId9" cstate="print"/>
            <a:srcRect l="30312" r="64176" b="89855"/>
            <a:stretch>
              <a:fillRect/>
            </a:stretch>
          </p:blipFill>
          <p:spPr bwMode="auto">
            <a:xfrm>
              <a:off x="5090972" y="4304928"/>
              <a:ext cx="720080" cy="504056"/>
            </a:xfrm>
            <a:prstGeom prst="roundRect">
              <a:avLst>
                <a:gd name="adj" fmla="val 10339"/>
              </a:avLst>
            </a:prstGeom>
            <a:noFill/>
          </p:spPr>
        </p:pic>
        <p:sp>
          <p:nvSpPr>
            <p:cNvPr id="91" name="テキスト ボックス 90"/>
            <p:cNvSpPr txBox="1"/>
            <p:nvPr/>
          </p:nvSpPr>
          <p:spPr>
            <a:xfrm>
              <a:off x="3700485" y="4434493"/>
              <a:ext cx="1308448" cy="251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3700" dirty="0" smtClean="0">
                  <a:latin typeface="ヒラギノ丸ゴ StdN W8" pitchFamily="34" charset="-128"/>
                  <a:ea typeface="ヒラギノ丸ゴ StdN W8" pitchFamily="34" charset="-128"/>
                </a:rPr>
                <a:t>やってみよう！</a:t>
              </a:r>
              <a:endParaRPr lang="en-US" altLang="ja-JP" sz="3700" dirty="0" smtClean="0">
                <a:latin typeface="ヒラギノ丸ゴ StdN W8" pitchFamily="34" charset="-128"/>
                <a:ea typeface="ヒラギノ丸ゴ StdN W8" pitchFamily="34" charset="-128"/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812837" y="25613679"/>
            <a:ext cx="3149701" cy="2098834"/>
            <a:chOff x="399666" y="3833735"/>
            <a:chExt cx="1009999" cy="686627"/>
          </a:xfrm>
        </p:grpSpPr>
        <p:pic>
          <p:nvPicPr>
            <p:cNvPr id="49" name="Picture 3" descr="C:\Users\m-abe\Desktop\アベテキスト\【練る練るマジック】\Assets\far_wing0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340422" flipH="1">
              <a:off x="399666" y="3989158"/>
              <a:ext cx="743984" cy="511937"/>
            </a:xfrm>
            <a:prstGeom prst="rect">
              <a:avLst/>
            </a:prstGeom>
            <a:noFill/>
          </p:spPr>
        </p:pic>
        <p:pic>
          <p:nvPicPr>
            <p:cNvPr id="2055" name="Picture 7" descr="C:\Users\m-abe\Desktop\城ドラscratch\練る練るマジック\assets\shotM-ns\shot_00011.png"/>
            <p:cNvPicPr>
              <a:picLocks noChangeAspect="1" noChangeArrowheads="1"/>
            </p:cNvPicPr>
            <p:nvPr/>
          </p:nvPicPr>
          <p:blipFill>
            <a:blip r:embed="rId13" cstate="print"/>
            <a:stretch>
              <a:fillRect/>
            </a:stretch>
          </p:blipFill>
          <p:spPr bwMode="auto">
            <a:xfrm rot="20591250" flipH="1">
              <a:off x="695479" y="3944298"/>
              <a:ext cx="398623" cy="576064"/>
            </a:xfrm>
            <a:prstGeom prst="rect">
              <a:avLst/>
            </a:prstGeom>
            <a:noFill/>
          </p:spPr>
        </p:pic>
        <p:pic>
          <p:nvPicPr>
            <p:cNvPr id="64" name="Picture 4" descr="C:\Users\m-abe\Desktop\城ドラscratch\練る練るマジック\assets\stick.png"/>
            <p:cNvPicPr>
              <a:picLocks noChangeAspect="1" noChangeArrowheads="1"/>
            </p:cNvPicPr>
            <p:nvPr/>
          </p:nvPicPr>
          <p:blipFill>
            <a:blip r:embed="rId14" cstate="print"/>
            <a:stretch>
              <a:fillRect/>
            </a:stretch>
          </p:blipFill>
          <p:spPr bwMode="auto">
            <a:xfrm rot="19800000">
              <a:off x="900425" y="3833735"/>
              <a:ext cx="256748" cy="590584"/>
            </a:xfrm>
            <a:prstGeom prst="rect">
              <a:avLst/>
            </a:prstGeom>
            <a:noFill/>
          </p:spPr>
        </p:pic>
        <p:pic>
          <p:nvPicPr>
            <p:cNvPr id="68" name="Picture 6" descr="C:\Users\m-abe\Desktop\城ドラscratch\練る練るマジック\assets\EFF3.png"/>
            <p:cNvPicPr>
              <a:picLocks noChangeAspect="1" noChangeArrowheads="1"/>
            </p:cNvPicPr>
            <p:nvPr/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986001" y="4016897"/>
              <a:ext cx="288624" cy="288624"/>
            </a:xfrm>
            <a:prstGeom prst="rect">
              <a:avLst/>
            </a:prstGeom>
            <a:noFill/>
          </p:spPr>
        </p:pic>
        <p:pic>
          <p:nvPicPr>
            <p:cNvPr id="50" name="Picture 6" descr="C:\Users\m-abe\Desktop\城ドラscratch\練る練るマジック\assets\EFF3.png"/>
            <p:cNvPicPr>
              <a:picLocks noChangeAspect="1" noChangeArrowheads="1"/>
            </p:cNvPicPr>
            <p:nvPr/>
          </p:nvPicPr>
          <p:blipFill>
            <a:blip r:embed="rId16" cstate="print"/>
            <a:stretch>
              <a:fillRect/>
            </a:stretch>
          </p:blipFill>
          <p:spPr bwMode="auto">
            <a:xfrm>
              <a:off x="1202025" y="4160913"/>
              <a:ext cx="207640" cy="207640"/>
            </a:xfrm>
            <a:prstGeom prst="rect">
              <a:avLst/>
            </a:prstGeom>
            <a:noFill/>
          </p:spPr>
        </p:pic>
        <p:pic>
          <p:nvPicPr>
            <p:cNvPr id="51" name="Picture 6" descr="C:\Users\m-abe\Desktop\城ドラscratch\練る練るマジック\assets\EFF3.png"/>
            <p:cNvPicPr>
              <a:picLocks noChangeAspect="1" noChangeArrowheads="1"/>
            </p:cNvPicPr>
            <p:nvPr/>
          </p:nvPicPr>
          <p:blipFill>
            <a:blip r:embed="rId17" cstate="print"/>
            <a:stretch>
              <a:fillRect/>
            </a:stretch>
          </p:blipFill>
          <p:spPr bwMode="auto">
            <a:xfrm>
              <a:off x="913993" y="4304929"/>
              <a:ext cx="144016" cy="144016"/>
            </a:xfrm>
            <a:prstGeom prst="rect">
              <a:avLst/>
            </a:prstGeom>
            <a:noFill/>
          </p:spPr>
        </p:pic>
        <p:pic>
          <p:nvPicPr>
            <p:cNvPr id="52" name="Picture 6" descr="C:\Users\m-abe\Desktop\城ドラscratch\練る練るマジック\assets\EFF3.png"/>
            <p:cNvPicPr>
              <a:picLocks noChangeAspect="1" noChangeArrowheads="1"/>
            </p:cNvPicPr>
            <p:nvPr/>
          </p:nvPicPr>
          <p:blipFill>
            <a:blip r:embed="rId17" cstate="print"/>
            <a:stretch>
              <a:fillRect/>
            </a:stretch>
          </p:blipFill>
          <p:spPr bwMode="auto">
            <a:xfrm>
              <a:off x="1130017" y="3872881"/>
              <a:ext cx="144608" cy="144608"/>
            </a:xfrm>
            <a:prstGeom prst="rect">
              <a:avLst/>
            </a:prstGeom>
            <a:noFill/>
          </p:spPr>
        </p:pic>
      </p:grpSp>
      <p:pic>
        <p:nvPicPr>
          <p:cNvPr id="73" name="Picture 6" descr="C:\Users\m-abe\Desktop\城ドラscratch\練る練るマジック\assets\EFF3.png"/>
          <p:cNvPicPr>
            <a:picLocks noChangeAspect="1" noChangeArrowheads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>
            <a:off x="7774142" y="26173552"/>
            <a:ext cx="898233" cy="880436"/>
          </a:xfrm>
          <a:prstGeom prst="rect">
            <a:avLst/>
          </a:prstGeom>
          <a:noFill/>
        </p:spPr>
      </p:pic>
      <p:pic>
        <p:nvPicPr>
          <p:cNvPr id="74" name="Picture 6" descr="C:\Users\m-abe\Desktop\城ドラscratch\練る練るマジック\assets\EFF3.png"/>
          <p:cNvPicPr>
            <a:picLocks noChangeAspect="1" noChangeArrowheads="1"/>
          </p:cNvPicPr>
          <p:nvPr/>
        </p:nvPicPr>
        <p:blipFill>
          <a:blip r:embed="rId18" cstate="print"/>
          <a:stretch>
            <a:fillRect/>
          </a:stretch>
        </p:blipFill>
        <p:spPr bwMode="auto">
          <a:xfrm>
            <a:off x="7325026" y="26833879"/>
            <a:ext cx="475262" cy="465846"/>
          </a:xfrm>
          <a:prstGeom prst="rect">
            <a:avLst/>
          </a:prstGeom>
          <a:noFill/>
        </p:spPr>
      </p:pic>
      <p:sp>
        <p:nvSpPr>
          <p:cNvPr id="84" name="テキスト ボックス 83"/>
          <p:cNvSpPr txBox="1"/>
          <p:nvPr/>
        </p:nvSpPr>
        <p:spPr>
          <a:xfrm>
            <a:off x="540272" y="13238902"/>
            <a:ext cx="10225136" cy="1331010"/>
          </a:xfrm>
          <a:prstGeom prst="rect">
            <a:avLst/>
          </a:prstGeom>
          <a:noFill/>
        </p:spPr>
        <p:txBody>
          <a:bodyPr wrap="square" lIns="281818" tIns="140909" rIns="281818" bIns="140909" rtlCol="0">
            <a:spAutoFit/>
          </a:bodyPr>
          <a:lstStyle/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杖をキャッチできた！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スペースキーで魔法が撃てる</a:t>
            </a:r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ようだけど</a:t>
            </a:r>
            <a:r>
              <a:rPr lang="en-US" altLang="ja-JP" sz="3400" dirty="0" smtClean="0">
                <a:latin typeface="ヒラギノ丸ゴ StdN W8" pitchFamily="34" charset="-128"/>
                <a:ea typeface="ヒラギノ丸ゴ StdN W8" pitchFamily="34" charset="-128"/>
              </a:rPr>
              <a:t>…</a:t>
            </a:r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！？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85" name="角丸四角形 84"/>
          <p:cNvSpPr/>
          <p:nvPr/>
        </p:nvSpPr>
        <p:spPr>
          <a:xfrm>
            <a:off x="540272" y="10171435"/>
            <a:ext cx="9880564" cy="4610035"/>
          </a:xfrm>
          <a:prstGeom prst="roundRect">
            <a:avLst>
              <a:gd name="adj" fmla="val 8583"/>
            </a:avLst>
          </a:prstGeom>
          <a:noFill/>
          <a:ln w="1016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4" name="グループ化 93"/>
          <p:cNvGrpSpPr/>
          <p:nvPr/>
        </p:nvGrpSpPr>
        <p:grpSpPr>
          <a:xfrm>
            <a:off x="3996656" y="10567510"/>
            <a:ext cx="2466044" cy="2671393"/>
            <a:chOff x="399666" y="3646424"/>
            <a:chExt cx="790774" cy="873938"/>
          </a:xfrm>
        </p:grpSpPr>
        <p:pic>
          <p:nvPicPr>
            <p:cNvPr id="96" name="Picture 3" descr="C:\Users\m-abe\Desktop\アベテキスト\【練る練るマジック】\Assets\far_wing0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340422" flipH="1">
              <a:off x="399666" y="3989158"/>
              <a:ext cx="743984" cy="511937"/>
            </a:xfrm>
            <a:prstGeom prst="rect">
              <a:avLst/>
            </a:prstGeom>
            <a:noFill/>
          </p:spPr>
        </p:pic>
        <p:pic>
          <p:nvPicPr>
            <p:cNvPr id="97" name="Picture 7" descr="C:\Users\m-abe\Desktop\城ドラscratch\練る練るマジック\assets\shotM-ns\shot_00011.png"/>
            <p:cNvPicPr>
              <a:picLocks noChangeAspect="1" noChangeArrowheads="1"/>
            </p:cNvPicPr>
            <p:nvPr/>
          </p:nvPicPr>
          <p:blipFill>
            <a:blip r:embed="rId13" cstate="print"/>
            <a:stretch>
              <a:fillRect/>
            </a:stretch>
          </p:blipFill>
          <p:spPr bwMode="auto">
            <a:xfrm rot="20591250" flipH="1">
              <a:off x="695479" y="3944298"/>
              <a:ext cx="398623" cy="576064"/>
            </a:xfrm>
            <a:prstGeom prst="rect">
              <a:avLst/>
            </a:prstGeom>
            <a:noFill/>
          </p:spPr>
        </p:pic>
        <p:pic>
          <p:nvPicPr>
            <p:cNvPr id="98" name="Picture 4" descr="C:\Users\m-abe\Desktop\城ドラscratch\練る練るマジック\assets\stick.png"/>
            <p:cNvPicPr>
              <a:picLocks noChangeAspect="1" noChangeArrowheads="1"/>
            </p:cNvPicPr>
            <p:nvPr/>
          </p:nvPicPr>
          <p:blipFill>
            <a:blip r:embed="rId14" cstate="print"/>
            <a:stretch>
              <a:fillRect/>
            </a:stretch>
          </p:blipFill>
          <p:spPr bwMode="auto">
            <a:xfrm rot="350261">
              <a:off x="933692" y="3646424"/>
              <a:ext cx="256748" cy="590584"/>
            </a:xfrm>
            <a:prstGeom prst="rect">
              <a:avLst/>
            </a:prstGeom>
            <a:noFill/>
          </p:spPr>
        </p:pic>
      </p:grpSp>
      <p:grpSp>
        <p:nvGrpSpPr>
          <p:cNvPr id="109" name="グループ化 108"/>
          <p:cNvGrpSpPr/>
          <p:nvPr/>
        </p:nvGrpSpPr>
        <p:grpSpPr>
          <a:xfrm>
            <a:off x="6930431" y="15887205"/>
            <a:ext cx="2970881" cy="2643028"/>
            <a:chOff x="6930431" y="15887205"/>
            <a:chExt cx="2970881" cy="2643028"/>
          </a:xfrm>
        </p:grpSpPr>
        <p:grpSp>
          <p:nvGrpSpPr>
            <p:cNvPr id="105" name="図形グループ 1"/>
            <p:cNvGrpSpPr/>
            <p:nvPr/>
          </p:nvGrpSpPr>
          <p:grpSpPr>
            <a:xfrm>
              <a:off x="6930431" y="15887205"/>
              <a:ext cx="2970881" cy="2643028"/>
              <a:chOff x="423714" y="8265368"/>
              <a:chExt cx="1365249" cy="1239137"/>
            </a:xfrm>
          </p:grpSpPr>
          <p:sp>
            <p:nvSpPr>
              <p:cNvPr id="106" name="角丸四角形 105"/>
              <p:cNvSpPr/>
              <p:nvPr/>
            </p:nvSpPr>
            <p:spPr>
              <a:xfrm>
                <a:off x="476672" y="8265368"/>
                <a:ext cx="1239137" cy="1239137"/>
              </a:xfrm>
              <a:prstGeom prst="roundRect">
                <a:avLst>
                  <a:gd name="adj" fmla="val 9448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kern="1200"/>
              </a:p>
            </p:txBody>
          </p:sp>
          <p:sp>
            <p:nvSpPr>
              <p:cNvPr id="107" name="テキスト ボックス 106"/>
              <p:cNvSpPr txBox="1"/>
              <p:nvPr/>
            </p:nvSpPr>
            <p:spPr>
              <a:xfrm>
                <a:off x="423714" y="9211464"/>
                <a:ext cx="1365249" cy="2015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3200" dirty="0" smtClean="0">
                    <a:latin typeface="ヒラギノ丸ゴ StdN W8" pitchFamily="34" charset="-128"/>
                    <a:ea typeface="ヒラギノ丸ゴ StdN W8" pitchFamily="34" charset="-128"/>
                  </a:rPr>
                  <a:t>魔法の杖</a:t>
                </a:r>
                <a:endParaRPr lang="ja-JP" altLang="en-US" sz="32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08" name="Picture 2" descr="C:\Users\m-abe\Desktop\城ドラscratch\練る練るマジック\assets\stick.png"/>
            <p:cNvPicPr>
              <a:picLocks noChangeAspect="1" noChangeArrowheads="1"/>
            </p:cNvPicPr>
            <p:nvPr/>
          </p:nvPicPr>
          <p:blipFill>
            <a:blip r:embed="rId19" cstate="print"/>
            <a:stretch>
              <a:fillRect/>
            </a:stretch>
          </p:blipFill>
          <p:spPr bwMode="auto">
            <a:xfrm rot="2700000">
              <a:off x="7796900" y="15726229"/>
              <a:ext cx="1030217" cy="2417662"/>
            </a:xfrm>
            <a:prstGeom prst="rect">
              <a:avLst/>
            </a:prstGeom>
            <a:noFill/>
          </p:spPr>
        </p:pic>
      </p:grpSp>
      <p:grpSp>
        <p:nvGrpSpPr>
          <p:cNvPr id="110" name="グループ化 109"/>
          <p:cNvGrpSpPr/>
          <p:nvPr/>
        </p:nvGrpSpPr>
        <p:grpSpPr>
          <a:xfrm>
            <a:off x="6516936" y="1458467"/>
            <a:ext cx="2970881" cy="2643028"/>
            <a:chOff x="6930431" y="15887205"/>
            <a:chExt cx="2970881" cy="2643028"/>
          </a:xfrm>
        </p:grpSpPr>
        <p:grpSp>
          <p:nvGrpSpPr>
            <p:cNvPr id="111" name="図形グループ 1"/>
            <p:cNvGrpSpPr/>
            <p:nvPr/>
          </p:nvGrpSpPr>
          <p:grpSpPr>
            <a:xfrm>
              <a:off x="6930431" y="15887205"/>
              <a:ext cx="2970881" cy="2643028"/>
              <a:chOff x="423714" y="8265368"/>
              <a:chExt cx="1365249" cy="1239137"/>
            </a:xfrm>
          </p:grpSpPr>
          <p:sp>
            <p:nvSpPr>
              <p:cNvPr id="113" name="角丸四角形 112"/>
              <p:cNvSpPr/>
              <p:nvPr/>
            </p:nvSpPr>
            <p:spPr>
              <a:xfrm>
                <a:off x="476672" y="8265368"/>
                <a:ext cx="1239137" cy="1239137"/>
              </a:xfrm>
              <a:prstGeom prst="roundRect">
                <a:avLst>
                  <a:gd name="adj" fmla="val 9448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kern="1200"/>
              </a:p>
            </p:txBody>
          </p:sp>
          <p:sp>
            <p:nvSpPr>
              <p:cNvPr id="114" name="テキスト ボックス 113"/>
              <p:cNvSpPr txBox="1"/>
              <p:nvPr/>
            </p:nvSpPr>
            <p:spPr>
              <a:xfrm>
                <a:off x="423714" y="9211464"/>
                <a:ext cx="1365249" cy="2015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3200" dirty="0" smtClean="0">
                    <a:latin typeface="ヒラギノ丸ゴ StdN W8" pitchFamily="34" charset="-128"/>
                    <a:ea typeface="ヒラギノ丸ゴ StdN W8" pitchFamily="34" charset="-128"/>
                  </a:rPr>
                  <a:t>魔法の杖</a:t>
                </a:r>
                <a:endParaRPr lang="ja-JP" altLang="en-US" sz="32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12" name="Picture 2" descr="C:\Users\m-abe\Desktop\城ドラscratch\練る練るマジック\assets\stick.png"/>
            <p:cNvPicPr>
              <a:picLocks noChangeAspect="1" noChangeArrowheads="1"/>
            </p:cNvPicPr>
            <p:nvPr/>
          </p:nvPicPr>
          <p:blipFill>
            <a:blip r:embed="rId19" cstate="print"/>
            <a:stretch>
              <a:fillRect/>
            </a:stretch>
          </p:blipFill>
          <p:spPr bwMode="auto">
            <a:xfrm rot="2700000">
              <a:off x="7796900" y="15726229"/>
              <a:ext cx="1030217" cy="241766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54573" t="39944" r="28545" b="45952"/>
          <a:stretch>
            <a:fillRect/>
          </a:stretch>
        </p:blipFill>
        <p:spPr bwMode="auto">
          <a:xfrm>
            <a:off x="5796856" y="18092315"/>
            <a:ext cx="6722295" cy="3157442"/>
          </a:xfrm>
          <a:prstGeom prst="roundRect">
            <a:avLst>
              <a:gd name="adj" fmla="val 7287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51547" t="12230" r="27521" b="58273"/>
          <a:stretch>
            <a:fillRect/>
          </a:stretch>
        </p:blipFill>
        <p:spPr bwMode="auto">
          <a:xfrm>
            <a:off x="7093000" y="11611595"/>
            <a:ext cx="554433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m-abe\Desktop\アベテキスト\【ぐるぐる魔法】\Assets\far_wing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31145" flipH="1">
            <a:off x="1315962" y="24161800"/>
            <a:ext cx="4362527" cy="2942391"/>
          </a:xfrm>
          <a:prstGeom prst="rect">
            <a:avLst/>
          </a:prstGeom>
          <a:noFill/>
        </p:spPr>
      </p:pic>
      <p:pic>
        <p:nvPicPr>
          <p:cNvPr id="63" name="Picture 2" descr="C:\Users\m-abe\Desktop\アベテキスト\【ぐるぐる魔法】\Assets\far_stic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09125" y="25485114"/>
            <a:ext cx="2537729" cy="5722017"/>
          </a:xfrm>
          <a:prstGeom prst="rect">
            <a:avLst/>
          </a:prstGeom>
          <a:noFill/>
        </p:spPr>
      </p:pic>
      <p:pic>
        <p:nvPicPr>
          <p:cNvPr id="1026" name="Picture 2" descr="C:\Users\m-abe\Desktop\アベテキスト\【ぐるぐる魔法】\Assets\far_wing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-759071" y="12938897"/>
            <a:ext cx="4000127" cy="2697962"/>
          </a:xfrm>
          <a:prstGeom prst="rect">
            <a:avLst/>
          </a:prstGeom>
          <a:noFill/>
        </p:spPr>
      </p:pic>
      <p:pic>
        <p:nvPicPr>
          <p:cNvPr id="43" name="Picture 6" descr="C:\Users\m-abe\Desktop\城ドラscratch\練る練るマジック\assets\EFF3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620392" y="17120969"/>
            <a:ext cx="4042049" cy="3961963"/>
          </a:xfrm>
          <a:prstGeom prst="rect">
            <a:avLst/>
          </a:prstGeom>
          <a:noFill/>
        </p:spPr>
      </p:pic>
      <p:pic>
        <p:nvPicPr>
          <p:cNvPr id="41" name="Picture 6" descr="C:\Users\m-abe\Desktop\城ドラscratch\練る練るマジック\assets\EFF3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88279" y="19762279"/>
            <a:ext cx="2694702" cy="2641312"/>
          </a:xfrm>
          <a:prstGeom prst="rect">
            <a:avLst/>
          </a:prstGeom>
          <a:noFill/>
        </p:spPr>
      </p:pic>
      <p:pic>
        <p:nvPicPr>
          <p:cNvPr id="54" name="Picture 7" descr="C:\Users\m-abe\Desktop\城ドラscratch\練る練るマジック\assets\shotM-ns\shot_00011.pn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 flipH="1">
            <a:off x="526274" y="12938894"/>
            <a:ext cx="2219702" cy="3144214"/>
          </a:xfrm>
          <a:prstGeom prst="rect">
            <a:avLst/>
          </a:prstGeom>
          <a:noFill/>
        </p:spPr>
      </p:pic>
      <p:pic>
        <p:nvPicPr>
          <p:cNvPr id="37" name="Picture 4" descr="C:\Users\m-abe\Desktop\城ドラscratch\練る練るマジック\assets\stick.png"/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800000">
            <a:off x="2265347" y="11322131"/>
            <a:ext cx="1532898" cy="3456197"/>
          </a:xfrm>
          <a:prstGeom prst="rect">
            <a:avLst/>
          </a:prstGeom>
          <a:noFill/>
        </p:spPr>
      </p:pic>
      <p:pic>
        <p:nvPicPr>
          <p:cNvPr id="36" name="Picture 4" descr="C:\Users\m-abe\Desktop\城ドラscratch\練る練るマジック\assets\stick.png"/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4500000">
            <a:off x="3310251" y="11908578"/>
            <a:ext cx="1502527" cy="3526059"/>
          </a:xfrm>
          <a:prstGeom prst="rect">
            <a:avLst/>
          </a:prstGeom>
          <a:noFill/>
        </p:spPr>
      </p:pic>
      <p:pic>
        <p:nvPicPr>
          <p:cNvPr id="73" name="Picture 4" descr="C:\Users\m-abe\Desktop\城ドラscratch\練る練るマジック\assets\stick.pn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 rot="7200000">
            <a:off x="3094422" y="13130741"/>
            <a:ext cx="1502527" cy="3526059"/>
          </a:xfrm>
          <a:prstGeom prst="rect">
            <a:avLst/>
          </a:prstGeom>
          <a:noFill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11" cstate="print"/>
          <a:stretch>
            <a:fillRect/>
          </a:stretch>
        </p:blipFill>
        <p:spPr bwMode="auto">
          <a:xfrm>
            <a:off x="911914" y="1715998"/>
            <a:ext cx="10302319" cy="7576318"/>
          </a:xfrm>
          <a:prstGeom prst="roundRect">
            <a:avLst>
              <a:gd name="adj" fmla="val 4590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テキスト ボックス 32"/>
          <p:cNvSpPr txBox="1"/>
          <p:nvPr/>
        </p:nvSpPr>
        <p:spPr>
          <a:xfrm>
            <a:off x="12240517" y="5014970"/>
            <a:ext cx="7545409" cy="3731668"/>
          </a:xfrm>
          <a:prstGeom prst="rect">
            <a:avLst/>
          </a:prstGeom>
          <a:noFill/>
        </p:spPr>
        <p:txBody>
          <a:bodyPr wrap="none" lIns="281818" tIns="140909" rIns="281818" bIns="140909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ja-JP" altLang="en-US" sz="32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妖精の体力が満タンでクリア</a:t>
            </a:r>
            <a:endParaRPr lang="en-US" altLang="ja-JP" sz="32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 algn="ctr"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すると「パーフェクト」が出るぞ。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 algn="ctr">
              <a:lnSpc>
                <a:spcPct val="140000"/>
              </a:lnSpc>
            </a:pP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 algn="ctr">
              <a:lnSpc>
                <a:spcPct val="140000"/>
              </a:lnSpc>
            </a:pPr>
            <a:r>
              <a:rPr lang="ja-JP" altLang="en-US" sz="32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パーフェクトをとるため、</a:t>
            </a:r>
            <a:endParaRPr lang="en-US" altLang="ja-JP" sz="32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 algn="ctr">
              <a:lnSpc>
                <a:spcPct val="140000"/>
              </a:lnSpc>
            </a:pPr>
            <a:r>
              <a:rPr lang="ja-JP" altLang="en-US" sz="32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ここでこっそり改造のヒントを公開！</a:t>
            </a:r>
            <a:endParaRPr lang="ja-JP" altLang="en-US" sz="3200" dirty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2714425" y="17516251"/>
            <a:ext cx="7955778" cy="5110507"/>
          </a:xfrm>
          <a:prstGeom prst="rect">
            <a:avLst/>
          </a:prstGeom>
          <a:noFill/>
        </p:spPr>
        <p:txBody>
          <a:bodyPr wrap="none" lIns="281818" tIns="140909" rIns="281818" bIns="140909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変数「</a:t>
            </a:r>
            <a:r>
              <a:rPr lang="en-US" altLang="ja-JP" sz="3200" dirty="0" smtClean="0">
                <a:latin typeface="ヒラギノ丸ゴ StdN W8" pitchFamily="34" charset="-128"/>
                <a:ea typeface="ヒラギノ丸ゴ StdN W8" pitchFamily="34" charset="-128"/>
              </a:rPr>
              <a:t>power</a:t>
            </a: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」</a:t>
            </a: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を変えている部分を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探し出して</a:t>
            </a: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、</a:t>
            </a: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「</a:t>
            </a: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～ずつ変える」の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上昇する数値を大きくすると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より魔法の力がたまりやすくなるぞ</a:t>
            </a: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。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「魔法の力をためている」スプライトは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どれだろう？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cxnSp>
        <p:nvCxnSpPr>
          <p:cNvPr id="52" name="直線コネクタ 51"/>
          <p:cNvCxnSpPr/>
          <p:nvPr/>
        </p:nvCxnSpPr>
        <p:spPr>
          <a:xfrm>
            <a:off x="0" y="10297588"/>
            <a:ext cx="21386800" cy="0"/>
          </a:xfrm>
          <a:prstGeom prst="line">
            <a:avLst/>
          </a:prstGeom>
          <a:ln w="101600" cmpd="sng">
            <a:solidFill>
              <a:srgbClr val="FAC81A"/>
            </a:solidFill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正方形/長方形 52"/>
          <p:cNvSpPr/>
          <p:nvPr/>
        </p:nvSpPr>
        <p:spPr>
          <a:xfrm>
            <a:off x="11452473" y="1713335"/>
            <a:ext cx="9346050" cy="1128948"/>
          </a:xfrm>
          <a:prstGeom prst="rect">
            <a:avLst/>
          </a:prstGeom>
        </p:spPr>
        <p:txBody>
          <a:bodyPr wrap="square" lIns="281818" tIns="140909" rIns="281818" bIns="140909">
            <a:spAutoFit/>
          </a:bodyPr>
          <a:lstStyle/>
          <a:p>
            <a:r>
              <a:rPr lang="en-US" altLang="ja-JP" dirty="0" smtClean="0">
                <a:solidFill>
                  <a:srgbClr val="FF6600"/>
                </a:solidFill>
                <a:latin typeface="ヒラギノ丸ゴ StdN W8" pitchFamily="34" charset="-128"/>
                <a:ea typeface="ヒラギノ丸ゴ StdN W8" pitchFamily="34" charset="-128"/>
              </a:rPr>
              <a:t>Level.4</a:t>
            </a:r>
            <a:endParaRPr lang="ja-JP" altLang="en-US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1227914" y="3474207"/>
            <a:ext cx="9570609" cy="1034868"/>
          </a:xfrm>
          <a:prstGeom prst="rect">
            <a:avLst/>
          </a:prstGeom>
          <a:noFill/>
        </p:spPr>
        <p:txBody>
          <a:bodyPr wrap="square" lIns="281818" tIns="140909" rIns="281818" bIns="140909" rtlCol="0">
            <a:spAutoFit/>
          </a:bodyPr>
          <a:lstStyle/>
          <a:p>
            <a:pPr algn="ctr"/>
            <a:r>
              <a:rPr lang="en-US" altLang="ja-JP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 《</a:t>
            </a:r>
            <a:r>
              <a:rPr lang="ja-JP" altLang="en-US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 </a:t>
            </a:r>
            <a:r>
              <a:rPr lang="ja-JP" altLang="en-US" sz="4900" dirty="0" err="1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めざせ</a:t>
            </a:r>
            <a:r>
              <a:rPr lang="ja-JP" altLang="en-US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パーフェクト！</a:t>
            </a:r>
            <a:r>
              <a:rPr lang="en-US" altLang="ja-JP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》</a:t>
            </a:r>
            <a:endParaRPr lang="ja-JP" altLang="en-US" sz="4900" dirty="0">
              <a:solidFill>
                <a:srgbClr val="4FA735"/>
              </a:solidFill>
            </a:endParaRPr>
          </a:p>
        </p:txBody>
      </p:sp>
      <p:cxnSp>
        <p:nvCxnSpPr>
          <p:cNvPr id="62" name="直線コネクタ 61"/>
          <p:cNvCxnSpPr/>
          <p:nvPr/>
        </p:nvCxnSpPr>
        <p:spPr>
          <a:xfrm>
            <a:off x="0" y="16583244"/>
            <a:ext cx="21386800" cy="0"/>
          </a:xfrm>
          <a:prstGeom prst="line">
            <a:avLst/>
          </a:prstGeom>
          <a:ln w="101600" cmpd="sng">
            <a:solidFill>
              <a:srgbClr val="FAC81A"/>
            </a:solidFill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12938985" y="12498680"/>
            <a:ext cx="6314303" cy="1663409"/>
          </a:xfrm>
          <a:prstGeom prst="rect">
            <a:avLst/>
          </a:prstGeom>
          <a:noFill/>
        </p:spPr>
        <p:txBody>
          <a:bodyPr wrap="none" lIns="281818" tIns="140909" rIns="281818" bIns="140909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杖の回転する角度を変えると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狙いやすさが変わってくるぞ。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71" name="円弧 70"/>
          <p:cNvSpPr/>
          <p:nvPr/>
        </p:nvSpPr>
        <p:spPr>
          <a:xfrm rot="1006923">
            <a:off x="2443072" y="12115634"/>
            <a:ext cx="2298560" cy="2253018"/>
          </a:xfrm>
          <a:prstGeom prst="arc">
            <a:avLst>
              <a:gd name="adj1" fmla="val 16071097"/>
              <a:gd name="adj2" fmla="val 20544340"/>
            </a:avLst>
          </a:prstGeom>
          <a:ln w="762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弧 73"/>
          <p:cNvSpPr/>
          <p:nvPr/>
        </p:nvSpPr>
        <p:spPr>
          <a:xfrm rot="3600000">
            <a:off x="2828181" y="13328458"/>
            <a:ext cx="2253018" cy="2298560"/>
          </a:xfrm>
          <a:prstGeom prst="arc">
            <a:avLst>
              <a:gd name="adj1" fmla="val 16071097"/>
              <a:gd name="adj2" fmla="val 20544340"/>
            </a:avLst>
          </a:prstGeom>
          <a:ln w="762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円/楕円 84"/>
          <p:cNvSpPr/>
          <p:nvPr/>
        </p:nvSpPr>
        <p:spPr>
          <a:xfrm>
            <a:off x="7741072" y="14275891"/>
            <a:ext cx="2608831" cy="880436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円/楕円 85"/>
          <p:cNvSpPr/>
          <p:nvPr/>
        </p:nvSpPr>
        <p:spPr>
          <a:xfrm>
            <a:off x="7813080" y="19604483"/>
            <a:ext cx="2694699" cy="909414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405768" y="11618244"/>
            <a:ext cx="3143816" cy="973990"/>
          </a:xfrm>
          <a:prstGeom prst="rect">
            <a:avLst/>
          </a:prstGeom>
          <a:noFill/>
        </p:spPr>
        <p:txBody>
          <a:bodyPr wrap="square" lIns="281818" tIns="140909" rIns="281818" bIns="140909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200" dirty="0" smtClean="0">
                <a:solidFill>
                  <a:srgbClr val="FF0000"/>
                </a:solidFill>
                <a:latin typeface="ヒラギノ丸ゴ StdN W8" pitchFamily="34" charset="-128"/>
                <a:ea typeface="ヒラギノ丸ゴ StdN W8" pitchFamily="34" charset="-128"/>
              </a:rPr>
              <a:t>回転する角度</a:t>
            </a:r>
            <a:endParaRPr lang="en-US" altLang="ja-JP" sz="3200" dirty="0" smtClean="0">
              <a:solidFill>
                <a:srgbClr val="FF0000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39" name="右矢印 38"/>
          <p:cNvSpPr/>
          <p:nvPr/>
        </p:nvSpPr>
        <p:spPr>
          <a:xfrm rot="14400000">
            <a:off x="8973003" y="15060092"/>
            <a:ext cx="1130862" cy="571469"/>
          </a:xfrm>
          <a:prstGeom prst="rightArrow">
            <a:avLst>
              <a:gd name="adj1" fmla="val 36806"/>
              <a:gd name="adj2" fmla="val 12916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右矢印 39"/>
          <p:cNvSpPr/>
          <p:nvPr/>
        </p:nvSpPr>
        <p:spPr>
          <a:xfrm rot="14400000">
            <a:off x="9355443" y="20388681"/>
            <a:ext cx="1130862" cy="571469"/>
          </a:xfrm>
          <a:prstGeom prst="rightArrow">
            <a:avLst>
              <a:gd name="adj1" fmla="val 36806"/>
              <a:gd name="adj2" fmla="val 12916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8" tIns="140909" rIns="281818" bIns="140909" rtlCol="0" anchor="ctr"/>
          <a:lstStyle/>
          <a:p>
            <a:pPr algn="ctr"/>
            <a:endParaRPr kumimoji="1" lang="ja-JP" altLang="en-US"/>
          </a:p>
        </p:txBody>
      </p:sp>
      <p:pic>
        <p:nvPicPr>
          <p:cNvPr id="44" name="Picture 6" descr="C:\Users\m-abe\Desktop\城ドラscratch\練る練るマジック\assets\EFF3.png"/>
          <p:cNvPicPr>
            <a:picLocks noChangeAspect="1" noChangeArrowheads="1"/>
          </p:cNvPicPr>
          <p:nvPr/>
        </p:nvPicPr>
        <p:blipFill>
          <a:blip r:embed="rId12" cstate="print"/>
          <a:stretch>
            <a:fillRect/>
          </a:stretch>
        </p:blipFill>
        <p:spPr bwMode="auto">
          <a:xfrm>
            <a:off x="2700512" y="20202498"/>
            <a:ext cx="2470144" cy="2421203"/>
          </a:xfrm>
          <a:prstGeom prst="rect">
            <a:avLst/>
          </a:prstGeom>
          <a:noFill/>
        </p:spPr>
      </p:pic>
      <p:pic>
        <p:nvPicPr>
          <p:cNvPr id="46" name="Picture 6" descr="C:\Users\m-abe\Desktop\城ドラscratch\練る練るマジック\assets\EFF3.pn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684288" y="18221514"/>
            <a:ext cx="1796466" cy="1760873"/>
          </a:xfrm>
          <a:prstGeom prst="rect">
            <a:avLst/>
          </a:prstGeom>
          <a:noFill/>
        </p:spPr>
      </p:pic>
      <p:pic>
        <p:nvPicPr>
          <p:cNvPr id="2051" name="Picture 3" descr="C:\Users\m-abe\Desktop\アベテキスト\【ぐるぐる魔法】\Assets\far04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3058420" y="24080124"/>
            <a:ext cx="2452818" cy="3683244"/>
          </a:xfrm>
          <a:prstGeom prst="rect">
            <a:avLst/>
          </a:prstGeom>
          <a:noFill/>
        </p:spPr>
      </p:pic>
      <p:pic>
        <p:nvPicPr>
          <p:cNvPr id="2050" name="Picture 2" descr="C:\Users\m-abe\Desktop\アベテキスト\【ぐるぐる魔法】\Assets\far_stic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7430148" y="24604677"/>
            <a:ext cx="2830586" cy="6382344"/>
          </a:xfrm>
          <a:prstGeom prst="rect">
            <a:avLst/>
          </a:prstGeom>
          <a:noFill/>
        </p:spPr>
      </p:pic>
      <p:pic>
        <p:nvPicPr>
          <p:cNvPr id="51" name="Picture 6" descr="C:\Users\m-abe\Desktop\城ドラscratch\練る練るマジック\assets\EFF3.pn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684288" y="17120969"/>
            <a:ext cx="1347350" cy="1320654"/>
          </a:xfrm>
          <a:prstGeom prst="rect">
            <a:avLst/>
          </a:prstGeom>
          <a:noFill/>
        </p:spPr>
      </p:pic>
      <p:pic>
        <p:nvPicPr>
          <p:cNvPr id="48" name="Picture 4" descr="C:\Users\m-abe\Desktop\城ドラscratch\練る練るマジック\assets\stick.png"/>
          <p:cNvPicPr>
            <a:picLocks noChangeAspect="1" noChangeArrowheads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 rot="2253770">
            <a:off x="2062713" y="18260349"/>
            <a:ext cx="1716027" cy="3869084"/>
          </a:xfrm>
          <a:prstGeom prst="rect">
            <a:avLst/>
          </a:prstGeom>
          <a:noFill/>
        </p:spPr>
      </p:pic>
      <p:pic>
        <p:nvPicPr>
          <p:cNvPr id="50" name="Picture 7" descr="C:\Users\m-abe\Desktop\アベテキスト\signature.png"/>
          <p:cNvPicPr>
            <a:picLocks noChangeAspect="1" noChangeArrowheads="1"/>
          </p:cNvPicPr>
          <p:nvPr/>
        </p:nvPicPr>
        <p:blipFill>
          <a:blip r:embed="rId16" cstate="print"/>
          <a:stretch>
            <a:fillRect/>
          </a:stretch>
        </p:blipFill>
        <p:spPr bwMode="auto">
          <a:xfrm rot="20700000">
            <a:off x="4559597" y="24436971"/>
            <a:ext cx="10763269" cy="5210648"/>
          </a:xfrm>
          <a:prstGeom prst="rect">
            <a:avLst/>
          </a:prstGeom>
          <a:noFill/>
        </p:spPr>
      </p:pic>
      <p:grpSp>
        <p:nvGrpSpPr>
          <p:cNvPr id="47" name="グループ化 46"/>
          <p:cNvGrpSpPr/>
          <p:nvPr/>
        </p:nvGrpSpPr>
        <p:grpSpPr>
          <a:xfrm>
            <a:off x="9757296" y="10819507"/>
            <a:ext cx="2970881" cy="2643028"/>
            <a:chOff x="6930431" y="15887205"/>
            <a:chExt cx="2970881" cy="2643028"/>
          </a:xfrm>
        </p:grpSpPr>
        <p:grpSp>
          <p:nvGrpSpPr>
            <p:cNvPr id="49" name="図形グループ 1"/>
            <p:cNvGrpSpPr/>
            <p:nvPr/>
          </p:nvGrpSpPr>
          <p:grpSpPr>
            <a:xfrm>
              <a:off x="6930431" y="15887205"/>
              <a:ext cx="2970881" cy="2643028"/>
              <a:chOff x="423714" y="8265368"/>
              <a:chExt cx="1365249" cy="1239137"/>
            </a:xfrm>
          </p:grpSpPr>
          <p:sp>
            <p:nvSpPr>
              <p:cNvPr id="56" name="角丸四角形 55"/>
              <p:cNvSpPr/>
              <p:nvPr/>
            </p:nvSpPr>
            <p:spPr>
              <a:xfrm>
                <a:off x="476672" y="8265368"/>
                <a:ext cx="1239137" cy="1239137"/>
              </a:xfrm>
              <a:prstGeom prst="roundRect">
                <a:avLst>
                  <a:gd name="adj" fmla="val 9448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kern="1200"/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423714" y="9211464"/>
                <a:ext cx="1365249" cy="2015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3200" dirty="0" smtClean="0">
                    <a:latin typeface="ヒラギノ丸ゴ StdN W8" pitchFamily="34" charset="-128"/>
                    <a:ea typeface="ヒラギノ丸ゴ StdN W8" pitchFamily="34" charset="-128"/>
                  </a:rPr>
                  <a:t>魔法の杖</a:t>
                </a:r>
                <a:endParaRPr lang="ja-JP" altLang="en-US" sz="32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55" name="Picture 2" descr="C:\Users\m-abe\Desktop\城ドラscratch\練る練るマジック\assets\stick.png"/>
            <p:cNvPicPr>
              <a:picLocks noChangeAspect="1" noChangeArrowheads="1"/>
            </p:cNvPicPr>
            <p:nvPr/>
          </p:nvPicPr>
          <p:blipFill>
            <a:blip r:embed="rId17" cstate="print"/>
            <a:stretch>
              <a:fillRect/>
            </a:stretch>
          </p:blipFill>
          <p:spPr bwMode="auto">
            <a:xfrm rot="2700000">
              <a:off x="7796900" y="15726229"/>
              <a:ext cx="1030217" cy="2417662"/>
            </a:xfrm>
            <a:prstGeom prst="rect">
              <a:avLst/>
            </a:prstGeom>
            <a:noFill/>
          </p:spPr>
        </p:pic>
      </p:grpSp>
      <p:pic>
        <p:nvPicPr>
          <p:cNvPr id="3" name="Picture 3" descr="C:\Users\m-abe\Desktop\アベテキスト\etc\life-05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708624" y="2466579"/>
            <a:ext cx="675482" cy="648072"/>
          </a:xfrm>
          <a:prstGeom prst="rect">
            <a:avLst/>
          </a:prstGeom>
          <a:noFill/>
        </p:spPr>
      </p:pic>
      <p:pic>
        <p:nvPicPr>
          <p:cNvPr id="58" name="Picture 3" descr="C:\Users\m-abe\Desktop\アベテキスト\etc\life-05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572720" y="2466579"/>
            <a:ext cx="675482" cy="648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2319</TotalTime>
  <Words>368</Words>
  <Application>Microsoft Office PowerPoint</Application>
  <PresentationFormat>ユーザー設定</PresentationFormat>
  <Paragraphs>71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スライド 1</vt:lpstr>
      <vt:lpstr>スライド 2</vt:lpstr>
      <vt:lpstr>スライド 3</vt:lpstr>
      <vt:lpstr>スライド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阿部 正寛</dc:creator>
  <cp:lastModifiedBy>m-abe</cp:lastModifiedBy>
  <cp:revision>322</cp:revision>
  <cp:lastPrinted>2015-11-11T12:16:17Z</cp:lastPrinted>
  <dcterms:created xsi:type="dcterms:W3CDTF">2015-10-05T06:27:44Z</dcterms:created>
  <dcterms:modified xsi:type="dcterms:W3CDTF">2017-12-02T02:56:22Z</dcterms:modified>
</cp:coreProperties>
</file>