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</p:sldIdLst>
  <p:sldSz cx="6858000" cy="9906000" type="A4"/>
  <p:notesSz cx="6797675" cy="99266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1848" y="-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7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1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65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44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1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78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33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08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67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63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11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59808-9092-4973-9CC0-CAD1DB34E9C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24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107575" y="1141132"/>
            <a:ext cx="6642580" cy="8656010"/>
          </a:xfrm>
          <a:prstGeom prst="roundRect">
            <a:avLst>
              <a:gd name="adj" fmla="val 7126"/>
            </a:avLst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34"/>
          </a:p>
        </p:txBody>
      </p:sp>
      <p:sp>
        <p:nvSpPr>
          <p:cNvPr id="6" name="正方形/長方形 5"/>
          <p:cNvSpPr/>
          <p:nvPr/>
        </p:nvSpPr>
        <p:spPr>
          <a:xfrm>
            <a:off x="1" y="115562"/>
            <a:ext cx="34955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もくひょうせっけい</a:t>
            </a:r>
            <a:r>
              <a:rPr lang="ja-JP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シート</a:t>
            </a:r>
            <a:endParaRPr lang="ja-JP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A-OTF 新丸ゴ Pro H" panose="020F0800000000000000" pitchFamily="34" charset="-128"/>
              <a:ea typeface="A-OTF 新丸ゴ Pro H" panose="020F0800000000000000" pitchFamily="34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75954" y="133878"/>
            <a:ext cx="3174201" cy="913056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なまえ：</a:t>
            </a:r>
            <a:endParaRPr lang="ja-JP" altLang="en-US" sz="2000" b="1" dirty="0"/>
          </a:p>
        </p:txBody>
      </p:sp>
      <p:cxnSp>
        <p:nvCxnSpPr>
          <p:cNvPr id="11" name="直線コネクタ 10"/>
          <p:cNvCxnSpPr>
            <a:stCxn id="8" idx="0"/>
            <a:endCxn id="8" idx="2"/>
          </p:cNvCxnSpPr>
          <p:nvPr/>
        </p:nvCxnSpPr>
        <p:spPr>
          <a:xfrm>
            <a:off x="3428865" y="1141132"/>
            <a:ext cx="0" cy="8656010"/>
          </a:xfrm>
          <a:prstGeom prst="line">
            <a:avLst/>
          </a:prstGeom>
          <a:ln w="508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171159" y="1255579"/>
            <a:ext cx="2829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1. </a:t>
            </a:r>
            <a:r>
              <a:rPr lang="ja-JP" altLang="en-US" sz="2000" b="1" dirty="0" err="1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も</a:t>
            </a:r>
            <a:r>
              <a:rPr lang="ja-JP" altLang="en-US" sz="2000" b="1" dirty="0" err="1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くひょうを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かこう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87672" y="1690047"/>
            <a:ext cx="3015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じぶんのやりたいことはなんだろう？</a:t>
            </a:r>
            <a: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/>
            </a:r>
            <a:b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</a:b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しかくの中にかいてみよう！</a:t>
            </a:r>
            <a:endParaRPr lang="ja-JP" altLang="en-US" sz="1200" dirty="0">
              <a:ln w="9525">
                <a:noFill/>
                <a:prstDash val="solid"/>
              </a:ln>
              <a:latin typeface="A-OTF 新丸ゴ Pro M" panose="020F0500000000000000" pitchFamily="34" charset="-128"/>
              <a:ea typeface="A-OTF 新丸ゴ Pro M" panose="020F0500000000000000" pitchFamily="34" charset="-128"/>
            </a:endParaRPr>
          </a:p>
        </p:txBody>
      </p:sp>
      <p:cxnSp>
        <p:nvCxnSpPr>
          <p:cNvPr id="16" name="直線コネクタ 15"/>
          <p:cNvCxnSpPr>
            <a:stCxn id="8" idx="1"/>
            <a:endCxn id="8" idx="3"/>
          </p:cNvCxnSpPr>
          <p:nvPr/>
        </p:nvCxnSpPr>
        <p:spPr>
          <a:xfrm>
            <a:off x="107575" y="5469137"/>
            <a:ext cx="6642580" cy="0"/>
          </a:xfrm>
          <a:prstGeom prst="line">
            <a:avLst/>
          </a:prstGeom>
          <a:ln w="508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315044" y="2358999"/>
            <a:ext cx="2966735" cy="2614115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2000" b="1" dirty="0"/>
          </a:p>
        </p:txBody>
      </p:sp>
      <p:sp>
        <p:nvSpPr>
          <p:cNvPr id="32" name="正方形/長方形 31"/>
          <p:cNvSpPr/>
          <p:nvPr/>
        </p:nvSpPr>
        <p:spPr>
          <a:xfrm>
            <a:off x="3434321" y="1254206"/>
            <a:ext cx="2829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2.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 ブロックをえらぼう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07830" y="1690047"/>
            <a:ext cx="3015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じぶんの</a:t>
            </a:r>
            <a:r>
              <a:rPr lang="ja-JP" altLang="en-US" sz="1200" dirty="0" err="1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もくひょうをたっせい</a:t>
            </a: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する</a:t>
            </a:r>
            <a: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/>
            </a:r>
            <a:b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</a:br>
            <a:r>
              <a:rPr lang="ja-JP" altLang="en-US" sz="1200" dirty="0" err="1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には</a:t>
            </a: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どんなブロックがひつようかな？</a:t>
            </a:r>
            <a:endParaRPr lang="ja-JP" altLang="en-US" sz="1200" dirty="0">
              <a:ln w="9525">
                <a:noFill/>
                <a:prstDash val="solid"/>
              </a:ln>
              <a:latin typeface="A-OTF 新丸ゴ Pro M" panose="020F0500000000000000" pitchFamily="34" charset="-128"/>
              <a:ea typeface="A-OTF 新丸ゴ Pro M" panose="020F0500000000000000" pitchFamily="34" charset="-128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2"/>
          <a:srcRect l="8419" t="5556" r="48922" b="77529"/>
          <a:stretch/>
        </p:blipFill>
        <p:spPr>
          <a:xfrm>
            <a:off x="3934224" y="2528047"/>
            <a:ext cx="2305211" cy="490661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 rotWithShape="1">
          <a:blip r:embed="rId2"/>
          <a:srcRect l="52338" t="5737" r="4372" b="76698"/>
          <a:stretch/>
        </p:blipFill>
        <p:spPr>
          <a:xfrm>
            <a:off x="3930999" y="3597430"/>
            <a:ext cx="2317023" cy="504691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 rotWithShape="1">
          <a:blip r:embed="rId2"/>
          <a:srcRect l="8728" t="22991" r="51038" b="61864"/>
          <a:stretch/>
        </p:blipFill>
        <p:spPr>
          <a:xfrm>
            <a:off x="3934225" y="3073615"/>
            <a:ext cx="2320578" cy="468908"/>
          </a:xfrm>
          <a:prstGeom prst="rect">
            <a:avLst/>
          </a:prstGeom>
        </p:spPr>
      </p:pic>
      <p:sp>
        <p:nvSpPr>
          <p:cNvPr id="45" name="正方形/長方形 44"/>
          <p:cNvSpPr/>
          <p:nvPr/>
        </p:nvSpPr>
        <p:spPr>
          <a:xfrm>
            <a:off x="3564270" y="4646603"/>
            <a:ext cx="3038799" cy="60159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こた</a:t>
            </a:r>
            <a:r>
              <a:rPr lang="ja-JP" altLang="en-US" sz="1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え</a:t>
            </a:r>
            <a:endParaRPr lang="ja-JP" altLang="en-US" sz="1600" b="1" dirty="0"/>
          </a:p>
        </p:txBody>
      </p:sp>
      <p:sp>
        <p:nvSpPr>
          <p:cNvPr id="46" name="正方形/長方形 45"/>
          <p:cNvSpPr/>
          <p:nvPr/>
        </p:nvSpPr>
        <p:spPr>
          <a:xfrm>
            <a:off x="163128" y="5540601"/>
            <a:ext cx="2829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3. </a:t>
            </a:r>
            <a:r>
              <a:rPr lang="ja-JP" altLang="en-US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ブロック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をえらぼう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79641" y="5975069"/>
            <a:ext cx="3015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もっとこまかくブロックを</a:t>
            </a:r>
            <a: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/>
            </a:r>
            <a:b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</a:b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えらんでみよう！</a:t>
            </a:r>
            <a:endParaRPr lang="ja-JP" altLang="en-US" sz="1200" dirty="0">
              <a:ln w="9525">
                <a:noFill/>
                <a:prstDash val="solid"/>
              </a:ln>
              <a:latin typeface="A-OTF 新丸ゴ Pro M" panose="020F0500000000000000" pitchFamily="34" charset="-128"/>
              <a:ea typeface="A-OTF 新丸ゴ Pro M" panose="020F0500000000000000" pitchFamily="34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448998" y="5520217"/>
            <a:ext cx="2060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4. 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たしかめよ</a:t>
            </a:r>
            <a:r>
              <a:rPr lang="ja-JP" altLang="en-US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う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765511" y="5954685"/>
            <a:ext cx="3015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じぶんの</a:t>
            </a:r>
            <a:r>
              <a:rPr lang="ja-JP" altLang="en-US" sz="1200" dirty="0" err="1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もくひょう</a:t>
            </a: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どおりになったか</a:t>
            </a:r>
            <a: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/>
            </a:r>
            <a:b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</a:b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ためしてみよう！</a:t>
            </a:r>
            <a: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/>
            </a:r>
            <a:b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</a:br>
            <a:r>
              <a:rPr lang="ja-JP" altLang="en-US" sz="1200" dirty="0" err="1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もくひょう</a:t>
            </a: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どおりになったかな？</a:t>
            </a:r>
            <a: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/>
            </a:r>
            <a:br>
              <a:rPr lang="en-US" altLang="ja-JP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</a:b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その</a:t>
            </a:r>
            <a:r>
              <a:rPr lang="ja-JP" altLang="en-US" sz="1200" dirty="0" err="1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り</a:t>
            </a:r>
            <a:r>
              <a:rPr lang="ja-JP" altLang="en-US" sz="1200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M" panose="020F0500000000000000" pitchFamily="34" charset="-128"/>
                <a:ea typeface="A-OTF 新丸ゴ Pro M" panose="020F0500000000000000" pitchFamily="34" charset="-128"/>
              </a:rPr>
              <a:t>ゆうはなにかな？</a:t>
            </a:r>
            <a:endParaRPr lang="ja-JP" altLang="en-US" sz="1200" dirty="0">
              <a:ln w="9525">
                <a:noFill/>
                <a:prstDash val="solid"/>
              </a:ln>
              <a:latin typeface="A-OTF 新丸ゴ Pro M" panose="020F0500000000000000" pitchFamily="34" charset="-128"/>
              <a:ea typeface="A-OTF 新丸ゴ Pro M" panose="020F0500000000000000" pitchFamily="34" charset="-128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3"/>
          <a:srcRect l="4014" t="11546" r="10694" b="72767"/>
          <a:stretch/>
        </p:blipFill>
        <p:spPr>
          <a:xfrm>
            <a:off x="400188" y="7386324"/>
            <a:ext cx="2695135" cy="471648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 rotWithShape="1">
          <a:blip r:embed="rId3"/>
          <a:srcRect l="4724" t="40679" r="9983" b="43634"/>
          <a:stretch/>
        </p:blipFill>
        <p:spPr>
          <a:xfrm>
            <a:off x="406954" y="6820478"/>
            <a:ext cx="2695135" cy="471648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 rotWithShape="1">
          <a:blip r:embed="rId3"/>
          <a:srcRect l="4014" t="70186" r="10694" b="14127"/>
          <a:stretch/>
        </p:blipFill>
        <p:spPr>
          <a:xfrm>
            <a:off x="406954" y="7939124"/>
            <a:ext cx="2695135" cy="471648"/>
          </a:xfrm>
          <a:prstGeom prst="rect">
            <a:avLst/>
          </a:prstGeom>
        </p:spPr>
      </p:pic>
      <p:sp>
        <p:nvSpPr>
          <p:cNvPr id="53" name="正方形/長方形 52"/>
          <p:cNvSpPr/>
          <p:nvPr/>
        </p:nvSpPr>
        <p:spPr>
          <a:xfrm>
            <a:off x="254662" y="8814294"/>
            <a:ext cx="3038799" cy="60159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こた</a:t>
            </a:r>
            <a:r>
              <a:rPr lang="ja-JP" altLang="en-US" sz="1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え</a:t>
            </a:r>
            <a:endParaRPr lang="ja-JP" altLang="en-US" sz="1600" b="1" dirty="0"/>
          </a:p>
        </p:txBody>
      </p:sp>
      <p:pic>
        <p:nvPicPr>
          <p:cNvPr id="1026" name="Picture 2" descr="「scratch」の画像検索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0005" flipH="1">
            <a:off x="2313337" y="4116186"/>
            <a:ext cx="1175184" cy="127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正方形/長方形 54"/>
          <p:cNvSpPr/>
          <p:nvPr/>
        </p:nvSpPr>
        <p:spPr>
          <a:xfrm>
            <a:off x="3564269" y="6939725"/>
            <a:ext cx="3038799" cy="60159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なった　・　ならない</a:t>
            </a:r>
            <a:endParaRPr lang="ja-JP" altLang="en-US" sz="1600" b="1" dirty="0"/>
          </a:p>
        </p:txBody>
      </p:sp>
      <p:sp>
        <p:nvSpPr>
          <p:cNvPr id="56" name="正方形/長方形 55"/>
          <p:cNvSpPr/>
          <p:nvPr/>
        </p:nvSpPr>
        <p:spPr>
          <a:xfrm>
            <a:off x="3564268" y="7638327"/>
            <a:ext cx="3038799" cy="193787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りゆう</a:t>
            </a:r>
            <a:endParaRPr lang="en-US" altLang="ja-JP" sz="1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A-OTF 新丸ゴ Pro H" panose="020F0800000000000000" pitchFamily="34" charset="-128"/>
              <a:ea typeface="A-OTF 新丸ゴ Pro H" panose="020F0800000000000000" pitchFamily="34" charset="-128"/>
            </a:endParaRPr>
          </a:p>
          <a:p>
            <a:endParaRPr lang="en-US" altLang="ja-JP" sz="1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A-OTF 新丸ゴ Pro H" panose="020F0800000000000000" pitchFamily="34" charset="-128"/>
              <a:ea typeface="A-OTF 新丸ゴ Pro H" panose="020F0800000000000000" pitchFamily="34" charset="-128"/>
            </a:endParaRPr>
          </a:p>
          <a:p>
            <a:endParaRPr lang="en-US" altLang="ja-JP" sz="1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A-OTF 新丸ゴ Pro H" panose="020F0800000000000000" pitchFamily="34" charset="-128"/>
              <a:ea typeface="A-OTF 新丸ゴ Pro H" panose="020F0800000000000000" pitchFamily="34" charset="-128"/>
            </a:endParaRPr>
          </a:p>
          <a:p>
            <a:endParaRPr lang="en-US" altLang="ja-JP" sz="1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A-OTF 新丸ゴ Pro H" panose="020F0800000000000000" pitchFamily="34" charset="-128"/>
              <a:ea typeface="A-OTF 新丸ゴ Pro H" panose="020F0800000000000000" pitchFamily="34" charset="-128"/>
            </a:endParaRPr>
          </a:p>
          <a:p>
            <a:endParaRPr lang="en-US" altLang="ja-JP" sz="1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A-OTF 新丸ゴ Pro H" panose="020F0800000000000000" pitchFamily="34" charset="-128"/>
              <a:ea typeface="A-OTF 新丸ゴ Pro H" panose="020F0800000000000000" pitchFamily="34" charset="-128"/>
            </a:endParaRPr>
          </a:p>
          <a:p>
            <a:endParaRPr lang="en-US" altLang="ja-JP" sz="1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A-OTF 新丸ゴ Pro H" panose="020F0800000000000000" pitchFamily="34" charset="-128"/>
              <a:ea typeface="A-OTF 新丸ゴ Pro H" panose="020F0800000000000000" pitchFamily="34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/>
          <a:srcRect t="26516" b="23543"/>
          <a:stretch/>
        </p:blipFill>
        <p:spPr>
          <a:xfrm>
            <a:off x="5187868" y="8940751"/>
            <a:ext cx="1506656" cy="63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04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107575" y="1141132"/>
            <a:ext cx="6642580" cy="8656010"/>
          </a:xfrm>
          <a:prstGeom prst="roundRect">
            <a:avLst>
              <a:gd name="adj" fmla="val 7126"/>
            </a:avLst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34"/>
          </a:p>
        </p:txBody>
      </p:sp>
      <p:sp>
        <p:nvSpPr>
          <p:cNvPr id="6" name="正方形/長方形 5"/>
          <p:cNvSpPr/>
          <p:nvPr/>
        </p:nvSpPr>
        <p:spPr>
          <a:xfrm>
            <a:off x="0" y="24429"/>
            <a:ext cx="34955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はっぴょう</a:t>
            </a:r>
            <a:r>
              <a:rPr lang="en-US" altLang="ja-JP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/>
            </a:r>
            <a:br>
              <a:rPr lang="en-US" altLang="ja-JP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</a:br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シート</a:t>
            </a:r>
            <a:endParaRPr lang="ja-JP" alt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A-OTF 新丸ゴ Pro H" panose="020F0800000000000000" pitchFamily="34" charset="-128"/>
              <a:ea typeface="A-OTF 新丸ゴ Pro H" panose="020F0800000000000000" pitchFamily="34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75954" y="133878"/>
            <a:ext cx="3174201" cy="913056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-OTF 新丸ゴ Pro H" panose="020F0800000000000000" pitchFamily="34" charset="-128"/>
                <a:ea typeface="A-OTF 新丸ゴ Pro H" panose="020F0800000000000000" pitchFamily="34" charset="-128"/>
              </a:rPr>
              <a:t>なまえ：</a:t>
            </a:r>
            <a:endParaRPr lang="ja-JP" altLang="en-US" sz="2000" b="1" dirty="0"/>
          </a:p>
        </p:txBody>
      </p:sp>
      <p:sp>
        <p:nvSpPr>
          <p:cNvPr id="12" name="正方形/長方形 11"/>
          <p:cNvSpPr/>
          <p:nvPr/>
        </p:nvSpPr>
        <p:spPr>
          <a:xfrm>
            <a:off x="171159" y="1255579"/>
            <a:ext cx="35990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1. </a:t>
            </a:r>
            <a:r>
              <a:rPr lang="ja-JP" altLang="en-US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つく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ったゲームのなまえは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107575" y="6123259"/>
            <a:ext cx="6642580" cy="0"/>
          </a:xfrm>
          <a:prstGeom prst="line">
            <a:avLst/>
          </a:prstGeom>
          <a:ln w="508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254662" y="2659366"/>
            <a:ext cx="2829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2.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 くふうしたところは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54662" y="4403606"/>
            <a:ext cx="3342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3. 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むずかしかったところ</a:t>
            </a:r>
            <a:r>
              <a:rPr lang="ja-JP" altLang="en-US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は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54662" y="6147846"/>
            <a:ext cx="30861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4. 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たのしかったところ</a:t>
            </a:r>
            <a:r>
              <a:rPr lang="ja-JP" altLang="en-US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は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37155" y="6629617"/>
            <a:ext cx="6022671" cy="115272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254662" y="7892086"/>
            <a:ext cx="3175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5</a:t>
            </a:r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. </a:t>
            </a:r>
            <a:r>
              <a:rPr lang="ja-JP" altLang="en-US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次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A-OTF 新丸ゴ Pro B" panose="020F0700000000000000" pitchFamily="34" charset="-128"/>
                <a:ea typeface="A-OTF 新丸ゴ Pro B" panose="020F0700000000000000" pitchFamily="34" charset="-128"/>
              </a:rPr>
              <a:t>つくりたいゲームは</a:t>
            </a:r>
            <a:endParaRPr lang="ja-JP" altLang="en-US" sz="2000" dirty="0">
              <a:ln w="9525">
                <a:noFill/>
                <a:prstDash val="solid"/>
              </a:ln>
              <a:latin typeface="A-OTF 新丸ゴ Pro B" panose="020F0700000000000000" pitchFamily="34" charset="-128"/>
              <a:ea typeface="A-OTF 新丸ゴ Pro B" panose="020F0700000000000000" pitchFamily="34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37155" y="8386394"/>
            <a:ext cx="6022671" cy="115272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t="26516" b="23543"/>
          <a:stretch/>
        </p:blipFill>
        <p:spPr>
          <a:xfrm>
            <a:off x="5118295" y="8900995"/>
            <a:ext cx="1506656" cy="636814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37155" y="4853435"/>
            <a:ext cx="6022671" cy="115272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537155" y="3154079"/>
            <a:ext cx="6022671" cy="115272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pic>
        <p:nvPicPr>
          <p:cNvPr id="1026" name="Picture 2" descr="「scratch」の画像検索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0005">
            <a:off x="5541538" y="3474525"/>
            <a:ext cx="1194854" cy="127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537155" y="1749886"/>
            <a:ext cx="6022671" cy="861077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326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82</Words>
  <Application>Microsoft Office PowerPoint</Application>
  <PresentationFormat>A4 210 x 297 mm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A-OTF 新丸ゴ Pro B</vt:lpstr>
      <vt:lpstr>A-OTF 新丸ゴ Pro H</vt:lpstr>
      <vt:lpstr>A-OTF 新丸ゴ Pro 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MRF27</dc:creator>
  <cp:lastModifiedBy>mrf_26</cp:lastModifiedBy>
  <cp:revision>25</cp:revision>
  <cp:lastPrinted>2017-10-19T08:30:47Z</cp:lastPrinted>
  <dcterms:created xsi:type="dcterms:W3CDTF">2017-10-19T05:43:34Z</dcterms:created>
  <dcterms:modified xsi:type="dcterms:W3CDTF">2017-11-16T02:41:58Z</dcterms:modified>
</cp:coreProperties>
</file>