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906000" type="A4"/>
  <p:notesSz cx="6797675" cy="99266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60"/>
  </p:normalViewPr>
  <p:slideViewPr>
    <p:cSldViewPr snapToGrid="0">
      <p:cViewPr varScale="1">
        <p:scale>
          <a:sx n="79" d="100"/>
          <a:sy n="79" d="100"/>
        </p:scale>
        <p:origin x="35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7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1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5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44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1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78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33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08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67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63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11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59808-9092-4973-9CC0-CAD1DB34E9CB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2CB5-90B8-4449-A269-B20449B3C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24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09241" y="1127319"/>
            <a:ext cx="6642580" cy="8656010"/>
          </a:xfrm>
          <a:prstGeom prst="roundRect">
            <a:avLst>
              <a:gd name="adj" fmla="val 7126"/>
            </a:avLst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34"/>
          </a:p>
        </p:txBody>
      </p:sp>
      <p:sp>
        <p:nvSpPr>
          <p:cNvPr id="6" name="正方形/長方形 5"/>
          <p:cNvSpPr/>
          <p:nvPr/>
        </p:nvSpPr>
        <p:spPr>
          <a:xfrm>
            <a:off x="0" y="24429"/>
            <a:ext cx="34955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第〇回目</a:t>
            </a:r>
            <a:r>
              <a:rPr lang="en-US" altLang="ja-JP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/>
            </a:r>
            <a:br>
              <a:rPr lang="en-US" altLang="ja-JP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</a:br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かんそう</a:t>
            </a:r>
            <a:endParaRPr lang="ja-JP" alt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1159" y="1255579"/>
            <a:ext cx="5149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1. </a:t>
            </a:r>
            <a:r>
              <a:rPr lang="ja-JP" altLang="en-US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今回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、</a:t>
            </a:r>
            <a:r>
              <a:rPr lang="ja-JP" altLang="en-US" sz="2000" b="1" dirty="0" err="1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べん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きょうしたことは何ですか。</a:t>
            </a:r>
            <a:endParaRPr lang="ja-JP" altLang="en-US" sz="2000" dirty="0">
              <a:ln w="9525">
                <a:noFill/>
                <a:prstDash val="solid"/>
              </a:ln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54662" y="2659366"/>
            <a:ext cx="4379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2.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むずかしかったことは何ですか。</a:t>
            </a:r>
            <a:endParaRPr lang="ja-JP" altLang="en-US" sz="2000" dirty="0">
              <a:ln w="9525">
                <a:noFill/>
                <a:prstDash val="solid"/>
              </a:ln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54662" y="4403606"/>
            <a:ext cx="41232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3.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たのしかったことは何ですか。</a:t>
            </a:r>
            <a:endParaRPr lang="ja-JP" altLang="en-US" sz="2000" dirty="0">
              <a:ln w="9525">
                <a:noFill/>
                <a:prstDash val="solid"/>
              </a:ln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54662" y="6147846"/>
            <a:ext cx="54056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4.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次のじゅぎょうで何をまなびたいですか。</a:t>
            </a:r>
            <a:endParaRPr lang="ja-JP" altLang="en-US" sz="2000" dirty="0">
              <a:ln w="9525">
                <a:noFill/>
                <a:prstDash val="solid"/>
              </a:ln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37155" y="6629617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254662" y="7892086"/>
            <a:ext cx="25843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5</a:t>
            </a:r>
            <a:r>
              <a:rPr lang="en-US" altLang="ja-JP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. </a:t>
            </a:r>
            <a:r>
              <a:rPr lang="ja-JP" altLang="en-US" sz="2000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そのた・かんそう</a:t>
            </a:r>
            <a:endParaRPr lang="ja-JP" altLang="en-US" sz="2000" dirty="0">
              <a:ln w="9525">
                <a:noFill/>
                <a:prstDash val="solid"/>
              </a:ln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7155" y="8386394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t="26516" b="23543"/>
          <a:stretch/>
        </p:blipFill>
        <p:spPr>
          <a:xfrm>
            <a:off x="5118295" y="8900995"/>
            <a:ext cx="1506656" cy="636814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37155" y="4853435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537155" y="3154079"/>
            <a:ext cx="6022671" cy="1152722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pic>
        <p:nvPicPr>
          <p:cNvPr id="1026" name="Picture 2" descr="「scratch」の画像検索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005">
            <a:off x="5541538" y="3474525"/>
            <a:ext cx="1194854" cy="127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537155" y="1749886"/>
            <a:ext cx="6022671" cy="861077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6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3430531" y="117458"/>
            <a:ext cx="3315834" cy="913056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Meiryo" charset="-128"/>
              <a:ea typeface="Meiryo" charset="-128"/>
              <a:cs typeface="Meiryo" charset="-128"/>
            </a:endParaRPr>
          </a:p>
          <a:p>
            <a:endParaRPr lang="en-US" altLang="ja-JP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学年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　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：</a:t>
            </a:r>
            <a:endParaRPr lang="en-US" altLang="ja-JP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Meiryo" charset="-128"/>
                <a:ea typeface="Meiryo" charset="-128"/>
                <a:cs typeface="Meiryo" charset="-128"/>
              </a:rPr>
              <a:t>なまえ：</a:t>
            </a:r>
            <a:endParaRPr lang="en-US" altLang="ja-JP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Meiryo" charset="-128"/>
              <a:ea typeface="Meiryo" charset="-128"/>
              <a:cs typeface="Meiryo" charset="-128"/>
            </a:endParaRPr>
          </a:p>
          <a:p>
            <a:endParaRPr lang="en-US" altLang="ja-JP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latin typeface="Meiryo" charset="-128"/>
              <a:ea typeface="Meiryo" charset="-128"/>
              <a:cs typeface="Meiryo" charset="-128"/>
            </a:endParaRPr>
          </a:p>
          <a:p>
            <a:endParaRPr lang="ja-JP" altLang="en-US" sz="2000" b="1" dirty="0">
              <a:latin typeface="Meiryo" charset="-128"/>
              <a:ea typeface="Meiryo" charset="-128"/>
              <a:cs typeface="Meiry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6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50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Meiryo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MRF27</dc:creator>
  <cp:lastModifiedBy>八巻好恵</cp:lastModifiedBy>
  <cp:revision>28</cp:revision>
  <cp:lastPrinted>2017-10-19T08:30:47Z</cp:lastPrinted>
  <dcterms:created xsi:type="dcterms:W3CDTF">2017-10-19T05:43:34Z</dcterms:created>
  <dcterms:modified xsi:type="dcterms:W3CDTF">2017-11-20T04:54:41Z</dcterms:modified>
</cp:coreProperties>
</file>