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11C4F-1270-4E18-A13D-1168926D8DD5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F2DFF-2742-4A8D-8CC3-4EB6D8D1C7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331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F2DFF-2742-4A8D-8CC3-4EB6D8D1C78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550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46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92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07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18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382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056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6604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140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13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19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802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952D3-8F8D-481B-91AE-C78B238EAB6C}" type="datetimeFigureOut">
              <a:rPr kumimoji="1" lang="ja-JP" altLang="en-US" smtClean="0"/>
              <a:t>2017/4/6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2C431-17BA-4891-862F-16A71A2B76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004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5847" y="1066801"/>
            <a:ext cx="3059723" cy="22742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写真１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0" y="621324"/>
            <a:ext cx="9906000" cy="2344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0" y="697469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テレワーク・デイ実施風景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411417" y="1066801"/>
            <a:ext cx="3059723" cy="22742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写真２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646987" y="1066801"/>
            <a:ext cx="3059723" cy="22742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写真３</a:t>
            </a: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090852"/>
              </p:ext>
            </p:extLst>
          </p:nvPr>
        </p:nvGraphicFramePr>
        <p:xfrm>
          <a:off x="175847" y="3501945"/>
          <a:ext cx="4935415" cy="3235586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360686"/>
                <a:gridCol w="3574729"/>
              </a:tblGrid>
              <a:tr h="295069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所在地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（市区町村）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3833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従業員人数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□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100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299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　□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300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999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　　□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1000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4999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　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/>
                      </a:r>
                      <a:b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</a:b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□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5000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9999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　□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10000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人以上　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312427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実施人数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973094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実施場所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自宅、実家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自社専用のサテライトオフィス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共用のサテライトオフィス（会社が指定したコワーキングスペース）</a:t>
                      </a:r>
                      <a:endParaRPr kumimoji="1" lang="ja-JP" altLang="en-US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訪問先、出張先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移動中の交通機関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・　その他、従業員が任意で選択した場所（　　　　　　　　　）</a:t>
                      </a:r>
                    </a:p>
                  </a:txBody>
                  <a:tcPr/>
                </a:tc>
              </a:tr>
              <a:tr h="1216279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実施概要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4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表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880300"/>
              </p:ext>
            </p:extLst>
          </p:nvPr>
        </p:nvGraphicFramePr>
        <p:xfrm>
          <a:off x="5228491" y="3501943"/>
          <a:ext cx="4478219" cy="3235587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478219"/>
              </a:tblGrid>
              <a:tr h="325347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実施結果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0240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〇消費電力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〇公共交通機関の利用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〇自動車の利用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〇購買行動の変化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〇その他の評価指標</a:t>
                      </a:r>
                      <a:endParaRPr kumimoji="1" lang="en-US" altLang="ja-JP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テキスト ボックス 17"/>
          <p:cNvSpPr txBox="1"/>
          <p:nvPr/>
        </p:nvSpPr>
        <p:spPr>
          <a:xfrm flipH="1">
            <a:off x="-99646" y="121551"/>
            <a:ext cx="3610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株式</a:t>
            </a:r>
            <a:r>
              <a:rPr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会社〇〇〇〇</a:t>
            </a: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〇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flipH="1">
            <a:off x="7702061" y="341377"/>
            <a:ext cx="2203937" cy="261610"/>
          </a:xfrm>
          <a:prstGeom prst="rect">
            <a:avLst/>
          </a:prstGeom>
          <a:noFill/>
          <a:ln>
            <a:noFill/>
          </a:ln>
        </p:spPr>
        <p:txBody>
          <a:bodyPr wrap="square" rIns="0" rtlCol="0">
            <a:spAutoFit/>
          </a:bodyPr>
          <a:lstStyle/>
          <a:p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テレワーク・デイ実践事例集（</a:t>
            </a:r>
            <a:r>
              <a:rPr kumimoji="1"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H29</a:t>
            </a:r>
            <a:r>
              <a:rPr kumimoji="1" lang="ja-JP" altLang="en-US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026769" y="-38402"/>
            <a:ext cx="941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 smtClean="0"/>
              <a:t>（様式３）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5328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71</Words>
  <Application>Microsoft Office PowerPoint</Application>
  <PresentationFormat>A4 210 x 297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2017-03-30T10:46:19Z</cp:lastPrinted>
  <dcterms:created xsi:type="dcterms:W3CDTF">2017-03-30T10:15:27Z</dcterms:created>
  <dcterms:modified xsi:type="dcterms:W3CDTF">2017-04-06T02:57:23Z</dcterms:modified>
</cp:coreProperties>
</file>