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5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11C4F-1270-4E18-A13D-1168926D8DD5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F2DFF-2742-4A8D-8CC3-4EB6D8D1C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331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F2DFF-2742-4A8D-8CC3-4EB6D8D1C7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550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46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92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07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91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38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56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60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14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13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19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52D3-8F8D-481B-91AE-C78B238EAB6C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80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952D3-8F8D-481B-91AE-C78B238EAB6C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2C431-17BA-4891-862F-16A71A2B76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00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5847" y="1066801"/>
            <a:ext cx="3059723" cy="2274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写真１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0" y="621324"/>
            <a:ext cx="9906000" cy="23447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0" y="697469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テレワーク・デイ実施風景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411417" y="1066801"/>
            <a:ext cx="3059723" cy="2274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写真２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646987" y="1066801"/>
            <a:ext cx="3059723" cy="2274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写真３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090852"/>
              </p:ext>
            </p:extLst>
          </p:nvPr>
        </p:nvGraphicFramePr>
        <p:xfrm>
          <a:off x="175847" y="3501945"/>
          <a:ext cx="4935415" cy="323558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60686"/>
                <a:gridCol w="3574729"/>
              </a:tblGrid>
              <a:tr h="29506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所在地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（市区町村）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3833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従業員人数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299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　□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999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　　□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4999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　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5000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9999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　□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10000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人以上　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31242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実施人数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97309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実施場所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　自宅、実家</a:t>
                      </a: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　自社専用のサテライトオフィス</a:t>
                      </a: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　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共用のサテライトオフィス（会社が指定したコワーキングスペース）</a:t>
                      </a:r>
                      <a:endParaRPr kumimoji="1" lang="ja-JP" altLang="en-US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　訪問先、出張先</a:t>
                      </a: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　移動中の交通機関</a:t>
                      </a: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　その他、従業員が任意で選択した場所（　　　　　　　　　）</a:t>
                      </a:r>
                    </a:p>
                  </a:txBody>
                  <a:tcPr/>
                </a:tc>
              </a:tr>
              <a:tr h="121627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実施概要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880300"/>
              </p:ext>
            </p:extLst>
          </p:nvPr>
        </p:nvGraphicFramePr>
        <p:xfrm>
          <a:off x="5228491" y="3501943"/>
          <a:ext cx="4478219" cy="3235587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478219"/>
              </a:tblGrid>
              <a:tr h="32534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実施結果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102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〇消費電力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〇公共交通機関の利用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〇自動車の利用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〇購買行動の変化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〇その他の評価指標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 flipH="1">
            <a:off x="-99646" y="121551"/>
            <a:ext cx="3610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株式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会社〇〇〇〇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flipH="1">
            <a:off x="7702061" y="341377"/>
            <a:ext cx="2203937" cy="261610"/>
          </a:xfrm>
          <a:prstGeom prst="rect">
            <a:avLst/>
          </a:prstGeom>
          <a:noFill/>
          <a:ln>
            <a:noFill/>
          </a:ln>
        </p:spPr>
        <p:txBody>
          <a:bodyPr wrap="square" rIns="0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テレワーク・デイ実践事例集（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026769" y="-38402"/>
            <a:ext cx="941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（様式３）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53287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71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2017-03-30T10:46:19Z</cp:lastPrinted>
  <dcterms:created xsi:type="dcterms:W3CDTF">2017-03-30T10:15:27Z</dcterms:created>
  <dcterms:modified xsi:type="dcterms:W3CDTF">2017-04-06T02:57:23Z</dcterms:modified>
</cp:coreProperties>
</file>