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 id="2147483738" r:id="rId2"/>
  </p:sldMasterIdLst>
  <p:notesMasterIdLst>
    <p:notesMasterId r:id="rId24"/>
  </p:notesMasterIdLst>
  <p:sldIdLst>
    <p:sldId id="268" r:id="rId3"/>
    <p:sldId id="265" r:id="rId4"/>
    <p:sldId id="269" r:id="rId5"/>
    <p:sldId id="256" r:id="rId6"/>
    <p:sldId id="292" r:id="rId7"/>
    <p:sldId id="286" r:id="rId8"/>
    <p:sldId id="272" r:id="rId9"/>
    <p:sldId id="270" r:id="rId10"/>
    <p:sldId id="273" r:id="rId11"/>
    <p:sldId id="274" r:id="rId12"/>
    <p:sldId id="287" r:id="rId13"/>
    <p:sldId id="288" r:id="rId14"/>
    <p:sldId id="276" r:id="rId15"/>
    <p:sldId id="289" r:id="rId16"/>
    <p:sldId id="267" r:id="rId17"/>
    <p:sldId id="277" r:id="rId18"/>
    <p:sldId id="278" r:id="rId19"/>
    <p:sldId id="279" r:id="rId20"/>
    <p:sldId id="280" r:id="rId21"/>
    <p:sldId id="281" r:id="rId22"/>
    <p:sldId id="284"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6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A47D4-4145-46F0-8AC7-D5048A519066}" v="1" dt="2024-03-25T05:39:08.59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77" autoAdjust="0"/>
  </p:normalViewPr>
  <p:slideViewPr>
    <p:cSldViewPr snapToGrid="0">
      <p:cViewPr varScale="1">
        <p:scale>
          <a:sx n="107" d="100"/>
          <a:sy n="107" d="100"/>
        </p:scale>
        <p:origin x="6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69053-8993-41BB-B9A2-7E4019F77B0B}" type="datetimeFigureOut">
              <a:rPr kumimoji="1" lang="ja-JP" altLang="en-US" smtClean="0"/>
              <a:t>2024/3/25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9D5BB-950E-4C5C-9E3E-C147AA893516}" type="slidenum">
              <a:rPr kumimoji="1" lang="ja-JP" altLang="en-US" smtClean="0"/>
              <a:t>‹#›</a:t>
            </a:fld>
            <a:endParaRPr kumimoji="1" lang="ja-JP" altLang="en-US"/>
          </a:p>
        </p:txBody>
      </p:sp>
    </p:spTree>
    <p:extLst>
      <p:ext uri="{BB962C8B-B14F-4D97-AF65-F5344CB8AC3E}">
        <p14:creationId xmlns:p14="http://schemas.microsoft.com/office/powerpoint/2010/main" val="26536456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a:t>
            </a:fld>
            <a:endParaRPr kumimoji="1" lang="ja-JP" altLang="en-US"/>
          </a:p>
        </p:txBody>
      </p:sp>
    </p:spTree>
    <p:extLst>
      <p:ext uri="{BB962C8B-B14F-4D97-AF65-F5344CB8AC3E}">
        <p14:creationId xmlns:p14="http://schemas.microsoft.com/office/powerpoint/2010/main" val="1380409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10</a:t>
            </a:fld>
            <a:endParaRPr kumimoji="1" lang="ja-JP" altLang="en-US"/>
          </a:p>
        </p:txBody>
      </p:sp>
    </p:spTree>
    <p:extLst>
      <p:ext uri="{BB962C8B-B14F-4D97-AF65-F5344CB8AC3E}">
        <p14:creationId xmlns:p14="http://schemas.microsoft.com/office/powerpoint/2010/main" val="252698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11</a:t>
            </a:fld>
            <a:endParaRPr kumimoji="1" lang="ja-JP" altLang="en-US"/>
          </a:p>
        </p:txBody>
      </p:sp>
    </p:spTree>
    <p:extLst>
      <p:ext uri="{BB962C8B-B14F-4D97-AF65-F5344CB8AC3E}">
        <p14:creationId xmlns:p14="http://schemas.microsoft.com/office/powerpoint/2010/main" val="957586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12</a:t>
            </a:fld>
            <a:endParaRPr kumimoji="1" lang="ja-JP" altLang="en-US"/>
          </a:p>
        </p:txBody>
      </p:sp>
    </p:spTree>
    <p:extLst>
      <p:ext uri="{BB962C8B-B14F-4D97-AF65-F5344CB8AC3E}">
        <p14:creationId xmlns:p14="http://schemas.microsoft.com/office/powerpoint/2010/main" val="3691427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13</a:t>
            </a:fld>
            <a:endParaRPr kumimoji="1" lang="ja-JP" altLang="en-US"/>
          </a:p>
        </p:txBody>
      </p:sp>
    </p:spTree>
    <p:extLst>
      <p:ext uri="{BB962C8B-B14F-4D97-AF65-F5344CB8AC3E}">
        <p14:creationId xmlns:p14="http://schemas.microsoft.com/office/powerpoint/2010/main" val="2392007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14</a:t>
            </a:fld>
            <a:endParaRPr kumimoji="1" lang="ja-JP" altLang="en-US"/>
          </a:p>
        </p:txBody>
      </p:sp>
    </p:spTree>
    <p:extLst>
      <p:ext uri="{BB962C8B-B14F-4D97-AF65-F5344CB8AC3E}">
        <p14:creationId xmlns:p14="http://schemas.microsoft.com/office/powerpoint/2010/main" val="1933473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15</a:t>
            </a:fld>
            <a:endParaRPr kumimoji="1" lang="ja-JP" altLang="en-US"/>
          </a:p>
        </p:txBody>
      </p:sp>
    </p:spTree>
    <p:extLst>
      <p:ext uri="{BB962C8B-B14F-4D97-AF65-F5344CB8AC3E}">
        <p14:creationId xmlns:p14="http://schemas.microsoft.com/office/powerpoint/2010/main" val="396646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16</a:t>
            </a:fld>
            <a:endParaRPr kumimoji="1" lang="ja-JP" altLang="en-US"/>
          </a:p>
        </p:txBody>
      </p:sp>
    </p:spTree>
    <p:extLst>
      <p:ext uri="{BB962C8B-B14F-4D97-AF65-F5344CB8AC3E}">
        <p14:creationId xmlns:p14="http://schemas.microsoft.com/office/powerpoint/2010/main" val="3684789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17</a:t>
            </a:fld>
            <a:endParaRPr kumimoji="1" lang="ja-JP" altLang="en-US"/>
          </a:p>
        </p:txBody>
      </p:sp>
    </p:spTree>
    <p:extLst>
      <p:ext uri="{BB962C8B-B14F-4D97-AF65-F5344CB8AC3E}">
        <p14:creationId xmlns:p14="http://schemas.microsoft.com/office/powerpoint/2010/main" val="1550431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18</a:t>
            </a:fld>
            <a:endParaRPr kumimoji="1" lang="ja-JP" altLang="en-US"/>
          </a:p>
        </p:txBody>
      </p:sp>
    </p:spTree>
    <p:extLst>
      <p:ext uri="{BB962C8B-B14F-4D97-AF65-F5344CB8AC3E}">
        <p14:creationId xmlns:p14="http://schemas.microsoft.com/office/powerpoint/2010/main" val="2555208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19</a:t>
            </a:fld>
            <a:endParaRPr kumimoji="1" lang="ja-JP" altLang="en-US"/>
          </a:p>
        </p:txBody>
      </p:sp>
    </p:spTree>
    <p:extLst>
      <p:ext uri="{BB962C8B-B14F-4D97-AF65-F5344CB8AC3E}">
        <p14:creationId xmlns:p14="http://schemas.microsoft.com/office/powerpoint/2010/main" val="1742399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2</a:t>
            </a:fld>
            <a:endParaRPr kumimoji="1" lang="ja-JP" altLang="en-US"/>
          </a:p>
        </p:txBody>
      </p:sp>
    </p:spTree>
    <p:extLst>
      <p:ext uri="{BB962C8B-B14F-4D97-AF65-F5344CB8AC3E}">
        <p14:creationId xmlns:p14="http://schemas.microsoft.com/office/powerpoint/2010/main" val="725606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20</a:t>
            </a:fld>
            <a:endParaRPr kumimoji="1" lang="ja-JP" altLang="en-US"/>
          </a:p>
        </p:txBody>
      </p:sp>
    </p:spTree>
    <p:extLst>
      <p:ext uri="{BB962C8B-B14F-4D97-AF65-F5344CB8AC3E}">
        <p14:creationId xmlns:p14="http://schemas.microsoft.com/office/powerpoint/2010/main" val="2378298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21</a:t>
            </a:fld>
            <a:endParaRPr kumimoji="1" lang="ja-JP" altLang="en-US"/>
          </a:p>
        </p:txBody>
      </p:sp>
    </p:spTree>
    <p:extLst>
      <p:ext uri="{BB962C8B-B14F-4D97-AF65-F5344CB8AC3E}">
        <p14:creationId xmlns:p14="http://schemas.microsoft.com/office/powerpoint/2010/main" val="2491004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3</a:t>
            </a:fld>
            <a:endParaRPr kumimoji="1" lang="ja-JP" altLang="en-US"/>
          </a:p>
        </p:txBody>
      </p:sp>
    </p:spTree>
    <p:extLst>
      <p:ext uri="{BB962C8B-B14F-4D97-AF65-F5344CB8AC3E}">
        <p14:creationId xmlns:p14="http://schemas.microsoft.com/office/powerpoint/2010/main" val="3847695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4</a:t>
            </a:fld>
            <a:endParaRPr kumimoji="1" lang="ja-JP" altLang="en-US"/>
          </a:p>
        </p:txBody>
      </p:sp>
    </p:spTree>
    <p:extLst>
      <p:ext uri="{BB962C8B-B14F-4D97-AF65-F5344CB8AC3E}">
        <p14:creationId xmlns:p14="http://schemas.microsoft.com/office/powerpoint/2010/main" val="337930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5</a:t>
            </a:fld>
            <a:endParaRPr kumimoji="1" lang="ja-JP" altLang="en-US"/>
          </a:p>
        </p:txBody>
      </p:sp>
    </p:spTree>
    <p:extLst>
      <p:ext uri="{BB962C8B-B14F-4D97-AF65-F5344CB8AC3E}">
        <p14:creationId xmlns:p14="http://schemas.microsoft.com/office/powerpoint/2010/main" val="1199969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6</a:t>
            </a:fld>
            <a:endParaRPr kumimoji="1" lang="ja-JP" altLang="en-US"/>
          </a:p>
        </p:txBody>
      </p:sp>
    </p:spTree>
    <p:extLst>
      <p:ext uri="{BB962C8B-B14F-4D97-AF65-F5344CB8AC3E}">
        <p14:creationId xmlns:p14="http://schemas.microsoft.com/office/powerpoint/2010/main" val="1602128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7</a:t>
            </a:fld>
            <a:endParaRPr kumimoji="1" lang="ja-JP" altLang="en-US"/>
          </a:p>
        </p:txBody>
      </p:sp>
    </p:spTree>
    <p:extLst>
      <p:ext uri="{BB962C8B-B14F-4D97-AF65-F5344CB8AC3E}">
        <p14:creationId xmlns:p14="http://schemas.microsoft.com/office/powerpoint/2010/main" val="1070941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8</a:t>
            </a:fld>
            <a:endParaRPr kumimoji="1" lang="ja-JP" altLang="en-US"/>
          </a:p>
        </p:txBody>
      </p:sp>
    </p:spTree>
    <p:extLst>
      <p:ext uri="{BB962C8B-B14F-4D97-AF65-F5344CB8AC3E}">
        <p14:creationId xmlns:p14="http://schemas.microsoft.com/office/powerpoint/2010/main" val="80537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9</a:t>
            </a:fld>
            <a:endParaRPr kumimoji="1" lang="ja-JP" altLang="en-US"/>
          </a:p>
        </p:txBody>
      </p:sp>
    </p:spTree>
    <p:extLst>
      <p:ext uri="{BB962C8B-B14F-4D97-AF65-F5344CB8AC3E}">
        <p14:creationId xmlns:p14="http://schemas.microsoft.com/office/powerpoint/2010/main" val="314171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208883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2036963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1115727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602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3959518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656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3565359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1015212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1637445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2051934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ADDF884-1C60-4362-ADEC-4D9892B413E7}" type="datetimeFigureOut">
              <a:rPr kumimoji="1" lang="ja-JP" altLang="en-US" smtClean="0"/>
              <a:t>2024/3/25</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416549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39206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55562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1622481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193980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276485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214782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7015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398985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3047865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418985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ADDF884-1C60-4362-ADEC-4D9892B413E7}" type="datetimeFigureOut">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384699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DF884-1C60-4362-ADEC-4D9892B413E7}" type="datetimeFigureOut">
              <a:rPr kumimoji="1" lang="ja-JP" altLang="en-US" smtClean="0"/>
              <a:t>2024/3/25</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1268183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ADDF884-1C60-4362-ADEC-4D9892B413E7}" type="datetimeFigureOut">
              <a:rPr kumimoji="1" lang="ja-JP" altLang="en-US" smtClean="0"/>
              <a:t>2024/3/25</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35FBBB3-3384-48A1-8FF7-8288C8A02C4E}"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83012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soumu.go.jp/use_the_internet_wisely/troubl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package" Target="../embeddings/Microsoft_Word_Document2.docx"/><Relationship Id="rId3" Type="http://schemas.openxmlformats.org/officeDocument/2006/relationships/image" Target="../media/image3.emf"/><Relationship Id="rId7"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package" Target="../embeddings/Microsoft_Word_Document1.docx"/><Relationship Id="rId5" Type="http://schemas.openxmlformats.org/officeDocument/2006/relationships/image" Target="../media/image4.emf"/><Relationship Id="rId4" Type="http://schemas.openxmlformats.org/officeDocument/2006/relationships/package" Target="../embeddings/Microsoft_Word_Document.docx"/><Relationship Id="rId9"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tmp"/></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tmp"/><Relationship Id="rId4" Type="http://schemas.openxmlformats.org/officeDocument/2006/relationships/image" Target="../media/image10.tm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693A108E-4370-4744-88F3-6729580EB483}"/>
              </a:ext>
            </a:extLst>
          </p:cNvPr>
          <p:cNvSpPr txBox="1"/>
          <p:nvPr/>
        </p:nvSpPr>
        <p:spPr>
          <a:xfrm>
            <a:off x="0" y="1327901"/>
            <a:ext cx="12204700" cy="3066865"/>
          </a:xfrm>
          <a:prstGeom prst="rect">
            <a:avLst/>
          </a:prstGeom>
          <a:noFill/>
        </p:spPr>
        <p:txBody>
          <a:bodyPr wrap="square" rtlCol="0" anchor="ctr">
            <a:spAutoFit/>
          </a:bodyPr>
          <a:lstStyle/>
          <a:p>
            <a:pPr algn="ctr">
              <a:lnSpc>
                <a:spcPct val="200000"/>
              </a:lnSpc>
            </a:pPr>
            <a:r>
              <a:rPr lang="ja-JP" altLang="en-US" sz="3200" b="1" dirty="0">
                <a:latin typeface="Meiryo UI" panose="020B0604030504040204" pitchFamily="50" charset="-128"/>
                <a:ea typeface="Meiryo UI" panose="020B0604030504040204" pitchFamily="50" charset="-128"/>
              </a:rPr>
              <a:t>「インターネットトラブル事例集（</a:t>
            </a:r>
            <a:r>
              <a:rPr lang="en-US" altLang="ja-JP" sz="3200" b="1" dirty="0">
                <a:latin typeface="Meiryo UI" panose="020B0604030504040204" pitchFamily="50" charset="-128"/>
                <a:ea typeface="Meiryo UI" panose="020B0604030504040204" pitchFamily="50" charset="-128"/>
              </a:rPr>
              <a:t>2024</a:t>
            </a:r>
            <a:r>
              <a:rPr lang="ja-JP" altLang="en-US" sz="3200" b="1" dirty="0">
                <a:latin typeface="Meiryo UI" panose="020B0604030504040204" pitchFamily="50" charset="-128"/>
                <a:ea typeface="Meiryo UI" panose="020B0604030504040204" pitchFamily="50" charset="-128"/>
              </a:rPr>
              <a:t>年版）」</a:t>
            </a:r>
            <a:endParaRPr lang="en-US" altLang="ja-JP" sz="3200" b="1" dirty="0">
              <a:latin typeface="Meiryo UI" panose="020B0604030504040204" pitchFamily="50" charset="-128"/>
              <a:ea typeface="Meiryo UI" panose="020B0604030504040204" pitchFamily="50" charset="-128"/>
            </a:endParaRPr>
          </a:p>
          <a:p>
            <a:pPr algn="ctr">
              <a:lnSpc>
                <a:spcPct val="200000"/>
              </a:lnSpc>
            </a:pPr>
            <a:r>
              <a:rPr lang="ja-JP" altLang="en-US" sz="3200" b="1" dirty="0">
                <a:latin typeface="Meiryo UI" panose="020B0604030504040204" pitchFamily="50" charset="-128"/>
                <a:ea typeface="Meiryo UI" panose="020B0604030504040204" pitchFamily="50" charset="-128"/>
              </a:rPr>
              <a:t>教職員用参考資料</a:t>
            </a:r>
            <a:endParaRPr lang="en-US" altLang="ja-JP" sz="3200" b="1" dirty="0">
              <a:latin typeface="Meiryo UI" panose="020B0604030504040204" pitchFamily="50" charset="-128"/>
              <a:ea typeface="Meiryo UI" panose="020B0604030504040204" pitchFamily="50" charset="-128"/>
            </a:endParaRPr>
          </a:p>
          <a:p>
            <a:pPr algn="ctr">
              <a:lnSpc>
                <a:spcPct val="200000"/>
              </a:lnSpc>
            </a:pPr>
            <a:endParaRPr lang="en-US" altLang="ja-JP" sz="1100" b="1" dirty="0">
              <a:latin typeface="Meiryo UI" panose="020B0604030504040204" pitchFamily="50" charset="-128"/>
              <a:ea typeface="Meiryo UI" panose="020B0604030504040204" pitchFamily="50" charset="-128"/>
            </a:endParaRPr>
          </a:p>
          <a:p>
            <a:pPr algn="ctr">
              <a:lnSpc>
                <a:spcPct val="150000"/>
              </a:lnSpc>
            </a:pPr>
            <a:r>
              <a:rPr lang="ja-JP" altLang="en-US" sz="2800" b="1" dirty="0">
                <a:latin typeface="Meiryo UI" panose="020B0604030504040204" pitchFamily="50" charset="-128"/>
                <a:ea typeface="Meiryo UI" panose="020B0604030504040204" pitchFamily="50" charset="-128"/>
              </a:rPr>
              <a:t>インターネット利用におけるトラブル事例を用いた指導方法案</a:t>
            </a:r>
            <a:endParaRPr lang="en-US" altLang="ja-JP" sz="2800" b="1"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12FC06AA-5966-4F17-A374-86211EC7F6FD}"/>
              </a:ext>
            </a:extLst>
          </p:cNvPr>
          <p:cNvPicPr>
            <a:picLocks noChangeAspect="1"/>
          </p:cNvPicPr>
          <p:nvPr/>
        </p:nvPicPr>
        <p:blipFill>
          <a:blip r:embed="rId3"/>
          <a:stretch>
            <a:fillRect/>
          </a:stretch>
        </p:blipFill>
        <p:spPr>
          <a:xfrm>
            <a:off x="9503788" y="5475806"/>
            <a:ext cx="2371725" cy="809625"/>
          </a:xfrm>
          <a:prstGeom prst="rect">
            <a:avLst/>
          </a:prstGeom>
        </p:spPr>
      </p:pic>
    </p:spTree>
    <p:extLst>
      <p:ext uri="{BB962C8B-B14F-4D97-AF65-F5344CB8AC3E}">
        <p14:creationId xmlns:p14="http://schemas.microsoft.com/office/powerpoint/2010/main" val="377585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B5EA6D4D-F7F7-4683-BBD0-DFEC5AAD85E0}"/>
              </a:ext>
            </a:extLst>
          </p:cNvPr>
          <p:cNvSpPr/>
          <p:nvPr/>
        </p:nvSpPr>
        <p:spPr>
          <a:xfrm>
            <a:off x="133815" y="1963299"/>
            <a:ext cx="7817005" cy="4769463"/>
          </a:xfrm>
          <a:prstGeom prst="roundRect">
            <a:avLst>
              <a:gd name="adj" fmla="val 413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E80D82E-BFE2-4A59-AA9A-A9F75740286B}"/>
              </a:ext>
            </a:extLst>
          </p:cNvPr>
          <p:cNvSpPr/>
          <p:nvPr/>
        </p:nvSpPr>
        <p:spPr>
          <a:xfrm>
            <a:off x="10058977" y="184678"/>
            <a:ext cx="1906858" cy="740873"/>
          </a:xfrm>
          <a:prstGeom prst="rect">
            <a:avLst/>
          </a:prstGeom>
          <a:solidFill>
            <a:srgbClr val="0000FF"/>
          </a:solidFill>
          <a:ln>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（教職員向け）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説明ページ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パターン</a:t>
            </a:r>
            <a:r>
              <a:rPr kumimoji="1" lang="ja-JP" altLang="en-US" sz="1400" b="1" dirty="0">
                <a:solidFill>
                  <a:schemeClr val="bg1"/>
                </a:solidFill>
                <a:latin typeface="Meiryo UI" panose="020B0604030504040204" pitchFamily="50" charset="-128"/>
                <a:ea typeface="Meiryo UI" panose="020B0604030504040204" pitchFamily="50" charset="-128"/>
              </a:rPr>
              <a:t>２</a:t>
            </a:r>
          </a:p>
        </p:txBody>
      </p:sp>
      <p:sp>
        <p:nvSpPr>
          <p:cNvPr id="15" name="吹き出し: 角を丸めた四角形 4">
            <a:extLst>
              <a:ext uri="{FF2B5EF4-FFF2-40B4-BE49-F238E27FC236}">
                <a16:creationId xmlns:a16="http://schemas.microsoft.com/office/drawing/2014/main" id="{3783EC68-61D3-41D5-B65D-C4CDBD3C0FBE}"/>
              </a:ext>
            </a:extLst>
          </p:cNvPr>
          <p:cNvSpPr/>
          <p:nvPr/>
        </p:nvSpPr>
        <p:spPr>
          <a:xfrm>
            <a:off x="6779431" y="1829464"/>
            <a:ext cx="5278753" cy="2596129"/>
          </a:xfrm>
          <a:custGeom>
            <a:avLst/>
            <a:gdLst>
              <a:gd name="connsiteX0" fmla="*/ 0 w 3740654"/>
              <a:gd name="connsiteY0" fmla="*/ 195966 h 1175771"/>
              <a:gd name="connsiteX1" fmla="*/ 195966 w 3740654"/>
              <a:gd name="connsiteY1" fmla="*/ 0 h 1175771"/>
              <a:gd name="connsiteX2" fmla="*/ 623442 w 3740654"/>
              <a:gd name="connsiteY2" fmla="*/ 0 h 1175771"/>
              <a:gd name="connsiteX3" fmla="*/ 669465 w 3740654"/>
              <a:gd name="connsiteY3" fmla="*/ -695633 h 1175771"/>
              <a:gd name="connsiteX4" fmla="*/ 1558606 w 3740654"/>
              <a:gd name="connsiteY4" fmla="*/ 0 h 1175771"/>
              <a:gd name="connsiteX5" fmla="*/ 3544688 w 3740654"/>
              <a:gd name="connsiteY5" fmla="*/ 0 h 1175771"/>
              <a:gd name="connsiteX6" fmla="*/ 3740654 w 3740654"/>
              <a:gd name="connsiteY6" fmla="*/ 195966 h 1175771"/>
              <a:gd name="connsiteX7" fmla="*/ 3740654 w 3740654"/>
              <a:gd name="connsiteY7" fmla="*/ 195962 h 1175771"/>
              <a:gd name="connsiteX8" fmla="*/ 3740654 w 3740654"/>
              <a:gd name="connsiteY8" fmla="*/ 195962 h 1175771"/>
              <a:gd name="connsiteX9" fmla="*/ 3740654 w 3740654"/>
              <a:gd name="connsiteY9" fmla="*/ 489905 h 1175771"/>
              <a:gd name="connsiteX10" fmla="*/ 3740654 w 3740654"/>
              <a:gd name="connsiteY10" fmla="*/ 979805 h 1175771"/>
              <a:gd name="connsiteX11" fmla="*/ 3544688 w 3740654"/>
              <a:gd name="connsiteY11" fmla="*/ 1175771 h 1175771"/>
              <a:gd name="connsiteX12" fmla="*/ 1558606 w 3740654"/>
              <a:gd name="connsiteY12" fmla="*/ 1175771 h 1175771"/>
              <a:gd name="connsiteX13" fmla="*/ 623442 w 3740654"/>
              <a:gd name="connsiteY13" fmla="*/ 1175771 h 1175771"/>
              <a:gd name="connsiteX14" fmla="*/ 623442 w 3740654"/>
              <a:gd name="connsiteY14" fmla="*/ 1175771 h 1175771"/>
              <a:gd name="connsiteX15" fmla="*/ 195966 w 3740654"/>
              <a:gd name="connsiteY15" fmla="*/ 1175771 h 1175771"/>
              <a:gd name="connsiteX16" fmla="*/ 0 w 3740654"/>
              <a:gd name="connsiteY16" fmla="*/ 979805 h 1175771"/>
              <a:gd name="connsiteX17" fmla="*/ 0 w 3740654"/>
              <a:gd name="connsiteY17" fmla="*/ 489905 h 1175771"/>
              <a:gd name="connsiteX18" fmla="*/ 0 w 3740654"/>
              <a:gd name="connsiteY18" fmla="*/ 195962 h 1175771"/>
              <a:gd name="connsiteX19" fmla="*/ 0 w 3740654"/>
              <a:gd name="connsiteY19" fmla="*/ 195962 h 1175771"/>
              <a:gd name="connsiteX20" fmla="*/ 0 w 3740654"/>
              <a:gd name="connsiteY20" fmla="*/ 195966 h 1175771"/>
              <a:gd name="connsiteX0" fmla="*/ 0 w 3740654"/>
              <a:gd name="connsiteY0" fmla="*/ 891599 h 1871404"/>
              <a:gd name="connsiteX1" fmla="*/ 195966 w 3740654"/>
              <a:gd name="connsiteY1" fmla="*/ 695633 h 1871404"/>
              <a:gd name="connsiteX2" fmla="*/ 623442 w 3740654"/>
              <a:gd name="connsiteY2" fmla="*/ 695633 h 1871404"/>
              <a:gd name="connsiteX3" fmla="*/ 669465 w 3740654"/>
              <a:gd name="connsiteY3" fmla="*/ 0 h 1871404"/>
              <a:gd name="connsiteX4" fmla="*/ 1008000 w 3740654"/>
              <a:gd name="connsiteY4" fmla="*/ 715298 h 1871404"/>
              <a:gd name="connsiteX5" fmla="*/ 3544688 w 3740654"/>
              <a:gd name="connsiteY5" fmla="*/ 695633 h 1871404"/>
              <a:gd name="connsiteX6" fmla="*/ 3740654 w 3740654"/>
              <a:gd name="connsiteY6" fmla="*/ 891599 h 1871404"/>
              <a:gd name="connsiteX7" fmla="*/ 3740654 w 3740654"/>
              <a:gd name="connsiteY7" fmla="*/ 891595 h 1871404"/>
              <a:gd name="connsiteX8" fmla="*/ 3740654 w 3740654"/>
              <a:gd name="connsiteY8" fmla="*/ 891595 h 1871404"/>
              <a:gd name="connsiteX9" fmla="*/ 3740654 w 3740654"/>
              <a:gd name="connsiteY9" fmla="*/ 1185538 h 1871404"/>
              <a:gd name="connsiteX10" fmla="*/ 3740654 w 3740654"/>
              <a:gd name="connsiteY10" fmla="*/ 1675438 h 1871404"/>
              <a:gd name="connsiteX11" fmla="*/ 3544688 w 3740654"/>
              <a:gd name="connsiteY11" fmla="*/ 1871404 h 1871404"/>
              <a:gd name="connsiteX12" fmla="*/ 1558606 w 3740654"/>
              <a:gd name="connsiteY12" fmla="*/ 1871404 h 1871404"/>
              <a:gd name="connsiteX13" fmla="*/ 623442 w 3740654"/>
              <a:gd name="connsiteY13" fmla="*/ 1871404 h 1871404"/>
              <a:gd name="connsiteX14" fmla="*/ 623442 w 3740654"/>
              <a:gd name="connsiteY14" fmla="*/ 1871404 h 1871404"/>
              <a:gd name="connsiteX15" fmla="*/ 195966 w 3740654"/>
              <a:gd name="connsiteY15" fmla="*/ 1871404 h 1871404"/>
              <a:gd name="connsiteX16" fmla="*/ 0 w 3740654"/>
              <a:gd name="connsiteY16" fmla="*/ 1675438 h 1871404"/>
              <a:gd name="connsiteX17" fmla="*/ 0 w 3740654"/>
              <a:gd name="connsiteY17" fmla="*/ 1185538 h 1871404"/>
              <a:gd name="connsiteX18" fmla="*/ 0 w 3740654"/>
              <a:gd name="connsiteY18" fmla="*/ 891595 h 1871404"/>
              <a:gd name="connsiteX19" fmla="*/ 0 w 3740654"/>
              <a:gd name="connsiteY19" fmla="*/ 891595 h 1871404"/>
              <a:gd name="connsiteX20" fmla="*/ 0 w 3740654"/>
              <a:gd name="connsiteY20" fmla="*/ 891599 h 1871404"/>
              <a:gd name="connsiteX0" fmla="*/ 0 w 3740654"/>
              <a:gd name="connsiteY0" fmla="*/ 891599 h 1871404"/>
              <a:gd name="connsiteX1" fmla="*/ 195966 w 3740654"/>
              <a:gd name="connsiteY1" fmla="*/ 695633 h 1871404"/>
              <a:gd name="connsiteX2" fmla="*/ 623442 w 3740654"/>
              <a:gd name="connsiteY2" fmla="*/ 695633 h 1871404"/>
              <a:gd name="connsiteX3" fmla="*/ 669465 w 3740654"/>
              <a:gd name="connsiteY3" fmla="*/ 0 h 1871404"/>
              <a:gd name="connsiteX4" fmla="*/ 857099 w 3740654"/>
              <a:gd name="connsiteY4" fmla="*/ 728252 h 1871404"/>
              <a:gd name="connsiteX5" fmla="*/ 3544688 w 3740654"/>
              <a:gd name="connsiteY5" fmla="*/ 695633 h 1871404"/>
              <a:gd name="connsiteX6" fmla="*/ 3740654 w 3740654"/>
              <a:gd name="connsiteY6" fmla="*/ 891599 h 1871404"/>
              <a:gd name="connsiteX7" fmla="*/ 3740654 w 3740654"/>
              <a:gd name="connsiteY7" fmla="*/ 891595 h 1871404"/>
              <a:gd name="connsiteX8" fmla="*/ 3740654 w 3740654"/>
              <a:gd name="connsiteY8" fmla="*/ 891595 h 1871404"/>
              <a:gd name="connsiteX9" fmla="*/ 3740654 w 3740654"/>
              <a:gd name="connsiteY9" fmla="*/ 1185538 h 1871404"/>
              <a:gd name="connsiteX10" fmla="*/ 3740654 w 3740654"/>
              <a:gd name="connsiteY10" fmla="*/ 1675438 h 1871404"/>
              <a:gd name="connsiteX11" fmla="*/ 3544688 w 3740654"/>
              <a:gd name="connsiteY11" fmla="*/ 1871404 h 1871404"/>
              <a:gd name="connsiteX12" fmla="*/ 1558606 w 3740654"/>
              <a:gd name="connsiteY12" fmla="*/ 1871404 h 1871404"/>
              <a:gd name="connsiteX13" fmla="*/ 623442 w 3740654"/>
              <a:gd name="connsiteY13" fmla="*/ 1871404 h 1871404"/>
              <a:gd name="connsiteX14" fmla="*/ 623442 w 3740654"/>
              <a:gd name="connsiteY14" fmla="*/ 1871404 h 1871404"/>
              <a:gd name="connsiteX15" fmla="*/ 195966 w 3740654"/>
              <a:gd name="connsiteY15" fmla="*/ 1871404 h 1871404"/>
              <a:gd name="connsiteX16" fmla="*/ 0 w 3740654"/>
              <a:gd name="connsiteY16" fmla="*/ 1675438 h 1871404"/>
              <a:gd name="connsiteX17" fmla="*/ 0 w 3740654"/>
              <a:gd name="connsiteY17" fmla="*/ 1185538 h 1871404"/>
              <a:gd name="connsiteX18" fmla="*/ 0 w 3740654"/>
              <a:gd name="connsiteY18" fmla="*/ 891595 h 1871404"/>
              <a:gd name="connsiteX19" fmla="*/ 0 w 3740654"/>
              <a:gd name="connsiteY19" fmla="*/ 891595 h 1871404"/>
              <a:gd name="connsiteX20" fmla="*/ 0 w 3740654"/>
              <a:gd name="connsiteY20" fmla="*/ 891599 h 1871404"/>
              <a:gd name="connsiteX0" fmla="*/ 558489 w 4299143"/>
              <a:gd name="connsiteY0" fmla="*/ 2113485 h 3093290"/>
              <a:gd name="connsiteX1" fmla="*/ 754455 w 4299143"/>
              <a:gd name="connsiteY1" fmla="*/ 1917519 h 3093290"/>
              <a:gd name="connsiteX2" fmla="*/ 1181931 w 4299143"/>
              <a:gd name="connsiteY2" fmla="*/ 1917519 h 3093290"/>
              <a:gd name="connsiteX3" fmla="*/ 0 w 4299143"/>
              <a:gd name="connsiteY3" fmla="*/ 0 h 3093290"/>
              <a:gd name="connsiteX4" fmla="*/ 1415588 w 4299143"/>
              <a:gd name="connsiteY4" fmla="*/ 1950138 h 3093290"/>
              <a:gd name="connsiteX5" fmla="*/ 4103177 w 4299143"/>
              <a:gd name="connsiteY5" fmla="*/ 1917519 h 3093290"/>
              <a:gd name="connsiteX6" fmla="*/ 4299143 w 4299143"/>
              <a:gd name="connsiteY6" fmla="*/ 2113485 h 3093290"/>
              <a:gd name="connsiteX7" fmla="*/ 4299143 w 4299143"/>
              <a:gd name="connsiteY7" fmla="*/ 2113481 h 3093290"/>
              <a:gd name="connsiteX8" fmla="*/ 4299143 w 4299143"/>
              <a:gd name="connsiteY8" fmla="*/ 2113481 h 3093290"/>
              <a:gd name="connsiteX9" fmla="*/ 4299143 w 4299143"/>
              <a:gd name="connsiteY9" fmla="*/ 2407424 h 3093290"/>
              <a:gd name="connsiteX10" fmla="*/ 4299143 w 4299143"/>
              <a:gd name="connsiteY10" fmla="*/ 2897324 h 3093290"/>
              <a:gd name="connsiteX11" fmla="*/ 4103177 w 4299143"/>
              <a:gd name="connsiteY11" fmla="*/ 3093290 h 3093290"/>
              <a:gd name="connsiteX12" fmla="*/ 2117095 w 4299143"/>
              <a:gd name="connsiteY12" fmla="*/ 3093290 h 3093290"/>
              <a:gd name="connsiteX13" fmla="*/ 1181931 w 4299143"/>
              <a:gd name="connsiteY13" fmla="*/ 3093290 h 3093290"/>
              <a:gd name="connsiteX14" fmla="*/ 1181931 w 4299143"/>
              <a:gd name="connsiteY14" fmla="*/ 3093290 h 3093290"/>
              <a:gd name="connsiteX15" fmla="*/ 754455 w 4299143"/>
              <a:gd name="connsiteY15" fmla="*/ 3093290 h 3093290"/>
              <a:gd name="connsiteX16" fmla="*/ 558489 w 4299143"/>
              <a:gd name="connsiteY16" fmla="*/ 2897324 h 3093290"/>
              <a:gd name="connsiteX17" fmla="*/ 558489 w 4299143"/>
              <a:gd name="connsiteY17" fmla="*/ 2407424 h 3093290"/>
              <a:gd name="connsiteX18" fmla="*/ 558489 w 4299143"/>
              <a:gd name="connsiteY18" fmla="*/ 2113481 h 3093290"/>
              <a:gd name="connsiteX19" fmla="*/ 558489 w 4299143"/>
              <a:gd name="connsiteY19" fmla="*/ 2113481 h 3093290"/>
              <a:gd name="connsiteX20" fmla="*/ 558489 w 4299143"/>
              <a:gd name="connsiteY20" fmla="*/ 2113485 h 3093290"/>
              <a:gd name="connsiteX0" fmla="*/ 2425481 w 6166135"/>
              <a:gd name="connsiteY0" fmla="*/ 2801872 h 3781677"/>
              <a:gd name="connsiteX1" fmla="*/ 2621447 w 6166135"/>
              <a:gd name="connsiteY1" fmla="*/ 2605906 h 3781677"/>
              <a:gd name="connsiteX2" fmla="*/ 3048923 w 6166135"/>
              <a:gd name="connsiteY2" fmla="*/ 2605906 h 3781677"/>
              <a:gd name="connsiteX3" fmla="*/ 0 w 6166135"/>
              <a:gd name="connsiteY3" fmla="*/ 0 h 3781677"/>
              <a:gd name="connsiteX4" fmla="*/ 3282580 w 6166135"/>
              <a:gd name="connsiteY4" fmla="*/ 2638525 h 3781677"/>
              <a:gd name="connsiteX5" fmla="*/ 5970169 w 6166135"/>
              <a:gd name="connsiteY5" fmla="*/ 2605906 h 3781677"/>
              <a:gd name="connsiteX6" fmla="*/ 6166135 w 6166135"/>
              <a:gd name="connsiteY6" fmla="*/ 2801872 h 3781677"/>
              <a:gd name="connsiteX7" fmla="*/ 6166135 w 6166135"/>
              <a:gd name="connsiteY7" fmla="*/ 2801868 h 3781677"/>
              <a:gd name="connsiteX8" fmla="*/ 6166135 w 6166135"/>
              <a:gd name="connsiteY8" fmla="*/ 2801868 h 3781677"/>
              <a:gd name="connsiteX9" fmla="*/ 6166135 w 6166135"/>
              <a:gd name="connsiteY9" fmla="*/ 3095811 h 3781677"/>
              <a:gd name="connsiteX10" fmla="*/ 6166135 w 6166135"/>
              <a:gd name="connsiteY10" fmla="*/ 3585711 h 3781677"/>
              <a:gd name="connsiteX11" fmla="*/ 5970169 w 6166135"/>
              <a:gd name="connsiteY11" fmla="*/ 3781677 h 3781677"/>
              <a:gd name="connsiteX12" fmla="*/ 3984087 w 6166135"/>
              <a:gd name="connsiteY12" fmla="*/ 3781677 h 3781677"/>
              <a:gd name="connsiteX13" fmla="*/ 3048923 w 6166135"/>
              <a:gd name="connsiteY13" fmla="*/ 3781677 h 3781677"/>
              <a:gd name="connsiteX14" fmla="*/ 3048923 w 6166135"/>
              <a:gd name="connsiteY14" fmla="*/ 3781677 h 3781677"/>
              <a:gd name="connsiteX15" fmla="*/ 2621447 w 6166135"/>
              <a:gd name="connsiteY15" fmla="*/ 3781677 h 3781677"/>
              <a:gd name="connsiteX16" fmla="*/ 2425481 w 6166135"/>
              <a:gd name="connsiteY16" fmla="*/ 3585711 h 3781677"/>
              <a:gd name="connsiteX17" fmla="*/ 2425481 w 6166135"/>
              <a:gd name="connsiteY17" fmla="*/ 3095811 h 3781677"/>
              <a:gd name="connsiteX18" fmla="*/ 2425481 w 6166135"/>
              <a:gd name="connsiteY18" fmla="*/ 2801868 h 3781677"/>
              <a:gd name="connsiteX19" fmla="*/ 2425481 w 6166135"/>
              <a:gd name="connsiteY19" fmla="*/ 2801868 h 3781677"/>
              <a:gd name="connsiteX20" fmla="*/ 2425481 w 6166135"/>
              <a:gd name="connsiteY20" fmla="*/ 2801872 h 3781677"/>
              <a:gd name="connsiteX0" fmla="*/ 2425481 w 6166135"/>
              <a:gd name="connsiteY0" fmla="*/ 2801872 h 3781677"/>
              <a:gd name="connsiteX1" fmla="*/ 2621447 w 6166135"/>
              <a:gd name="connsiteY1" fmla="*/ 2605906 h 3781677"/>
              <a:gd name="connsiteX2" fmla="*/ 2823380 w 6166135"/>
              <a:gd name="connsiteY2" fmla="*/ 2605906 h 3781677"/>
              <a:gd name="connsiteX3" fmla="*/ 0 w 6166135"/>
              <a:gd name="connsiteY3" fmla="*/ 0 h 3781677"/>
              <a:gd name="connsiteX4" fmla="*/ 3282580 w 6166135"/>
              <a:gd name="connsiteY4" fmla="*/ 2638525 h 3781677"/>
              <a:gd name="connsiteX5" fmla="*/ 5970169 w 6166135"/>
              <a:gd name="connsiteY5" fmla="*/ 2605906 h 3781677"/>
              <a:gd name="connsiteX6" fmla="*/ 6166135 w 6166135"/>
              <a:gd name="connsiteY6" fmla="*/ 2801872 h 3781677"/>
              <a:gd name="connsiteX7" fmla="*/ 6166135 w 6166135"/>
              <a:gd name="connsiteY7" fmla="*/ 2801868 h 3781677"/>
              <a:gd name="connsiteX8" fmla="*/ 6166135 w 6166135"/>
              <a:gd name="connsiteY8" fmla="*/ 2801868 h 3781677"/>
              <a:gd name="connsiteX9" fmla="*/ 6166135 w 6166135"/>
              <a:gd name="connsiteY9" fmla="*/ 3095811 h 3781677"/>
              <a:gd name="connsiteX10" fmla="*/ 6166135 w 6166135"/>
              <a:gd name="connsiteY10" fmla="*/ 3585711 h 3781677"/>
              <a:gd name="connsiteX11" fmla="*/ 5970169 w 6166135"/>
              <a:gd name="connsiteY11" fmla="*/ 3781677 h 3781677"/>
              <a:gd name="connsiteX12" fmla="*/ 3984087 w 6166135"/>
              <a:gd name="connsiteY12" fmla="*/ 3781677 h 3781677"/>
              <a:gd name="connsiteX13" fmla="*/ 3048923 w 6166135"/>
              <a:gd name="connsiteY13" fmla="*/ 3781677 h 3781677"/>
              <a:gd name="connsiteX14" fmla="*/ 3048923 w 6166135"/>
              <a:gd name="connsiteY14" fmla="*/ 3781677 h 3781677"/>
              <a:gd name="connsiteX15" fmla="*/ 2621447 w 6166135"/>
              <a:gd name="connsiteY15" fmla="*/ 3781677 h 3781677"/>
              <a:gd name="connsiteX16" fmla="*/ 2425481 w 6166135"/>
              <a:gd name="connsiteY16" fmla="*/ 3585711 h 3781677"/>
              <a:gd name="connsiteX17" fmla="*/ 2425481 w 6166135"/>
              <a:gd name="connsiteY17" fmla="*/ 3095811 h 3781677"/>
              <a:gd name="connsiteX18" fmla="*/ 2425481 w 6166135"/>
              <a:gd name="connsiteY18" fmla="*/ 2801868 h 3781677"/>
              <a:gd name="connsiteX19" fmla="*/ 2425481 w 6166135"/>
              <a:gd name="connsiteY19" fmla="*/ 2801868 h 3781677"/>
              <a:gd name="connsiteX20" fmla="*/ 2425481 w 6166135"/>
              <a:gd name="connsiteY20" fmla="*/ 2801872 h 3781677"/>
              <a:gd name="connsiteX0" fmla="*/ 2425481 w 6166135"/>
              <a:gd name="connsiteY0" fmla="*/ 2801872 h 3781677"/>
              <a:gd name="connsiteX1" fmla="*/ 2621447 w 6166135"/>
              <a:gd name="connsiteY1" fmla="*/ 2605906 h 3781677"/>
              <a:gd name="connsiteX2" fmla="*/ 2823380 w 6166135"/>
              <a:gd name="connsiteY2" fmla="*/ 2605906 h 3781677"/>
              <a:gd name="connsiteX3" fmla="*/ 0 w 6166135"/>
              <a:gd name="connsiteY3" fmla="*/ 0 h 3781677"/>
              <a:gd name="connsiteX4" fmla="*/ 3345230 w 6166135"/>
              <a:gd name="connsiteY4" fmla="*/ 2638524 h 3781677"/>
              <a:gd name="connsiteX5" fmla="*/ 5970169 w 6166135"/>
              <a:gd name="connsiteY5" fmla="*/ 2605906 h 3781677"/>
              <a:gd name="connsiteX6" fmla="*/ 6166135 w 6166135"/>
              <a:gd name="connsiteY6" fmla="*/ 2801872 h 3781677"/>
              <a:gd name="connsiteX7" fmla="*/ 6166135 w 6166135"/>
              <a:gd name="connsiteY7" fmla="*/ 2801868 h 3781677"/>
              <a:gd name="connsiteX8" fmla="*/ 6166135 w 6166135"/>
              <a:gd name="connsiteY8" fmla="*/ 2801868 h 3781677"/>
              <a:gd name="connsiteX9" fmla="*/ 6166135 w 6166135"/>
              <a:gd name="connsiteY9" fmla="*/ 3095811 h 3781677"/>
              <a:gd name="connsiteX10" fmla="*/ 6166135 w 6166135"/>
              <a:gd name="connsiteY10" fmla="*/ 3585711 h 3781677"/>
              <a:gd name="connsiteX11" fmla="*/ 5970169 w 6166135"/>
              <a:gd name="connsiteY11" fmla="*/ 3781677 h 3781677"/>
              <a:gd name="connsiteX12" fmla="*/ 3984087 w 6166135"/>
              <a:gd name="connsiteY12" fmla="*/ 3781677 h 3781677"/>
              <a:gd name="connsiteX13" fmla="*/ 3048923 w 6166135"/>
              <a:gd name="connsiteY13" fmla="*/ 3781677 h 3781677"/>
              <a:gd name="connsiteX14" fmla="*/ 3048923 w 6166135"/>
              <a:gd name="connsiteY14" fmla="*/ 3781677 h 3781677"/>
              <a:gd name="connsiteX15" fmla="*/ 2621447 w 6166135"/>
              <a:gd name="connsiteY15" fmla="*/ 3781677 h 3781677"/>
              <a:gd name="connsiteX16" fmla="*/ 2425481 w 6166135"/>
              <a:gd name="connsiteY16" fmla="*/ 3585711 h 3781677"/>
              <a:gd name="connsiteX17" fmla="*/ 2425481 w 6166135"/>
              <a:gd name="connsiteY17" fmla="*/ 3095811 h 3781677"/>
              <a:gd name="connsiteX18" fmla="*/ 2425481 w 6166135"/>
              <a:gd name="connsiteY18" fmla="*/ 2801868 h 3781677"/>
              <a:gd name="connsiteX19" fmla="*/ 2425481 w 6166135"/>
              <a:gd name="connsiteY19" fmla="*/ 2801868 h 3781677"/>
              <a:gd name="connsiteX20" fmla="*/ 2425481 w 6166135"/>
              <a:gd name="connsiteY20" fmla="*/ 2801872 h 3781677"/>
              <a:gd name="connsiteX0" fmla="*/ 1322828 w 5063482"/>
              <a:gd name="connsiteY0" fmla="*/ 2440469 h 3420274"/>
              <a:gd name="connsiteX1" fmla="*/ 1518794 w 5063482"/>
              <a:gd name="connsiteY1" fmla="*/ 2244503 h 3420274"/>
              <a:gd name="connsiteX2" fmla="*/ 1720727 w 5063482"/>
              <a:gd name="connsiteY2" fmla="*/ 2244503 h 3420274"/>
              <a:gd name="connsiteX3" fmla="*/ 0 w 5063482"/>
              <a:gd name="connsiteY3" fmla="*/ 0 h 3420274"/>
              <a:gd name="connsiteX4" fmla="*/ 2242577 w 5063482"/>
              <a:gd name="connsiteY4" fmla="*/ 2277121 h 3420274"/>
              <a:gd name="connsiteX5" fmla="*/ 4867516 w 5063482"/>
              <a:gd name="connsiteY5" fmla="*/ 2244503 h 3420274"/>
              <a:gd name="connsiteX6" fmla="*/ 5063482 w 5063482"/>
              <a:gd name="connsiteY6" fmla="*/ 2440469 h 3420274"/>
              <a:gd name="connsiteX7" fmla="*/ 5063482 w 5063482"/>
              <a:gd name="connsiteY7" fmla="*/ 2440465 h 3420274"/>
              <a:gd name="connsiteX8" fmla="*/ 5063482 w 5063482"/>
              <a:gd name="connsiteY8" fmla="*/ 2440465 h 3420274"/>
              <a:gd name="connsiteX9" fmla="*/ 5063482 w 5063482"/>
              <a:gd name="connsiteY9" fmla="*/ 2734408 h 3420274"/>
              <a:gd name="connsiteX10" fmla="*/ 5063482 w 5063482"/>
              <a:gd name="connsiteY10" fmla="*/ 3224308 h 3420274"/>
              <a:gd name="connsiteX11" fmla="*/ 4867516 w 5063482"/>
              <a:gd name="connsiteY11" fmla="*/ 3420274 h 3420274"/>
              <a:gd name="connsiteX12" fmla="*/ 2881434 w 5063482"/>
              <a:gd name="connsiteY12" fmla="*/ 3420274 h 3420274"/>
              <a:gd name="connsiteX13" fmla="*/ 1946270 w 5063482"/>
              <a:gd name="connsiteY13" fmla="*/ 3420274 h 3420274"/>
              <a:gd name="connsiteX14" fmla="*/ 1946270 w 5063482"/>
              <a:gd name="connsiteY14" fmla="*/ 3420274 h 3420274"/>
              <a:gd name="connsiteX15" fmla="*/ 1518794 w 5063482"/>
              <a:gd name="connsiteY15" fmla="*/ 3420274 h 3420274"/>
              <a:gd name="connsiteX16" fmla="*/ 1322828 w 5063482"/>
              <a:gd name="connsiteY16" fmla="*/ 3224308 h 3420274"/>
              <a:gd name="connsiteX17" fmla="*/ 1322828 w 5063482"/>
              <a:gd name="connsiteY17" fmla="*/ 2734408 h 3420274"/>
              <a:gd name="connsiteX18" fmla="*/ 1322828 w 5063482"/>
              <a:gd name="connsiteY18" fmla="*/ 2440465 h 3420274"/>
              <a:gd name="connsiteX19" fmla="*/ 1322828 w 5063482"/>
              <a:gd name="connsiteY19" fmla="*/ 2440465 h 3420274"/>
              <a:gd name="connsiteX20" fmla="*/ 1322828 w 5063482"/>
              <a:gd name="connsiteY20" fmla="*/ 2440469 h 342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3482" h="3420274">
                <a:moveTo>
                  <a:pt x="1322828" y="2440469"/>
                </a:moveTo>
                <a:cubicBezTo>
                  <a:pt x="1322828" y="2332240"/>
                  <a:pt x="1410565" y="2244503"/>
                  <a:pt x="1518794" y="2244503"/>
                </a:cubicBezTo>
                <a:lnTo>
                  <a:pt x="1720727" y="2244503"/>
                </a:lnTo>
                <a:lnTo>
                  <a:pt x="0" y="0"/>
                </a:lnTo>
                <a:lnTo>
                  <a:pt x="2242577" y="2277121"/>
                </a:lnTo>
                <a:lnTo>
                  <a:pt x="4867516" y="2244503"/>
                </a:lnTo>
                <a:cubicBezTo>
                  <a:pt x="4975745" y="2244503"/>
                  <a:pt x="5063482" y="2332240"/>
                  <a:pt x="5063482" y="2440469"/>
                </a:cubicBezTo>
                <a:lnTo>
                  <a:pt x="5063482" y="2440465"/>
                </a:lnTo>
                <a:lnTo>
                  <a:pt x="5063482" y="2440465"/>
                </a:lnTo>
                <a:lnTo>
                  <a:pt x="5063482" y="2734408"/>
                </a:lnTo>
                <a:lnTo>
                  <a:pt x="5063482" y="3224308"/>
                </a:lnTo>
                <a:cubicBezTo>
                  <a:pt x="5063482" y="3332537"/>
                  <a:pt x="4975745" y="3420274"/>
                  <a:pt x="4867516" y="3420274"/>
                </a:cubicBezTo>
                <a:lnTo>
                  <a:pt x="2881434" y="3420274"/>
                </a:lnTo>
                <a:lnTo>
                  <a:pt x="1946270" y="3420274"/>
                </a:lnTo>
                <a:lnTo>
                  <a:pt x="1946270" y="3420274"/>
                </a:lnTo>
                <a:lnTo>
                  <a:pt x="1518794" y="3420274"/>
                </a:lnTo>
                <a:cubicBezTo>
                  <a:pt x="1410565" y="3420274"/>
                  <a:pt x="1322828" y="3332537"/>
                  <a:pt x="1322828" y="3224308"/>
                </a:cubicBezTo>
                <a:lnTo>
                  <a:pt x="1322828" y="2734408"/>
                </a:lnTo>
                <a:lnTo>
                  <a:pt x="1322828" y="2440465"/>
                </a:lnTo>
                <a:lnTo>
                  <a:pt x="1322828" y="2440465"/>
                </a:lnTo>
                <a:lnTo>
                  <a:pt x="1322828" y="2440469"/>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児童・生徒に考えさせる内容を記入して　</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ください</a:t>
            </a:r>
            <a:endParaRPr kumimoji="1" lang="en-US" altLang="ja-JP" dirty="0">
              <a:latin typeface="Meiryo UI" panose="020B0604030504040204" pitchFamily="50" charset="-128"/>
              <a:ea typeface="Meiryo UI" panose="020B0604030504040204" pitchFamily="50" charset="-128"/>
            </a:endParaRPr>
          </a:p>
        </p:txBody>
      </p:sp>
      <p:sp>
        <p:nvSpPr>
          <p:cNvPr id="19" name="吹き出し: 角を丸めた四角形 4">
            <a:extLst>
              <a:ext uri="{FF2B5EF4-FFF2-40B4-BE49-F238E27FC236}">
                <a16:creationId xmlns:a16="http://schemas.microsoft.com/office/drawing/2014/main" id="{4142432B-BFD9-40C8-B933-3C0A83F8DC7D}"/>
              </a:ext>
            </a:extLst>
          </p:cNvPr>
          <p:cNvSpPr/>
          <p:nvPr/>
        </p:nvSpPr>
        <p:spPr>
          <a:xfrm>
            <a:off x="8176830" y="1213358"/>
            <a:ext cx="3899686" cy="1692771"/>
          </a:xfrm>
          <a:custGeom>
            <a:avLst/>
            <a:gdLst>
              <a:gd name="connsiteX0" fmla="*/ 0 w 3740654"/>
              <a:gd name="connsiteY0" fmla="*/ 195966 h 1175771"/>
              <a:gd name="connsiteX1" fmla="*/ 195966 w 3740654"/>
              <a:gd name="connsiteY1" fmla="*/ 0 h 1175771"/>
              <a:gd name="connsiteX2" fmla="*/ 623442 w 3740654"/>
              <a:gd name="connsiteY2" fmla="*/ 0 h 1175771"/>
              <a:gd name="connsiteX3" fmla="*/ 669465 w 3740654"/>
              <a:gd name="connsiteY3" fmla="*/ -695633 h 1175771"/>
              <a:gd name="connsiteX4" fmla="*/ 1558606 w 3740654"/>
              <a:gd name="connsiteY4" fmla="*/ 0 h 1175771"/>
              <a:gd name="connsiteX5" fmla="*/ 3544688 w 3740654"/>
              <a:gd name="connsiteY5" fmla="*/ 0 h 1175771"/>
              <a:gd name="connsiteX6" fmla="*/ 3740654 w 3740654"/>
              <a:gd name="connsiteY6" fmla="*/ 195966 h 1175771"/>
              <a:gd name="connsiteX7" fmla="*/ 3740654 w 3740654"/>
              <a:gd name="connsiteY7" fmla="*/ 195962 h 1175771"/>
              <a:gd name="connsiteX8" fmla="*/ 3740654 w 3740654"/>
              <a:gd name="connsiteY8" fmla="*/ 195962 h 1175771"/>
              <a:gd name="connsiteX9" fmla="*/ 3740654 w 3740654"/>
              <a:gd name="connsiteY9" fmla="*/ 489905 h 1175771"/>
              <a:gd name="connsiteX10" fmla="*/ 3740654 w 3740654"/>
              <a:gd name="connsiteY10" fmla="*/ 979805 h 1175771"/>
              <a:gd name="connsiteX11" fmla="*/ 3544688 w 3740654"/>
              <a:gd name="connsiteY11" fmla="*/ 1175771 h 1175771"/>
              <a:gd name="connsiteX12" fmla="*/ 1558606 w 3740654"/>
              <a:gd name="connsiteY12" fmla="*/ 1175771 h 1175771"/>
              <a:gd name="connsiteX13" fmla="*/ 623442 w 3740654"/>
              <a:gd name="connsiteY13" fmla="*/ 1175771 h 1175771"/>
              <a:gd name="connsiteX14" fmla="*/ 623442 w 3740654"/>
              <a:gd name="connsiteY14" fmla="*/ 1175771 h 1175771"/>
              <a:gd name="connsiteX15" fmla="*/ 195966 w 3740654"/>
              <a:gd name="connsiteY15" fmla="*/ 1175771 h 1175771"/>
              <a:gd name="connsiteX16" fmla="*/ 0 w 3740654"/>
              <a:gd name="connsiteY16" fmla="*/ 979805 h 1175771"/>
              <a:gd name="connsiteX17" fmla="*/ 0 w 3740654"/>
              <a:gd name="connsiteY17" fmla="*/ 489905 h 1175771"/>
              <a:gd name="connsiteX18" fmla="*/ 0 w 3740654"/>
              <a:gd name="connsiteY18" fmla="*/ 195962 h 1175771"/>
              <a:gd name="connsiteX19" fmla="*/ 0 w 3740654"/>
              <a:gd name="connsiteY19" fmla="*/ 195962 h 1175771"/>
              <a:gd name="connsiteX20" fmla="*/ 0 w 3740654"/>
              <a:gd name="connsiteY20" fmla="*/ 195966 h 1175771"/>
              <a:gd name="connsiteX0" fmla="*/ 0 w 3740654"/>
              <a:gd name="connsiteY0" fmla="*/ 891599 h 1871404"/>
              <a:gd name="connsiteX1" fmla="*/ 195966 w 3740654"/>
              <a:gd name="connsiteY1" fmla="*/ 695633 h 1871404"/>
              <a:gd name="connsiteX2" fmla="*/ 623442 w 3740654"/>
              <a:gd name="connsiteY2" fmla="*/ 695633 h 1871404"/>
              <a:gd name="connsiteX3" fmla="*/ 669465 w 3740654"/>
              <a:gd name="connsiteY3" fmla="*/ 0 h 1871404"/>
              <a:gd name="connsiteX4" fmla="*/ 1008000 w 3740654"/>
              <a:gd name="connsiteY4" fmla="*/ 715298 h 1871404"/>
              <a:gd name="connsiteX5" fmla="*/ 3544688 w 3740654"/>
              <a:gd name="connsiteY5" fmla="*/ 695633 h 1871404"/>
              <a:gd name="connsiteX6" fmla="*/ 3740654 w 3740654"/>
              <a:gd name="connsiteY6" fmla="*/ 891599 h 1871404"/>
              <a:gd name="connsiteX7" fmla="*/ 3740654 w 3740654"/>
              <a:gd name="connsiteY7" fmla="*/ 891595 h 1871404"/>
              <a:gd name="connsiteX8" fmla="*/ 3740654 w 3740654"/>
              <a:gd name="connsiteY8" fmla="*/ 891595 h 1871404"/>
              <a:gd name="connsiteX9" fmla="*/ 3740654 w 3740654"/>
              <a:gd name="connsiteY9" fmla="*/ 1185538 h 1871404"/>
              <a:gd name="connsiteX10" fmla="*/ 3740654 w 3740654"/>
              <a:gd name="connsiteY10" fmla="*/ 1675438 h 1871404"/>
              <a:gd name="connsiteX11" fmla="*/ 3544688 w 3740654"/>
              <a:gd name="connsiteY11" fmla="*/ 1871404 h 1871404"/>
              <a:gd name="connsiteX12" fmla="*/ 1558606 w 3740654"/>
              <a:gd name="connsiteY12" fmla="*/ 1871404 h 1871404"/>
              <a:gd name="connsiteX13" fmla="*/ 623442 w 3740654"/>
              <a:gd name="connsiteY13" fmla="*/ 1871404 h 1871404"/>
              <a:gd name="connsiteX14" fmla="*/ 623442 w 3740654"/>
              <a:gd name="connsiteY14" fmla="*/ 1871404 h 1871404"/>
              <a:gd name="connsiteX15" fmla="*/ 195966 w 3740654"/>
              <a:gd name="connsiteY15" fmla="*/ 1871404 h 1871404"/>
              <a:gd name="connsiteX16" fmla="*/ 0 w 3740654"/>
              <a:gd name="connsiteY16" fmla="*/ 1675438 h 1871404"/>
              <a:gd name="connsiteX17" fmla="*/ 0 w 3740654"/>
              <a:gd name="connsiteY17" fmla="*/ 1185538 h 1871404"/>
              <a:gd name="connsiteX18" fmla="*/ 0 w 3740654"/>
              <a:gd name="connsiteY18" fmla="*/ 891595 h 1871404"/>
              <a:gd name="connsiteX19" fmla="*/ 0 w 3740654"/>
              <a:gd name="connsiteY19" fmla="*/ 891595 h 1871404"/>
              <a:gd name="connsiteX20" fmla="*/ 0 w 3740654"/>
              <a:gd name="connsiteY20" fmla="*/ 891599 h 1871404"/>
              <a:gd name="connsiteX0" fmla="*/ 0 w 3740654"/>
              <a:gd name="connsiteY0" fmla="*/ 891599 h 1871404"/>
              <a:gd name="connsiteX1" fmla="*/ 195966 w 3740654"/>
              <a:gd name="connsiteY1" fmla="*/ 695633 h 1871404"/>
              <a:gd name="connsiteX2" fmla="*/ 623442 w 3740654"/>
              <a:gd name="connsiteY2" fmla="*/ 695633 h 1871404"/>
              <a:gd name="connsiteX3" fmla="*/ 669465 w 3740654"/>
              <a:gd name="connsiteY3" fmla="*/ 0 h 1871404"/>
              <a:gd name="connsiteX4" fmla="*/ 857099 w 3740654"/>
              <a:gd name="connsiteY4" fmla="*/ 728252 h 1871404"/>
              <a:gd name="connsiteX5" fmla="*/ 3544688 w 3740654"/>
              <a:gd name="connsiteY5" fmla="*/ 695633 h 1871404"/>
              <a:gd name="connsiteX6" fmla="*/ 3740654 w 3740654"/>
              <a:gd name="connsiteY6" fmla="*/ 891599 h 1871404"/>
              <a:gd name="connsiteX7" fmla="*/ 3740654 w 3740654"/>
              <a:gd name="connsiteY7" fmla="*/ 891595 h 1871404"/>
              <a:gd name="connsiteX8" fmla="*/ 3740654 w 3740654"/>
              <a:gd name="connsiteY8" fmla="*/ 891595 h 1871404"/>
              <a:gd name="connsiteX9" fmla="*/ 3740654 w 3740654"/>
              <a:gd name="connsiteY9" fmla="*/ 1185538 h 1871404"/>
              <a:gd name="connsiteX10" fmla="*/ 3740654 w 3740654"/>
              <a:gd name="connsiteY10" fmla="*/ 1675438 h 1871404"/>
              <a:gd name="connsiteX11" fmla="*/ 3544688 w 3740654"/>
              <a:gd name="connsiteY11" fmla="*/ 1871404 h 1871404"/>
              <a:gd name="connsiteX12" fmla="*/ 1558606 w 3740654"/>
              <a:gd name="connsiteY12" fmla="*/ 1871404 h 1871404"/>
              <a:gd name="connsiteX13" fmla="*/ 623442 w 3740654"/>
              <a:gd name="connsiteY13" fmla="*/ 1871404 h 1871404"/>
              <a:gd name="connsiteX14" fmla="*/ 623442 w 3740654"/>
              <a:gd name="connsiteY14" fmla="*/ 1871404 h 1871404"/>
              <a:gd name="connsiteX15" fmla="*/ 195966 w 3740654"/>
              <a:gd name="connsiteY15" fmla="*/ 1871404 h 1871404"/>
              <a:gd name="connsiteX16" fmla="*/ 0 w 3740654"/>
              <a:gd name="connsiteY16" fmla="*/ 1675438 h 1871404"/>
              <a:gd name="connsiteX17" fmla="*/ 0 w 3740654"/>
              <a:gd name="connsiteY17" fmla="*/ 1185538 h 1871404"/>
              <a:gd name="connsiteX18" fmla="*/ 0 w 3740654"/>
              <a:gd name="connsiteY18" fmla="*/ 891595 h 1871404"/>
              <a:gd name="connsiteX19" fmla="*/ 0 w 3740654"/>
              <a:gd name="connsiteY19" fmla="*/ 891595 h 1871404"/>
              <a:gd name="connsiteX20" fmla="*/ 0 w 3740654"/>
              <a:gd name="connsiteY20" fmla="*/ 891599 h 1871404"/>
              <a:gd name="connsiteX0" fmla="*/ 0 w 3740654"/>
              <a:gd name="connsiteY0" fmla="*/ 1158193 h 2137998"/>
              <a:gd name="connsiteX1" fmla="*/ 195966 w 3740654"/>
              <a:gd name="connsiteY1" fmla="*/ 962227 h 2137998"/>
              <a:gd name="connsiteX2" fmla="*/ 623442 w 3740654"/>
              <a:gd name="connsiteY2" fmla="*/ 962227 h 2137998"/>
              <a:gd name="connsiteX3" fmla="*/ 3037662 w 3740654"/>
              <a:gd name="connsiteY3" fmla="*/ 0 h 2137998"/>
              <a:gd name="connsiteX4" fmla="*/ 857099 w 3740654"/>
              <a:gd name="connsiteY4" fmla="*/ 994846 h 2137998"/>
              <a:gd name="connsiteX5" fmla="*/ 3544688 w 3740654"/>
              <a:gd name="connsiteY5" fmla="*/ 962227 h 2137998"/>
              <a:gd name="connsiteX6" fmla="*/ 3740654 w 3740654"/>
              <a:gd name="connsiteY6" fmla="*/ 1158193 h 2137998"/>
              <a:gd name="connsiteX7" fmla="*/ 3740654 w 3740654"/>
              <a:gd name="connsiteY7" fmla="*/ 1158189 h 2137998"/>
              <a:gd name="connsiteX8" fmla="*/ 3740654 w 3740654"/>
              <a:gd name="connsiteY8" fmla="*/ 1158189 h 2137998"/>
              <a:gd name="connsiteX9" fmla="*/ 3740654 w 3740654"/>
              <a:gd name="connsiteY9" fmla="*/ 1452132 h 2137998"/>
              <a:gd name="connsiteX10" fmla="*/ 3740654 w 3740654"/>
              <a:gd name="connsiteY10" fmla="*/ 1942032 h 2137998"/>
              <a:gd name="connsiteX11" fmla="*/ 3544688 w 3740654"/>
              <a:gd name="connsiteY11" fmla="*/ 2137998 h 2137998"/>
              <a:gd name="connsiteX12" fmla="*/ 1558606 w 3740654"/>
              <a:gd name="connsiteY12" fmla="*/ 2137998 h 2137998"/>
              <a:gd name="connsiteX13" fmla="*/ 623442 w 3740654"/>
              <a:gd name="connsiteY13" fmla="*/ 2137998 h 2137998"/>
              <a:gd name="connsiteX14" fmla="*/ 623442 w 3740654"/>
              <a:gd name="connsiteY14" fmla="*/ 2137998 h 2137998"/>
              <a:gd name="connsiteX15" fmla="*/ 195966 w 3740654"/>
              <a:gd name="connsiteY15" fmla="*/ 2137998 h 2137998"/>
              <a:gd name="connsiteX16" fmla="*/ 0 w 3740654"/>
              <a:gd name="connsiteY16" fmla="*/ 1942032 h 2137998"/>
              <a:gd name="connsiteX17" fmla="*/ 0 w 3740654"/>
              <a:gd name="connsiteY17" fmla="*/ 1452132 h 2137998"/>
              <a:gd name="connsiteX18" fmla="*/ 0 w 3740654"/>
              <a:gd name="connsiteY18" fmla="*/ 1158189 h 2137998"/>
              <a:gd name="connsiteX19" fmla="*/ 0 w 3740654"/>
              <a:gd name="connsiteY19" fmla="*/ 1158189 h 2137998"/>
              <a:gd name="connsiteX20" fmla="*/ 0 w 3740654"/>
              <a:gd name="connsiteY20" fmla="*/ 1158193 h 2137998"/>
              <a:gd name="connsiteX0" fmla="*/ 0 w 3740654"/>
              <a:gd name="connsiteY0" fmla="*/ 1158193 h 2137998"/>
              <a:gd name="connsiteX1" fmla="*/ 195966 w 3740654"/>
              <a:gd name="connsiteY1" fmla="*/ 962227 h 2137998"/>
              <a:gd name="connsiteX2" fmla="*/ 623442 w 3740654"/>
              <a:gd name="connsiteY2" fmla="*/ 962227 h 2137998"/>
              <a:gd name="connsiteX3" fmla="*/ 3037662 w 3740654"/>
              <a:gd name="connsiteY3" fmla="*/ 0 h 2137998"/>
              <a:gd name="connsiteX4" fmla="*/ 3175176 w 3740654"/>
              <a:gd name="connsiteY4" fmla="*/ 936891 h 2137998"/>
              <a:gd name="connsiteX5" fmla="*/ 3544688 w 3740654"/>
              <a:gd name="connsiteY5" fmla="*/ 962227 h 2137998"/>
              <a:gd name="connsiteX6" fmla="*/ 3740654 w 3740654"/>
              <a:gd name="connsiteY6" fmla="*/ 1158193 h 2137998"/>
              <a:gd name="connsiteX7" fmla="*/ 3740654 w 3740654"/>
              <a:gd name="connsiteY7" fmla="*/ 1158189 h 2137998"/>
              <a:gd name="connsiteX8" fmla="*/ 3740654 w 3740654"/>
              <a:gd name="connsiteY8" fmla="*/ 1158189 h 2137998"/>
              <a:gd name="connsiteX9" fmla="*/ 3740654 w 3740654"/>
              <a:gd name="connsiteY9" fmla="*/ 1452132 h 2137998"/>
              <a:gd name="connsiteX10" fmla="*/ 3740654 w 3740654"/>
              <a:gd name="connsiteY10" fmla="*/ 1942032 h 2137998"/>
              <a:gd name="connsiteX11" fmla="*/ 3544688 w 3740654"/>
              <a:gd name="connsiteY11" fmla="*/ 2137998 h 2137998"/>
              <a:gd name="connsiteX12" fmla="*/ 1558606 w 3740654"/>
              <a:gd name="connsiteY12" fmla="*/ 2137998 h 2137998"/>
              <a:gd name="connsiteX13" fmla="*/ 623442 w 3740654"/>
              <a:gd name="connsiteY13" fmla="*/ 2137998 h 2137998"/>
              <a:gd name="connsiteX14" fmla="*/ 623442 w 3740654"/>
              <a:gd name="connsiteY14" fmla="*/ 2137998 h 2137998"/>
              <a:gd name="connsiteX15" fmla="*/ 195966 w 3740654"/>
              <a:gd name="connsiteY15" fmla="*/ 2137998 h 2137998"/>
              <a:gd name="connsiteX16" fmla="*/ 0 w 3740654"/>
              <a:gd name="connsiteY16" fmla="*/ 1942032 h 2137998"/>
              <a:gd name="connsiteX17" fmla="*/ 0 w 3740654"/>
              <a:gd name="connsiteY17" fmla="*/ 1452132 h 2137998"/>
              <a:gd name="connsiteX18" fmla="*/ 0 w 3740654"/>
              <a:gd name="connsiteY18" fmla="*/ 1158189 h 2137998"/>
              <a:gd name="connsiteX19" fmla="*/ 0 w 3740654"/>
              <a:gd name="connsiteY19" fmla="*/ 1158189 h 2137998"/>
              <a:gd name="connsiteX20" fmla="*/ 0 w 3740654"/>
              <a:gd name="connsiteY20" fmla="*/ 1158193 h 2137998"/>
              <a:gd name="connsiteX0" fmla="*/ 0 w 3740654"/>
              <a:gd name="connsiteY0" fmla="*/ 1158193 h 2137998"/>
              <a:gd name="connsiteX1" fmla="*/ 195966 w 3740654"/>
              <a:gd name="connsiteY1" fmla="*/ 962227 h 2137998"/>
              <a:gd name="connsiteX2" fmla="*/ 2928989 w 3740654"/>
              <a:gd name="connsiteY2" fmla="*/ 939045 h 2137998"/>
              <a:gd name="connsiteX3" fmla="*/ 3037662 w 3740654"/>
              <a:gd name="connsiteY3" fmla="*/ 0 h 2137998"/>
              <a:gd name="connsiteX4" fmla="*/ 3175176 w 3740654"/>
              <a:gd name="connsiteY4" fmla="*/ 936891 h 2137998"/>
              <a:gd name="connsiteX5" fmla="*/ 3544688 w 3740654"/>
              <a:gd name="connsiteY5" fmla="*/ 962227 h 2137998"/>
              <a:gd name="connsiteX6" fmla="*/ 3740654 w 3740654"/>
              <a:gd name="connsiteY6" fmla="*/ 1158193 h 2137998"/>
              <a:gd name="connsiteX7" fmla="*/ 3740654 w 3740654"/>
              <a:gd name="connsiteY7" fmla="*/ 1158189 h 2137998"/>
              <a:gd name="connsiteX8" fmla="*/ 3740654 w 3740654"/>
              <a:gd name="connsiteY8" fmla="*/ 1158189 h 2137998"/>
              <a:gd name="connsiteX9" fmla="*/ 3740654 w 3740654"/>
              <a:gd name="connsiteY9" fmla="*/ 1452132 h 2137998"/>
              <a:gd name="connsiteX10" fmla="*/ 3740654 w 3740654"/>
              <a:gd name="connsiteY10" fmla="*/ 1942032 h 2137998"/>
              <a:gd name="connsiteX11" fmla="*/ 3544688 w 3740654"/>
              <a:gd name="connsiteY11" fmla="*/ 2137998 h 2137998"/>
              <a:gd name="connsiteX12" fmla="*/ 1558606 w 3740654"/>
              <a:gd name="connsiteY12" fmla="*/ 2137998 h 2137998"/>
              <a:gd name="connsiteX13" fmla="*/ 623442 w 3740654"/>
              <a:gd name="connsiteY13" fmla="*/ 2137998 h 2137998"/>
              <a:gd name="connsiteX14" fmla="*/ 623442 w 3740654"/>
              <a:gd name="connsiteY14" fmla="*/ 2137998 h 2137998"/>
              <a:gd name="connsiteX15" fmla="*/ 195966 w 3740654"/>
              <a:gd name="connsiteY15" fmla="*/ 2137998 h 2137998"/>
              <a:gd name="connsiteX16" fmla="*/ 0 w 3740654"/>
              <a:gd name="connsiteY16" fmla="*/ 1942032 h 2137998"/>
              <a:gd name="connsiteX17" fmla="*/ 0 w 3740654"/>
              <a:gd name="connsiteY17" fmla="*/ 1452132 h 2137998"/>
              <a:gd name="connsiteX18" fmla="*/ 0 w 3740654"/>
              <a:gd name="connsiteY18" fmla="*/ 1158189 h 2137998"/>
              <a:gd name="connsiteX19" fmla="*/ 0 w 3740654"/>
              <a:gd name="connsiteY19" fmla="*/ 1158189 h 2137998"/>
              <a:gd name="connsiteX20" fmla="*/ 0 w 3740654"/>
              <a:gd name="connsiteY20" fmla="*/ 1158193 h 213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0654" h="2137998">
                <a:moveTo>
                  <a:pt x="0" y="1158193"/>
                </a:moveTo>
                <a:cubicBezTo>
                  <a:pt x="0" y="1049964"/>
                  <a:pt x="87737" y="962227"/>
                  <a:pt x="195966" y="962227"/>
                </a:cubicBezTo>
                <a:lnTo>
                  <a:pt x="2928989" y="939045"/>
                </a:lnTo>
                <a:lnTo>
                  <a:pt x="3037662" y="0"/>
                </a:lnTo>
                <a:lnTo>
                  <a:pt x="3175176" y="936891"/>
                </a:lnTo>
                <a:lnTo>
                  <a:pt x="3544688" y="962227"/>
                </a:lnTo>
                <a:cubicBezTo>
                  <a:pt x="3652917" y="962227"/>
                  <a:pt x="3740654" y="1049964"/>
                  <a:pt x="3740654" y="1158193"/>
                </a:cubicBezTo>
                <a:lnTo>
                  <a:pt x="3740654" y="1158189"/>
                </a:lnTo>
                <a:lnTo>
                  <a:pt x="3740654" y="1158189"/>
                </a:lnTo>
                <a:lnTo>
                  <a:pt x="3740654" y="1452132"/>
                </a:lnTo>
                <a:lnTo>
                  <a:pt x="3740654" y="1942032"/>
                </a:lnTo>
                <a:cubicBezTo>
                  <a:pt x="3740654" y="2050261"/>
                  <a:pt x="3652917" y="2137998"/>
                  <a:pt x="3544688" y="2137998"/>
                </a:cubicBezTo>
                <a:lnTo>
                  <a:pt x="1558606" y="2137998"/>
                </a:lnTo>
                <a:lnTo>
                  <a:pt x="623442" y="2137998"/>
                </a:lnTo>
                <a:lnTo>
                  <a:pt x="623442" y="2137998"/>
                </a:lnTo>
                <a:lnTo>
                  <a:pt x="195966" y="2137998"/>
                </a:lnTo>
                <a:cubicBezTo>
                  <a:pt x="87737" y="2137998"/>
                  <a:pt x="0" y="2050261"/>
                  <a:pt x="0" y="1942032"/>
                </a:cubicBezTo>
                <a:lnTo>
                  <a:pt x="0" y="1452132"/>
                </a:lnTo>
                <a:lnTo>
                  <a:pt x="0" y="1158189"/>
                </a:lnTo>
                <a:lnTo>
                  <a:pt x="0" y="1158189"/>
                </a:lnTo>
                <a:lnTo>
                  <a:pt x="0" y="1158193"/>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パターン２は、マンガの解説欄</a:t>
            </a:r>
            <a:r>
              <a:rPr lang="ja-JP" altLang="en-US" dirty="0">
                <a:latin typeface="Meiryo UI" panose="020B0604030504040204" pitchFamily="50" charset="-128"/>
                <a:ea typeface="Meiryo UI" panose="020B0604030504040204" pitchFamily="50" charset="-128"/>
              </a:rPr>
              <a:t>の</a:t>
            </a:r>
            <a:r>
              <a:rPr kumimoji="1" lang="ja-JP" altLang="en-US" dirty="0">
                <a:latin typeface="Meiryo UI" panose="020B0604030504040204" pitchFamily="50" charset="-128"/>
                <a:ea typeface="Meiryo UI" panose="020B0604030504040204" pitchFamily="50" charset="-128"/>
              </a:rPr>
              <a:t>理解を深めることを想定しています</a:t>
            </a:r>
            <a:endParaRPr kumimoji="1" lang="en-US" altLang="ja-JP" dirty="0">
              <a:latin typeface="Meiryo UI" panose="020B0604030504040204" pitchFamily="50" charset="-128"/>
              <a:ea typeface="Meiryo UI" panose="020B0604030504040204" pitchFamily="50" charset="-128"/>
            </a:endParaRPr>
          </a:p>
        </p:txBody>
      </p:sp>
      <p:pic>
        <p:nvPicPr>
          <p:cNvPr id="8" name="図 7" descr="ダイアグラム が含まれている画像&#10;&#10;自動的に生成された説明">
            <a:extLst>
              <a:ext uri="{FF2B5EF4-FFF2-40B4-BE49-F238E27FC236}">
                <a16:creationId xmlns:a16="http://schemas.microsoft.com/office/drawing/2014/main" id="{24291A5F-0074-5F5A-DA05-483877D35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263" y="2136246"/>
            <a:ext cx="4848168" cy="4423567"/>
          </a:xfrm>
          <a:prstGeom prst="rect">
            <a:avLst/>
          </a:prstGeom>
        </p:spPr>
      </p:pic>
      <p:sp>
        <p:nvSpPr>
          <p:cNvPr id="9" name="吹き出し: 角を丸めた四角形 5">
            <a:extLst>
              <a:ext uri="{FF2B5EF4-FFF2-40B4-BE49-F238E27FC236}">
                <a16:creationId xmlns:a16="http://schemas.microsoft.com/office/drawing/2014/main" id="{9516FA00-3EBC-A217-B3CD-2368CACD38FA}"/>
              </a:ext>
            </a:extLst>
          </p:cNvPr>
          <p:cNvSpPr/>
          <p:nvPr/>
        </p:nvSpPr>
        <p:spPr>
          <a:xfrm>
            <a:off x="6322849" y="5078810"/>
            <a:ext cx="5735336" cy="1278684"/>
          </a:xfrm>
          <a:custGeom>
            <a:avLst/>
            <a:gdLst>
              <a:gd name="connsiteX0" fmla="*/ 0 w 3899686"/>
              <a:gd name="connsiteY0" fmla="*/ 154621 h 927709"/>
              <a:gd name="connsiteX1" fmla="*/ 154621 w 3899686"/>
              <a:gd name="connsiteY1" fmla="*/ 0 h 927709"/>
              <a:gd name="connsiteX2" fmla="*/ 649948 w 3899686"/>
              <a:gd name="connsiteY2" fmla="*/ 0 h 927709"/>
              <a:gd name="connsiteX3" fmla="*/ 649948 w 3899686"/>
              <a:gd name="connsiteY3" fmla="*/ 0 h 927709"/>
              <a:gd name="connsiteX4" fmla="*/ 1624869 w 3899686"/>
              <a:gd name="connsiteY4" fmla="*/ 0 h 927709"/>
              <a:gd name="connsiteX5" fmla="*/ 3745065 w 3899686"/>
              <a:gd name="connsiteY5" fmla="*/ 0 h 927709"/>
              <a:gd name="connsiteX6" fmla="*/ 3899686 w 3899686"/>
              <a:gd name="connsiteY6" fmla="*/ 154621 h 927709"/>
              <a:gd name="connsiteX7" fmla="*/ 3899686 w 3899686"/>
              <a:gd name="connsiteY7" fmla="*/ 154618 h 927709"/>
              <a:gd name="connsiteX8" fmla="*/ 3899686 w 3899686"/>
              <a:gd name="connsiteY8" fmla="*/ 154618 h 927709"/>
              <a:gd name="connsiteX9" fmla="*/ 3899686 w 3899686"/>
              <a:gd name="connsiteY9" fmla="*/ 386545 h 927709"/>
              <a:gd name="connsiteX10" fmla="*/ 3899686 w 3899686"/>
              <a:gd name="connsiteY10" fmla="*/ 773088 h 927709"/>
              <a:gd name="connsiteX11" fmla="*/ 3745065 w 3899686"/>
              <a:gd name="connsiteY11" fmla="*/ 927709 h 927709"/>
              <a:gd name="connsiteX12" fmla="*/ 1624869 w 3899686"/>
              <a:gd name="connsiteY12" fmla="*/ 927709 h 927709"/>
              <a:gd name="connsiteX13" fmla="*/ 649948 w 3899686"/>
              <a:gd name="connsiteY13" fmla="*/ 927709 h 927709"/>
              <a:gd name="connsiteX14" fmla="*/ 649948 w 3899686"/>
              <a:gd name="connsiteY14" fmla="*/ 927709 h 927709"/>
              <a:gd name="connsiteX15" fmla="*/ 154621 w 3899686"/>
              <a:gd name="connsiteY15" fmla="*/ 927709 h 927709"/>
              <a:gd name="connsiteX16" fmla="*/ 0 w 3899686"/>
              <a:gd name="connsiteY16" fmla="*/ 773088 h 927709"/>
              <a:gd name="connsiteX17" fmla="*/ 0 w 3899686"/>
              <a:gd name="connsiteY17" fmla="*/ 386545 h 927709"/>
              <a:gd name="connsiteX18" fmla="*/ -222750 w 3899686"/>
              <a:gd name="connsiteY18" fmla="*/ 383784 h 927709"/>
              <a:gd name="connsiteX19" fmla="*/ 0 w 3899686"/>
              <a:gd name="connsiteY19" fmla="*/ 154618 h 927709"/>
              <a:gd name="connsiteX20" fmla="*/ 0 w 3899686"/>
              <a:gd name="connsiteY20" fmla="*/ 154621 h 927709"/>
              <a:gd name="connsiteX0" fmla="*/ 222750 w 4122436"/>
              <a:gd name="connsiteY0" fmla="*/ 154621 h 927709"/>
              <a:gd name="connsiteX1" fmla="*/ 377371 w 4122436"/>
              <a:gd name="connsiteY1" fmla="*/ 0 h 927709"/>
              <a:gd name="connsiteX2" fmla="*/ 872698 w 4122436"/>
              <a:gd name="connsiteY2" fmla="*/ 0 h 927709"/>
              <a:gd name="connsiteX3" fmla="*/ 872698 w 4122436"/>
              <a:gd name="connsiteY3" fmla="*/ 0 h 927709"/>
              <a:gd name="connsiteX4" fmla="*/ 1847619 w 4122436"/>
              <a:gd name="connsiteY4" fmla="*/ 0 h 927709"/>
              <a:gd name="connsiteX5" fmla="*/ 3967815 w 4122436"/>
              <a:gd name="connsiteY5" fmla="*/ 0 h 927709"/>
              <a:gd name="connsiteX6" fmla="*/ 4122436 w 4122436"/>
              <a:gd name="connsiteY6" fmla="*/ 154621 h 927709"/>
              <a:gd name="connsiteX7" fmla="*/ 4122436 w 4122436"/>
              <a:gd name="connsiteY7" fmla="*/ 154618 h 927709"/>
              <a:gd name="connsiteX8" fmla="*/ 4122436 w 4122436"/>
              <a:gd name="connsiteY8" fmla="*/ 154618 h 927709"/>
              <a:gd name="connsiteX9" fmla="*/ 4122436 w 4122436"/>
              <a:gd name="connsiteY9" fmla="*/ 386545 h 927709"/>
              <a:gd name="connsiteX10" fmla="*/ 4122436 w 4122436"/>
              <a:gd name="connsiteY10" fmla="*/ 773088 h 927709"/>
              <a:gd name="connsiteX11" fmla="*/ 3967815 w 4122436"/>
              <a:gd name="connsiteY11" fmla="*/ 927709 h 927709"/>
              <a:gd name="connsiteX12" fmla="*/ 1847619 w 4122436"/>
              <a:gd name="connsiteY12" fmla="*/ 927709 h 927709"/>
              <a:gd name="connsiteX13" fmla="*/ 872698 w 4122436"/>
              <a:gd name="connsiteY13" fmla="*/ 927709 h 927709"/>
              <a:gd name="connsiteX14" fmla="*/ 872698 w 4122436"/>
              <a:gd name="connsiteY14" fmla="*/ 927709 h 927709"/>
              <a:gd name="connsiteX15" fmla="*/ 377371 w 4122436"/>
              <a:gd name="connsiteY15" fmla="*/ 927709 h 927709"/>
              <a:gd name="connsiteX16" fmla="*/ 222750 w 4122436"/>
              <a:gd name="connsiteY16" fmla="*/ 773088 h 927709"/>
              <a:gd name="connsiteX17" fmla="*/ 232910 w 4122436"/>
              <a:gd name="connsiteY17" fmla="*/ 290025 h 927709"/>
              <a:gd name="connsiteX18" fmla="*/ 0 w 4122436"/>
              <a:gd name="connsiteY18" fmla="*/ 383784 h 927709"/>
              <a:gd name="connsiteX19" fmla="*/ 222750 w 4122436"/>
              <a:gd name="connsiteY19" fmla="*/ 154618 h 927709"/>
              <a:gd name="connsiteX20" fmla="*/ 222750 w 4122436"/>
              <a:gd name="connsiteY20" fmla="*/ 154621 h 927709"/>
              <a:gd name="connsiteX0" fmla="*/ 1835650 w 5735336"/>
              <a:gd name="connsiteY0" fmla="*/ 154621 h 927709"/>
              <a:gd name="connsiteX1" fmla="*/ 1990271 w 5735336"/>
              <a:gd name="connsiteY1" fmla="*/ 0 h 927709"/>
              <a:gd name="connsiteX2" fmla="*/ 2485598 w 5735336"/>
              <a:gd name="connsiteY2" fmla="*/ 0 h 927709"/>
              <a:gd name="connsiteX3" fmla="*/ 2485598 w 5735336"/>
              <a:gd name="connsiteY3" fmla="*/ 0 h 927709"/>
              <a:gd name="connsiteX4" fmla="*/ 3460519 w 5735336"/>
              <a:gd name="connsiteY4" fmla="*/ 0 h 927709"/>
              <a:gd name="connsiteX5" fmla="*/ 5580715 w 5735336"/>
              <a:gd name="connsiteY5" fmla="*/ 0 h 927709"/>
              <a:gd name="connsiteX6" fmla="*/ 5735336 w 5735336"/>
              <a:gd name="connsiteY6" fmla="*/ 154621 h 927709"/>
              <a:gd name="connsiteX7" fmla="*/ 5735336 w 5735336"/>
              <a:gd name="connsiteY7" fmla="*/ 154618 h 927709"/>
              <a:gd name="connsiteX8" fmla="*/ 5735336 w 5735336"/>
              <a:gd name="connsiteY8" fmla="*/ 154618 h 927709"/>
              <a:gd name="connsiteX9" fmla="*/ 5735336 w 5735336"/>
              <a:gd name="connsiteY9" fmla="*/ 386545 h 927709"/>
              <a:gd name="connsiteX10" fmla="*/ 5735336 w 5735336"/>
              <a:gd name="connsiteY10" fmla="*/ 773088 h 927709"/>
              <a:gd name="connsiteX11" fmla="*/ 5580715 w 5735336"/>
              <a:gd name="connsiteY11" fmla="*/ 927709 h 927709"/>
              <a:gd name="connsiteX12" fmla="*/ 3460519 w 5735336"/>
              <a:gd name="connsiteY12" fmla="*/ 927709 h 927709"/>
              <a:gd name="connsiteX13" fmla="*/ 2485598 w 5735336"/>
              <a:gd name="connsiteY13" fmla="*/ 927709 h 927709"/>
              <a:gd name="connsiteX14" fmla="*/ 2485598 w 5735336"/>
              <a:gd name="connsiteY14" fmla="*/ 927709 h 927709"/>
              <a:gd name="connsiteX15" fmla="*/ 1990271 w 5735336"/>
              <a:gd name="connsiteY15" fmla="*/ 927709 h 927709"/>
              <a:gd name="connsiteX16" fmla="*/ 1835650 w 5735336"/>
              <a:gd name="connsiteY16" fmla="*/ 773088 h 927709"/>
              <a:gd name="connsiteX17" fmla="*/ 1845810 w 5735336"/>
              <a:gd name="connsiteY17" fmla="*/ 290025 h 927709"/>
              <a:gd name="connsiteX18" fmla="*/ 0 w 5735336"/>
              <a:gd name="connsiteY18" fmla="*/ 703098 h 927709"/>
              <a:gd name="connsiteX19" fmla="*/ 1835650 w 5735336"/>
              <a:gd name="connsiteY19" fmla="*/ 154618 h 927709"/>
              <a:gd name="connsiteX20" fmla="*/ 1835650 w 5735336"/>
              <a:gd name="connsiteY20" fmla="*/ 154621 h 9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35336" h="927709">
                <a:moveTo>
                  <a:pt x="1835650" y="154621"/>
                </a:moveTo>
                <a:cubicBezTo>
                  <a:pt x="1835650" y="69226"/>
                  <a:pt x="1904876" y="0"/>
                  <a:pt x="1990271" y="0"/>
                </a:cubicBezTo>
                <a:lnTo>
                  <a:pt x="2485598" y="0"/>
                </a:lnTo>
                <a:lnTo>
                  <a:pt x="2485598" y="0"/>
                </a:lnTo>
                <a:lnTo>
                  <a:pt x="3460519" y="0"/>
                </a:lnTo>
                <a:lnTo>
                  <a:pt x="5580715" y="0"/>
                </a:lnTo>
                <a:cubicBezTo>
                  <a:pt x="5666110" y="0"/>
                  <a:pt x="5735336" y="69226"/>
                  <a:pt x="5735336" y="154621"/>
                </a:cubicBezTo>
                <a:lnTo>
                  <a:pt x="5735336" y="154618"/>
                </a:lnTo>
                <a:lnTo>
                  <a:pt x="5735336" y="154618"/>
                </a:lnTo>
                <a:lnTo>
                  <a:pt x="5735336" y="386545"/>
                </a:lnTo>
                <a:lnTo>
                  <a:pt x="5735336" y="773088"/>
                </a:lnTo>
                <a:cubicBezTo>
                  <a:pt x="5735336" y="858483"/>
                  <a:pt x="5666110" y="927709"/>
                  <a:pt x="5580715" y="927709"/>
                </a:cubicBezTo>
                <a:lnTo>
                  <a:pt x="3460519" y="927709"/>
                </a:lnTo>
                <a:lnTo>
                  <a:pt x="2485598" y="927709"/>
                </a:lnTo>
                <a:lnTo>
                  <a:pt x="2485598" y="927709"/>
                </a:lnTo>
                <a:lnTo>
                  <a:pt x="1990271" y="927709"/>
                </a:lnTo>
                <a:cubicBezTo>
                  <a:pt x="1904876" y="927709"/>
                  <a:pt x="1835650" y="858483"/>
                  <a:pt x="1835650" y="773088"/>
                </a:cubicBezTo>
                <a:lnTo>
                  <a:pt x="1845810" y="290025"/>
                </a:lnTo>
                <a:lnTo>
                  <a:pt x="0" y="703098"/>
                </a:lnTo>
                <a:lnTo>
                  <a:pt x="1835650" y="154618"/>
                </a:lnTo>
                <a:lnTo>
                  <a:pt x="1835650" y="15462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総務省</a:t>
            </a:r>
            <a:r>
              <a:rPr kumimoji="1" lang="en-US" altLang="ja-JP" dirty="0">
                <a:latin typeface="Meiryo UI" panose="020B0604030504040204" pitchFamily="50" charset="-128"/>
                <a:ea typeface="Meiryo UI" panose="020B0604030504040204" pitchFamily="50" charset="-128"/>
              </a:rPr>
              <a:t>HP</a:t>
            </a:r>
            <a:r>
              <a:rPr kumimoji="1" lang="ja-JP" altLang="en-US" dirty="0">
                <a:latin typeface="Meiryo UI" panose="020B0604030504040204" pitchFamily="50" charset="-128"/>
                <a:ea typeface="Meiryo UI" panose="020B0604030504040204" pitchFamily="50" charset="-128"/>
              </a:rPr>
              <a:t>からトラブル事例の状況を</a:t>
            </a:r>
            <a:endParaRPr kumimoji="1" lang="en-US" altLang="ja-JP" dirty="0">
              <a:latin typeface="Meiryo UI" panose="020B0604030504040204" pitchFamily="50" charset="-128"/>
              <a:ea typeface="Meiryo UI" panose="020B0604030504040204" pitchFamily="50" charset="-128"/>
            </a:endParaRPr>
          </a:p>
          <a:p>
            <a:pPr>
              <a:lnSpc>
                <a:spcPts val="1700"/>
              </a:lnSpc>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コピーしてください</a:t>
            </a:r>
            <a:endParaRPr kumimoji="1" lang="en-US" altLang="ja-JP" dirty="0">
              <a:latin typeface="Meiryo UI" panose="020B0604030504040204" pitchFamily="50" charset="-128"/>
              <a:ea typeface="Meiryo UI" panose="020B0604030504040204" pitchFamily="50" charset="-128"/>
            </a:endParaRPr>
          </a:p>
          <a:p>
            <a:pPr marL="534988" indent="-534988">
              <a:lnSpc>
                <a:spcPts val="1700"/>
              </a:lnSpc>
            </a:pPr>
            <a:r>
              <a:rPr lang="en-US" altLang="ja-JP" dirty="0">
                <a:latin typeface="Meiryo UI" panose="020B0604030504040204" pitchFamily="50" charset="-128"/>
                <a:ea typeface="Meiryo UI" panose="020B0604030504040204" pitchFamily="50" charset="-128"/>
              </a:rPr>
              <a:t>   			 ※Windows</a:t>
            </a:r>
            <a:r>
              <a:rPr lang="ja-JP" altLang="en-US" dirty="0">
                <a:latin typeface="Meiryo UI" panose="020B0604030504040204" pitchFamily="50" charset="-128"/>
                <a:ea typeface="Meiryo UI" panose="020B0604030504040204" pitchFamily="50" charset="-128"/>
              </a:rPr>
              <a:t>の場合は 「</a:t>
            </a:r>
            <a:r>
              <a:rPr lang="en-US" altLang="ja-JP" dirty="0">
                <a:latin typeface="Meiryo UI" panose="020B0604030504040204" pitchFamily="50" charset="-128"/>
                <a:ea typeface="Meiryo UI" panose="020B0604030504040204" pitchFamily="50" charset="-128"/>
              </a:rPr>
              <a:t>Windows</a:t>
            </a:r>
            <a:r>
              <a:rPr lang="ja-JP" altLang="en-US" dirty="0">
                <a:latin typeface="Meiryo UI" panose="020B0604030504040204" pitchFamily="50" charset="-128"/>
                <a:ea typeface="Meiryo UI" panose="020B0604030504040204" pitchFamily="50" charset="-128"/>
              </a:rPr>
              <a:t>ロゴ </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キー ＋ </a:t>
            </a:r>
            <a:r>
              <a:rPr lang="en-US" altLang="ja-JP" dirty="0">
                <a:latin typeface="Meiryo UI" panose="020B0604030504040204" pitchFamily="50" charset="-128"/>
                <a:ea typeface="Meiryo UI" panose="020B0604030504040204" pitchFamily="50" charset="-128"/>
              </a:rPr>
              <a:t>Shift + S</a:t>
            </a:r>
            <a:r>
              <a:rPr lang="ja-JP" altLang="en-US" dirty="0">
                <a:latin typeface="Meiryo UI" panose="020B0604030504040204" pitchFamily="50" charset="-128"/>
                <a:ea typeface="Meiryo UI" panose="020B0604030504040204" pitchFamily="50" charset="-128"/>
              </a:rPr>
              <a:t>　を押下して画像</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を選択してコピーしてください　</a:t>
            </a:r>
            <a:endParaRPr kumimoji="1" lang="en-US" altLang="ja-JP" dirty="0">
              <a:latin typeface="Meiryo UI" panose="020B0604030504040204" pitchFamily="50" charset="-128"/>
              <a:ea typeface="Meiryo UI" panose="020B0604030504040204" pitchFamily="50" charset="-128"/>
            </a:endParaRPr>
          </a:p>
        </p:txBody>
      </p:sp>
      <p:sp>
        <p:nvSpPr>
          <p:cNvPr id="18" name="矢印: 上 17">
            <a:extLst>
              <a:ext uri="{FF2B5EF4-FFF2-40B4-BE49-F238E27FC236}">
                <a16:creationId xmlns:a16="http://schemas.microsoft.com/office/drawing/2014/main" id="{943A162E-C708-58E9-8E86-90315FB43465}"/>
              </a:ext>
            </a:extLst>
          </p:cNvPr>
          <p:cNvSpPr/>
          <p:nvPr/>
        </p:nvSpPr>
        <p:spPr>
          <a:xfrm rot="18879750">
            <a:off x="5541865" y="5518377"/>
            <a:ext cx="815595" cy="1134108"/>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C073241-EFC8-0502-16DA-3577B5DDB250}"/>
              </a:ext>
            </a:extLst>
          </p:cNvPr>
          <p:cNvSpPr txBox="1"/>
          <p:nvPr/>
        </p:nvSpPr>
        <p:spPr>
          <a:xfrm>
            <a:off x="622300" y="265813"/>
            <a:ext cx="12052719" cy="1692771"/>
          </a:xfrm>
          <a:prstGeom prst="rect">
            <a:avLst/>
          </a:prstGeom>
          <a:noFill/>
        </p:spPr>
        <p:txBody>
          <a:bodyPr wrap="square" rtlCol="0">
            <a:spAutoFit/>
          </a:bodyPr>
          <a:lstStyle/>
          <a:p>
            <a:pPr algn="ctr">
              <a:lnSpc>
                <a:spcPct val="150000"/>
              </a:lnSpc>
            </a:pPr>
            <a:r>
              <a:rPr lang="en-US" altLang="ja-JP" sz="2800" b="1" dirty="0">
                <a:highlight>
                  <a:srgbClr val="FFFF00"/>
                </a:highlight>
                <a:latin typeface="Meiryo UI" panose="020B0604030504040204" pitchFamily="50" charset="-128"/>
                <a:ea typeface="Meiryo UI" panose="020B0604030504040204" pitchFamily="50" charset="-128"/>
              </a:rPr>
              <a:t>【</a:t>
            </a:r>
            <a:r>
              <a:rPr lang="ja-JP" altLang="en-US" sz="2800" b="1" dirty="0">
                <a:highlight>
                  <a:srgbClr val="FFFF00"/>
                </a:highlight>
                <a:latin typeface="Meiryo UI" panose="020B0604030504040204" pitchFamily="50" charset="-128"/>
                <a:ea typeface="Meiryo UI" panose="020B0604030504040204" pitchFamily="50" charset="-128"/>
              </a:rPr>
              <a:t>マンガをよんで考えてみよう！</a:t>
            </a:r>
            <a:r>
              <a:rPr lang="en-US" altLang="ja-JP" sz="2800" b="1" dirty="0">
                <a:highlight>
                  <a:srgbClr val="FFFF00"/>
                </a:highlight>
                <a:latin typeface="Meiryo UI" panose="020B0604030504040204" pitchFamily="50" charset="-128"/>
                <a:ea typeface="Meiryo UI" panose="020B0604030504040204" pitchFamily="50" charset="-128"/>
              </a:rPr>
              <a:t>】</a:t>
            </a:r>
            <a:r>
              <a:rPr lang="en-US" altLang="ja-JP" sz="2800" b="1" dirty="0">
                <a:highlight>
                  <a:srgbClr val="00FF00"/>
                </a:highlight>
                <a:latin typeface="Meiryo UI" panose="020B0604030504040204" pitchFamily="50" charset="-128"/>
                <a:ea typeface="Meiryo UI" panose="020B0604030504040204" pitchFamily="50" charset="-128"/>
              </a:rPr>
              <a:t>	</a:t>
            </a:r>
          </a:p>
          <a:p>
            <a:pPr algn="ctr">
              <a:lnSpc>
                <a:spcPct val="150000"/>
              </a:lnSpc>
            </a:pPr>
            <a:endParaRPr lang="en-US" altLang="ja-JP" sz="400" b="1" dirty="0">
              <a:highlight>
                <a:srgbClr val="00FF00"/>
              </a:highlight>
              <a:latin typeface="Meiryo UI" panose="020B0604030504040204" pitchFamily="50" charset="-128"/>
              <a:ea typeface="Meiryo UI" panose="020B0604030504040204" pitchFamily="50" charset="-128"/>
            </a:endParaRPr>
          </a:p>
          <a:p>
            <a:pPr marL="0" lvl="5" algn="ctr"/>
            <a:r>
              <a:rPr kumimoji="1" lang="ja-JP" altLang="en-US" sz="2800" b="1" dirty="0">
                <a:latin typeface="Meiryo UI" panose="020B0604030504040204" pitchFamily="50" charset="-128"/>
                <a:ea typeface="Meiryo UI" panose="020B0604030504040204" pitchFamily="50" charset="-128"/>
              </a:rPr>
              <a:t>ハートきゅんは「皆さんにどのようにしてほしい」と言っていますか？</a:t>
            </a:r>
            <a:endParaRPr kumimoji="1" lang="en-US" altLang="ja-JP" sz="2800" b="1" dirty="0">
              <a:latin typeface="Meiryo UI" panose="020B0604030504040204" pitchFamily="50" charset="-128"/>
              <a:ea typeface="Meiryo UI" panose="020B0604030504040204" pitchFamily="50" charset="-128"/>
            </a:endParaRPr>
          </a:p>
          <a:p>
            <a:pPr marL="0" lvl="5" algn="ctr"/>
            <a:r>
              <a:rPr lang="ja-JP" altLang="en-US" sz="2800" b="1" dirty="0">
                <a:latin typeface="Meiryo UI" panose="020B0604030504040204" pitchFamily="50" charset="-128"/>
                <a:ea typeface="Meiryo UI" panose="020B0604030504040204" pitchFamily="50" charset="-128"/>
              </a:rPr>
              <a:t>あなたの言葉でまとめてみましょう</a:t>
            </a:r>
            <a:endParaRPr kumimoji="1" lang="en-US" altLang="ja-JP" sz="2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5293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AC073241-EFC8-0502-16DA-3577B5DDB250}"/>
              </a:ext>
            </a:extLst>
          </p:cNvPr>
          <p:cNvSpPr txBox="1"/>
          <p:nvPr/>
        </p:nvSpPr>
        <p:spPr>
          <a:xfrm>
            <a:off x="622300" y="265813"/>
            <a:ext cx="12052719" cy="1692771"/>
          </a:xfrm>
          <a:prstGeom prst="rect">
            <a:avLst/>
          </a:prstGeom>
          <a:noFill/>
        </p:spPr>
        <p:txBody>
          <a:bodyPr wrap="square" rtlCol="0">
            <a:spAutoFit/>
          </a:bodyPr>
          <a:lstStyle/>
          <a:p>
            <a:pPr algn="ctr">
              <a:lnSpc>
                <a:spcPct val="150000"/>
              </a:lnSpc>
            </a:pPr>
            <a:r>
              <a:rPr lang="en-US" altLang="ja-JP" sz="2800" b="1" dirty="0">
                <a:highlight>
                  <a:srgbClr val="FFFF00"/>
                </a:highlight>
                <a:latin typeface="Meiryo UI" panose="020B0604030504040204" pitchFamily="50" charset="-128"/>
                <a:ea typeface="Meiryo UI" panose="020B0604030504040204" pitchFamily="50" charset="-128"/>
              </a:rPr>
              <a:t>【</a:t>
            </a:r>
            <a:r>
              <a:rPr lang="ja-JP" altLang="en-US" sz="2800" b="1" dirty="0">
                <a:highlight>
                  <a:srgbClr val="FFFF00"/>
                </a:highlight>
                <a:latin typeface="Meiryo UI" panose="020B0604030504040204" pitchFamily="50" charset="-128"/>
                <a:ea typeface="Meiryo UI" panose="020B0604030504040204" pitchFamily="50" charset="-128"/>
              </a:rPr>
              <a:t>マンガをよんで考えてみよう！</a:t>
            </a:r>
            <a:r>
              <a:rPr lang="en-US" altLang="ja-JP" sz="2800" b="1" dirty="0">
                <a:highlight>
                  <a:srgbClr val="FFFF00"/>
                </a:highlight>
                <a:latin typeface="Meiryo UI" panose="020B0604030504040204" pitchFamily="50" charset="-128"/>
                <a:ea typeface="Meiryo UI" panose="020B0604030504040204" pitchFamily="50" charset="-128"/>
              </a:rPr>
              <a:t>】</a:t>
            </a:r>
            <a:r>
              <a:rPr lang="en-US" altLang="ja-JP" sz="2800" b="1" dirty="0">
                <a:highlight>
                  <a:srgbClr val="00FF00"/>
                </a:highlight>
                <a:latin typeface="Meiryo UI" panose="020B0604030504040204" pitchFamily="50" charset="-128"/>
                <a:ea typeface="Meiryo UI" panose="020B0604030504040204" pitchFamily="50" charset="-128"/>
              </a:rPr>
              <a:t>	</a:t>
            </a:r>
          </a:p>
          <a:p>
            <a:pPr algn="ctr">
              <a:lnSpc>
                <a:spcPct val="150000"/>
              </a:lnSpc>
            </a:pPr>
            <a:endParaRPr lang="en-US" altLang="ja-JP" sz="400" b="1" dirty="0">
              <a:highlight>
                <a:srgbClr val="00FF00"/>
              </a:highlight>
              <a:latin typeface="Meiryo UI" panose="020B0604030504040204" pitchFamily="50" charset="-128"/>
              <a:ea typeface="Meiryo UI" panose="020B0604030504040204" pitchFamily="50" charset="-128"/>
            </a:endParaRPr>
          </a:p>
          <a:p>
            <a:pPr marL="0" lvl="5" algn="ctr"/>
            <a:r>
              <a:rPr kumimoji="1" lang="ja-JP" altLang="en-US" sz="2800" b="1" dirty="0">
                <a:latin typeface="Meiryo UI" panose="020B0604030504040204" pitchFamily="50" charset="-128"/>
                <a:ea typeface="Meiryo UI" panose="020B0604030504040204" pitchFamily="50" charset="-128"/>
              </a:rPr>
              <a:t>ハートきゅんは「皆さんにどのようにしてほしい」と言っていますか？</a:t>
            </a:r>
            <a:endParaRPr kumimoji="1" lang="en-US" altLang="ja-JP" sz="2800" b="1" dirty="0">
              <a:latin typeface="Meiryo UI" panose="020B0604030504040204" pitchFamily="50" charset="-128"/>
              <a:ea typeface="Meiryo UI" panose="020B0604030504040204" pitchFamily="50" charset="-128"/>
            </a:endParaRPr>
          </a:p>
          <a:p>
            <a:pPr marL="0" lvl="5" algn="ctr"/>
            <a:r>
              <a:rPr lang="ja-JP" altLang="en-US" sz="2800" b="1" dirty="0">
                <a:latin typeface="Meiryo UI" panose="020B0604030504040204" pitchFamily="50" charset="-128"/>
                <a:ea typeface="Meiryo UI" panose="020B0604030504040204" pitchFamily="50" charset="-128"/>
              </a:rPr>
              <a:t>あなたの言葉でまとめてみましょう</a:t>
            </a:r>
            <a:endParaRPr kumimoji="1" lang="en-US" altLang="ja-JP" sz="2800" b="1"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A21FBCFB-D8D4-5F0C-B05C-AB21BCC655FB}"/>
              </a:ext>
            </a:extLst>
          </p:cNvPr>
          <p:cNvSpPr/>
          <p:nvPr/>
        </p:nvSpPr>
        <p:spPr>
          <a:xfrm>
            <a:off x="10058977" y="184678"/>
            <a:ext cx="1906858" cy="729722"/>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パターン２</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5" name="図 4" descr="テキスト&#10;&#10;中程度の精度で自動的に生成された説明">
            <a:extLst>
              <a:ext uri="{FF2B5EF4-FFF2-40B4-BE49-F238E27FC236}">
                <a16:creationId xmlns:a16="http://schemas.microsoft.com/office/drawing/2014/main" id="{D95E7508-34C7-52E9-8E98-D238A9376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162" y="1958584"/>
            <a:ext cx="5305018" cy="4814131"/>
          </a:xfrm>
          <a:prstGeom prst="rect">
            <a:avLst/>
          </a:prstGeom>
        </p:spPr>
      </p:pic>
    </p:spTree>
    <p:extLst>
      <p:ext uri="{BB962C8B-B14F-4D97-AF65-F5344CB8AC3E}">
        <p14:creationId xmlns:p14="http://schemas.microsoft.com/office/powerpoint/2010/main" val="1927309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アプリケーション&#10;&#10;自動的に生成された説明">
            <a:extLst>
              <a:ext uri="{FF2B5EF4-FFF2-40B4-BE49-F238E27FC236}">
                <a16:creationId xmlns:a16="http://schemas.microsoft.com/office/drawing/2014/main" id="{AB70F20E-DEB2-61B4-263C-7C7F4703D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32" y="1553207"/>
            <a:ext cx="3874137" cy="4893647"/>
          </a:xfrm>
          <a:prstGeom prst="rect">
            <a:avLst/>
          </a:prstGeom>
        </p:spPr>
      </p:pic>
      <p:sp>
        <p:nvSpPr>
          <p:cNvPr id="2" name="テキスト ボックス 1">
            <a:extLst>
              <a:ext uri="{FF2B5EF4-FFF2-40B4-BE49-F238E27FC236}">
                <a16:creationId xmlns:a16="http://schemas.microsoft.com/office/drawing/2014/main" id="{299CBCAC-AE2E-4F44-A61B-78EF0B306DAB}"/>
              </a:ext>
            </a:extLst>
          </p:cNvPr>
          <p:cNvSpPr txBox="1"/>
          <p:nvPr/>
        </p:nvSpPr>
        <p:spPr>
          <a:xfrm>
            <a:off x="4806177" y="2210541"/>
            <a:ext cx="6980662" cy="4236314"/>
          </a:xfrm>
          <a:prstGeom prst="rect">
            <a:avLst/>
          </a:prstGeom>
          <a:noFill/>
          <a:ln>
            <a:solidFill>
              <a:schemeClr val="tx1"/>
            </a:solidFill>
          </a:ln>
        </p:spPr>
        <p:txBody>
          <a:bodyPr wrap="square" rtlCol="0">
            <a:noAutofit/>
          </a:bodyP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私が考えたこと</a:t>
            </a:r>
            <a:r>
              <a:rPr kumimoji="1" lang="en-US" altLang="ja-JP" sz="2400"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24</a:t>
            </a:r>
            <a:r>
              <a:rPr kumimoji="1" lang="ja-JP" altLang="en-US" sz="2400" dirty="0">
                <a:latin typeface="Meiryo UI" panose="020B0604030504040204" pitchFamily="50" charset="-128"/>
                <a:ea typeface="Meiryo UI" panose="020B0604030504040204" pitchFamily="50" charset="-128"/>
              </a:rPr>
              <a:t>ポイントのテキスト）</a:t>
            </a:r>
            <a:endParaRPr kumimoji="1" lang="en-US" altLang="ja-JP" sz="2400" dirty="0">
              <a:latin typeface="Meiryo UI" panose="020B0604030504040204" pitchFamily="50" charset="-128"/>
              <a:ea typeface="Meiryo UI" panose="020B0604030504040204" pitchFamily="50" charset="-128"/>
            </a:endParaRPr>
          </a:p>
          <a:p>
            <a:endParaRPr lang="en-US" altLang="ja-JP" sz="2400" strike="sngStrike" dirty="0">
              <a:latin typeface="Meiryo UI" panose="020B0604030504040204" pitchFamily="50" charset="-128"/>
              <a:ea typeface="Meiryo UI" panose="020B0604030504040204" pitchFamily="50" charset="-128"/>
            </a:endParaRPr>
          </a:p>
          <a:p>
            <a:endParaRPr kumimoji="1" lang="en-US" altLang="ja-JP" sz="2400" strike="sngStrike" dirty="0">
              <a:latin typeface="Meiryo UI" panose="020B0604030504040204" pitchFamily="50" charset="-128"/>
              <a:ea typeface="Meiryo UI" panose="020B0604030504040204" pitchFamily="50" charset="-128"/>
            </a:endParaRPr>
          </a:p>
          <a:p>
            <a:endParaRPr lang="en-US" altLang="ja-JP" sz="2400" strike="sngStrike" dirty="0">
              <a:latin typeface="Meiryo UI" panose="020B0604030504040204" pitchFamily="50" charset="-128"/>
              <a:ea typeface="Meiryo UI" panose="020B0604030504040204" pitchFamily="50" charset="-128"/>
            </a:endParaRPr>
          </a:p>
          <a:p>
            <a:endParaRPr kumimoji="1" lang="en-US" altLang="ja-JP" sz="2400" strike="sngStrike" dirty="0">
              <a:latin typeface="Meiryo UI" panose="020B0604030504040204" pitchFamily="50" charset="-128"/>
              <a:ea typeface="Meiryo UI" panose="020B0604030504040204" pitchFamily="50" charset="-128"/>
            </a:endParaRPr>
          </a:p>
          <a:p>
            <a:endParaRPr lang="en-US" altLang="ja-JP" sz="2400" strike="sngStrike" dirty="0">
              <a:latin typeface="Meiryo UI" panose="020B0604030504040204" pitchFamily="50" charset="-128"/>
              <a:ea typeface="Meiryo UI" panose="020B0604030504040204" pitchFamily="50" charset="-128"/>
            </a:endParaRPr>
          </a:p>
          <a:p>
            <a:endParaRPr kumimoji="1" lang="en-US" altLang="ja-JP" sz="2400" strike="sngStrike" dirty="0">
              <a:latin typeface="Meiryo UI" panose="020B0604030504040204" pitchFamily="50" charset="-128"/>
              <a:ea typeface="Meiryo UI" panose="020B0604030504040204" pitchFamily="50" charset="-128"/>
            </a:endParaRPr>
          </a:p>
          <a:p>
            <a:endParaRPr lang="en-US" altLang="ja-JP" sz="2400" strike="sngStrike" dirty="0">
              <a:latin typeface="Meiryo UI" panose="020B0604030504040204" pitchFamily="50" charset="-128"/>
              <a:ea typeface="Meiryo UI" panose="020B0604030504040204" pitchFamily="50" charset="-128"/>
            </a:endParaRPr>
          </a:p>
          <a:p>
            <a:endParaRPr kumimoji="1" lang="en-US" altLang="ja-JP" sz="2400" strike="sngStrike" dirty="0">
              <a:latin typeface="Meiryo UI" panose="020B0604030504040204" pitchFamily="50" charset="-128"/>
              <a:ea typeface="Meiryo UI" panose="020B0604030504040204" pitchFamily="50" charset="-128"/>
            </a:endParaRPr>
          </a:p>
          <a:p>
            <a:endParaRPr kumimoji="1" lang="ja-JP" altLang="en-US" sz="2400" strike="sngStrike" dirty="0">
              <a:latin typeface="Meiryo UI" panose="020B0604030504040204" pitchFamily="50" charset="-128"/>
              <a:ea typeface="Meiryo UI" panose="020B0604030504040204" pitchFamily="50" charset="-128"/>
            </a:endParaRPr>
          </a:p>
        </p:txBody>
      </p:sp>
      <p:sp>
        <p:nvSpPr>
          <p:cNvPr id="9" name="吹き出し: 角を丸めた四角形 8">
            <a:extLst>
              <a:ext uri="{FF2B5EF4-FFF2-40B4-BE49-F238E27FC236}">
                <a16:creationId xmlns:a16="http://schemas.microsoft.com/office/drawing/2014/main" id="{1D982960-885F-4B15-8172-D3569055A21E}"/>
              </a:ext>
            </a:extLst>
          </p:cNvPr>
          <p:cNvSpPr/>
          <p:nvPr/>
        </p:nvSpPr>
        <p:spPr>
          <a:xfrm>
            <a:off x="5063982" y="3328527"/>
            <a:ext cx="3907298" cy="1343006"/>
          </a:xfrm>
          <a:custGeom>
            <a:avLst/>
            <a:gdLst>
              <a:gd name="connsiteX0" fmla="*/ 0 w 3740654"/>
              <a:gd name="connsiteY0" fmla="*/ 123481 h 740874"/>
              <a:gd name="connsiteX1" fmla="*/ 123481 w 3740654"/>
              <a:gd name="connsiteY1" fmla="*/ 0 h 740874"/>
              <a:gd name="connsiteX2" fmla="*/ 623442 w 3740654"/>
              <a:gd name="connsiteY2" fmla="*/ 0 h 740874"/>
              <a:gd name="connsiteX3" fmla="*/ 658318 w 3740654"/>
              <a:gd name="connsiteY3" fmla="*/ -337972 h 740874"/>
              <a:gd name="connsiteX4" fmla="*/ 1558606 w 3740654"/>
              <a:gd name="connsiteY4" fmla="*/ 0 h 740874"/>
              <a:gd name="connsiteX5" fmla="*/ 3617173 w 3740654"/>
              <a:gd name="connsiteY5" fmla="*/ 0 h 740874"/>
              <a:gd name="connsiteX6" fmla="*/ 3740654 w 3740654"/>
              <a:gd name="connsiteY6" fmla="*/ 123481 h 740874"/>
              <a:gd name="connsiteX7" fmla="*/ 3740654 w 3740654"/>
              <a:gd name="connsiteY7" fmla="*/ 123479 h 740874"/>
              <a:gd name="connsiteX8" fmla="*/ 3740654 w 3740654"/>
              <a:gd name="connsiteY8" fmla="*/ 123479 h 740874"/>
              <a:gd name="connsiteX9" fmla="*/ 3740654 w 3740654"/>
              <a:gd name="connsiteY9" fmla="*/ 308698 h 740874"/>
              <a:gd name="connsiteX10" fmla="*/ 3740654 w 3740654"/>
              <a:gd name="connsiteY10" fmla="*/ 617393 h 740874"/>
              <a:gd name="connsiteX11" fmla="*/ 3617173 w 3740654"/>
              <a:gd name="connsiteY11" fmla="*/ 740874 h 740874"/>
              <a:gd name="connsiteX12" fmla="*/ 1558606 w 3740654"/>
              <a:gd name="connsiteY12" fmla="*/ 740874 h 740874"/>
              <a:gd name="connsiteX13" fmla="*/ 623442 w 3740654"/>
              <a:gd name="connsiteY13" fmla="*/ 740874 h 740874"/>
              <a:gd name="connsiteX14" fmla="*/ 623442 w 3740654"/>
              <a:gd name="connsiteY14" fmla="*/ 740874 h 740874"/>
              <a:gd name="connsiteX15" fmla="*/ 123481 w 3740654"/>
              <a:gd name="connsiteY15" fmla="*/ 740874 h 740874"/>
              <a:gd name="connsiteX16" fmla="*/ 0 w 3740654"/>
              <a:gd name="connsiteY16" fmla="*/ 617393 h 740874"/>
              <a:gd name="connsiteX17" fmla="*/ 0 w 3740654"/>
              <a:gd name="connsiteY17" fmla="*/ 308698 h 740874"/>
              <a:gd name="connsiteX18" fmla="*/ 0 w 3740654"/>
              <a:gd name="connsiteY18" fmla="*/ 123479 h 740874"/>
              <a:gd name="connsiteX19" fmla="*/ 0 w 3740654"/>
              <a:gd name="connsiteY19" fmla="*/ 123479 h 740874"/>
              <a:gd name="connsiteX20" fmla="*/ 0 w 3740654"/>
              <a:gd name="connsiteY20" fmla="*/ 123481 h 740874"/>
              <a:gd name="connsiteX0" fmla="*/ 0 w 3740654"/>
              <a:gd name="connsiteY0" fmla="*/ 725613 h 1343006"/>
              <a:gd name="connsiteX1" fmla="*/ 123481 w 3740654"/>
              <a:gd name="connsiteY1" fmla="*/ 602132 h 1343006"/>
              <a:gd name="connsiteX2" fmla="*/ 623442 w 3740654"/>
              <a:gd name="connsiteY2" fmla="*/ 602132 h 1343006"/>
              <a:gd name="connsiteX3" fmla="*/ 983438 w 3740654"/>
              <a:gd name="connsiteY3" fmla="*/ 0 h 1343006"/>
              <a:gd name="connsiteX4" fmla="*/ 1558606 w 3740654"/>
              <a:gd name="connsiteY4" fmla="*/ 602132 h 1343006"/>
              <a:gd name="connsiteX5" fmla="*/ 3617173 w 3740654"/>
              <a:gd name="connsiteY5" fmla="*/ 602132 h 1343006"/>
              <a:gd name="connsiteX6" fmla="*/ 3740654 w 3740654"/>
              <a:gd name="connsiteY6" fmla="*/ 725613 h 1343006"/>
              <a:gd name="connsiteX7" fmla="*/ 3740654 w 3740654"/>
              <a:gd name="connsiteY7" fmla="*/ 725611 h 1343006"/>
              <a:gd name="connsiteX8" fmla="*/ 3740654 w 3740654"/>
              <a:gd name="connsiteY8" fmla="*/ 725611 h 1343006"/>
              <a:gd name="connsiteX9" fmla="*/ 3740654 w 3740654"/>
              <a:gd name="connsiteY9" fmla="*/ 910830 h 1343006"/>
              <a:gd name="connsiteX10" fmla="*/ 3740654 w 3740654"/>
              <a:gd name="connsiteY10" fmla="*/ 1219525 h 1343006"/>
              <a:gd name="connsiteX11" fmla="*/ 3617173 w 3740654"/>
              <a:gd name="connsiteY11" fmla="*/ 1343006 h 1343006"/>
              <a:gd name="connsiteX12" fmla="*/ 1558606 w 3740654"/>
              <a:gd name="connsiteY12" fmla="*/ 1343006 h 1343006"/>
              <a:gd name="connsiteX13" fmla="*/ 623442 w 3740654"/>
              <a:gd name="connsiteY13" fmla="*/ 1343006 h 1343006"/>
              <a:gd name="connsiteX14" fmla="*/ 623442 w 3740654"/>
              <a:gd name="connsiteY14" fmla="*/ 1343006 h 1343006"/>
              <a:gd name="connsiteX15" fmla="*/ 123481 w 3740654"/>
              <a:gd name="connsiteY15" fmla="*/ 1343006 h 1343006"/>
              <a:gd name="connsiteX16" fmla="*/ 0 w 3740654"/>
              <a:gd name="connsiteY16" fmla="*/ 1219525 h 1343006"/>
              <a:gd name="connsiteX17" fmla="*/ 0 w 3740654"/>
              <a:gd name="connsiteY17" fmla="*/ 910830 h 1343006"/>
              <a:gd name="connsiteX18" fmla="*/ 0 w 3740654"/>
              <a:gd name="connsiteY18" fmla="*/ 725611 h 1343006"/>
              <a:gd name="connsiteX19" fmla="*/ 0 w 3740654"/>
              <a:gd name="connsiteY19" fmla="*/ 725611 h 1343006"/>
              <a:gd name="connsiteX20" fmla="*/ 0 w 3740654"/>
              <a:gd name="connsiteY20" fmla="*/ 725613 h 1343006"/>
              <a:gd name="connsiteX0" fmla="*/ 0 w 3740654"/>
              <a:gd name="connsiteY0" fmla="*/ 725613 h 1343006"/>
              <a:gd name="connsiteX1" fmla="*/ 123481 w 3740654"/>
              <a:gd name="connsiteY1" fmla="*/ 602132 h 1343006"/>
              <a:gd name="connsiteX2" fmla="*/ 897762 w 3740654"/>
              <a:gd name="connsiteY2" fmla="*/ 612292 h 1343006"/>
              <a:gd name="connsiteX3" fmla="*/ 983438 w 3740654"/>
              <a:gd name="connsiteY3" fmla="*/ 0 h 1343006"/>
              <a:gd name="connsiteX4" fmla="*/ 1558606 w 3740654"/>
              <a:gd name="connsiteY4" fmla="*/ 602132 h 1343006"/>
              <a:gd name="connsiteX5" fmla="*/ 3617173 w 3740654"/>
              <a:gd name="connsiteY5" fmla="*/ 602132 h 1343006"/>
              <a:gd name="connsiteX6" fmla="*/ 3740654 w 3740654"/>
              <a:gd name="connsiteY6" fmla="*/ 725613 h 1343006"/>
              <a:gd name="connsiteX7" fmla="*/ 3740654 w 3740654"/>
              <a:gd name="connsiteY7" fmla="*/ 725611 h 1343006"/>
              <a:gd name="connsiteX8" fmla="*/ 3740654 w 3740654"/>
              <a:gd name="connsiteY8" fmla="*/ 725611 h 1343006"/>
              <a:gd name="connsiteX9" fmla="*/ 3740654 w 3740654"/>
              <a:gd name="connsiteY9" fmla="*/ 910830 h 1343006"/>
              <a:gd name="connsiteX10" fmla="*/ 3740654 w 3740654"/>
              <a:gd name="connsiteY10" fmla="*/ 1219525 h 1343006"/>
              <a:gd name="connsiteX11" fmla="*/ 3617173 w 3740654"/>
              <a:gd name="connsiteY11" fmla="*/ 1343006 h 1343006"/>
              <a:gd name="connsiteX12" fmla="*/ 1558606 w 3740654"/>
              <a:gd name="connsiteY12" fmla="*/ 1343006 h 1343006"/>
              <a:gd name="connsiteX13" fmla="*/ 623442 w 3740654"/>
              <a:gd name="connsiteY13" fmla="*/ 1343006 h 1343006"/>
              <a:gd name="connsiteX14" fmla="*/ 623442 w 3740654"/>
              <a:gd name="connsiteY14" fmla="*/ 1343006 h 1343006"/>
              <a:gd name="connsiteX15" fmla="*/ 123481 w 3740654"/>
              <a:gd name="connsiteY15" fmla="*/ 1343006 h 1343006"/>
              <a:gd name="connsiteX16" fmla="*/ 0 w 3740654"/>
              <a:gd name="connsiteY16" fmla="*/ 1219525 h 1343006"/>
              <a:gd name="connsiteX17" fmla="*/ 0 w 3740654"/>
              <a:gd name="connsiteY17" fmla="*/ 910830 h 1343006"/>
              <a:gd name="connsiteX18" fmla="*/ 0 w 3740654"/>
              <a:gd name="connsiteY18" fmla="*/ 725611 h 1343006"/>
              <a:gd name="connsiteX19" fmla="*/ 0 w 3740654"/>
              <a:gd name="connsiteY19" fmla="*/ 725611 h 1343006"/>
              <a:gd name="connsiteX20" fmla="*/ 0 w 3740654"/>
              <a:gd name="connsiteY20" fmla="*/ 725613 h 1343006"/>
              <a:gd name="connsiteX0" fmla="*/ 0 w 3740654"/>
              <a:gd name="connsiteY0" fmla="*/ 725613 h 1343006"/>
              <a:gd name="connsiteX1" fmla="*/ 123481 w 3740654"/>
              <a:gd name="connsiteY1" fmla="*/ 602132 h 1343006"/>
              <a:gd name="connsiteX2" fmla="*/ 897762 w 3740654"/>
              <a:gd name="connsiteY2" fmla="*/ 612292 h 1343006"/>
              <a:gd name="connsiteX3" fmla="*/ 983438 w 3740654"/>
              <a:gd name="connsiteY3" fmla="*/ 0 h 1343006"/>
              <a:gd name="connsiteX4" fmla="*/ 1213166 w 3740654"/>
              <a:gd name="connsiteY4" fmla="*/ 632612 h 1343006"/>
              <a:gd name="connsiteX5" fmla="*/ 3617173 w 3740654"/>
              <a:gd name="connsiteY5" fmla="*/ 602132 h 1343006"/>
              <a:gd name="connsiteX6" fmla="*/ 3740654 w 3740654"/>
              <a:gd name="connsiteY6" fmla="*/ 725613 h 1343006"/>
              <a:gd name="connsiteX7" fmla="*/ 3740654 w 3740654"/>
              <a:gd name="connsiteY7" fmla="*/ 725611 h 1343006"/>
              <a:gd name="connsiteX8" fmla="*/ 3740654 w 3740654"/>
              <a:gd name="connsiteY8" fmla="*/ 725611 h 1343006"/>
              <a:gd name="connsiteX9" fmla="*/ 3740654 w 3740654"/>
              <a:gd name="connsiteY9" fmla="*/ 910830 h 1343006"/>
              <a:gd name="connsiteX10" fmla="*/ 3740654 w 3740654"/>
              <a:gd name="connsiteY10" fmla="*/ 1219525 h 1343006"/>
              <a:gd name="connsiteX11" fmla="*/ 3617173 w 3740654"/>
              <a:gd name="connsiteY11" fmla="*/ 1343006 h 1343006"/>
              <a:gd name="connsiteX12" fmla="*/ 1558606 w 3740654"/>
              <a:gd name="connsiteY12" fmla="*/ 1343006 h 1343006"/>
              <a:gd name="connsiteX13" fmla="*/ 623442 w 3740654"/>
              <a:gd name="connsiteY13" fmla="*/ 1343006 h 1343006"/>
              <a:gd name="connsiteX14" fmla="*/ 623442 w 3740654"/>
              <a:gd name="connsiteY14" fmla="*/ 1343006 h 1343006"/>
              <a:gd name="connsiteX15" fmla="*/ 123481 w 3740654"/>
              <a:gd name="connsiteY15" fmla="*/ 1343006 h 1343006"/>
              <a:gd name="connsiteX16" fmla="*/ 0 w 3740654"/>
              <a:gd name="connsiteY16" fmla="*/ 1219525 h 1343006"/>
              <a:gd name="connsiteX17" fmla="*/ 0 w 3740654"/>
              <a:gd name="connsiteY17" fmla="*/ 910830 h 1343006"/>
              <a:gd name="connsiteX18" fmla="*/ 0 w 3740654"/>
              <a:gd name="connsiteY18" fmla="*/ 725611 h 1343006"/>
              <a:gd name="connsiteX19" fmla="*/ 0 w 3740654"/>
              <a:gd name="connsiteY19" fmla="*/ 725611 h 1343006"/>
              <a:gd name="connsiteX20" fmla="*/ 0 w 3740654"/>
              <a:gd name="connsiteY20" fmla="*/ 725613 h 1343006"/>
              <a:gd name="connsiteX0" fmla="*/ 0 w 3740654"/>
              <a:gd name="connsiteY0" fmla="*/ 725613 h 1343006"/>
              <a:gd name="connsiteX1" fmla="*/ 123481 w 3740654"/>
              <a:gd name="connsiteY1" fmla="*/ 602132 h 1343006"/>
              <a:gd name="connsiteX2" fmla="*/ 897762 w 3740654"/>
              <a:gd name="connsiteY2" fmla="*/ 612292 h 1343006"/>
              <a:gd name="connsiteX3" fmla="*/ 983438 w 3740654"/>
              <a:gd name="connsiteY3" fmla="*/ 0 h 1343006"/>
              <a:gd name="connsiteX4" fmla="*/ 1200974 w 3740654"/>
              <a:gd name="connsiteY4" fmla="*/ 620420 h 1343006"/>
              <a:gd name="connsiteX5" fmla="*/ 3617173 w 3740654"/>
              <a:gd name="connsiteY5" fmla="*/ 602132 h 1343006"/>
              <a:gd name="connsiteX6" fmla="*/ 3740654 w 3740654"/>
              <a:gd name="connsiteY6" fmla="*/ 725613 h 1343006"/>
              <a:gd name="connsiteX7" fmla="*/ 3740654 w 3740654"/>
              <a:gd name="connsiteY7" fmla="*/ 725611 h 1343006"/>
              <a:gd name="connsiteX8" fmla="*/ 3740654 w 3740654"/>
              <a:gd name="connsiteY8" fmla="*/ 725611 h 1343006"/>
              <a:gd name="connsiteX9" fmla="*/ 3740654 w 3740654"/>
              <a:gd name="connsiteY9" fmla="*/ 910830 h 1343006"/>
              <a:gd name="connsiteX10" fmla="*/ 3740654 w 3740654"/>
              <a:gd name="connsiteY10" fmla="*/ 1219525 h 1343006"/>
              <a:gd name="connsiteX11" fmla="*/ 3617173 w 3740654"/>
              <a:gd name="connsiteY11" fmla="*/ 1343006 h 1343006"/>
              <a:gd name="connsiteX12" fmla="*/ 1558606 w 3740654"/>
              <a:gd name="connsiteY12" fmla="*/ 1343006 h 1343006"/>
              <a:gd name="connsiteX13" fmla="*/ 623442 w 3740654"/>
              <a:gd name="connsiteY13" fmla="*/ 1343006 h 1343006"/>
              <a:gd name="connsiteX14" fmla="*/ 623442 w 3740654"/>
              <a:gd name="connsiteY14" fmla="*/ 1343006 h 1343006"/>
              <a:gd name="connsiteX15" fmla="*/ 123481 w 3740654"/>
              <a:gd name="connsiteY15" fmla="*/ 1343006 h 1343006"/>
              <a:gd name="connsiteX16" fmla="*/ 0 w 3740654"/>
              <a:gd name="connsiteY16" fmla="*/ 1219525 h 1343006"/>
              <a:gd name="connsiteX17" fmla="*/ 0 w 3740654"/>
              <a:gd name="connsiteY17" fmla="*/ 910830 h 1343006"/>
              <a:gd name="connsiteX18" fmla="*/ 0 w 3740654"/>
              <a:gd name="connsiteY18" fmla="*/ 725611 h 1343006"/>
              <a:gd name="connsiteX19" fmla="*/ 0 w 3740654"/>
              <a:gd name="connsiteY19" fmla="*/ 725611 h 1343006"/>
              <a:gd name="connsiteX20" fmla="*/ 0 w 3740654"/>
              <a:gd name="connsiteY20" fmla="*/ 725613 h 1343006"/>
              <a:gd name="connsiteX0" fmla="*/ 0 w 3740654"/>
              <a:gd name="connsiteY0" fmla="*/ 725613 h 1343006"/>
              <a:gd name="connsiteX1" fmla="*/ 123481 w 3740654"/>
              <a:gd name="connsiteY1" fmla="*/ 602132 h 1343006"/>
              <a:gd name="connsiteX2" fmla="*/ 928242 w 3740654"/>
              <a:gd name="connsiteY2" fmla="*/ 606196 h 1343006"/>
              <a:gd name="connsiteX3" fmla="*/ 983438 w 3740654"/>
              <a:gd name="connsiteY3" fmla="*/ 0 h 1343006"/>
              <a:gd name="connsiteX4" fmla="*/ 1200974 w 3740654"/>
              <a:gd name="connsiteY4" fmla="*/ 620420 h 1343006"/>
              <a:gd name="connsiteX5" fmla="*/ 3617173 w 3740654"/>
              <a:gd name="connsiteY5" fmla="*/ 602132 h 1343006"/>
              <a:gd name="connsiteX6" fmla="*/ 3740654 w 3740654"/>
              <a:gd name="connsiteY6" fmla="*/ 725613 h 1343006"/>
              <a:gd name="connsiteX7" fmla="*/ 3740654 w 3740654"/>
              <a:gd name="connsiteY7" fmla="*/ 725611 h 1343006"/>
              <a:gd name="connsiteX8" fmla="*/ 3740654 w 3740654"/>
              <a:gd name="connsiteY8" fmla="*/ 725611 h 1343006"/>
              <a:gd name="connsiteX9" fmla="*/ 3740654 w 3740654"/>
              <a:gd name="connsiteY9" fmla="*/ 910830 h 1343006"/>
              <a:gd name="connsiteX10" fmla="*/ 3740654 w 3740654"/>
              <a:gd name="connsiteY10" fmla="*/ 1219525 h 1343006"/>
              <a:gd name="connsiteX11" fmla="*/ 3617173 w 3740654"/>
              <a:gd name="connsiteY11" fmla="*/ 1343006 h 1343006"/>
              <a:gd name="connsiteX12" fmla="*/ 1558606 w 3740654"/>
              <a:gd name="connsiteY12" fmla="*/ 1343006 h 1343006"/>
              <a:gd name="connsiteX13" fmla="*/ 623442 w 3740654"/>
              <a:gd name="connsiteY13" fmla="*/ 1343006 h 1343006"/>
              <a:gd name="connsiteX14" fmla="*/ 623442 w 3740654"/>
              <a:gd name="connsiteY14" fmla="*/ 1343006 h 1343006"/>
              <a:gd name="connsiteX15" fmla="*/ 123481 w 3740654"/>
              <a:gd name="connsiteY15" fmla="*/ 1343006 h 1343006"/>
              <a:gd name="connsiteX16" fmla="*/ 0 w 3740654"/>
              <a:gd name="connsiteY16" fmla="*/ 1219525 h 1343006"/>
              <a:gd name="connsiteX17" fmla="*/ 0 w 3740654"/>
              <a:gd name="connsiteY17" fmla="*/ 910830 h 1343006"/>
              <a:gd name="connsiteX18" fmla="*/ 0 w 3740654"/>
              <a:gd name="connsiteY18" fmla="*/ 725611 h 1343006"/>
              <a:gd name="connsiteX19" fmla="*/ 0 w 3740654"/>
              <a:gd name="connsiteY19" fmla="*/ 725611 h 1343006"/>
              <a:gd name="connsiteX20" fmla="*/ 0 w 3740654"/>
              <a:gd name="connsiteY20" fmla="*/ 725613 h 13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0654" h="1343006">
                <a:moveTo>
                  <a:pt x="0" y="725613"/>
                </a:moveTo>
                <a:cubicBezTo>
                  <a:pt x="0" y="657416"/>
                  <a:pt x="55284" y="602132"/>
                  <a:pt x="123481" y="602132"/>
                </a:cubicBezTo>
                <a:lnTo>
                  <a:pt x="928242" y="606196"/>
                </a:lnTo>
                <a:lnTo>
                  <a:pt x="983438" y="0"/>
                </a:lnTo>
                <a:lnTo>
                  <a:pt x="1200974" y="620420"/>
                </a:lnTo>
                <a:lnTo>
                  <a:pt x="3617173" y="602132"/>
                </a:lnTo>
                <a:cubicBezTo>
                  <a:pt x="3685370" y="602132"/>
                  <a:pt x="3740654" y="657416"/>
                  <a:pt x="3740654" y="725613"/>
                </a:cubicBezTo>
                <a:lnTo>
                  <a:pt x="3740654" y="725611"/>
                </a:lnTo>
                <a:lnTo>
                  <a:pt x="3740654" y="725611"/>
                </a:lnTo>
                <a:lnTo>
                  <a:pt x="3740654" y="910830"/>
                </a:lnTo>
                <a:lnTo>
                  <a:pt x="3740654" y="1219525"/>
                </a:lnTo>
                <a:cubicBezTo>
                  <a:pt x="3740654" y="1287722"/>
                  <a:pt x="3685370" y="1343006"/>
                  <a:pt x="3617173" y="1343006"/>
                </a:cubicBezTo>
                <a:lnTo>
                  <a:pt x="1558606" y="1343006"/>
                </a:lnTo>
                <a:lnTo>
                  <a:pt x="623442" y="1343006"/>
                </a:lnTo>
                <a:lnTo>
                  <a:pt x="623442" y="1343006"/>
                </a:lnTo>
                <a:lnTo>
                  <a:pt x="123481" y="1343006"/>
                </a:lnTo>
                <a:cubicBezTo>
                  <a:pt x="55284" y="1343006"/>
                  <a:pt x="0" y="1287722"/>
                  <a:pt x="0" y="1219525"/>
                </a:cubicBezTo>
                <a:lnTo>
                  <a:pt x="0" y="910830"/>
                </a:lnTo>
                <a:lnTo>
                  <a:pt x="0" y="725611"/>
                </a:lnTo>
                <a:lnTo>
                  <a:pt x="0" y="725611"/>
                </a:lnTo>
                <a:lnTo>
                  <a:pt x="0" y="725613"/>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児童・生徒自身の考えを入力できる欄を設けてください</a:t>
            </a:r>
          </a:p>
        </p:txBody>
      </p:sp>
      <p:sp>
        <p:nvSpPr>
          <p:cNvPr id="12" name="テキスト ボックス 11">
            <a:extLst>
              <a:ext uri="{FF2B5EF4-FFF2-40B4-BE49-F238E27FC236}">
                <a16:creationId xmlns:a16="http://schemas.microsoft.com/office/drawing/2014/main" id="{C42AD99E-D4B5-49A6-81BA-F9216F0F647A}"/>
              </a:ext>
            </a:extLst>
          </p:cNvPr>
          <p:cNvSpPr txBox="1"/>
          <p:nvPr/>
        </p:nvSpPr>
        <p:spPr>
          <a:xfrm>
            <a:off x="557849" y="626660"/>
            <a:ext cx="10348332" cy="584775"/>
          </a:xfrm>
          <a:prstGeom prst="rect">
            <a:avLst/>
          </a:prstGeom>
          <a:noFill/>
          <a:ln>
            <a:solidFill>
              <a:schemeClr val="tx1"/>
            </a:solidFill>
          </a:ln>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　○○○○○○○○○</a:t>
            </a:r>
            <a:endParaRPr kumimoji="1" lang="ja-JP" altLang="en-US" sz="3200" b="1" strike="sngStrike"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092ACE96-29F0-49F9-A6F3-E098E334F7FF}"/>
              </a:ext>
            </a:extLst>
          </p:cNvPr>
          <p:cNvSpPr/>
          <p:nvPr/>
        </p:nvSpPr>
        <p:spPr>
          <a:xfrm>
            <a:off x="10058977" y="184679"/>
            <a:ext cx="1906858" cy="551302"/>
          </a:xfrm>
          <a:prstGeom prst="rect">
            <a:avLst/>
          </a:prstGeom>
          <a:solidFill>
            <a:srgbClr val="0000FF"/>
          </a:solidFill>
          <a:ln>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（教職員向け）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説明ページ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11" name="吹き出し: 角を丸めた四角形 10">
            <a:extLst>
              <a:ext uri="{FF2B5EF4-FFF2-40B4-BE49-F238E27FC236}">
                <a16:creationId xmlns:a16="http://schemas.microsoft.com/office/drawing/2014/main" id="{FDADAAFE-C7D5-4B26-9719-207A22A04F19}"/>
              </a:ext>
            </a:extLst>
          </p:cNvPr>
          <p:cNvSpPr/>
          <p:nvPr/>
        </p:nvSpPr>
        <p:spPr>
          <a:xfrm>
            <a:off x="2066981" y="1177962"/>
            <a:ext cx="9043640" cy="911579"/>
          </a:xfrm>
          <a:custGeom>
            <a:avLst/>
            <a:gdLst>
              <a:gd name="connsiteX0" fmla="*/ 0 w 9043640"/>
              <a:gd name="connsiteY0" fmla="*/ 123481 h 740874"/>
              <a:gd name="connsiteX1" fmla="*/ 123481 w 9043640"/>
              <a:gd name="connsiteY1" fmla="*/ 0 h 740874"/>
              <a:gd name="connsiteX2" fmla="*/ 1507273 w 9043640"/>
              <a:gd name="connsiteY2" fmla="*/ 0 h 740874"/>
              <a:gd name="connsiteX3" fmla="*/ 1785395 w 9043640"/>
              <a:gd name="connsiteY3" fmla="*/ -170705 h 740874"/>
              <a:gd name="connsiteX4" fmla="*/ 3768183 w 9043640"/>
              <a:gd name="connsiteY4" fmla="*/ 0 h 740874"/>
              <a:gd name="connsiteX5" fmla="*/ 8920159 w 9043640"/>
              <a:gd name="connsiteY5" fmla="*/ 0 h 740874"/>
              <a:gd name="connsiteX6" fmla="*/ 9043640 w 9043640"/>
              <a:gd name="connsiteY6" fmla="*/ 123481 h 740874"/>
              <a:gd name="connsiteX7" fmla="*/ 9043640 w 9043640"/>
              <a:gd name="connsiteY7" fmla="*/ 123479 h 740874"/>
              <a:gd name="connsiteX8" fmla="*/ 9043640 w 9043640"/>
              <a:gd name="connsiteY8" fmla="*/ 123479 h 740874"/>
              <a:gd name="connsiteX9" fmla="*/ 9043640 w 9043640"/>
              <a:gd name="connsiteY9" fmla="*/ 308698 h 740874"/>
              <a:gd name="connsiteX10" fmla="*/ 9043640 w 9043640"/>
              <a:gd name="connsiteY10" fmla="*/ 617393 h 740874"/>
              <a:gd name="connsiteX11" fmla="*/ 8920159 w 9043640"/>
              <a:gd name="connsiteY11" fmla="*/ 740874 h 740874"/>
              <a:gd name="connsiteX12" fmla="*/ 3768183 w 9043640"/>
              <a:gd name="connsiteY12" fmla="*/ 740874 h 740874"/>
              <a:gd name="connsiteX13" fmla="*/ 1507273 w 9043640"/>
              <a:gd name="connsiteY13" fmla="*/ 740874 h 740874"/>
              <a:gd name="connsiteX14" fmla="*/ 1507273 w 9043640"/>
              <a:gd name="connsiteY14" fmla="*/ 740874 h 740874"/>
              <a:gd name="connsiteX15" fmla="*/ 123481 w 9043640"/>
              <a:gd name="connsiteY15" fmla="*/ 740874 h 740874"/>
              <a:gd name="connsiteX16" fmla="*/ 0 w 9043640"/>
              <a:gd name="connsiteY16" fmla="*/ 617393 h 740874"/>
              <a:gd name="connsiteX17" fmla="*/ 0 w 9043640"/>
              <a:gd name="connsiteY17" fmla="*/ 308698 h 740874"/>
              <a:gd name="connsiteX18" fmla="*/ 0 w 9043640"/>
              <a:gd name="connsiteY18" fmla="*/ 123479 h 740874"/>
              <a:gd name="connsiteX19" fmla="*/ 0 w 9043640"/>
              <a:gd name="connsiteY19" fmla="*/ 123479 h 740874"/>
              <a:gd name="connsiteX20" fmla="*/ 0 w 9043640"/>
              <a:gd name="connsiteY20" fmla="*/ 123481 h 740874"/>
              <a:gd name="connsiteX0" fmla="*/ 0 w 9043640"/>
              <a:gd name="connsiteY0" fmla="*/ 294186 h 911579"/>
              <a:gd name="connsiteX1" fmla="*/ 123481 w 9043640"/>
              <a:gd name="connsiteY1" fmla="*/ 170705 h 911579"/>
              <a:gd name="connsiteX2" fmla="*/ 1507273 w 9043640"/>
              <a:gd name="connsiteY2" fmla="*/ 170705 h 911579"/>
              <a:gd name="connsiteX3" fmla="*/ 1785395 w 9043640"/>
              <a:gd name="connsiteY3" fmla="*/ 0 h 911579"/>
              <a:gd name="connsiteX4" fmla="*/ 2040983 w 9043640"/>
              <a:gd name="connsiteY4" fmla="*/ 180865 h 911579"/>
              <a:gd name="connsiteX5" fmla="*/ 8920159 w 9043640"/>
              <a:gd name="connsiteY5" fmla="*/ 170705 h 911579"/>
              <a:gd name="connsiteX6" fmla="*/ 9043640 w 9043640"/>
              <a:gd name="connsiteY6" fmla="*/ 294186 h 911579"/>
              <a:gd name="connsiteX7" fmla="*/ 9043640 w 9043640"/>
              <a:gd name="connsiteY7" fmla="*/ 294184 h 911579"/>
              <a:gd name="connsiteX8" fmla="*/ 9043640 w 9043640"/>
              <a:gd name="connsiteY8" fmla="*/ 294184 h 911579"/>
              <a:gd name="connsiteX9" fmla="*/ 9043640 w 9043640"/>
              <a:gd name="connsiteY9" fmla="*/ 479403 h 911579"/>
              <a:gd name="connsiteX10" fmla="*/ 9043640 w 9043640"/>
              <a:gd name="connsiteY10" fmla="*/ 788098 h 911579"/>
              <a:gd name="connsiteX11" fmla="*/ 8920159 w 9043640"/>
              <a:gd name="connsiteY11" fmla="*/ 911579 h 911579"/>
              <a:gd name="connsiteX12" fmla="*/ 3768183 w 9043640"/>
              <a:gd name="connsiteY12" fmla="*/ 911579 h 911579"/>
              <a:gd name="connsiteX13" fmla="*/ 1507273 w 9043640"/>
              <a:gd name="connsiteY13" fmla="*/ 911579 h 911579"/>
              <a:gd name="connsiteX14" fmla="*/ 1507273 w 9043640"/>
              <a:gd name="connsiteY14" fmla="*/ 911579 h 911579"/>
              <a:gd name="connsiteX15" fmla="*/ 123481 w 9043640"/>
              <a:gd name="connsiteY15" fmla="*/ 911579 h 911579"/>
              <a:gd name="connsiteX16" fmla="*/ 0 w 9043640"/>
              <a:gd name="connsiteY16" fmla="*/ 788098 h 911579"/>
              <a:gd name="connsiteX17" fmla="*/ 0 w 9043640"/>
              <a:gd name="connsiteY17" fmla="*/ 479403 h 911579"/>
              <a:gd name="connsiteX18" fmla="*/ 0 w 9043640"/>
              <a:gd name="connsiteY18" fmla="*/ 294184 h 911579"/>
              <a:gd name="connsiteX19" fmla="*/ 0 w 9043640"/>
              <a:gd name="connsiteY19" fmla="*/ 294184 h 911579"/>
              <a:gd name="connsiteX20" fmla="*/ 0 w 9043640"/>
              <a:gd name="connsiteY20" fmla="*/ 294186 h 91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43640" h="911579">
                <a:moveTo>
                  <a:pt x="0" y="294186"/>
                </a:moveTo>
                <a:cubicBezTo>
                  <a:pt x="0" y="225989"/>
                  <a:pt x="55284" y="170705"/>
                  <a:pt x="123481" y="170705"/>
                </a:cubicBezTo>
                <a:lnTo>
                  <a:pt x="1507273" y="170705"/>
                </a:lnTo>
                <a:lnTo>
                  <a:pt x="1785395" y="0"/>
                </a:lnTo>
                <a:lnTo>
                  <a:pt x="2040983" y="180865"/>
                </a:lnTo>
                <a:lnTo>
                  <a:pt x="8920159" y="170705"/>
                </a:lnTo>
                <a:cubicBezTo>
                  <a:pt x="8988356" y="170705"/>
                  <a:pt x="9043640" y="225989"/>
                  <a:pt x="9043640" y="294186"/>
                </a:cubicBezTo>
                <a:lnTo>
                  <a:pt x="9043640" y="294184"/>
                </a:lnTo>
                <a:lnTo>
                  <a:pt x="9043640" y="294184"/>
                </a:lnTo>
                <a:lnTo>
                  <a:pt x="9043640" y="479403"/>
                </a:lnTo>
                <a:lnTo>
                  <a:pt x="9043640" y="788098"/>
                </a:lnTo>
                <a:cubicBezTo>
                  <a:pt x="9043640" y="856295"/>
                  <a:pt x="8988356" y="911579"/>
                  <a:pt x="8920159" y="911579"/>
                </a:cubicBezTo>
                <a:lnTo>
                  <a:pt x="3768183" y="911579"/>
                </a:lnTo>
                <a:lnTo>
                  <a:pt x="1507273" y="911579"/>
                </a:lnTo>
                <a:lnTo>
                  <a:pt x="1507273" y="911579"/>
                </a:lnTo>
                <a:lnTo>
                  <a:pt x="123481" y="911579"/>
                </a:lnTo>
                <a:cubicBezTo>
                  <a:pt x="55284" y="911579"/>
                  <a:pt x="0" y="856295"/>
                  <a:pt x="0" y="788098"/>
                </a:cubicBezTo>
                <a:lnTo>
                  <a:pt x="0" y="479403"/>
                </a:lnTo>
                <a:lnTo>
                  <a:pt x="0" y="294184"/>
                </a:lnTo>
                <a:lnTo>
                  <a:pt x="0" y="294184"/>
                </a:lnTo>
                <a:lnTo>
                  <a:pt x="0" y="294186"/>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児童・生徒が記入する際の条件やポイントなどを入れてください</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（例：メッセージを送るときに </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気をつけなければならないこと</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を</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つ考えて記入してください）</a:t>
            </a:r>
          </a:p>
        </p:txBody>
      </p:sp>
    </p:spTree>
    <p:extLst>
      <p:ext uri="{BB962C8B-B14F-4D97-AF65-F5344CB8AC3E}">
        <p14:creationId xmlns:p14="http://schemas.microsoft.com/office/powerpoint/2010/main" val="3217579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E3F7003-CD91-47C8-AA18-D209B51010E1}"/>
              </a:ext>
            </a:extLst>
          </p:cNvPr>
          <p:cNvSpPr txBox="1"/>
          <p:nvPr/>
        </p:nvSpPr>
        <p:spPr>
          <a:xfrm>
            <a:off x="593363" y="605950"/>
            <a:ext cx="10348332" cy="584775"/>
          </a:xfrm>
          <a:prstGeom prst="rect">
            <a:avLst/>
          </a:prstGeom>
          <a:noFill/>
          <a:ln>
            <a:noFill/>
          </a:ln>
        </p:spPr>
        <p:txBody>
          <a:bodyPr wrap="square" rtlCol="0">
            <a:spAutoFit/>
          </a:bodyPr>
          <a:lstStyle/>
          <a:p>
            <a:r>
              <a:rPr lang="ja-JP" altLang="en-US" sz="3200" b="1" dirty="0">
                <a:latin typeface="Meiryo UI" panose="020B0604030504040204" pitchFamily="50" charset="-128"/>
                <a:ea typeface="Meiryo UI" panose="020B0604030504040204" pitchFamily="50" charset="-128"/>
              </a:rPr>
              <a:t>○○○○○○○○○</a:t>
            </a:r>
            <a:endParaRPr kumimoji="1" lang="ja-JP" altLang="en-US" sz="320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4EBC52E-9B95-4C48-B55F-01B07741C601}"/>
              </a:ext>
            </a:extLst>
          </p:cNvPr>
          <p:cNvSpPr txBox="1"/>
          <p:nvPr/>
        </p:nvSpPr>
        <p:spPr>
          <a:xfrm>
            <a:off x="4806176" y="1553207"/>
            <a:ext cx="6980662" cy="4893647"/>
          </a:xfrm>
          <a:prstGeom prst="rect">
            <a:avLst/>
          </a:prstGeom>
          <a:noFill/>
          <a:ln>
            <a:solidFill>
              <a:schemeClr val="tx1"/>
            </a:solidFill>
          </a:ln>
        </p:spPr>
        <p:txBody>
          <a:bodyPr wrap="squar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私が考えたこと</a:t>
            </a:r>
            <a:r>
              <a:rPr lang="en-US" altLang="ja-JP" sz="2400" dirty="0">
                <a:latin typeface="Meiryo UI" panose="020B0604030504040204" pitchFamily="50" charset="-128"/>
                <a:ea typeface="Meiryo UI" panose="020B0604030504040204" pitchFamily="50" charset="-128"/>
              </a:rPr>
              <a:t>】</a:t>
            </a:r>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B09E396F-77BA-4FFA-8253-322189DABE0E}"/>
              </a:ext>
            </a:extLst>
          </p:cNvPr>
          <p:cNvSpPr/>
          <p:nvPr/>
        </p:nvSpPr>
        <p:spPr>
          <a:xfrm>
            <a:off x="10058977" y="184677"/>
            <a:ext cx="1906858"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pic>
        <p:nvPicPr>
          <p:cNvPr id="2" name="図 1" descr="アプリケーション&#10;&#10;自動的に生成された説明">
            <a:extLst>
              <a:ext uri="{FF2B5EF4-FFF2-40B4-BE49-F238E27FC236}">
                <a16:creationId xmlns:a16="http://schemas.microsoft.com/office/drawing/2014/main" id="{AE573C2B-CE86-52CE-83C9-743697BD9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32" y="1553207"/>
            <a:ext cx="3874137" cy="4893647"/>
          </a:xfrm>
          <a:prstGeom prst="rect">
            <a:avLst/>
          </a:prstGeom>
        </p:spPr>
      </p:pic>
    </p:spTree>
    <p:extLst>
      <p:ext uri="{BB962C8B-B14F-4D97-AF65-F5344CB8AC3E}">
        <p14:creationId xmlns:p14="http://schemas.microsoft.com/office/powerpoint/2010/main" val="3770663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E3F7003-CD91-47C8-AA18-D209B51010E1}"/>
              </a:ext>
            </a:extLst>
          </p:cNvPr>
          <p:cNvSpPr txBox="1"/>
          <p:nvPr/>
        </p:nvSpPr>
        <p:spPr>
          <a:xfrm>
            <a:off x="593363" y="605950"/>
            <a:ext cx="10348332" cy="584775"/>
          </a:xfrm>
          <a:prstGeom prst="rect">
            <a:avLst/>
          </a:prstGeom>
          <a:noFill/>
          <a:ln>
            <a:noFill/>
          </a:ln>
        </p:spPr>
        <p:txBody>
          <a:bodyPr wrap="square" rtlCol="0">
            <a:spAutoFit/>
          </a:bodyPr>
          <a:lstStyle/>
          <a:p>
            <a:r>
              <a:rPr lang="ja-JP" altLang="en-US" sz="3200" b="1" dirty="0">
                <a:latin typeface="Meiryo UI" panose="020B0604030504040204" pitchFamily="50" charset="-128"/>
                <a:ea typeface="Meiryo UI" panose="020B0604030504040204" pitchFamily="50" charset="-128"/>
              </a:rPr>
              <a:t>○○○○○○○○○</a:t>
            </a:r>
            <a:endParaRPr kumimoji="1" lang="ja-JP" altLang="en-US" sz="320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4EBC52E-9B95-4C48-B55F-01B07741C601}"/>
              </a:ext>
            </a:extLst>
          </p:cNvPr>
          <p:cNvSpPr txBox="1"/>
          <p:nvPr/>
        </p:nvSpPr>
        <p:spPr>
          <a:xfrm>
            <a:off x="4806176" y="1553207"/>
            <a:ext cx="6980662" cy="4893647"/>
          </a:xfrm>
          <a:prstGeom prst="rect">
            <a:avLst/>
          </a:prstGeom>
          <a:noFill/>
          <a:ln>
            <a:solidFill>
              <a:schemeClr val="tx1"/>
            </a:solidFill>
          </a:ln>
        </p:spPr>
        <p:txBody>
          <a:bodyPr wrap="squar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私が考えたこと</a:t>
            </a:r>
            <a:r>
              <a:rPr lang="en-US" altLang="ja-JP" sz="2400" dirty="0">
                <a:latin typeface="Meiryo UI" panose="020B0604030504040204" pitchFamily="50" charset="-128"/>
                <a:ea typeface="Meiryo UI" panose="020B0604030504040204" pitchFamily="50" charset="-128"/>
              </a:rPr>
              <a:t>】</a:t>
            </a:r>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B09E396F-77BA-4FFA-8253-322189DABE0E}"/>
              </a:ext>
            </a:extLst>
          </p:cNvPr>
          <p:cNvSpPr/>
          <p:nvPr/>
        </p:nvSpPr>
        <p:spPr>
          <a:xfrm>
            <a:off x="10058977" y="184677"/>
            <a:ext cx="1906858"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4ED6E91-940B-48C7-D3A3-608523DDBED7}"/>
              </a:ext>
            </a:extLst>
          </p:cNvPr>
          <p:cNvPicPr>
            <a:picLocks noChangeAspect="1"/>
          </p:cNvPicPr>
          <p:nvPr/>
        </p:nvPicPr>
        <p:blipFill>
          <a:blip r:embed="rId3"/>
          <a:stretch>
            <a:fillRect/>
          </a:stretch>
        </p:blipFill>
        <p:spPr>
          <a:xfrm>
            <a:off x="405162" y="1553207"/>
            <a:ext cx="4142487" cy="3744084"/>
          </a:xfrm>
          <a:prstGeom prst="rect">
            <a:avLst/>
          </a:prstGeom>
        </p:spPr>
      </p:pic>
    </p:spTree>
    <p:extLst>
      <p:ext uri="{BB962C8B-B14F-4D97-AF65-F5344CB8AC3E}">
        <p14:creationId xmlns:p14="http://schemas.microsoft.com/office/powerpoint/2010/main" val="2857420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E09841C-A2E3-4E7B-A69F-8BF487960449}"/>
              </a:ext>
            </a:extLst>
          </p:cNvPr>
          <p:cNvSpPr/>
          <p:nvPr/>
        </p:nvSpPr>
        <p:spPr>
          <a:xfrm>
            <a:off x="10058977" y="184679"/>
            <a:ext cx="1906858" cy="551302"/>
          </a:xfrm>
          <a:prstGeom prst="rect">
            <a:avLst/>
          </a:prstGeom>
          <a:solidFill>
            <a:srgbClr val="0000FF"/>
          </a:solidFill>
          <a:ln>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（教職員向け）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説明ページ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C5CC8631-A7C1-4A26-8E7F-69623CEB07D1}"/>
              </a:ext>
            </a:extLst>
          </p:cNvPr>
          <p:cNvSpPr/>
          <p:nvPr/>
        </p:nvSpPr>
        <p:spPr>
          <a:xfrm>
            <a:off x="655134" y="2281532"/>
            <a:ext cx="10881731" cy="3116091"/>
          </a:xfrm>
          <a:prstGeom prst="roundRect">
            <a:avLst>
              <a:gd name="adj" fmla="val 7436"/>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200" b="1" u="sng" dirty="0">
                <a:solidFill>
                  <a:schemeClr val="tx1"/>
                </a:solidFill>
                <a:latin typeface="Meiryo UI" panose="020B0604030504040204" pitchFamily="50" charset="-128"/>
                <a:ea typeface="Meiryo UI" panose="020B0604030504040204" pitchFamily="50" charset="-128"/>
              </a:rPr>
              <a:t>誤解を与えないために</a:t>
            </a:r>
          </a:p>
          <a:p>
            <a:pPr>
              <a:lnSpc>
                <a:spcPct val="150000"/>
              </a:lnSpc>
            </a:pPr>
            <a:r>
              <a:rPr kumimoji="1" lang="ja-JP" altLang="en-US" sz="3200" b="1" dirty="0">
                <a:solidFill>
                  <a:schemeClr val="tx1"/>
                </a:solidFill>
                <a:latin typeface="Meiryo UI" panose="020B0604030504040204" pitchFamily="50" charset="-128"/>
                <a:ea typeface="Meiryo UI" panose="020B0604030504040204" pitchFamily="50" charset="-128"/>
              </a:rPr>
              <a:t>「？」と「！」では意味が真逆になることもある文字の会話。記号やスタンプ、</a:t>
            </a:r>
            <a:r>
              <a:rPr kumimoji="1" lang="en-US" altLang="ja-JP" sz="3200" b="1" dirty="0">
                <a:solidFill>
                  <a:schemeClr val="tx1"/>
                </a:solidFill>
                <a:latin typeface="Meiryo UI" panose="020B0604030504040204" pitchFamily="50" charset="-128"/>
                <a:ea typeface="Meiryo UI" panose="020B0604030504040204" pitchFamily="50" charset="-128"/>
              </a:rPr>
              <a:t>(^^)</a:t>
            </a:r>
            <a:r>
              <a:rPr kumimoji="1" lang="ja-JP" altLang="en-US" sz="3200" b="1" dirty="0">
                <a:solidFill>
                  <a:schemeClr val="tx1"/>
                </a:solidFill>
                <a:latin typeface="Meiryo UI" panose="020B0604030504040204" pitchFamily="50" charset="-128"/>
                <a:ea typeface="Meiryo UI" panose="020B0604030504040204" pitchFamily="50" charset="-128"/>
              </a:rPr>
              <a:t>のような顔文字を活用して、気持ちが正しく伝わるよう工夫しながらやりとりすることが大切です。</a:t>
            </a:r>
          </a:p>
        </p:txBody>
      </p:sp>
      <p:sp>
        <p:nvSpPr>
          <p:cNvPr id="14" name="吹き出し: 角を丸めた四角形 13">
            <a:extLst>
              <a:ext uri="{FF2B5EF4-FFF2-40B4-BE49-F238E27FC236}">
                <a16:creationId xmlns:a16="http://schemas.microsoft.com/office/drawing/2014/main" id="{12E5B49E-E9D6-4743-95D7-C69D7B915200}"/>
              </a:ext>
            </a:extLst>
          </p:cNvPr>
          <p:cNvSpPr/>
          <p:nvPr/>
        </p:nvSpPr>
        <p:spPr>
          <a:xfrm>
            <a:off x="655134" y="5661383"/>
            <a:ext cx="10043345" cy="841017"/>
          </a:xfrm>
          <a:custGeom>
            <a:avLst/>
            <a:gdLst>
              <a:gd name="connsiteX0" fmla="*/ 0 w 10881731"/>
              <a:gd name="connsiteY0" fmla="*/ 123481 h 740874"/>
              <a:gd name="connsiteX1" fmla="*/ 123481 w 10881731"/>
              <a:gd name="connsiteY1" fmla="*/ 0 h 740874"/>
              <a:gd name="connsiteX2" fmla="*/ 1813622 w 10881731"/>
              <a:gd name="connsiteY2" fmla="*/ 0 h 740874"/>
              <a:gd name="connsiteX3" fmla="*/ 2789314 w 10881731"/>
              <a:gd name="connsiteY3" fmla="*/ -271064 h 740874"/>
              <a:gd name="connsiteX4" fmla="*/ 4534055 w 10881731"/>
              <a:gd name="connsiteY4" fmla="*/ 0 h 740874"/>
              <a:gd name="connsiteX5" fmla="*/ 10758250 w 10881731"/>
              <a:gd name="connsiteY5" fmla="*/ 0 h 740874"/>
              <a:gd name="connsiteX6" fmla="*/ 10881731 w 10881731"/>
              <a:gd name="connsiteY6" fmla="*/ 123481 h 740874"/>
              <a:gd name="connsiteX7" fmla="*/ 10881731 w 10881731"/>
              <a:gd name="connsiteY7" fmla="*/ 123479 h 740874"/>
              <a:gd name="connsiteX8" fmla="*/ 10881731 w 10881731"/>
              <a:gd name="connsiteY8" fmla="*/ 123479 h 740874"/>
              <a:gd name="connsiteX9" fmla="*/ 10881731 w 10881731"/>
              <a:gd name="connsiteY9" fmla="*/ 308698 h 740874"/>
              <a:gd name="connsiteX10" fmla="*/ 10881731 w 10881731"/>
              <a:gd name="connsiteY10" fmla="*/ 617393 h 740874"/>
              <a:gd name="connsiteX11" fmla="*/ 10758250 w 10881731"/>
              <a:gd name="connsiteY11" fmla="*/ 740874 h 740874"/>
              <a:gd name="connsiteX12" fmla="*/ 4534055 w 10881731"/>
              <a:gd name="connsiteY12" fmla="*/ 740874 h 740874"/>
              <a:gd name="connsiteX13" fmla="*/ 1813622 w 10881731"/>
              <a:gd name="connsiteY13" fmla="*/ 740874 h 740874"/>
              <a:gd name="connsiteX14" fmla="*/ 1813622 w 10881731"/>
              <a:gd name="connsiteY14" fmla="*/ 740874 h 740874"/>
              <a:gd name="connsiteX15" fmla="*/ 123481 w 10881731"/>
              <a:gd name="connsiteY15" fmla="*/ 740874 h 740874"/>
              <a:gd name="connsiteX16" fmla="*/ 0 w 10881731"/>
              <a:gd name="connsiteY16" fmla="*/ 617393 h 740874"/>
              <a:gd name="connsiteX17" fmla="*/ 0 w 10881731"/>
              <a:gd name="connsiteY17" fmla="*/ 308698 h 740874"/>
              <a:gd name="connsiteX18" fmla="*/ 0 w 10881731"/>
              <a:gd name="connsiteY18" fmla="*/ 123479 h 740874"/>
              <a:gd name="connsiteX19" fmla="*/ 0 w 10881731"/>
              <a:gd name="connsiteY19" fmla="*/ 123479 h 740874"/>
              <a:gd name="connsiteX20" fmla="*/ 0 w 10881731"/>
              <a:gd name="connsiteY20" fmla="*/ 123481 h 740874"/>
              <a:gd name="connsiteX0" fmla="*/ 0 w 10881731"/>
              <a:gd name="connsiteY0" fmla="*/ 394545 h 1011938"/>
              <a:gd name="connsiteX1" fmla="*/ 123481 w 10881731"/>
              <a:gd name="connsiteY1" fmla="*/ 271064 h 1011938"/>
              <a:gd name="connsiteX2" fmla="*/ 2291142 w 10881731"/>
              <a:gd name="connsiteY2" fmla="*/ 281224 h 1011938"/>
              <a:gd name="connsiteX3" fmla="*/ 2789314 w 10881731"/>
              <a:gd name="connsiteY3" fmla="*/ 0 h 1011938"/>
              <a:gd name="connsiteX4" fmla="*/ 4534055 w 10881731"/>
              <a:gd name="connsiteY4" fmla="*/ 271064 h 1011938"/>
              <a:gd name="connsiteX5" fmla="*/ 10758250 w 10881731"/>
              <a:gd name="connsiteY5" fmla="*/ 271064 h 1011938"/>
              <a:gd name="connsiteX6" fmla="*/ 10881731 w 10881731"/>
              <a:gd name="connsiteY6" fmla="*/ 394545 h 1011938"/>
              <a:gd name="connsiteX7" fmla="*/ 10881731 w 10881731"/>
              <a:gd name="connsiteY7" fmla="*/ 394543 h 1011938"/>
              <a:gd name="connsiteX8" fmla="*/ 10881731 w 10881731"/>
              <a:gd name="connsiteY8" fmla="*/ 394543 h 1011938"/>
              <a:gd name="connsiteX9" fmla="*/ 10881731 w 10881731"/>
              <a:gd name="connsiteY9" fmla="*/ 579762 h 1011938"/>
              <a:gd name="connsiteX10" fmla="*/ 10881731 w 10881731"/>
              <a:gd name="connsiteY10" fmla="*/ 888457 h 1011938"/>
              <a:gd name="connsiteX11" fmla="*/ 10758250 w 10881731"/>
              <a:gd name="connsiteY11" fmla="*/ 1011938 h 1011938"/>
              <a:gd name="connsiteX12" fmla="*/ 4534055 w 10881731"/>
              <a:gd name="connsiteY12" fmla="*/ 1011938 h 1011938"/>
              <a:gd name="connsiteX13" fmla="*/ 1813622 w 10881731"/>
              <a:gd name="connsiteY13" fmla="*/ 1011938 h 1011938"/>
              <a:gd name="connsiteX14" fmla="*/ 1813622 w 10881731"/>
              <a:gd name="connsiteY14" fmla="*/ 1011938 h 1011938"/>
              <a:gd name="connsiteX15" fmla="*/ 123481 w 10881731"/>
              <a:gd name="connsiteY15" fmla="*/ 1011938 h 1011938"/>
              <a:gd name="connsiteX16" fmla="*/ 0 w 10881731"/>
              <a:gd name="connsiteY16" fmla="*/ 888457 h 1011938"/>
              <a:gd name="connsiteX17" fmla="*/ 0 w 10881731"/>
              <a:gd name="connsiteY17" fmla="*/ 579762 h 1011938"/>
              <a:gd name="connsiteX18" fmla="*/ 0 w 10881731"/>
              <a:gd name="connsiteY18" fmla="*/ 394543 h 1011938"/>
              <a:gd name="connsiteX19" fmla="*/ 0 w 10881731"/>
              <a:gd name="connsiteY19" fmla="*/ 394543 h 1011938"/>
              <a:gd name="connsiteX20" fmla="*/ 0 w 10881731"/>
              <a:gd name="connsiteY20" fmla="*/ 394545 h 1011938"/>
              <a:gd name="connsiteX0" fmla="*/ 0 w 10881731"/>
              <a:gd name="connsiteY0" fmla="*/ 394545 h 1011938"/>
              <a:gd name="connsiteX1" fmla="*/ 123481 w 10881731"/>
              <a:gd name="connsiteY1" fmla="*/ 271064 h 1011938"/>
              <a:gd name="connsiteX2" fmla="*/ 2291142 w 10881731"/>
              <a:gd name="connsiteY2" fmla="*/ 281224 h 1011938"/>
              <a:gd name="connsiteX3" fmla="*/ 2789314 w 10881731"/>
              <a:gd name="connsiteY3" fmla="*/ 0 h 1011938"/>
              <a:gd name="connsiteX4" fmla="*/ 3243735 w 10881731"/>
              <a:gd name="connsiteY4" fmla="*/ 281224 h 1011938"/>
              <a:gd name="connsiteX5" fmla="*/ 10758250 w 10881731"/>
              <a:gd name="connsiteY5" fmla="*/ 271064 h 1011938"/>
              <a:gd name="connsiteX6" fmla="*/ 10881731 w 10881731"/>
              <a:gd name="connsiteY6" fmla="*/ 394545 h 1011938"/>
              <a:gd name="connsiteX7" fmla="*/ 10881731 w 10881731"/>
              <a:gd name="connsiteY7" fmla="*/ 394543 h 1011938"/>
              <a:gd name="connsiteX8" fmla="*/ 10881731 w 10881731"/>
              <a:gd name="connsiteY8" fmla="*/ 394543 h 1011938"/>
              <a:gd name="connsiteX9" fmla="*/ 10881731 w 10881731"/>
              <a:gd name="connsiteY9" fmla="*/ 579762 h 1011938"/>
              <a:gd name="connsiteX10" fmla="*/ 10881731 w 10881731"/>
              <a:gd name="connsiteY10" fmla="*/ 888457 h 1011938"/>
              <a:gd name="connsiteX11" fmla="*/ 10758250 w 10881731"/>
              <a:gd name="connsiteY11" fmla="*/ 1011938 h 1011938"/>
              <a:gd name="connsiteX12" fmla="*/ 4534055 w 10881731"/>
              <a:gd name="connsiteY12" fmla="*/ 1011938 h 1011938"/>
              <a:gd name="connsiteX13" fmla="*/ 1813622 w 10881731"/>
              <a:gd name="connsiteY13" fmla="*/ 1011938 h 1011938"/>
              <a:gd name="connsiteX14" fmla="*/ 1813622 w 10881731"/>
              <a:gd name="connsiteY14" fmla="*/ 1011938 h 1011938"/>
              <a:gd name="connsiteX15" fmla="*/ 123481 w 10881731"/>
              <a:gd name="connsiteY15" fmla="*/ 1011938 h 1011938"/>
              <a:gd name="connsiteX16" fmla="*/ 0 w 10881731"/>
              <a:gd name="connsiteY16" fmla="*/ 888457 h 1011938"/>
              <a:gd name="connsiteX17" fmla="*/ 0 w 10881731"/>
              <a:gd name="connsiteY17" fmla="*/ 579762 h 1011938"/>
              <a:gd name="connsiteX18" fmla="*/ 0 w 10881731"/>
              <a:gd name="connsiteY18" fmla="*/ 394543 h 1011938"/>
              <a:gd name="connsiteX19" fmla="*/ 0 w 10881731"/>
              <a:gd name="connsiteY19" fmla="*/ 394543 h 1011938"/>
              <a:gd name="connsiteX20" fmla="*/ 0 w 10881731"/>
              <a:gd name="connsiteY20" fmla="*/ 394545 h 101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81731" h="1011938">
                <a:moveTo>
                  <a:pt x="0" y="394545"/>
                </a:moveTo>
                <a:cubicBezTo>
                  <a:pt x="0" y="326348"/>
                  <a:pt x="55284" y="271064"/>
                  <a:pt x="123481" y="271064"/>
                </a:cubicBezTo>
                <a:lnTo>
                  <a:pt x="2291142" y="281224"/>
                </a:lnTo>
                <a:lnTo>
                  <a:pt x="2789314" y="0"/>
                </a:lnTo>
                <a:lnTo>
                  <a:pt x="3243735" y="281224"/>
                </a:lnTo>
                <a:lnTo>
                  <a:pt x="10758250" y="271064"/>
                </a:lnTo>
                <a:cubicBezTo>
                  <a:pt x="10826447" y="271064"/>
                  <a:pt x="10881731" y="326348"/>
                  <a:pt x="10881731" y="394545"/>
                </a:cubicBezTo>
                <a:lnTo>
                  <a:pt x="10881731" y="394543"/>
                </a:lnTo>
                <a:lnTo>
                  <a:pt x="10881731" y="394543"/>
                </a:lnTo>
                <a:lnTo>
                  <a:pt x="10881731" y="579762"/>
                </a:lnTo>
                <a:lnTo>
                  <a:pt x="10881731" y="888457"/>
                </a:lnTo>
                <a:cubicBezTo>
                  <a:pt x="10881731" y="956654"/>
                  <a:pt x="10826447" y="1011938"/>
                  <a:pt x="10758250" y="1011938"/>
                </a:cubicBezTo>
                <a:lnTo>
                  <a:pt x="4534055" y="1011938"/>
                </a:lnTo>
                <a:lnTo>
                  <a:pt x="1813622" y="1011938"/>
                </a:lnTo>
                <a:lnTo>
                  <a:pt x="1813622" y="1011938"/>
                </a:lnTo>
                <a:lnTo>
                  <a:pt x="123481" y="1011938"/>
                </a:lnTo>
                <a:cubicBezTo>
                  <a:pt x="55284" y="1011938"/>
                  <a:pt x="0" y="956654"/>
                  <a:pt x="0" y="888457"/>
                </a:cubicBezTo>
                <a:lnTo>
                  <a:pt x="0" y="579762"/>
                </a:lnTo>
                <a:lnTo>
                  <a:pt x="0" y="394543"/>
                </a:lnTo>
                <a:lnTo>
                  <a:pt x="0" y="394543"/>
                </a:lnTo>
                <a:lnTo>
                  <a:pt x="0" y="39454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総務省</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（各事例を紹介する詳細版の</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）から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考えてみよう</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の欄の“</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”のテキストをコピーしてください</a:t>
            </a:r>
            <a:endParaRPr kumimoji="1" lang="ja-JP" altLang="en-US"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539DABB3-DC5D-48B0-B6F6-A9C5777C0F97}"/>
              </a:ext>
            </a:extLst>
          </p:cNvPr>
          <p:cNvSpPr txBox="1"/>
          <p:nvPr/>
        </p:nvSpPr>
        <p:spPr>
          <a:xfrm>
            <a:off x="1154449" y="1242253"/>
            <a:ext cx="9883101" cy="954107"/>
          </a:xfrm>
          <a:prstGeom prst="rect">
            <a:avLst/>
          </a:prstGeom>
          <a:noFill/>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このようなトラブルが起きてしまう原因や、トラブルにならないためのヒント（</a:t>
            </a:r>
            <a:r>
              <a:rPr lang="ja-JP" altLang="en-US" sz="2800" b="1" dirty="0">
                <a:latin typeface="Meiryo UI" panose="020B0604030504040204" pitchFamily="50" charset="-128"/>
                <a:ea typeface="Meiryo UI" panose="020B0604030504040204" pitchFamily="50" charset="-128"/>
              </a:rPr>
              <a:t>解説）を読んでみよう！</a:t>
            </a:r>
            <a:endParaRPr kumimoji="1" lang="en-US" altLang="ja-JP" sz="2800" b="1" dirty="0">
              <a:latin typeface="Meiryo UI" panose="020B0604030504040204" pitchFamily="50" charset="-128"/>
              <a:ea typeface="Meiryo UI" panose="020B0604030504040204" pitchFamily="50" charset="-128"/>
            </a:endParaRPr>
          </a:p>
        </p:txBody>
      </p:sp>
      <p:sp>
        <p:nvSpPr>
          <p:cNvPr id="16" name="吹き出し: 角を丸めた四角形 15">
            <a:extLst>
              <a:ext uri="{FF2B5EF4-FFF2-40B4-BE49-F238E27FC236}">
                <a16:creationId xmlns:a16="http://schemas.microsoft.com/office/drawing/2014/main" id="{7FED5BC7-B4DC-4B9E-934A-74F64F1D0C19}"/>
              </a:ext>
            </a:extLst>
          </p:cNvPr>
          <p:cNvSpPr/>
          <p:nvPr/>
        </p:nvSpPr>
        <p:spPr>
          <a:xfrm>
            <a:off x="8796416" y="2430964"/>
            <a:ext cx="2525122" cy="512958"/>
          </a:xfrm>
          <a:prstGeom prst="wedgeRoundRectCallout">
            <a:avLst>
              <a:gd name="adj1" fmla="val -22496"/>
              <a:gd name="adj2" fmla="val -47457"/>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Meiryo UI" panose="020B0604030504040204" pitchFamily="50" charset="-128"/>
                <a:ea typeface="Meiryo UI" panose="020B0604030504040204" pitchFamily="50" charset="-128"/>
              </a:rPr>
              <a:t>「考えてみよう」の“</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”欄</a:t>
            </a:r>
            <a:endParaRPr kumimoji="1" lang="ja-JP" altLang="en-US" dirty="0">
              <a:latin typeface="Meiryo UI" panose="020B0604030504040204" pitchFamily="50" charset="-128"/>
              <a:ea typeface="Meiryo UI" panose="020B0604030504040204" pitchFamily="50" charset="-128"/>
            </a:endParaRPr>
          </a:p>
        </p:txBody>
      </p:sp>
      <p:sp>
        <p:nvSpPr>
          <p:cNvPr id="17" name="吹き出し: 角を丸めた四角形 16">
            <a:extLst>
              <a:ext uri="{FF2B5EF4-FFF2-40B4-BE49-F238E27FC236}">
                <a16:creationId xmlns:a16="http://schemas.microsoft.com/office/drawing/2014/main" id="{D40A34D5-E976-44CF-9E1F-61C76F267F05}"/>
              </a:ext>
            </a:extLst>
          </p:cNvPr>
          <p:cNvSpPr/>
          <p:nvPr/>
        </p:nvSpPr>
        <p:spPr>
          <a:xfrm>
            <a:off x="655134" y="355600"/>
            <a:ext cx="6101265" cy="886653"/>
          </a:xfrm>
          <a:custGeom>
            <a:avLst/>
            <a:gdLst>
              <a:gd name="connsiteX0" fmla="*/ 0 w 8868007"/>
              <a:gd name="connsiteY0" fmla="*/ 91886 h 551302"/>
              <a:gd name="connsiteX1" fmla="*/ 91886 w 8868007"/>
              <a:gd name="connsiteY1" fmla="*/ 0 h 551302"/>
              <a:gd name="connsiteX2" fmla="*/ 1478001 w 8868007"/>
              <a:gd name="connsiteY2" fmla="*/ 0 h 551302"/>
              <a:gd name="connsiteX3" fmla="*/ 1478001 w 8868007"/>
              <a:gd name="connsiteY3" fmla="*/ 0 h 551302"/>
              <a:gd name="connsiteX4" fmla="*/ 3695003 w 8868007"/>
              <a:gd name="connsiteY4" fmla="*/ 0 h 551302"/>
              <a:gd name="connsiteX5" fmla="*/ 8776121 w 8868007"/>
              <a:gd name="connsiteY5" fmla="*/ 0 h 551302"/>
              <a:gd name="connsiteX6" fmla="*/ 8868007 w 8868007"/>
              <a:gd name="connsiteY6" fmla="*/ 91886 h 551302"/>
              <a:gd name="connsiteX7" fmla="*/ 8868007 w 8868007"/>
              <a:gd name="connsiteY7" fmla="*/ 321593 h 551302"/>
              <a:gd name="connsiteX8" fmla="*/ 8868007 w 8868007"/>
              <a:gd name="connsiteY8" fmla="*/ 321593 h 551302"/>
              <a:gd name="connsiteX9" fmla="*/ 8868007 w 8868007"/>
              <a:gd name="connsiteY9" fmla="*/ 459418 h 551302"/>
              <a:gd name="connsiteX10" fmla="*/ 8868007 w 8868007"/>
              <a:gd name="connsiteY10" fmla="*/ 459416 h 551302"/>
              <a:gd name="connsiteX11" fmla="*/ 8776121 w 8868007"/>
              <a:gd name="connsiteY11" fmla="*/ 551302 h 551302"/>
              <a:gd name="connsiteX12" fmla="*/ 3695003 w 8868007"/>
              <a:gd name="connsiteY12" fmla="*/ 551302 h 551302"/>
              <a:gd name="connsiteX13" fmla="*/ 2674059 w 8868007"/>
              <a:gd name="connsiteY13" fmla="*/ 745090 h 551302"/>
              <a:gd name="connsiteX14" fmla="*/ 1478001 w 8868007"/>
              <a:gd name="connsiteY14" fmla="*/ 551302 h 551302"/>
              <a:gd name="connsiteX15" fmla="*/ 91886 w 8868007"/>
              <a:gd name="connsiteY15" fmla="*/ 551302 h 551302"/>
              <a:gd name="connsiteX16" fmla="*/ 0 w 8868007"/>
              <a:gd name="connsiteY16" fmla="*/ 459416 h 551302"/>
              <a:gd name="connsiteX17" fmla="*/ 0 w 8868007"/>
              <a:gd name="connsiteY17" fmla="*/ 459418 h 551302"/>
              <a:gd name="connsiteX18" fmla="*/ 0 w 8868007"/>
              <a:gd name="connsiteY18" fmla="*/ 321593 h 551302"/>
              <a:gd name="connsiteX19" fmla="*/ 0 w 8868007"/>
              <a:gd name="connsiteY19" fmla="*/ 321593 h 551302"/>
              <a:gd name="connsiteX20" fmla="*/ 0 w 8868007"/>
              <a:gd name="connsiteY20" fmla="*/ 91886 h 551302"/>
              <a:gd name="connsiteX0" fmla="*/ 0 w 8868007"/>
              <a:gd name="connsiteY0" fmla="*/ 91886 h 745090"/>
              <a:gd name="connsiteX1" fmla="*/ 91886 w 8868007"/>
              <a:gd name="connsiteY1" fmla="*/ 0 h 745090"/>
              <a:gd name="connsiteX2" fmla="*/ 1478001 w 8868007"/>
              <a:gd name="connsiteY2" fmla="*/ 0 h 745090"/>
              <a:gd name="connsiteX3" fmla="*/ 1478001 w 8868007"/>
              <a:gd name="connsiteY3" fmla="*/ 0 h 745090"/>
              <a:gd name="connsiteX4" fmla="*/ 3695003 w 8868007"/>
              <a:gd name="connsiteY4" fmla="*/ 0 h 745090"/>
              <a:gd name="connsiteX5" fmla="*/ 8776121 w 8868007"/>
              <a:gd name="connsiteY5" fmla="*/ 0 h 745090"/>
              <a:gd name="connsiteX6" fmla="*/ 8868007 w 8868007"/>
              <a:gd name="connsiteY6" fmla="*/ 91886 h 745090"/>
              <a:gd name="connsiteX7" fmla="*/ 8868007 w 8868007"/>
              <a:gd name="connsiteY7" fmla="*/ 321593 h 745090"/>
              <a:gd name="connsiteX8" fmla="*/ 8868007 w 8868007"/>
              <a:gd name="connsiteY8" fmla="*/ 321593 h 745090"/>
              <a:gd name="connsiteX9" fmla="*/ 8868007 w 8868007"/>
              <a:gd name="connsiteY9" fmla="*/ 459418 h 745090"/>
              <a:gd name="connsiteX10" fmla="*/ 8868007 w 8868007"/>
              <a:gd name="connsiteY10" fmla="*/ 459416 h 745090"/>
              <a:gd name="connsiteX11" fmla="*/ 8776121 w 8868007"/>
              <a:gd name="connsiteY11" fmla="*/ 551302 h 745090"/>
              <a:gd name="connsiteX12" fmla="*/ 3695003 w 8868007"/>
              <a:gd name="connsiteY12" fmla="*/ 551302 h 745090"/>
              <a:gd name="connsiteX13" fmla="*/ 2674059 w 8868007"/>
              <a:gd name="connsiteY13" fmla="*/ 745090 h 745090"/>
              <a:gd name="connsiteX14" fmla="*/ 2351761 w 8868007"/>
              <a:gd name="connsiteY14" fmla="*/ 571622 h 745090"/>
              <a:gd name="connsiteX15" fmla="*/ 91886 w 8868007"/>
              <a:gd name="connsiteY15" fmla="*/ 551302 h 745090"/>
              <a:gd name="connsiteX16" fmla="*/ 0 w 8868007"/>
              <a:gd name="connsiteY16" fmla="*/ 459416 h 745090"/>
              <a:gd name="connsiteX17" fmla="*/ 0 w 8868007"/>
              <a:gd name="connsiteY17" fmla="*/ 459418 h 745090"/>
              <a:gd name="connsiteX18" fmla="*/ 0 w 8868007"/>
              <a:gd name="connsiteY18" fmla="*/ 321593 h 745090"/>
              <a:gd name="connsiteX19" fmla="*/ 0 w 8868007"/>
              <a:gd name="connsiteY19" fmla="*/ 321593 h 745090"/>
              <a:gd name="connsiteX20" fmla="*/ 0 w 8868007"/>
              <a:gd name="connsiteY20" fmla="*/ 91886 h 745090"/>
              <a:gd name="connsiteX0" fmla="*/ 0 w 8868007"/>
              <a:gd name="connsiteY0" fmla="*/ 91886 h 745090"/>
              <a:gd name="connsiteX1" fmla="*/ 91886 w 8868007"/>
              <a:gd name="connsiteY1" fmla="*/ 0 h 745090"/>
              <a:gd name="connsiteX2" fmla="*/ 1478001 w 8868007"/>
              <a:gd name="connsiteY2" fmla="*/ 0 h 745090"/>
              <a:gd name="connsiteX3" fmla="*/ 1478001 w 8868007"/>
              <a:gd name="connsiteY3" fmla="*/ 0 h 745090"/>
              <a:gd name="connsiteX4" fmla="*/ 3695003 w 8868007"/>
              <a:gd name="connsiteY4" fmla="*/ 0 h 745090"/>
              <a:gd name="connsiteX5" fmla="*/ 8776121 w 8868007"/>
              <a:gd name="connsiteY5" fmla="*/ 0 h 745090"/>
              <a:gd name="connsiteX6" fmla="*/ 8868007 w 8868007"/>
              <a:gd name="connsiteY6" fmla="*/ 91886 h 745090"/>
              <a:gd name="connsiteX7" fmla="*/ 8868007 w 8868007"/>
              <a:gd name="connsiteY7" fmla="*/ 321593 h 745090"/>
              <a:gd name="connsiteX8" fmla="*/ 8868007 w 8868007"/>
              <a:gd name="connsiteY8" fmla="*/ 321593 h 745090"/>
              <a:gd name="connsiteX9" fmla="*/ 8868007 w 8868007"/>
              <a:gd name="connsiteY9" fmla="*/ 459418 h 745090"/>
              <a:gd name="connsiteX10" fmla="*/ 8868007 w 8868007"/>
              <a:gd name="connsiteY10" fmla="*/ 459416 h 745090"/>
              <a:gd name="connsiteX11" fmla="*/ 8776121 w 8868007"/>
              <a:gd name="connsiteY11" fmla="*/ 551302 h 745090"/>
              <a:gd name="connsiteX12" fmla="*/ 2993963 w 8868007"/>
              <a:gd name="connsiteY12" fmla="*/ 571622 h 745090"/>
              <a:gd name="connsiteX13" fmla="*/ 2674059 w 8868007"/>
              <a:gd name="connsiteY13" fmla="*/ 745090 h 745090"/>
              <a:gd name="connsiteX14" fmla="*/ 2351761 w 8868007"/>
              <a:gd name="connsiteY14" fmla="*/ 571622 h 745090"/>
              <a:gd name="connsiteX15" fmla="*/ 91886 w 8868007"/>
              <a:gd name="connsiteY15" fmla="*/ 551302 h 745090"/>
              <a:gd name="connsiteX16" fmla="*/ 0 w 8868007"/>
              <a:gd name="connsiteY16" fmla="*/ 459416 h 745090"/>
              <a:gd name="connsiteX17" fmla="*/ 0 w 8868007"/>
              <a:gd name="connsiteY17" fmla="*/ 459418 h 745090"/>
              <a:gd name="connsiteX18" fmla="*/ 0 w 8868007"/>
              <a:gd name="connsiteY18" fmla="*/ 321593 h 745090"/>
              <a:gd name="connsiteX19" fmla="*/ 0 w 8868007"/>
              <a:gd name="connsiteY19" fmla="*/ 321593 h 745090"/>
              <a:gd name="connsiteX20" fmla="*/ 0 w 8868007"/>
              <a:gd name="connsiteY20" fmla="*/ 91886 h 74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68007" h="745090">
                <a:moveTo>
                  <a:pt x="0" y="91886"/>
                </a:moveTo>
                <a:cubicBezTo>
                  <a:pt x="0" y="41139"/>
                  <a:pt x="41139" y="0"/>
                  <a:pt x="91886" y="0"/>
                </a:cubicBezTo>
                <a:lnTo>
                  <a:pt x="1478001" y="0"/>
                </a:lnTo>
                <a:lnTo>
                  <a:pt x="1478001" y="0"/>
                </a:lnTo>
                <a:lnTo>
                  <a:pt x="3695003" y="0"/>
                </a:lnTo>
                <a:lnTo>
                  <a:pt x="8776121" y="0"/>
                </a:lnTo>
                <a:cubicBezTo>
                  <a:pt x="8826868" y="0"/>
                  <a:pt x="8868007" y="41139"/>
                  <a:pt x="8868007" y="91886"/>
                </a:cubicBezTo>
                <a:lnTo>
                  <a:pt x="8868007" y="321593"/>
                </a:lnTo>
                <a:lnTo>
                  <a:pt x="8868007" y="321593"/>
                </a:lnTo>
                <a:lnTo>
                  <a:pt x="8868007" y="459418"/>
                </a:lnTo>
                <a:lnTo>
                  <a:pt x="8868007" y="459416"/>
                </a:lnTo>
                <a:cubicBezTo>
                  <a:pt x="8868007" y="510163"/>
                  <a:pt x="8826868" y="551302"/>
                  <a:pt x="8776121" y="551302"/>
                </a:cubicBezTo>
                <a:lnTo>
                  <a:pt x="2993963" y="571622"/>
                </a:lnTo>
                <a:lnTo>
                  <a:pt x="2674059" y="745090"/>
                </a:lnTo>
                <a:lnTo>
                  <a:pt x="2351761" y="571622"/>
                </a:lnTo>
                <a:lnTo>
                  <a:pt x="91886" y="551302"/>
                </a:lnTo>
                <a:cubicBezTo>
                  <a:pt x="41139" y="551302"/>
                  <a:pt x="0" y="510163"/>
                  <a:pt x="0" y="459416"/>
                </a:cubicBezTo>
                <a:lnTo>
                  <a:pt x="0" y="459418"/>
                </a:lnTo>
                <a:lnTo>
                  <a:pt x="0" y="321593"/>
                </a:lnTo>
                <a:lnTo>
                  <a:pt x="0" y="321593"/>
                </a:lnTo>
                <a:lnTo>
                  <a:pt x="0" y="91886"/>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考えてみよう</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の欄は複数の観点からヒントを記載しています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カリキュラムの目的に合った内容を利用してください</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86184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E09841C-A2E3-4E7B-A69F-8BF487960449}"/>
              </a:ext>
            </a:extLst>
          </p:cNvPr>
          <p:cNvSpPr/>
          <p:nvPr/>
        </p:nvSpPr>
        <p:spPr>
          <a:xfrm>
            <a:off x="10058977" y="184679"/>
            <a:ext cx="1906858" cy="551302"/>
          </a:xfrm>
          <a:prstGeom prst="rect">
            <a:avLst/>
          </a:prstGeom>
          <a:solidFill>
            <a:srgbClr val="0000FF"/>
          </a:solidFill>
          <a:ln>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（教職員向け）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説明ページ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C5CC8631-A7C1-4A26-8E7F-69623CEB07D1}"/>
              </a:ext>
            </a:extLst>
          </p:cNvPr>
          <p:cNvSpPr/>
          <p:nvPr/>
        </p:nvSpPr>
        <p:spPr>
          <a:xfrm>
            <a:off x="655134" y="2281532"/>
            <a:ext cx="10881731" cy="3334215"/>
          </a:xfrm>
          <a:prstGeom prst="roundRect">
            <a:avLst>
              <a:gd name="adj" fmla="val 7436"/>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200" b="1" u="sng" dirty="0">
                <a:solidFill>
                  <a:schemeClr val="tx1"/>
                </a:solidFill>
                <a:latin typeface="Meiryo UI" panose="020B0604030504040204" pitchFamily="50" charset="-128"/>
                <a:ea typeface="Meiryo UI" panose="020B0604030504040204" pitchFamily="50" charset="-128"/>
              </a:rPr>
              <a:t>速くて複雑な会話だから</a:t>
            </a:r>
          </a:p>
          <a:p>
            <a:pPr>
              <a:lnSpc>
                <a:spcPct val="150000"/>
              </a:lnSpc>
            </a:pPr>
            <a:r>
              <a:rPr kumimoji="1" lang="ja-JP" altLang="en-US" sz="3200" b="1" dirty="0">
                <a:solidFill>
                  <a:schemeClr val="tx1"/>
                </a:solidFill>
                <a:latin typeface="Meiryo UI" panose="020B0604030504040204" pitchFamily="50" charset="-128"/>
                <a:ea typeface="Meiryo UI" panose="020B0604030504040204" pitchFamily="50" charset="-128"/>
              </a:rPr>
              <a:t>グループトークはテンポが速く、複数の会話が並行して飛び交います。話の途中で参加すると流れをつかむのが大変ですが、曖昧なままやりとりせず送る前に“見直す”ことを習慣に！</a:t>
            </a:r>
          </a:p>
        </p:txBody>
      </p:sp>
      <p:sp>
        <p:nvSpPr>
          <p:cNvPr id="8" name="テキスト ボックス 7">
            <a:extLst>
              <a:ext uri="{FF2B5EF4-FFF2-40B4-BE49-F238E27FC236}">
                <a16:creationId xmlns:a16="http://schemas.microsoft.com/office/drawing/2014/main" id="{2CAD0089-781E-4F6A-8C12-E20BE33B0B5F}"/>
              </a:ext>
            </a:extLst>
          </p:cNvPr>
          <p:cNvSpPr txBox="1"/>
          <p:nvPr/>
        </p:nvSpPr>
        <p:spPr>
          <a:xfrm>
            <a:off x="1154448" y="907295"/>
            <a:ext cx="9883101" cy="954107"/>
          </a:xfrm>
          <a:prstGeom prst="rect">
            <a:avLst/>
          </a:prstGeom>
          <a:noFill/>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このようなトラブルが起きてしまう原因や、トラブルにならないためのヒント（</a:t>
            </a:r>
            <a:r>
              <a:rPr lang="ja-JP" altLang="en-US" sz="2800" b="1" dirty="0">
                <a:latin typeface="Meiryo UI" panose="020B0604030504040204" pitchFamily="50" charset="-128"/>
                <a:ea typeface="Meiryo UI" panose="020B0604030504040204" pitchFamily="50" charset="-128"/>
              </a:rPr>
              <a:t>解説）を読んでみよう！</a:t>
            </a:r>
            <a:endParaRPr kumimoji="1" lang="en-US" altLang="ja-JP" sz="2800" b="1" dirty="0">
              <a:latin typeface="Meiryo UI" panose="020B0604030504040204" pitchFamily="50" charset="-128"/>
              <a:ea typeface="Meiryo UI" panose="020B0604030504040204" pitchFamily="50" charset="-128"/>
            </a:endParaRPr>
          </a:p>
        </p:txBody>
      </p:sp>
      <p:sp>
        <p:nvSpPr>
          <p:cNvPr id="7" name="吹き出し: 角を丸めた四角形 13">
            <a:extLst>
              <a:ext uri="{FF2B5EF4-FFF2-40B4-BE49-F238E27FC236}">
                <a16:creationId xmlns:a16="http://schemas.microsoft.com/office/drawing/2014/main" id="{D19FAF93-5AA1-4974-B2E3-213268D1ACCF}"/>
              </a:ext>
            </a:extLst>
          </p:cNvPr>
          <p:cNvSpPr/>
          <p:nvPr/>
        </p:nvSpPr>
        <p:spPr>
          <a:xfrm>
            <a:off x="655134" y="5661383"/>
            <a:ext cx="10043345" cy="841017"/>
          </a:xfrm>
          <a:custGeom>
            <a:avLst/>
            <a:gdLst>
              <a:gd name="connsiteX0" fmla="*/ 0 w 10881731"/>
              <a:gd name="connsiteY0" fmla="*/ 123481 h 740874"/>
              <a:gd name="connsiteX1" fmla="*/ 123481 w 10881731"/>
              <a:gd name="connsiteY1" fmla="*/ 0 h 740874"/>
              <a:gd name="connsiteX2" fmla="*/ 1813622 w 10881731"/>
              <a:gd name="connsiteY2" fmla="*/ 0 h 740874"/>
              <a:gd name="connsiteX3" fmla="*/ 2789314 w 10881731"/>
              <a:gd name="connsiteY3" fmla="*/ -271064 h 740874"/>
              <a:gd name="connsiteX4" fmla="*/ 4534055 w 10881731"/>
              <a:gd name="connsiteY4" fmla="*/ 0 h 740874"/>
              <a:gd name="connsiteX5" fmla="*/ 10758250 w 10881731"/>
              <a:gd name="connsiteY5" fmla="*/ 0 h 740874"/>
              <a:gd name="connsiteX6" fmla="*/ 10881731 w 10881731"/>
              <a:gd name="connsiteY6" fmla="*/ 123481 h 740874"/>
              <a:gd name="connsiteX7" fmla="*/ 10881731 w 10881731"/>
              <a:gd name="connsiteY7" fmla="*/ 123479 h 740874"/>
              <a:gd name="connsiteX8" fmla="*/ 10881731 w 10881731"/>
              <a:gd name="connsiteY8" fmla="*/ 123479 h 740874"/>
              <a:gd name="connsiteX9" fmla="*/ 10881731 w 10881731"/>
              <a:gd name="connsiteY9" fmla="*/ 308698 h 740874"/>
              <a:gd name="connsiteX10" fmla="*/ 10881731 w 10881731"/>
              <a:gd name="connsiteY10" fmla="*/ 617393 h 740874"/>
              <a:gd name="connsiteX11" fmla="*/ 10758250 w 10881731"/>
              <a:gd name="connsiteY11" fmla="*/ 740874 h 740874"/>
              <a:gd name="connsiteX12" fmla="*/ 4534055 w 10881731"/>
              <a:gd name="connsiteY12" fmla="*/ 740874 h 740874"/>
              <a:gd name="connsiteX13" fmla="*/ 1813622 w 10881731"/>
              <a:gd name="connsiteY13" fmla="*/ 740874 h 740874"/>
              <a:gd name="connsiteX14" fmla="*/ 1813622 w 10881731"/>
              <a:gd name="connsiteY14" fmla="*/ 740874 h 740874"/>
              <a:gd name="connsiteX15" fmla="*/ 123481 w 10881731"/>
              <a:gd name="connsiteY15" fmla="*/ 740874 h 740874"/>
              <a:gd name="connsiteX16" fmla="*/ 0 w 10881731"/>
              <a:gd name="connsiteY16" fmla="*/ 617393 h 740874"/>
              <a:gd name="connsiteX17" fmla="*/ 0 w 10881731"/>
              <a:gd name="connsiteY17" fmla="*/ 308698 h 740874"/>
              <a:gd name="connsiteX18" fmla="*/ 0 w 10881731"/>
              <a:gd name="connsiteY18" fmla="*/ 123479 h 740874"/>
              <a:gd name="connsiteX19" fmla="*/ 0 w 10881731"/>
              <a:gd name="connsiteY19" fmla="*/ 123479 h 740874"/>
              <a:gd name="connsiteX20" fmla="*/ 0 w 10881731"/>
              <a:gd name="connsiteY20" fmla="*/ 123481 h 740874"/>
              <a:gd name="connsiteX0" fmla="*/ 0 w 10881731"/>
              <a:gd name="connsiteY0" fmla="*/ 394545 h 1011938"/>
              <a:gd name="connsiteX1" fmla="*/ 123481 w 10881731"/>
              <a:gd name="connsiteY1" fmla="*/ 271064 h 1011938"/>
              <a:gd name="connsiteX2" fmla="*/ 2291142 w 10881731"/>
              <a:gd name="connsiteY2" fmla="*/ 281224 h 1011938"/>
              <a:gd name="connsiteX3" fmla="*/ 2789314 w 10881731"/>
              <a:gd name="connsiteY3" fmla="*/ 0 h 1011938"/>
              <a:gd name="connsiteX4" fmla="*/ 4534055 w 10881731"/>
              <a:gd name="connsiteY4" fmla="*/ 271064 h 1011938"/>
              <a:gd name="connsiteX5" fmla="*/ 10758250 w 10881731"/>
              <a:gd name="connsiteY5" fmla="*/ 271064 h 1011938"/>
              <a:gd name="connsiteX6" fmla="*/ 10881731 w 10881731"/>
              <a:gd name="connsiteY6" fmla="*/ 394545 h 1011938"/>
              <a:gd name="connsiteX7" fmla="*/ 10881731 w 10881731"/>
              <a:gd name="connsiteY7" fmla="*/ 394543 h 1011938"/>
              <a:gd name="connsiteX8" fmla="*/ 10881731 w 10881731"/>
              <a:gd name="connsiteY8" fmla="*/ 394543 h 1011938"/>
              <a:gd name="connsiteX9" fmla="*/ 10881731 w 10881731"/>
              <a:gd name="connsiteY9" fmla="*/ 579762 h 1011938"/>
              <a:gd name="connsiteX10" fmla="*/ 10881731 w 10881731"/>
              <a:gd name="connsiteY10" fmla="*/ 888457 h 1011938"/>
              <a:gd name="connsiteX11" fmla="*/ 10758250 w 10881731"/>
              <a:gd name="connsiteY11" fmla="*/ 1011938 h 1011938"/>
              <a:gd name="connsiteX12" fmla="*/ 4534055 w 10881731"/>
              <a:gd name="connsiteY12" fmla="*/ 1011938 h 1011938"/>
              <a:gd name="connsiteX13" fmla="*/ 1813622 w 10881731"/>
              <a:gd name="connsiteY13" fmla="*/ 1011938 h 1011938"/>
              <a:gd name="connsiteX14" fmla="*/ 1813622 w 10881731"/>
              <a:gd name="connsiteY14" fmla="*/ 1011938 h 1011938"/>
              <a:gd name="connsiteX15" fmla="*/ 123481 w 10881731"/>
              <a:gd name="connsiteY15" fmla="*/ 1011938 h 1011938"/>
              <a:gd name="connsiteX16" fmla="*/ 0 w 10881731"/>
              <a:gd name="connsiteY16" fmla="*/ 888457 h 1011938"/>
              <a:gd name="connsiteX17" fmla="*/ 0 w 10881731"/>
              <a:gd name="connsiteY17" fmla="*/ 579762 h 1011938"/>
              <a:gd name="connsiteX18" fmla="*/ 0 w 10881731"/>
              <a:gd name="connsiteY18" fmla="*/ 394543 h 1011938"/>
              <a:gd name="connsiteX19" fmla="*/ 0 w 10881731"/>
              <a:gd name="connsiteY19" fmla="*/ 394543 h 1011938"/>
              <a:gd name="connsiteX20" fmla="*/ 0 w 10881731"/>
              <a:gd name="connsiteY20" fmla="*/ 394545 h 1011938"/>
              <a:gd name="connsiteX0" fmla="*/ 0 w 10881731"/>
              <a:gd name="connsiteY0" fmla="*/ 394545 h 1011938"/>
              <a:gd name="connsiteX1" fmla="*/ 123481 w 10881731"/>
              <a:gd name="connsiteY1" fmla="*/ 271064 h 1011938"/>
              <a:gd name="connsiteX2" fmla="*/ 2291142 w 10881731"/>
              <a:gd name="connsiteY2" fmla="*/ 281224 h 1011938"/>
              <a:gd name="connsiteX3" fmla="*/ 2789314 w 10881731"/>
              <a:gd name="connsiteY3" fmla="*/ 0 h 1011938"/>
              <a:gd name="connsiteX4" fmla="*/ 3243735 w 10881731"/>
              <a:gd name="connsiteY4" fmla="*/ 281224 h 1011938"/>
              <a:gd name="connsiteX5" fmla="*/ 10758250 w 10881731"/>
              <a:gd name="connsiteY5" fmla="*/ 271064 h 1011938"/>
              <a:gd name="connsiteX6" fmla="*/ 10881731 w 10881731"/>
              <a:gd name="connsiteY6" fmla="*/ 394545 h 1011938"/>
              <a:gd name="connsiteX7" fmla="*/ 10881731 w 10881731"/>
              <a:gd name="connsiteY7" fmla="*/ 394543 h 1011938"/>
              <a:gd name="connsiteX8" fmla="*/ 10881731 w 10881731"/>
              <a:gd name="connsiteY8" fmla="*/ 394543 h 1011938"/>
              <a:gd name="connsiteX9" fmla="*/ 10881731 w 10881731"/>
              <a:gd name="connsiteY9" fmla="*/ 579762 h 1011938"/>
              <a:gd name="connsiteX10" fmla="*/ 10881731 w 10881731"/>
              <a:gd name="connsiteY10" fmla="*/ 888457 h 1011938"/>
              <a:gd name="connsiteX11" fmla="*/ 10758250 w 10881731"/>
              <a:gd name="connsiteY11" fmla="*/ 1011938 h 1011938"/>
              <a:gd name="connsiteX12" fmla="*/ 4534055 w 10881731"/>
              <a:gd name="connsiteY12" fmla="*/ 1011938 h 1011938"/>
              <a:gd name="connsiteX13" fmla="*/ 1813622 w 10881731"/>
              <a:gd name="connsiteY13" fmla="*/ 1011938 h 1011938"/>
              <a:gd name="connsiteX14" fmla="*/ 1813622 w 10881731"/>
              <a:gd name="connsiteY14" fmla="*/ 1011938 h 1011938"/>
              <a:gd name="connsiteX15" fmla="*/ 123481 w 10881731"/>
              <a:gd name="connsiteY15" fmla="*/ 1011938 h 1011938"/>
              <a:gd name="connsiteX16" fmla="*/ 0 w 10881731"/>
              <a:gd name="connsiteY16" fmla="*/ 888457 h 1011938"/>
              <a:gd name="connsiteX17" fmla="*/ 0 w 10881731"/>
              <a:gd name="connsiteY17" fmla="*/ 579762 h 1011938"/>
              <a:gd name="connsiteX18" fmla="*/ 0 w 10881731"/>
              <a:gd name="connsiteY18" fmla="*/ 394543 h 1011938"/>
              <a:gd name="connsiteX19" fmla="*/ 0 w 10881731"/>
              <a:gd name="connsiteY19" fmla="*/ 394543 h 1011938"/>
              <a:gd name="connsiteX20" fmla="*/ 0 w 10881731"/>
              <a:gd name="connsiteY20" fmla="*/ 394545 h 101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81731" h="1011938">
                <a:moveTo>
                  <a:pt x="0" y="394545"/>
                </a:moveTo>
                <a:cubicBezTo>
                  <a:pt x="0" y="326348"/>
                  <a:pt x="55284" y="271064"/>
                  <a:pt x="123481" y="271064"/>
                </a:cubicBezTo>
                <a:lnTo>
                  <a:pt x="2291142" y="281224"/>
                </a:lnTo>
                <a:lnTo>
                  <a:pt x="2789314" y="0"/>
                </a:lnTo>
                <a:lnTo>
                  <a:pt x="3243735" y="281224"/>
                </a:lnTo>
                <a:lnTo>
                  <a:pt x="10758250" y="271064"/>
                </a:lnTo>
                <a:cubicBezTo>
                  <a:pt x="10826447" y="271064"/>
                  <a:pt x="10881731" y="326348"/>
                  <a:pt x="10881731" y="394545"/>
                </a:cubicBezTo>
                <a:lnTo>
                  <a:pt x="10881731" y="394543"/>
                </a:lnTo>
                <a:lnTo>
                  <a:pt x="10881731" y="394543"/>
                </a:lnTo>
                <a:lnTo>
                  <a:pt x="10881731" y="579762"/>
                </a:lnTo>
                <a:lnTo>
                  <a:pt x="10881731" y="888457"/>
                </a:lnTo>
                <a:cubicBezTo>
                  <a:pt x="10881731" y="956654"/>
                  <a:pt x="10826447" y="1011938"/>
                  <a:pt x="10758250" y="1011938"/>
                </a:cubicBezTo>
                <a:lnTo>
                  <a:pt x="4534055" y="1011938"/>
                </a:lnTo>
                <a:lnTo>
                  <a:pt x="1813622" y="1011938"/>
                </a:lnTo>
                <a:lnTo>
                  <a:pt x="1813622" y="1011938"/>
                </a:lnTo>
                <a:lnTo>
                  <a:pt x="123481" y="1011938"/>
                </a:lnTo>
                <a:cubicBezTo>
                  <a:pt x="55284" y="1011938"/>
                  <a:pt x="0" y="956654"/>
                  <a:pt x="0" y="888457"/>
                </a:cubicBezTo>
                <a:lnTo>
                  <a:pt x="0" y="579762"/>
                </a:lnTo>
                <a:lnTo>
                  <a:pt x="0" y="394543"/>
                </a:lnTo>
                <a:lnTo>
                  <a:pt x="0" y="394543"/>
                </a:lnTo>
                <a:lnTo>
                  <a:pt x="0" y="39454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総務省</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（各事例を紹介する詳細版の</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）から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考えてみよう</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の欄の“</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”のテキストをコピーしてください</a:t>
            </a:r>
            <a:endParaRPr kumimoji="1" lang="ja-JP" altLang="en-US" dirty="0">
              <a:latin typeface="Meiryo UI" panose="020B0604030504040204" pitchFamily="50" charset="-128"/>
              <a:ea typeface="Meiryo UI" panose="020B0604030504040204" pitchFamily="50" charset="-128"/>
            </a:endParaRPr>
          </a:p>
        </p:txBody>
      </p:sp>
      <p:sp>
        <p:nvSpPr>
          <p:cNvPr id="11" name="吹き出し: 角を丸めた四角形 10">
            <a:extLst>
              <a:ext uri="{FF2B5EF4-FFF2-40B4-BE49-F238E27FC236}">
                <a16:creationId xmlns:a16="http://schemas.microsoft.com/office/drawing/2014/main" id="{893ABE4C-65B0-44C6-B6C2-3A7D5147D84E}"/>
              </a:ext>
            </a:extLst>
          </p:cNvPr>
          <p:cNvSpPr/>
          <p:nvPr/>
        </p:nvSpPr>
        <p:spPr>
          <a:xfrm>
            <a:off x="8796416" y="2430964"/>
            <a:ext cx="2525122" cy="512958"/>
          </a:xfrm>
          <a:prstGeom prst="wedgeRoundRectCallout">
            <a:avLst>
              <a:gd name="adj1" fmla="val -22496"/>
              <a:gd name="adj2" fmla="val -47457"/>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Meiryo UI" panose="020B0604030504040204" pitchFamily="50" charset="-128"/>
                <a:ea typeface="Meiryo UI" panose="020B0604030504040204" pitchFamily="50" charset="-128"/>
              </a:rPr>
              <a:t>「考えてみよう」の“</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”欄</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56352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E09841C-A2E3-4E7B-A69F-8BF487960449}"/>
              </a:ext>
            </a:extLst>
          </p:cNvPr>
          <p:cNvSpPr/>
          <p:nvPr/>
        </p:nvSpPr>
        <p:spPr>
          <a:xfrm>
            <a:off x="10058977" y="184679"/>
            <a:ext cx="1906858" cy="551302"/>
          </a:xfrm>
          <a:prstGeom prst="rect">
            <a:avLst/>
          </a:prstGeom>
          <a:solidFill>
            <a:srgbClr val="0000FF"/>
          </a:solidFill>
          <a:ln>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（教職員向け）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説明ページ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C5CC8631-A7C1-4A26-8E7F-69623CEB07D1}"/>
              </a:ext>
            </a:extLst>
          </p:cNvPr>
          <p:cNvSpPr/>
          <p:nvPr/>
        </p:nvSpPr>
        <p:spPr>
          <a:xfrm>
            <a:off x="655134" y="2281532"/>
            <a:ext cx="10881731" cy="3334215"/>
          </a:xfrm>
          <a:prstGeom prst="roundRect">
            <a:avLst>
              <a:gd name="adj" fmla="val 7436"/>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200" b="1" u="sng" dirty="0">
                <a:solidFill>
                  <a:schemeClr val="tx1"/>
                </a:solidFill>
                <a:latin typeface="Meiryo UI" panose="020B0604030504040204" pitchFamily="50" charset="-128"/>
                <a:ea typeface="Meiryo UI" panose="020B0604030504040204" pitchFamily="50" charset="-128"/>
              </a:rPr>
              <a:t>ムカッ！イラッ！としたら</a:t>
            </a:r>
          </a:p>
          <a:p>
            <a:pPr>
              <a:lnSpc>
                <a:spcPct val="150000"/>
              </a:lnSpc>
            </a:pPr>
            <a:r>
              <a:rPr kumimoji="1" lang="ja-JP" altLang="en-US" sz="3200" b="1" dirty="0">
                <a:solidFill>
                  <a:schemeClr val="tx1"/>
                </a:solidFill>
                <a:latin typeface="Meiryo UI" panose="020B0604030504040204" pitchFamily="50" charset="-128"/>
                <a:ea typeface="Meiryo UI" panose="020B0604030504040204" pitchFamily="50" charset="-128"/>
              </a:rPr>
              <a:t>どんな相手でも、嫌な気持ちになることはあります。そんなときは感情をすぐにぶつけず、一呼吸して考えて。文字だとケンカになりそうなら、電話で話してみるのも良い方法です。</a:t>
            </a:r>
          </a:p>
        </p:txBody>
      </p:sp>
      <p:sp>
        <p:nvSpPr>
          <p:cNvPr id="6" name="テキスト ボックス 5">
            <a:extLst>
              <a:ext uri="{FF2B5EF4-FFF2-40B4-BE49-F238E27FC236}">
                <a16:creationId xmlns:a16="http://schemas.microsoft.com/office/drawing/2014/main" id="{3E39CD9E-0448-4E6E-BC46-2E480E4A7939}"/>
              </a:ext>
            </a:extLst>
          </p:cNvPr>
          <p:cNvSpPr txBox="1"/>
          <p:nvPr/>
        </p:nvSpPr>
        <p:spPr>
          <a:xfrm>
            <a:off x="1154448" y="907295"/>
            <a:ext cx="9883101" cy="954107"/>
          </a:xfrm>
          <a:prstGeom prst="rect">
            <a:avLst/>
          </a:prstGeom>
          <a:noFill/>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このようなトラブルが起きてしまう原因や、トラブルにならないためのヒント（</a:t>
            </a:r>
            <a:r>
              <a:rPr lang="ja-JP" altLang="en-US" sz="2800" b="1" dirty="0">
                <a:latin typeface="Meiryo UI" panose="020B0604030504040204" pitchFamily="50" charset="-128"/>
                <a:ea typeface="Meiryo UI" panose="020B0604030504040204" pitchFamily="50" charset="-128"/>
              </a:rPr>
              <a:t>解説）を読んでみよう！</a:t>
            </a:r>
            <a:endParaRPr kumimoji="1" lang="en-US" altLang="ja-JP" sz="2800" b="1" dirty="0">
              <a:latin typeface="Meiryo UI" panose="020B0604030504040204" pitchFamily="50" charset="-128"/>
              <a:ea typeface="Meiryo UI" panose="020B0604030504040204" pitchFamily="50" charset="-128"/>
            </a:endParaRPr>
          </a:p>
        </p:txBody>
      </p:sp>
      <p:sp>
        <p:nvSpPr>
          <p:cNvPr id="7" name="吹き出し: 角を丸めた四角形 13">
            <a:extLst>
              <a:ext uri="{FF2B5EF4-FFF2-40B4-BE49-F238E27FC236}">
                <a16:creationId xmlns:a16="http://schemas.microsoft.com/office/drawing/2014/main" id="{FD400B76-3C59-457E-AFE5-16DA1B8C243A}"/>
              </a:ext>
            </a:extLst>
          </p:cNvPr>
          <p:cNvSpPr/>
          <p:nvPr/>
        </p:nvSpPr>
        <p:spPr>
          <a:xfrm>
            <a:off x="655134" y="5661383"/>
            <a:ext cx="10043345" cy="841017"/>
          </a:xfrm>
          <a:custGeom>
            <a:avLst/>
            <a:gdLst>
              <a:gd name="connsiteX0" fmla="*/ 0 w 10881731"/>
              <a:gd name="connsiteY0" fmla="*/ 123481 h 740874"/>
              <a:gd name="connsiteX1" fmla="*/ 123481 w 10881731"/>
              <a:gd name="connsiteY1" fmla="*/ 0 h 740874"/>
              <a:gd name="connsiteX2" fmla="*/ 1813622 w 10881731"/>
              <a:gd name="connsiteY2" fmla="*/ 0 h 740874"/>
              <a:gd name="connsiteX3" fmla="*/ 2789314 w 10881731"/>
              <a:gd name="connsiteY3" fmla="*/ -271064 h 740874"/>
              <a:gd name="connsiteX4" fmla="*/ 4534055 w 10881731"/>
              <a:gd name="connsiteY4" fmla="*/ 0 h 740874"/>
              <a:gd name="connsiteX5" fmla="*/ 10758250 w 10881731"/>
              <a:gd name="connsiteY5" fmla="*/ 0 h 740874"/>
              <a:gd name="connsiteX6" fmla="*/ 10881731 w 10881731"/>
              <a:gd name="connsiteY6" fmla="*/ 123481 h 740874"/>
              <a:gd name="connsiteX7" fmla="*/ 10881731 w 10881731"/>
              <a:gd name="connsiteY7" fmla="*/ 123479 h 740874"/>
              <a:gd name="connsiteX8" fmla="*/ 10881731 w 10881731"/>
              <a:gd name="connsiteY8" fmla="*/ 123479 h 740874"/>
              <a:gd name="connsiteX9" fmla="*/ 10881731 w 10881731"/>
              <a:gd name="connsiteY9" fmla="*/ 308698 h 740874"/>
              <a:gd name="connsiteX10" fmla="*/ 10881731 w 10881731"/>
              <a:gd name="connsiteY10" fmla="*/ 617393 h 740874"/>
              <a:gd name="connsiteX11" fmla="*/ 10758250 w 10881731"/>
              <a:gd name="connsiteY11" fmla="*/ 740874 h 740874"/>
              <a:gd name="connsiteX12" fmla="*/ 4534055 w 10881731"/>
              <a:gd name="connsiteY12" fmla="*/ 740874 h 740874"/>
              <a:gd name="connsiteX13" fmla="*/ 1813622 w 10881731"/>
              <a:gd name="connsiteY13" fmla="*/ 740874 h 740874"/>
              <a:gd name="connsiteX14" fmla="*/ 1813622 w 10881731"/>
              <a:gd name="connsiteY14" fmla="*/ 740874 h 740874"/>
              <a:gd name="connsiteX15" fmla="*/ 123481 w 10881731"/>
              <a:gd name="connsiteY15" fmla="*/ 740874 h 740874"/>
              <a:gd name="connsiteX16" fmla="*/ 0 w 10881731"/>
              <a:gd name="connsiteY16" fmla="*/ 617393 h 740874"/>
              <a:gd name="connsiteX17" fmla="*/ 0 w 10881731"/>
              <a:gd name="connsiteY17" fmla="*/ 308698 h 740874"/>
              <a:gd name="connsiteX18" fmla="*/ 0 w 10881731"/>
              <a:gd name="connsiteY18" fmla="*/ 123479 h 740874"/>
              <a:gd name="connsiteX19" fmla="*/ 0 w 10881731"/>
              <a:gd name="connsiteY19" fmla="*/ 123479 h 740874"/>
              <a:gd name="connsiteX20" fmla="*/ 0 w 10881731"/>
              <a:gd name="connsiteY20" fmla="*/ 123481 h 740874"/>
              <a:gd name="connsiteX0" fmla="*/ 0 w 10881731"/>
              <a:gd name="connsiteY0" fmla="*/ 394545 h 1011938"/>
              <a:gd name="connsiteX1" fmla="*/ 123481 w 10881731"/>
              <a:gd name="connsiteY1" fmla="*/ 271064 h 1011938"/>
              <a:gd name="connsiteX2" fmla="*/ 2291142 w 10881731"/>
              <a:gd name="connsiteY2" fmla="*/ 281224 h 1011938"/>
              <a:gd name="connsiteX3" fmla="*/ 2789314 w 10881731"/>
              <a:gd name="connsiteY3" fmla="*/ 0 h 1011938"/>
              <a:gd name="connsiteX4" fmla="*/ 4534055 w 10881731"/>
              <a:gd name="connsiteY4" fmla="*/ 271064 h 1011938"/>
              <a:gd name="connsiteX5" fmla="*/ 10758250 w 10881731"/>
              <a:gd name="connsiteY5" fmla="*/ 271064 h 1011938"/>
              <a:gd name="connsiteX6" fmla="*/ 10881731 w 10881731"/>
              <a:gd name="connsiteY6" fmla="*/ 394545 h 1011938"/>
              <a:gd name="connsiteX7" fmla="*/ 10881731 w 10881731"/>
              <a:gd name="connsiteY7" fmla="*/ 394543 h 1011938"/>
              <a:gd name="connsiteX8" fmla="*/ 10881731 w 10881731"/>
              <a:gd name="connsiteY8" fmla="*/ 394543 h 1011938"/>
              <a:gd name="connsiteX9" fmla="*/ 10881731 w 10881731"/>
              <a:gd name="connsiteY9" fmla="*/ 579762 h 1011938"/>
              <a:gd name="connsiteX10" fmla="*/ 10881731 w 10881731"/>
              <a:gd name="connsiteY10" fmla="*/ 888457 h 1011938"/>
              <a:gd name="connsiteX11" fmla="*/ 10758250 w 10881731"/>
              <a:gd name="connsiteY11" fmla="*/ 1011938 h 1011938"/>
              <a:gd name="connsiteX12" fmla="*/ 4534055 w 10881731"/>
              <a:gd name="connsiteY12" fmla="*/ 1011938 h 1011938"/>
              <a:gd name="connsiteX13" fmla="*/ 1813622 w 10881731"/>
              <a:gd name="connsiteY13" fmla="*/ 1011938 h 1011938"/>
              <a:gd name="connsiteX14" fmla="*/ 1813622 w 10881731"/>
              <a:gd name="connsiteY14" fmla="*/ 1011938 h 1011938"/>
              <a:gd name="connsiteX15" fmla="*/ 123481 w 10881731"/>
              <a:gd name="connsiteY15" fmla="*/ 1011938 h 1011938"/>
              <a:gd name="connsiteX16" fmla="*/ 0 w 10881731"/>
              <a:gd name="connsiteY16" fmla="*/ 888457 h 1011938"/>
              <a:gd name="connsiteX17" fmla="*/ 0 w 10881731"/>
              <a:gd name="connsiteY17" fmla="*/ 579762 h 1011938"/>
              <a:gd name="connsiteX18" fmla="*/ 0 w 10881731"/>
              <a:gd name="connsiteY18" fmla="*/ 394543 h 1011938"/>
              <a:gd name="connsiteX19" fmla="*/ 0 w 10881731"/>
              <a:gd name="connsiteY19" fmla="*/ 394543 h 1011938"/>
              <a:gd name="connsiteX20" fmla="*/ 0 w 10881731"/>
              <a:gd name="connsiteY20" fmla="*/ 394545 h 1011938"/>
              <a:gd name="connsiteX0" fmla="*/ 0 w 10881731"/>
              <a:gd name="connsiteY0" fmla="*/ 394545 h 1011938"/>
              <a:gd name="connsiteX1" fmla="*/ 123481 w 10881731"/>
              <a:gd name="connsiteY1" fmla="*/ 271064 h 1011938"/>
              <a:gd name="connsiteX2" fmla="*/ 2291142 w 10881731"/>
              <a:gd name="connsiteY2" fmla="*/ 281224 h 1011938"/>
              <a:gd name="connsiteX3" fmla="*/ 2789314 w 10881731"/>
              <a:gd name="connsiteY3" fmla="*/ 0 h 1011938"/>
              <a:gd name="connsiteX4" fmla="*/ 3243735 w 10881731"/>
              <a:gd name="connsiteY4" fmla="*/ 281224 h 1011938"/>
              <a:gd name="connsiteX5" fmla="*/ 10758250 w 10881731"/>
              <a:gd name="connsiteY5" fmla="*/ 271064 h 1011938"/>
              <a:gd name="connsiteX6" fmla="*/ 10881731 w 10881731"/>
              <a:gd name="connsiteY6" fmla="*/ 394545 h 1011938"/>
              <a:gd name="connsiteX7" fmla="*/ 10881731 w 10881731"/>
              <a:gd name="connsiteY7" fmla="*/ 394543 h 1011938"/>
              <a:gd name="connsiteX8" fmla="*/ 10881731 w 10881731"/>
              <a:gd name="connsiteY8" fmla="*/ 394543 h 1011938"/>
              <a:gd name="connsiteX9" fmla="*/ 10881731 w 10881731"/>
              <a:gd name="connsiteY9" fmla="*/ 579762 h 1011938"/>
              <a:gd name="connsiteX10" fmla="*/ 10881731 w 10881731"/>
              <a:gd name="connsiteY10" fmla="*/ 888457 h 1011938"/>
              <a:gd name="connsiteX11" fmla="*/ 10758250 w 10881731"/>
              <a:gd name="connsiteY11" fmla="*/ 1011938 h 1011938"/>
              <a:gd name="connsiteX12" fmla="*/ 4534055 w 10881731"/>
              <a:gd name="connsiteY12" fmla="*/ 1011938 h 1011938"/>
              <a:gd name="connsiteX13" fmla="*/ 1813622 w 10881731"/>
              <a:gd name="connsiteY13" fmla="*/ 1011938 h 1011938"/>
              <a:gd name="connsiteX14" fmla="*/ 1813622 w 10881731"/>
              <a:gd name="connsiteY14" fmla="*/ 1011938 h 1011938"/>
              <a:gd name="connsiteX15" fmla="*/ 123481 w 10881731"/>
              <a:gd name="connsiteY15" fmla="*/ 1011938 h 1011938"/>
              <a:gd name="connsiteX16" fmla="*/ 0 w 10881731"/>
              <a:gd name="connsiteY16" fmla="*/ 888457 h 1011938"/>
              <a:gd name="connsiteX17" fmla="*/ 0 w 10881731"/>
              <a:gd name="connsiteY17" fmla="*/ 579762 h 1011938"/>
              <a:gd name="connsiteX18" fmla="*/ 0 w 10881731"/>
              <a:gd name="connsiteY18" fmla="*/ 394543 h 1011938"/>
              <a:gd name="connsiteX19" fmla="*/ 0 w 10881731"/>
              <a:gd name="connsiteY19" fmla="*/ 394543 h 1011938"/>
              <a:gd name="connsiteX20" fmla="*/ 0 w 10881731"/>
              <a:gd name="connsiteY20" fmla="*/ 394545 h 101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81731" h="1011938">
                <a:moveTo>
                  <a:pt x="0" y="394545"/>
                </a:moveTo>
                <a:cubicBezTo>
                  <a:pt x="0" y="326348"/>
                  <a:pt x="55284" y="271064"/>
                  <a:pt x="123481" y="271064"/>
                </a:cubicBezTo>
                <a:lnTo>
                  <a:pt x="2291142" y="281224"/>
                </a:lnTo>
                <a:lnTo>
                  <a:pt x="2789314" y="0"/>
                </a:lnTo>
                <a:lnTo>
                  <a:pt x="3243735" y="281224"/>
                </a:lnTo>
                <a:lnTo>
                  <a:pt x="10758250" y="271064"/>
                </a:lnTo>
                <a:cubicBezTo>
                  <a:pt x="10826447" y="271064"/>
                  <a:pt x="10881731" y="326348"/>
                  <a:pt x="10881731" y="394545"/>
                </a:cubicBezTo>
                <a:lnTo>
                  <a:pt x="10881731" y="394543"/>
                </a:lnTo>
                <a:lnTo>
                  <a:pt x="10881731" y="394543"/>
                </a:lnTo>
                <a:lnTo>
                  <a:pt x="10881731" y="579762"/>
                </a:lnTo>
                <a:lnTo>
                  <a:pt x="10881731" y="888457"/>
                </a:lnTo>
                <a:cubicBezTo>
                  <a:pt x="10881731" y="956654"/>
                  <a:pt x="10826447" y="1011938"/>
                  <a:pt x="10758250" y="1011938"/>
                </a:cubicBezTo>
                <a:lnTo>
                  <a:pt x="4534055" y="1011938"/>
                </a:lnTo>
                <a:lnTo>
                  <a:pt x="1813622" y="1011938"/>
                </a:lnTo>
                <a:lnTo>
                  <a:pt x="1813622" y="1011938"/>
                </a:lnTo>
                <a:lnTo>
                  <a:pt x="123481" y="1011938"/>
                </a:lnTo>
                <a:cubicBezTo>
                  <a:pt x="55284" y="1011938"/>
                  <a:pt x="0" y="956654"/>
                  <a:pt x="0" y="888457"/>
                </a:cubicBezTo>
                <a:lnTo>
                  <a:pt x="0" y="579762"/>
                </a:lnTo>
                <a:lnTo>
                  <a:pt x="0" y="394543"/>
                </a:lnTo>
                <a:lnTo>
                  <a:pt x="0" y="394543"/>
                </a:lnTo>
                <a:lnTo>
                  <a:pt x="0" y="39454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総務省</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（各事例を紹介する詳細版の</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）から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考えてみよう</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の欄の“</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”のテキストをコピーしてください</a:t>
            </a:r>
            <a:endParaRPr kumimoji="1" lang="ja-JP" altLang="en-US" dirty="0">
              <a:latin typeface="Meiryo UI" panose="020B0604030504040204" pitchFamily="50" charset="-128"/>
              <a:ea typeface="Meiryo UI" panose="020B0604030504040204" pitchFamily="50" charset="-128"/>
            </a:endParaRPr>
          </a:p>
        </p:txBody>
      </p:sp>
      <p:sp>
        <p:nvSpPr>
          <p:cNvPr id="10" name="吹き出し: 角を丸めた四角形 9">
            <a:extLst>
              <a:ext uri="{FF2B5EF4-FFF2-40B4-BE49-F238E27FC236}">
                <a16:creationId xmlns:a16="http://schemas.microsoft.com/office/drawing/2014/main" id="{F3998D00-2909-4EF1-B8B6-FBAA70161C92}"/>
              </a:ext>
            </a:extLst>
          </p:cNvPr>
          <p:cNvSpPr/>
          <p:nvPr/>
        </p:nvSpPr>
        <p:spPr>
          <a:xfrm>
            <a:off x="8796416" y="2430964"/>
            <a:ext cx="2525122" cy="512958"/>
          </a:xfrm>
          <a:prstGeom prst="wedgeRoundRectCallout">
            <a:avLst>
              <a:gd name="adj1" fmla="val -22496"/>
              <a:gd name="adj2" fmla="val -47457"/>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Meiryo UI" panose="020B0604030504040204" pitchFamily="50" charset="-128"/>
                <a:ea typeface="Meiryo UI" panose="020B0604030504040204" pitchFamily="50" charset="-128"/>
              </a:rPr>
              <a:t>「考えてみよう」の“</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”欄</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3390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539DABB3-DC5D-48B0-B6F6-A9C5777C0F97}"/>
              </a:ext>
            </a:extLst>
          </p:cNvPr>
          <p:cNvSpPr txBox="1"/>
          <p:nvPr/>
        </p:nvSpPr>
        <p:spPr>
          <a:xfrm>
            <a:off x="1154449" y="996925"/>
            <a:ext cx="9883101" cy="954107"/>
          </a:xfrm>
          <a:prstGeom prst="rect">
            <a:avLst/>
          </a:prstGeom>
          <a:noFill/>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このようなトラブルが起きてしまう原因や、トラブルにならないためのヒント（</a:t>
            </a:r>
            <a:r>
              <a:rPr lang="ja-JP" altLang="en-US" sz="2800" b="1" dirty="0">
                <a:latin typeface="Meiryo UI" panose="020B0604030504040204" pitchFamily="50" charset="-128"/>
                <a:ea typeface="Meiryo UI" panose="020B0604030504040204" pitchFamily="50" charset="-128"/>
              </a:rPr>
              <a:t>解説）を読んでみよう！</a:t>
            </a:r>
            <a:endParaRPr kumimoji="1" lang="en-US" altLang="ja-JP" sz="2800" b="1"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956EE36A-6949-4CA8-83EC-80496B6B06AB}"/>
              </a:ext>
            </a:extLst>
          </p:cNvPr>
          <p:cNvSpPr/>
          <p:nvPr/>
        </p:nvSpPr>
        <p:spPr>
          <a:xfrm>
            <a:off x="10058977" y="184677"/>
            <a:ext cx="1906858"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82B4DC06-2224-F3DC-69CF-585FC8BEAA84}"/>
              </a:ext>
            </a:extLst>
          </p:cNvPr>
          <p:cNvSpPr/>
          <p:nvPr/>
        </p:nvSpPr>
        <p:spPr>
          <a:xfrm>
            <a:off x="655134" y="2281532"/>
            <a:ext cx="10881731" cy="3116091"/>
          </a:xfrm>
          <a:prstGeom prst="roundRect">
            <a:avLst>
              <a:gd name="adj" fmla="val 7436"/>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200" b="1" u="sng" dirty="0">
                <a:solidFill>
                  <a:schemeClr val="tx1"/>
                </a:solidFill>
                <a:latin typeface="Meiryo UI" panose="020B0604030504040204" pitchFamily="50" charset="-128"/>
                <a:ea typeface="Meiryo UI" panose="020B0604030504040204" pitchFamily="50" charset="-128"/>
              </a:rPr>
              <a:t>誤解を与えないために</a:t>
            </a:r>
          </a:p>
          <a:p>
            <a:pPr>
              <a:lnSpc>
                <a:spcPct val="150000"/>
              </a:lnSpc>
            </a:pPr>
            <a:r>
              <a:rPr kumimoji="1" lang="ja-JP" altLang="en-US" sz="3200" b="1" dirty="0">
                <a:solidFill>
                  <a:schemeClr val="tx1"/>
                </a:solidFill>
                <a:latin typeface="Meiryo UI" panose="020B0604030504040204" pitchFamily="50" charset="-128"/>
                <a:ea typeface="Meiryo UI" panose="020B0604030504040204" pitchFamily="50" charset="-128"/>
              </a:rPr>
              <a:t>「？」と「！」では意味が真逆になることもある文字の会話。記号やスタンプ、</a:t>
            </a:r>
            <a:r>
              <a:rPr kumimoji="1" lang="en-US" altLang="ja-JP" sz="3200" b="1" dirty="0">
                <a:solidFill>
                  <a:schemeClr val="tx1"/>
                </a:solidFill>
                <a:latin typeface="Meiryo UI" panose="020B0604030504040204" pitchFamily="50" charset="-128"/>
                <a:ea typeface="Meiryo UI" panose="020B0604030504040204" pitchFamily="50" charset="-128"/>
              </a:rPr>
              <a:t>(^^)</a:t>
            </a:r>
            <a:r>
              <a:rPr kumimoji="1" lang="ja-JP" altLang="en-US" sz="3200" b="1" dirty="0">
                <a:solidFill>
                  <a:schemeClr val="tx1"/>
                </a:solidFill>
                <a:latin typeface="Meiryo UI" panose="020B0604030504040204" pitchFamily="50" charset="-128"/>
                <a:ea typeface="Meiryo UI" panose="020B0604030504040204" pitchFamily="50" charset="-128"/>
              </a:rPr>
              <a:t>のような顔文字を活用して、気持ちが正しく伝わるよう工夫しながらやりとりすることが大切です。</a:t>
            </a:r>
          </a:p>
        </p:txBody>
      </p:sp>
    </p:spTree>
    <p:extLst>
      <p:ext uri="{BB962C8B-B14F-4D97-AF65-F5344CB8AC3E}">
        <p14:creationId xmlns:p14="http://schemas.microsoft.com/office/powerpoint/2010/main" val="2905575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539DABB3-DC5D-48B0-B6F6-A9C5777C0F97}"/>
              </a:ext>
            </a:extLst>
          </p:cNvPr>
          <p:cNvSpPr txBox="1"/>
          <p:nvPr/>
        </p:nvSpPr>
        <p:spPr>
          <a:xfrm>
            <a:off x="1154449" y="996925"/>
            <a:ext cx="9883101" cy="954107"/>
          </a:xfrm>
          <a:prstGeom prst="rect">
            <a:avLst/>
          </a:prstGeom>
          <a:noFill/>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このようなトラブルが起きてしまう原因や、トラブルにならないためのヒント（</a:t>
            </a:r>
            <a:r>
              <a:rPr lang="ja-JP" altLang="en-US" sz="2800" b="1" dirty="0">
                <a:latin typeface="Meiryo UI" panose="020B0604030504040204" pitchFamily="50" charset="-128"/>
                <a:ea typeface="Meiryo UI" panose="020B0604030504040204" pitchFamily="50" charset="-128"/>
              </a:rPr>
              <a:t>解説）を読んでみよう！</a:t>
            </a:r>
            <a:endParaRPr kumimoji="1" lang="en-US" altLang="ja-JP" sz="2800" b="1"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EFCB2D54-D90D-492F-9EF9-2B2FC7986D3E}"/>
              </a:ext>
            </a:extLst>
          </p:cNvPr>
          <p:cNvSpPr/>
          <p:nvPr/>
        </p:nvSpPr>
        <p:spPr>
          <a:xfrm>
            <a:off x="10058977" y="184677"/>
            <a:ext cx="1906858"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8D56B4CC-FD3D-0486-6A13-A4D102047EC0}"/>
              </a:ext>
            </a:extLst>
          </p:cNvPr>
          <p:cNvSpPr/>
          <p:nvPr/>
        </p:nvSpPr>
        <p:spPr>
          <a:xfrm>
            <a:off x="655134" y="2281532"/>
            <a:ext cx="10881731" cy="3334215"/>
          </a:xfrm>
          <a:prstGeom prst="roundRect">
            <a:avLst>
              <a:gd name="adj" fmla="val 7436"/>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200" b="1" u="sng" dirty="0">
                <a:solidFill>
                  <a:schemeClr val="tx1"/>
                </a:solidFill>
                <a:latin typeface="Meiryo UI" panose="020B0604030504040204" pitchFamily="50" charset="-128"/>
                <a:ea typeface="Meiryo UI" panose="020B0604030504040204" pitchFamily="50" charset="-128"/>
              </a:rPr>
              <a:t>速くて複雑な会話だから</a:t>
            </a:r>
          </a:p>
          <a:p>
            <a:pPr>
              <a:lnSpc>
                <a:spcPct val="150000"/>
              </a:lnSpc>
            </a:pPr>
            <a:r>
              <a:rPr kumimoji="1" lang="ja-JP" altLang="en-US" sz="3200" b="1" dirty="0">
                <a:solidFill>
                  <a:schemeClr val="tx1"/>
                </a:solidFill>
                <a:latin typeface="Meiryo UI" panose="020B0604030504040204" pitchFamily="50" charset="-128"/>
                <a:ea typeface="Meiryo UI" panose="020B0604030504040204" pitchFamily="50" charset="-128"/>
              </a:rPr>
              <a:t>グループトークはテンポが速く、複数の会話が並行して飛び交います。話の途中で参加すると流れをつかむのが大変ですが、曖昧なままやりとりせず送る前に“見直す”ことを習慣に！</a:t>
            </a:r>
          </a:p>
        </p:txBody>
      </p:sp>
    </p:spTree>
    <p:extLst>
      <p:ext uri="{BB962C8B-B14F-4D97-AF65-F5344CB8AC3E}">
        <p14:creationId xmlns:p14="http://schemas.microsoft.com/office/powerpoint/2010/main" val="3776911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ブローチ 5">
            <a:extLst>
              <a:ext uri="{FF2B5EF4-FFF2-40B4-BE49-F238E27FC236}">
                <a16:creationId xmlns:a16="http://schemas.microsoft.com/office/drawing/2014/main" id="{0BFFEAC9-A35E-4949-8EB4-D4F998CA8B90}"/>
              </a:ext>
            </a:extLst>
          </p:cNvPr>
          <p:cNvSpPr/>
          <p:nvPr/>
        </p:nvSpPr>
        <p:spPr>
          <a:xfrm>
            <a:off x="312234" y="334536"/>
            <a:ext cx="11560098" cy="6122019"/>
          </a:xfrm>
          <a:prstGeom prst="plaque">
            <a:avLst>
              <a:gd name="adj" fmla="val 3334"/>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200000"/>
              </a:lnSpc>
            </a:pPr>
            <a:endParaRPr lang="en-US" altLang="ja-JP" sz="800" b="1" dirty="0">
              <a:solidFill>
                <a:schemeClr val="tx1"/>
              </a:solidFill>
              <a:latin typeface="Meiryo UI" panose="020B0604030504040204" pitchFamily="50" charset="-128"/>
              <a:ea typeface="Meiryo UI" panose="020B0604030504040204" pitchFamily="50" charset="-128"/>
            </a:endParaRPr>
          </a:p>
          <a:p>
            <a:pPr marL="177800">
              <a:lnSpc>
                <a:spcPct val="200000"/>
              </a:lnSpc>
              <a:tabLst>
                <a:tab pos="10761663" algn="l"/>
              </a:tabLst>
            </a:pPr>
            <a:r>
              <a:rPr lang="ja-JP" altLang="en-US" sz="2400" b="1" dirty="0">
                <a:solidFill>
                  <a:schemeClr val="tx1"/>
                </a:solidFill>
                <a:latin typeface="Meiryo UI" panose="020B0604030504040204" pitchFamily="50" charset="-128"/>
                <a:ea typeface="Meiryo UI" panose="020B0604030504040204" pitchFamily="50" charset="-128"/>
              </a:rPr>
              <a:t>この資料は総務省が発行する「インターネットトラブル事例集（</a:t>
            </a:r>
            <a:r>
              <a:rPr lang="en-US" altLang="ja-JP" sz="2400" b="1" dirty="0">
                <a:solidFill>
                  <a:schemeClr val="tx1"/>
                </a:solidFill>
                <a:latin typeface="Meiryo UI" panose="020B0604030504040204" pitchFamily="50" charset="-128"/>
                <a:ea typeface="Meiryo UI" panose="020B0604030504040204" pitchFamily="50" charset="-128"/>
              </a:rPr>
              <a:t>2024</a:t>
            </a:r>
            <a:r>
              <a:rPr lang="ja-JP" altLang="en-US" sz="2400" b="1" dirty="0">
                <a:solidFill>
                  <a:schemeClr val="tx1"/>
                </a:solidFill>
                <a:latin typeface="Meiryo UI" panose="020B0604030504040204" pitchFamily="50" charset="-128"/>
                <a:ea typeface="Meiryo UI" panose="020B0604030504040204" pitchFamily="50" charset="-128"/>
              </a:rPr>
              <a:t>年版）」に掲載しているコミュニケーション上のトラブル 「事例１：文字だけのコミュニケーションは意外と難しい！？」 を例として取り上げ、</a:t>
            </a:r>
            <a:r>
              <a:rPr lang="en-US" altLang="ja-JP" sz="2400" b="1" dirty="0">
                <a:solidFill>
                  <a:schemeClr val="tx1"/>
                </a:solidFill>
                <a:latin typeface="Meiryo UI" panose="020B0604030504040204" pitchFamily="50" charset="-128"/>
                <a:ea typeface="Meiryo UI" panose="020B0604030504040204" pitchFamily="50" charset="-128"/>
              </a:rPr>
              <a:t>PC</a:t>
            </a:r>
            <a:r>
              <a:rPr lang="ja-JP" altLang="en-US" sz="2400" b="1" dirty="0">
                <a:solidFill>
                  <a:schemeClr val="tx1"/>
                </a:solidFill>
                <a:latin typeface="Meiryo UI" panose="020B0604030504040204" pitchFamily="50" charset="-128"/>
                <a:ea typeface="Meiryo UI" panose="020B0604030504040204" pitchFamily="50" charset="-128"/>
              </a:rPr>
              <a:t>等を利用した学習の進め方の例を記載しています。</a:t>
            </a:r>
            <a:endParaRPr lang="en-US" altLang="ja-JP" sz="2400" b="1" dirty="0">
              <a:solidFill>
                <a:schemeClr val="tx1"/>
              </a:solidFill>
              <a:latin typeface="Meiryo UI" panose="020B0604030504040204" pitchFamily="50" charset="-128"/>
              <a:ea typeface="Meiryo UI" panose="020B0604030504040204" pitchFamily="50" charset="-128"/>
            </a:endParaRPr>
          </a:p>
          <a:p>
            <a:pPr marL="177800">
              <a:lnSpc>
                <a:spcPct val="200000"/>
              </a:lnSpc>
              <a:tabLst>
                <a:tab pos="10761663" algn="l"/>
              </a:tabLst>
            </a:pPr>
            <a:r>
              <a:rPr lang="ja-JP" altLang="en-US" sz="2400" b="1" dirty="0">
                <a:solidFill>
                  <a:schemeClr val="tx1"/>
                </a:solidFill>
                <a:latin typeface="Meiryo UI" panose="020B0604030504040204" pitchFamily="50" charset="-128"/>
                <a:ea typeface="Meiryo UI" panose="020B0604030504040204" pitchFamily="50" charset="-128"/>
              </a:rPr>
              <a:t>なお、各事例の詳細は、次の</a:t>
            </a:r>
            <a:r>
              <a:rPr lang="en-US" altLang="ja-JP" sz="2400" b="1" dirty="0">
                <a:solidFill>
                  <a:schemeClr val="tx1"/>
                </a:solidFill>
                <a:latin typeface="Meiryo UI" panose="020B0604030504040204" pitchFamily="50" charset="-128"/>
                <a:ea typeface="Meiryo UI" panose="020B0604030504040204" pitchFamily="50" charset="-128"/>
              </a:rPr>
              <a:t>URL</a:t>
            </a:r>
            <a:r>
              <a:rPr lang="ja-JP" altLang="en-US" sz="2400" b="1" dirty="0">
                <a:solidFill>
                  <a:schemeClr val="tx1"/>
                </a:solidFill>
                <a:latin typeface="Meiryo UI" panose="020B0604030504040204" pitchFamily="50" charset="-128"/>
                <a:ea typeface="Meiryo UI" panose="020B0604030504040204" pitchFamily="50" charset="-128"/>
              </a:rPr>
              <a:t>からご確認ください。</a:t>
            </a:r>
            <a:endParaRPr lang="en-US" altLang="ja-JP" sz="2400" b="1" dirty="0">
              <a:solidFill>
                <a:schemeClr val="tx1"/>
              </a:solidFill>
              <a:latin typeface="Meiryo UI" panose="020B0604030504040204" pitchFamily="50" charset="-128"/>
              <a:ea typeface="Meiryo UI" panose="020B0604030504040204" pitchFamily="50" charset="-128"/>
            </a:endParaRPr>
          </a:p>
          <a:p>
            <a:r>
              <a:rPr lang="ja-JP" altLang="en-US" sz="2400" b="1" dirty="0">
                <a:solidFill>
                  <a:schemeClr val="tx1"/>
                </a:solidFill>
                <a:latin typeface="Meiryo UI" panose="020B0604030504040204" pitchFamily="50" charset="-128"/>
                <a:ea typeface="Meiryo UI" panose="020B0604030504040204" pitchFamily="50" charset="-128"/>
              </a:rPr>
              <a:t>　　</a:t>
            </a:r>
            <a:endParaRPr kumimoji="1" lang="ja-JP" altLang="en-US" sz="2400" dirty="0">
              <a:solidFill>
                <a:schemeClr val="tx1"/>
              </a:solidFill>
            </a:endParaRPr>
          </a:p>
        </p:txBody>
      </p:sp>
      <p:sp>
        <p:nvSpPr>
          <p:cNvPr id="2" name="四角形: 角を丸くする 1">
            <a:extLst>
              <a:ext uri="{FF2B5EF4-FFF2-40B4-BE49-F238E27FC236}">
                <a16:creationId xmlns:a16="http://schemas.microsoft.com/office/drawing/2014/main" id="{15B806D2-A4BE-45E4-B3FD-D5C6E9449306}"/>
              </a:ext>
            </a:extLst>
          </p:cNvPr>
          <p:cNvSpPr/>
          <p:nvPr/>
        </p:nvSpPr>
        <p:spPr>
          <a:xfrm>
            <a:off x="439570" y="4312656"/>
            <a:ext cx="11073161" cy="1003610"/>
          </a:xfrm>
          <a:prstGeom prst="roundRect">
            <a:avLst>
              <a:gd name="adj" fmla="val 10163"/>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b="1" dirty="0">
                <a:solidFill>
                  <a:schemeClr val="tx1"/>
                </a:solidFill>
                <a:latin typeface="Meiryo UI" panose="020B0604030504040204" pitchFamily="50" charset="-128"/>
                <a:ea typeface="Meiryo UI" panose="020B0604030504040204" pitchFamily="50" charset="-128"/>
              </a:rPr>
              <a:t>総務省　「上手にネットと付き合おう！～安心・安全なインターネット利用ガイド～」　インターネットトラブル事例集　　</a:t>
            </a:r>
          </a:p>
          <a:p>
            <a:pPr algn="ctr">
              <a:lnSpc>
                <a:spcPct val="150000"/>
              </a:lnSpc>
            </a:pPr>
            <a:r>
              <a:rPr kumimoji="1" lang="en-US" altLang="ja-JP" dirty="0">
                <a:solidFill>
                  <a:schemeClr val="tx1"/>
                </a:solidFill>
                <a:latin typeface="Meiryo UI" panose="020B0604030504040204" pitchFamily="50" charset="-128"/>
                <a:ea typeface="Meiryo UI" panose="020B0604030504040204" pitchFamily="50" charset="-128"/>
                <a:hlinkClick r:id="rId3"/>
              </a:rPr>
              <a:t>https://www.soumu.go.jp/use_the_internet_wisely/trouble/</a:t>
            </a:r>
            <a:endParaRPr kumimoji="1"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4708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539DABB3-DC5D-48B0-B6F6-A9C5777C0F97}"/>
              </a:ext>
            </a:extLst>
          </p:cNvPr>
          <p:cNvSpPr txBox="1"/>
          <p:nvPr/>
        </p:nvSpPr>
        <p:spPr>
          <a:xfrm>
            <a:off x="1154449" y="996925"/>
            <a:ext cx="9883101" cy="954107"/>
          </a:xfrm>
          <a:prstGeom prst="rect">
            <a:avLst/>
          </a:prstGeom>
          <a:noFill/>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このようなトラブルが起きてしまう原因や、トラブルにならないためのヒント（</a:t>
            </a:r>
            <a:r>
              <a:rPr lang="ja-JP" altLang="en-US" sz="2800" b="1" dirty="0">
                <a:latin typeface="Meiryo UI" panose="020B0604030504040204" pitchFamily="50" charset="-128"/>
                <a:ea typeface="Meiryo UI" panose="020B0604030504040204" pitchFamily="50" charset="-128"/>
              </a:rPr>
              <a:t>解説）を読んでみよう！</a:t>
            </a:r>
            <a:endParaRPr kumimoji="1" lang="en-US" altLang="ja-JP" sz="2800" b="1"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B948A8AC-2A84-4820-B25B-2C8D56981112}"/>
              </a:ext>
            </a:extLst>
          </p:cNvPr>
          <p:cNvSpPr/>
          <p:nvPr/>
        </p:nvSpPr>
        <p:spPr>
          <a:xfrm>
            <a:off x="10058977" y="184677"/>
            <a:ext cx="1906858"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E417AF34-60B0-CAD2-42F4-FEBB5729A509}"/>
              </a:ext>
            </a:extLst>
          </p:cNvPr>
          <p:cNvSpPr/>
          <p:nvPr/>
        </p:nvSpPr>
        <p:spPr>
          <a:xfrm>
            <a:off x="655134" y="2281532"/>
            <a:ext cx="10881731" cy="3334215"/>
          </a:xfrm>
          <a:prstGeom prst="roundRect">
            <a:avLst>
              <a:gd name="adj" fmla="val 7436"/>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200" b="1" u="sng" dirty="0">
                <a:solidFill>
                  <a:schemeClr val="tx1"/>
                </a:solidFill>
                <a:latin typeface="Meiryo UI" panose="020B0604030504040204" pitchFamily="50" charset="-128"/>
                <a:ea typeface="Meiryo UI" panose="020B0604030504040204" pitchFamily="50" charset="-128"/>
              </a:rPr>
              <a:t>ムカッ！イラッ！としたら</a:t>
            </a:r>
          </a:p>
          <a:p>
            <a:pPr>
              <a:lnSpc>
                <a:spcPct val="150000"/>
              </a:lnSpc>
            </a:pPr>
            <a:r>
              <a:rPr kumimoji="1" lang="ja-JP" altLang="en-US" sz="3200" b="1" dirty="0">
                <a:solidFill>
                  <a:schemeClr val="tx1"/>
                </a:solidFill>
                <a:latin typeface="Meiryo UI" panose="020B0604030504040204" pitchFamily="50" charset="-128"/>
                <a:ea typeface="Meiryo UI" panose="020B0604030504040204" pitchFamily="50" charset="-128"/>
              </a:rPr>
              <a:t>どんな相手でも、嫌な気持ちになることはあります。そんなときは感情をすぐにぶつけず、一呼吸して考えて。文字だとケンカになりそうなら、電話で話してみるのも良い方法です。</a:t>
            </a:r>
          </a:p>
        </p:txBody>
      </p:sp>
    </p:spTree>
    <p:extLst>
      <p:ext uri="{BB962C8B-B14F-4D97-AF65-F5344CB8AC3E}">
        <p14:creationId xmlns:p14="http://schemas.microsoft.com/office/powerpoint/2010/main" val="4239566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ブローチ 5">
            <a:extLst>
              <a:ext uri="{FF2B5EF4-FFF2-40B4-BE49-F238E27FC236}">
                <a16:creationId xmlns:a16="http://schemas.microsoft.com/office/drawing/2014/main" id="{0BFFEAC9-A35E-4949-8EB4-D4F998CA8B90}"/>
              </a:ext>
            </a:extLst>
          </p:cNvPr>
          <p:cNvSpPr/>
          <p:nvPr/>
        </p:nvSpPr>
        <p:spPr>
          <a:xfrm>
            <a:off x="312234" y="418171"/>
            <a:ext cx="11560098" cy="6021658"/>
          </a:xfrm>
          <a:prstGeom prst="plaque">
            <a:avLst>
              <a:gd name="adj" fmla="val 3334"/>
            </a:avLst>
          </a:prstGeom>
          <a:noFill/>
          <a:ln w="5715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ja-JP" altLang="en-US" sz="2000" b="1" dirty="0">
                <a:solidFill>
                  <a:schemeClr val="tx1"/>
                </a:solidFill>
                <a:latin typeface="Meiryo UI" panose="020B0604030504040204" pitchFamily="50" charset="-128"/>
                <a:ea typeface="Meiryo UI" panose="020B0604030504040204" pitchFamily="50" charset="-128"/>
              </a:rPr>
              <a:t>インターネットトラブル事例集（</a:t>
            </a:r>
            <a:r>
              <a:rPr lang="en-US" altLang="ja-JP" sz="2000" b="1" dirty="0">
                <a:solidFill>
                  <a:schemeClr val="tx1"/>
                </a:solidFill>
                <a:latin typeface="Meiryo UI" panose="020B0604030504040204" pitchFamily="50" charset="-128"/>
                <a:ea typeface="Meiryo UI" panose="020B0604030504040204" pitchFamily="50" charset="-128"/>
              </a:rPr>
              <a:t>2024</a:t>
            </a:r>
            <a:r>
              <a:rPr lang="ja-JP" altLang="en-US" sz="2000" b="1" dirty="0">
                <a:solidFill>
                  <a:schemeClr val="tx1"/>
                </a:solidFill>
                <a:latin typeface="Meiryo UI" panose="020B0604030504040204" pitchFamily="50" charset="-128"/>
                <a:ea typeface="Meiryo UI" panose="020B0604030504040204" pitchFamily="50" charset="-128"/>
              </a:rPr>
              <a:t>年版）　教職員参考資料</a:t>
            </a:r>
            <a:endParaRPr lang="en-US" altLang="ja-JP" sz="2000" b="1" dirty="0">
              <a:solidFill>
                <a:schemeClr val="tx1"/>
              </a:solidFill>
              <a:latin typeface="Meiryo UI" panose="020B0604030504040204" pitchFamily="50" charset="-128"/>
              <a:ea typeface="Meiryo UI" panose="020B0604030504040204" pitchFamily="50" charset="-128"/>
            </a:endParaRPr>
          </a:p>
          <a:p>
            <a:pPr algn="ctr">
              <a:lnSpc>
                <a:spcPct val="150000"/>
              </a:lnSpc>
            </a:pPr>
            <a:r>
              <a:rPr lang="ja-JP" altLang="en-US" sz="2000" b="1" dirty="0">
                <a:solidFill>
                  <a:schemeClr val="tx1"/>
                </a:solidFill>
                <a:latin typeface="Meiryo UI" panose="020B0604030504040204" pitchFamily="50" charset="-128"/>
                <a:ea typeface="Meiryo UI" panose="020B0604030504040204" pitchFamily="50" charset="-128"/>
              </a:rPr>
              <a:t>総務省　</a:t>
            </a:r>
            <a:r>
              <a:rPr lang="zh-TW" altLang="en-US" sz="2000" b="1" dirty="0">
                <a:solidFill>
                  <a:schemeClr val="tx1"/>
                </a:solidFill>
                <a:latin typeface="Meiryo UI" panose="020B0604030504040204" pitchFamily="50" charset="-128"/>
                <a:ea typeface="Meiryo UI" panose="020B0604030504040204" pitchFamily="50" charset="-128"/>
              </a:rPr>
              <a:t>情報流通行政局 情報流通振興課</a:t>
            </a:r>
            <a:r>
              <a:rPr lang="ja-JP" altLang="en-US" sz="2000" b="1" dirty="0">
                <a:solidFill>
                  <a:schemeClr val="tx1"/>
                </a:solidFill>
                <a:latin typeface="Meiryo UI" panose="020B0604030504040204" pitchFamily="50" charset="-128"/>
                <a:ea typeface="Meiryo UI" panose="020B0604030504040204" pitchFamily="50" charset="-128"/>
              </a:rPr>
              <a:t>　</a:t>
            </a:r>
            <a:r>
              <a:rPr lang="zh-TW" altLang="en-US" sz="2000" b="1" dirty="0">
                <a:solidFill>
                  <a:schemeClr val="tx1"/>
                </a:solidFill>
                <a:latin typeface="Meiryo UI" panose="020B0604030504040204" pitchFamily="50" charset="-128"/>
                <a:ea typeface="Meiryo UI" panose="020B0604030504040204" pitchFamily="50" charset="-128"/>
              </a:rPr>
              <a:t>情報流通適正化推進室　　</a:t>
            </a:r>
          </a:p>
          <a:p>
            <a:pPr algn="ctr">
              <a:lnSpc>
                <a:spcPct val="150000"/>
              </a:lnSpc>
            </a:pPr>
            <a:endParaRPr lang="en-US" altLang="ja-JP" sz="20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68243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ブローチ 5">
            <a:extLst>
              <a:ext uri="{FF2B5EF4-FFF2-40B4-BE49-F238E27FC236}">
                <a16:creationId xmlns:a16="http://schemas.microsoft.com/office/drawing/2014/main" id="{0BFFEAC9-A35E-4949-8EB4-D4F998CA8B90}"/>
              </a:ext>
            </a:extLst>
          </p:cNvPr>
          <p:cNvSpPr/>
          <p:nvPr/>
        </p:nvSpPr>
        <p:spPr>
          <a:xfrm>
            <a:off x="312234" y="351262"/>
            <a:ext cx="11560098" cy="6364169"/>
          </a:xfrm>
          <a:prstGeom prst="plaque">
            <a:avLst>
              <a:gd name="adj" fmla="val 3334"/>
            </a:avLst>
          </a:prstGeom>
          <a:noFill/>
          <a:ln w="5715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600" b="1" dirty="0">
              <a:solidFill>
                <a:schemeClr val="tx1"/>
              </a:solidFill>
              <a:latin typeface="Meiryo UI" panose="020B0604030504040204" pitchFamily="50" charset="-128"/>
              <a:ea typeface="Meiryo UI" panose="020B0604030504040204" pitchFamily="50" charset="-128"/>
            </a:endParaRPr>
          </a:p>
          <a:p>
            <a:pPr algn="ctr">
              <a:lnSpc>
                <a:spcPct val="150000"/>
              </a:lnSpc>
            </a:pPr>
            <a:r>
              <a:rPr lang="ja-JP" altLang="en-US" sz="2400" b="1" dirty="0">
                <a:solidFill>
                  <a:schemeClr val="tx1"/>
                </a:solidFill>
                <a:latin typeface="Meiryo UI" panose="020B0604030504040204" pitchFamily="50" charset="-128"/>
                <a:ea typeface="Meiryo UI" panose="020B0604030504040204" pitchFamily="50" charset="-128"/>
              </a:rPr>
              <a:t>この参考資料を利用する上での注意事項</a:t>
            </a: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ct val="150000"/>
              </a:lnSpc>
            </a:pPr>
            <a:endParaRPr lang="en-US" altLang="ja-JP" sz="800" dirty="0">
              <a:solidFill>
                <a:schemeClr val="tx1"/>
              </a:solidFill>
              <a:latin typeface="Meiryo UI" panose="020B0604030504040204" pitchFamily="50" charset="-128"/>
              <a:ea typeface="Meiryo UI" panose="020B0604030504040204" pitchFamily="50" charset="-128"/>
            </a:endParaRPr>
          </a:p>
          <a:p>
            <a:pPr marL="457200" indent="-457200">
              <a:lnSpc>
                <a:spcPct val="130000"/>
              </a:lnSpc>
              <a:buFont typeface="Wingdings" panose="05000000000000000000" pitchFamily="2" charset="2"/>
              <a:buChar char="Ø"/>
            </a:pPr>
            <a:r>
              <a:rPr lang="ja-JP" altLang="en-US" sz="2000" dirty="0">
                <a:solidFill>
                  <a:schemeClr val="tx1"/>
                </a:solidFill>
                <a:latin typeface="Meiryo UI" panose="020B0604030504040204" pitchFamily="50" charset="-128"/>
                <a:ea typeface="Meiryo UI" panose="020B0604030504040204" pitchFamily="50" charset="-128"/>
              </a:rPr>
              <a:t>この指導方法案はマイクロソフト社の </a:t>
            </a:r>
            <a:r>
              <a:rPr lang="en-US" altLang="ja-JP" sz="2000" dirty="0">
                <a:solidFill>
                  <a:schemeClr val="tx1"/>
                </a:solidFill>
                <a:latin typeface="Meiryo UI" panose="020B0604030504040204" pitchFamily="50" charset="-128"/>
                <a:ea typeface="Meiryo UI" panose="020B0604030504040204" pitchFamily="50" charset="-128"/>
              </a:rPr>
              <a:t>PowerPoint </a:t>
            </a:r>
            <a:r>
              <a:rPr lang="ja-JP" altLang="en-US" sz="2000" dirty="0">
                <a:solidFill>
                  <a:schemeClr val="tx1"/>
                </a:solidFill>
                <a:latin typeface="Meiryo UI" panose="020B0604030504040204" pitchFamily="50" charset="-128"/>
                <a:ea typeface="Meiryo UI" panose="020B0604030504040204" pitchFamily="50" charset="-128"/>
              </a:rPr>
              <a:t>で作成されています。学校でこの資料を利用される際の操作方法などに関するご質問は、当該システムの管理者に確認してください。</a:t>
            </a:r>
            <a:endParaRPr lang="en-US" altLang="ja-JP" sz="2000" dirty="0">
              <a:solidFill>
                <a:schemeClr val="tx1"/>
              </a:solidFill>
              <a:latin typeface="Meiryo UI" panose="020B0604030504040204" pitchFamily="50" charset="-128"/>
              <a:ea typeface="Meiryo UI" panose="020B0604030504040204" pitchFamily="50" charset="-128"/>
            </a:endParaRPr>
          </a:p>
          <a:p>
            <a:pPr marL="457200" indent="-457200">
              <a:lnSpc>
                <a:spcPct val="130000"/>
              </a:lnSpc>
              <a:buFont typeface="Wingdings" panose="05000000000000000000" pitchFamily="2" charset="2"/>
              <a:buChar char="Ø"/>
            </a:pPr>
            <a:endParaRPr lang="en-US" altLang="ja-JP" sz="1000" dirty="0">
              <a:solidFill>
                <a:schemeClr val="tx1"/>
              </a:solidFill>
              <a:latin typeface="Meiryo UI" panose="020B0604030504040204" pitchFamily="50" charset="-128"/>
              <a:ea typeface="Meiryo UI" panose="020B0604030504040204" pitchFamily="50" charset="-128"/>
            </a:endParaRPr>
          </a:p>
          <a:p>
            <a:pPr marL="457200" indent="-457200">
              <a:lnSpc>
                <a:spcPct val="130000"/>
              </a:lnSpc>
              <a:buFont typeface="Wingdings" panose="05000000000000000000" pitchFamily="2" charset="2"/>
              <a:buChar char="Ø"/>
            </a:pPr>
            <a:r>
              <a:rPr lang="ja-JP" altLang="en-US" sz="2000" dirty="0">
                <a:solidFill>
                  <a:schemeClr val="tx1"/>
                </a:solidFill>
                <a:latin typeface="Meiryo UI" panose="020B0604030504040204" pitchFamily="50" charset="-128"/>
                <a:ea typeface="Meiryo UI" panose="020B0604030504040204" pitchFamily="50" charset="-128"/>
              </a:rPr>
              <a:t>インターネットトラブル事例集で扱っている事例、解説等は幅広い年代に活用されるよう工夫していますが、学年によっては難解な部分があると思います。このため、事例を用いた学習においては、適宜設問内容等を工夫してご利用ください。</a:t>
            </a:r>
            <a:endParaRPr lang="en-US" altLang="ja-JP" sz="2000" dirty="0">
              <a:solidFill>
                <a:schemeClr val="tx1"/>
              </a:solidFill>
              <a:latin typeface="Meiryo UI" panose="020B0604030504040204" pitchFamily="50" charset="-128"/>
              <a:ea typeface="Meiryo UI" panose="020B0604030504040204" pitchFamily="50" charset="-128"/>
            </a:endParaRPr>
          </a:p>
          <a:p>
            <a:pPr marL="457200" indent="-457200">
              <a:lnSpc>
                <a:spcPct val="130000"/>
              </a:lnSpc>
              <a:buFont typeface="Wingdings" panose="05000000000000000000" pitchFamily="2" charset="2"/>
              <a:buChar char="Ø"/>
            </a:pPr>
            <a:endParaRPr lang="en-US" altLang="ja-JP" sz="1000" dirty="0">
              <a:solidFill>
                <a:schemeClr val="tx1"/>
              </a:solidFill>
              <a:latin typeface="Meiryo UI" panose="020B0604030504040204" pitchFamily="50" charset="-128"/>
              <a:ea typeface="Meiryo UI" panose="020B0604030504040204" pitchFamily="50" charset="-128"/>
            </a:endParaRPr>
          </a:p>
          <a:p>
            <a:pPr marL="457200" indent="-457200">
              <a:lnSpc>
                <a:spcPct val="130000"/>
              </a:lnSpc>
              <a:buFont typeface="Wingdings" panose="05000000000000000000" pitchFamily="2" charset="2"/>
              <a:buChar char="Ø"/>
            </a:pPr>
            <a:r>
              <a:rPr lang="ja-JP" altLang="en-US" sz="2000" dirty="0">
                <a:solidFill>
                  <a:schemeClr val="tx1"/>
                </a:solidFill>
                <a:latin typeface="Meiryo UI" panose="020B0604030504040204" pitchFamily="50" charset="-128"/>
                <a:ea typeface="Meiryo UI" panose="020B0604030504040204" pitchFamily="50" charset="-128"/>
              </a:rPr>
              <a:t>本編資料（スライド７以降）のシート右肩に　　　　　　　　　とあるものはスライドを活用するうえで参考にしていただくページになります。　同じく　　　　　　　　　とあるのは実際に授業で利用できるページの例になりますので、授業の際はこのマークを削除して利用してください。児童・生徒向けは、印刷配布してワークシートとして利用したり、一人一台端末を利用し、データを配布し、書き込ませることもできます。</a:t>
            </a:r>
            <a:endParaRPr lang="en-US" altLang="ja-JP" sz="2000" dirty="0">
              <a:solidFill>
                <a:schemeClr val="tx1"/>
              </a:solidFill>
              <a:latin typeface="Meiryo UI" panose="020B0604030504040204" pitchFamily="50" charset="-128"/>
              <a:ea typeface="Meiryo UI" panose="020B0604030504040204" pitchFamily="50" charset="-128"/>
            </a:endParaRPr>
          </a:p>
          <a:p>
            <a:pPr marL="457200" indent="-457200">
              <a:lnSpc>
                <a:spcPct val="130000"/>
              </a:lnSpc>
              <a:buFont typeface="Wingdings" panose="05000000000000000000" pitchFamily="2" charset="2"/>
              <a:buChar char="Ø"/>
            </a:pPr>
            <a:endParaRPr lang="en-US" altLang="ja-JP" sz="1000" dirty="0">
              <a:solidFill>
                <a:schemeClr val="tx1"/>
              </a:solidFill>
              <a:latin typeface="Meiryo UI" panose="020B0604030504040204" pitchFamily="50" charset="-128"/>
              <a:ea typeface="Meiryo UI" panose="020B0604030504040204" pitchFamily="50" charset="-128"/>
            </a:endParaRPr>
          </a:p>
          <a:p>
            <a:pPr marL="457200" indent="-457200">
              <a:lnSpc>
                <a:spcPct val="130000"/>
              </a:lnSpc>
              <a:buFont typeface="Wingdings" panose="05000000000000000000" pitchFamily="2" charset="2"/>
              <a:buChar char="Ø"/>
            </a:pPr>
            <a:r>
              <a:rPr lang="ja-JP" altLang="en-US" sz="2000" dirty="0">
                <a:solidFill>
                  <a:schemeClr val="tx1"/>
                </a:solidFill>
                <a:highlight>
                  <a:srgbClr val="FFFF00"/>
                </a:highlight>
                <a:latin typeface="Meiryo UI" panose="020B0604030504040204" pitchFamily="50" charset="-128"/>
                <a:ea typeface="Meiryo UI" panose="020B0604030504040204" pitchFamily="50" charset="-128"/>
              </a:rPr>
              <a:t>インターネットトラブル事例集を家庭等に案内する際にご利用いただけるチラシも総務省ホームぺージに掲載しています。</a:t>
            </a:r>
            <a:endParaRPr lang="en-US" altLang="ja-JP" sz="2000" dirty="0">
              <a:solidFill>
                <a:schemeClr val="tx1"/>
              </a:solidFill>
              <a:highlight>
                <a:srgbClr val="FFFF00"/>
              </a:highlight>
              <a:latin typeface="Meiryo UI" panose="020B0604030504040204" pitchFamily="50" charset="-128"/>
              <a:ea typeface="Meiryo UI" panose="020B0604030504040204" pitchFamily="50" charset="-128"/>
            </a:endParaRPr>
          </a:p>
          <a:p>
            <a:pPr algn="ctr"/>
            <a:endParaRPr kumimoji="1" lang="ja-JP" altLang="en-US" sz="2400" dirty="0">
              <a:solidFill>
                <a:schemeClr val="tx1"/>
              </a:solidFill>
            </a:endParaRPr>
          </a:p>
        </p:txBody>
      </p:sp>
      <p:sp>
        <p:nvSpPr>
          <p:cNvPr id="3" name="正方形/長方形 2">
            <a:extLst>
              <a:ext uri="{FF2B5EF4-FFF2-40B4-BE49-F238E27FC236}">
                <a16:creationId xmlns:a16="http://schemas.microsoft.com/office/drawing/2014/main" id="{9BBE187F-6234-4E63-BC05-7FA86318CC2D}"/>
              </a:ext>
            </a:extLst>
          </p:cNvPr>
          <p:cNvSpPr/>
          <p:nvPr/>
        </p:nvSpPr>
        <p:spPr>
          <a:xfrm>
            <a:off x="5586861" y="3837653"/>
            <a:ext cx="1381715" cy="324807"/>
          </a:xfrm>
          <a:prstGeom prst="rect">
            <a:avLst/>
          </a:prstGeom>
          <a:solidFill>
            <a:srgbClr val="0000FF"/>
          </a:solidFill>
          <a:ln>
            <a:solidFill>
              <a:srgbClr val="0000FF"/>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（教職員向け）</a:t>
            </a:r>
            <a:endParaRPr lang="en-US" altLang="ja-JP" sz="1100" b="1" dirty="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a:solidFill>
                  <a:schemeClr val="bg1"/>
                </a:solidFill>
                <a:latin typeface="Meiryo UI" panose="020B0604030504040204" pitchFamily="50" charset="-128"/>
                <a:ea typeface="Meiryo UI" panose="020B0604030504040204" pitchFamily="50" charset="-128"/>
              </a:rPr>
              <a:t>説明ページ</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413A0D7E-638E-45C7-AD40-D28C10F5D08A}"/>
              </a:ext>
            </a:extLst>
          </p:cNvPr>
          <p:cNvSpPr/>
          <p:nvPr/>
        </p:nvSpPr>
        <p:spPr>
          <a:xfrm>
            <a:off x="4535867" y="4228497"/>
            <a:ext cx="1381715" cy="324807"/>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（児童・生徒向け）</a:t>
            </a:r>
            <a:endParaRPr lang="en-US" altLang="ja-JP" sz="1100" b="1" dirty="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a:solidFill>
                  <a:schemeClr val="bg1"/>
                </a:solidFill>
                <a:latin typeface="Meiryo UI" panose="020B0604030504040204" pitchFamily="50" charset="-128"/>
                <a:ea typeface="Meiryo UI" panose="020B0604030504040204" pitchFamily="50" charset="-128"/>
              </a:rPr>
              <a:t>投影ページ</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026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693A108E-4370-4744-88F3-6729580EB483}"/>
              </a:ext>
            </a:extLst>
          </p:cNvPr>
          <p:cNvSpPr txBox="1"/>
          <p:nvPr/>
        </p:nvSpPr>
        <p:spPr>
          <a:xfrm>
            <a:off x="2524349" y="223713"/>
            <a:ext cx="7143302" cy="568874"/>
          </a:xfrm>
          <a:prstGeom prst="rect">
            <a:avLst/>
          </a:prstGeom>
          <a:noFill/>
        </p:spPr>
        <p:txBody>
          <a:bodyPr wrap="square" rtlCol="0">
            <a:spAutoFit/>
          </a:bodyPr>
          <a:lstStyle/>
          <a:p>
            <a:pPr algn="ctr">
              <a:lnSpc>
                <a:spcPct val="150000"/>
              </a:lnSpc>
            </a:pP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参考資料</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インターネットトラブル事例集の構成</a:t>
            </a:r>
            <a:endParaRPr lang="en-US" altLang="ja-JP" sz="2400" b="1" dirty="0">
              <a:solidFill>
                <a:srgbClr val="0000FF"/>
              </a:solidFill>
              <a:latin typeface="Meiryo UI" panose="020B0604030504040204" pitchFamily="50" charset="-128"/>
              <a:ea typeface="Meiryo UI" panose="020B0604030504040204" pitchFamily="50" charset="-128"/>
            </a:endParaRPr>
          </a:p>
        </p:txBody>
      </p:sp>
      <p:sp>
        <p:nvSpPr>
          <p:cNvPr id="3" name="角丸四角形 10">
            <a:extLst>
              <a:ext uri="{FF2B5EF4-FFF2-40B4-BE49-F238E27FC236}">
                <a16:creationId xmlns:a16="http://schemas.microsoft.com/office/drawing/2014/main" id="{158ADD60-374F-E456-CAA7-CB9C0DA4F750}"/>
              </a:ext>
            </a:extLst>
          </p:cNvPr>
          <p:cNvSpPr/>
          <p:nvPr/>
        </p:nvSpPr>
        <p:spPr>
          <a:xfrm>
            <a:off x="9509404" y="353997"/>
            <a:ext cx="1911164" cy="400401"/>
          </a:xfrm>
          <a:prstGeom prst="roundRect">
            <a:avLst>
              <a:gd name="adj" fmla="val 12206"/>
            </a:avLst>
          </a:prstGeom>
          <a:gradFill flip="none" rotWithShape="1">
            <a:gsLst>
              <a:gs pos="0">
                <a:srgbClr val="A2E67B"/>
              </a:gs>
              <a:gs pos="0">
                <a:srgbClr val="FFA6C3"/>
              </a:gs>
              <a:gs pos="99000">
                <a:srgbClr val="3FACEF"/>
              </a:gs>
            </a:gsLst>
            <a:lin ang="10800000" scaled="1"/>
            <a:tileRect/>
          </a:gra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b"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HGP創英角ｺﾞｼｯｸUB" panose="020B0900000000000000" pitchFamily="50" charset="-128"/>
                <a:ea typeface="HGP創英角ｺﾞｼｯｸUB" panose="020B0900000000000000" pitchFamily="50" charset="-128"/>
                <a:cs typeface="+mn-cs"/>
              </a:rPr>
              <a:t>1/</a:t>
            </a:r>
            <a:r>
              <a:rPr kumimoji="0" lang="en-US" altLang="ja-JP" dirty="0">
                <a:solidFill>
                  <a:prstClr val="white"/>
                </a:solidFill>
                <a:effectLst>
                  <a:outerShdw blurRad="50800" dist="38100" dir="2700000" algn="tl" rotWithShape="0">
                    <a:prstClr val="black">
                      <a:alpha val="40000"/>
                    </a:prstClr>
                  </a:outerShdw>
                </a:effectLst>
                <a:latin typeface="HGP創英角ｺﾞｼｯｸUB" panose="020B0900000000000000" pitchFamily="50" charset="-128"/>
                <a:ea typeface="HGP創英角ｺﾞｼｯｸUB" panose="020B0900000000000000" pitchFamily="50" charset="-128"/>
              </a:rPr>
              <a:t>3</a:t>
            </a:r>
            <a:endParaRPr kumimoji="0" lang="ja-JP" altLang="en-US"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 name="テキスト ボックス 5">
            <a:extLst>
              <a:ext uri="{FF2B5EF4-FFF2-40B4-BE49-F238E27FC236}">
                <a16:creationId xmlns:a16="http://schemas.microsoft.com/office/drawing/2014/main" id="{2438CD55-A324-2E12-54B5-CC6E7E167272}"/>
              </a:ext>
            </a:extLst>
          </p:cNvPr>
          <p:cNvSpPr txBox="1"/>
          <p:nvPr/>
        </p:nvSpPr>
        <p:spPr>
          <a:xfrm>
            <a:off x="1245052" y="1629492"/>
            <a:ext cx="4671323" cy="1331826"/>
          </a:xfrm>
          <a:prstGeom prst="rect">
            <a:avLst/>
          </a:prstGeom>
          <a:gradFill flip="none" rotWithShape="1">
            <a:gsLst>
              <a:gs pos="100000">
                <a:srgbClr val="FFA6C3"/>
              </a:gs>
              <a:gs pos="0">
                <a:srgbClr val="3FACEF"/>
              </a:gs>
            </a:gsLst>
            <a:lin ang="0" scaled="1"/>
            <a:tileRect/>
          </a:gradFill>
          <a:effectLst/>
        </p:spPr>
        <p:txBody>
          <a:bodyPr wrap="square" lIns="108000" tIns="72000" rIns="72000" bIns="36000" rtlCol="0" anchor="ctr" anchorCtr="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ja-JP" alt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old" panose="020B0704020202020204" pitchFamily="34" charset="0"/>
              <a:ea typeface="HGP創英角ｺﾞｼｯｸUB" panose="020B0900000000000000" pitchFamily="50" charset="-128"/>
              <a:cs typeface="Arial" panose="020B0604020202020204" pitchFamily="34" charset="0"/>
            </a:endParaRPr>
          </a:p>
        </p:txBody>
      </p:sp>
      <p:pic>
        <p:nvPicPr>
          <p:cNvPr id="8" name="図 7">
            <a:extLst>
              <a:ext uri="{FF2B5EF4-FFF2-40B4-BE49-F238E27FC236}">
                <a16:creationId xmlns:a16="http://schemas.microsoft.com/office/drawing/2014/main" id="{AEFE9121-043B-79A4-CDED-EA87A95676D3}"/>
              </a:ext>
            </a:extLst>
          </p:cNvPr>
          <p:cNvPicPr/>
          <p:nvPr/>
        </p:nvPicPr>
        <p:blipFill>
          <a:blip r:embed="rId3"/>
          <a:stretch>
            <a:fillRect/>
          </a:stretch>
        </p:blipFill>
        <p:spPr>
          <a:xfrm>
            <a:off x="1376256" y="1795547"/>
            <a:ext cx="4408914" cy="967501"/>
          </a:xfrm>
          <a:prstGeom prst="rect">
            <a:avLst/>
          </a:prstGeom>
        </p:spPr>
      </p:pic>
      <p:sp>
        <p:nvSpPr>
          <p:cNvPr id="17" name="テキスト ボックス 16">
            <a:extLst>
              <a:ext uri="{FF2B5EF4-FFF2-40B4-BE49-F238E27FC236}">
                <a16:creationId xmlns:a16="http://schemas.microsoft.com/office/drawing/2014/main" id="{1AD88E2B-3665-213C-0F90-51FFDAFC4D8C}"/>
              </a:ext>
            </a:extLst>
          </p:cNvPr>
          <p:cNvSpPr txBox="1"/>
          <p:nvPr/>
        </p:nvSpPr>
        <p:spPr>
          <a:xfrm>
            <a:off x="6605946" y="1613385"/>
            <a:ext cx="4671323" cy="1331826"/>
          </a:xfrm>
          <a:prstGeom prst="rect">
            <a:avLst/>
          </a:prstGeom>
          <a:gradFill flip="none" rotWithShape="1">
            <a:gsLst>
              <a:gs pos="100000">
                <a:srgbClr val="FFA6C3"/>
              </a:gs>
              <a:gs pos="0">
                <a:srgbClr val="3FACEF"/>
              </a:gs>
            </a:gsLst>
            <a:lin ang="0" scaled="1"/>
            <a:tileRect/>
          </a:gradFill>
          <a:effectLst/>
        </p:spPr>
        <p:txBody>
          <a:bodyPr wrap="square" lIns="108000" tIns="72000" rIns="72000" bIns="36000" rtlCol="0" anchor="ctr" anchorCtr="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ja-JP" alt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old" panose="020B0704020202020204" pitchFamily="34" charset="0"/>
              <a:ea typeface="HGP創英角ｺﾞｼｯｸUB" panose="020B0900000000000000" pitchFamily="50" charset="-128"/>
              <a:cs typeface="Arial" panose="020B0604020202020204" pitchFamily="34" charset="0"/>
            </a:endParaRPr>
          </a:p>
        </p:txBody>
      </p:sp>
      <p:sp>
        <p:nvSpPr>
          <p:cNvPr id="18" name="テキスト ボックス 17">
            <a:extLst>
              <a:ext uri="{FF2B5EF4-FFF2-40B4-BE49-F238E27FC236}">
                <a16:creationId xmlns:a16="http://schemas.microsoft.com/office/drawing/2014/main" id="{966A83F5-61C1-92A5-EC1F-9227C0FB1F79}"/>
              </a:ext>
            </a:extLst>
          </p:cNvPr>
          <p:cNvSpPr txBox="1"/>
          <p:nvPr/>
        </p:nvSpPr>
        <p:spPr>
          <a:xfrm>
            <a:off x="1245052" y="4562595"/>
            <a:ext cx="4671323" cy="1331826"/>
          </a:xfrm>
          <a:prstGeom prst="rect">
            <a:avLst/>
          </a:prstGeom>
          <a:gradFill flip="none" rotWithShape="1">
            <a:gsLst>
              <a:gs pos="100000">
                <a:srgbClr val="FFA6C3"/>
              </a:gs>
              <a:gs pos="0">
                <a:srgbClr val="3FACEF"/>
              </a:gs>
            </a:gsLst>
            <a:lin ang="0" scaled="1"/>
            <a:tileRect/>
          </a:gradFill>
          <a:effectLst/>
        </p:spPr>
        <p:txBody>
          <a:bodyPr wrap="square" lIns="108000" tIns="72000" rIns="72000" bIns="36000" rtlCol="0" anchor="ctr" anchorCtr="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ja-JP" alt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old" panose="020B0704020202020204" pitchFamily="34" charset="0"/>
              <a:ea typeface="HGP創英角ｺﾞｼｯｸUB" panose="020B0900000000000000" pitchFamily="50" charset="-128"/>
              <a:cs typeface="Arial" panose="020B0604020202020204" pitchFamily="34" charset="0"/>
            </a:endParaRPr>
          </a:p>
        </p:txBody>
      </p:sp>
      <p:sp>
        <p:nvSpPr>
          <p:cNvPr id="19" name="テキスト ボックス 18">
            <a:extLst>
              <a:ext uri="{FF2B5EF4-FFF2-40B4-BE49-F238E27FC236}">
                <a16:creationId xmlns:a16="http://schemas.microsoft.com/office/drawing/2014/main" id="{25D979FE-FE5A-5AE3-1F82-4BCCEDC955BF}"/>
              </a:ext>
            </a:extLst>
          </p:cNvPr>
          <p:cNvSpPr txBox="1"/>
          <p:nvPr/>
        </p:nvSpPr>
        <p:spPr>
          <a:xfrm>
            <a:off x="6605946" y="4562595"/>
            <a:ext cx="4671323" cy="1331826"/>
          </a:xfrm>
          <a:prstGeom prst="rect">
            <a:avLst/>
          </a:prstGeom>
          <a:gradFill flip="none" rotWithShape="1">
            <a:gsLst>
              <a:gs pos="100000">
                <a:srgbClr val="FFA6C3"/>
              </a:gs>
              <a:gs pos="0">
                <a:srgbClr val="3FACEF"/>
              </a:gs>
            </a:gsLst>
            <a:lin ang="0" scaled="1"/>
            <a:tileRect/>
          </a:gradFill>
          <a:effectLst/>
        </p:spPr>
        <p:txBody>
          <a:bodyPr wrap="square" lIns="108000" tIns="72000" rIns="72000" bIns="36000" rtlCol="0" anchor="ctr" anchorCtr="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ja-JP" alt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old" panose="020B0704020202020204" pitchFamily="34" charset="0"/>
              <a:ea typeface="HGP創英角ｺﾞｼｯｸUB" panose="020B0900000000000000" pitchFamily="50" charset="-128"/>
              <a:cs typeface="Arial" panose="020B0604020202020204" pitchFamily="34" charset="0"/>
            </a:endParaRPr>
          </a:p>
        </p:txBody>
      </p:sp>
      <p:graphicFrame>
        <p:nvGraphicFramePr>
          <p:cNvPr id="2" name="オブジェクト 1">
            <a:extLst>
              <a:ext uri="{FF2B5EF4-FFF2-40B4-BE49-F238E27FC236}">
                <a16:creationId xmlns:a16="http://schemas.microsoft.com/office/drawing/2014/main" id="{4DB93074-1D3C-64AB-DD1E-67328F14FDCD}"/>
              </a:ext>
            </a:extLst>
          </p:cNvPr>
          <p:cNvGraphicFramePr>
            <a:graphicFrameLocks noChangeAspect="1"/>
          </p:cNvGraphicFramePr>
          <p:nvPr>
            <p:extLst>
              <p:ext uri="{D42A27DB-BD31-4B8C-83A1-F6EECF244321}">
                <p14:modId xmlns:p14="http://schemas.microsoft.com/office/powerpoint/2010/main" val="3132315637"/>
              </p:ext>
            </p:extLst>
          </p:nvPr>
        </p:nvGraphicFramePr>
        <p:xfrm>
          <a:off x="6761816" y="1799968"/>
          <a:ext cx="4398963" cy="1092200"/>
        </p:xfrm>
        <a:graphic>
          <a:graphicData uri="http://schemas.openxmlformats.org/presentationml/2006/ole">
            <mc:AlternateContent xmlns:mc="http://schemas.openxmlformats.org/markup-compatibility/2006">
              <mc:Choice xmlns:v="urn:schemas-microsoft-com:vml" Requires="v">
                <p:oleObj name="Document" r:id="rId4" imgW="4634551" imgH="1154658" progId="Word.Document.12">
                  <p:embed/>
                </p:oleObj>
              </mc:Choice>
              <mc:Fallback>
                <p:oleObj name="Document" r:id="rId4" imgW="4634551" imgH="1154658" progId="Word.Document.12">
                  <p:embed/>
                  <p:pic>
                    <p:nvPicPr>
                      <p:cNvPr id="2" name="オブジェクト 1">
                        <a:extLst>
                          <a:ext uri="{FF2B5EF4-FFF2-40B4-BE49-F238E27FC236}">
                            <a16:creationId xmlns:a16="http://schemas.microsoft.com/office/drawing/2014/main" id="{4DB93074-1D3C-64AB-DD1E-67328F14FDCD}"/>
                          </a:ext>
                        </a:extLst>
                      </p:cNvPr>
                      <p:cNvPicPr/>
                      <p:nvPr/>
                    </p:nvPicPr>
                    <p:blipFill>
                      <a:blip r:embed="rId5"/>
                      <a:stretch>
                        <a:fillRect/>
                      </a:stretch>
                    </p:blipFill>
                    <p:spPr>
                      <a:xfrm>
                        <a:off x="6761816" y="1799968"/>
                        <a:ext cx="4398963" cy="1092200"/>
                      </a:xfrm>
                      <a:prstGeom prst="rect">
                        <a:avLst/>
                      </a:prstGeom>
                    </p:spPr>
                  </p:pic>
                </p:oleObj>
              </mc:Fallback>
            </mc:AlternateContent>
          </a:graphicData>
        </a:graphic>
      </p:graphicFrame>
      <p:graphicFrame>
        <p:nvGraphicFramePr>
          <p:cNvPr id="4" name="オブジェクト 3">
            <a:extLst>
              <a:ext uri="{FF2B5EF4-FFF2-40B4-BE49-F238E27FC236}">
                <a16:creationId xmlns:a16="http://schemas.microsoft.com/office/drawing/2014/main" id="{537B8D76-6522-25F1-B292-E641E71492F4}"/>
              </a:ext>
            </a:extLst>
          </p:cNvPr>
          <p:cNvGraphicFramePr>
            <a:graphicFrameLocks noChangeAspect="1"/>
          </p:cNvGraphicFramePr>
          <p:nvPr>
            <p:extLst>
              <p:ext uri="{D42A27DB-BD31-4B8C-83A1-F6EECF244321}">
                <p14:modId xmlns:p14="http://schemas.microsoft.com/office/powerpoint/2010/main" val="2929455744"/>
              </p:ext>
            </p:extLst>
          </p:nvPr>
        </p:nvGraphicFramePr>
        <p:xfrm>
          <a:off x="1479595" y="4694385"/>
          <a:ext cx="4202236" cy="1068245"/>
        </p:xfrm>
        <a:graphic>
          <a:graphicData uri="http://schemas.openxmlformats.org/presentationml/2006/ole">
            <mc:AlternateContent xmlns:mc="http://schemas.openxmlformats.org/markup-compatibility/2006">
              <mc:Choice xmlns:v="urn:schemas-microsoft-com:vml" Requires="v">
                <p:oleObj name="Document" r:id="rId6" imgW="4120590" imgH="1054043" progId="Word.Document.12">
                  <p:embed/>
                </p:oleObj>
              </mc:Choice>
              <mc:Fallback>
                <p:oleObj name="Document" r:id="rId6" imgW="4120590" imgH="1054043" progId="Word.Document.12">
                  <p:embed/>
                  <p:pic>
                    <p:nvPicPr>
                      <p:cNvPr id="4" name="オブジェクト 3">
                        <a:extLst>
                          <a:ext uri="{FF2B5EF4-FFF2-40B4-BE49-F238E27FC236}">
                            <a16:creationId xmlns:a16="http://schemas.microsoft.com/office/drawing/2014/main" id="{537B8D76-6522-25F1-B292-E641E71492F4}"/>
                          </a:ext>
                        </a:extLst>
                      </p:cNvPr>
                      <p:cNvPicPr/>
                      <p:nvPr/>
                    </p:nvPicPr>
                    <p:blipFill>
                      <a:blip r:embed="rId7"/>
                      <a:stretch>
                        <a:fillRect/>
                      </a:stretch>
                    </p:blipFill>
                    <p:spPr>
                      <a:xfrm>
                        <a:off x="1479595" y="4694385"/>
                        <a:ext cx="4202236" cy="1068245"/>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4F97DEB9-FBA4-1CBE-9D51-A3639E67A0CB}"/>
              </a:ext>
            </a:extLst>
          </p:cNvPr>
          <p:cNvGraphicFramePr>
            <a:graphicFrameLocks noChangeAspect="1"/>
          </p:cNvGraphicFramePr>
          <p:nvPr>
            <p:extLst>
              <p:ext uri="{D42A27DB-BD31-4B8C-83A1-F6EECF244321}">
                <p14:modId xmlns:p14="http://schemas.microsoft.com/office/powerpoint/2010/main" val="2236912587"/>
              </p:ext>
            </p:extLst>
          </p:nvPr>
        </p:nvGraphicFramePr>
        <p:xfrm>
          <a:off x="6788804" y="4883890"/>
          <a:ext cx="4337050" cy="876300"/>
        </p:xfrm>
        <a:graphic>
          <a:graphicData uri="http://schemas.openxmlformats.org/presentationml/2006/ole">
            <mc:AlternateContent xmlns:mc="http://schemas.openxmlformats.org/markup-compatibility/2006">
              <mc:Choice xmlns:v="urn:schemas-microsoft-com:vml" Requires="v">
                <p:oleObj name="Document" r:id="rId8" imgW="5937454" imgH="1197463" progId="Word.Document.12">
                  <p:embed/>
                </p:oleObj>
              </mc:Choice>
              <mc:Fallback>
                <p:oleObj name="Document" r:id="rId8" imgW="5937454" imgH="1197463" progId="Word.Document.12">
                  <p:embed/>
                  <p:pic>
                    <p:nvPicPr>
                      <p:cNvPr id="5" name="オブジェクト 4">
                        <a:extLst>
                          <a:ext uri="{FF2B5EF4-FFF2-40B4-BE49-F238E27FC236}">
                            <a16:creationId xmlns:a16="http://schemas.microsoft.com/office/drawing/2014/main" id="{4F97DEB9-FBA4-1CBE-9D51-A3639E67A0CB}"/>
                          </a:ext>
                        </a:extLst>
                      </p:cNvPr>
                      <p:cNvPicPr/>
                      <p:nvPr/>
                    </p:nvPicPr>
                    <p:blipFill>
                      <a:blip r:embed="rId9"/>
                      <a:stretch>
                        <a:fillRect/>
                      </a:stretch>
                    </p:blipFill>
                    <p:spPr>
                      <a:xfrm>
                        <a:off x="6788804" y="4883890"/>
                        <a:ext cx="4337050" cy="876300"/>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5A0B3F15-F54B-5AC4-DF6A-1BF2113B4598}"/>
              </a:ext>
            </a:extLst>
          </p:cNvPr>
          <p:cNvSpPr txBox="1"/>
          <p:nvPr/>
        </p:nvSpPr>
        <p:spPr>
          <a:xfrm>
            <a:off x="3198803" y="3429000"/>
            <a:ext cx="6241032" cy="676469"/>
          </a:xfrm>
          <a:prstGeom prst="rect">
            <a:avLst/>
          </a:prstGeom>
          <a:gradFill flip="none" rotWithShape="1">
            <a:gsLst>
              <a:gs pos="0">
                <a:schemeClr val="bg1">
                  <a:lumMod val="85000"/>
                  <a:shade val="30000"/>
                  <a:satMod val="115000"/>
                </a:schemeClr>
              </a:gs>
              <a:gs pos="12000">
                <a:schemeClr val="bg1">
                  <a:lumMod val="85000"/>
                  <a:shade val="67500"/>
                  <a:satMod val="115000"/>
                </a:schemeClr>
              </a:gs>
              <a:gs pos="96000">
                <a:schemeClr val="bg1">
                  <a:lumMod val="85000"/>
                  <a:shade val="100000"/>
                  <a:satMod val="115000"/>
                </a:schemeClr>
              </a:gs>
            </a:gsLst>
            <a:lin ang="16200000" scaled="1"/>
            <a:tileRect/>
          </a:gradFill>
          <a:ln>
            <a:solidFill>
              <a:schemeClr val="bg1">
                <a:lumMod val="50000"/>
              </a:schemeClr>
            </a:solidFill>
          </a:ln>
        </p:spPr>
        <p:txBody>
          <a:bodyPr wrap="square" rtlCol="0" anchor="ctr">
            <a:noAutofit/>
          </a:bodyPr>
          <a:lstStyle/>
          <a:p>
            <a:pPr algn="ctr"/>
            <a:r>
              <a:rPr kumimoji="1" lang="en-US" altLang="ja-JP" dirty="0">
                <a:latin typeface="Meiryo UI" panose="020B0604030504040204" pitchFamily="50" charset="-128"/>
                <a:ea typeface="Meiryo UI" panose="020B0604030504040204" pitchFamily="50" charset="-128"/>
              </a:rPr>
              <a:t>21</a:t>
            </a:r>
            <a:r>
              <a:rPr lang="ja-JP" altLang="en-US" dirty="0">
                <a:latin typeface="Meiryo UI" panose="020B0604030504040204" pitchFamily="50" charset="-128"/>
                <a:ea typeface="Meiryo UI" panose="020B0604030504040204" pitchFamily="50" charset="-128"/>
              </a:rPr>
              <a:t>個の事例を</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つのカテゴリに分類して掲載しています</a:t>
            </a:r>
            <a:endParaRPr kumimoji="1" lang="en-US" altLang="ja-JP" dirty="0">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ABAA7DD8-4FFC-9A65-B4DF-7848B4656772}"/>
              </a:ext>
            </a:extLst>
          </p:cNvPr>
          <p:cNvCxnSpPr>
            <a:cxnSpLocks/>
            <a:stCxn id="6" idx="2"/>
            <a:endCxn id="7" idx="0"/>
          </p:cNvCxnSpPr>
          <p:nvPr/>
        </p:nvCxnSpPr>
        <p:spPr>
          <a:xfrm>
            <a:off x="3580714" y="2961318"/>
            <a:ext cx="2738605" cy="467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CFA59DE6-59C7-6055-C417-8C6D41BF0D4A}"/>
              </a:ext>
            </a:extLst>
          </p:cNvPr>
          <p:cNvCxnSpPr>
            <a:cxnSpLocks/>
            <a:stCxn id="17" idx="2"/>
            <a:endCxn id="7" idx="0"/>
          </p:cNvCxnSpPr>
          <p:nvPr/>
        </p:nvCxnSpPr>
        <p:spPr>
          <a:xfrm flipH="1">
            <a:off x="6319319" y="2945211"/>
            <a:ext cx="2622289" cy="4837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925AACFF-F3F6-CBA9-8260-1F0E94C6E16A}"/>
              </a:ext>
            </a:extLst>
          </p:cNvPr>
          <p:cNvCxnSpPr>
            <a:cxnSpLocks/>
            <a:stCxn id="19" idx="0"/>
            <a:endCxn id="7" idx="2"/>
          </p:cNvCxnSpPr>
          <p:nvPr/>
        </p:nvCxnSpPr>
        <p:spPr>
          <a:xfrm flipH="1" flipV="1">
            <a:off x="6319319" y="4105469"/>
            <a:ext cx="2622289" cy="457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1F34FC8-3AB0-B1FC-6558-46DBD9713CFD}"/>
              </a:ext>
            </a:extLst>
          </p:cNvPr>
          <p:cNvCxnSpPr>
            <a:cxnSpLocks/>
            <a:stCxn id="7" idx="2"/>
            <a:endCxn id="18" idx="0"/>
          </p:cNvCxnSpPr>
          <p:nvPr/>
        </p:nvCxnSpPr>
        <p:spPr>
          <a:xfrm flipH="1">
            <a:off x="3580714" y="4105469"/>
            <a:ext cx="2738605" cy="4571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765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693A108E-4370-4744-88F3-6729580EB483}"/>
              </a:ext>
            </a:extLst>
          </p:cNvPr>
          <p:cNvSpPr txBox="1"/>
          <p:nvPr/>
        </p:nvSpPr>
        <p:spPr>
          <a:xfrm>
            <a:off x="2524349" y="223713"/>
            <a:ext cx="7143302" cy="568874"/>
          </a:xfrm>
          <a:prstGeom prst="rect">
            <a:avLst/>
          </a:prstGeom>
          <a:noFill/>
        </p:spPr>
        <p:txBody>
          <a:bodyPr wrap="square" rtlCol="0">
            <a:spAutoFit/>
          </a:bodyPr>
          <a:lstStyle/>
          <a:p>
            <a:pPr algn="ctr">
              <a:lnSpc>
                <a:spcPct val="150000"/>
              </a:lnSpc>
            </a:pP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参考資料</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インターネットトラブル事例集の見かた</a:t>
            </a:r>
            <a:endParaRPr lang="en-US" altLang="ja-JP" sz="2400" b="1" dirty="0">
              <a:solidFill>
                <a:srgbClr val="0000FF"/>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A3DF3943-82AF-4EE6-9C17-F248BD0FB3C4}"/>
              </a:ext>
            </a:extLst>
          </p:cNvPr>
          <p:cNvSpPr txBox="1"/>
          <p:nvPr/>
        </p:nvSpPr>
        <p:spPr>
          <a:xfrm>
            <a:off x="6096000" y="1598724"/>
            <a:ext cx="4016829" cy="369332"/>
          </a:xfrm>
          <a:prstGeom prst="rect">
            <a:avLst/>
          </a:prstGeom>
          <a:solidFill>
            <a:srgbClr val="FFF2CC"/>
          </a:solidFill>
          <a:ln w="28575">
            <a:solidFill>
              <a:schemeClr val="accent2">
                <a:lumMod val="75000"/>
              </a:schemeClr>
            </a:solidFill>
          </a:ln>
        </p:spPr>
        <p:txBody>
          <a:bodyPr wrap="square" rtlCol="0">
            <a:spAutoFit/>
          </a:bodyPr>
          <a:lstStyle/>
          <a:p>
            <a:r>
              <a:rPr lang="ja-JP" altLang="en-US" b="1" dirty="0">
                <a:latin typeface="Meiryo UI" panose="020B0604030504040204" pitchFamily="50" charset="-128"/>
                <a:ea typeface="Meiryo UI" panose="020B0604030504040204" pitchFamily="50" charset="-128"/>
              </a:rPr>
              <a:t>トラブル事例がマンガで記載されています</a:t>
            </a:r>
            <a:endParaRPr kumimoji="1" lang="ja-JP" altLang="en-US" b="1" dirty="0">
              <a:latin typeface="Meiryo UI" panose="020B0604030504040204" pitchFamily="50" charset="-128"/>
              <a:ea typeface="Meiryo UI" panose="020B0604030504040204" pitchFamily="50" charset="-128"/>
            </a:endParaRPr>
          </a:p>
        </p:txBody>
      </p:sp>
      <p:cxnSp>
        <p:nvCxnSpPr>
          <p:cNvPr id="30" name="直線コネクタ 29">
            <a:extLst>
              <a:ext uri="{FF2B5EF4-FFF2-40B4-BE49-F238E27FC236}">
                <a16:creationId xmlns:a16="http://schemas.microsoft.com/office/drawing/2014/main" id="{478927DB-F38C-4436-8AAC-4B973807D69E}"/>
              </a:ext>
            </a:extLst>
          </p:cNvPr>
          <p:cNvCxnSpPr>
            <a:cxnSpLocks/>
            <a:stCxn id="29" idx="1"/>
          </p:cNvCxnSpPr>
          <p:nvPr/>
        </p:nvCxnSpPr>
        <p:spPr>
          <a:xfrm flipH="1" flipV="1">
            <a:off x="5529487" y="1783389"/>
            <a:ext cx="56651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702D129F-9770-4E6F-B52D-8AB7067AF875}"/>
              </a:ext>
            </a:extLst>
          </p:cNvPr>
          <p:cNvSpPr txBox="1"/>
          <p:nvPr/>
        </p:nvSpPr>
        <p:spPr>
          <a:xfrm>
            <a:off x="6096001" y="5782707"/>
            <a:ext cx="5669280" cy="646331"/>
          </a:xfrm>
          <a:prstGeom prst="rect">
            <a:avLst/>
          </a:prstGeom>
          <a:solidFill>
            <a:srgbClr val="FFF2CC"/>
          </a:solidFill>
          <a:ln w="28575">
            <a:solidFill>
              <a:srgbClr val="C00000"/>
            </a:solidFill>
          </a:ln>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クリックすることでトラブルに対するアドバイスがマンガで</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表示されます</a:t>
            </a:r>
            <a:r>
              <a:rPr kumimoji="1" lang="ja-JP" altLang="en-US" dirty="0">
                <a:latin typeface="Meiryo UI" panose="020B0604030504040204" pitchFamily="50" charset="-128"/>
                <a:ea typeface="Meiryo UI" panose="020B0604030504040204" pitchFamily="50" charset="-128"/>
              </a:rPr>
              <a:t>（クリック後の画像は次スライドをご覧ください）</a:t>
            </a:r>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29B42DD7-5F42-335A-F3EC-05CDFC1E5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720" y="1079628"/>
            <a:ext cx="3277767" cy="4435392"/>
          </a:xfrm>
          <a:prstGeom prst="rect">
            <a:avLst/>
          </a:prstGeom>
        </p:spPr>
      </p:pic>
      <p:cxnSp>
        <p:nvCxnSpPr>
          <p:cNvPr id="32" name="直線コネクタ 31">
            <a:extLst>
              <a:ext uri="{FF2B5EF4-FFF2-40B4-BE49-F238E27FC236}">
                <a16:creationId xmlns:a16="http://schemas.microsoft.com/office/drawing/2014/main" id="{E859A583-156B-4CFB-A8F0-56BF278AD32A}"/>
              </a:ext>
            </a:extLst>
          </p:cNvPr>
          <p:cNvCxnSpPr>
            <a:cxnSpLocks/>
            <a:stCxn id="31" idx="1"/>
          </p:cNvCxnSpPr>
          <p:nvPr/>
        </p:nvCxnSpPr>
        <p:spPr>
          <a:xfrm flipH="1">
            <a:off x="4748500" y="6105873"/>
            <a:ext cx="1347501" cy="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角丸四角形 10">
            <a:extLst>
              <a:ext uri="{FF2B5EF4-FFF2-40B4-BE49-F238E27FC236}">
                <a16:creationId xmlns:a16="http://schemas.microsoft.com/office/drawing/2014/main" id="{158ADD60-374F-E456-CAA7-CB9C0DA4F750}"/>
              </a:ext>
            </a:extLst>
          </p:cNvPr>
          <p:cNvSpPr/>
          <p:nvPr/>
        </p:nvSpPr>
        <p:spPr>
          <a:xfrm>
            <a:off x="9509404" y="353997"/>
            <a:ext cx="1911164" cy="400401"/>
          </a:xfrm>
          <a:prstGeom prst="roundRect">
            <a:avLst>
              <a:gd name="adj" fmla="val 12206"/>
            </a:avLst>
          </a:prstGeom>
          <a:gradFill flip="none" rotWithShape="1">
            <a:gsLst>
              <a:gs pos="0">
                <a:srgbClr val="A2E67B"/>
              </a:gs>
              <a:gs pos="0">
                <a:srgbClr val="FFA6C3"/>
              </a:gs>
              <a:gs pos="99000">
                <a:srgbClr val="3FACEF"/>
              </a:gs>
            </a:gsLst>
            <a:lin ang="10800000" scaled="1"/>
            <a:tileRect/>
          </a:gra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b"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dirty="0">
                <a:solidFill>
                  <a:prstClr val="white"/>
                </a:solidFill>
                <a:effectLst>
                  <a:outerShdw blurRad="50800" dist="38100" dir="2700000" algn="tl" rotWithShape="0">
                    <a:prstClr val="black">
                      <a:alpha val="40000"/>
                    </a:prstClr>
                  </a:outerShdw>
                </a:effectLst>
                <a:latin typeface="HGP創英角ｺﾞｼｯｸUB" panose="020B0900000000000000" pitchFamily="50" charset="-128"/>
                <a:ea typeface="HGP創英角ｺﾞｼｯｸUB" panose="020B0900000000000000" pitchFamily="50" charset="-128"/>
              </a:rPr>
              <a:t>2</a:t>
            </a:r>
            <a:r>
              <a:rPr kumimoji="0" lang="en-US" altLang="ja-JP"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HGP創英角ｺﾞｼｯｸUB" panose="020B0900000000000000" pitchFamily="50" charset="-128"/>
                <a:ea typeface="HGP創英角ｺﾞｼｯｸUB" panose="020B0900000000000000" pitchFamily="50" charset="-128"/>
                <a:cs typeface="+mn-cs"/>
              </a:rPr>
              <a:t>/3</a:t>
            </a:r>
            <a:endParaRPr kumimoji="0" lang="ja-JP" altLang="en-US"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HGP創英角ｺﾞｼｯｸUB" panose="020B0900000000000000" pitchFamily="50" charset="-128"/>
              <a:ea typeface="HGP創英角ｺﾞｼｯｸUB" panose="020B0900000000000000" pitchFamily="50" charset="-128"/>
              <a:cs typeface="+mn-cs"/>
            </a:endParaRPr>
          </a:p>
        </p:txBody>
      </p:sp>
      <p:pic>
        <p:nvPicPr>
          <p:cNvPr id="9" name="図 8" descr="テキスト&#10;&#10;自動的に生成された説明">
            <a:extLst>
              <a:ext uri="{FF2B5EF4-FFF2-40B4-BE49-F238E27FC236}">
                <a16:creationId xmlns:a16="http://schemas.microsoft.com/office/drawing/2014/main" id="{592712E6-3C1B-643B-60CE-1E933BA6CE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462" y="5778372"/>
            <a:ext cx="2072281" cy="710710"/>
          </a:xfrm>
          <a:prstGeom prst="rect">
            <a:avLst/>
          </a:prstGeom>
        </p:spPr>
      </p:pic>
    </p:spTree>
    <p:extLst>
      <p:ext uri="{BB962C8B-B14F-4D97-AF65-F5344CB8AC3E}">
        <p14:creationId xmlns:p14="http://schemas.microsoft.com/office/powerpoint/2010/main" val="375717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702D129F-9770-4E6F-B52D-8AB7067AF875}"/>
              </a:ext>
            </a:extLst>
          </p:cNvPr>
          <p:cNvSpPr txBox="1"/>
          <p:nvPr/>
        </p:nvSpPr>
        <p:spPr>
          <a:xfrm>
            <a:off x="6096001" y="1849390"/>
            <a:ext cx="5324568" cy="369332"/>
          </a:xfrm>
          <a:prstGeom prst="rect">
            <a:avLst/>
          </a:prstGeom>
          <a:solidFill>
            <a:srgbClr val="FFF2CC"/>
          </a:solidFill>
          <a:ln w="28575">
            <a:solidFill>
              <a:srgbClr val="C00000"/>
            </a:solidFill>
          </a:ln>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トラブルに対するアドバイスがマンガで記載されています</a:t>
            </a:r>
          </a:p>
        </p:txBody>
      </p:sp>
      <p:cxnSp>
        <p:nvCxnSpPr>
          <p:cNvPr id="32" name="直線コネクタ 31">
            <a:extLst>
              <a:ext uri="{FF2B5EF4-FFF2-40B4-BE49-F238E27FC236}">
                <a16:creationId xmlns:a16="http://schemas.microsoft.com/office/drawing/2014/main" id="{E859A583-156B-4CFB-A8F0-56BF278AD32A}"/>
              </a:ext>
            </a:extLst>
          </p:cNvPr>
          <p:cNvCxnSpPr>
            <a:cxnSpLocks/>
            <a:stCxn id="31" idx="1"/>
          </p:cNvCxnSpPr>
          <p:nvPr/>
        </p:nvCxnSpPr>
        <p:spPr>
          <a:xfrm flipH="1">
            <a:off x="5067300" y="2034056"/>
            <a:ext cx="10287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descr="ダイアグラム, テキスト&#10;&#10;中程度の精度で自動的に生成された説明">
            <a:extLst>
              <a:ext uri="{FF2B5EF4-FFF2-40B4-BE49-F238E27FC236}">
                <a16:creationId xmlns:a16="http://schemas.microsoft.com/office/drawing/2014/main" id="{04AA4A0C-E454-3D38-B781-CD5DBA222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133" y="866107"/>
            <a:ext cx="3225966" cy="2927500"/>
          </a:xfrm>
          <a:prstGeom prst="rect">
            <a:avLst/>
          </a:prstGeom>
        </p:spPr>
      </p:pic>
      <p:sp>
        <p:nvSpPr>
          <p:cNvPr id="7" name="テキスト ボックス 6">
            <a:extLst>
              <a:ext uri="{FF2B5EF4-FFF2-40B4-BE49-F238E27FC236}">
                <a16:creationId xmlns:a16="http://schemas.microsoft.com/office/drawing/2014/main" id="{B6716FA1-6B7D-B4F0-529C-EBEBA2583B8F}"/>
              </a:ext>
            </a:extLst>
          </p:cNvPr>
          <p:cNvSpPr txBox="1"/>
          <p:nvPr/>
        </p:nvSpPr>
        <p:spPr>
          <a:xfrm>
            <a:off x="6096000" y="4051052"/>
            <a:ext cx="5859827" cy="369332"/>
          </a:xfrm>
          <a:prstGeom prst="rect">
            <a:avLst/>
          </a:prstGeom>
          <a:solidFill>
            <a:srgbClr val="FFF2CC"/>
          </a:solidFill>
          <a:ln w="28575">
            <a:solidFill>
              <a:srgbClr val="C00000"/>
            </a:solidFill>
          </a:ln>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トラブルについて考えてほしいポイントを３点記載しています</a:t>
            </a:r>
          </a:p>
        </p:txBody>
      </p:sp>
      <p:cxnSp>
        <p:nvCxnSpPr>
          <p:cNvPr id="8" name="直線コネクタ 7">
            <a:extLst>
              <a:ext uri="{FF2B5EF4-FFF2-40B4-BE49-F238E27FC236}">
                <a16:creationId xmlns:a16="http://schemas.microsoft.com/office/drawing/2014/main" id="{2F24399C-AED1-B836-79A3-232DCA01A193}"/>
              </a:ext>
            </a:extLst>
          </p:cNvPr>
          <p:cNvCxnSpPr>
            <a:cxnSpLocks/>
            <a:stCxn id="7" idx="1"/>
          </p:cNvCxnSpPr>
          <p:nvPr/>
        </p:nvCxnSpPr>
        <p:spPr>
          <a:xfrm flipH="1">
            <a:off x="5370090" y="4235718"/>
            <a:ext cx="7259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D9D65F96-93A7-C6B8-DE07-AB2F15AB47C5}"/>
              </a:ext>
            </a:extLst>
          </p:cNvPr>
          <p:cNvSpPr txBox="1"/>
          <p:nvPr/>
        </p:nvSpPr>
        <p:spPr>
          <a:xfrm>
            <a:off x="2524349" y="223713"/>
            <a:ext cx="7143302" cy="568874"/>
          </a:xfrm>
          <a:prstGeom prst="rect">
            <a:avLst/>
          </a:prstGeom>
          <a:noFill/>
        </p:spPr>
        <p:txBody>
          <a:bodyPr wrap="square" rtlCol="0">
            <a:spAutoFit/>
          </a:bodyPr>
          <a:lstStyle/>
          <a:p>
            <a:pPr algn="ctr">
              <a:lnSpc>
                <a:spcPct val="150000"/>
              </a:lnSpc>
            </a:pP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参考資料</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インターネットトラブル事例集の見かた</a:t>
            </a:r>
            <a:endParaRPr lang="en-US" altLang="ja-JP" sz="2400" b="1" dirty="0">
              <a:solidFill>
                <a:srgbClr val="0000FF"/>
              </a:solidFill>
              <a:latin typeface="Meiryo UI" panose="020B0604030504040204" pitchFamily="50" charset="-128"/>
              <a:ea typeface="Meiryo UI" panose="020B0604030504040204" pitchFamily="50" charset="-128"/>
            </a:endParaRPr>
          </a:p>
        </p:txBody>
      </p:sp>
      <p:sp>
        <p:nvSpPr>
          <p:cNvPr id="5" name="角丸四角形 10">
            <a:extLst>
              <a:ext uri="{FF2B5EF4-FFF2-40B4-BE49-F238E27FC236}">
                <a16:creationId xmlns:a16="http://schemas.microsoft.com/office/drawing/2014/main" id="{CD222CD7-B423-C2DB-0795-213AD9AFCC83}"/>
              </a:ext>
            </a:extLst>
          </p:cNvPr>
          <p:cNvSpPr/>
          <p:nvPr/>
        </p:nvSpPr>
        <p:spPr>
          <a:xfrm>
            <a:off x="9509404" y="353997"/>
            <a:ext cx="1911164" cy="400401"/>
          </a:xfrm>
          <a:prstGeom prst="roundRect">
            <a:avLst>
              <a:gd name="adj" fmla="val 12206"/>
            </a:avLst>
          </a:prstGeom>
          <a:gradFill flip="none" rotWithShape="1">
            <a:gsLst>
              <a:gs pos="0">
                <a:srgbClr val="A2E67B"/>
              </a:gs>
              <a:gs pos="0">
                <a:srgbClr val="FFA6C3"/>
              </a:gs>
              <a:gs pos="99000">
                <a:srgbClr val="3FACEF"/>
              </a:gs>
            </a:gsLst>
            <a:lin ang="10800000" scaled="1"/>
            <a:tileRect/>
          </a:gra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b"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dirty="0">
                <a:solidFill>
                  <a:prstClr val="white"/>
                </a:solidFill>
                <a:effectLst>
                  <a:outerShdw blurRad="50800" dist="38100" dir="2700000" algn="tl" rotWithShape="0">
                    <a:prstClr val="black">
                      <a:alpha val="40000"/>
                    </a:prstClr>
                  </a:outerShdw>
                </a:effectLst>
                <a:latin typeface="HGP創英角ｺﾞｼｯｸUB" panose="020B0900000000000000" pitchFamily="50" charset="-128"/>
                <a:ea typeface="HGP創英角ｺﾞｼｯｸUB" panose="020B0900000000000000" pitchFamily="50" charset="-128"/>
              </a:rPr>
              <a:t>3</a:t>
            </a:r>
            <a:r>
              <a:rPr kumimoji="0" lang="en-US" altLang="ja-JP"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HGP創英角ｺﾞｼｯｸUB" panose="020B0900000000000000" pitchFamily="50" charset="-128"/>
                <a:ea typeface="HGP創英角ｺﾞｼｯｸUB" panose="020B0900000000000000" pitchFamily="50" charset="-128"/>
                <a:cs typeface="+mn-cs"/>
              </a:rPr>
              <a:t>/3</a:t>
            </a:r>
            <a:endParaRPr kumimoji="0" lang="ja-JP" altLang="en-US"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1" name="テキスト ボックス 10">
            <a:extLst>
              <a:ext uri="{FF2B5EF4-FFF2-40B4-BE49-F238E27FC236}">
                <a16:creationId xmlns:a16="http://schemas.microsoft.com/office/drawing/2014/main" id="{CC67EE8F-3F1C-8410-956D-6EC15680C33E}"/>
              </a:ext>
            </a:extLst>
          </p:cNvPr>
          <p:cNvSpPr txBox="1"/>
          <p:nvPr/>
        </p:nvSpPr>
        <p:spPr>
          <a:xfrm>
            <a:off x="6096000" y="6270282"/>
            <a:ext cx="4897699" cy="369332"/>
          </a:xfrm>
          <a:prstGeom prst="rect">
            <a:avLst/>
          </a:prstGeom>
          <a:solidFill>
            <a:srgbClr val="FFF2CC"/>
          </a:solidFill>
          <a:ln w="28575">
            <a:solidFill>
              <a:srgbClr val="C00000"/>
            </a:solidFill>
          </a:ln>
        </p:spPr>
        <p:txBody>
          <a:bodyPr wrap="square" rtlCol="0">
            <a:spAutoFit/>
          </a:bodyPr>
          <a:lstStyle/>
          <a:p>
            <a:r>
              <a:rPr lang="ja-JP" altLang="en-US" b="1" dirty="0">
                <a:latin typeface="Meiryo UI" panose="020B0604030504040204" pitchFamily="50" charset="-128"/>
                <a:ea typeface="Meiryo UI" panose="020B0604030504040204" pitchFamily="50" charset="-128"/>
              </a:rPr>
              <a:t>トラブル回避のためのアドバイスを解説しています</a:t>
            </a:r>
            <a:endParaRPr kumimoji="1" lang="ja-JP" altLang="en-US" b="1" dirty="0">
              <a:latin typeface="Meiryo UI" panose="020B0604030504040204" pitchFamily="50" charset="-128"/>
              <a:ea typeface="Meiryo UI" panose="020B0604030504040204" pitchFamily="50" charset="-128"/>
            </a:endParaRPr>
          </a:p>
        </p:txBody>
      </p:sp>
      <p:cxnSp>
        <p:nvCxnSpPr>
          <p:cNvPr id="21" name="直線コネクタ 20">
            <a:extLst>
              <a:ext uri="{FF2B5EF4-FFF2-40B4-BE49-F238E27FC236}">
                <a16:creationId xmlns:a16="http://schemas.microsoft.com/office/drawing/2014/main" id="{999BC853-95CE-E9B1-9137-E803BEA1DB8F}"/>
              </a:ext>
            </a:extLst>
          </p:cNvPr>
          <p:cNvCxnSpPr>
            <a:cxnSpLocks/>
          </p:cNvCxnSpPr>
          <p:nvPr/>
        </p:nvCxnSpPr>
        <p:spPr>
          <a:xfrm flipH="1">
            <a:off x="5370088" y="6454948"/>
            <a:ext cx="7259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図 24" descr="グラフィカル ユーザー インターフェイス が含まれている画像&#10;&#10;自動的に生成された説明">
            <a:extLst>
              <a:ext uri="{FF2B5EF4-FFF2-40B4-BE49-F238E27FC236}">
                <a16:creationId xmlns:a16="http://schemas.microsoft.com/office/drawing/2014/main" id="{DF6CC4A3-8A61-6E9C-F3A9-0FBB772F9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998" y="3800261"/>
            <a:ext cx="4012234" cy="2322590"/>
          </a:xfrm>
          <a:prstGeom prst="rect">
            <a:avLst/>
          </a:prstGeom>
        </p:spPr>
      </p:pic>
      <p:pic>
        <p:nvPicPr>
          <p:cNvPr id="6" name="図 5" descr="テキスト&#10;&#10;自動的に生成された説明">
            <a:extLst>
              <a:ext uri="{FF2B5EF4-FFF2-40B4-BE49-F238E27FC236}">
                <a16:creationId xmlns:a16="http://schemas.microsoft.com/office/drawing/2014/main" id="{77668C37-77C0-0000-0F74-0B2B9CACCE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0782" y="6193278"/>
            <a:ext cx="3860665" cy="488204"/>
          </a:xfrm>
          <a:prstGeom prst="rect">
            <a:avLst/>
          </a:prstGeom>
        </p:spPr>
      </p:pic>
    </p:spTree>
    <p:extLst>
      <p:ext uri="{BB962C8B-B14F-4D97-AF65-F5344CB8AC3E}">
        <p14:creationId xmlns:p14="http://schemas.microsoft.com/office/powerpoint/2010/main" val="206138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ブローチ 5">
            <a:extLst>
              <a:ext uri="{FF2B5EF4-FFF2-40B4-BE49-F238E27FC236}">
                <a16:creationId xmlns:a16="http://schemas.microsoft.com/office/drawing/2014/main" id="{0BFFEAC9-A35E-4949-8EB4-D4F998CA8B90}"/>
              </a:ext>
            </a:extLst>
          </p:cNvPr>
          <p:cNvSpPr/>
          <p:nvPr/>
        </p:nvSpPr>
        <p:spPr>
          <a:xfrm>
            <a:off x="312234" y="418171"/>
            <a:ext cx="11560098" cy="6021658"/>
          </a:xfrm>
          <a:prstGeom prst="plaque">
            <a:avLst>
              <a:gd name="adj" fmla="val 3334"/>
            </a:avLst>
          </a:prstGeom>
          <a:noFill/>
          <a:ln w="5715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4000" b="1" dirty="0">
                <a:solidFill>
                  <a:schemeClr val="tx1"/>
                </a:solidFill>
                <a:latin typeface="Meiryo UI" panose="020B0604030504040204" pitchFamily="50" charset="-128"/>
                <a:ea typeface="Meiryo UI" panose="020B0604030504040204" pitchFamily="50" charset="-128"/>
              </a:rPr>
              <a:t>本　編　資　料</a:t>
            </a:r>
            <a:endParaRPr lang="en-US" altLang="ja-JP" sz="4000" b="1" dirty="0">
              <a:solidFill>
                <a:schemeClr val="tx1"/>
              </a:solidFill>
              <a:latin typeface="Meiryo UI" panose="020B0604030504040204" pitchFamily="50" charset="-128"/>
              <a:ea typeface="Meiryo UI" panose="020B0604030504040204" pitchFamily="50" charset="-128"/>
            </a:endParaRPr>
          </a:p>
          <a:p>
            <a:pPr algn="ctr">
              <a:lnSpc>
                <a:spcPct val="150000"/>
              </a:lnSpc>
            </a:pPr>
            <a:endParaRPr lang="en-US" altLang="ja-JP" sz="40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38444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B5EA6D4D-F7F7-4683-BBD0-DFEC5AAD85E0}"/>
              </a:ext>
            </a:extLst>
          </p:cNvPr>
          <p:cNvSpPr/>
          <p:nvPr/>
        </p:nvSpPr>
        <p:spPr>
          <a:xfrm>
            <a:off x="133815" y="1963299"/>
            <a:ext cx="7817005" cy="4769463"/>
          </a:xfrm>
          <a:prstGeom prst="roundRect">
            <a:avLst>
              <a:gd name="adj" fmla="val 413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E80D82E-BFE2-4A59-AA9A-A9F75740286B}"/>
              </a:ext>
            </a:extLst>
          </p:cNvPr>
          <p:cNvSpPr/>
          <p:nvPr/>
        </p:nvSpPr>
        <p:spPr>
          <a:xfrm>
            <a:off x="10058977" y="184678"/>
            <a:ext cx="1906858" cy="740873"/>
          </a:xfrm>
          <a:prstGeom prst="rect">
            <a:avLst/>
          </a:prstGeom>
          <a:solidFill>
            <a:srgbClr val="0000FF"/>
          </a:solidFill>
          <a:ln>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（教職員向け）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説明ページ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パターン１</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6D0B86B7-A70E-B9EC-C096-00C1B3C35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568" y="2265329"/>
            <a:ext cx="5287776" cy="3981704"/>
          </a:xfrm>
          <a:prstGeom prst="rect">
            <a:avLst/>
          </a:prstGeom>
        </p:spPr>
      </p:pic>
      <p:sp>
        <p:nvSpPr>
          <p:cNvPr id="2" name="テキスト ボックス 1">
            <a:extLst>
              <a:ext uri="{FF2B5EF4-FFF2-40B4-BE49-F238E27FC236}">
                <a16:creationId xmlns:a16="http://schemas.microsoft.com/office/drawing/2014/main" id="{6CBC7E8E-5E08-460D-1961-5D0C90AE4ED5}"/>
              </a:ext>
            </a:extLst>
          </p:cNvPr>
          <p:cNvSpPr txBox="1"/>
          <p:nvPr/>
        </p:nvSpPr>
        <p:spPr>
          <a:xfrm>
            <a:off x="622300" y="265813"/>
            <a:ext cx="12052719" cy="1423467"/>
          </a:xfrm>
          <a:prstGeom prst="rect">
            <a:avLst/>
          </a:prstGeom>
          <a:noFill/>
        </p:spPr>
        <p:txBody>
          <a:bodyPr wrap="square" rtlCol="0">
            <a:spAutoFit/>
          </a:bodyPr>
          <a:lstStyle/>
          <a:p>
            <a:pPr algn="ctr">
              <a:lnSpc>
                <a:spcPct val="150000"/>
              </a:lnSpc>
            </a:pPr>
            <a:r>
              <a:rPr lang="en-US" altLang="ja-JP" sz="2800" b="1" dirty="0">
                <a:highlight>
                  <a:srgbClr val="FFFF00"/>
                </a:highlight>
                <a:latin typeface="Meiryo UI" panose="020B0604030504040204" pitchFamily="50" charset="-128"/>
                <a:ea typeface="Meiryo UI" panose="020B0604030504040204" pitchFamily="50" charset="-128"/>
              </a:rPr>
              <a:t>【</a:t>
            </a:r>
            <a:r>
              <a:rPr lang="ja-JP" altLang="en-US" sz="2800" b="1" dirty="0">
                <a:highlight>
                  <a:srgbClr val="FFFF00"/>
                </a:highlight>
                <a:latin typeface="Meiryo UI" panose="020B0604030504040204" pitchFamily="50" charset="-128"/>
                <a:ea typeface="Meiryo UI" panose="020B0604030504040204" pitchFamily="50" charset="-128"/>
              </a:rPr>
              <a:t>マンガをよんで考えてみよう！</a:t>
            </a:r>
            <a:r>
              <a:rPr lang="en-US" altLang="ja-JP" sz="2800" b="1" dirty="0">
                <a:highlight>
                  <a:srgbClr val="FFFF00"/>
                </a:highlight>
                <a:latin typeface="Meiryo UI" panose="020B0604030504040204" pitchFamily="50" charset="-128"/>
                <a:ea typeface="Meiryo UI" panose="020B0604030504040204" pitchFamily="50" charset="-128"/>
              </a:rPr>
              <a:t>】</a:t>
            </a:r>
            <a:r>
              <a:rPr lang="en-US" altLang="ja-JP" sz="2800" b="1" dirty="0">
                <a:highlight>
                  <a:srgbClr val="00FF00"/>
                </a:highlight>
                <a:latin typeface="Meiryo UI" panose="020B0604030504040204" pitchFamily="50" charset="-128"/>
                <a:ea typeface="Meiryo UI" panose="020B0604030504040204" pitchFamily="50" charset="-128"/>
              </a:rPr>
              <a:t>	</a:t>
            </a:r>
          </a:p>
          <a:p>
            <a:pPr algn="ctr">
              <a:lnSpc>
                <a:spcPct val="150000"/>
              </a:lnSpc>
            </a:pPr>
            <a:endParaRPr lang="en-US" altLang="ja-JP" sz="1100" b="1" dirty="0">
              <a:highlight>
                <a:srgbClr val="00FF00"/>
              </a:highlight>
              <a:latin typeface="Meiryo UI" panose="020B0604030504040204" pitchFamily="50" charset="-128"/>
              <a:ea typeface="Meiryo UI" panose="020B0604030504040204" pitchFamily="50" charset="-128"/>
            </a:endParaRPr>
          </a:p>
          <a:p>
            <a:pPr marL="0" lvl="5" algn="ctr"/>
            <a:r>
              <a:rPr kumimoji="1" lang="ja-JP" altLang="en-US" sz="2800" b="1" dirty="0">
                <a:latin typeface="Meiryo UI" panose="020B0604030504040204" pitchFamily="50" charset="-128"/>
                <a:ea typeface="Meiryo UI" panose="020B0604030504040204" pitchFamily="50" charset="-128"/>
              </a:rPr>
              <a:t>このトラブルを発生させないために、どうしたら良いでしょうか？</a:t>
            </a:r>
            <a:endParaRPr kumimoji="1" lang="en-US" altLang="ja-JP" sz="2800" b="1" dirty="0">
              <a:latin typeface="Meiryo UI" panose="020B0604030504040204" pitchFamily="50" charset="-128"/>
              <a:ea typeface="Meiryo UI" panose="020B0604030504040204" pitchFamily="50" charset="-128"/>
            </a:endParaRPr>
          </a:p>
        </p:txBody>
      </p:sp>
      <p:sp>
        <p:nvSpPr>
          <p:cNvPr id="9" name="矢印: 上 8">
            <a:extLst>
              <a:ext uri="{FF2B5EF4-FFF2-40B4-BE49-F238E27FC236}">
                <a16:creationId xmlns:a16="http://schemas.microsoft.com/office/drawing/2014/main" id="{1269174C-C6C5-07E6-5F15-99DB64614F05}"/>
              </a:ext>
            </a:extLst>
          </p:cNvPr>
          <p:cNvSpPr/>
          <p:nvPr/>
        </p:nvSpPr>
        <p:spPr>
          <a:xfrm rot="18879750">
            <a:off x="5461354" y="5352727"/>
            <a:ext cx="815595" cy="1134108"/>
          </a:xfrm>
          <a:prstGeom prst="up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吹き出し: 角を丸めた四角形 5">
            <a:extLst>
              <a:ext uri="{FF2B5EF4-FFF2-40B4-BE49-F238E27FC236}">
                <a16:creationId xmlns:a16="http://schemas.microsoft.com/office/drawing/2014/main" id="{16AD0A32-C0DE-448C-9B7F-FDB589305371}"/>
              </a:ext>
            </a:extLst>
          </p:cNvPr>
          <p:cNvSpPr/>
          <p:nvPr/>
        </p:nvSpPr>
        <p:spPr>
          <a:xfrm>
            <a:off x="5985391" y="5329180"/>
            <a:ext cx="6072793" cy="1278684"/>
          </a:xfrm>
          <a:custGeom>
            <a:avLst/>
            <a:gdLst>
              <a:gd name="connsiteX0" fmla="*/ 0 w 3899686"/>
              <a:gd name="connsiteY0" fmla="*/ 154621 h 927709"/>
              <a:gd name="connsiteX1" fmla="*/ 154621 w 3899686"/>
              <a:gd name="connsiteY1" fmla="*/ 0 h 927709"/>
              <a:gd name="connsiteX2" fmla="*/ 649948 w 3899686"/>
              <a:gd name="connsiteY2" fmla="*/ 0 h 927709"/>
              <a:gd name="connsiteX3" fmla="*/ 649948 w 3899686"/>
              <a:gd name="connsiteY3" fmla="*/ 0 h 927709"/>
              <a:gd name="connsiteX4" fmla="*/ 1624869 w 3899686"/>
              <a:gd name="connsiteY4" fmla="*/ 0 h 927709"/>
              <a:gd name="connsiteX5" fmla="*/ 3745065 w 3899686"/>
              <a:gd name="connsiteY5" fmla="*/ 0 h 927709"/>
              <a:gd name="connsiteX6" fmla="*/ 3899686 w 3899686"/>
              <a:gd name="connsiteY6" fmla="*/ 154621 h 927709"/>
              <a:gd name="connsiteX7" fmla="*/ 3899686 w 3899686"/>
              <a:gd name="connsiteY7" fmla="*/ 154618 h 927709"/>
              <a:gd name="connsiteX8" fmla="*/ 3899686 w 3899686"/>
              <a:gd name="connsiteY8" fmla="*/ 154618 h 927709"/>
              <a:gd name="connsiteX9" fmla="*/ 3899686 w 3899686"/>
              <a:gd name="connsiteY9" fmla="*/ 386545 h 927709"/>
              <a:gd name="connsiteX10" fmla="*/ 3899686 w 3899686"/>
              <a:gd name="connsiteY10" fmla="*/ 773088 h 927709"/>
              <a:gd name="connsiteX11" fmla="*/ 3745065 w 3899686"/>
              <a:gd name="connsiteY11" fmla="*/ 927709 h 927709"/>
              <a:gd name="connsiteX12" fmla="*/ 1624869 w 3899686"/>
              <a:gd name="connsiteY12" fmla="*/ 927709 h 927709"/>
              <a:gd name="connsiteX13" fmla="*/ 649948 w 3899686"/>
              <a:gd name="connsiteY13" fmla="*/ 927709 h 927709"/>
              <a:gd name="connsiteX14" fmla="*/ 649948 w 3899686"/>
              <a:gd name="connsiteY14" fmla="*/ 927709 h 927709"/>
              <a:gd name="connsiteX15" fmla="*/ 154621 w 3899686"/>
              <a:gd name="connsiteY15" fmla="*/ 927709 h 927709"/>
              <a:gd name="connsiteX16" fmla="*/ 0 w 3899686"/>
              <a:gd name="connsiteY16" fmla="*/ 773088 h 927709"/>
              <a:gd name="connsiteX17" fmla="*/ 0 w 3899686"/>
              <a:gd name="connsiteY17" fmla="*/ 386545 h 927709"/>
              <a:gd name="connsiteX18" fmla="*/ -222750 w 3899686"/>
              <a:gd name="connsiteY18" fmla="*/ 383784 h 927709"/>
              <a:gd name="connsiteX19" fmla="*/ 0 w 3899686"/>
              <a:gd name="connsiteY19" fmla="*/ 154618 h 927709"/>
              <a:gd name="connsiteX20" fmla="*/ 0 w 3899686"/>
              <a:gd name="connsiteY20" fmla="*/ 154621 h 927709"/>
              <a:gd name="connsiteX0" fmla="*/ 222750 w 4122436"/>
              <a:gd name="connsiteY0" fmla="*/ 154621 h 927709"/>
              <a:gd name="connsiteX1" fmla="*/ 377371 w 4122436"/>
              <a:gd name="connsiteY1" fmla="*/ 0 h 927709"/>
              <a:gd name="connsiteX2" fmla="*/ 872698 w 4122436"/>
              <a:gd name="connsiteY2" fmla="*/ 0 h 927709"/>
              <a:gd name="connsiteX3" fmla="*/ 872698 w 4122436"/>
              <a:gd name="connsiteY3" fmla="*/ 0 h 927709"/>
              <a:gd name="connsiteX4" fmla="*/ 1847619 w 4122436"/>
              <a:gd name="connsiteY4" fmla="*/ 0 h 927709"/>
              <a:gd name="connsiteX5" fmla="*/ 3967815 w 4122436"/>
              <a:gd name="connsiteY5" fmla="*/ 0 h 927709"/>
              <a:gd name="connsiteX6" fmla="*/ 4122436 w 4122436"/>
              <a:gd name="connsiteY6" fmla="*/ 154621 h 927709"/>
              <a:gd name="connsiteX7" fmla="*/ 4122436 w 4122436"/>
              <a:gd name="connsiteY7" fmla="*/ 154618 h 927709"/>
              <a:gd name="connsiteX8" fmla="*/ 4122436 w 4122436"/>
              <a:gd name="connsiteY8" fmla="*/ 154618 h 927709"/>
              <a:gd name="connsiteX9" fmla="*/ 4122436 w 4122436"/>
              <a:gd name="connsiteY9" fmla="*/ 386545 h 927709"/>
              <a:gd name="connsiteX10" fmla="*/ 4122436 w 4122436"/>
              <a:gd name="connsiteY10" fmla="*/ 773088 h 927709"/>
              <a:gd name="connsiteX11" fmla="*/ 3967815 w 4122436"/>
              <a:gd name="connsiteY11" fmla="*/ 927709 h 927709"/>
              <a:gd name="connsiteX12" fmla="*/ 1847619 w 4122436"/>
              <a:gd name="connsiteY12" fmla="*/ 927709 h 927709"/>
              <a:gd name="connsiteX13" fmla="*/ 872698 w 4122436"/>
              <a:gd name="connsiteY13" fmla="*/ 927709 h 927709"/>
              <a:gd name="connsiteX14" fmla="*/ 872698 w 4122436"/>
              <a:gd name="connsiteY14" fmla="*/ 927709 h 927709"/>
              <a:gd name="connsiteX15" fmla="*/ 377371 w 4122436"/>
              <a:gd name="connsiteY15" fmla="*/ 927709 h 927709"/>
              <a:gd name="connsiteX16" fmla="*/ 222750 w 4122436"/>
              <a:gd name="connsiteY16" fmla="*/ 773088 h 927709"/>
              <a:gd name="connsiteX17" fmla="*/ 232910 w 4122436"/>
              <a:gd name="connsiteY17" fmla="*/ 290025 h 927709"/>
              <a:gd name="connsiteX18" fmla="*/ 0 w 4122436"/>
              <a:gd name="connsiteY18" fmla="*/ 383784 h 927709"/>
              <a:gd name="connsiteX19" fmla="*/ 222750 w 4122436"/>
              <a:gd name="connsiteY19" fmla="*/ 154618 h 927709"/>
              <a:gd name="connsiteX20" fmla="*/ 222750 w 4122436"/>
              <a:gd name="connsiteY20" fmla="*/ 154621 h 927709"/>
              <a:gd name="connsiteX0" fmla="*/ 1835650 w 5735336"/>
              <a:gd name="connsiteY0" fmla="*/ 154621 h 927709"/>
              <a:gd name="connsiteX1" fmla="*/ 1990271 w 5735336"/>
              <a:gd name="connsiteY1" fmla="*/ 0 h 927709"/>
              <a:gd name="connsiteX2" fmla="*/ 2485598 w 5735336"/>
              <a:gd name="connsiteY2" fmla="*/ 0 h 927709"/>
              <a:gd name="connsiteX3" fmla="*/ 2485598 w 5735336"/>
              <a:gd name="connsiteY3" fmla="*/ 0 h 927709"/>
              <a:gd name="connsiteX4" fmla="*/ 3460519 w 5735336"/>
              <a:gd name="connsiteY4" fmla="*/ 0 h 927709"/>
              <a:gd name="connsiteX5" fmla="*/ 5580715 w 5735336"/>
              <a:gd name="connsiteY5" fmla="*/ 0 h 927709"/>
              <a:gd name="connsiteX6" fmla="*/ 5735336 w 5735336"/>
              <a:gd name="connsiteY6" fmla="*/ 154621 h 927709"/>
              <a:gd name="connsiteX7" fmla="*/ 5735336 w 5735336"/>
              <a:gd name="connsiteY7" fmla="*/ 154618 h 927709"/>
              <a:gd name="connsiteX8" fmla="*/ 5735336 w 5735336"/>
              <a:gd name="connsiteY8" fmla="*/ 154618 h 927709"/>
              <a:gd name="connsiteX9" fmla="*/ 5735336 w 5735336"/>
              <a:gd name="connsiteY9" fmla="*/ 386545 h 927709"/>
              <a:gd name="connsiteX10" fmla="*/ 5735336 w 5735336"/>
              <a:gd name="connsiteY10" fmla="*/ 773088 h 927709"/>
              <a:gd name="connsiteX11" fmla="*/ 5580715 w 5735336"/>
              <a:gd name="connsiteY11" fmla="*/ 927709 h 927709"/>
              <a:gd name="connsiteX12" fmla="*/ 3460519 w 5735336"/>
              <a:gd name="connsiteY12" fmla="*/ 927709 h 927709"/>
              <a:gd name="connsiteX13" fmla="*/ 2485598 w 5735336"/>
              <a:gd name="connsiteY13" fmla="*/ 927709 h 927709"/>
              <a:gd name="connsiteX14" fmla="*/ 2485598 w 5735336"/>
              <a:gd name="connsiteY14" fmla="*/ 927709 h 927709"/>
              <a:gd name="connsiteX15" fmla="*/ 1990271 w 5735336"/>
              <a:gd name="connsiteY15" fmla="*/ 927709 h 927709"/>
              <a:gd name="connsiteX16" fmla="*/ 1835650 w 5735336"/>
              <a:gd name="connsiteY16" fmla="*/ 773088 h 927709"/>
              <a:gd name="connsiteX17" fmla="*/ 1845810 w 5735336"/>
              <a:gd name="connsiteY17" fmla="*/ 290025 h 927709"/>
              <a:gd name="connsiteX18" fmla="*/ 0 w 5735336"/>
              <a:gd name="connsiteY18" fmla="*/ 703098 h 927709"/>
              <a:gd name="connsiteX19" fmla="*/ 1835650 w 5735336"/>
              <a:gd name="connsiteY19" fmla="*/ 154618 h 927709"/>
              <a:gd name="connsiteX20" fmla="*/ 1835650 w 5735336"/>
              <a:gd name="connsiteY20" fmla="*/ 154621 h 927709"/>
              <a:gd name="connsiteX0" fmla="*/ 2173107 w 6072793"/>
              <a:gd name="connsiteY0" fmla="*/ 154621 h 927709"/>
              <a:gd name="connsiteX1" fmla="*/ 2327728 w 6072793"/>
              <a:gd name="connsiteY1" fmla="*/ 0 h 927709"/>
              <a:gd name="connsiteX2" fmla="*/ 2823055 w 6072793"/>
              <a:gd name="connsiteY2" fmla="*/ 0 h 927709"/>
              <a:gd name="connsiteX3" fmla="*/ 2823055 w 6072793"/>
              <a:gd name="connsiteY3" fmla="*/ 0 h 927709"/>
              <a:gd name="connsiteX4" fmla="*/ 3797976 w 6072793"/>
              <a:gd name="connsiteY4" fmla="*/ 0 h 927709"/>
              <a:gd name="connsiteX5" fmla="*/ 5918172 w 6072793"/>
              <a:gd name="connsiteY5" fmla="*/ 0 h 927709"/>
              <a:gd name="connsiteX6" fmla="*/ 6072793 w 6072793"/>
              <a:gd name="connsiteY6" fmla="*/ 154621 h 927709"/>
              <a:gd name="connsiteX7" fmla="*/ 6072793 w 6072793"/>
              <a:gd name="connsiteY7" fmla="*/ 154618 h 927709"/>
              <a:gd name="connsiteX8" fmla="*/ 6072793 w 6072793"/>
              <a:gd name="connsiteY8" fmla="*/ 154618 h 927709"/>
              <a:gd name="connsiteX9" fmla="*/ 6072793 w 6072793"/>
              <a:gd name="connsiteY9" fmla="*/ 386545 h 927709"/>
              <a:gd name="connsiteX10" fmla="*/ 6072793 w 6072793"/>
              <a:gd name="connsiteY10" fmla="*/ 773088 h 927709"/>
              <a:gd name="connsiteX11" fmla="*/ 5918172 w 6072793"/>
              <a:gd name="connsiteY11" fmla="*/ 927709 h 927709"/>
              <a:gd name="connsiteX12" fmla="*/ 3797976 w 6072793"/>
              <a:gd name="connsiteY12" fmla="*/ 927709 h 927709"/>
              <a:gd name="connsiteX13" fmla="*/ 2823055 w 6072793"/>
              <a:gd name="connsiteY13" fmla="*/ 927709 h 927709"/>
              <a:gd name="connsiteX14" fmla="*/ 2823055 w 6072793"/>
              <a:gd name="connsiteY14" fmla="*/ 927709 h 927709"/>
              <a:gd name="connsiteX15" fmla="*/ 2327728 w 6072793"/>
              <a:gd name="connsiteY15" fmla="*/ 927709 h 927709"/>
              <a:gd name="connsiteX16" fmla="*/ 2173107 w 6072793"/>
              <a:gd name="connsiteY16" fmla="*/ 773088 h 927709"/>
              <a:gd name="connsiteX17" fmla="*/ 2183267 w 6072793"/>
              <a:gd name="connsiteY17" fmla="*/ 290025 h 927709"/>
              <a:gd name="connsiteX18" fmla="*/ 0 w 6072793"/>
              <a:gd name="connsiteY18" fmla="*/ 395084 h 927709"/>
              <a:gd name="connsiteX19" fmla="*/ 2173107 w 6072793"/>
              <a:gd name="connsiteY19" fmla="*/ 154618 h 927709"/>
              <a:gd name="connsiteX20" fmla="*/ 2173107 w 6072793"/>
              <a:gd name="connsiteY20" fmla="*/ 154621 h 9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72793" h="927709">
                <a:moveTo>
                  <a:pt x="2173107" y="154621"/>
                </a:moveTo>
                <a:cubicBezTo>
                  <a:pt x="2173107" y="69226"/>
                  <a:pt x="2242333" y="0"/>
                  <a:pt x="2327728" y="0"/>
                </a:cubicBezTo>
                <a:lnTo>
                  <a:pt x="2823055" y="0"/>
                </a:lnTo>
                <a:lnTo>
                  <a:pt x="2823055" y="0"/>
                </a:lnTo>
                <a:lnTo>
                  <a:pt x="3797976" y="0"/>
                </a:lnTo>
                <a:lnTo>
                  <a:pt x="5918172" y="0"/>
                </a:lnTo>
                <a:cubicBezTo>
                  <a:pt x="6003567" y="0"/>
                  <a:pt x="6072793" y="69226"/>
                  <a:pt x="6072793" y="154621"/>
                </a:cubicBezTo>
                <a:lnTo>
                  <a:pt x="6072793" y="154618"/>
                </a:lnTo>
                <a:lnTo>
                  <a:pt x="6072793" y="154618"/>
                </a:lnTo>
                <a:lnTo>
                  <a:pt x="6072793" y="386545"/>
                </a:lnTo>
                <a:lnTo>
                  <a:pt x="6072793" y="773088"/>
                </a:lnTo>
                <a:cubicBezTo>
                  <a:pt x="6072793" y="858483"/>
                  <a:pt x="6003567" y="927709"/>
                  <a:pt x="5918172" y="927709"/>
                </a:cubicBezTo>
                <a:lnTo>
                  <a:pt x="3797976" y="927709"/>
                </a:lnTo>
                <a:lnTo>
                  <a:pt x="2823055" y="927709"/>
                </a:lnTo>
                <a:lnTo>
                  <a:pt x="2823055" y="927709"/>
                </a:lnTo>
                <a:lnTo>
                  <a:pt x="2327728" y="927709"/>
                </a:lnTo>
                <a:cubicBezTo>
                  <a:pt x="2242333" y="927709"/>
                  <a:pt x="2173107" y="858483"/>
                  <a:pt x="2173107" y="773088"/>
                </a:cubicBezTo>
                <a:lnTo>
                  <a:pt x="2183267" y="290025"/>
                </a:lnTo>
                <a:lnTo>
                  <a:pt x="0" y="395084"/>
                </a:lnTo>
                <a:lnTo>
                  <a:pt x="2173107" y="154618"/>
                </a:lnTo>
                <a:lnTo>
                  <a:pt x="2173107" y="15462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総務省</a:t>
            </a:r>
            <a:r>
              <a:rPr kumimoji="1" lang="en-US" altLang="ja-JP" dirty="0">
                <a:latin typeface="Meiryo UI" panose="020B0604030504040204" pitchFamily="50" charset="-128"/>
                <a:ea typeface="Meiryo UI" panose="020B0604030504040204" pitchFamily="50" charset="-128"/>
              </a:rPr>
              <a:t>HP</a:t>
            </a:r>
            <a:r>
              <a:rPr kumimoji="1" lang="ja-JP" altLang="en-US" dirty="0">
                <a:latin typeface="Meiryo UI" panose="020B0604030504040204" pitchFamily="50" charset="-128"/>
                <a:ea typeface="Meiryo UI" panose="020B0604030504040204" pitchFamily="50" charset="-128"/>
              </a:rPr>
              <a:t>からトラブル事例の状況を</a:t>
            </a:r>
            <a:endParaRPr kumimoji="1" lang="en-US" altLang="ja-JP" dirty="0">
              <a:latin typeface="Meiryo UI" panose="020B0604030504040204" pitchFamily="50" charset="-128"/>
              <a:ea typeface="Meiryo UI" panose="020B0604030504040204" pitchFamily="50" charset="-128"/>
            </a:endParaRPr>
          </a:p>
          <a:p>
            <a:pPr>
              <a:lnSpc>
                <a:spcPts val="1700"/>
              </a:lnSpc>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コピーしてください</a:t>
            </a:r>
            <a:endParaRPr kumimoji="1" lang="en-US" altLang="ja-JP" dirty="0">
              <a:latin typeface="Meiryo UI" panose="020B0604030504040204" pitchFamily="50" charset="-128"/>
              <a:ea typeface="Meiryo UI" panose="020B0604030504040204" pitchFamily="50" charset="-128"/>
            </a:endParaRPr>
          </a:p>
          <a:p>
            <a:pPr marL="534988" indent="-534988">
              <a:lnSpc>
                <a:spcPts val="1700"/>
              </a:lnSpc>
            </a:pP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※Windows</a:t>
            </a:r>
            <a:r>
              <a:rPr lang="ja-JP" altLang="en-US" dirty="0">
                <a:latin typeface="Meiryo UI" panose="020B0604030504040204" pitchFamily="50" charset="-128"/>
                <a:ea typeface="Meiryo UI" panose="020B0604030504040204" pitchFamily="50" charset="-128"/>
              </a:rPr>
              <a:t>の場合は 「</a:t>
            </a:r>
            <a:r>
              <a:rPr lang="en-US" altLang="ja-JP" dirty="0">
                <a:latin typeface="Meiryo UI" panose="020B0604030504040204" pitchFamily="50" charset="-128"/>
                <a:ea typeface="Meiryo UI" panose="020B0604030504040204" pitchFamily="50" charset="-128"/>
              </a:rPr>
              <a:t>Windows</a:t>
            </a:r>
            <a:r>
              <a:rPr lang="ja-JP" altLang="en-US" dirty="0">
                <a:latin typeface="Meiryo UI" panose="020B0604030504040204" pitchFamily="50" charset="-128"/>
                <a:ea typeface="Meiryo UI" panose="020B0604030504040204" pitchFamily="50" charset="-128"/>
              </a:rPr>
              <a:t>ロゴ </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キー ＋ </a:t>
            </a:r>
            <a:r>
              <a:rPr lang="en-US" altLang="ja-JP" dirty="0">
                <a:latin typeface="Meiryo UI" panose="020B0604030504040204" pitchFamily="50" charset="-128"/>
                <a:ea typeface="Meiryo UI" panose="020B0604030504040204" pitchFamily="50" charset="-128"/>
              </a:rPr>
              <a:t>Shift + S</a:t>
            </a:r>
            <a:r>
              <a:rPr lang="ja-JP" altLang="en-US" dirty="0">
                <a:latin typeface="Meiryo UI" panose="020B0604030504040204" pitchFamily="50" charset="-128"/>
                <a:ea typeface="Meiryo UI" panose="020B0604030504040204" pitchFamily="50" charset="-128"/>
              </a:rPr>
              <a:t>　を押下して画像</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を選択してコピーしてください　</a:t>
            </a:r>
            <a:endParaRPr kumimoji="1" lang="en-US" altLang="ja-JP" dirty="0">
              <a:latin typeface="Meiryo UI" panose="020B0604030504040204" pitchFamily="50" charset="-128"/>
              <a:ea typeface="Meiryo UI" panose="020B0604030504040204" pitchFamily="50" charset="-128"/>
            </a:endParaRPr>
          </a:p>
        </p:txBody>
      </p:sp>
      <p:sp>
        <p:nvSpPr>
          <p:cNvPr id="14" name="吹き出し: 角を丸めた四角形 4">
            <a:extLst>
              <a:ext uri="{FF2B5EF4-FFF2-40B4-BE49-F238E27FC236}">
                <a16:creationId xmlns:a16="http://schemas.microsoft.com/office/drawing/2014/main" id="{F691AF9B-A518-40EC-819E-7DF249BA42E4}"/>
              </a:ext>
            </a:extLst>
          </p:cNvPr>
          <p:cNvSpPr/>
          <p:nvPr/>
        </p:nvSpPr>
        <p:spPr>
          <a:xfrm>
            <a:off x="8677274" y="982905"/>
            <a:ext cx="3395981" cy="1931745"/>
          </a:xfrm>
          <a:custGeom>
            <a:avLst/>
            <a:gdLst>
              <a:gd name="connsiteX0" fmla="*/ 0 w 3740654"/>
              <a:gd name="connsiteY0" fmla="*/ 195966 h 1175771"/>
              <a:gd name="connsiteX1" fmla="*/ 195966 w 3740654"/>
              <a:gd name="connsiteY1" fmla="*/ 0 h 1175771"/>
              <a:gd name="connsiteX2" fmla="*/ 623442 w 3740654"/>
              <a:gd name="connsiteY2" fmla="*/ 0 h 1175771"/>
              <a:gd name="connsiteX3" fmla="*/ 669465 w 3740654"/>
              <a:gd name="connsiteY3" fmla="*/ -695633 h 1175771"/>
              <a:gd name="connsiteX4" fmla="*/ 1558606 w 3740654"/>
              <a:gd name="connsiteY4" fmla="*/ 0 h 1175771"/>
              <a:gd name="connsiteX5" fmla="*/ 3544688 w 3740654"/>
              <a:gd name="connsiteY5" fmla="*/ 0 h 1175771"/>
              <a:gd name="connsiteX6" fmla="*/ 3740654 w 3740654"/>
              <a:gd name="connsiteY6" fmla="*/ 195966 h 1175771"/>
              <a:gd name="connsiteX7" fmla="*/ 3740654 w 3740654"/>
              <a:gd name="connsiteY7" fmla="*/ 195962 h 1175771"/>
              <a:gd name="connsiteX8" fmla="*/ 3740654 w 3740654"/>
              <a:gd name="connsiteY8" fmla="*/ 195962 h 1175771"/>
              <a:gd name="connsiteX9" fmla="*/ 3740654 w 3740654"/>
              <a:gd name="connsiteY9" fmla="*/ 489905 h 1175771"/>
              <a:gd name="connsiteX10" fmla="*/ 3740654 w 3740654"/>
              <a:gd name="connsiteY10" fmla="*/ 979805 h 1175771"/>
              <a:gd name="connsiteX11" fmla="*/ 3544688 w 3740654"/>
              <a:gd name="connsiteY11" fmla="*/ 1175771 h 1175771"/>
              <a:gd name="connsiteX12" fmla="*/ 1558606 w 3740654"/>
              <a:gd name="connsiteY12" fmla="*/ 1175771 h 1175771"/>
              <a:gd name="connsiteX13" fmla="*/ 623442 w 3740654"/>
              <a:gd name="connsiteY13" fmla="*/ 1175771 h 1175771"/>
              <a:gd name="connsiteX14" fmla="*/ 623442 w 3740654"/>
              <a:gd name="connsiteY14" fmla="*/ 1175771 h 1175771"/>
              <a:gd name="connsiteX15" fmla="*/ 195966 w 3740654"/>
              <a:gd name="connsiteY15" fmla="*/ 1175771 h 1175771"/>
              <a:gd name="connsiteX16" fmla="*/ 0 w 3740654"/>
              <a:gd name="connsiteY16" fmla="*/ 979805 h 1175771"/>
              <a:gd name="connsiteX17" fmla="*/ 0 w 3740654"/>
              <a:gd name="connsiteY17" fmla="*/ 489905 h 1175771"/>
              <a:gd name="connsiteX18" fmla="*/ 0 w 3740654"/>
              <a:gd name="connsiteY18" fmla="*/ 195962 h 1175771"/>
              <a:gd name="connsiteX19" fmla="*/ 0 w 3740654"/>
              <a:gd name="connsiteY19" fmla="*/ 195962 h 1175771"/>
              <a:gd name="connsiteX20" fmla="*/ 0 w 3740654"/>
              <a:gd name="connsiteY20" fmla="*/ 195966 h 1175771"/>
              <a:gd name="connsiteX0" fmla="*/ 0 w 3740654"/>
              <a:gd name="connsiteY0" fmla="*/ 891599 h 1871404"/>
              <a:gd name="connsiteX1" fmla="*/ 195966 w 3740654"/>
              <a:gd name="connsiteY1" fmla="*/ 695633 h 1871404"/>
              <a:gd name="connsiteX2" fmla="*/ 623442 w 3740654"/>
              <a:gd name="connsiteY2" fmla="*/ 695633 h 1871404"/>
              <a:gd name="connsiteX3" fmla="*/ 669465 w 3740654"/>
              <a:gd name="connsiteY3" fmla="*/ 0 h 1871404"/>
              <a:gd name="connsiteX4" fmla="*/ 1008000 w 3740654"/>
              <a:gd name="connsiteY4" fmla="*/ 715298 h 1871404"/>
              <a:gd name="connsiteX5" fmla="*/ 3544688 w 3740654"/>
              <a:gd name="connsiteY5" fmla="*/ 695633 h 1871404"/>
              <a:gd name="connsiteX6" fmla="*/ 3740654 w 3740654"/>
              <a:gd name="connsiteY6" fmla="*/ 891599 h 1871404"/>
              <a:gd name="connsiteX7" fmla="*/ 3740654 w 3740654"/>
              <a:gd name="connsiteY7" fmla="*/ 891595 h 1871404"/>
              <a:gd name="connsiteX8" fmla="*/ 3740654 w 3740654"/>
              <a:gd name="connsiteY8" fmla="*/ 891595 h 1871404"/>
              <a:gd name="connsiteX9" fmla="*/ 3740654 w 3740654"/>
              <a:gd name="connsiteY9" fmla="*/ 1185538 h 1871404"/>
              <a:gd name="connsiteX10" fmla="*/ 3740654 w 3740654"/>
              <a:gd name="connsiteY10" fmla="*/ 1675438 h 1871404"/>
              <a:gd name="connsiteX11" fmla="*/ 3544688 w 3740654"/>
              <a:gd name="connsiteY11" fmla="*/ 1871404 h 1871404"/>
              <a:gd name="connsiteX12" fmla="*/ 1558606 w 3740654"/>
              <a:gd name="connsiteY12" fmla="*/ 1871404 h 1871404"/>
              <a:gd name="connsiteX13" fmla="*/ 623442 w 3740654"/>
              <a:gd name="connsiteY13" fmla="*/ 1871404 h 1871404"/>
              <a:gd name="connsiteX14" fmla="*/ 623442 w 3740654"/>
              <a:gd name="connsiteY14" fmla="*/ 1871404 h 1871404"/>
              <a:gd name="connsiteX15" fmla="*/ 195966 w 3740654"/>
              <a:gd name="connsiteY15" fmla="*/ 1871404 h 1871404"/>
              <a:gd name="connsiteX16" fmla="*/ 0 w 3740654"/>
              <a:gd name="connsiteY16" fmla="*/ 1675438 h 1871404"/>
              <a:gd name="connsiteX17" fmla="*/ 0 w 3740654"/>
              <a:gd name="connsiteY17" fmla="*/ 1185538 h 1871404"/>
              <a:gd name="connsiteX18" fmla="*/ 0 w 3740654"/>
              <a:gd name="connsiteY18" fmla="*/ 891595 h 1871404"/>
              <a:gd name="connsiteX19" fmla="*/ 0 w 3740654"/>
              <a:gd name="connsiteY19" fmla="*/ 891595 h 1871404"/>
              <a:gd name="connsiteX20" fmla="*/ 0 w 3740654"/>
              <a:gd name="connsiteY20" fmla="*/ 891599 h 1871404"/>
              <a:gd name="connsiteX0" fmla="*/ 0 w 3740654"/>
              <a:gd name="connsiteY0" fmla="*/ 891599 h 1871404"/>
              <a:gd name="connsiteX1" fmla="*/ 195966 w 3740654"/>
              <a:gd name="connsiteY1" fmla="*/ 695633 h 1871404"/>
              <a:gd name="connsiteX2" fmla="*/ 623442 w 3740654"/>
              <a:gd name="connsiteY2" fmla="*/ 695633 h 1871404"/>
              <a:gd name="connsiteX3" fmla="*/ 669465 w 3740654"/>
              <a:gd name="connsiteY3" fmla="*/ 0 h 1871404"/>
              <a:gd name="connsiteX4" fmla="*/ 857099 w 3740654"/>
              <a:gd name="connsiteY4" fmla="*/ 728252 h 1871404"/>
              <a:gd name="connsiteX5" fmla="*/ 3544688 w 3740654"/>
              <a:gd name="connsiteY5" fmla="*/ 695633 h 1871404"/>
              <a:gd name="connsiteX6" fmla="*/ 3740654 w 3740654"/>
              <a:gd name="connsiteY6" fmla="*/ 891599 h 1871404"/>
              <a:gd name="connsiteX7" fmla="*/ 3740654 w 3740654"/>
              <a:gd name="connsiteY7" fmla="*/ 891595 h 1871404"/>
              <a:gd name="connsiteX8" fmla="*/ 3740654 w 3740654"/>
              <a:gd name="connsiteY8" fmla="*/ 891595 h 1871404"/>
              <a:gd name="connsiteX9" fmla="*/ 3740654 w 3740654"/>
              <a:gd name="connsiteY9" fmla="*/ 1185538 h 1871404"/>
              <a:gd name="connsiteX10" fmla="*/ 3740654 w 3740654"/>
              <a:gd name="connsiteY10" fmla="*/ 1675438 h 1871404"/>
              <a:gd name="connsiteX11" fmla="*/ 3544688 w 3740654"/>
              <a:gd name="connsiteY11" fmla="*/ 1871404 h 1871404"/>
              <a:gd name="connsiteX12" fmla="*/ 1558606 w 3740654"/>
              <a:gd name="connsiteY12" fmla="*/ 1871404 h 1871404"/>
              <a:gd name="connsiteX13" fmla="*/ 623442 w 3740654"/>
              <a:gd name="connsiteY13" fmla="*/ 1871404 h 1871404"/>
              <a:gd name="connsiteX14" fmla="*/ 623442 w 3740654"/>
              <a:gd name="connsiteY14" fmla="*/ 1871404 h 1871404"/>
              <a:gd name="connsiteX15" fmla="*/ 195966 w 3740654"/>
              <a:gd name="connsiteY15" fmla="*/ 1871404 h 1871404"/>
              <a:gd name="connsiteX16" fmla="*/ 0 w 3740654"/>
              <a:gd name="connsiteY16" fmla="*/ 1675438 h 1871404"/>
              <a:gd name="connsiteX17" fmla="*/ 0 w 3740654"/>
              <a:gd name="connsiteY17" fmla="*/ 1185538 h 1871404"/>
              <a:gd name="connsiteX18" fmla="*/ 0 w 3740654"/>
              <a:gd name="connsiteY18" fmla="*/ 891595 h 1871404"/>
              <a:gd name="connsiteX19" fmla="*/ 0 w 3740654"/>
              <a:gd name="connsiteY19" fmla="*/ 891595 h 1871404"/>
              <a:gd name="connsiteX20" fmla="*/ 0 w 3740654"/>
              <a:gd name="connsiteY20" fmla="*/ 891599 h 1871404"/>
              <a:gd name="connsiteX0" fmla="*/ 0 w 3740654"/>
              <a:gd name="connsiteY0" fmla="*/ 1493938 h 2473743"/>
              <a:gd name="connsiteX1" fmla="*/ 195966 w 3740654"/>
              <a:gd name="connsiteY1" fmla="*/ 1297972 h 2473743"/>
              <a:gd name="connsiteX2" fmla="*/ 623442 w 3740654"/>
              <a:gd name="connsiteY2" fmla="*/ 1297972 h 2473743"/>
              <a:gd name="connsiteX3" fmla="*/ 2812119 w 3740654"/>
              <a:gd name="connsiteY3" fmla="*/ 0 h 2473743"/>
              <a:gd name="connsiteX4" fmla="*/ 857099 w 3740654"/>
              <a:gd name="connsiteY4" fmla="*/ 1330591 h 2473743"/>
              <a:gd name="connsiteX5" fmla="*/ 3544688 w 3740654"/>
              <a:gd name="connsiteY5" fmla="*/ 1297972 h 2473743"/>
              <a:gd name="connsiteX6" fmla="*/ 3740654 w 3740654"/>
              <a:gd name="connsiteY6" fmla="*/ 1493938 h 2473743"/>
              <a:gd name="connsiteX7" fmla="*/ 3740654 w 3740654"/>
              <a:gd name="connsiteY7" fmla="*/ 1493934 h 2473743"/>
              <a:gd name="connsiteX8" fmla="*/ 3740654 w 3740654"/>
              <a:gd name="connsiteY8" fmla="*/ 1493934 h 2473743"/>
              <a:gd name="connsiteX9" fmla="*/ 3740654 w 3740654"/>
              <a:gd name="connsiteY9" fmla="*/ 1787877 h 2473743"/>
              <a:gd name="connsiteX10" fmla="*/ 3740654 w 3740654"/>
              <a:gd name="connsiteY10" fmla="*/ 2277777 h 2473743"/>
              <a:gd name="connsiteX11" fmla="*/ 3544688 w 3740654"/>
              <a:gd name="connsiteY11" fmla="*/ 2473743 h 2473743"/>
              <a:gd name="connsiteX12" fmla="*/ 1558606 w 3740654"/>
              <a:gd name="connsiteY12" fmla="*/ 2473743 h 2473743"/>
              <a:gd name="connsiteX13" fmla="*/ 623442 w 3740654"/>
              <a:gd name="connsiteY13" fmla="*/ 2473743 h 2473743"/>
              <a:gd name="connsiteX14" fmla="*/ 623442 w 3740654"/>
              <a:gd name="connsiteY14" fmla="*/ 2473743 h 2473743"/>
              <a:gd name="connsiteX15" fmla="*/ 195966 w 3740654"/>
              <a:gd name="connsiteY15" fmla="*/ 2473743 h 2473743"/>
              <a:gd name="connsiteX16" fmla="*/ 0 w 3740654"/>
              <a:gd name="connsiteY16" fmla="*/ 2277777 h 2473743"/>
              <a:gd name="connsiteX17" fmla="*/ 0 w 3740654"/>
              <a:gd name="connsiteY17" fmla="*/ 1787877 h 2473743"/>
              <a:gd name="connsiteX18" fmla="*/ 0 w 3740654"/>
              <a:gd name="connsiteY18" fmla="*/ 1493934 h 2473743"/>
              <a:gd name="connsiteX19" fmla="*/ 0 w 3740654"/>
              <a:gd name="connsiteY19" fmla="*/ 1493934 h 2473743"/>
              <a:gd name="connsiteX20" fmla="*/ 0 w 3740654"/>
              <a:gd name="connsiteY20" fmla="*/ 1493938 h 2473743"/>
              <a:gd name="connsiteX0" fmla="*/ 0 w 3740654"/>
              <a:gd name="connsiteY0" fmla="*/ 1493938 h 2473743"/>
              <a:gd name="connsiteX1" fmla="*/ 195966 w 3740654"/>
              <a:gd name="connsiteY1" fmla="*/ 1297972 h 2473743"/>
              <a:gd name="connsiteX2" fmla="*/ 623442 w 3740654"/>
              <a:gd name="connsiteY2" fmla="*/ 1297972 h 2473743"/>
              <a:gd name="connsiteX3" fmla="*/ 2812119 w 3740654"/>
              <a:gd name="connsiteY3" fmla="*/ 0 h 2473743"/>
              <a:gd name="connsiteX4" fmla="*/ 3150115 w 3740654"/>
              <a:gd name="connsiteY4" fmla="*/ 1399430 h 2473743"/>
              <a:gd name="connsiteX5" fmla="*/ 3544688 w 3740654"/>
              <a:gd name="connsiteY5" fmla="*/ 1297972 h 2473743"/>
              <a:gd name="connsiteX6" fmla="*/ 3740654 w 3740654"/>
              <a:gd name="connsiteY6" fmla="*/ 1493938 h 2473743"/>
              <a:gd name="connsiteX7" fmla="*/ 3740654 w 3740654"/>
              <a:gd name="connsiteY7" fmla="*/ 1493934 h 2473743"/>
              <a:gd name="connsiteX8" fmla="*/ 3740654 w 3740654"/>
              <a:gd name="connsiteY8" fmla="*/ 1493934 h 2473743"/>
              <a:gd name="connsiteX9" fmla="*/ 3740654 w 3740654"/>
              <a:gd name="connsiteY9" fmla="*/ 1787877 h 2473743"/>
              <a:gd name="connsiteX10" fmla="*/ 3740654 w 3740654"/>
              <a:gd name="connsiteY10" fmla="*/ 2277777 h 2473743"/>
              <a:gd name="connsiteX11" fmla="*/ 3544688 w 3740654"/>
              <a:gd name="connsiteY11" fmla="*/ 2473743 h 2473743"/>
              <a:gd name="connsiteX12" fmla="*/ 1558606 w 3740654"/>
              <a:gd name="connsiteY12" fmla="*/ 2473743 h 2473743"/>
              <a:gd name="connsiteX13" fmla="*/ 623442 w 3740654"/>
              <a:gd name="connsiteY13" fmla="*/ 2473743 h 2473743"/>
              <a:gd name="connsiteX14" fmla="*/ 623442 w 3740654"/>
              <a:gd name="connsiteY14" fmla="*/ 2473743 h 2473743"/>
              <a:gd name="connsiteX15" fmla="*/ 195966 w 3740654"/>
              <a:gd name="connsiteY15" fmla="*/ 2473743 h 2473743"/>
              <a:gd name="connsiteX16" fmla="*/ 0 w 3740654"/>
              <a:gd name="connsiteY16" fmla="*/ 2277777 h 2473743"/>
              <a:gd name="connsiteX17" fmla="*/ 0 w 3740654"/>
              <a:gd name="connsiteY17" fmla="*/ 1787877 h 2473743"/>
              <a:gd name="connsiteX18" fmla="*/ 0 w 3740654"/>
              <a:gd name="connsiteY18" fmla="*/ 1493934 h 2473743"/>
              <a:gd name="connsiteX19" fmla="*/ 0 w 3740654"/>
              <a:gd name="connsiteY19" fmla="*/ 1493934 h 2473743"/>
              <a:gd name="connsiteX20" fmla="*/ 0 w 3740654"/>
              <a:gd name="connsiteY20" fmla="*/ 1493938 h 2473743"/>
              <a:gd name="connsiteX0" fmla="*/ 0 w 3740654"/>
              <a:gd name="connsiteY0" fmla="*/ 1493938 h 2473743"/>
              <a:gd name="connsiteX1" fmla="*/ 195966 w 3740654"/>
              <a:gd name="connsiteY1" fmla="*/ 1297972 h 2473743"/>
              <a:gd name="connsiteX2" fmla="*/ 2891398 w 3740654"/>
              <a:gd name="connsiteY2" fmla="*/ 1315181 h 2473743"/>
              <a:gd name="connsiteX3" fmla="*/ 2812119 w 3740654"/>
              <a:gd name="connsiteY3" fmla="*/ 0 h 2473743"/>
              <a:gd name="connsiteX4" fmla="*/ 3150115 w 3740654"/>
              <a:gd name="connsiteY4" fmla="*/ 1399430 h 2473743"/>
              <a:gd name="connsiteX5" fmla="*/ 3544688 w 3740654"/>
              <a:gd name="connsiteY5" fmla="*/ 1297972 h 2473743"/>
              <a:gd name="connsiteX6" fmla="*/ 3740654 w 3740654"/>
              <a:gd name="connsiteY6" fmla="*/ 1493938 h 2473743"/>
              <a:gd name="connsiteX7" fmla="*/ 3740654 w 3740654"/>
              <a:gd name="connsiteY7" fmla="*/ 1493934 h 2473743"/>
              <a:gd name="connsiteX8" fmla="*/ 3740654 w 3740654"/>
              <a:gd name="connsiteY8" fmla="*/ 1493934 h 2473743"/>
              <a:gd name="connsiteX9" fmla="*/ 3740654 w 3740654"/>
              <a:gd name="connsiteY9" fmla="*/ 1787877 h 2473743"/>
              <a:gd name="connsiteX10" fmla="*/ 3740654 w 3740654"/>
              <a:gd name="connsiteY10" fmla="*/ 2277777 h 2473743"/>
              <a:gd name="connsiteX11" fmla="*/ 3544688 w 3740654"/>
              <a:gd name="connsiteY11" fmla="*/ 2473743 h 2473743"/>
              <a:gd name="connsiteX12" fmla="*/ 1558606 w 3740654"/>
              <a:gd name="connsiteY12" fmla="*/ 2473743 h 2473743"/>
              <a:gd name="connsiteX13" fmla="*/ 623442 w 3740654"/>
              <a:gd name="connsiteY13" fmla="*/ 2473743 h 2473743"/>
              <a:gd name="connsiteX14" fmla="*/ 623442 w 3740654"/>
              <a:gd name="connsiteY14" fmla="*/ 2473743 h 2473743"/>
              <a:gd name="connsiteX15" fmla="*/ 195966 w 3740654"/>
              <a:gd name="connsiteY15" fmla="*/ 2473743 h 2473743"/>
              <a:gd name="connsiteX16" fmla="*/ 0 w 3740654"/>
              <a:gd name="connsiteY16" fmla="*/ 2277777 h 2473743"/>
              <a:gd name="connsiteX17" fmla="*/ 0 w 3740654"/>
              <a:gd name="connsiteY17" fmla="*/ 1787877 h 2473743"/>
              <a:gd name="connsiteX18" fmla="*/ 0 w 3740654"/>
              <a:gd name="connsiteY18" fmla="*/ 1493934 h 2473743"/>
              <a:gd name="connsiteX19" fmla="*/ 0 w 3740654"/>
              <a:gd name="connsiteY19" fmla="*/ 1493934 h 2473743"/>
              <a:gd name="connsiteX20" fmla="*/ 0 w 3740654"/>
              <a:gd name="connsiteY20" fmla="*/ 1493938 h 2473743"/>
              <a:gd name="connsiteX0" fmla="*/ 0 w 3740654"/>
              <a:gd name="connsiteY0" fmla="*/ 1493938 h 2473743"/>
              <a:gd name="connsiteX1" fmla="*/ 195966 w 3740654"/>
              <a:gd name="connsiteY1" fmla="*/ 1297972 h 2473743"/>
              <a:gd name="connsiteX2" fmla="*/ 2891398 w 3740654"/>
              <a:gd name="connsiteY2" fmla="*/ 1315181 h 2473743"/>
              <a:gd name="connsiteX3" fmla="*/ 2812119 w 3740654"/>
              <a:gd name="connsiteY3" fmla="*/ 0 h 2473743"/>
              <a:gd name="connsiteX4" fmla="*/ 3150115 w 3740654"/>
              <a:gd name="connsiteY4" fmla="*/ 1363467 h 2473743"/>
              <a:gd name="connsiteX5" fmla="*/ 3544688 w 3740654"/>
              <a:gd name="connsiteY5" fmla="*/ 1297972 h 2473743"/>
              <a:gd name="connsiteX6" fmla="*/ 3740654 w 3740654"/>
              <a:gd name="connsiteY6" fmla="*/ 1493938 h 2473743"/>
              <a:gd name="connsiteX7" fmla="*/ 3740654 w 3740654"/>
              <a:gd name="connsiteY7" fmla="*/ 1493934 h 2473743"/>
              <a:gd name="connsiteX8" fmla="*/ 3740654 w 3740654"/>
              <a:gd name="connsiteY8" fmla="*/ 1493934 h 2473743"/>
              <a:gd name="connsiteX9" fmla="*/ 3740654 w 3740654"/>
              <a:gd name="connsiteY9" fmla="*/ 1787877 h 2473743"/>
              <a:gd name="connsiteX10" fmla="*/ 3740654 w 3740654"/>
              <a:gd name="connsiteY10" fmla="*/ 2277777 h 2473743"/>
              <a:gd name="connsiteX11" fmla="*/ 3544688 w 3740654"/>
              <a:gd name="connsiteY11" fmla="*/ 2473743 h 2473743"/>
              <a:gd name="connsiteX12" fmla="*/ 1558606 w 3740654"/>
              <a:gd name="connsiteY12" fmla="*/ 2473743 h 2473743"/>
              <a:gd name="connsiteX13" fmla="*/ 623442 w 3740654"/>
              <a:gd name="connsiteY13" fmla="*/ 2473743 h 2473743"/>
              <a:gd name="connsiteX14" fmla="*/ 623442 w 3740654"/>
              <a:gd name="connsiteY14" fmla="*/ 2473743 h 2473743"/>
              <a:gd name="connsiteX15" fmla="*/ 195966 w 3740654"/>
              <a:gd name="connsiteY15" fmla="*/ 2473743 h 2473743"/>
              <a:gd name="connsiteX16" fmla="*/ 0 w 3740654"/>
              <a:gd name="connsiteY16" fmla="*/ 2277777 h 2473743"/>
              <a:gd name="connsiteX17" fmla="*/ 0 w 3740654"/>
              <a:gd name="connsiteY17" fmla="*/ 1787877 h 2473743"/>
              <a:gd name="connsiteX18" fmla="*/ 0 w 3740654"/>
              <a:gd name="connsiteY18" fmla="*/ 1493934 h 2473743"/>
              <a:gd name="connsiteX19" fmla="*/ 0 w 3740654"/>
              <a:gd name="connsiteY19" fmla="*/ 1493934 h 2473743"/>
              <a:gd name="connsiteX20" fmla="*/ 0 w 3740654"/>
              <a:gd name="connsiteY20" fmla="*/ 1493938 h 2473743"/>
              <a:gd name="connsiteX0" fmla="*/ 0 w 3740654"/>
              <a:gd name="connsiteY0" fmla="*/ 1493938 h 2473743"/>
              <a:gd name="connsiteX1" fmla="*/ 195966 w 3740654"/>
              <a:gd name="connsiteY1" fmla="*/ 1297972 h 2473743"/>
              <a:gd name="connsiteX2" fmla="*/ 2891398 w 3740654"/>
              <a:gd name="connsiteY2" fmla="*/ 1315181 h 2473743"/>
              <a:gd name="connsiteX3" fmla="*/ 2812119 w 3740654"/>
              <a:gd name="connsiteY3" fmla="*/ 0 h 2473743"/>
              <a:gd name="connsiteX4" fmla="*/ 3140684 w 3740654"/>
              <a:gd name="connsiteY4" fmla="*/ 1303530 h 2473743"/>
              <a:gd name="connsiteX5" fmla="*/ 3544688 w 3740654"/>
              <a:gd name="connsiteY5" fmla="*/ 1297972 h 2473743"/>
              <a:gd name="connsiteX6" fmla="*/ 3740654 w 3740654"/>
              <a:gd name="connsiteY6" fmla="*/ 1493938 h 2473743"/>
              <a:gd name="connsiteX7" fmla="*/ 3740654 w 3740654"/>
              <a:gd name="connsiteY7" fmla="*/ 1493934 h 2473743"/>
              <a:gd name="connsiteX8" fmla="*/ 3740654 w 3740654"/>
              <a:gd name="connsiteY8" fmla="*/ 1493934 h 2473743"/>
              <a:gd name="connsiteX9" fmla="*/ 3740654 w 3740654"/>
              <a:gd name="connsiteY9" fmla="*/ 1787877 h 2473743"/>
              <a:gd name="connsiteX10" fmla="*/ 3740654 w 3740654"/>
              <a:gd name="connsiteY10" fmla="*/ 2277777 h 2473743"/>
              <a:gd name="connsiteX11" fmla="*/ 3544688 w 3740654"/>
              <a:gd name="connsiteY11" fmla="*/ 2473743 h 2473743"/>
              <a:gd name="connsiteX12" fmla="*/ 1558606 w 3740654"/>
              <a:gd name="connsiteY12" fmla="*/ 2473743 h 2473743"/>
              <a:gd name="connsiteX13" fmla="*/ 623442 w 3740654"/>
              <a:gd name="connsiteY13" fmla="*/ 2473743 h 2473743"/>
              <a:gd name="connsiteX14" fmla="*/ 623442 w 3740654"/>
              <a:gd name="connsiteY14" fmla="*/ 2473743 h 2473743"/>
              <a:gd name="connsiteX15" fmla="*/ 195966 w 3740654"/>
              <a:gd name="connsiteY15" fmla="*/ 2473743 h 2473743"/>
              <a:gd name="connsiteX16" fmla="*/ 0 w 3740654"/>
              <a:gd name="connsiteY16" fmla="*/ 2277777 h 2473743"/>
              <a:gd name="connsiteX17" fmla="*/ 0 w 3740654"/>
              <a:gd name="connsiteY17" fmla="*/ 1787877 h 2473743"/>
              <a:gd name="connsiteX18" fmla="*/ 0 w 3740654"/>
              <a:gd name="connsiteY18" fmla="*/ 1493934 h 2473743"/>
              <a:gd name="connsiteX19" fmla="*/ 0 w 3740654"/>
              <a:gd name="connsiteY19" fmla="*/ 1493934 h 2473743"/>
              <a:gd name="connsiteX20" fmla="*/ 0 w 3740654"/>
              <a:gd name="connsiteY20" fmla="*/ 1493938 h 247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0654" h="2473743">
                <a:moveTo>
                  <a:pt x="0" y="1493938"/>
                </a:moveTo>
                <a:cubicBezTo>
                  <a:pt x="0" y="1385709"/>
                  <a:pt x="87737" y="1297972"/>
                  <a:pt x="195966" y="1297972"/>
                </a:cubicBezTo>
                <a:lnTo>
                  <a:pt x="2891398" y="1315181"/>
                </a:lnTo>
                <a:lnTo>
                  <a:pt x="2812119" y="0"/>
                </a:lnTo>
                <a:lnTo>
                  <a:pt x="3140684" y="1303530"/>
                </a:lnTo>
                <a:cubicBezTo>
                  <a:pt x="3272208" y="1269711"/>
                  <a:pt x="3413164" y="1331791"/>
                  <a:pt x="3544688" y="1297972"/>
                </a:cubicBezTo>
                <a:cubicBezTo>
                  <a:pt x="3652917" y="1297972"/>
                  <a:pt x="3740654" y="1385709"/>
                  <a:pt x="3740654" y="1493938"/>
                </a:cubicBezTo>
                <a:lnTo>
                  <a:pt x="3740654" y="1493934"/>
                </a:lnTo>
                <a:lnTo>
                  <a:pt x="3740654" y="1493934"/>
                </a:lnTo>
                <a:lnTo>
                  <a:pt x="3740654" y="1787877"/>
                </a:lnTo>
                <a:lnTo>
                  <a:pt x="3740654" y="2277777"/>
                </a:lnTo>
                <a:cubicBezTo>
                  <a:pt x="3740654" y="2386006"/>
                  <a:pt x="3652917" y="2473743"/>
                  <a:pt x="3544688" y="2473743"/>
                </a:cubicBezTo>
                <a:lnTo>
                  <a:pt x="1558606" y="2473743"/>
                </a:lnTo>
                <a:lnTo>
                  <a:pt x="623442" y="2473743"/>
                </a:lnTo>
                <a:lnTo>
                  <a:pt x="623442" y="2473743"/>
                </a:lnTo>
                <a:lnTo>
                  <a:pt x="195966" y="2473743"/>
                </a:lnTo>
                <a:cubicBezTo>
                  <a:pt x="87737" y="2473743"/>
                  <a:pt x="0" y="2386006"/>
                  <a:pt x="0" y="2277777"/>
                </a:cubicBezTo>
                <a:lnTo>
                  <a:pt x="0" y="1787877"/>
                </a:lnTo>
                <a:lnTo>
                  <a:pt x="0" y="1493934"/>
                </a:lnTo>
                <a:lnTo>
                  <a:pt x="0" y="1493934"/>
                </a:lnTo>
                <a:lnTo>
                  <a:pt x="0" y="1493938"/>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パターン１は、トラブル事例を示して</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結果や回避策などを学習することを</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想定しています</a:t>
            </a:r>
            <a:endParaRPr kumimoji="1" lang="en-US" altLang="ja-JP" dirty="0">
              <a:latin typeface="Meiryo UI" panose="020B0604030504040204" pitchFamily="50" charset="-128"/>
              <a:ea typeface="Meiryo UI" panose="020B0604030504040204" pitchFamily="50" charset="-128"/>
            </a:endParaRPr>
          </a:p>
        </p:txBody>
      </p:sp>
      <p:sp>
        <p:nvSpPr>
          <p:cNvPr id="7" name="吹き出し: 角を丸めた四角形 4">
            <a:extLst>
              <a:ext uri="{FF2B5EF4-FFF2-40B4-BE49-F238E27FC236}">
                <a16:creationId xmlns:a16="http://schemas.microsoft.com/office/drawing/2014/main" id="{6704DDA0-4FF6-4509-B6F0-5B7ED4AE7277}"/>
              </a:ext>
            </a:extLst>
          </p:cNvPr>
          <p:cNvSpPr/>
          <p:nvPr/>
        </p:nvSpPr>
        <p:spPr>
          <a:xfrm>
            <a:off x="5925463" y="1737850"/>
            <a:ext cx="6132722" cy="3151771"/>
          </a:xfrm>
          <a:custGeom>
            <a:avLst/>
            <a:gdLst>
              <a:gd name="connsiteX0" fmla="*/ 0 w 3740654"/>
              <a:gd name="connsiteY0" fmla="*/ 195966 h 1175771"/>
              <a:gd name="connsiteX1" fmla="*/ 195966 w 3740654"/>
              <a:gd name="connsiteY1" fmla="*/ 0 h 1175771"/>
              <a:gd name="connsiteX2" fmla="*/ 623442 w 3740654"/>
              <a:gd name="connsiteY2" fmla="*/ 0 h 1175771"/>
              <a:gd name="connsiteX3" fmla="*/ 669465 w 3740654"/>
              <a:gd name="connsiteY3" fmla="*/ -695633 h 1175771"/>
              <a:gd name="connsiteX4" fmla="*/ 1558606 w 3740654"/>
              <a:gd name="connsiteY4" fmla="*/ 0 h 1175771"/>
              <a:gd name="connsiteX5" fmla="*/ 3544688 w 3740654"/>
              <a:gd name="connsiteY5" fmla="*/ 0 h 1175771"/>
              <a:gd name="connsiteX6" fmla="*/ 3740654 w 3740654"/>
              <a:gd name="connsiteY6" fmla="*/ 195966 h 1175771"/>
              <a:gd name="connsiteX7" fmla="*/ 3740654 w 3740654"/>
              <a:gd name="connsiteY7" fmla="*/ 195962 h 1175771"/>
              <a:gd name="connsiteX8" fmla="*/ 3740654 w 3740654"/>
              <a:gd name="connsiteY8" fmla="*/ 195962 h 1175771"/>
              <a:gd name="connsiteX9" fmla="*/ 3740654 w 3740654"/>
              <a:gd name="connsiteY9" fmla="*/ 489905 h 1175771"/>
              <a:gd name="connsiteX10" fmla="*/ 3740654 w 3740654"/>
              <a:gd name="connsiteY10" fmla="*/ 979805 h 1175771"/>
              <a:gd name="connsiteX11" fmla="*/ 3544688 w 3740654"/>
              <a:gd name="connsiteY11" fmla="*/ 1175771 h 1175771"/>
              <a:gd name="connsiteX12" fmla="*/ 1558606 w 3740654"/>
              <a:gd name="connsiteY12" fmla="*/ 1175771 h 1175771"/>
              <a:gd name="connsiteX13" fmla="*/ 623442 w 3740654"/>
              <a:gd name="connsiteY13" fmla="*/ 1175771 h 1175771"/>
              <a:gd name="connsiteX14" fmla="*/ 623442 w 3740654"/>
              <a:gd name="connsiteY14" fmla="*/ 1175771 h 1175771"/>
              <a:gd name="connsiteX15" fmla="*/ 195966 w 3740654"/>
              <a:gd name="connsiteY15" fmla="*/ 1175771 h 1175771"/>
              <a:gd name="connsiteX16" fmla="*/ 0 w 3740654"/>
              <a:gd name="connsiteY16" fmla="*/ 979805 h 1175771"/>
              <a:gd name="connsiteX17" fmla="*/ 0 w 3740654"/>
              <a:gd name="connsiteY17" fmla="*/ 489905 h 1175771"/>
              <a:gd name="connsiteX18" fmla="*/ 0 w 3740654"/>
              <a:gd name="connsiteY18" fmla="*/ 195962 h 1175771"/>
              <a:gd name="connsiteX19" fmla="*/ 0 w 3740654"/>
              <a:gd name="connsiteY19" fmla="*/ 195962 h 1175771"/>
              <a:gd name="connsiteX20" fmla="*/ 0 w 3740654"/>
              <a:gd name="connsiteY20" fmla="*/ 195966 h 1175771"/>
              <a:gd name="connsiteX0" fmla="*/ 0 w 3740654"/>
              <a:gd name="connsiteY0" fmla="*/ 891599 h 1871404"/>
              <a:gd name="connsiteX1" fmla="*/ 195966 w 3740654"/>
              <a:gd name="connsiteY1" fmla="*/ 695633 h 1871404"/>
              <a:gd name="connsiteX2" fmla="*/ 623442 w 3740654"/>
              <a:gd name="connsiteY2" fmla="*/ 695633 h 1871404"/>
              <a:gd name="connsiteX3" fmla="*/ 669465 w 3740654"/>
              <a:gd name="connsiteY3" fmla="*/ 0 h 1871404"/>
              <a:gd name="connsiteX4" fmla="*/ 1008000 w 3740654"/>
              <a:gd name="connsiteY4" fmla="*/ 715298 h 1871404"/>
              <a:gd name="connsiteX5" fmla="*/ 3544688 w 3740654"/>
              <a:gd name="connsiteY5" fmla="*/ 695633 h 1871404"/>
              <a:gd name="connsiteX6" fmla="*/ 3740654 w 3740654"/>
              <a:gd name="connsiteY6" fmla="*/ 891599 h 1871404"/>
              <a:gd name="connsiteX7" fmla="*/ 3740654 w 3740654"/>
              <a:gd name="connsiteY7" fmla="*/ 891595 h 1871404"/>
              <a:gd name="connsiteX8" fmla="*/ 3740654 w 3740654"/>
              <a:gd name="connsiteY8" fmla="*/ 891595 h 1871404"/>
              <a:gd name="connsiteX9" fmla="*/ 3740654 w 3740654"/>
              <a:gd name="connsiteY9" fmla="*/ 1185538 h 1871404"/>
              <a:gd name="connsiteX10" fmla="*/ 3740654 w 3740654"/>
              <a:gd name="connsiteY10" fmla="*/ 1675438 h 1871404"/>
              <a:gd name="connsiteX11" fmla="*/ 3544688 w 3740654"/>
              <a:gd name="connsiteY11" fmla="*/ 1871404 h 1871404"/>
              <a:gd name="connsiteX12" fmla="*/ 1558606 w 3740654"/>
              <a:gd name="connsiteY12" fmla="*/ 1871404 h 1871404"/>
              <a:gd name="connsiteX13" fmla="*/ 623442 w 3740654"/>
              <a:gd name="connsiteY13" fmla="*/ 1871404 h 1871404"/>
              <a:gd name="connsiteX14" fmla="*/ 623442 w 3740654"/>
              <a:gd name="connsiteY14" fmla="*/ 1871404 h 1871404"/>
              <a:gd name="connsiteX15" fmla="*/ 195966 w 3740654"/>
              <a:gd name="connsiteY15" fmla="*/ 1871404 h 1871404"/>
              <a:gd name="connsiteX16" fmla="*/ 0 w 3740654"/>
              <a:gd name="connsiteY16" fmla="*/ 1675438 h 1871404"/>
              <a:gd name="connsiteX17" fmla="*/ 0 w 3740654"/>
              <a:gd name="connsiteY17" fmla="*/ 1185538 h 1871404"/>
              <a:gd name="connsiteX18" fmla="*/ 0 w 3740654"/>
              <a:gd name="connsiteY18" fmla="*/ 891595 h 1871404"/>
              <a:gd name="connsiteX19" fmla="*/ 0 w 3740654"/>
              <a:gd name="connsiteY19" fmla="*/ 891595 h 1871404"/>
              <a:gd name="connsiteX20" fmla="*/ 0 w 3740654"/>
              <a:gd name="connsiteY20" fmla="*/ 891599 h 1871404"/>
              <a:gd name="connsiteX0" fmla="*/ 0 w 3740654"/>
              <a:gd name="connsiteY0" fmla="*/ 891599 h 1871404"/>
              <a:gd name="connsiteX1" fmla="*/ 195966 w 3740654"/>
              <a:gd name="connsiteY1" fmla="*/ 695633 h 1871404"/>
              <a:gd name="connsiteX2" fmla="*/ 623442 w 3740654"/>
              <a:gd name="connsiteY2" fmla="*/ 695633 h 1871404"/>
              <a:gd name="connsiteX3" fmla="*/ 669465 w 3740654"/>
              <a:gd name="connsiteY3" fmla="*/ 0 h 1871404"/>
              <a:gd name="connsiteX4" fmla="*/ 857099 w 3740654"/>
              <a:gd name="connsiteY4" fmla="*/ 728252 h 1871404"/>
              <a:gd name="connsiteX5" fmla="*/ 3544688 w 3740654"/>
              <a:gd name="connsiteY5" fmla="*/ 695633 h 1871404"/>
              <a:gd name="connsiteX6" fmla="*/ 3740654 w 3740654"/>
              <a:gd name="connsiteY6" fmla="*/ 891599 h 1871404"/>
              <a:gd name="connsiteX7" fmla="*/ 3740654 w 3740654"/>
              <a:gd name="connsiteY7" fmla="*/ 891595 h 1871404"/>
              <a:gd name="connsiteX8" fmla="*/ 3740654 w 3740654"/>
              <a:gd name="connsiteY8" fmla="*/ 891595 h 1871404"/>
              <a:gd name="connsiteX9" fmla="*/ 3740654 w 3740654"/>
              <a:gd name="connsiteY9" fmla="*/ 1185538 h 1871404"/>
              <a:gd name="connsiteX10" fmla="*/ 3740654 w 3740654"/>
              <a:gd name="connsiteY10" fmla="*/ 1675438 h 1871404"/>
              <a:gd name="connsiteX11" fmla="*/ 3544688 w 3740654"/>
              <a:gd name="connsiteY11" fmla="*/ 1871404 h 1871404"/>
              <a:gd name="connsiteX12" fmla="*/ 1558606 w 3740654"/>
              <a:gd name="connsiteY12" fmla="*/ 1871404 h 1871404"/>
              <a:gd name="connsiteX13" fmla="*/ 623442 w 3740654"/>
              <a:gd name="connsiteY13" fmla="*/ 1871404 h 1871404"/>
              <a:gd name="connsiteX14" fmla="*/ 623442 w 3740654"/>
              <a:gd name="connsiteY14" fmla="*/ 1871404 h 1871404"/>
              <a:gd name="connsiteX15" fmla="*/ 195966 w 3740654"/>
              <a:gd name="connsiteY15" fmla="*/ 1871404 h 1871404"/>
              <a:gd name="connsiteX16" fmla="*/ 0 w 3740654"/>
              <a:gd name="connsiteY16" fmla="*/ 1675438 h 1871404"/>
              <a:gd name="connsiteX17" fmla="*/ 0 w 3740654"/>
              <a:gd name="connsiteY17" fmla="*/ 1185538 h 1871404"/>
              <a:gd name="connsiteX18" fmla="*/ 0 w 3740654"/>
              <a:gd name="connsiteY18" fmla="*/ 891595 h 1871404"/>
              <a:gd name="connsiteX19" fmla="*/ 0 w 3740654"/>
              <a:gd name="connsiteY19" fmla="*/ 891595 h 1871404"/>
              <a:gd name="connsiteX20" fmla="*/ 0 w 3740654"/>
              <a:gd name="connsiteY20" fmla="*/ 891599 h 1871404"/>
              <a:gd name="connsiteX0" fmla="*/ 558489 w 4299143"/>
              <a:gd name="connsiteY0" fmla="*/ 2113485 h 3093290"/>
              <a:gd name="connsiteX1" fmla="*/ 754455 w 4299143"/>
              <a:gd name="connsiteY1" fmla="*/ 1917519 h 3093290"/>
              <a:gd name="connsiteX2" fmla="*/ 1181931 w 4299143"/>
              <a:gd name="connsiteY2" fmla="*/ 1917519 h 3093290"/>
              <a:gd name="connsiteX3" fmla="*/ 0 w 4299143"/>
              <a:gd name="connsiteY3" fmla="*/ 0 h 3093290"/>
              <a:gd name="connsiteX4" fmla="*/ 1415588 w 4299143"/>
              <a:gd name="connsiteY4" fmla="*/ 1950138 h 3093290"/>
              <a:gd name="connsiteX5" fmla="*/ 4103177 w 4299143"/>
              <a:gd name="connsiteY5" fmla="*/ 1917519 h 3093290"/>
              <a:gd name="connsiteX6" fmla="*/ 4299143 w 4299143"/>
              <a:gd name="connsiteY6" fmla="*/ 2113485 h 3093290"/>
              <a:gd name="connsiteX7" fmla="*/ 4299143 w 4299143"/>
              <a:gd name="connsiteY7" fmla="*/ 2113481 h 3093290"/>
              <a:gd name="connsiteX8" fmla="*/ 4299143 w 4299143"/>
              <a:gd name="connsiteY8" fmla="*/ 2113481 h 3093290"/>
              <a:gd name="connsiteX9" fmla="*/ 4299143 w 4299143"/>
              <a:gd name="connsiteY9" fmla="*/ 2407424 h 3093290"/>
              <a:gd name="connsiteX10" fmla="*/ 4299143 w 4299143"/>
              <a:gd name="connsiteY10" fmla="*/ 2897324 h 3093290"/>
              <a:gd name="connsiteX11" fmla="*/ 4103177 w 4299143"/>
              <a:gd name="connsiteY11" fmla="*/ 3093290 h 3093290"/>
              <a:gd name="connsiteX12" fmla="*/ 2117095 w 4299143"/>
              <a:gd name="connsiteY12" fmla="*/ 3093290 h 3093290"/>
              <a:gd name="connsiteX13" fmla="*/ 1181931 w 4299143"/>
              <a:gd name="connsiteY13" fmla="*/ 3093290 h 3093290"/>
              <a:gd name="connsiteX14" fmla="*/ 1181931 w 4299143"/>
              <a:gd name="connsiteY14" fmla="*/ 3093290 h 3093290"/>
              <a:gd name="connsiteX15" fmla="*/ 754455 w 4299143"/>
              <a:gd name="connsiteY15" fmla="*/ 3093290 h 3093290"/>
              <a:gd name="connsiteX16" fmla="*/ 558489 w 4299143"/>
              <a:gd name="connsiteY16" fmla="*/ 2897324 h 3093290"/>
              <a:gd name="connsiteX17" fmla="*/ 558489 w 4299143"/>
              <a:gd name="connsiteY17" fmla="*/ 2407424 h 3093290"/>
              <a:gd name="connsiteX18" fmla="*/ 558489 w 4299143"/>
              <a:gd name="connsiteY18" fmla="*/ 2113481 h 3093290"/>
              <a:gd name="connsiteX19" fmla="*/ 558489 w 4299143"/>
              <a:gd name="connsiteY19" fmla="*/ 2113481 h 3093290"/>
              <a:gd name="connsiteX20" fmla="*/ 558489 w 4299143"/>
              <a:gd name="connsiteY20" fmla="*/ 2113485 h 3093290"/>
              <a:gd name="connsiteX0" fmla="*/ 2425481 w 6166135"/>
              <a:gd name="connsiteY0" fmla="*/ 2801872 h 3781677"/>
              <a:gd name="connsiteX1" fmla="*/ 2621447 w 6166135"/>
              <a:gd name="connsiteY1" fmla="*/ 2605906 h 3781677"/>
              <a:gd name="connsiteX2" fmla="*/ 3048923 w 6166135"/>
              <a:gd name="connsiteY2" fmla="*/ 2605906 h 3781677"/>
              <a:gd name="connsiteX3" fmla="*/ 0 w 6166135"/>
              <a:gd name="connsiteY3" fmla="*/ 0 h 3781677"/>
              <a:gd name="connsiteX4" fmla="*/ 3282580 w 6166135"/>
              <a:gd name="connsiteY4" fmla="*/ 2638525 h 3781677"/>
              <a:gd name="connsiteX5" fmla="*/ 5970169 w 6166135"/>
              <a:gd name="connsiteY5" fmla="*/ 2605906 h 3781677"/>
              <a:gd name="connsiteX6" fmla="*/ 6166135 w 6166135"/>
              <a:gd name="connsiteY6" fmla="*/ 2801872 h 3781677"/>
              <a:gd name="connsiteX7" fmla="*/ 6166135 w 6166135"/>
              <a:gd name="connsiteY7" fmla="*/ 2801868 h 3781677"/>
              <a:gd name="connsiteX8" fmla="*/ 6166135 w 6166135"/>
              <a:gd name="connsiteY8" fmla="*/ 2801868 h 3781677"/>
              <a:gd name="connsiteX9" fmla="*/ 6166135 w 6166135"/>
              <a:gd name="connsiteY9" fmla="*/ 3095811 h 3781677"/>
              <a:gd name="connsiteX10" fmla="*/ 6166135 w 6166135"/>
              <a:gd name="connsiteY10" fmla="*/ 3585711 h 3781677"/>
              <a:gd name="connsiteX11" fmla="*/ 5970169 w 6166135"/>
              <a:gd name="connsiteY11" fmla="*/ 3781677 h 3781677"/>
              <a:gd name="connsiteX12" fmla="*/ 3984087 w 6166135"/>
              <a:gd name="connsiteY12" fmla="*/ 3781677 h 3781677"/>
              <a:gd name="connsiteX13" fmla="*/ 3048923 w 6166135"/>
              <a:gd name="connsiteY13" fmla="*/ 3781677 h 3781677"/>
              <a:gd name="connsiteX14" fmla="*/ 3048923 w 6166135"/>
              <a:gd name="connsiteY14" fmla="*/ 3781677 h 3781677"/>
              <a:gd name="connsiteX15" fmla="*/ 2621447 w 6166135"/>
              <a:gd name="connsiteY15" fmla="*/ 3781677 h 3781677"/>
              <a:gd name="connsiteX16" fmla="*/ 2425481 w 6166135"/>
              <a:gd name="connsiteY16" fmla="*/ 3585711 h 3781677"/>
              <a:gd name="connsiteX17" fmla="*/ 2425481 w 6166135"/>
              <a:gd name="connsiteY17" fmla="*/ 3095811 h 3781677"/>
              <a:gd name="connsiteX18" fmla="*/ 2425481 w 6166135"/>
              <a:gd name="connsiteY18" fmla="*/ 2801868 h 3781677"/>
              <a:gd name="connsiteX19" fmla="*/ 2425481 w 6166135"/>
              <a:gd name="connsiteY19" fmla="*/ 2801868 h 3781677"/>
              <a:gd name="connsiteX20" fmla="*/ 2425481 w 6166135"/>
              <a:gd name="connsiteY20" fmla="*/ 2801872 h 3781677"/>
              <a:gd name="connsiteX0" fmla="*/ 2425481 w 6166135"/>
              <a:gd name="connsiteY0" fmla="*/ 2801872 h 3781677"/>
              <a:gd name="connsiteX1" fmla="*/ 2621447 w 6166135"/>
              <a:gd name="connsiteY1" fmla="*/ 2605906 h 3781677"/>
              <a:gd name="connsiteX2" fmla="*/ 2823380 w 6166135"/>
              <a:gd name="connsiteY2" fmla="*/ 2605906 h 3781677"/>
              <a:gd name="connsiteX3" fmla="*/ 0 w 6166135"/>
              <a:gd name="connsiteY3" fmla="*/ 0 h 3781677"/>
              <a:gd name="connsiteX4" fmla="*/ 3282580 w 6166135"/>
              <a:gd name="connsiteY4" fmla="*/ 2638525 h 3781677"/>
              <a:gd name="connsiteX5" fmla="*/ 5970169 w 6166135"/>
              <a:gd name="connsiteY5" fmla="*/ 2605906 h 3781677"/>
              <a:gd name="connsiteX6" fmla="*/ 6166135 w 6166135"/>
              <a:gd name="connsiteY6" fmla="*/ 2801872 h 3781677"/>
              <a:gd name="connsiteX7" fmla="*/ 6166135 w 6166135"/>
              <a:gd name="connsiteY7" fmla="*/ 2801868 h 3781677"/>
              <a:gd name="connsiteX8" fmla="*/ 6166135 w 6166135"/>
              <a:gd name="connsiteY8" fmla="*/ 2801868 h 3781677"/>
              <a:gd name="connsiteX9" fmla="*/ 6166135 w 6166135"/>
              <a:gd name="connsiteY9" fmla="*/ 3095811 h 3781677"/>
              <a:gd name="connsiteX10" fmla="*/ 6166135 w 6166135"/>
              <a:gd name="connsiteY10" fmla="*/ 3585711 h 3781677"/>
              <a:gd name="connsiteX11" fmla="*/ 5970169 w 6166135"/>
              <a:gd name="connsiteY11" fmla="*/ 3781677 h 3781677"/>
              <a:gd name="connsiteX12" fmla="*/ 3984087 w 6166135"/>
              <a:gd name="connsiteY12" fmla="*/ 3781677 h 3781677"/>
              <a:gd name="connsiteX13" fmla="*/ 3048923 w 6166135"/>
              <a:gd name="connsiteY13" fmla="*/ 3781677 h 3781677"/>
              <a:gd name="connsiteX14" fmla="*/ 3048923 w 6166135"/>
              <a:gd name="connsiteY14" fmla="*/ 3781677 h 3781677"/>
              <a:gd name="connsiteX15" fmla="*/ 2621447 w 6166135"/>
              <a:gd name="connsiteY15" fmla="*/ 3781677 h 3781677"/>
              <a:gd name="connsiteX16" fmla="*/ 2425481 w 6166135"/>
              <a:gd name="connsiteY16" fmla="*/ 3585711 h 3781677"/>
              <a:gd name="connsiteX17" fmla="*/ 2425481 w 6166135"/>
              <a:gd name="connsiteY17" fmla="*/ 3095811 h 3781677"/>
              <a:gd name="connsiteX18" fmla="*/ 2425481 w 6166135"/>
              <a:gd name="connsiteY18" fmla="*/ 2801868 h 3781677"/>
              <a:gd name="connsiteX19" fmla="*/ 2425481 w 6166135"/>
              <a:gd name="connsiteY19" fmla="*/ 2801868 h 3781677"/>
              <a:gd name="connsiteX20" fmla="*/ 2425481 w 6166135"/>
              <a:gd name="connsiteY20" fmla="*/ 2801872 h 3781677"/>
              <a:gd name="connsiteX0" fmla="*/ 2425481 w 6166135"/>
              <a:gd name="connsiteY0" fmla="*/ 2801872 h 3781677"/>
              <a:gd name="connsiteX1" fmla="*/ 2621447 w 6166135"/>
              <a:gd name="connsiteY1" fmla="*/ 2605906 h 3781677"/>
              <a:gd name="connsiteX2" fmla="*/ 2823380 w 6166135"/>
              <a:gd name="connsiteY2" fmla="*/ 2605906 h 3781677"/>
              <a:gd name="connsiteX3" fmla="*/ 0 w 6166135"/>
              <a:gd name="connsiteY3" fmla="*/ 0 h 3781677"/>
              <a:gd name="connsiteX4" fmla="*/ 3345230 w 6166135"/>
              <a:gd name="connsiteY4" fmla="*/ 2638524 h 3781677"/>
              <a:gd name="connsiteX5" fmla="*/ 5970169 w 6166135"/>
              <a:gd name="connsiteY5" fmla="*/ 2605906 h 3781677"/>
              <a:gd name="connsiteX6" fmla="*/ 6166135 w 6166135"/>
              <a:gd name="connsiteY6" fmla="*/ 2801872 h 3781677"/>
              <a:gd name="connsiteX7" fmla="*/ 6166135 w 6166135"/>
              <a:gd name="connsiteY7" fmla="*/ 2801868 h 3781677"/>
              <a:gd name="connsiteX8" fmla="*/ 6166135 w 6166135"/>
              <a:gd name="connsiteY8" fmla="*/ 2801868 h 3781677"/>
              <a:gd name="connsiteX9" fmla="*/ 6166135 w 6166135"/>
              <a:gd name="connsiteY9" fmla="*/ 3095811 h 3781677"/>
              <a:gd name="connsiteX10" fmla="*/ 6166135 w 6166135"/>
              <a:gd name="connsiteY10" fmla="*/ 3585711 h 3781677"/>
              <a:gd name="connsiteX11" fmla="*/ 5970169 w 6166135"/>
              <a:gd name="connsiteY11" fmla="*/ 3781677 h 3781677"/>
              <a:gd name="connsiteX12" fmla="*/ 3984087 w 6166135"/>
              <a:gd name="connsiteY12" fmla="*/ 3781677 h 3781677"/>
              <a:gd name="connsiteX13" fmla="*/ 3048923 w 6166135"/>
              <a:gd name="connsiteY13" fmla="*/ 3781677 h 3781677"/>
              <a:gd name="connsiteX14" fmla="*/ 3048923 w 6166135"/>
              <a:gd name="connsiteY14" fmla="*/ 3781677 h 3781677"/>
              <a:gd name="connsiteX15" fmla="*/ 2621447 w 6166135"/>
              <a:gd name="connsiteY15" fmla="*/ 3781677 h 3781677"/>
              <a:gd name="connsiteX16" fmla="*/ 2425481 w 6166135"/>
              <a:gd name="connsiteY16" fmla="*/ 3585711 h 3781677"/>
              <a:gd name="connsiteX17" fmla="*/ 2425481 w 6166135"/>
              <a:gd name="connsiteY17" fmla="*/ 3095811 h 3781677"/>
              <a:gd name="connsiteX18" fmla="*/ 2425481 w 6166135"/>
              <a:gd name="connsiteY18" fmla="*/ 2801868 h 3781677"/>
              <a:gd name="connsiteX19" fmla="*/ 2425481 w 6166135"/>
              <a:gd name="connsiteY19" fmla="*/ 2801868 h 3781677"/>
              <a:gd name="connsiteX20" fmla="*/ 2425481 w 6166135"/>
              <a:gd name="connsiteY20" fmla="*/ 2801872 h 3781677"/>
              <a:gd name="connsiteX0" fmla="*/ 2141971 w 5882625"/>
              <a:gd name="connsiteY0" fmla="*/ 1431174 h 2410979"/>
              <a:gd name="connsiteX1" fmla="*/ 2337937 w 5882625"/>
              <a:gd name="connsiteY1" fmla="*/ 1235208 h 2410979"/>
              <a:gd name="connsiteX2" fmla="*/ 2539870 w 5882625"/>
              <a:gd name="connsiteY2" fmla="*/ 1235208 h 2410979"/>
              <a:gd name="connsiteX3" fmla="*/ 0 w 5882625"/>
              <a:gd name="connsiteY3" fmla="*/ 0 h 2410979"/>
              <a:gd name="connsiteX4" fmla="*/ 3061720 w 5882625"/>
              <a:gd name="connsiteY4" fmla="*/ 1267826 h 2410979"/>
              <a:gd name="connsiteX5" fmla="*/ 5686659 w 5882625"/>
              <a:gd name="connsiteY5" fmla="*/ 1235208 h 2410979"/>
              <a:gd name="connsiteX6" fmla="*/ 5882625 w 5882625"/>
              <a:gd name="connsiteY6" fmla="*/ 1431174 h 2410979"/>
              <a:gd name="connsiteX7" fmla="*/ 5882625 w 5882625"/>
              <a:gd name="connsiteY7" fmla="*/ 1431170 h 2410979"/>
              <a:gd name="connsiteX8" fmla="*/ 5882625 w 5882625"/>
              <a:gd name="connsiteY8" fmla="*/ 1431170 h 2410979"/>
              <a:gd name="connsiteX9" fmla="*/ 5882625 w 5882625"/>
              <a:gd name="connsiteY9" fmla="*/ 1725113 h 2410979"/>
              <a:gd name="connsiteX10" fmla="*/ 5882625 w 5882625"/>
              <a:gd name="connsiteY10" fmla="*/ 2215013 h 2410979"/>
              <a:gd name="connsiteX11" fmla="*/ 5686659 w 5882625"/>
              <a:gd name="connsiteY11" fmla="*/ 2410979 h 2410979"/>
              <a:gd name="connsiteX12" fmla="*/ 3700577 w 5882625"/>
              <a:gd name="connsiteY12" fmla="*/ 2410979 h 2410979"/>
              <a:gd name="connsiteX13" fmla="*/ 2765413 w 5882625"/>
              <a:gd name="connsiteY13" fmla="*/ 2410979 h 2410979"/>
              <a:gd name="connsiteX14" fmla="*/ 2765413 w 5882625"/>
              <a:gd name="connsiteY14" fmla="*/ 2410979 h 2410979"/>
              <a:gd name="connsiteX15" fmla="*/ 2337937 w 5882625"/>
              <a:gd name="connsiteY15" fmla="*/ 2410979 h 2410979"/>
              <a:gd name="connsiteX16" fmla="*/ 2141971 w 5882625"/>
              <a:gd name="connsiteY16" fmla="*/ 2215013 h 2410979"/>
              <a:gd name="connsiteX17" fmla="*/ 2141971 w 5882625"/>
              <a:gd name="connsiteY17" fmla="*/ 1725113 h 2410979"/>
              <a:gd name="connsiteX18" fmla="*/ 2141971 w 5882625"/>
              <a:gd name="connsiteY18" fmla="*/ 1431170 h 2410979"/>
              <a:gd name="connsiteX19" fmla="*/ 2141971 w 5882625"/>
              <a:gd name="connsiteY19" fmla="*/ 1431170 h 2410979"/>
              <a:gd name="connsiteX20" fmla="*/ 2141971 w 5882625"/>
              <a:gd name="connsiteY20" fmla="*/ 1431174 h 241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82625" h="2410979">
                <a:moveTo>
                  <a:pt x="2141971" y="1431174"/>
                </a:moveTo>
                <a:cubicBezTo>
                  <a:pt x="2141971" y="1322945"/>
                  <a:pt x="2229708" y="1235208"/>
                  <a:pt x="2337937" y="1235208"/>
                </a:cubicBezTo>
                <a:lnTo>
                  <a:pt x="2539870" y="1235208"/>
                </a:lnTo>
                <a:lnTo>
                  <a:pt x="0" y="0"/>
                </a:lnTo>
                <a:lnTo>
                  <a:pt x="3061720" y="1267826"/>
                </a:lnTo>
                <a:lnTo>
                  <a:pt x="5686659" y="1235208"/>
                </a:lnTo>
                <a:cubicBezTo>
                  <a:pt x="5794888" y="1235208"/>
                  <a:pt x="5882625" y="1322945"/>
                  <a:pt x="5882625" y="1431174"/>
                </a:cubicBezTo>
                <a:lnTo>
                  <a:pt x="5882625" y="1431170"/>
                </a:lnTo>
                <a:lnTo>
                  <a:pt x="5882625" y="1431170"/>
                </a:lnTo>
                <a:lnTo>
                  <a:pt x="5882625" y="1725113"/>
                </a:lnTo>
                <a:lnTo>
                  <a:pt x="5882625" y="2215013"/>
                </a:lnTo>
                <a:cubicBezTo>
                  <a:pt x="5882625" y="2323242"/>
                  <a:pt x="5794888" y="2410979"/>
                  <a:pt x="5686659" y="2410979"/>
                </a:cubicBezTo>
                <a:lnTo>
                  <a:pt x="3700577" y="2410979"/>
                </a:lnTo>
                <a:lnTo>
                  <a:pt x="2765413" y="2410979"/>
                </a:lnTo>
                <a:lnTo>
                  <a:pt x="2765413" y="2410979"/>
                </a:lnTo>
                <a:lnTo>
                  <a:pt x="2337937" y="2410979"/>
                </a:lnTo>
                <a:cubicBezTo>
                  <a:pt x="2229708" y="2410979"/>
                  <a:pt x="2141971" y="2323242"/>
                  <a:pt x="2141971" y="2215013"/>
                </a:cubicBezTo>
                <a:lnTo>
                  <a:pt x="2141971" y="1725113"/>
                </a:lnTo>
                <a:lnTo>
                  <a:pt x="2141971" y="1431170"/>
                </a:lnTo>
                <a:lnTo>
                  <a:pt x="2141971" y="1431170"/>
                </a:lnTo>
                <a:lnTo>
                  <a:pt x="2141971" y="1431174"/>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solidFill>
                  <a:schemeClr val="bg1"/>
                </a:solidFill>
                <a:latin typeface="Meiryo UI" panose="020B0604030504040204" pitchFamily="50" charset="-128"/>
                <a:ea typeface="Meiryo UI" panose="020B0604030504040204" pitchFamily="50" charset="-128"/>
              </a:rPr>
              <a:t>　　　　</a:t>
            </a:r>
            <a:r>
              <a:rPr lang="ja-JP" altLang="en-US" dirty="0">
                <a:solidFill>
                  <a:schemeClr val="bg1"/>
                </a:solidFill>
                <a:latin typeface="Meiryo UI" panose="020B0604030504040204" pitchFamily="50" charset="-128"/>
                <a:ea typeface="Meiryo UI" panose="020B0604030504040204" pitchFamily="50" charset="-128"/>
              </a:rPr>
              <a:t>　　　　　　　　　　　</a:t>
            </a:r>
            <a:endParaRPr lang="en-US" altLang="ja-JP" dirty="0">
              <a:solidFill>
                <a:schemeClr val="bg1"/>
              </a:solidFill>
              <a:latin typeface="Meiryo UI" panose="020B0604030504040204" pitchFamily="50" charset="-128"/>
              <a:ea typeface="Meiryo UI" panose="020B0604030504040204" pitchFamily="50" charset="-128"/>
            </a:endParaRPr>
          </a:p>
          <a:p>
            <a:r>
              <a:rPr kumimoji="1" lang="en-US" altLang="ja-JP" dirty="0">
                <a:solidFill>
                  <a:schemeClr val="bg1"/>
                </a:solidFill>
                <a:latin typeface="Meiryo UI" panose="020B0604030504040204" pitchFamily="50" charset="-128"/>
                <a:ea typeface="Meiryo UI" panose="020B0604030504040204" pitchFamily="50" charset="-128"/>
              </a:rPr>
              <a:t>		</a:t>
            </a:r>
            <a:r>
              <a:rPr lang="ja-JP" altLang="en-US" dirty="0">
                <a:solidFill>
                  <a:schemeClr val="bg1"/>
                </a:solidFill>
                <a:latin typeface="Meiryo UI" panose="020B0604030504040204" pitchFamily="50" charset="-128"/>
                <a:ea typeface="Meiryo UI" panose="020B0604030504040204" pitchFamily="50" charset="-128"/>
              </a:rPr>
              <a:t>　　　</a:t>
            </a:r>
            <a:r>
              <a:rPr kumimoji="1" lang="ja-JP" altLang="en-US" dirty="0">
                <a:solidFill>
                  <a:schemeClr val="bg1"/>
                </a:solidFill>
                <a:latin typeface="Meiryo UI" panose="020B0604030504040204" pitchFamily="50" charset="-128"/>
                <a:ea typeface="Meiryo UI" panose="020B0604030504040204" pitchFamily="50" charset="-128"/>
              </a:rPr>
              <a:t>児童・生徒に考えさせる内容を記入して</a:t>
            </a:r>
            <a:endParaRPr kumimoji="1" lang="en-US" altLang="ja-JP" dirty="0">
              <a:solidFill>
                <a:schemeClr val="bg1"/>
              </a:solidFill>
              <a:latin typeface="Meiryo UI" panose="020B0604030504040204" pitchFamily="50" charset="-128"/>
              <a:ea typeface="Meiryo UI" panose="020B0604030504040204" pitchFamily="50" charset="-128"/>
            </a:endParaRPr>
          </a:p>
          <a:p>
            <a:r>
              <a:rPr lang="ja-JP" altLang="en-US" dirty="0">
                <a:solidFill>
                  <a:schemeClr val="bg1"/>
                </a:solidFill>
                <a:latin typeface="Meiryo UI" panose="020B0604030504040204" pitchFamily="50" charset="-128"/>
                <a:ea typeface="Meiryo UI" panose="020B0604030504040204" pitchFamily="50" charset="-128"/>
              </a:rPr>
              <a:t>　　　　　　　　</a:t>
            </a:r>
            <a:r>
              <a:rPr lang="en-US" altLang="ja-JP" dirty="0">
                <a:solidFill>
                  <a:schemeClr val="bg1"/>
                </a:solidFill>
                <a:latin typeface="Meiryo UI" panose="020B0604030504040204" pitchFamily="50" charset="-128"/>
                <a:ea typeface="Meiryo UI" panose="020B0604030504040204" pitchFamily="50" charset="-128"/>
              </a:rPr>
              <a:t>	</a:t>
            </a:r>
            <a:r>
              <a:rPr lang="ja-JP" altLang="en-US" dirty="0">
                <a:solidFill>
                  <a:schemeClr val="bg1"/>
                </a:solidFill>
                <a:latin typeface="Meiryo UI" panose="020B0604030504040204" pitchFamily="50" charset="-128"/>
                <a:ea typeface="Meiryo UI" panose="020B0604030504040204" pitchFamily="50" charset="-128"/>
              </a:rPr>
              <a:t>　　　</a:t>
            </a:r>
            <a:r>
              <a:rPr kumimoji="1" lang="ja-JP" altLang="en-US" dirty="0">
                <a:solidFill>
                  <a:schemeClr val="bg1"/>
                </a:solidFill>
                <a:latin typeface="Meiryo UI" panose="020B0604030504040204" pitchFamily="50" charset="-128"/>
                <a:ea typeface="Meiryo UI" panose="020B0604030504040204" pitchFamily="50" charset="-128"/>
              </a:rPr>
              <a:t>ください</a:t>
            </a:r>
            <a:r>
              <a:rPr kumimoji="1" lang="en-US" altLang="ja-JP" dirty="0">
                <a:solidFill>
                  <a:schemeClr val="bg1"/>
                </a:solidFill>
                <a:latin typeface="Meiryo UI" panose="020B0604030504040204" pitchFamily="50" charset="-128"/>
                <a:ea typeface="Meiryo UI" panose="020B0604030504040204" pitchFamily="50" charset="-128"/>
              </a:rPr>
              <a:t>		</a:t>
            </a:r>
          </a:p>
          <a:p>
            <a:r>
              <a:rPr lang="en-US" altLang="ja-JP" dirty="0">
                <a:solidFill>
                  <a:schemeClr val="bg1"/>
                </a:solidFill>
                <a:latin typeface="Meiryo UI" panose="020B0604030504040204" pitchFamily="50" charset="-128"/>
                <a:ea typeface="Meiryo UI" panose="020B0604030504040204" pitchFamily="50" charset="-128"/>
              </a:rPr>
              <a:t>		</a:t>
            </a:r>
            <a:r>
              <a:rPr lang="ja-JP" altLang="en-US" dirty="0">
                <a:solidFill>
                  <a:schemeClr val="bg1"/>
                </a:solidFill>
                <a:latin typeface="Meiryo UI" panose="020B0604030504040204" pitchFamily="50" charset="-128"/>
                <a:ea typeface="Meiryo UI" panose="020B0604030504040204" pitchFamily="50" charset="-128"/>
              </a:rPr>
              <a:t>　　　学習テーマとして「トラブルを発生させない</a:t>
            </a:r>
            <a:r>
              <a:rPr lang="en-US" altLang="ja-JP" dirty="0">
                <a:solidFill>
                  <a:schemeClr val="bg1"/>
                </a:solidFill>
                <a:latin typeface="Meiryo UI" panose="020B0604030504040204" pitchFamily="50" charset="-128"/>
                <a:ea typeface="Meiryo UI" panose="020B0604030504040204" pitchFamily="50" charset="-128"/>
              </a:rPr>
              <a:t>		</a:t>
            </a:r>
            <a:r>
              <a:rPr lang="ja-JP" altLang="en-US" dirty="0">
                <a:solidFill>
                  <a:schemeClr val="bg1"/>
                </a:solidFill>
                <a:latin typeface="Meiryo UI" panose="020B0604030504040204" pitchFamily="50" charset="-128"/>
                <a:ea typeface="Meiryo UI" panose="020B0604030504040204" pitchFamily="50" charset="-128"/>
              </a:rPr>
              <a:t>　　　工夫」「トラブルが生じてしまった場合の　</a:t>
            </a:r>
            <a:r>
              <a:rPr lang="en-US" altLang="ja-JP" dirty="0">
                <a:solidFill>
                  <a:schemeClr val="bg1"/>
                </a:solidFill>
                <a:latin typeface="Meiryo UI" panose="020B0604030504040204" pitchFamily="50" charset="-128"/>
                <a:ea typeface="Meiryo UI" panose="020B0604030504040204" pitchFamily="50" charset="-128"/>
              </a:rPr>
              <a:t>		</a:t>
            </a:r>
            <a:r>
              <a:rPr lang="ja-JP" altLang="en-US" dirty="0">
                <a:solidFill>
                  <a:schemeClr val="bg1"/>
                </a:solidFill>
                <a:latin typeface="Meiryo UI" panose="020B0604030504040204" pitchFamily="50" charset="-128"/>
                <a:ea typeface="Meiryo UI" panose="020B0604030504040204" pitchFamily="50" charset="-128"/>
              </a:rPr>
              <a:t>　　　解決方法」などとすることも考えられます</a:t>
            </a:r>
            <a:endParaRPr lang="en-US" altLang="ja-JP" dirty="0">
              <a:solidFill>
                <a:schemeClr val="bg1"/>
              </a:solidFill>
              <a:latin typeface="Meiryo UI" panose="020B0604030504040204" pitchFamily="50" charset="-128"/>
              <a:ea typeface="Meiryo UI" panose="020B0604030504040204" pitchFamily="50" charset="-128"/>
            </a:endParaRPr>
          </a:p>
          <a:p>
            <a:endParaRPr kumimoji="1" lang="en-US" altLang="ja-JP"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2202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693A108E-4370-4744-88F3-6729580EB483}"/>
              </a:ext>
            </a:extLst>
          </p:cNvPr>
          <p:cNvSpPr txBox="1"/>
          <p:nvPr/>
        </p:nvSpPr>
        <p:spPr>
          <a:xfrm>
            <a:off x="622300" y="265813"/>
            <a:ext cx="12052719" cy="1446550"/>
          </a:xfrm>
          <a:prstGeom prst="rect">
            <a:avLst/>
          </a:prstGeom>
          <a:noFill/>
        </p:spPr>
        <p:txBody>
          <a:bodyPr wrap="square" rtlCol="0">
            <a:spAutoFit/>
          </a:bodyPr>
          <a:lstStyle/>
          <a:p>
            <a:pPr algn="ctr">
              <a:lnSpc>
                <a:spcPct val="150000"/>
              </a:lnSpc>
            </a:pPr>
            <a:r>
              <a:rPr lang="en-US" altLang="ja-JP" sz="2800" b="1" dirty="0">
                <a:highlight>
                  <a:srgbClr val="FFFF00"/>
                </a:highlight>
                <a:latin typeface="Meiryo UI" panose="020B0604030504040204" pitchFamily="50" charset="-128"/>
                <a:ea typeface="Meiryo UI" panose="020B0604030504040204" pitchFamily="50" charset="-128"/>
              </a:rPr>
              <a:t>【</a:t>
            </a:r>
            <a:r>
              <a:rPr lang="ja-JP" altLang="en-US" sz="2800" b="1" dirty="0">
                <a:highlight>
                  <a:srgbClr val="FFFF00"/>
                </a:highlight>
                <a:latin typeface="Meiryo UI" panose="020B0604030504040204" pitchFamily="50" charset="-128"/>
                <a:ea typeface="Meiryo UI" panose="020B0604030504040204" pitchFamily="50" charset="-128"/>
              </a:rPr>
              <a:t>マンガをよんで考えてみよう！</a:t>
            </a:r>
            <a:r>
              <a:rPr lang="en-US" altLang="ja-JP" sz="2800" b="1" dirty="0">
                <a:highlight>
                  <a:srgbClr val="FFFF00"/>
                </a:highlight>
                <a:latin typeface="Meiryo UI" panose="020B0604030504040204" pitchFamily="50" charset="-128"/>
                <a:ea typeface="Meiryo UI" panose="020B0604030504040204" pitchFamily="50" charset="-128"/>
              </a:rPr>
              <a:t>】</a:t>
            </a:r>
            <a:r>
              <a:rPr lang="en-US" altLang="ja-JP" sz="2800" b="1" dirty="0">
                <a:highlight>
                  <a:srgbClr val="00FF00"/>
                </a:highlight>
                <a:latin typeface="Meiryo UI" panose="020B0604030504040204" pitchFamily="50" charset="-128"/>
                <a:ea typeface="Meiryo UI" panose="020B0604030504040204" pitchFamily="50" charset="-128"/>
              </a:rPr>
              <a:t>	</a:t>
            </a:r>
          </a:p>
          <a:p>
            <a:pPr algn="ctr">
              <a:lnSpc>
                <a:spcPct val="150000"/>
              </a:lnSpc>
            </a:pPr>
            <a:endParaRPr lang="en-US" altLang="ja-JP" sz="1100" b="1" dirty="0">
              <a:highlight>
                <a:srgbClr val="00FF00"/>
              </a:highlight>
              <a:latin typeface="Meiryo UI" panose="020B0604030504040204" pitchFamily="50" charset="-128"/>
              <a:ea typeface="Meiryo UI" panose="020B0604030504040204" pitchFamily="50" charset="-128"/>
            </a:endParaRPr>
          </a:p>
          <a:p>
            <a:pPr marL="0" lvl="5" algn="ctr"/>
            <a:r>
              <a:rPr lang="ja-JP" altLang="en-US" sz="2800" b="1" dirty="0">
                <a:latin typeface="Meiryo UI" panose="020B0604030504040204" pitchFamily="50" charset="-128"/>
                <a:ea typeface="Meiryo UI" panose="020B0604030504040204" pitchFamily="50" charset="-128"/>
              </a:rPr>
              <a:t>このトラブルを発生させないために、どうしたら良いでしょうか？</a:t>
            </a:r>
            <a:endParaRPr lang="en-US" altLang="ja-JP" sz="2800" b="1"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E80D82E-BFE2-4A59-AA9A-A9F75740286B}"/>
              </a:ext>
            </a:extLst>
          </p:cNvPr>
          <p:cNvSpPr/>
          <p:nvPr/>
        </p:nvSpPr>
        <p:spPr>
          <a:xfrm>
            <a:off x="10058977" y="184678"/>
            <a:ext cx="1906858" cy="729722"/>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パターン１</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F37078AA-8DB1-36B1-1FBD-531336336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08" y="2155371"/>
            <a:ext cx="5439806" cy="3586466"/>
          </a:xfrm>
          <a:prstGeom prst="rect">
            <a:avLst/>
          </a:prstGeom>
        </p:spPr>
      </p:pic>
      <p:sp>
        <p:nvSpPr>
          <p:cNvPr id="7" name="二等辺三角形 6">
            <a:extLst>
              <a:ext uri="{FF2B5EF4-FFF2-40B4-BE49-F238E27FC236}">
                <a16:creationId xmlns:a16="http://schemas.microsoft.com/office/drawing/2014/main" id="{BADE88B4-A000-8DC2-672D-FE723305711A}"/>
              </a:ext>
            </a:extLst>
          </p:cNvPr>
          <p:cNvSpPr/>
          <p:nvPr/>
        </p:nvSpPr>
        <p:spPr>
          <a:xfrm rot="5400000">
            <a:off x="5004006" y="3918484"/>
            <a:ext cx="1704594" cy="337187"/>
          </a:xfrm>
          <a:prstGeom prst="triangl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E1D5CC93-638E-4B36-004A-5DC99FA0AD35}"/>
              </a:ext>
            </a:extLst>
          </p:cNvPr>
          <p:cNvPicPr>
            <a:picLocks noChangeAspect="1"/>
          </p:cNvPicPr>
          <p:nvPr/>
        </p:nvPicPr>
        <p:blipFill>
          <a:blip r:embed="rId4"/>
          <a:stretch>
            <a:fillRect/>
          </a:stretch>
        </p:blipFill>
        <p:spPr>
          <a:xfrm>
            <a:off x="6118826" y="2200876"/>
            <a:ext cx="5972966" cy="3586466"/>
          </a:xfrm>
          <a:prstGeom prst="rect">
            <a:avLst/>
          </a:prstGeom>
        </p:spPr>
      </p:pic>
    </p:spTree>
    <p:extLst>
      <p:ext uri="{BB962C8B-B14F-4D97-AF65-F5344CB8AC3E}">
        <p14:creationId xmlns:p14="http://schemas.microsoft.com/office/powerpoint/2010/main" val="2476671901"/>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1609</Words>
  <Application>Microsoft Office PowerPoint</Application>
  <PresentationFormat>ワイド画面</PresentationFormat>
  <Paragraphs>209</Paragraphs>
  <Slides>21</Slides>
  <Notes>21</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2</vt:i4>
      </vt:variant>
      <vt:variant>
        <vt:lpstr>スライド タイトル</vt:lpstr>
      </vt:variant>
      <vt:variant>
        <vt:i4>21</vt:i4>
      </vt:variant>
    </vt:vector>
  </HeadingPairs>
  <TitlesOfParts>
    <vt:vector size="33" baseType="lpstr">
      <vt:lpstr>HGP創英角ｺﾞｼｯｸUB</vt:lpstr>
      <vt:lpstr>Meiryo UI</vt:lpstr>
      <vt:lpstr>游ゴシック</vt:lpstr>
      <vt:lpstr>Arial</vt:lpstr>
      <vt:lpstr>Arial Bold</vt:lpstr>
      <vt:lpstr>Calibri</vt:lpstr>
      <vt:lpstr>Calibri Light</vt:lpstr>
      <vt:lpstr>Wingdings</vt:lpstr>
      <vt:lpstr>Office Theme</vt:lpstr>
      <vt:lpstr>レトロスペクト</vt:lpstr>
      <vt:lpstr>Microsoft Word 文書</vt:lpstr>
      <vt:lpstr>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2022-03-02T11:21:50Z</dcterms:created>
  <dcterms:modified xsi:type="dcterms:W3CDTF">2024-03-25T05:42:16Z</dcterms:modified>
</cp:coreProperties>
</file>