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田嶋　理美" initials="田嶋　理美" lastIdx="2" clrIdx="0">
    <p:extLst>
      <p:ext uri="{19B8F6BF-5375-455C-9EA6-DF929625EA0E}">
        <p15:presenceInfo xmlns:p15="http://schemas.microsoft.com/office/powerpoint/2012/main" userId="田嶋　理美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9B9B"/>
    <a:srgbClr val="DC8888"/>
    <a:srgbClr val="FF6699"/>
    <a:srgbClr val="D15D65"/>
    <a:srgbClr val="FF7C80"/>
    <a:srgbClr val="FFCCCC"/>
    <a:srgbClr val="FFDDDD"/>
    <a:srgbClr val="FFDDF4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2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2F81B348-808F-42BE-BEA4-89405C8AB564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9"/>
            <a:ext cx="5445125" cy="3913187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ED98DF51-AD96-4971-A0CB-FB798F15D2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6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2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46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68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492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16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38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862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984" algn="l" defTabSz="914246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9046-D4DD-4EBC-A952-69212F085D9D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16449-AB5C-4355-82C3-8B816BF161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301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9046-D4DD-4EBC-A952-69212F085D9D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16449-AB5C-4355-82C3-8B816BF161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44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9046-D4DD-4EBC-A952-69212F085D9D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16449-AB5C-4355-82C3-8B816BF161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718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9046-D4DD-4EBC-A952-69212F085D9D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16449-AB5C-4355-82C3-8B816BF161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759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9046-D4DD-4EBC-A952-69212F085D9D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16449-AB5C-4355-82C3-8B816BF161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00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9046-D4DD-4EBC-A952-69212F085D9D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16449-AB5C-4355-82C3-8B816BF161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704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9046-D4DD-4EBC-A952-69212F085D9D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16449-AB5C-4355-82C3-8B816BF161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91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9046-D4DD-4EBC-A952-69212F085D9D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16449-AB5C-4355-82C3-8B816BF161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081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9046-D4DD-4EBC-A952-69212F085D9D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16449-AB5C-4355-82C3-8B816BF161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838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9046-D4DD-4EBC-A952-69212F085D9D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16449-AB5C-4355-82C3-8B816BF161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58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B9046-D4DD-4EBC-A952-69212F085D9D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16449-AB5C-4355-82C3-8B816BF161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185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B9046-D4DD-4EBC-A952-69212F085D9D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16449-AB5C-4355-82C3-8B816BF161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8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5EE61E3E-091C-41E8-85C3-377D156BD05D}"/>
              </a:ext>
            </a:extLst>
          </p:cNvPr>
          <p:cNvSpPr/>
          <p:nvPr/>
        </p:nvSpPr>
        <p:spPr>
          <a:xfrm>
            <a:off x="275350" y="3109524"/>
            <a:ext cx="6788624" cy="989599"/>
          </a:xfrm>
          <a:prstGeom prst="roundRect">
            <a:avLst>
              <a:gd name="adj" fmla="val 875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600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D45468EC-3E2D-4D9C-B211-42B23F7D331B}"/>
              </a:ext>
            </a:extLst>
          </p:cNvPr>
          <p:cNvSpPr/>
          <p:nvPr/>
        </p:nvSpPr>
        <p:spPr>
          <a:xfrm>
            <a:off x="350444" y="80963"/>
            <a:ext cx="3408096" cy="691278"/>
          </a:xfrm>
          <a:prstGeom prst="roundRect">
            <a:avLst>
              <a:gd name="adj" fmla="val 34475"/>
            </a:avLst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6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559EFB8-16CB-4A52-AE80-F28246AF192B}"/>
              </a:ext>
            </a:extLst>
          </p:cNvPr>
          <p:cNvSpPr txBox="1"/>
          <p:nvPr/>
        </p:nvSpPr>
        <p:spPr>
          <a:xfrm>
            <a:off x="7242629" y="3159178"/>
            <a:ext cx="2388021" cy="536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30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総務省オリジナルキャラクター　</a:t>
            </a:r>
            <a:endParaRPr kumimoji="1" lang="en-US" altLang="ja-JP" sz="1300" dirty="0">
              <a:ln w="3175">
                <a:noFill/>
              </a:ln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kumimoji="1" lang="ja-JP" altLang="en-US" sz="1589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ハート</a:t>
            </a:r>
            <a:r>
              <a:rPr kumimoji="1" lang="ja-JP" altLang="en-US" sz="1589" dirty="0" err="1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きゅん</a:t>
            </a:r>
            <a:endParaRPr kumimoji="1" lang="ja-JP" altLang="en-US" sz="1589" dirty="0">
              <a:ln w="3175">
                <a:noFill/>
              </a:ln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9901730-0F83-444C-BD66-812D929474BC}"/>
              </a:ext>
            </a:extLst>
          </p:cNvPr>
          <p:cNvSpPr txBox="1"/>
          <p:nvPr/>
        </p:nvSpPr>
        <p:spPr>
          <a:xfrm>
            <a:off x="425818" y="183865"/>
            <a:ext cx="3257348" cy="536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kumimoji="1" lang="ja-JP" altLang="en-US" sz="2889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考えてみよう</a:t>
            </a:r>
            <a:endParaRPr kumimoji="1" lang="en-US" altLang="ja-JP" sz="2889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B26727F-3656-1000-0D1D-29F2B8CFFA1A}"/>
              </a:ext>
            </a:extLst>
          </p:cNvPr>
          <p:cNvSpPr txBox="1"/>
          <p:nvPr/>
        </p:nvSpPr>
        <p:spPr>
          <a:xfrm>
            <a:off x="135650" y="2540032"/>
            <a:ext cx="7649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5"/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○どうすればトラブルが起きなかったでしょうか？</a:t>
            </a:r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6F3C0FA-0B9B-4E28-9661-61ED5564C8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7140" y="972102"/>
            <a:ext cx="2048884" cy="2162455"/>
          </a:xfrm>
          <a:prstGeom prst="rect">
            <a:avLst/>
          </a:prstGeom>
        </p:spPr>
      </p:pic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162E376D-828F-46E1-8B61-CFAD1A5D5CD4}"/>
              </a:ext>
            </a:extLst>
          </p:cNvPr>
          <p:cNvSpPr/>
          <p:nvPr/>
        </p:nvSpPr>
        <p:spPr>
          <a:xfrm>
            <a:off x="275350" y="1394464"/>
            <a:ext cx="6788624" cy="961541"/>
          </a:xfrm>
          <a:prstGeom prst="roundRect">
            <a:avLst>
              <a:gd name="adj" fmla="val 875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600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B62B883-29C0-46C5-B9B3-E6E6DE645D59}"/>
              </a:ext>
            </a:extLst>
          </p:cNvPr>
          <p:cNvSpPr txBox="1"/>
          <p:nvPr/>
        </p:nvSpPr>
        <p:spPr>
          <a:xfrm>
            <a:off x="135650" y="853547"/>
            <a:ext cx="631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5"/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○どんなトラブルでしたか？</a:t>
            </a:r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48296B46-4C5F-4534-B627-6AE9C6654B15}"/>
              </a:ext>
            </a:extLst>
          </p:cNvPr>
          <p:cNvSpPr/>
          <p:nvPr/>
        </p:nvSpPr>
        <p:spPr>
          <a:xfrm>
            <a:off x="275350" y="4848832"/>
            <a:ext cx="9355300" cy="1856398"/>
          </a:xfrm>
          <a:prstGeom prst="roundRect">
            <a:avLst>
              <a:gd name="adj" fmla="val 875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600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A423AC4-A07C-4A65-814E-98471ABE6E97}"/>
              </a:ext>
            </a:extLst>
          </p:cNvPr>
          <p:cNvSpPr txBox="1"/>
          <p:nvPr/>
        </p:nvSpPr>
        <p:spPr>
          <a:xfrm>
            <a:off x="135650" y="4279340"/>
            <a:ext cx="9770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5"/>
            <a:r>
              <a:rPr kumimoji="1"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○あなたがネットを使うとき、どんなことに気をつけたいですか？</a:t>
            </a:r>
            <a:endParaRPr kumimoji="1"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FE78F39F-7AF7-4A13-96DD-8327B040A3AC}"/>
              </a:ext>
            </a:extLst>
          </p:cNvPr>
          <p:cNvSpPr txBox="1"/>
          <p:nvPr/>
        </p:nvSpPr>
        <p:spPr>
          <a:xfrm>
            <a:off x="3585065" y="2393695"/>
            <a:ext cx="3469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5"/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</a:t>
            </a:r>
            <a:endParaRPr kumimoji="1"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B0CDA40B-C988-4D82-92D1-3AB25B1F6472}"/>
              </a:ext>
            </a:extLst>
          </p:cNvPr>
          <p:cNvSpPr txBox="1"/>
          <p:nvPr/>
        </p:nvSpPr>
        <p:spPr>
          <a:xfrm>
            <a:off x="891080" y="53060"/>
            <a:ext cx="657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5"/>
            <a:r>
              <a:rPr kumimoji="1" lang="ja-JP" altLang="en-US" sz="105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かんが</a:t>
            </a:r>
            <a:endParaRPr kumimoji="1" lang="en-US" altLang="ja-JP" sz="105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97089E08-C44F-44CB-BCE8-514DCF42C8E3}"/>
              </a:ext>
            </a:extLst>
          </p:cNvPr>
          <p:cNvSpPr txBox="1"/>
          <p:nvPr/>
        </p:nvSpPr>
        <p:spPr>
          <a:xfrm>
            <a:off x="2914248" y="4132798"/>
            <a:ext cx="4988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5"/>
            <a:r>
              <a:rPr kumimoji="1" lang="ja-JP" altLang="en-US" sz="105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つか</a:t>
            </a:r>
            <a:endParaRPr kumimoji="1"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50B0BF4C-A22B-43D6-865B-E0953947DA58}"/>
              </a:ext>
            </a:extLst>
          </p:cNvPr>
          <p:cNvSpPr txBox="1"/>
          <p:nvPr/>
        </p:nvSpPr>
        <p:spPr>
          <a:xfrm>
            <a:off x="6302235" y="4125104"/>
            <a:ext cx="3469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5"/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き</a:t>
            </a:r>
            <a:endParaRPr kumimoji="1" lang="en-US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8512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1027</TotalTime>
  <Words>42</Words>
  <Application>Microsoft Office PowerPoint</Application>
  <PresentationFormat>A4 210 x 297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BIZ UDゴシック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田嶋　理美</dc:creator>
  <cp:lastModifiedBy>eiji matsuoka</cp:lastModifiedBy>
  <cp:revision>71</cp:revision>
  <cp:lastPrinted>2024-03-12T08:42:36Z</cp:lastPrinted>
  <dcterms:created xsi:type="dcterms:W3CDTF">2024-03-01T09:45:26Z</dcterms:created>
  <dcterms:modified xsi:type="dcterms:W3CDTF">2024-03-25T05:46:05Z</dcterms:modified>
</cp:coreProperties>
</file>