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28.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29.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30.xml" ContentType="application/vnd.openxmlformats-officedocument.presentationml.notesSlide+xml"/>
  <Override PartName="/ppt/tags/tag444.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5538" r:id="rId1"/>
  </p:sldMasterIdLst>
  <p:notesMasterIdLst>
    <p:notesMasterId r:id="rId33"/>
  </p:notesMasterIdLst>
  <p:handoutMasterIdLst>
    <p:handoutMasterId r:id="rId34"/>
  </p:handoutMasterIdLst>
  <p:sldIdLst>
    <p:sldId id="2147483009" r:id="rId2"/>
    <p:sldId id="2147483030" r:id="rId3"/>
    <p:sldId id="2147482381" r:id="rId4"/>
    <p:sldId id="2147482419" r:id="rId5"/>
    <p:sldId id="2147482420" r:id="rId6"/>
    <p:sldId id="2147482421" r:id="rId7"/>
    <p:sldId id="2147482422" r:id="rId8"/>
    <p:sldId id="2147482423" r:id="rId9"/>
    <p:sldId id="2147482424" r:id="rId10"/>
    <p:sldId id="2147482425" r:id="rId11"/>
    <p:sldId id="2147483031" r:id="rId12"/>
    <p:sldId id="2147482426" r:id="rId13"/>
    <p:sldId id="2147483029" r:id="rId14"/>
    <p:sldId id="2147483047" r:id="rId15"/>
    <p:sldId id="2147483048" r:id="rId16"/>
    <p:sldId id="2147483049" r:id="rId17"/>
    <p:sldId id="2147483050" r:id="rId18"/>
    <p:sldId id="2147483051" r:id="rId19"/>
    <p:sldId id="2147483052" r:id="rId20"/>
    <p:sldId id="2147483053" r:id="rId21"/>
    <p:sldId id="2147483054" r:id="rId22"/>
    <p:sldId id="2147483032" r:id="rId23"/>
    <p:sldId id="2147483010" r:id="rId24"/>
    <p:sldId id="2147482592" r:id="rId25"/>
    <p:sldId id="2147483033" r:id="rId26"/>
    <p:sldId id="2147483034" r:id="rId27"/>
    <p:sldId id="2147483035" r:id="rId28"/>
    <p:sldId id="2147483036" r:id="rId29"/>
    <p:sldId id="2147483037" r:id="rId30"/>
    <p:sldId id="2147483038" r:id="rId31"/>
    <p:sldId id="2147482699" r:id="rId32"/>
  </p:sldIdLst>
  <p:sldSz cx="12192000" cy="6858000"/>
  <p:notesSz cx="7099300" cy="10234613"/>
  <p:custShowLst>
    <p:custShow name="Format Guide Workshop" id="0">
      <p:sldLst/>
    </p:custShow>
  </p:custShow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83D309-2966-41AE-9FD0-EEF4F73F3C97}">
          <p14:sldIdLst>
            <p14:sldId id="2147483009"/>
            <p14:sldId id="2147483030"/>
            <p14:sldId id="2147482381"/>
            <p14:sldId id="2147482419"/>
            <p14:sldId id="2147482420"/>
            <p14:sldId id="2147482421"/>
            <p14:sldId id="2147482422"/>
            <p14:sldId id="2147482423"/>
            <p14:sldId id="2147482424"/>
            <p14:sldId id="2147482425"/>
            <p14:sldId id="2147483031"/>
            <p14:sldId id="2147482426"/>
            <p14:sldId id="2147483029"/>
            <p14:sldId id="2147483047"/>
            <p14:sldId id="2147483048"/>
            <p14:sldId id="2147483049"/>
            <p14:sldId id="2147483050"/>
            <p14:sldId id="2147483051"/>
            <p14:sldId id="2147483052"/>
            <p14:sldId id="2147483053"/>
            <p14:sldId id="2147483054"/>
            <p14:sldId id="2147483032"/>
            <p14:sldId id="2147483010"/>
            <p14:sldId id="2147482592"/>
            <p14:sldId id="2147483033"/>
            <p14:sldId id="2147483034"/>
            <p14:sldId id="2147483035"/>
            <p14:sldId id="2147483036"/>
            <p14:sldId id="2147483037"/>
            <p14:sldId id="2147483038"/>
            <p14:sldId id="2147482699"/>
          </p14:sldIdLst>
        </p14:section>
      </p14:sectionLst>
    </p:ext>
    <p:ext uri="{EFAFB233-063F-42B5-8137-9DF3F51BA10A}">
      <p15:sldGuideLst xmlns:p15="http://schemas.microsoft.com/office/powerpoint/2012/main">
        <p15:guide id="1" orient="horz" pos="864" userDrawn="1">
          <p15:clr>
            <a:srgbClr val="A4A3A4"/>
          </p15:clr>
        </p15:guide>
        <p15:guide id="2" pos="3613" userDrawn="1">
          <p15:clr>
            <a:srgbClr val="A4A3A4"/>
          </p15:clr>
        </p15:guide>
        <p15:guide id="3" pos="3840" userDrawn="1">
          <p15:clr>
            <a:srgbClr val="A4A3A4"/>
          </p15:clr>
        </p15:guide>
        <p15:guide id="4" pos="4067" userDrawn="1">
          <p15:clr>
            <a:srgbClr val="A4A3A4"/>
          </p15:clr>
        </p15:guide>
        <p15:guide id="5" pos="360" userDrawn="1">
          <p15:clr>
            <a:srgbClr val="A4A3A4"/>
          </p15:clr>
        </p15:guide>
        <p15:guide id="6" pos="73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8" name="Author" initials="A" lastIdx="0" clrIdx="7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D"/>
    <a:srgbClr val="FF862C"/>
    <a:srgbClr val="E5E0ED"/>
    <a:srgbClr val="C9E4ED"/>
    <a:srgbClr val="FADCBF"/>
    <a:srgbClr val="F1DCDB"/>
    <a:srgbClr val="DAE5BE"/>
    <a:srgbClr val="9DBB53"/>
    <a:srgbClr val="7E64A4"/>
    <a:srgbClr val="5BA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6D60C-6581-40B7-96B1-DEE55FF64586}" v="7" dt="2025-03-24T04:18:00.315"/>
    <p1510:client id="{AD8CBD6E-B390-48A6-8C53-B8E1674D8313}" v="4" dt="2025-03-24T04:09:36.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00" autoAdjust="0"/>
    <p:restoredTop sz="96120" autoAdjust="0"/>
  </p:normalViewPr>
  <p:slideViewPr>
    <p:cSldViewPr snapToGrid="0">
      <p:cViewPr>
        <p:scale>
          <a:sx n="156" d="100"/>
          <a:sy n="156" d="100"/>
        </p:scale>
        <p:origin x="294" y="150"/>
      </p:cViewPr>
      <p:guideLst>
        <p:guide orient="horz" pos="864"/>
        <p:guide pos="3613"/>
        <p:guide pos="3840"/>
        <p:guide pos="4067"/>
        <p:guide pos="360"/>
        <p:guide pos="73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0" Type="http://schemas.openxmlformats.org/officeDocument/2006/relationships/slide" Target="slides/slide19.xml"/><Relationship Id="rId4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3"/>
            <a:ext cx="3076363" cy="513509"/>
          </a:xfrm>
          <a:prstGeom prst="rect">
            <a:avLst/>
          </a:prstGeom>
        </p:spPr>
        <p:txBody>
          <a:bodyPr vert="horz" lIns="92410" tIns="46206" rIns="92410" bIns="46206" rtlCol="0"/>
          <a:lstStyle>
            <a:lvl1pPr algn="l">
              <a:defRPr sz="1100"/>
            </a:lvl1pPr>
          </a:lstStyle>
          <a:p>
            <a:endParaRPr lang="en-US" sz="800"/>
          </a:p>
        </p:txBody>
      </p:sp>
      <p:sp>
        <p:nvSpPr>
          <p:cNvPr id="3" name="Date Placeholder 2"/>
          <p:cNvSpPr>
            <a:spLocks noGrp="1"/>
          </p:cNvSpPr>
          <p:nvPr>
            <p:ph type="dt" sz="quarter" idx="1"/>
          </p:nvPr>
        </p:nvSpPr>
        <p:spPr>
          <a:xfrm>
            <a:off x="4021306" y="13"/>
            <a:ext cx="3076363" cy="513509"/>
          </a:xfrm>
          <a:prstGeom prst="rect">
            <a:avLst/>
          </a:prstGeom>
        </p:spPr>
        <p:txBody>
          <a:bodyPr vert="horz" lIns="92410" tIns="46206" rIns="92410" bIns="46206" rtlCol="0"/>
          <a:lstStyle>
            <a:lvl1pPr algn="r">
              <a:defRPr sz="1100"/>
            </a:lvl1pPr>
          </a:lstStyle>
          <a:p>
            <a:fld id="{57691E93-EF64-46CC-85E2-BBB5BEDB9501}" type="datetimeFigureOut">
              <a:rPr lang="en-US" sz="800"/>
              <a:t>3/24/2025</a:t>
            </a:fld>
            <a:endParaRPr lang="en-US" sz="800"/>
          </a:p>
        </p:txBody>
      </p:sp>
      <p:sp>
        <p:nvSpPr>
          <p:cNvPr id="4" name="Footer Placeholder 3"/>
          <p:cNvSpPr>
            <a:spLocks noGrp="1"/>
          </p:cNvSpPr>
          <p:nvPr>
            <p:ph type="ftr" sz="quarter" idx="2"/>
          </p:nvPr>
        </p:nvSpPr>
        <p:spPr>
          <a:xfrm>
            <a:off x="12" y="9721110"/>
            <a:ext cx="3076363" cy="513507"/>
          </a:xfrm>
          <a:prstGeom prst="rect">
            <a:avLst/>
          </a:prstGeom>
        </p:spPr>
        <p:txBody>
          <a:bodyPr vert="horz" lIns="92410" tIns="46206" rIns="92410" bIns="46206" rtlCol="0" anchor="b"/>
          <a:lstStyle>
            <a:lvl1pPr algn="l">
              <a:defRPr sz="1100"/>
            </a:lvl1pPr>
          </a:lstStyle>
          <a:p>
            <a:endParaRPr lang="en-US" sz="800"/>
          </a:p>
        </p:txBody>
      </p:sp>
      <p:sp>
        <p:nvSpPr>
          <p:cNvPr id="5" name="Slide Number Placeholder 4"/>
          <p:cNvSpPr>
            <a:spLocks noGrp="1"/>
          </p:cNvSpPr>
          <p:nvPr>
            <p:ph type="sldNum" sz="quarter" idx="3"/>
          </p:nvPr>
        </p:nvSpPr>
        <p:spPr>
          <a:xfrm>
            <a:off x="4021306" y="9721110"/>
            <a:ext cx="3076363" cy="513507"/>
          </a:xfrm>
          <a:prstGeom prst="rect">
            <a:avLst/>
          </a:prstGeom>
        </p:spPr>
        <p:txBody>
          <a:bodyPr vert="horz" lIns="92410" tIns="46206" rIns="92410" bIns="46206" rtlCol="0" anchor="b"/>
          <a:lstStyle>
            <a:lvl1pPr algn="r">
              <a:defRPr sz="1100"/>
            </a:lvl1pPr>
          </a:lstStyle>
          <a:p>
            <a:fld id="{3DCECA85-2A7A-423F-89EA-6868CB52DF19}" type="slidenum">
              <a:rPr lang="en-US" sz="800"/>
              <a:t>‹#›</a:t>
            </a:fld>
            <a:endParaRPr lang="en-US" sz="80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2" y="4887575"/>
            <a:ext cx="7097657" cy="5347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10" tIns="46206" rIns="92410" bIns="46206" rtlCol="0" anchor="ct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 name="Header Placeholder 1"/>
          <p:cNvSpPr>
            <a:spLocks noGrp="1"/>
          </p:cNvSpPr>
          <p:nvPr>
            <p:ph type="hdr" sz="quarter"/>
          </p:nvPr>
        </p:nvSpPr>
        <p:spPr>
          <a:xfrm>
            <a:off x="84200" y="13"/>
            <a:ext cx="2992169" cy="513509"/>
          </a:xfrm>
          <a:prstGeom prst="rect">
            <a:avLst/>
          </a:prstGeom>
        </p:spPr>
        <p:txBody>
          <a:bodyPr vert="horz" lIns="92410" tIns="46206" rIns="92410" bIns="46206" rtlCol="0"/>
          <a:lstStyle>
            <a:lvl1pPr algn="l">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endParaRPr lang="en-US"/>
          </a:p>
        </p:txBody>
      </p:sp>
      <p:sp>
        <p:nvSpPr>
          <p:cNvPr id="4" name="Slide Image Placeholder 3"/>
          <p:cNvSpPr>
            <a:spLocks noGrp="1" noRot="1" noChangeAspect="1"/>
          </p:cNvSpPr>
          <p:nvPr>
            <p:ph type="sldImg" idx="2"/>
          </p:nvPr>
        </p:nvSpPr>
        <p:spPr>
          <a:xfrm>
            <a:off x="201613" y="823913"/>
            <a:ext cx="6543675" cy="3681412"/>
          </a:xfrm>
          <a:prstGeom prst="rect">
            <a:avLst/>
          </a:prstGeom>
          <a:noFill/>
          <a:ln w="9525">
            <a:solidFill>
              <a:schemeClr val="bg2"/>
            </a:solidFill>
          </a:ln>
        </p:spPr>
        <p:txBody>
          <a:bodyPr vert="horz" lIns="92410" tIns="46206" rIns="92410" bIns="46206" rtlCol="0" anchor="ctr"/>
          <a:lstStyle/>
          <a:p>
            <a:endParaRPr lang="en-US"/>
          </a:p>
        </p:txBody>
      </p:sp>
      <p:sp>
        <p:nvSpPr>
          <p:cNvPr id="6" name="Footer Placeholder 5"/>
          <p:cNvSpPr>
            <a:spLocks noGrp="1"/>
          </p:cNvSpPr>
          <p:nvPr>
            <p:ph type="ftr" sz="quarter" idx="4"/>
          </p:nvPr>
        </p:nvSpPr>
        <p:spPr>
          <a:xfrm>
            <a:off x="84200" y="9689450"/>
            <a:ext cx="2992169" cy="513507"/>
          </a:xfrm>
          <a:prstGeom prst="rect">
            <a:avLst/>
          </a:prstGeom>
        </p:spPr>
        <p:txBody>
          <a:bodyPr vert="horz" lIns="92410" tIns="46206" rIns="92410" bIns="46206" rtlCol="0" anchor="b"/>
          <a:lstStyle>
            <a:lvl1pPr algn="l">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endParaRPr lang="en-US"/>
          </a:p>
        </p:txBody>
      </p:sp>
      <p:sp>
        <p:nvSpPr>
          <p:cNvPr id="7" name="Slide Number Placeholder 6"/>
          <p:cNvSpPr>
            <a:spLocks noGrp="1"/>
          </p:cNvSpPr>
          <p:nvPr>
            <p:ph type="sldNum" sz="quarter" idx="5"/>
          </p:nvPr>
        </p:nvSpPr>
        <p:spPr>
          <a:xfrm>
            <a:off x="4021302" y="9689450"/>
            <a:ext cx="2982650" cy="513507"/>
          </a:xfrm>
          <a:prstGeom prst="rect">
            <a:avLst/>
          </a:prstGeom>
        </p:spPr>
        <p:txBody>
          <a:bodyPr vert="horz" lIns="92410" tIns="46206" rIns="92410" bIns="46206" rtlCol="0" anchor="b"/>
          <a:lstStyle>
            <a:lvl1pPr algn="r">
              <a:defRPr sz="130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lang="en-US"/>
              <a:t>Notes view: </a:t>
            </a:r>
            <a:fld id="{128CEAFE-FA94-43E5-B0FF-D47E1CCDD1B4}" type="slidenum">
              <a:rPr lang="en-US" smtClean="0"/>
              <a:pPr/>
              <a:t>‹#›</a:t>
            </a:fld>
            <a:endParaRPr lang="en-US"/>
          </a:p>
        </p:txBody>
      </p:sp>
      <p:sp>
        <p:nvSpPr>
          <p:cNvPr id="5" name="Notes Placeholder 4"/>
          <p:cNvSpPr>
            <a:spLocks noGrp="1"/>
          </p:cNvSpPr>
          <p:nvPr>
            <p:ph type="body" sz="quarter" idx="3"/>
          </p:nvPr>
        </p:nvSpPr>
        <p:spPr>
          <a:xfrm>
            <a:off x="265095" y="5224372"/>
            <a:ext cx="6551127" cy="4176419"/>
          </a:xfrm>
          <a:prstGeom prst="rect">
            <a:avLst/>
          </a:prstGeom>
        </p:spPr>
        <p:txBody>
          <a:bodyPr vert="horz" lIns="92410" tIns="46206" rIns="92410" bIns="4620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6" userDrawn="1">
          <p15:clr>
            <a:srgbClr val="F26B43"/>
          </p15:clr>
        </p15:guide>
        <p15:guide id="2" pos="223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srgbClr val="000000"/>
                </a:solidFill>
                <a:effectLst/>
                <a:uLnTx/>
                <a:uFillTx/>
              </a:rPr>
              <a:t>Notes view: </a:t>
            </a:r>
            <a:fld id="{128CEAFE-FA94-43E5-B0FF-D47E1CCDD1B4}" type="slidenum">
              <a:rPr kumimoji="0" lang="en-US" altLang="ja-JP" sz="1300" b="0" i="0" u="none" strike="noStrike" kern="1200" cap="none" spc="0" normalizeH="0" baseline="0" noProof="0" smtClean="0">
                <a:ln>
                  <a:noFill/>
                </a:ln>
                <a:solidFill>
                  <a:srgbClr val="000000"/>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altLang="ja-JP" sz="1300" b="0" i="0" u="none" strike="noStrike" kern="120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44223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9</a:t>
            </a:fld>
            <a:endParaRPr lang="en-US"/>
          </a:p>
        </p:txBody>
      </p:sp>
    </p:spTree>
    <p:extLst>
      <p:ext uri="{BB962C8B-B14F-4D97-AF65-F5344CB8AC3E}">
        <p14:creationId xmlns:p14="http://schemas.microsoft.com/office/powerpoint/2010/main" val="57624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E3F0-F2C5-0317-89F2-51E4FBDA7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FA35E-5198-650B-243B-FAF310647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F6330-F0CC-4000-9D8E-43BCFCF0C90C}"/>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D7C72FEF-9A9D-9858-D0DE-D36DE4D4C54D}"/>
              </a:ext>
            </a:extLst>
          </p:cNvPr>
          <p:cNvSpPr>
            <a:spLocks noGrp="1"/>
          </p:cNvSpPr>
          <p:nvPr>
            <p:ph type="sldNum" sz="quarter" idx="5"/>
          </p:nvPr>
        </p:nvSpPr>
        <p:spPr/>
        <p:txBody>
          <a:bodyPr/>
          <a:lstStyle/>
          <a:p>
            <a:pPr marL="0" marR="0" lvl="0" indent="0" algn="r" defTabSz="1371509" rtl="0" eaLnBrk="1" fontAlgn="auto" latinLnBrk="0" hangingPunct="1">
              <a:lnSpc>
                <a:spcPct val="100000"/>
              </a:lnSpc>
              <a:spcBef>
                <a:spcPts val="0"/>
              </a:spcBef>
              <a:spcAft>
                <a:spcPts val="0"/>
              </a:spcAft>
              <a:buClrTx/>
              <a:buSzTx/>
              <a:buFontTx/>
              <a:buNone/>
              <a:tabLst/>
              <a:defRPr/>
            </a:pPr>
            <a:fld id="{3A471941-587A-490A-86DD-E133D7522E9D}" type="slidenum">
              <a:rPr kumimoji="1" lang="ja-JP" altLang="en-US" sz="1200" b="0" i="0" u="none" strike="noStrike" kern="1200" cap="none" spc="0" normalizeH="0" baseline="0" noProof="0" smtClean="0">
                <a:ln>
                  <a:noFill/>
                </a:ln>
                <a:solidFill>
                  <a:prstClr val="black"/>
                </a:solidFill>
                <a:effectLst/>
                <a:uLnTx/>
                <a:uFillTx/>
              </a:rPr>
              <a:pPr marL="0" marR="0" lvl="0" indent="0" algn="r" defTabSz="1371509"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35734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11</a:t>
            </a:fld>
            <a:endParaRPr lang="en-US"/>
          </a:p>
        </p:txBody>
      </p:sp>
    </p:spTree>
    <p:extLst>
      <p:ext uri="{BB962C8B-B14F-4D97-AF65-F5344CB8AC3E}">
        <p14:creationId xmlns:p14="http://schemas.microsoft.com/office/powerpoint/2010/main" val="47581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E5C39-819A-1A3B-203A-C392D30B5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D5F8B-8207-4928-DCEE-ACB3783AB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6177E-1EA2-7218-0338-39F031D6B676}"/>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F564FED3-78EE-28F3-52E9-44E53AF668E6}"/>
              </a:ext>
            </a:extLst>
          </p:cNvPr>
          <p:cNvSpPr>
            <a:spLocks noGrp="1"/>
          </p:cNvSpPr>
          <p:nvPr>
            <p:ph type="sldNum" sz="quarter" idx="5"/>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276796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14BC-3EDC-FB03-4D5B-8E12B5554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FBE7E-159D-FE97-D516-2B482DA8A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20C3D-0293-40B4-6B84-0FF8002265EB}"/>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623E06DC-D76E-DA79-D3FD-A5873328AD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286402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CF3F-873B-0F87-5CAC-0AD998BD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CA71DC-FA1C-5CFA-5131-98A2F9199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9443F-9EA9-3132-89C2-FC59D3024E66}"/>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67852282-FB33-12CF-70FF-BCAB18BCE6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3C3C3C"/>
                </a:solidFill>
                <a:effectLst/>
                <a:uLnTx/>
                <a:uFillTx/>
              </a:rPr>
              <a:t>Notes view: </a:t>
            </a:r>
            <a:fld id="{128CEAFE-FA94-43E5-B0FF-D47E1CCDD1B4}" type="slidenum">
              <a:rPr kumimoji="0" lang="en-US" sz="1300" b="0" i="0" u="none" strike="noStrike" kern="1200" cap="none" spc="0" normalizeH="0" baseline="0" noProof="0" smtClean="0">
                <a:ln>
                  <a:noFill/>
                </a:ln>
                <a:solidFill>
                  <a:srgbClr val="3C3C3C"/>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srgbClr val="3C3C3C"/>
              </a:solidFill>
              <a:effectLst/>
              <a:uLnTx/>
              <a:uFillTx/>
            </a:endParaRPr>
          </a:p>
        </p:txBody>
      </p:sp>
    </p:spTree>
    <p:extLst>
      <p:ext uri="{BB962C8B-B14F-4D97-AF65-F5344CB8AC3E}">
        <p14:creationId xmlns:p14="http://schemas.microsoft.com/office/powerpoint/2010/main" val="207730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608CC-970B-E0F5-A082-C414D39F2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F2DF4-5B4C-B61F-4F40-75AF1F8A0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C1A5C-03AB-F859-97AA-047ACF84EC12}"/>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A22D19AB-A5FB-89F8-83AD-7E14D82CD0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3C3C3C"/>
                </a:solidFill>
                <a:effectLst/>
                <a:uLnTx/>
                <a:uFillTx/>
              </a:rPr>
              <a:t>Notes view: </a:t>
            </a:r>
            <a:fld id="{128CEAFE-FA94-43E5-B0FF-D47E1CCDD1B4}" type="slidenum">
              <a:rPr kumimoji="0" lang="en-US" sz="1300" b="0" i="0" u="none" strike="noStrike" kern="1200" cap="none" spc="0" normalizeH="0" baseline="0" noProof="0" smtClean="0">
                <a:ln>
                  <a:noFill/>
                </a:ln>
                <a:solidFill>
                  <a:srgbClr val="3C3C3C"/>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srgbClr val="3C3C3C"/>
              </a:solidFill>
              <a:effectLst/>
              <a:uLnTx/>
              <a:uFillTx/>
            </a:endParaRPr>
          </a:p>
        </p:txBody>
      </p:sp>
    </p:spTree>
    <p:extLst>
      <p:ext uri="{BB962C8B-B14F-4D97-AF65-F5344CB8AC3E}">
        <p14:creationId xmlns:p14="http://schemas.microsoft.com/office/powerpoint/2010/main" val="124541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9BC3-2178-5BAF-F9DB-C9823BEE0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3AB13-03CC-D4A8-6F71-B7BFDD9A3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9E1F9-A50F-089C-7B86-22941CCB587B}"/>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9035F049-931B-5F29-B655-41F40B3436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60584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6965-5F26-5F72-95A0-577947402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065D2-27A1-6009-19AF-980CD2399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14518-583E-364F-DCC5-E6729485C6DE}"/>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0ACF462D-6FE9-3E9C-EE27-75609B2BCC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94527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708F-7FC9-2ACF-4E89-EC481D049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DF01F-314A-1714-6E48-7BCA426C4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324A-6FEE-B269-90B1-124EB31A3155}"/>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EAF207CF-CE28-B326-9161-8790830848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111911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9E8A-35D5-ED95-E226-17EF7F83F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2799B-E469-3502-97D9-167256446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43898-040C-3150-D1DB-29B169E90A04}"/>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B924795A-7038-E031-9740-A02870B4DFCD}"/>
              </a:ext>
            </a:extLst>
          </p:cNvPr>
          <p:cNvSpPr>
            <a:spLocks noGrp="1"/>
          </p:cNvSpPr>
          <p:nvPr>
            <p:ph type="sldNum" sz="quarter" idx="5"/>
          </p:nvPr>
        </p:nvSpPr>
        <p:spPr/>
        <p:txBody>
          <a:bodyPr/>
          <a:lstStyle/>
          <a:p>
            <a:r>
              <a:rPr lang="en-US"/>
              <a:t>Notes view: </a:t>
            </a:r>
            <a:fld id="{128CEAFE-FA94-43E5-B0FF-D47E1CCDD1B4}" type="slidenum">
              <a:rPr lang="en-US" smtClean="0"/>
              <a:pPr/>
              <a:t>1</a:t>
            </a:fld>
            <a:endParaRPr lang="en-US"/>
          </a:p>
        </p:txBody>
      </p:sp>
    </p:spTree>
    <p:extLst>
      <p:ext uri="{BB962C8B-B14F-4D97-AF65-F5344CB8AC3E}">
        <p14:creationId xmlns:p14="http://schemas.microsoft.com/office/powerpoint/2010/main" val="2357615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A1BD-8D52-C5E8-5711-C15AC937A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B8A34-58BB-E309-0C94-03CD361E7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760A7-34AD-EB9B-78E7-378E01FE8109}"/>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035B83AA-9246-07ED-501F-0B7507C03E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122088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2B60-7F49-1939-BF58-798C8708C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EFDD8-C668-6B7F-ACF2-957111DDA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8D46B-286A-EF96-24BA-26B603F59C69}"/>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BD25C1A7-9FBB-5D32-7ACB-9A0EC32C9C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309442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78369-8E2C-828D-55AD-DE8D91548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325A-855A-225D-B5C2-5F4794F4D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16988-D1C1-78F5-C0F8-59A46F9914F0}"/>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5D5CDE31-4879-C018-79FD-AE74368B64F8}"/>
              </a:ext>
            </a:extLst>
          </p:cNvPr>
          <p:cNvSpPr>
            <a:spLocks noGrp="1"/>
          </p:cNvSpPr>
          <p:nvPr>
            <p:ph type="sldNum" sz="quarter" idx="5"/>
          </p:nvPr>
        </p:nvSpPr>
        <p:spPr/>
        <p:txBody>
          <a:bodyPr/>
          <a:lstStyle/>
          <a:p>
            <a:pPr marL="0" marR="0" lvl="0" indent="0" algn="r" defTabSz="1371509" rtl="0" eaLnBrk="1" fontAlgn="auto" latinLnBrk="0" hangingPunct="1">
              <a:lnSpc>
                <a:spcPct val="100000"/>
              </a:lnSpc>
              <a:spcBef>
                <a:spcPts val="0"/>
              </a:spcBef>
              <a:spcAft>
                <a:spcPts val="0"/>
              </a:spcAft>
              <a:buClrTx/>
              <a:buSzTx/>
              <a:buFontTx/>
              <a:buNone/>
              <a:tabLst/>
              <a:defRPr/>
            </a:pPr>
            <a:fld id="{3A471941-587A-490A-86DD-E133D7522E9D}" type="slidenum">
              <a:rPr kumimoji="1" lang="ja-JP" altLang="en-US" sz="1200" b="0" i="0" u="none" strike="noStrike" kern="1200" cap="none" spc="0" normalizeH="0" baseline="0" noProof="0" smtClean="0">
                <a:ln>
                  <a:noFill/>
                </a:ln>
                <a:solidFill>
                  <a:prstClr val="black"/>
                </a:solidFill>
                <a:effectLst/>
                <a:uLnTx/>
                <a:uFillTx/>
              </a:rPr>
              <a:pPr marL="0" marR="0" lvl="0" indent="0" algn="r" defTabSz="1371509"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547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4C9D7-AF38-A832-8630-967C8F516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AA7FC-6603-541F-12C9-D74756627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D1EB8-E4A6-D6CD-24BB-19F7F4036BE4}"/>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7E3EF0F2-A362-A545-0040-D5BC2D2CD2A2}"/>
              </a:ext>
            </a:extLst>
          </p:cNvPr>
          <p:cNvSpPr>
            <a:spLocks noGrp="1"/>
          </p:cNvSpPr>
          <p:nvPr>
            <p:ph type="sldNum" sz="quarter" idx="5"/>
          </p:nvPr>
        </p:nvSpPr>
        <p:spPr/>
        <p:txBody>
          <a:bodyPr/>
          <a:lstStyle/>
          <a:p>
            <a:r>
              <a:rPr lang="en-US"/>
              <a:t>Notes view: </a:t>
            </a:r>
            <a:fld id="{128CEAFE-FA94-43E5-B0FF-D47E1CCDD1B4}" type="slidenum">
              <a:rPr lang="en-US" smtClean="0"/>
              <a:pPr/>
              <a:t>22</a:t>
            </a:fld>
            <a:endParaRPr lang="en-US"/>
          </a:p>
        </p:txBody>
      </p:sp>
    </p:spTree>
    <p:extLst>
      <p:ext uri="{BB962C8B-B14F-4D97-AF65-F5344CB8AC3E}">
        <p14:creationId xmlns:p14="http://schemas.microsoft.com/office/powerpoint/2010/main" val="2293045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7A7E-F40D-8A51-8D39-771A6881D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2009F-FF20-67AF-EDA5-0196F3DB3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8270E-48BD-0277-4216-79DDFB269735}"/>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383046AB-6B6E-9E87-23DD-CDF1831A7B19}"/>
              </a:ext>
            </a:extLst>
          </p:cNvPr>
          <p:cNvSpPr>
            <a:spLocks noGrp="1"/>
          </p:cNvSpPr>
          <p:nvPr>
            <p:ph type="sldNum" sz="quarter" idx="5"/>
          </p:nvPr>
        </p:nvSpPr>
        <p:spPr/>
        <p:txBody>
          <a:bodyPr/>
          <a:lstStyle/>
          <a:p>
            <a:r>
              <a:rPr lang="en-US"/>
              <a:t>Notes view: </a:t>
            </a:r>
            <a:fld id="{128CEAFE-FA94-43E5-B0FF-D47E1CCDD1B4}" type="slidenum">
              <a:rPr lang="en-US" smtClean="0"/>
              <a:pPr/>
              <a:t>23</a:t>
            </a:fld>
            <a:endParaRPr lang="en-US"/>
          </a:p>
        </p:txBody>
      </p:sp>
    </p:spTree>
    <p:extLst>
      <p:ext uri="{BB962C8B-B14F-4D97-AF65-F5344CB8AC3E}">
        <p14:creationId xmlns:p14="http://schemas.microsoft.com/office/powerpoint/2010/main" val="498954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69E69-E510-B99B-144E-0FDC1A761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EA13B-008C-3201-C58A-FDF53402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DB973-1BA2-8781-6E9A-BE8ED5679D09}"/>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EB49451B-2E95-F4F6-B6AE-8D298B449738}"/>
              </a:ext>
            </a:extLst>
          </p:cNvPr>
          <p:cNvSpPr>
            <a:spLocks noGrp="1"/>
          </p:cNvSpPr>
          <p:nvPr>
            <p:ph type="sldNum" sz="quarter" idx="5"/>
          </p:nvPr>
        </p:nvSpPr>
        <p:spPr/>
        <p:txBody>
          <a:bodyPr/>
          <a:lstStyle/>
          <a:p>
            <a:r>
              <a:rPr lang="en-US"/>
              <a:t>Notes view: </a:t>
            </a:r>
            <a:fld id="{128CEAFE-FA94-43E5-B0FF-D47E1CCDD1B4}" type="slidenum">
              <a:rPr lang="en-US" smtClean="0"/>
              <a:pPr/>
              <a:t>24</a:t>
            </a:fld>
            <a:endParaRPr lang="en-US"/>
          </a:p>
        </p:txBody>
      </p:sp>
    </p:spTree>
    <p:extLst>
      <p:ext uri="{BB962C8B-B14F-4D97-AF65-F5344CB8AC3E}">
        <p14:creationId xmlns:p14="http://schemas.microsoft.com/office/powerpoint/2010/main" val="2728873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9088A-0BE0-BDE6-DE6A-4433D34DE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7C09C-128C-D1EC-0FE8-E423DFF81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58035-1B5F-911D-9CFD-63C899284211}"/>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3FAF4244-6DC5-FC3E-4BC1-3D2C4C6CD426}"/>
              </a:ext>
            </a:extLst>
          </p:cNvPr>
          <p:cNvSpPr>
            <a:spLocks noGrp="1"/>
          </p:cNvSpPr>
          <p:nvPr>
            <p:ph type="sldNum" sz="quarter" idx="5"/>
          </p:nvPr>
        </p:nvSpPr>
        <p:spPr/>
        <p:txBody>
          <a:bodyPr/>
          <a:lstStyle/>
          <a:p>
            <a:r>
              <a:rPr lang="en-US"/>
              <a:t>Notes view: </a:t>
            </a:r>
            <a:fld id="{128CEAFE-FA94-43E5-B0FF-D47E1CCDD1B4}" type="slidenum">
              <a:rPr lang="en-US" smtClean="0"/>
              <a:pPr/>
              <a:t>25</a:t>
            </a:fld>
            <a:endParaRPr lang="en-US"/>
          </a:p>
        </p:txBody>
      </p:sp>
    </p:spTree>
    <p:extLst>
      <p:ext uri="{BB962C8B-B14F-4D97-AF65-F5344CB8AC3E}">
        <p14:creationId xmlns:p14="http://schemas.microsoft.com/office/powerpoint/2010/main" val="242840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DDB79-5B88-CF27-FAF8-151A44AAB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4CAB4-8550-9282-8DA2-F34C11787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2CC39-92C5-FC00-1451-4D93B688CAFA}"/>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6B55170D-9AF3-1DE5-5F62-5FAD8F71D847}"/>
              </a:ext>
            </a:extLst>
          </p:cNvPr>
          <p:cNvSpPr>
            <a:spLocks noGrp="1"/>
          </p:cNvSpPr>
          <p:nvPr>
            <p:ph type="sldNum" sz="quarter" idx="5"/>
          </p:nvPr>
        </p:nvSpPr>
        <p:spPr/>
        <p:txBody>
          <a:bodyPr/>
          <a:lstStyle/>
          <a:p>
            <a:r>
              <a:rPr lang="en-US"/>
              <a:t>Notes view: </a:t>
            </a:r>
            <a:fld id="{128CEAFE-FA94-43E5-B0FF-D47E1CCDD1B4}" type="slidenum">
              <a:rPr lang="en-US" smtClean="0"/>
              <a:pPr/>
              <a:t>26</a:t>
            </a:fld>
            <a:endParaRPr lang="en-US"/>
          </a:p>
        </p:txBody>
      </p:sp>
    </p:spTree>
    <p:extLst>
      <p:ext uri="{BB962C8B-B14F-4D97-AF65-F5344CB8AC3E}">
        <p14:creationId xmlns:p14="http://schemas.microsoft.com/office/powerpoint/2010/main" val="3698851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FFDF-CEF8-BB4C-15AC-E95E659CA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153BA-4203-5051-C78A-C7B97FB79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B2834-8BF0-37D8-71D9-F6496355E190}"/>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F4478B57-DBEC-D0B5-D977-669D0F012556}"/>
              </a:ext>
            </a:extLst>
          </p:cNvPr>
          <p:cNvSpPr>
            <a:spLocks noGrp="1"/>
          </p:cNvSpPr>
          <p:nvPr>
            <p:ph type="sldNum" sz="quarter" idx="5"/>
          </p:nvPr>
        </p:nvSpPr>
        <p:spPr/>
        <p:txBody>
          <a:bodyPr/>
          <a:lstStyle/>
          <a:p>
            <a:r>
              <a:rPr lang="en-US"/>
              <a:t>Notes view: </a:t>
            </a:r>
            <a:fld id="{128CEAFE-FA94-43E5-B0FF-D47E1CCDD1B4}" type="slidenum">
              <a:rPr lang="en-US" smtClean="0"/>
              <a:pPr/>
              <a:t>27</a:t>
            </a:fld>
            <a:endParaRPr lang="en-US"/>
          </a:p>
        </p:txBody>
      </p:sp>
    </p:spTree>
    <p:extLst>
      <p:ext uri="{BB962C8B-B14F-4D97-AF65-F5344CB8AC3E}">
        <p14:creationId xmlns:p14="http://schemas.microsoft.com/office/powerpoint/2010/main" val="1047533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1DE17-5575-DFC5-6809-A3E39D59C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3116D-D867-3AB5-A2C1-976CE1A91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D1897-1F3F-6E3A-1B10-C6B2D32FCBD2}"/>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2ECA49FB-4417-E7BE-F776-7EABACF523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364908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pPr marL="0" marR="0" lvl="0" indent="0" algn="r" defTabSz="1371509" rtl="0" eaLnBrk="1" fontAlgn="auto" latinLnBrk="0" hangingPunct="1">
              <a:lnSpc>
                <a:spcPct val="100000"/>
              </a:lnSpc>
              <a:spcBef>
                <a:spcPts val="0"/>
              </a:spcBef>
              <a:spcAft>
                <a:spcPts val="0"/>
              </a:spcAft>
              <a:buClrTx/>
              <a:buSzTx/>
              <a:buFontTx/>
              <a:buNone/>
              <a:tabLst/>
              <a:defRPr/>
            </a:pPr>
            <a:fld id="{3A471941-587A-490A-86DD-E133D7522E9D}" type="slidenum">
              <a:rPr kumimoji="1" lang="ja-JP" altLang="en-US" sz="1200" b="0" i="0" u="none" strike="noStrike" kern="1200" cap="none" spc="0" normalizeH="0" baseline="0" noProof="0" smtClean="0">
                <a:ln>
                  <a:noFill/>
                </a:ln>
                <a:solidFill>
                  <a:prstClr val="black"/>
                </a:solidFill>
                <a:effectLst/>
                <a:uLnTx/>
                <a:uFillTx/>
              </a:rPr>
              <a:pPr marL="0" marR="0" lvl="0" indent="0" algn="r" defTabSz="1371509"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108100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D02A1-F883-0EEE-07EF-E6CA650A3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D0CA0-B158-A3EC-0DDD-4887778A0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71DF8-7B0F-A881-FE66-F2B7B75B143A}"/>
              </a:ext>
            </a:extLst>
          </p:cNvPr>
          <p:cNvSpPr>
            <a:spLocks noGrp="1"/>
          </p:cNvSpPr>
          <p:nvPr>
            <p:ph type="body" idx="1"/>
          </p:nvPr>
        </p:nvSpPr>
        <p:spPr/>
        <p:txBody>
          <a:bodyPr/>
          <a:lstStyle/>
          <a:p>
            <a:endParaRPr kumimoji="1" lang="en-US"/>
          </a:p>
        </p:txBody>
      </p:sp>
      <p:sp>
        <p:nvSpPr>
          <p:cNvPr id="4" name="Slide Number Placeholder 3">
            <a:extLst>
              <a:ext uri="{FF2B5EF4-FFF2-40B4-BE49-F238E27FC236}">
                <a16:creationId xmlns:a16="http://schemas.microsoft.com/office/drawing/2014/main" id="{7FAA9B5F-C57B-A371-08EA-991423E4DE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E6F73"/>
                </a:solidFill>
                <a:effectLst/>
                <a:uLnTx/>
                <a:uFillTx/>
              </a:rPr>
              <a:t>Notes view: </a:t>
            </a:r>
            <a:fld id="{128CEAFE-FA94-43E5-B0FF-D47E1CCDD1B4}" type="slidenum">
              <a:rPr kumimoji="0" lang="en-US" sz="1300" b="0" i="0" u="none" strike="noStrike" kern="1200" cap="none" spc="0" normalizeH="0" baseline="0" noProof="0" smtClean="0">
                <a:ln>
                  <a:noFill/>
                </a:ln>
                <a:solidFill>
                  <a:srgbClr val="6E6F73"/>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srgbClr val="6E6F73"/>
              </a:solidFill>
              <a:effectLst/>
              <a:uLnTx/>
              <a:uFillTx/>
            </a:endParaRPr>
          </a:p>
        </p:txBody>
      </p:sp>
    </p:spTree>
    <p:extLst>
      <p:ext uri="{BB962C8B-B14F-4D97-AF65-F5344CB8AC3E}">
        <p14:creationId xmlns:p14="http://schemas.microsoft.com/office/powerpoint/2010/main" val="362120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296644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81578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4</a:t>
            </a:fld>
            <a:endParaRPr lang="en-US"/>
          </a:p>
        </p:txBody>
      </p:sp>
    </p:spTree>
    <p:extLst>
      <p:ext uri="{BB962C8B-B14F-4D97-AF65-F5344CB8AC3E}">
        <p14:creationId xmlns:p14="http://schemas.microsoft.com/office/powerpoint/2010/main" val="170228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a:t>
            </a:fld>
            <a:endParaRPr lang="en-US"/>
          </a:p>
        </p:txBody>
      </p:sp>
    </p:spTree>
    <p:extLst>
      <p:ext uri="{BB962C8B-B14F-4D97-AF65-F5344CB8AC3E}">
        <p14:creationId xmlns:p14="http://schemas.microsoft.com/office/powerpoint/2010/main" val="52731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a:p>
        </p:txBody>
      </p:sp>
    </p:spTree>
    <p:extLst>
      <p:ext uri="{BB962C8B-B14F-4D97-AF65-F5344CB8AC3E}">
        <p14:creationId xmlns:p14="http://schemas.microsoft.com/office/powerpoint/2010/main" val="424097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7</a:t>
            </a:fld>
            <a:endParaRPr lang="en-US"/>
          </a:p>
        </p:txBody>
      </p:sp>
    </p:spTree>
    <p:extLst>
      <p:ext uri="{BB962C8B-B14F-4D97-AF65-F5344CB8AC3E}">
        <p14:creationId xmlns:p14="http://schemas.microsoft.com/office/powerpoint/2010/main" val="394836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8</a:t>
            </a:fld>
            <a:endParaRPr lang="en-US"/>
          </a:p>
        </p:txBody>
      </p:sp>
    </p:spTree>
    <p:extLst>
      <p:ext uri="{BB962C8B-B14F-4D97-AF65-F5344CB8AC3E}">
        <p14:creationId xmlns:p14="http://schemas.microsoft.com/office/powerpoint/2010/main" val="3082531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コンテンツ">
    <p:bg>
      <p:bgPr>
        <a:solidFill>
          <a:srgbClr val="FFF0CD"/>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493E3F4-BBE8-091A-C9FF-72BCFEA15AE3}"/>
              </a:ext>
            </a:extLst>
          </p:cNvPr>
          <p:cNvGraphicFramePr>
            <a:graphicFrameLocks noChangeAspect="1"/>
          </p:cNvGraphicFramePr>
          <p:nvPr userDrawn="1">
            <p:custDataLst>
              <p:tags r:id="rId1"/>
            </p:custDataLst>
            <p:extLst>
              <p:ext uri="{D42A27DB-BD31-4B8C-83A1-F6EECF244321}">
                <p14:modId xmlns:p14="http://schemas.microsoft.com/office/powerpoint/2010/main" val="2057050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7" name="think-cell data - do not delete" hidden="1">
                        <a:extLst>
                          <a:ext uri="{FF2B5EF4-FFF2-40B4-BE49-F238E27FC236}">
                            <a16:creationId xmlns:a16="http://schemas.microsoft.com/office/drawing/2014/main" id="{9493E3F4-BBE8-091A-C9FF-72BCFEA15AE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四角形: 上の 2 つの角を丸める 1">
            <a:extLst>
              <a:ext uri="{FF2B5EF4-FFF2-40B4-BE49-F238E27FC236}">
                <a16:creationId xmlns:a16="http://schemas.microsoft.com/office/drawing/2014/main" id="{0986CE2D-F644-DB58-2C45-19AA9FF3B9E4}"/>
              </a:ext>
            </a:extLst>
          </p:cNvPr>
          <p:cNvSpPr/>
          <p:nvPr userDrawn="1"/>
        </p:nvSpPr>
        <p:spPr>
          <a:xfrm rot="5400000">
            <a:off x="19757" y="262270"/>
            <a:ext cx="410432" cy="449945"/>
          </a:xfrm>
          <a:prstGeom prst="round2SameRect">
            <a:avLst>
              <a:gd name="adj1" fmla="val 50000"/>
              <a:gd name="adj2" fmla="val 0"/>
            </a:avLst>
          </a:prstGeom>
          <a:gradFill flip="none" rotWithShape="1">
            <a:gsLst>
              <a:gs pos="0">
                <a:srgbClr val="FF862C"/>
              </a:gs>
              <a:gs pos="100000">
                <a:srgbClr val="D25A0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kumimoji="1" lang="ja-JP" altLang="en-US" sz="1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 name="タイトル 4">
            <a:extLst>
              <a:ext uri="{FF2B5EF4-FFF2-40B4-BE49-F238E27FC236}">
                <a16:creationId xmlns:a16="http://schemas.microsoft.com/office/drawing/2014/main" id="{2F3D8060-8C47-ED4A-8A3C-94810828F946}"/>
              </a:ext>
            </a:extLst>
          </p:cNvPr>
          <p:cNvSpPr>
            <a:spLocks noGrp="1"/>
          </p:cNvSpPr>
          <p:nvPr>
            <p:ph type="title" hasCustomPrompt="1"/>
          </p:nvPr>
        </p:nvSpPr>
        <p:spPr>
          <a:xfrm>
            <a:off x="566487" y="302026"/>
            <a:ext cx="11059026" cy="369332"/>
          </a:xfrm>
        </p:spPr>
        <p:txBody>
          <a:bodyPr vert="horz" wrap="square" anchor="t">
            <a:noAutofit/>
          </a:bodyPr>
          <a:lstStyle>
            <a:lvl1pPr>
              <a:lnSpc>
                <a:spcPct val="100000"/>
              </a:lnSpc>
              <a:defRPr sz="2400" strike="noStrike" spc="67" baseline="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kumimoji="1" lang="ja-JP" altLang="en-US" dirty="0"/>
              <a:t>スライドタイトル</a:t>
            </a:r>
          </a:p>
        </p:txBody>
      </p:sp>
      <p:sp>
        <p:nvSpPr>
          <p:cNvPr id="6" name="スライド番号プレースホルダー 5">
            <a:extLst>
              <a:ext uri="{FF2B5EF4-FFF2-40B4-BE49-F238E27FC236}">
                <a16:creationId xmlns:a16="http://schemas.microsoft.com/office/drawing/2014/main" id="{17EBD1DA-40CA-03FE-E5D0-A34CB1FCB4DE}"/>
              </a:ext>
            </a:extLst>
          </p:cNvPr>
          <p:cNvSpPr>
            <a:spLocks noGrp="1"/>
          </p:cNvSpPr>
          <p:nvPr>
            <p:ph type="sldNum" sz="quarter" idx="4"/>
          </p:nvPr>
        </p:nvSpPr>
        <p:spPr>
          <a:xfrm>
            <a:off x="11490703" y="6492151"/>
            <a:ext cx="505279" cy="184694"/>
          </a:xfrm>
          <a:prstGeom prst="rect">
            <a:avLst/>
          </a:prstGeom>
        </p:spPr>
        <p:txBody>
          <a:bodyPr vert="horz" wrap="square" lIns="0" tIns="0" rIns="0" bIns="0" rtlCol="0" anchor="ctr">
            <a:noAutofit/>
          </a:bodyPr>
          <a:lstStyle>
            <a:lvl1pPr algn="r">
              <a:defRPr sz="120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fld id="{75EEF097-E23E-44DF-B033-E758A731DE21}" type="slidenum">
              <a:rPr lang="ja-JP" altLang="en-US" smtClean="0"/>
              <a:pPr/>
              <a:t>‹#›</a:t>
            </a:fld>
            <a:endParaRPr lang="ja-JP" altLang="en-US"/>
          </a:p>
        </p:txBody>
      </p:sp>
    </p:spTree>
    <p:extLst>
      <p:ext uri="{BB962C8B-B14F-4D97-AF65-F5344CB8AC3E}">
        <p14:creationId xmlns:p14="http://schemas.microsoft.com/office/powerpoint/2010/main" val="315177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bg>
      <p:bgPr>
        <a:solidFill>
          <a:srgbClr val="FFF0CD"/>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2E54119-32AE-19AD-6715-C2C4CAD94AF0}"/>
              </a:ext>
            </a:extLst>
          </p:cNvPr>
          <p:cNvGraphicFramePr>
            <a:graphicFrameLocks noChangeAspect="1"/>
          </p:cNvGraphicFramePr>
          <p:nvPr userDrawn="1">
            <p:custDataLst>
              <p:tags r:id="rId1"/>
            </p:custDataLst>
            <p:extLst>
              <p:ext uri="{D42A27DB-BD31-4B8C-83A1-F6EECF244321}">
                <p14:modId xmlns:p14="http://schemas.microsoft.com/office/powerpoint/2010/main" val="3291035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6" name="think-cell data - do not delete" hidden="1">
                        <a:extLst>
                          <a:ext uri="{FF2B5EF4-FFF2-40B4-BE49-F238E27FC236}">
                            <a16:creationId xmlns:a16="http://schemas.microsoft.com/office/drawing/2014/main" id="{E2E54119-32AE-19AD-6715-C2C4CAD94A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四角形: 上の 2 つの角を丸める 1">
            <a:extLst>
              <a:ext uri="{FF2B5EF4-FFF2-40B4-BE49-F238E27FC236}">
                <a16:creationId xmlns:a16="http://schemas.microsoft.com/office/drawing/2014/main" id="{52DC4559-1E83-2999-6EDC-F2D776AD9E9F}"/>
              </a:ext>
            </a:extLst>
          </p:cNvPr>
          <p:cNvSpPr/>
          <p:nvPr userDrawn="1"/>
        </p:nvSpPr>
        <p:spPr>
          <a:xfrm rot="5400000">
            <a:off x="19757" y="262270"/>
            <a:ext cx="410432" cy="449945"/>
          </a:xfrm>
          <a:prstGeom prst="round2SameRect">
            <a:avLst>
              <a:gd name="adj1" fmla="val 50000"/>
              <a:gd name="adj2" fmla="val 0"/>
            </a:avLst>
          </a:prstGeom>
          <a:gradFill flip="none" rotWithShape="1">
            <a:gsLst>
              <a:gs pos="0">
                <a:srgbClr val="FF862C"/>
              </a:gs>
              <a:gs pos="100000">
                <a:srgbClr val="D25A00"/>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7E23E11A-2B09-9F9F-909B-F04DEBE58C1D}"/>
              </a:ext>
            </a:extLst>
          </p:cNvPr>
          <p:cNvSpPr txBox="1"/>
          <p:nvPr userDrawn="1"/>
        </p:nvSpPr>
        <p:spPr>
          <a:xfrm>
            <a:off x="566487" y="302026"/>
            <a:ext cx="11059026" cy="369332"/>
          </a:xfrm>
          <a:prstGeom prst="rect">
            <a:avLst/>
          </a:prstGeom>
          <a:noFill/>
        </p:spPr>
        <p:txBody>
          <a:bodyPr wrap="none" lIns="0" tIns="0" rIns="0" bIns="0" rtlCol="0" anchor="ctr">
            <a:noAutofit/>
          </a:bodyPr>
          <a:lstStyle/>
          <a:p>
            <a:r>
              <a:rPr kumimoji="1" lang="ja-JP" altLang="en-US" sz="2800" b="1"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目次</a:t>
            </a:r>
          </a:p>
        </p:txBody>
      </p:sp>
      <p:sp>
        <p:nvSpPr>
          <p:cNvPr id="5" name="スライド番号プレースホルダー 5">
            <a:extLst>
              <a:ext uri="{FF2B5EF4-FFF2-40B4-BE49-F238E27FC236}">
                <a16:creationId xmlns:a16="http://schemas.microsoft.com/office/drawing/2014/main" id="{78041956-AE6D-52BC-678E-60BCF6C0C7D9}"/>
              </a:ext>
            </a:extLst>
          </p:cNvPr>
          <p:cNvSpPr>
            <a:spLocks noGrp="1"/>
          </p:cNvSpPr>
          <p:nvPr>
            <p:ph type="sldNum" sz="quarter" idx="4"/>
          </p:nvPr>
        </p:nvSpPr>
        <p:spPr>
          <a:xfrm>
            <a:off x="11490703" y="6492151"/>
            <a:ext cx="505279" cy="184694"/>
          </a:xfrm>
          <a:prstGeom prst="rect">
            <a:avLst/>
          </a:prstGeom>
        </p:spPr>
        <p:txBody>
          <a:bodyPr vert="horz" wrap="square" lIns="0" tIns="0" rIns="0" bIns="0" rtlCol="0" anchor="ctr">
            <a:noAutofit/>
          </a:bodyPr>
          <a:lstStyle>
            <a:lvl1pPr algn="r">
              <a:defRPr sz="12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fld id="{75EEF097-E23E-44DF-B033-E758A731DE21}" type="slidenum">
              <a:rPr lang="ja-JP" altLang="en-US" smtClean="0"/>
              <a:pPr/>
              <a:t>‹#›</a:t>
            </a:fld>
            <a:endParaRPr lang="ja-JP" altLang="en-US"/>
          </a:p>
        </p:txBody>
      </p:sp>
    </p:spTree>
    <p:extLst>
      <p:ext uri="{BB962C8B-B14F-4D97-AF65-F5344CB8AC3E}">
        <p14:creationId xmlns:p14="http://schemas.microsoft.com/office/powerpoint/2010/main" val="188811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コンテンツ">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5685BC9-2B07-9605-FBAE-F80ECD8D883E}"/>
              </a:ext>
            </a:extLst>
          </p:cNvPr>
          <p:cNvGraphicFramePr>
            <a:graphicFrameLocks noChangeAspect="1"/>
          </p:cNvGraphicFramePr>
          <p:nvPr userDrawn="1">
            <p:custDataLst>
              <p:tags r:id="rId1"/>
            </p:custDataLst>
            <p:extLst>
              <p:ext uri="{D42A27DB-BD31-4B8C-83A1-F6EECF244321}">
                <p14:modId xmlns:p14="http://schemas.microsoft.com/office/powerpoint/2010/main" val="221421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3" name="think-cell data - do not delete" hidden="1">
                        <a:extLst>
                          <a:ext uri="{FF2B5EF4-FFF2-40B4-BE49-F238E27FC236}">
                            <a16:creationId xmlns:a16="http://schemas.microsoft.com/office/drawing/2014/main" id="{D5685BC9-2B07-9605-FBAE-F80ECD8D88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2F3D8060-8C47-ED4A-8A3C-94810828F946}"/>
              </a:ext>
            </a:extLst>
          </p:cNvPr>
          <p:cNvSpPr>
            <a:spLocks noGrp="1"/>
          </p:cNvSpPr>
          <p:nvPr>
            <p:ph type="title" hasCustomPrompt="1"/>
          </p:nvPr>
        </p:nvSpPr>
        <p:spPr>
          <a:xfrm>
            <a:off x="660399" y="404261"/>
            <a:ext cx="11372850" cy="328231"/>
          </a:xfrm>
        </p:spPr>
        <p:txBody>
          <a:bodyPr vert="horz" wrap="none" anchor="t">
            <a:noAutofit/>
          </a:bodyPr>
          <a:lstStyle>
            <a:lvl1pPr marL="0" indent="0">
              <a:lnSpc>
                <a:spcPct val="100000"/>
              </a:lnSpc>
              <a:defRPr sz="2800" b="1" strike="noStrike" spc="67" baseline="0">
                <a:latin typeface="UD デジタル 教科書体 NK-R" panose="02020400000000000000" pitchFamily="18" charset="-128"/>
                <a:ea typeface="UD デジタル 教科書体 NK-R" panose="02020400000000000000" pitchFamily="18" charset="-128"/>
                <a:sym typeface="UD デジタル 教科書体 NK-R" panose="02020400000000000000" pitchFamily="18" charset="-128"/>
              </a:defRPr>
            </a:lvl1pPr>
          </a:lstStyle>
          <a:p>
            <a:r>
              <a:rPr kumimoji="1" lang="ja-JP" altLang="en-US"/>
              <a:t>スライドタイトル</a:t>
            </a:r>
          </a:p>
        </p:txBody>
      </p:sp>
    </p:spTree>
    <p:extLst>
      <p:ext uri="{BB962C8B-B14F-4D97-AF65-F5344CB8AC3E}">
        <p14:creationId xmlns:p14="http://schemas.microsoft.com/office/powerpoint/2010/main" val="2561883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B100F7-B280-7001-7E62-AFB7F1D672EB}"/>
              </a:ext>
            </a:extLst>
          </p:cNvPr>
          <p:cNvGraphicFramePr>
            <a:graphicFrameLocks noChangeAspect="1"/>
          </p:cNvGraphicFramePr>
          <p:nvPr userDrawn="1">
            <p:custDataLst>
              <p:tags r:id="rId5"/>
            </p:custDataLst>
            <p:extLst>
              <p:ext uri="{D42A27DB-BD31-4B8C-83A1-F6EECF244321}">
                <p14:modId xmlns:p14="http://schemas.microsoft.com/office/powerpoint/2010/main" val="2531221685"/>
              </p:ext>
            </p:extLst>
          </p:nvPr>
        </p:nvGraphicFramePr>
        <p:xfrm>
          <a:off x="1059" y="1059"/>
          <a:ext cx="1059" cy="1059"/>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7" name="think-cell data - do not delete" hidden="1">
                        <a:extLst>
                          <a:ext uri="{FF2B5EF4-FFF2-40B4-BE49-F238E27FC236}">
                            <a16:creationId xmlns:a16="http://schemas.microsoft.com/office/drawing/2014/main" id="{ACB100F7-B280-7001-7E62-AFB7F1D672EB}"/>
                          </a:ext>
                        </a:extLst>
                      </p:cNvPr>
                      <p:cNvPicPr/>
                      <p:nvPr/>
                    </p:nvPicPr>
                    <p:blipFill>
                      <a:blip r:embed="rId7"/>
                      <a:stretch>
                        <a:fillRect/>
                      </a:stretch>
                    </p:blipFill>
                    <p:spPr>
                      <a:xfrm>
                        <a:off x="1059" y="1059"/>
                        <a:ext cx="1059" cy="1059"/>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9C578407-FAC7-4FE8-A10F-2A6AD74C6647}"/>
              </a:ext>
            </a:extLst>
          </p:cNvPr>
          <p:cNvSpPr>
            <a:spLocks noGrp="1"/>
          </p:cNvSpPr>
          <p:nvPr>
            <p:ph type="title"/>
          </p:nvPr>
        </p:nvSpPr>
        <p:spPr>
          <a:xfrm>
            <a:off x="742994" y="488538"/>
            <a:ext cx="10706057" cy="450251"/>
          </a:xfrm>
          <a:prstGeom prst="rect">
            <a:avLst/>
          </a:prstGeom>
        </p:spPr>
        <p:txBody>
          <a:bodyPr vert="horz" wrap="square" lIns="0" tIns="0" rIns="0" bIns="0" rtlCol="0" anchor="ctr">
            <a:sp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39F340-960B-4B16-9001-CCE8F344B1E4}"/>
              </a:ext>
            </a:extLst>
          </p:cNvPr>
          <p:cNvSpPr>
            <a:spLocks noGrp="1"/>
          </p:cNvSpPr>
          <p:nvPr>
            <p:ph type="body" idx="1"/>
          </p:nvPr>
        </p:nvSpPr>
        <p:spPr>
          <a:xfrm>
            <a:off x="742994" y="1304860"/>
            <a:ext cx="10706056" cy="5008608"/>
          </a:xfrm>
          <a:prstGeom prst="rect">
            <a:avLst/>
          </a:prstGeom>
        </p:spPr>
        <p:txBody>
          <a:bodyPr vert="horz" wrap="square" lIns="0" tIns="0" rIns="0" bIns="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5">
            <a:extLst>
              <a:ext uri="{FF2B5EF4-FFF2-40B4-BE49-F238E27FC236}">
                <a16:creationId xmlns:a16="http://schemas.microsoft.com/office/drawing/2014/main" id="{FF582C71-BC02-C221-07DD-A0E890E1EFE6}"/>
              </a:ext>
            </a:extLst>
          </p:cNvPr>
          <p:cNvSpPr txBox="1">
            <a:spLocks/>
          </p:cNvSpPr>
          <p:nvPr userDrawn="1"/>
        </p:nvSpPr>
        <p:spPr>
          <a:xfrm>
            <a:off x="11490703" y="6492151"/>
            <a:ext cx="505279" cy="184694"/>
          </a:xfrm>
          <a:prstGeom prst="rect">
            <a:avLst/>
          </a:prstGeom>
        </p:spPr>
        <p:txBody>
          <a:bodyPr vert="horz" wrap="square" lIns="0" tIns="0" rIns="0" bIns="0" rtlCol="0" anchor="ctr">
            <a:noAutofit/>
          </a:bodyPr>
          <a:lstStyle>
            <a:defPPr>
              <a:defRPr lang="en-US"/>
            </a:defPPr>
            <a:lvl1pPr marL="0" algn="r"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EEF097-E23E-44DF-B033-E758A731DE21}" type="slidenum">
              <a:rPr lang="ja-JP" altLang="en-US" smtClean="0">
                <a:latin typeface="BIZ UDPゴシック" panose="020B0400000000000000" pitchFamily="50" charset="-128"/>
                <a:ea typeface="BIZ UDPゴシック" panose="020B0400000000000000" pitchFamily="50" charset="-128"/>
                <a:sym typeface="BIZ UDPゴシック" panose="020B0400000000000000" pitchFamily="50" charset="-128"/>
              </a:rPr>
              <a:pPr/>
              <a:t>‹#›</a:t>
            </a:fld>
            <a:endParaRPr lang="ja-JP" alt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1895845766"/>
      </p:ext>
    </p:extLst>
  </p:cSld>
  <p:clrMap bg1="lt1" tx1="dk1" bg2="lt2" tx2="dk2" accent1="accent1" accent2="accent2" accent3="accent3" accent4="accent4" accent5="accent5" accent6="accent6" hlink="hlink" folHlink="folHlink"/>
  <p:sldLayoutIdLst>
    <p:sldLayoutId id="2147485541" r:id="rId1"/>
    <p:sldLayoutId id="2147485542" r:id="rId2"/>
    <p:sldLayoutId id="2147485566" r:id="rId3"/>
  </p:sldLayoutIdLst>
  <p:hf hdr="0" ftr="0" dt="0"/>
  <p:txStyles>
    <p:titleStyle>
      <a:lvl1pPr algn="l" defTabSz="914324" rtl="0" eaLnBrk="1" latinLnBrk="0" hangingPunct="1">
        <a:lnSpc>
          <a:spcPct val="90000"/>
        </a:lnSpc>
        <a:spcBef>
          <a:spcPct val="0"/>
        </a:spcBef>
        <a:buNone/>
        <a:defRPr kumimoji="1" sz="3200" kern="120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p:titleStyle>
    <p:bodyStyle>
      <a:lvl1pPr marL="288014" indent="-360018" algn="l" defTabSz="914324" rtl="0" eaLnBrk="1" latinLnBrk="0" hangingPunct="1">
        <a:lnSpc>
          <a:spcPct val="130000"/>
        </a:lnSpc>
        <a:spcBef>
          <a:spcPts val="2347"/>
        </a:spcBef>
        <a:spcAft>
          <a:spcPts val="2347"/>
        </a:spcAft>
        <a:buClr>
          <a:schemeClr val="accent1"/>
        </a:buClr>
        <a:buFont typeface="Wingdings" panose="05000000000000000000" pitchFamily="2" charset="2"/>
        <a:buChar char="l"/>
        <a:defRPr kumimoji="1" sz="2400" kern="1200">
          <a:solidFill>
            <a:schemeClr val="tx2"/>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685743" indent="-288014" algn="l" defTabSz="914324" rtl="0" eaLnBrk="1" latinLnBrk="0" hangingPunct="1">
        <a:lnSpc>
          <a:spcPct val="130000"/>
        </a:lnSpc>
        <a:spcBef>
          <a:spcPts val="0"/>
        </a:spcBef>
        <a:spcAft>
          <a:spcPts val="1707"/>
        </a:spcAft>
        <a:buClr>
          <a:schemeClr val="accent1"/>
        </a:buClr>
        <a:buFont typeface="Wingdings" panose="05000000000000000000" pitchFamily="2" charset="2"/>
        <a:buChar char="l"/>
        <a:defRPr kumimoji="1" sz="1600" kern="1200">
          <a:solidFill>
            <a:schemeClr val="tx2"/>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1142904" indent="-288014" algn="l" defTabSz="914324" rtl="0" eaLnBrk="1" latinLnBrk="0" hangingPunct="1">
        <a:lnSpc>
          <a:spcPct val="130000"/>
        </a:lnSpc>
        <a:spcBef>
          <a:spcPts val="0"/>
        </a:spcBef>
        <a:spcAft>
          <a:spcPts val="1707"/>
        </a:spcAft>
        <a:buClr>
          <a:schemeClr val="accent1"/>
        </a:buClr>
        <a:buFont typeface="Wingdings" panose="05000000000000000000" pitchFamily="2" charset="2"/>
        <a:buChar char="l"/>
        <a:defRPr kumimoji="1" sz="1600" kern="1200">
          <a:solidFill>
            <a:schemeClr val="tx2"/>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1600067" indent="-288014" algn="l" defTabSz="914324" rtl="0" eaLnBrk="1" latinLnBrk="0" hangingPunct="1">
        <a:lnSpc>
          <a:spcPct val="130000"/>
        </a:lnSpc>
        <a:spcBef>
          <a:spcPts val="0"/>
        </a:spcBef>
        <a:spcAft>
          <a:spcPts val="1707"/>
        </a:spcAft>
        <a:buClr>
          <a:schemeClr val="accent1"/>
        </a:buClr>
        <a:buFont typeface="Wingdings" panose="05000000000000000000" pitchFamily="2" charset="2"/>
        <a:buChar char="l"/>
        <a:defRPr kumimoji="1" sz="1600" kern="1200">
          <a:solidFill>
            <a:schemeClr val="tx2"/>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2057229" indent="-288014" algn="l" defTabSz="914324" rtl="0" eaLnBrk="1" latinLnBrk="0" hangingPunct="1">
        <a:lnSpc>
          <a:spcPct val="130000"/>
        </a:lnSpc>
        <a:spcBef>
          <a:spcPts val="0"/>
        </a:spcBef>
        <a:spcAft>
          <a:spcPts val="1707"/>
        </a:spcAft>
        <a:buClr>
          <a:schemeClr val="accent1"/>
        </a:buClr>
        <a:buFont typeface="Wingdings" panose="05000000000000000000" pitchFamily="2" charset="2"/>
        <a:buChar char="l"/>
        <a:defRPr kumimoji="1" sz="1600" kern="1200">
          <a:solidFill>
            <a:schemeClr val="tx2"/>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24" rtl="0" eaLnBrk="1" latinLnBrk="0" hangingPunct="1">
        <a:defRPr kumimoji="1" sz="1800" kern="1200">
          <a:solidFill>
            <a:schemeClr val="tx1"/>
          </a:solidFill>
          <a:latin typeface="+mn-lt"/>
          <a:ea typeface="+mn-ea"/>
          <a:cs typeface="+mn-cs"/>
        </a:defRPr>
      </a:lvl1pPr>
      <a:lvl2pPr marL="457162" algn="l" defTabSz="914324" rtl="0" eaLnBrk="1" latinLnBrk="0" hangingPunct="1">
        <a:defRPr kumimoji="1" sz="1800" kern="1200">
          <a:solidFill>
            <a:schemeClr val="tx1"/>
          </a:solidFill>
          <a:latin typeface="+mn-lt"/>
          <a:ea typeface="+mn-ea"/>
          <a:cs typeface="+mn-cs"/>
        </a:defRPr>
      </a:lvl2pPr>
      <a:lvl3pPr marL="914324" algn="l" defTabSz="914324" rtl="0" eaLnBrk="1" latinLnBrk="0" hangingPunct="1">
        <a:defRPr kumimoji="1" sz="1800" kern="1200">
          <a:solidFill>
            <a:schemeClr val="tx1"/>
          </a:solidFill>
          <a:latin typeface="+mn-lt"/>
          <a:ea typeface="+mn-ea"/>
          <a:cs typeface="+mn-cs"/>
        </a:defRPr>
      </a:lvl3pPr>
      <a:lvl4pPr marL="1371486" algn="l" defTabSz="914324" rtl="0" eaLnBrk="1" latinLnBrk="0" hangingPunct="1">
        <a:defRPr kumimoji="1" sz="1800" kern="1200">
          <a:solidFill>
            <a:schemeClr val="tx1"/>
          </a:solidFill>
          <a:latin typeface="+mn-lt"/>
          <a:ea typeface="+mn-ea"/>
          <a:cs typeface="+mn-cs"/>
        </a:defRPr>
      </a:lvl4pPr>
      <a:lvl5pPr marL="1828647" algn="l" defTabSz="914324" rtl="0" eaLnBrk="1" latinLnBrk="0" hangingPunct="1">
        <a:defRPr kumimoji="1" sz="1800" kern="1200">
          <a:solidFill>
            <a:schemeClr val="tx1"/>
          </a:solidFill>
          <a:latin typeface="+mn-lt"/>
          <a:ea typeface="+mn-ea"/>
          <a:cs typeface="+mn-cs"/>
        </a:defRPr>
      </a:lvl5pPr>
      <a:lvl6pPr marL="2285810" algn="l" defTabSz="914324" rtl="0" eaLnBrk="1" latinLnBrk="0" hangingPunct="1">
        <a:defRPr kumimoji="1" sz="1800" kern="1200">
          <a:solidFill>
            <a:schemeClr val="tx1"/>
          </a:solidFill>
          <a:latin typeface="+mn-lt"/>
          <a:ea typeface="+mn-ea"/>
          <a:cs typeface="+mn-cs"/>
        </a:defRPr>
      </a:lvl6pPr>
      <a:lvl7pPr marL="2742971" algn="l" defTabSz="914324" rtl="0" eaLnBrk="1" latinLnBrk="0" hangingPunct="1">
        <a:defRPr kumimoji="1" sz="1800" kern="1200">
          <a:solidFill>
            <a:schemeClr val="tx1"/>
          </a:solidFill>
          <a:latin typeface="+mn-lt"/>
          <a:ea typeface="+mn-ea"/>
          <a:cs typeface="+mn-cs"/>
        </a:defRPr>
      </a:lvl7pPr>
      <a:lvl8pPr marL="3200133" algn="l" defTabSz="914324" rtl="0" eaLnBrk="1" latinLnBrk="0" hangingPunct="1">
        <a:defRPr kumimoji="1" sz="1800" kern="1200">
          <a:solidFill>
            <a:schemeClr val="tx1"/>
          </a:solidFill>
          <a:latin typeface="+mn-lt"/>
          <a:ea typeface="+mn-ea"/>
          <a:cs typeface="+mn-cs"/>
        </a:defRPr>
      </a:lvl8pPr>
      <a:lvl9pPr marL="3657295" algn="l" defTabSz="914324"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pos="702">
          <p15:clr>
            <a:srgbClr val="F26B43"/>
          </p15:clr>
        </p15:guide>
        <p15:guide id="4" pos="10818">
          <p15:clr>
            <a:srgbClr val="F26B43"/>
          </p15:clr>
        </p15:guide>
        <p15:guide id="5" orient="horz" pos="450">
          <p15:clr>
            <a:srgbClr val="F26B43"/>
          </p15:clr>
        </p15:guide>
        <p15:guide id="6" orient="horz" pos="60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2.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sv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hyperlink" Target="https://www.soumu.go.jp/use_the_internet_wisely/trouble/reference/filtering.html" TargetMode="Externa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oleObject" Target="../embeddings/oleObject25.bin"/><Relationship Id="rId5" Type="http://schemas.openxmlformats.org/officeDocument/2006/relationships/tags" Target="../tags/tag33.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notesSlide" Target="../notesSlides/notesSlide24.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8" Type="http://schemas.openxmlformats.org/officeDocument/2006/relationships/tags" Target="../tags/tag36.xml"/><Relationship Id="rId51" Type="http://schemas.openxmlformats.org/officeDocument/2006/relationships/slideLayout" Target="../slideLayouts/slideLayout1.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image" Target="../media/image2.emf"/><Relationship Id="rId1" Type="http://schemas.openxmlformats.org/officeDocument/2006/relationships/tags" Target="../tags/tag29.x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s>
</file>

<file path=ppt/slides/_rels/slide25.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tags" Target="../tags/tag117.xml"/><Relationship Id="rId21" Type="http://schemas.openxmlformats.org/officeDocument/2006/relationships/tags" Target="../tags/tag99.xml"/><Relationship Id="rId34" Type="http://schemas.openxmlformats.org/officeDocument/2006/relationships/tags" Target="../tags/tag112.xml"/><Relationship Id="rId42" Type="http://schemas.openxmlformats.org/officeDocument/2006/relationships/tags" Target="../tags/tag120.xml"/><Relationship Id="rId47" Type="http://schemas.openxmlformats.org/officeDocument/2006/relationships/tags" Target="../tags/tag125.xml"/><Relationship Id="rId50" Type="http://schemas.openxmlformats.org/officeDocument/2006/relationships/tags" Target="../tags/tag128.xml"/><Relationship Id="rId55" Type="http://schemas.openxmlformats.org/officeDocument/2006/relationships/tags" Target="../tags/tag133.xml"/><Relationship Id="rId7" Type="http://schemas.openxmlformats.org/officeDocument/2006/relationships/tags" Target="../tags/tag85.xml"/><Relationship Id="rId2" Type="http://schemas.openxmlformats.org/officeDocument/2006/relationships/tags" Target="../tags/tag80.xml"/><Relationship Id="rId16" Type="http://schemas.openxmlformats.org/officeDocument/2006/relationships/tags" Target="../tags/tag94.xml"/><Relationship Id="rId29" Type="http://schemas.openxmlformats.org/officeDocument/2006/relationships/tags" Target="../tags/tag107.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tags" Target="../tags/tag118.xml"/><Relationship Id="rId45" Type="http://schemas.openxmlformats.org/officeDocument/2006/relationships/tags" Target="../tags/tag123.xml"/><Relationship Id="rId53" Type="http://schemas.openxmlformats.org/officeDocument/2006/relationships/tags" Target="../tags/tag131.xml"/><Relationship Id="rId58" Type="http://schemas.openxmlformats.org/officeDocument/2006/relationships/oleObject" Target="../embeddings/oleObject26.bin"/><Relationship Id="rId5" Type="http://schemas.openxmlformats.org/officeDocument/2006/relationships/tags" Target="../tags/tag83.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43" Type="http://schemas.openxmlformats.org/officeDocument/2006/relationships/tags" Target="../tags/tag121.xml"/><Relationship Id="rId48" Type="http://schemas.openxmlformats.org/officeDocument/2006/relationships/tags" Target="../tags/tag126.xml"/><Relationship Id="rId56" Type="http://schemas.openxmlformats.org/officeDocument/2006/relationships/slideLayout" Target="../slideLayouts/slideLayout1.xml"/><Relationship Id="rId8" Type="http://schemas.openxmlformats.org/officeDocument/2006/relationships/tags" Target="../tags/tag86.xml"/><Relationship Id="rId51" Type="http://schemas.openxmlformats.org/officeDocument/2006/relationships/tags" Target="../tags/tag129.xml"/><Relationship Id="rId3" Type="http://schemas.openxmlformats.org/officeDocument/2006/relationships/tags" Target="../tags/tag81.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 Id="rId46" Type="http://schemas.openxmlformats.org/officeDocument/2006/relationships/tags" Target="../tags/tag124.xml"/><Relationship Id="rId59" Type="http://schemas.openxmlformats.org/officeDocument/2006/relationships/image" Target="../media/image2.emf"/><Relationship Id="rId20" Type="http://schemas.openxmlformats.org/officeDocument/2006/relationships/tags" Target="../tags/tag98.xml"/><Relationship Id="rId41" Type="http://schemas.openxmlformats.org/officeDocument/2006/relationships/tags" Target="../tags/tag119.xml"/><Relationship Id="rId54" Type="http://schemas.openxmlformats.org/officeDocument/2006/relationships/tags" Target="../tags/tag132.xml"/><Relationship Id="rId1" Type="http://schemas.openxmlformats.org/officeDocument/2006/relationships/tags" Target="../tags/tag79.xml"/><Relationship Id="rId6" Type="http://schemas.openxmlformats.org/officeDocument/2006/relationships/tags" Target="../tags/tag84.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49" Type="http://schemas.openxmlformats.org/officeDocument/2006/relationships/tags" Target="../tags/tag127.xml"/><Relationship Id="rId57" Type="http://schemas.openxmlformats.org/officeDocument/2006/relationships/notesSlide" Target="../notesSlides/notesSlide25.xml"/><Relationship Id="rId10" Type="http://schemas.openxmlformats.org/officeDocument/2006/relationships/tags" Target="../tags/tag88.xml"/><Relationship Id="rId31" Type="http://schemas.openxmlformats.org/officeDocument/2006/relationships/tags" Target="../tags/tag109.xml"/><Relationship Id="rId44" Type="http://schemas.openxmlformats.org/officeDocument/2006/relationships/tags" Target="../tags/tag122.xml"/><Relationship Id="rId52" Type="http://schemas.openxmlformats.org/officeDocument/2006/relationships/tags" Target="../tags/tag130.xml"/></Relationships>
</file>

<file path=ppt/slides/_rels/slide26.xml.rels><?xml version="1.0" encoding="UTF-8" standalone="yes"?>
<Relationships xmlns="http://schemas.openxmlformats.org/package/2006/relationships"><Relationship Id="rId13" Type="http://schemas.openxmlformats.org/officeDocument/2006/relationships/tags" Target="../tags/tag146.xml"/><Relationship Id="rId18" Type="http://schemas.openxmlformats.org/officeDocument/2006/relationships/tags" Target="../tags/tag151.xml"/><Relationship Id="rId26" Type="http://schemas.openxmlformats.org/officeDocument/2006/relationships/tags" Target="../tags/tag159.xml"/><Relationship Id="rId39" Type="http://schemas.openxmlformats.org/officeDocument/2006/relationships/tags" Target="../tags/tag172.xml"/><Relationship Id="rId21" Type="http://schemas.openxmlformats.org/officeDocument/2006/relationships/tags" Target="../tags/tag154.xml"/><Relationship Id="rId34" Type="http://schemas.openxmlformats.org/officeDocument/2006/relationships/tags" Target="../tags/tag167.xml"/><Relationship Id="rId42" Type="http://schemas.openxmlformats.org/officeDocument/2006/relationships/tags" Target="../tags/tag175.xml"/><Relationship Id="rId7" Type="http://schemas.openxmlformats.org/officeDocument/2006/relationships/tags" Target="../tags/tag140.xml"/><Relationship Id="rId2" Type="http://schemas.openxmlformats.org/officeDocument/2006/relationships/tags" Target="../tags/tag135.xml"/><Relationship Id="rId16" Type="http://schemas.openxmlformats.org/officeDocument/2006/relationships/tags" Target="../tags/tag149.xml"/><Relationship Id="rId29" Type="http://schemas.openxmlformats.org/officeDocument/2006/relationships/tags" Target="../tags/tag16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tags" Target="../tags/tag157.xml"/><Relationship Id="rId32" Type="http://schemas.openxmlformats.org/officeDocument/2006/relationships/tags" Target="../tags/tag165.xml"/><Relationship Id="rId37" Type="http://schemas.openxmlformats.org/officeDocument/2006/relationships/tags" Target="../tags/tag170.xml"/><Relationship Id="rId40" Type="http://schemas.openxmlformats.org/officeDocument/2006/relationships/tags" Target="../tags/tag173.xml"/><Relationship Id="rId45" Type="http://schemas.openxmlformats.org/officeDocument/2006/relationships/oleObject" Target="../embeddings/oleObject27.bin"/><Relationship Id="rId5" Type="http://schemas.openxmlformats.org/officeDocument/2006/relationships/tags" Target="../tags/tag138.xml"/><Relationship Id="rId15" Type="http://schemas.openxmlformats.org/officeDocument/2006/relationships/tags" Target="../tags/tag148.xml"/><Relationship Id="rId23" Type="http://schemas.openxmlformats.org/officeDocument/2006/relationships/tags" Target="../tags/tag156.xml"/><Relationship Id="rId28" Type="http://schemas.openxmlformats.org/officeDocument/2006/relationships/tags" Target="../tags/tag161.xml"/><Relationship Id="rId36" Type="http://schemas.openxmlformats.org/officeDocument/2006/relationships/tags" Target="../tags/tag169.xml"/><Relationship Id="rId10" Type="http://schemas.openxmlformats.org/officeDocument/2006/relationships/tags" Target="../tags/tag143.xml"/><Relationship Id="rId19" Type="http://schemas.openxmlformats.org/officeDocument/2006/relationships/tags" Target="../tags/tag152.xml"/><Relationship Id="rId31" Type="http://schemas.openxmlformats.org/officeDocument/2006/relationships/tags" Target="../tags/tag164.xml"/><Relationship Id="rId44" Type="http://schemas.openxmlformats.org/officeDocument/2006/relationships/notesSlide" Target="../notesSlides/notesSlide26.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 Id="rId22" Type="http://schemas.openxmlformats.org/officeDocument/2006/relationships/tags" Target="../tags/tag155.xml"/><Relationship Id="rId27" Type="http://schemas.openxmlformats.org/officeDocument/2006/relationships/tags" Target="../tags/tag160.xml"/><Relationship Id="rId30" Type="http://schemas.openxmlformats.org/officeDocument/2006/relationships/tags" Target="../tags/tag163.xml"/><Relationship Id="rId35" Type="http://schemas.openxmlformats.org/officeDocument/2006/relationships/tags" Target="../tags/tag168.xml"/><Relationship Id="rId43" Type="http://schemas.openxmlformats.org/officeDocument/2006/relationships/slideLayout" Target="../slideLayouts/slideLayout1.xml"/><Relationship Id="rId8" Type="http://schemas.openxmlformats.org/officeDocument/2006/relationships/tags" Target="../tags/tag141.xml"/><Relationship Id="rId3" Type="http://schemas.openxmlformats.org/officeDocument/2006/relationships/tags" Target="../tags/tag136.xml"/><Relationship Id="rId12" Type="http://schemas.openxmlformats.org/officeDocument/2006/relationships/tags" Target="../tags/tag145.xml"/><Relationship Id="rId17" Type="http://schemas.openxmlformats.org/officeDocument/2006/relationships/tags" Target="../tags/tag150.xml"/><Relationship Id="rId25" Type="http://schemas.openxmlformats.org/officeDocument/2006/relationships/tags" Target="../tags/tag158.xml"/><Relationship Id="rId33" Type="http://schemas.openxmlformats.org/officeDocument/2006/relationships/tags" Target="../tags/tag166.xml"/><Relationship Id="rId38" Type="http://schemas.openxmlformats.org/officeDocument/2006/relationships/tags" Target="../tags/tag171.xml"/><Relationship Id="rId46" Type="http://schemas.openxmlformats.org/officeDocument/2006/relationships/image" Target="../media/image2.emf"/><Relationship Id="rId20" Type="http://schemas.openxmlformats.org/officeDocument/2006/relationships/tags" Target="../tags/tag153.xml"/><Relationship Id="rId41" Type="http://schemas.openxmlformats.org/officeDocument/2006/relationships/tags" Target="../tags/tag174.xml"/></Relationships>
</file>

<file path=ppt/slides/_rels/slide27.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oleObject" Target="../embeddings/oleObject28.bin"/><Relationship Id="rId5" Type="http://schemas.openxmlformats.org/officeDocument/2006/relationships/tags" Target="../tags/tag180.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slideLayout" Target="../slideLayouts/slideLayout1.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image" Target="../media/image2.emf"/><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notesSlide" Target="../notesSlides/notesSlide27.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s>
</file>

<file path=ppt/slides/_rels/slide28.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9" Type="http://schemas.openxmlformats.org/officeDocument/2006/relationships/tags" Target="../tags/tag269.xml"/><Relationship Id="rId21" Type="http://schemas.openxmlformats.org/officeDocument/2006/relationships/tags" Target="../tags/tag251.xml"/><Relationship Id="rId34" Type="http://schemas.openxmlformats.org/officeDocument/2006/relationships/tags" Target="../tags/tag264.xml"/><Relationship Id="rId42" Type="http://schemas.openxmlformats.org/officeDocument/2006/relationships/tags" Target="../tags/tag272.xml"/><Relationship Id="rId47" Type="http://schemas.openxmlformats.org/officeDocument/2006/relationships/tags" Target="../tags/tag277.xml"/><Relationship Id="rId50" Type="http://schemas.openxmlformats.org/officeDocument/2006/relationships/oleObject" Target="../embeddings/oleObject29.bin"/><Relationship Id="rId7" Type="http://schemas.openxmlformats.org/officeDocument/2006/relationships/tags" Target="../tags/tag237.xml"/><Relationship Id="rId2" Type="http://schemas.openxmlformats.org/officeDocument/2006/relationships/tags" Target="../tags/tag232.xml"/><Relationship Id="rId16" Type="http://schemas.openxmlformats.org/officeDocument/2006/relationships/tags" Target="../tags/tag246.xml"/><Relationship Id="rId29" Type="http://schemas.openxmlformats.org/officeDocument/2006/relationships/tags" Target="../tags/tag259.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notesSlide" Target="../notesSlides/notesSlide28.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4" Type="http://schemas.openxmlformats.org/officeDocument/2006/relationships/tags" Target="../tags/tag274.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slideLayout" Target="../slideLayouts/slideLayout1.xml"/><Relationship Id="rId8" Type="http://schemas.openxmlformats.org/officeDocument/2006/relationships/tags" Target="../tags/tag238.xml"/><Relationship Id="rId51" Type="http://schemas.openxmlformats.org/officeDocument/2006/relationships/image" Target="../media/image2.emf"/><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20" Type="http://schemas.openxmlformats.org/officeDocument/2006/relationships/tags" Target="../tags/tag250.xml"/><Relationship Id="rId41" Type="http://schemas.openxmlformats.org/officeDocument/2006/relationships/tags" Target="../tags/tag271.xml"/><Relationship Id="rId1" Type="http://schemas.openxmlformats.org/officeDocument/2006/relationships/tags" Target="../tags/tag231.xml"/><Relationship Id="rId6" Type="http://schemas.openxmlformats.org/officeDocument/2006/relationships/tags" Target="../tags/tag236.xml"/></Relationships>
</file>

<file path=ppt/slides/_rels/slide29.xml.rels><?xml version="1.0" encoding="UTF-8" standalone="yes"?>
<Relationships xmlns="http://schemas.openxmlformats.org/package/2006/relationships"><Relationship Id="rId13" Type="http://schemas.openxmlformats.org/officeDocument/2006/relationships/tags" Target="../tags/tag290.xml"/><Relationship Id="rId18" Type="http://schemas.openxmlformats.org/officeDocument/2006/relationships/tags" Target="../tags/tag295.xml"/><Relationship Id="rId26" Type="http://schemas.openxmlformats.org/officeDocument/2006/relationships/tags" Target="../tags/tag303.xml"/><Relationship Id="rId3" Type="http://schemas.openxmlformats.org/officeDocument/2006/relationships/tags" Target="../tags/tag280.xml"/><Relationship Id="rId21" Type="http://schemas.openxmlformats.org/officeDocument/2006/relationships/tags" Target="../tags/tag298.xml"/><Relationship Id="rId34" Type="http://schemas.openxmlformats.org/officeDocument/2006/relationships/image" Target="../media/image1.emf"/><Relationship Id="rId7" Type="http://schemas.openxmlformats.org/officeDocument/2006/relationships/tags" Target="../tags/tag284.xml"/><Relationship Id="rId12" Type="http://schemas.openxmlformats.org/officeDocument/2006/relationships/tags" Target="../tags/tag289.xml"/><Relationship Id="rId17" Type="http://schemas.openxmlformats.org/officeDocument/2006/relationships/tags" Target="../tags/tag294.xml"/><Relationship Id="rId25" Type="http://schemas.openxmlformats.org/officeDocument/2006/relationships/tags" Target="../tags/tag302.xml"/><Relationship Id="rId33" Type="http://schemas.openxmlformats.org/officeDocument/2006/relationships/oleObject" Target="../embeddings/oleObject30.bin"/><Relationship Id="rId2" Type="http://schemas.openxmlformats.org/officeDocument/2006/relationships/tags" Target="../tags/tag279.xml"/><Relationship Id="rId16" Type="http://schemas.openxmlformats.org/officeDocument/2006/relationships/tags" Target="../tags/tag293.xml"/><Relationship Id="rId20" Type="http://schemas.openxmlformats.org/officeDocument/2006/relationships/tags" Target="../tags/tag297.xml"/><Relationship Id="rId29" Type="http://schemas.openxmlformats.org/officeDocument/2006/relationships/tags" Target="../tags/tag306.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24" Type="http://schemas.openxmlformats.org/officeDocument/2006/relationships/tags" Target="../tags/tag301.xml"/><Relationship Id="rId32" Type="http://schemas.openxmlformats.org/officeDocument/2006/relationships/notesSlide" Target="../notesSlides/notesSlide29.xml"/><Relationship Id="rId5" Type="http://schemas.openxmlformats.org/officeDocument/2006/relationships/tags" Target="../tags/tag282.xml"/><Relationship Id="rId15" Type="http://schemas.openxmlformats.org/officeDocument/2006/relationships/tags" Target="../tags/tag292.xml"/><Relationship Id="rId23" Type="http://schemas.openxmlformats.org/officeDocument/2006/relationships/tags" Target="../tags/tag300.xml"/><Relationship Id="rId28" Type="http://schemas.openxmlformats.org/officeDocument/2006/relationships/tags" Target="../tags/tag305.xml"/><Relationship Id="rId10" Type="http://schemas.openxmlformats.org/officeDocument/2006/relationships/tags" Target="../tags/tag287.xml"/><Relationship Id="rId19" Type="http://schemas.openxmlformats.org/officeDocument/2006/relationships/tags" Target="../tags/tag296.xml"/><Relationship Id="rId31" Type="http://schemas.openxmlformats.org/officeDocument/2006/relationships/slideLayout" Target="../slideLayouts/slideLayout1.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tags" Target="../tags/tag291.xml"/><Relationship Id="rId22" Type="http://schemas.openxmlformats.org/officeDocument/2006/relationships/tags" Target="../tags/tag299.xml"/><Relationship Id="rId27" Type="http://schemas.openxmlformats.org/officeDocument/2006/relationships/tags" Target="../tags/tag304.xml"/><Relationship Id="rId30" Type="http://schemas.openxmlformats.org/officeDocument/2006/relationships/tags" Target="../tags/tag307.xml"/><Relationship Id="rId8" Type="http://schemas.openxmlformats.org/officeDocument/2006/relationships/tags" Target="../tags/tag28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117" Type="http://schemas.openxmlformats.org/officeDocument/2006/relationships/tags" Target="../tags/tag424.xml"/><Relationship Id="rId21" Type="http://schemas.openxmlformats.org/officeDocument/2006/relationships/tags" Target="../tags/tag328.xml"/><Relationship Id="rId42" Type="http://schemas.openxmlformats.org/officeDocument/2006/relationships/tags" Target="../tags/tag349.xml"/><Relationship Id="rId63" Type="http://schemas.openxmlformats.org/officeDocument/2006/relationships/tags" Target="../tags/tag370.xml"/><Relationship Id="rId84" Type="http://schemas.openxmlformats.org/officeDocument/2006/relationships/tags" Target="../tags/tag391.xml"/><Relationship Id="rId138" Type="http://schemas.openxmlformats.org/officeDocument/2006/relationships/notesSlide" Target="../notesSlides/notesSlide30.xml"/><Relationship Id="rId16" Type="http://schemas.openxmlformats.org/officeDocument/2006/relationships/tags" Target="../tags/tag323.xml"/><Relationship Id="rId107" Type="http://schemas.openxmlformats.org/officeDocument/2006/relationships/tags" Target="../tags/tag414.xml"/><Relationship Id="rId11" Type="http://schemas.openxmlformats.org/officeDocument/2006/relationships/tags" Target="../tags/tag318.xml"/><Relationship Id="rId32" Type="http://schemas.openxmlformats.org/officeDocument/2006/relationships/tags" Target="../tags/tag339.xml"/><Relationship Id="rId37" Type="http://schemas.openxmlformats.org/officeDocument/2006/relationships/tags" Target="../tags/tag344.xml"/><Relationship Id="rId53" Type="http://schemas.openxmlformats.org/officeDocument/2006/relationships/tags" Target="../tags/tag360.xml"/><Relationship Id="rId58" Type="http://schemas.openxmlformats.org/officeDocument/2006/relationships/tags" Target="../tags/tag365.xml"/><Relationship Id="rId74" Type="http://schemas.openxmlformats.org/officeDocument/2006/relationships/tags" Target="../tags/tag381.xml"/><Relationship Id="rId79" Type="http://schemas.openxmlformats.org/officeDocument/2006/relationships/tags" Target="../tags/tag386.xml"/><Relationship Id="rId102" Type="http://schemas.openxmlformats.org/officeDocument/2006/relationships/tags" Target="../tags/tag409.xml"/><Relationship Id="rId123" Type="http://schemas.openxmlformats.org/officeDocument/2006/relationships/tags" Target="../tags/tag430.xml"/><Relationship Id="rId128" Type="http://schemas.openxmlformats.org/officeDocument/2006/relationships/tags" Target="../tags/tag435.xml"/><Relationship Id="rId5" Type="http://schemas.openxmlformats.org/officeDocument/2006/relationships/tags" Target="../tags/tag312.xml"/><Relationship Id="rId90" Type="http://schemas.openxmlformats.org/officeDocument/2006/relationships/tags" Target="../tags/tag397.xml"/><Relationship Id="rId95" Type="http://schemas.openxmlformats.org/officeDocument/2006/relationships/tags" Target="../tags/tag402.xml"/><Relationship Id="rId22" Type="http://schemas.openxmlformats.org/officeDocument/2006/relationships/tags" Target="../tags/tag329.xml"/><Relationship Id="rId27" Type="http://schemas.openxmlformats.org/officeDocument/2006/relationships/tags" Target="../tags/tag334.xml"/><Relationship Id="rId43" Type="http://schemas.openxmlformats.org/officeDocument/2006/relationships/tags" Target="../tags/tag350.xml"/><Relationship Id="rId48" Type="http://schemas.openxmlformats.org/officeDocument/2006/relationships/tags" Target="../tags/tag355.xml"/><Relationship Id="rId64" Type="http://schemas.openxmlformats.org/officeDocument/2006/relationships/tags" Target="../tags/tag371.xml"/><Relationship Id="rId69" Type="http://schemas.openxmlformats.org/officeDocument/2006/relationships/tags" Target="../tags/tag376.xml"/><Relationship Id="rId113" Type="http://schemas.openxmlformats.org/officeDocument/2006/relationships/tags" Target="../tags/tag420.xml"/><Relationship Id="rId118" Type="http://schemas.openxmlformats.org/officeDocument/2006/relationships/tags" Target="../tags/tag425.xml"/><Relationship Id="rId134" Type="http://schemas.openxmlformats.org/officeDocument/2006/relationships/tags" Target="../tags/tag441.xml"/><Relationship Id="rId139" Type="http://schemas.openxmlformats.org/officeDocument/2006/relationships/oleObject" Target="../embeddings/oleObject31.bin"/><Relationship Id="rId80" Type="http://schemas.openxmlformats.org/officeDocument/2006/relationships/tags" Target="../tags/tag387.xml"/><Relationship Id="rId85" Type="http://schemas.openxmlformats.org/officeDocument/2006/relationships/tags" Target="../tags/tag392.xml"/><Relationship Id="rId12" Type="http://schemas.openxmlformats.org/officeDocument/2006/relationships/tags" Target="../tags/tag319.xml"/><Relationship Id="rId17" Type="http://schemas.openxmlformats.org/officeDocument/2006/relationships/tags" Target="../tags/tag324.xml"/><Relationship Id="rId33" Type="http://schemas.openxmlformats.org/officeDocument/2006/relationships/tags" Target="../tags/tag340.xml"/><Relationship Id="rId38" Type="http://schemas.openxmlformats.org/officeDocument/2006/relationships/tags" Target="../tags/tag345.xml"/><Relationship Id="rId59" Type="http://schemas.openxmlformats.org/officeDocument/2006/relationships/tags" Target="../tags/tag366.xml"/><Relationship Id="rId103" Type="http://schemas.openxmlformats.org/officeDocument/2006/relationships/tags" Target="../tags/tag410.xml"/><Relationship Id="rId108" Type="http://schemas.openxmlformats.org/officeDocument/2006/relationships/tags" Target="../tags/tag415.xml"/><Relationship Id="rId124" Type="http://schemas.openxmlformats.org/officeDocument/2006/relationships/tags" Target="../tags/tag431.xml"/><Relationship Id="rId129" Type="http://schemas.openxmlformats.org/officeDocument/2006/relationships/tags" Target="../tags/tag436.xml"/><Relationship Id="rId54" Type="http://schemas.openxmlformats.org/officeDocument/2006/relationships/tags" Target="../tags/tag361.xml"/><Relationship Id="rId70" Type="http://schemas.openxmlformats.org/officeDocument/2006/relationships/tags" Target="../tags/tag377.xml"/><Relationship Id="rId75" Type="http://schemas.openxmlformats.org/officeDocument/2006/relationships/tags" Target="../tags/tag382.xml"/><Relationship Id="rId91" Type="http://schemas.openxmlformats.org/officeDocument/2006/relationships/tags" Target="../tags/tag398.xml"/><Relationship Id="rId96" Type="http://schemas.openxmlformats.org/officeDocument/2006/relationships/tags" Target="../tags/tag403.xml"/><Relationship Id="rId140" Type="http://schemas.openxmlformats.org/officeDocument/2006/relationships/image" Target="../media/image1.emf"/><Relationship Id="rId1" Type="http://schemas.openxmlformats.org/officeDocument/2006/relationships/tags" Target="../tags/tag308.xml"/><Relationship Id="rId6" Type="http://schemas.openxmlformats.org/officeDocument/2006/relationships/tags" Target="../tags/tag313.xml"/><Relationship Id="rId23" Type="http://schemas.openxmlformats.org/officeDocument/2006/relationships/tags" Target="../tags/tag330.xml"/><Relationship Id="rId28" Type="http://schemas.openxmlformats.org/officeDocument/2006/relationships/tags" Target="../tags/tag335.xml"/><Relationship Id="rId49" Type="http://schemas.openxmlformats.org/officeDocument/2006/relationships/tags" Target="../tags/tag356.xml"/><Relationship Id="rId114" Type="http://schemas.openxmlformats.org/officeDocument/2006/relationships/tags" Target="../tags/tag421.xml"/><Relationship Id="rId119" Type="http://schemas.openxmlformats.org/officeDocument/2006/relationships/tags" Target="../tags/tag426.xml"/><Relationship Id="rId44" Type="http://schemas.openxmlformats.org/officeDocument/2006/relationships/tags" Target="../tags/tag351.xml"/><Relationship Id="rId60" Type="http://schemas.openxmlformats.org/officeDocument/2006/relationships/tags" Target="../tags/tag367.xml"/><Relationship Id="rId65" Type="http://schemas.openxmlformats.org/officeDocument/2006/relationships/tags" Target="../tags/tag372.xml"/><Relationship Id="rId81" Type="http://schemas.openxmlformats.org/officeDocument/2006/relationships/tags" Target="../tags/tag388.xml"/><Relationship Id="rId86" Type="http://schemas.openxmlformats.org/officeDocument/2006/relationships/tags" Target="../tags/tag393.xml"/><Relationship Id="rId130" Type="http://schemas.openxmlformats.org/officeDocument/2006/relationships/tags" Target="../tags/tag437.xml"/><Relationship Id="rId135" Type="http://schemas.openxmlformats.org/officeDocument/2006/relationships/tags" Target="../tags/tag442.xml"/><Relationship Id="rId13" Type="http://schemas.openxmlformats.org/officeDocument/2006/relationships/tags" Target="../tags/tag320.xml"/><Relationship Id="rId18" Type="http://schemas.openxmlformats.org/officeDocument/2006/relationships/tags" Target="../tags/tag325.xml"/><Relationship Id="rId39" Type="http://schemas.openxmlformats.org/officeDocument/2006/relationships/tags" Target="../tags/tag346.xml"/><Relationship Id="rId109" Type="http://schemas.openxmlformats.org/officeDocument/2006/relationships/tags" Target="../tags/tag416.xml"/><Relationship Id="rId34" Type="http://schemas.openxmlformats.org/officeDocument/2006/relationships/tags" Target="../tags/tag341.xml"/><Relationship Id="rId50" Type="http://schemas.openxmlformats.org/officeDocument/2006/relationships/tags" Target="../tags/tag357.xml"/><Relationship Id="rId55" Type="http://schemas.openxmlformats.org/officeDocument/2006/relationships/tags" Target="../tags/tag362.xml"/><Relationship Id="rId76" Type="http://schemas.openxmlformats.org/officeDocument/2006/relationships/tags" Target="../tags/tag383.xml"/><Relationship Id="rId97" Type="http://schemas.openxmlformats.org/officeDocument/2006/relationships/tags" Target="../tags/tag404.xml"/><Relationship Id="rId104" Type="http://schemas.openxmlformats.org/officeDocument/2006/relationships/tags" Target="../tags/tag411.xml"/><Relationship Id="rId120" Type="http://schemas.openxmlformats.org/officeDocument/2006/relationships/tags" Target="../tags/tag427.xml"/><Relationship Id="rId125" Type="http://schemas.openxmlformats.org/officeDocument/2006/relationships/tags" Target="../tags/tag432.xml"/><Relationship Id="rId7" Type="http://schemas.openxmlformats.org/officeDocument/2006/relationships/tags" Target="../tags/tag314.xml"/><Relationship Id="rId71" Type="http://schemas.openxmlformats.org/officeDocument/2006/relationships/tags" Target="../tags/tag378.xml"/><Relationship Id="rId92" Type="http://schemas.openxmlformats.org/officeDocument/2006/relationships/tags" Target="../tags/tag399.xml"/><Relationship Id="rId2" Type="http://schemas.openxmlformats.org/officeDocument/2006/relationships/tags" Target="../tags/tag309.xml"/><Relationship Id="rId29" Type="http://schemas.openxmlformats.org/officeDocument/2006/relationships/tags" Target="../tags/tag336.xml"/><Relationship Id="rId24" Type="http://schemas.openxmlformats.org/officeDocument/2006/relationships/tags" Target="../tags/tag331.xml"/><Relationship Id="rId40" Type="http://schemas.openxmlformats.org/officeDocument/2006/relationships/tags" Target="../tags/tag347.xml"/><Relationship Id="rId45" Type="http://schemas.openxmlformats.org/officeDocument/2006/relationships/tags" Target="../tags/tag352.xml"/><Relationship Id="rId66" Type="http://schemas.openxmlformats.org/officeDocument/2006/relationships/tags" Target="../tags/tag373.xml"/><Relationship Id="rId87" Type="http://schemas.openxmlformats.org/officeDocument/2006/relationships/tags" Target="../tags/tag394.xml"/><Relationship Id="rId110" Type="http://schemas.openxmlformats.org/officeDocument/2006/relationships/tags" Target="../tags/tag417.xml"/><Relationship Id="rId115" Type="http://schemas.openxmlformats.org/officeDocument/2006/relationships/tags" Target="../tags/tag422.xml"/><Relationship Id="rId131" Type="http://schemas.openxmlformats.org/officeDocument/2006/relationships/tags" Target="../tags/tag438.xml"/><Relationship Id="rId136" Type="http://schemas.openxmlformats.org/officeDocument/2006/relationships/tags" Target="../tags/tag443.xml"/><Relationship Id="rId61" Type="http://schemas.openxmlformats.org/officeDocument/2006/relationships/tags" Target="../tags/tag368.xml"/><Relationship Id="rId82" Type="http://schemas.openxmlformats.org/officeDocument/2006/relationships/tags" Target="../tags/tag389.xml"/><Relationship Id="rId19" Type="http://schemas.openxmlformats.org/officeDocument/2006/relationships/tags" Target="../tags/tag326.xml"/><Relationship Id="rId14" Type="http://schemas.openxmlformats.org/officeDocument/2006/relationships/tags" Target="../tags/tag321.xml"/><Relationship Id="rId30" Type="http://schemas.openxmlformats.org/officeDocument/2006/relationships/tags" Target="../tags/tag337.xml"/><Relationship Id="rId35" Type="http://schemas.openxmlformats.org/officeDocument/2006/relationships/tags" Target="../tags/tag342.xml"/><Relationship Id="rId56" Type="http://schemas.openxmlformats.org/officeDocument/2006/relationships/tags" Target="../tags/tag363.xml"/><Relationship Id="rId77" Type="http://schemas.openxmlformats.org/officeDocument/2006/relationships/tags" Target="../tags/tag384.xml"/><Relationship Id="rId100" Type="http://schemas.openxmlformats.org/officeDocument/2006/relationships/tags" Target="../tags/tag407.xml"/><Relationship Id="rId105" Type="http://schemas.openxmlformats.org/officeDocument/2006/relationships/tags" Target="../tags/tag412.xml"/><Relationship Id="rId126" Type="http://schemas.openxmlformats.org/officeDocument/2006/relationships/tags" Target="../tags/tag433.xml"/><Relationship Id="rId8" Type="http://schemas.openxmlformats.org/officeDocument/2006/relationships/tags" Target="../tags/tag315.xml"/><Relationship Id="rId51" Type="http://schemas.openxmlformats.org/officeDocument/2006/relationships/tags" Target="../tags/tag358.xml"/><Relationship Id="rId72" Type="http://schemas.openxmlformats.org/officeDocument/2006/relationships/tags" Target="../tags/tag379.xml"/><Relationship Id="rId93" Type="http://schemas.openxmlformats.org/officeDocument/2006/relationships/tags" Target="../tags/tag400.xml"/><Relationship Id="rId98" Type="http://schemas.openxmlformats.org/officeDocument/2006/relationships/tags" Target="../tags/tag405.xml"/><Relationship Id="rId121" Type="http://schemas.openxmlformats.org/officeDocument/2006/relationships/tags" Target="../tags/tag428.xml"/><Relationship Id="rId3" Type="http://schemas.openxmlformats.org/officeDocument/2006/relationships/tags" Target="../tags/tag310.xml"/><Relationship Id="rId25" Type="http://schemas.openxmlformats.org/officeDocument/2006/relationships/tags" Target="../tags/tag332.xml"/><Relationship Id="rId46" Type="http://schemas.openxmlformats.org/officeDocument/2006/relationships/tags" Target="../tags/tag353.xml"/><Relationship Id="rId67" Type="http://schemas.openxmlformats.org/officeDocument/2006/relationships/tags" Target="../tags/tag374.xml"/><Relationship Id="rId116" Type="http://schemas.openxmlformats.org/officeDocument/2006/relationships/tags" Target="../tags/tag423.xml"/><Relationship Id="rId137" Type="http://schemas.openxmlformats.org/officeDocument/2006/relationships/slideLayout" Target="../slideLayouts/slideLayout1.xml"/><Relationship Id="rId20" Type="http://schemas.openxmlformats.org/officeDocument/2006/relationships/tags" Target="../tags/tag327.xml"/><Relationship Id="rId41" Type="http://schemas.openxmlformats.org/officeDocument/2006/relationships/tags" Target="../tags/tag348.xml"/><Relationship Id="rId62" Type="http://schemas.openxmlformats.org/officeDocument/2006/relationships/tags" Target="../tags/tag369.xml"/><Relationship Id="rId83" Type="http://schemas.openxmlformats.org/officeDocument/2006/relationships/tags" Target="../tags/tag390.xml"/><Relationship Id="rId88" Type="http://schemas.openxmlformats.org/officeDocument/2006/relationships/tags" Target="../tags/tag395.xml"/><Relationship Id="rId111" Type="http://schemas.openxmlformats.org/officeDocument/2006/relationships/tags" Target="../tags/tag418.xml"/><Relationship Id="rId132" Type="http://schemas.openxmlformats.org/officeDocument/2006/relationships/tags" Target="../tags/tag439.xml"/><Relationship Id="rId15" Type="http://schemas.openxmlformats.org/officeDocument/2006/relationships/tags" Target="../tags/tag322.xml"/><Relationship Id="rId36" Type="http://schemas.openxmlformats.org/officeDocument/2006/relationships/tags" Target="../tags/tag343.xml"/><Relationship Id="rId57" Type="http://schemas.openxmlformats.org/officeDocument/2006/relationships/tags" Target="../tags/tag364.xml"/><Relationship Id="rId106" Type="http://schemas.openxmlformats.org/officeDocument/2006/relationships/tags" Target="../tags/tag413.xml"/><Relationship Id="rId127" Type="http://schemas.openxmlformats.org/officeDocument/2006/relationships/tags" Target="../tags/tag434.xml"/><Relationship Id="rId10" Type="http://schemas.openxmlformats.org/officeDocument/2006/relationships/tags" Target="../tags/tag317.xml"/><Relationship Id="rId31" Type="http://schemas.openxmlformats.org/officeDocument/2006/relationships/tags" Target="../tags/tag338.xml"/><Relationship Id="rId52" Type="http://schemas.openxmlformats.org/officeDocument/2006/relationships/tags" Target="../tags/tag359.xml"/><Relationship Id="rId73" Type="http://schemas.openxmlformats.org/officeDocument/2006/relationships/tags" Target="../tags/tag380.xml"/><Relationship Id="rId78" Type="http://schemas.openxmlformats.org/officeDocument/2006/relationships/tags" Target="../tags/tag385.xml"/><Relationship Id="rId94" Type="http://schemas.openxmlformats.org/officeDocument/2006/relationships/tags" Target="../tags/tag401.xml"/><Relationship Id="rId99" Type="http://schemas.openxmlformats.org/officeDocument/2006/relationships/tags" Target="../tags/tag406.xml"/><Relationship Id="rId101" Type="http://schemas.openxmlformats.org/officeDocument/2006/relationships/tags" Target="../tags/tag408.xml"/><Relationship Id="rId122" Type="http://schemas.openxmlformats.org/officeDocument/2006/relationships/tags" Target="../tags/tag429.xml"/><Relationship Id="rId4" Type="http://schemas.openxmlformats.org/officeDocument/2006/relationships/tags" Target="../tags/tag311.xml"/><Relationship Id="rId9" Type="http://schemas.openxmlformats.org/officeDocument/2006/relationships/tags" Target="../tags/tag316.xml"/><Relationship Id="rId26" Type="http://schemas.openxmlformats.org/officeDocument/2006/relationships/tags" Target="../tags/tag333.xml"/><Relationship Id="rId47" Type="http://schemas.openxmlformats.org/officeDocument/2006/relationships/tags" Target="../tags/tag354.xml"/><Relationship Id="rId68" Type="http://schemas.openxmlformats.org/officeDocument/2006/relationships/tags" Target="../tags/tag375.xml"/><Relationship Id="rId89" Type="http://schemas.openxmlformats.org/officeDocument/2006/relationships/tags" Target="../tags/tag396.xml"/><Relationship Id="rId112" Type="http://schemas.openxmlformats.org/officeDocument/2006/relationships/tags" Target="../tags/tag419.xml"/><Relationship Id="rId133" Type="http://schemas.openxmlformats.org/officeDocument/2006/relationships/tags" Target="../tags/tag4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444.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C88EE36-C223-0E2D-C520-56652F12ED9D}"/>
              </a:ext>
            </a:extLst>
          </p:cNvPr>
          <p:cNvGraphicFramePr>
            <a:graphicFrameLocks noChangeAspect="1"/>
          </p:cNvGraphicFramePr>
          <p:nvPr>
            <p:custDataLst>
              <p:tags r:id="rId1"/>
            </p:custDataLst>
            <p:extLst>
              <p:ext uri="{D42A27DB-BD31-4B8C-83A1-F6EECF244321}">
                <p14:modId xmlns:p14="http://schemas.microsoft.com/office/powerpoint/2010/main" val="2787375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7" hidden="1">
                        <a:extLst>
                          <a:ext uri="{FF2B5EF4-FFF2-40B4-BE49-F238E27FC236}">
                            <a16:creationId xmlns:a16="http://schemas.microsoft.com/office/drawing/2014/main" id="{CC88EE36-C223-0E2D-C520-56652F12ED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descr="A computer screen with text and images&#10;&#10;AI-generated content may be incorrect.">
            <a:extLst>
              <a:ext uri="{FF2B5EF4-FFF2-40B4-BE49-F238E27FC236}">
                <a16:creationId xmlns:a16="http://schemas.microsoft.com/office/drawing/2014/main" id="{855F0632-1F57-4E5A-2117-13D32121A284}"/>
              </a:ext>
            </a:extLst>
          </p:cNvPr>
          <p:cNvPicPr>
            <a:picLocks noChangeAspect="1"/>
          </p:cNvPicPr>
          <p:nvPr/>
        </p:nvPicPr>
        <p:blipFill>
          <a:blip r:embed="rId6"/>
          <a:stretch>
            <a:fillRect/>
          </a:stretch>
        </p:blipFill>
        <p:spPr>
          <a:xfrm>
            <a:off x="774" y="0"/>
            <a:ext cx="12190452" cy="6858000"/>
          </a:xfrm>
          <a:prstGeom prst="rect">
            <a:avLst/>
          </a:prstGeom>
        </p:spPr>
      </p:pic>
      <p:sp>
        <p:nvSpPr>
          <p:cNvPr id="10" name="Rectangle: Rounded Corners 9">
            <a:extLst>
              <a:ext uri="{FF2B5EF4-FFF2-40B4-BE49-F238E27FC236}">
                <a16:creationId xmlns:a16="http://schemas.microsoft.com/office/drawing/2014/main" id="{10166018-DFE9-95BF-4CCD-65138B23BAE5}"/>
              </a:ext>
            </a:extLst>
          </p:cNvPr>
          <p:cNvSpPr/>
          <p:nvPr/>
        </p:nvSpPr>
        <p:spPr>
          <a:xfrm>
            <a:off x="2522360" y="2978189"/>
            <a:ext cx="6632309" cy="2320863"/>
          </a:xfrm>
          <a:prstGeom prst="round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11" name="Picture 10" descr="A logo with orange and black text&#10;&#10;Description automatically generated">
            <a:extLst>
              <a:ext uri="{FF2B5EF4-FFF2-40B4-BE49-F238E27FC236}">
                <a16:creationId xmlns:a16="http://schemas.microsoft.com/office/drawing/2014/main" id="{D7F81BA6-B080-4E6D-C76B-F43CF9F66197}"/>
              </a:ext>
            </a:extLst>
          </p:cNvPr>
          <p:cNvPicPr>
            <a:picLocks noChangeAspect="1"/>
          </p:cNvPicPr>
          <p:nvPr/>
        </p:nvPicPr>
        <p:blipFill>
          <a:blip r:embed="rId7"/>
          <a:stretch>
            <a:fillRect/>
          </a:stretch>
        </p:blipFill>
        <p:spPr>
          <a:xfrm>
            <a:off x="8485358" y="164522"/>
            <a:ext cx="3472363" cy="1732925"/>
          </a:xfrm>
          <a:prstGeom prst="rect">
            <a:avLst/>
          </a:prstGeom>
        </p:spPr>
      </p:pic>
    </p:spTree>
    <p:extLst>
      <p:ext uri="{BB962C8B-B14F-4D97-AF65-F5344CB8AC3E}">
        <p14:creationId xmlns:p14="http://schemas.microsoft.com/office/powerpoint/2010/main" val="2112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6928224B-F348-9ED8-E871-137FF0A8F1E9}"/>
              </a:ext>
            </a:extLst>
          </p:cNvPr>
          <p:cNvGraphicFramePr>
            <a:graphicFrameLocks noChangeAspect="1"/>
          </p:cNvGraphicFramePr>
          <p:nvPr>
            <p:custDataLst>
              <p:tags r:id="rId1"/>
            </p:custDataLst>
            <p:extLst>
              <p:ext uri="{D42A27DB-BD31-4B8C-83A1-F6EECF244321}">
                <p14:modId xmlns:p14="http://schemas.microsoft.com/office/powerpoint/2010/main" val="887593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8" name="think-cell data - do not delete" hidden="1">
                        <a:extLst>
                          <a:ext uri="{FF2B5EF4-FFF2-40B4-BE49-F238E27FC236}">
                            <a16:creationId xmlns:a16="http://schemas.microsoft.com/office/drawing/2014/main" id="{6928224B-F348-9ED8-E871-137FF0A8F1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E7E9BBE9-3BE9-03D8-7375-219148D02E76}"/>
              </a:ext>
            </a:extLst>
          </p:cNvPr>
          <p:cNvSpPr/>
          <p:nvPr/>
        </p:nvSpPr>
        <p:spPr>
          <a:xfrm>
            <a:off x="566487" y="2724894"/>
            <a:ext cx="4411914" cy="3679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タイトル 2">
            <a:extLst>
              <a:ext uri="{FF2B5EF4-FFF2-40B4-BE49-F238E27FC236}">
                <a16:creationId xmlns:a16="http://schemas.microsoft.com/office/drawing/2014/main" id="{793EE9AB-9913-BBAE-1F6E-4CB2F1D6AB1A}"/>
              </a:ext>
            </a:extLst>
          </p:cNvPr>
          <p:cNvSpPr>
            <a:spLocks noGrp="1"/>
          </p:cNvSpPr>
          <p:nvPr>
            <p:ph type="title"/>
          </p:nvPr>
        </p:nvSpPr>
        <p:spPr>
          <a:xfrm>
            <a:off x="566487" y="302026"/>
            <a:ext cx="11059026" cy="369332"/>
          </a:xfrm>
        </p:spPr>
        <p:txBody>
          <a:bodyPr vert="horz"/>
          <a:lstStyle/>
          <a:p>
            <a:pPr>
              <a:buClr>
                <a:srgbClr val="FF862C"/>
              </a:buClr>
            </a:pPr>
            <a:r>
              <a:rPr lang="en-US" altLang="ja-JP" sz="2800" b="1" dirty="0"/>
              <a:t>5</a:t>
            </a:r>
            <a:r>
              <a:rPr lang="ja-JP" altLang="en-US" sz="2800" b="1" dirty="0"/>
              <a:t>領域に対応する能力の具体例 </a:t>
            </a:r>
            <a:r>
              <a:rPr lang="en-US" altLang="ja-JP" sz="2800" b="1" dirty="0"/>
              <a:t>(5/5)</a:t>
            </a:r>
            <a:endParaRPr kumimoji="1" lang="en-US" sz="2800" b="1" dirty="0"/>
          </a:p>
        </p:txBody>
      </p:sp>
      <p:sp>
        <p:nvSpPr>
          <p:cNvPr id="23" name="正方形/長方形 234">
            <a:extLst>
              <a:ext uri="{FF2B5EF4-FFF2-40B4-BE49-F238E27FC236}">
                <a16:creationId xmlns:a16="http://schemas.microsoft.com/office/drawing/2014/main" id="{CEE922FE-1E82-0872-1EF9-C7023958CA0C}"/>
              </a:ext>
            </a:extLst>
          </p:cNvPr>
          <p:cNvSpPr/>
          <p:nvPr/>
        </p:nvSpPr>
        <p:spPr>
          <a:xfrm>
            <a:off x="566487" y="2724894"/>
            <a:ext cx="4411914" cy="3679925"/>
          </a:xfrm>
          <a:prstGeom prst="rect">
            <a:avLst/>
          </a:prstGeom>
          <a:solidFill>
            <a:srgbClr val="F1DCDB"/>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endParaRPr kumimoji="0" lang="en-US" altLang="ja-JP"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正方形/長方形 19">
            <a:extLst>
              <a:ext uri="{FF2B5EF4-FFF2-40B4-BE49-F238E27FC236}">
                <a16:creationId xmlns:a16="http://schemas.microsoft.com/office/drawing/2014/main" id="{86054547-444B-2EC8-A16D-C4327B19584C}"/>
              </a:ext>
            </a:extLst>
          </p:cNvPr>
          <p:cNvSpPr/>
          <p:nvPr/>
        </p:nvSpPr>
        <p:spPr>
          <a:xfrm>
            <a:off x="5400165" y="1759456"/>
            <a:ext cx="2965938" cy="92333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nchorCtr="0">
            <a:noAutofit/>
          </a:bodyPr>
          <a:lstStyle/>
          <a:p>
            <a:pPr marL="0" marR="0" lvl="0" indent="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ja-JP" altLang="en-US" sz="2000" b="1" i="0" u="none" strike="noStrike" kern="1200" cap="none" spc="0" normalizeH="0" baseline="0" noProof="0" dirty="0">
                <a:ln>
                  <a:noFill/>
                </a:ln>
                <a:solidFill>
                  <a:srgbClr val="B94F4B"/>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各ツールのメリット・</a:t>
            </a:r>
            <a:br>
              <a:rPr kumimoji="1" lang="en-US" altLang="ja-JP" sz="2000" b="1" i="0" u="none" strike="noStrike" kern="1200" cap="none" spc="0" normalizeH="0" baseline="0" noProof="0" dirty="0">
                <a:ln>
                  <a:noFill/>
                </a:ln>
                <a:solidFill>
                  <a:srgbClr val="B94F4B"/>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B94F4B"/>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デメリットを理解し、ニーズ</a:t>
            </a:r>
            <a:br>
              <a:rPr kumimoji="1" lang="en-US" altLang="ja-JP" sz="2000" b="1" i="0" u="none" strike="noStrike" kern="1200" cap="none" spc="0" normalizeH="0" baseline="0" noProof="0" dirty="0">
                <a:ln>
                  <a:noFill/>
                </a:ln>
                <a:solidFill>
                  <a:srgbClr val="B94F4B"/>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B94F4B"/>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に合わせて取捨選択できる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3" name="正方形/長方形 19">
            <a:extLst>
              <a:ext uri="{FF2B5EF4-FFF2-40B4-BE49-F238E27FC236}">
                <a16:creationId xmlns:a16="http://schemas.microsoft.com/office/drawing/2014/main" id="{F02D3C82-B508-C972-46DA-757FB7391763}"/>
              </a:ext>
            </a:extLst>
          </p:cNvPr>
          <p:cNvSpPr/>
          <p:nvPr/>
        </p:nvSpPr>
        <p:spPr>
          <a:xfrm>
            <a:off x="5400165" y="2724894"/>
            <a:ext cx="2965938" cy="34582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noAutofit/>
          </a:bodyPr>
          <a:lstStyle/>
          <a:p>
            <a:pPr marL="323850" marR="0" lvl="1" indent="-2159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迅速なやり取りが必要な場合やリアルタイムの情報共有はメッセージ・チャットツールを用い、</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正式な文書や詳細説明が必要な場合はメールを用いる、などの</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使い分けができる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正方形/長方形 20">
            <a:extLst>
              <a:ext uri="{FF2B5EF4-FFF2-40B4-BE49-F238E27FC236}">
                <a16:creationId xmlns:a16="http://schemas.microsoft.com/office/drawing/2014/main" id="{0BFCFD5D-A9BC-2657-1F7A-3C3EABC6DE04}"/>
              </a:ext>
            </a:extLst>
          </p:cNvPr>
          <p:cNvSpPr/>
          <p:nvPr/>
        </p:nvSpPr>
        <p:spPr>
          <a:xfrm>
            <a:off x="8659575" y="1759456"/>
            <a:ext cx="2965938" cy="92333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spcBef>
                <a:spcPts val="1200"/>
              </a:spcBef>
              <a:buClr>
                <a:srgbClr val="B94F4B"/>
              </a:buClr>
              <a:buFont typeface="Trebuchet MS" panose="020B0603020202020204" pitchFamily="34" charset="0"/>
              <a:buChar char="​"/>
              <a:defRPr/>
            </a:pPr>
            <a:r>
              <a:rPr kumimoji="1" lang="ja-JP" altLang="en-US" sz="2000" b="1" dirty="0">
                <a:solidFill>
                  <a:srgbClr val="B94F4B"/>
                </a:solidFill>
                <a:latin typeface="BIZ UDPゴシック" panose="020B0400000000000000" pitchFamily="50" charset="-128"/>
                <a:ea typeface="BIZ UDPゴシック" panose="020B0400000000000000" pitchFamily="50" charset="-128"/>
                <a:sym typeface="BIZ UDPゴシック" panose="020B0400000000000000" pitchFamily="50" charset="-128"/>
              </a:rPr>
              <a:t>様々な社会課題を解決し</a:t>
            </a:r>
            <a:br>
              <a:rPr kumimoji="1" lang="en-US" altLang="ja-JP" sz="2000" b="1" dirty="0">
                <a:solidFill>
                  <a:srgbClr val="B94F4B"/>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B94F4B"/>
                </a:solidFill>
                <a:latin typeface="BIZ UDPゴシック" panose="020B0400000000000000" pitchFamily="50" charset="-128"/>
                <a:ea typeface="BIZ UDPゴシック" panose="020B0400000000000000" pitchFamily="50" charset="-128"/>
                <a:sym typeface="BIZ UDPゴシック" panose="020B0400000000000000" pitchFamily="50" charset="-128"/>
              </a:rPr>
              <a:t>得るデジタルサービスを</a:t>
            </a:r>
            <a:br>
              <a:rPr kumimoji="1" lang="en-US" altLang="ja-JP" sz="2000" b="1" dirty="0">
                <a:solidFill>
                  <a:srgbClr val="B94F4B"/>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B94F4B"/>
                </a:solidFill>
                <a:latin typeface="BIZ UDPゴシック" panose="020B0400000000000000" pitchFamily="50" charset="-128"/>
                <a:ea typeface="BIZ UDPゴシック" panose="020B0400000000000000" pitchFamily="50" charset="-128"/>
                <a:sym typeface="BIZ UDPゴシック" panose="020B0400000000000000" pitchFamily="50" charset="-128"/>
              </a:rPr>
              <a:t>利用している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4" name="正方形/長方形 20">
            <a:extLst>
              <a:ext uri="{FF2B5EF4-FFF2-40B4-BE49-F238E27FC236}">
                <a16:creationId xmlns:a16="http://schemas.microsoft.com/office/drawing/2014/main" id="{D834C148-B81A-71C6-90B1-7C3030E1E779}"/>
              </a:ext>
            </a:extLst>
          </p:cNvPr>
          <p:cNvSpPr/>
          <p:nvPr/>
        </p:nvSpPr>
        <p:spPr>
          <a:xfrm>
            <a:off x="8659575" y="2724894"/>
            <a:ext cx="2965938" cy="284269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spAutoFit/>
          </a:bodyPr>
          <a:lstStyle/>
          <a:p>
            <a:pPr marL="324000" marR="0" lvl="1" indent="-2160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遠隔地に住む学生向けのオンライン学習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プラットフォーム</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どこからでもアクセス</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可能なオンライン診療</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アプリ</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を通じた災害情報のリアルタイムの確認</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正方形/長方形 16">
            <a:extLst>
              <a:ext uri="{FF2B5EF4-FFF2-40B4-BE49-F238E27FC236}">
                <a16:creationId xmlns:a16="http://schemas.microsoft.com/office/drawing/2014/main" id="{C3D2D802-028A-A235-90BE-C41A1FFD2789}"/>
              </a:ext>
            </a:extLst>
          </p:cNvPr>
          <p:cNvSpPr/>
          <p:nvPr/>
        </p:nvSpPr>
        <p:spPr>
          <a:xfrm>
            <a:off x="566487" y="2724894"/>
            <a:ext cx="4411914" cy="3679925"/>
          </a:xfrm>
          <a:prstGeom prst="rect">
            <a:avLst/>
          </a:prstGeom>
          <a:noFill/>
          <a:ln>
            <a:noFill/>
          </a:ln>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6800" tIns="72000" rIns="46800" bIns="0" rtlCol="0" anchor="t" anchorCtr="0">
            <a:noAutofit/>
          </a:bodyPr>
          <a:lstStyle/>
          <a:p>
            <a:pPr marL="323850" marR="0" lvl="1" indent="-2159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デジタルツールを、自分がやりたい</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ことに合わせて調整して使う</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3850" lvl="1" indent="-215900">
              <a:spcBef>
                <a:spcPts val="1200"/>
              </a:spcBef>
              <a:buClr>
                <a:srgbClr val="B94F4B"/>
              </a:buClr>
              <a:buFont typeface="Trebuchet MS" panose="020B0603020202020204" pitchFamily="34" charset="0"/>
              <a:buChar char="•"/>
              <a:defRPr/>
            </a:pPr>
            <a:r>
              <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デジタル技術で問題が起きたとき、その問題を見つけて解決する方法</a:t>
            </a:r>
            <a:br>
              <a:rPr kumimoji="1" lang="en-US" altLang="ja-JP"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を考える</a:t>
            </a:r>
            <a:endParaRPr kumimoji="1" lang="en-US" altLang="ja-JP"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3850" lvl="1" indent="-215900">
              <a:spcBef>
                <a:spcPts val="1200"/>
              </a:spcBef>
              <a:buClr>
                <a:srgbClr val="B94F4B"/>
              </a:buClr>
              <a:buFont typeface="Trebuchet MS" panose="020B0603020202020204" pitchFamily="34" charset="0"/>
              <a:buChar char="•"/>
              <a:defRPr/>
            </a:pPr>
            <a:r>
              <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デジタル技術を使って、自分や社会の問題を解決する方法を学ぶ</a:t>
            </a:r>
            <a:endParaRPr kumimoji="1" 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07950" lvl="1">
              <a:spcBef>
                <a:spcPts val="1200"/>
              </a:spcBef>
              <a:buClr>
                <a:srgbClr val="B94F4B"/>
              </a:buClr>
              <a:defRPr/>
            </a:pPr>
            <a:r>
              <a:rPr kumimoji="1" lang="ja-JP" altLang="en-US" sz="20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など</a:t>
            </a:r>
            <a:endParaRPr kumimoji="1" 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3850" marR="0" lvl="1" indent="-2159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3850" marR="0" lvl="1" indent="-215900" algn="l" defTabSz="914400" rtl="0" eaLnBrk="1" fontAlgn="auto" latinLnBrk="0" hangingPunct="1">
              <a:lnSpc>
                <a:spcPct val="100000"/>
              </a:lnSpc>
              <a:spcBef>
                <a:spcPts val="1200"/>
              </a:spcBef>
              <a:spcAft>
                <a:spcPts val="0"/>
              </a:spcAft>
              <a:buClr>
                <a:srgbClr val="B94F4B"/>
              </a:buClr>
              <a:buSzTx/>
              <a:buFont typeface="Trebuchet MS" panose="020B0603020202020204" pitchFamily="34" charset="0"/>
              <a:buChar char="•"/>
              <a:tabLst/>
              <a:defRPr/>
            </a:pP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正方形/長方形 31">
            <a:extLst>
              <a:ext uri="{FF2B5EF4-FFF2-40B4-BE49-F238E27FC236}">
                <a16:creationId xmlns:a16="http://schemas.microsoft.com/office/drawing/2014/main" id="{D3E1697C-6A39-665B-1F76-4237FCBFC812}"/>
              </a:ext>
            </a:extLst>
          </p:cNvPr>
          <p:cNvSpPr/>
          <p:nvPr/>
        </p:nvSpPr>
        <p:spPr bwMode="gray">
          <a:xfrm>
            <a:off x="566487" y="1193799"/>
            <a:ext cx="4411914" cy="449155"/>
          </a:xfrm>
          <a:prstGeom prst="rect">
            <a:avLst/>
          </a:prstGeom>
          <a:solidFill>
            <a:srgbClr val="B94F4B"/>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活用</a:t>
            </a:r>
          </a:p>
        </p:txBody>
      </p:sp>
      <p:sp>
        <p:nvSpPr>
          <p:cNvPr id="9" name="正方形/長方形 234">
            <a:extLst>
              <a:ext uri="{FF2B5EF4-FFF2-40B4-BE49-F238E27FC236}">
                <a16:creationId xmlns:a16="http://schemas.microsoft.com/office/drawing/2014/main" id="{63C7F97C-E605-5852-D1B5-DD109CCFCBA7}"/>
              </a:ext>
            </a:extLst>
          </p:cNvPr>
          <p:cNvSpPr/>
          <p:nvPr/>
        </p:nvSpPr>
        <p:spPr bwMode="gray">
          <a:xfrm>
            <a:off x="566487" y="1642955"/>
            <a:ext cx="4411914" cy="9544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08000" tIns="108000" rIns="108000" bIns="108000" rtlCol="0" anchor="t" anchorCtr="0">
            <a:noAutofit/>
          </a:bodyPr>
          <a:lstStyle/>
          <a:p>
            <a:pPr marL="1003300"/>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a:t>
            </a:r>
            <a:b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困りごとを解決する力</a:t>
            </a:r>
          </a:p>
        </p:txBody>
      </p:sp>
      <p:grpSp>
        <p:nvGrpSpPr>
          <p:cNvPr id="11" name="bcgIcons_Web 3">
            <a:extLst>
              <a:ext uri="{FF2B5EF4-FFF2-40B4-BE49-F238E27FC236}">
                <a16:creationId xmlns:a16="http://schemas.microsoft.com/office/drawing/2014/main" id="{60454EB3-077B-F41A-FE79-D22A7050C1E9}"/>
              </a:ext>
            </a:extLst>
          </p:cNvPr>
          <p:cNvGrpSpPr>
            <a:grpSpLocks noChangeAspect="1"/>
          </p:cNvGrpSpPr>
          <p:nvPr/>
        </p:nvGrpSpPr>
        <p:grpSpPr bwMode="gray">
          <a:xfrm>
            <a:off x="666782" y="1620786"/>
            <a:ext cx="977869" cy="976582"/>
            <a:chOff x="5273039" y="2304493"/>
            <a:chExt cx="1648092" cy="1645921"/>
          </a:xfrm>
        </p:grpSpPr>
        <p:sp>
          <p:nvSpPr>
            <p:cNvPr id="12" name="AutoShape 182">
              <a:extLst>
                <a:ext uri="{FF2B5EF4-FFF2-40B4-BE49-F238E27FC236}">
                  <a16:creationId xmlns:a16="http://schemas.microsoft.com/office/drawing/2014/main" id="{3B13F5AC-7266-C65C-AB8B-8FA775FFB5F1}"/>
                </a:ext>
              </a:extLst>
            </p:cNvPr>
            <p:cNvSpPr>
              <a:spLocks noChangeAspect="1" noChangeArrowheads="1" noTextEdit="1"/>
            </p:cNvSpPr>
            <p:nvPr/>
          </p:nvSpPr>
          <p:spPr bwMode="gray">
            <a:xfrm>
              <a:off x="5273039" y="2304493"/>
              <a:ext cx="1648092" cy="16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4">
              <a:extLst>
                <a:ext uri="{FF2B5EF4-FFF2-40B4-BE49-F238E27FC236}">
                  <a16:creationId xmlns:a16="http://schemas.microsoft.com/office/drawing/2014/main" id="{3578F69F-0AC7-B5C1-8269-E759F388BD22}"/>
                </a:ext>
              </a:extLst>
            </p:cNvPr>
            <p:cNvGrpSpPr/>
            <p:nvPr/>
          </p:nvGrpSpPr>
          <p:grpSpPr bwMode="gray">
            <a:xfrm>
              <a:off x="5531435" y="2476034"/>
              <a:ext cx="1131299" cy="1302840"/>
              <a:chOff x="1151793" y="2872502"/>
              <a:chExt cx="827087" cy="952500"/>
            </a:xfrm>
          </p:grpSpPr>
          <p:sp>
            <p:nvSpPr>
              <p:cNvPr id="19" name="Freeform 184">
                <a:extLst>
                  <a:ext uri="{FF2B5EF4-FFF2-40B4-BE49-F238E27FC236}">
                    <a16:creationId xmlns:a16="http://schemas.microsoft.com/office/drawing/2014/main" id="{5E743CA2-A833-BD1D-8392-59D220C535D7}"/>
                  </a:ext>
                </a:extLst>
              </p:cNvPr>
              <p:cNvSpPr>
                <a:spLocks noEditPoints="1"/>
              </p:cNvSpPr>
              <p:nvPr/>
            </p:nvSpPr>
            <p:spPr bwMode="gray">
              <a:xfrm>
                <a:off x="1197831" y="2921714"/>
                <a:ext cx="735012" cy="854075"/>
              </a:xfrm>
              <a:custGeom>
                <a:avLst/>
                <a:gdLst>
                  <a:gd name="T0" fmla="*/ 232 w 463"/>
                  <a:gd name="T1" fmla="*/ 473 h 538"/>
                  <a:gd name="T2" fmla="*/ 260 w 463"/>
                  <a:gd name="T3" fmla="*/ 488 h 538"/>
                  <a:gd name="T4" fmla="*/ 260 w 463"/>
                  <a:gd name="T5" fmla="*/ 522 h 538"/>
                  <a:gd name="T6" fmla="*/ 232 w 463"/>
                  <a:gd name="T7" fmla="*/ 538 h 538"/>
                  <a:gd name="T8" fmla="*/ 202 w 463"/>
                  <a:gd name="T9" fmla="*/ 522 h 538"/>
                  <a:gd name="T10" fmla="*/ 202 w 463"/>
                  <a:gd name="T11" fmla="*/ 488 h 538"/>
                  <a:gd name="T12" fmla="*/ 232 w 463"/>
                  <a:gd name="T13" fmla="*/ 473 h 538"/>
                  <a:gd name="T14" fmla="*/ 232 w 463"/>
                  <a:gd name="T15" fmla="*/ 473 h 538"/>
                  <a:gd name="T16" fmla="*/ 434 w 463"/>
                  <a:gd name="T17" fmla="*/ 354 h 538"/>
                  <a:gd name="T18" fmla="*/ 463 w 463"/>
                  <a:gd name="T19" fmla="*/ 370 h 538"/>
                  <a:gd name="T20" fmla="*/ 463 w 463"/>
                  <a:gd name="T21" fmla="*/ 404 h 538"/>
                  <a:gd name="T22" fmla="*/ 434 w 463"/>
                  <a:gd name="T23" fmla="*/ 420 h 538"/>
                  <a:gd name="T24" fmla="*/ 405 w 463"/>
                  <a:gd name="T25" fmla="*/ 404 h 538"/>
                  <a:gd name="T26" fmla="*/ 405 w 463"/>
                  <a:gd name="T27" fmla="*/ 370 h 538"/>
                  <a:gd name="T28" fmla="*/ 434 w 463"/>
                  <a:gd name="T29" fmla="*/ 354 h 538"/>
                  <a:gd name="T30" fmla="*/ 434 w 463"/>
                  <a:gd name="T31" fmla="*/ 354 h 538"/>
                  <a:gd name="T32" fmla="*/ 29 w 463"/>
                  <a:gd name="T33" fmla="*/ 354 h 538"/>
                  <a:gd name="T34" fmla="*/ 57 w 463"/>
                  <a:gd name="T35" fmla="*/ 370 h 538"/>
                  <a:gd name="T36" fmla="*/ 57 w 463"/>
                  <a:gd name="T37" fmla="*/ 404 h 538"/>
                  <a:gd name="T38" fmla="*/ 29 w 463"/>
                  <a:gd name="T39" fmla="*/ 420 h 538"/>
                  <a:gd name="T40" fmla="*/ 0 w 463"/>
                  <a:gd name="T41" fmla="*/ 404 h 538"/>
                  <a:gd name="T42" fmla="*/ 0 w 463"/>
                  <a:gd name="T43" fmla="*/ 370 h 538"/>
                  <a:gd name="T44" fmla="*/ 29 w 463"/>
                  <a:gd name="T45" fmla="*/ 354 h 538"/>
                  <a:gd name="T46" fmla="*/ 29 w 463"/>
                  <a:gd name="T47" fmla="*/ 354 h 538"/>
                  <a:gd name="T48" fmla="*/ 232 w 463"/>
                  <a:gd name="T49" fmla="*/ 181 h 538"/>
                  <a:gd name="T50" fmla="*/ 306 w 463"/>
                  <a:gd name="T51" fmla="*/ 226 h 538"/>
                  <a:gd name="T52" fmla="*/ 306 w 463"/>
                  <a:gd name="T53" fmla="*/ 312 h 538"/>
                  <a:gd name="T54" fmla="*/ 232 w 463"/>
                  <a:gd name="T55" fmla="*/ 357 h 538"/>
                  <a:gd name="T56" fmla="*/ 155 w 463"/>
                  <a:gd name="T57" fmla="*/ 312 h 538"/>
                  <a:gd name="T58" fmla="*/ 155 w 463"/>
                  <a:gd name="T59" fmla="*/ 226 h 538"/>
                  <a:gd name="T60" fmla="*/ 232 w 463"/>
                  <a:gd name="T61" fmla="*/ 181 h 538"/>
                  <a:gd name="T62" fmla="*/ 232 w 463"/>
                  <a:gd name="T63" fmla="*/ 181 h 538"/>
                  <a:gd name="T64" fmla="*/ 434 w 463"/>
                  <a:gd name="T65" fmla="*/ 118 h 538"/>
                  <a:gd name="T66" fmla="*/ 463 w 463"/>
                  <a:gd name="T67" fmla="*/ 134 h 538"/>
                  <a:gd name="T68" fmla="*/ 463 w 463"/>
                  <a:gd name="T69" fmla="*/ 168 h 538"/>
                  <a:gd name="T70" fmla="*/ 434 w 463"/>
                  <a:gd name="T71" fmla="*/ 184 h 538"/>
                  <a:gd name="T72" fmla="*/ 405 w 463"/>
                  <a:gd name="T73" fmla="*/ 168 h 538"/>
                  <a:gd name="T74" fmla="*/ 405 w 463"/>
                  <a:gd name="T75" fmla="*/ 134 h 538"/>
                  <a:gd name="T76" fmla="*/ 434 w 463"/>
                  <a:gd name="T77" fmla="*/ 118 h 538"/>
                  <a:gd name="T78" fmla="*/ 434 w 463"/>
                  <a:gd name="T79" fmla="*/ 118 h 538"/>
                  <a:gd name="T80" fmla="*/ 29 w 463"/>
                  <a:gd name="T81" fmla="*/ 118 h 538"/>
                  <a:gd name="T82" fmla="*/ 57 w 463"/>
                  <a:gd name="T83" fmla="*/ 134 h 538"/>
                  <a:gd name="T84" fmla="*/ 57 w 463"/>
                  <a:gd name="T85" fmla="*/ 168 h 538"/>
                  <a:gd name="T86" fmla="*/ 29 w 463"/>
                  <a:gd name="T87" fmla="*/ 184 h 538"/>
                  <a:gd name="T88" fmla="*/ 0 w 463"/>
                  <a:gd name="T89" fmla="*/ 168 h 538"/>
                  <a:gd name="T90" fmla="*/ 0 w 463"/>
                  <a:gd name="T91" fmla="*/ 134 h 538"/>
                  <a:gd name="T92" fmla="*/ 29 w 463"/>
                  <a:gd name="T93" fmla="*/ 118 h 538"/>
                  <a:gd name="T94" fmla="*/ 29 w 463"/>
                  <a:gd name="T95" fmla="*/ 118 h 538"/>
                  <a:gd name="T96" fmla="*/ 232 w 463"/>
                  <a:gd name="T97" fmla="*/ 0 h 538"/>
                  <a:gd name="T98" fmla="*/ 260 w 463"/>
                  <a:gd name="T99" fmla="*/ 16 h 538"/>
                  <a:gd name="T100" fmla="*/ 260 w 463"/>
                  <a:gd name="T101" fmla="*/ 49 h 538"/>
                  <a:gd name="T102" fmla="*/ 232 w 463"/>
                  <a:gd name="T103" fmla="*/ 65 h 538"/>
                  <a:gd name="T104" fmla="*/ 202 w 463"/>
                  <a:gd name="T105" fmla="*/ 49 h 538"/>
                  <a:gd name="T106" fmla="*/ 202 w 463"/>
                  <a:gd name="T107" fmla="*/ 16 h 538"/>
                  <a:gd name="T108" fmla="*/ 232 w 463"/>
                  <a:gd name="T109" fmla="*/ 0 h 538"/>
                  <a:gd name="T110" fmla="*/ 232 w 463"/>
                  <a:gd name="T11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 h="538">
                    <a:moveTo>
                      <a:pt x="232" y="473"/>
                    </a:moveTo>
                    <a:lnTo>
                      <a:pt x="260" y="488"/>
                    </a:lnTo>
                    <a:lnTo>
                      <a:pt x="260" y="522"/>
                    </a:lnTo>
                    <a:lnTo>
                      <a:pt x="232" y="538"/>
                    </a:lnTo>
                    <a:lnTo>
                      <a:pt x="202" y="522"/>
                    </a:lnTo>
                    <a:lnTo>
                      <a:pt x="202" y="488"/>
                    </a:lnTo>
                    <a:lnTo>
                      <a:pt x="232" y="473"/>
                    </a:lnTo>
                    <a:lnTo>
                      <a:pt x="232" y="473"/>
                    </a:lnTo>
                    <a:close/>
                    <a:moveTo>
                      <a:pt x="434" y="354"/>
                    </a:moveTo>
                    <a:lnTo>
                      <a:pt x="463" y="370"/>
                    </a:lnTo>
                    <a:lnTo>
                      <a:pt x="463" y="404"/>
                    </a:lnTo>
                    <a:lnTo>
                      <a:pt x="434" y="420"/>
                    </a:lnTo>
                    <a:lnTo>
                      <a:pt x="405" y="404"/>
                    </a:lnTo>
                    <a:lnTo>
                      <a:pt x="405" y="370"/>
                    </a:lnTo>
                    <a:lnTo>
                      <a:pt x="434" y="354"/>
                    </a:lnTo>
                    <a:lnTo>
                      <a:pt x="434" y="354"/>
                    </a:lnTo>
                    <a:close/>
                    <a:moveTo>
                      <a:pt x="29" y="354"/>
                    </a:moveTo>
                    <a:lnTo>
                      <a:pt x="57" y="370"/>
                    </a:lnTo>
                    <a:lnTo>
                      <a:pt x="57" y="404"/>
                    </a:lnTo>
                    <a:lnTo>
                      <a:pt x="29" y="420"/>
                    </a:lnTo>
                    <a:lnTo>
                      <a:pt x="0" y="404"/>
                    </a:lnTo>
                    <a:lnTo>
                      <a:pt x="0" y="370"/>
                    </a:lnTo>
                    <a:lnTo>
                      <a:pt x="29" y="354"/>
                    </a:lnTo>
                    <a:lnTo>
                      <a:pt x="29" y="354"/>
                    </a:lnTo>
                    <a:close/>
                    <a:moveTo>
                      <a:pt x="232" y="181"/>
                    </a:moveTo>
                    <a:lnTo>
                      <a:pt x="306" y="226"/>
                    </a:lnTo>
                    <a:lnTo>
                      <a:pt x="306" y="312"/>
                    </a:lnTo>
                    <a:lnTo>
                      <a:pt x="232" y="357"/>
                    </a:lnTo>
                    <a:lnTo>
                      <a:pt x="155" y="312"/>
                    </a:lnTo>
                    <a:lnTo>
                      <a:pt x="155" y="226"/>
                    </a:lnTo>
                    <a:lnTo>
                      <a:pt x="232" y="181"/>
                    </a:lnTo>
                    <a:lnTo>
                      <a:pt x="232" y="181"/>
                    </a:lnTo>
                    <a:close/>
                    <a:moveTo>
                      <a:pt x="434" y="118"/>
                    </a:moveTo>
                    <a:lnTo>
                      <a:pt x="463" y="134"/>
                    </a:lnTo>
                    <a:lnTo>
                      <a:pt x="463" y="168"/>
                    </a:lnTo>
                    <a:lnTo>
                      <a:pt x="434" y="184"/>
                    </a:lnTo>
                    <a:lnTo>
                      <a:pt x="405" y="168"/>
                    </a:lnTo>
                    <a:lnTo>
                      <a:pt x="405" y="134"/>
                    </a:lnTo>
                    <a:lnTo>
                      <a:pt x="434" y="118"/>
                    </a:lnTo>
                    <a:lnTo>
                      <a:pt x="434" y="118"/>
                    </a:lnTo>
                    <a:close/>
                    <a:moveTo>
                      <a:pt x="29" y="118"/>
                    </a:moveTo>
                    <a:lnTo>
                      <a:pt x="57" y="134"/>
                    </a:lnTo>
                    <a:lnTo>
                      <a:pt x="57" y="168"/>
                    </a:lnTo>
                    <a:lnTo>
                      <a:pt x="29" y="184"/>
                    </a:lnTo>
                    <a:lnTo>
                      <a:pt x="0" y="168"/>
                    </a:lnTo>
                    <a:lnTo>
                      <a:pt x="0" y="134"/>
                    </a:lnTo>
                    <a:lnTo>
                      <a:pt x="29" y="118"/>
                    </a:lnTo>
                    <a:lnTo>
                      <a:pt x="29" y="118"/>
                    </a:lnTo>
                    <a:close/>
                    <a:moveTo>
                      <a:pt x="232" y="0"/>
                    </a:moveTo>
                    <a:lnTo>
                      <a:pt x="260" y="16"/>
                    </a:lnTo>
                    <a:lnTo>
                      <a:pt x="260" y="49"/>
                    </a:lnTo>
                    <a:lnTo>
                      <a:pt x="232" y="65"/>
                    </a:lnTo>
                    <a:lnTo>
                      <a:pt x="202" y="49"/>
                    </a:lnTo>
                    <a:lnTo>
                      <a:pt x="202" y="16"/>
                    </a:lnTo>
                    <a:lnTo>
                      <a:pt x="232" y="0"/>
                    </a:lnTo>
                    <a:lnTo>
                      <a:pt x="232" y="0"/>
                    </a:lnTo>
                    <a:close/>
                  </a:path>
                </a:pathLst>
              </a:custGeom>
              <a:solidFill>
                <a:srgbClr val="B94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 name="Freeform 185">
                <a:extLst>
                  <a:ext uri="{FF2B5EF4-FFF2-40B4-BE49-F238E27FC236}">
                    <a16:creationId xmlns:a16="http://schemas.microsoft.com/office/drawing/2014/main" id="{ACB42396-65A1-E70F-7B12-2830F2812065}"/>
                  </a:ext>
                </a:extLst>
              </p:cNvPr>
              <p:cNvSpPr>
                <a:spLocks noEditPoints="1"/>
              </p:cNvSpPr>
              <p:nvPr/>
            </p:nvSpPr>
            <p:spPr bwMode="gray">
              <a:xfrm>
                <a:off x="1151793" y="2872502"/>
                <a:ext cx="827087" cy="952500"/>
              </a:xfrm>
              <a:custGeom>
                <a:avLst/>
                <a:gdLst>
                  <a:gd name="T0" fmla="*/ 1582 w 1582"/>
                  <a:gd name="T1" fmla="*/ 477 h 1825"/>
                  <a:gd name="T2" fmla="*/ 1407 w 1582"/>
                  <a:gd name="T3" fmla="*/ 359 h 1825"/>
                  <a:gd name="T4" fmla="*/ 965 w 1582"/>
                  <a:gd name="T5" fmla="*/ 267 h 1825"/>
                  <a:gd name="T6" fmla="*/ 815 w 1582"/>
                  <a:gd name="T7" fmla="*/ 6 h 1825"/>
                  <a:gd name="T8" fmla="*/ 638 w 1582"/>
                  <a:gd name="T9" fmla="*/ 79 h 1825"/>
                  <a:gd name="T10" fmla="*/ 322 w 1582"/>
                  <a:gd name="T11" fmla="*/ 435 h 1825"/>
                  <a:gd name="T12" fmla="*/ 154 w 1582"/>
                  <a:gd name="T13" fmla="*/ 365 h 1825"/>
                  <a:gd name="T14" fmla="*/ 0 w 1582"/>
                  <a:gd name="T15" fmla="*/ 631 h 1825"/>
                  <a:gd name="T16" fmla="*/ 153 w 1582"/>
                  <a:gd name="T17" fmla="*/ 1085 h 1825"/>
                  <a:gd name="T18" fmla="*/ 0 w 1582"/>
                  <a:gd name="T19" fmla="*/ 1348 h 1825"/>
                  <a:gd name="T20" fmla="*/ 175 w 1582"/>
                  <a:gd name="T21" fmla="*/ 1469 h 1825"/>
                  <a:gd name="T22" fmla="*/ 615 w 1582"/>
                  <a:gd name="T23" fmla="*/ 1557 h 1825"/>
                  <a:gd name="T24" fmla="*/ 771 w 1582"/>
                  <a:gd name="T25" fmla="*/ 1820 h 1825"/>
                  <a:gd name="T26" fmla="*/ 943 w 1582"/>
                  <a:gd name="T27" fmla="*/ 1745 h 1825"/>
                  <a:gd name="T28" fmla="*/ 1260 w 1582"/>
                  <a:gd name="T29" fmla="*/ 1390 h 1825"/>
                  <a:gd name="T30" fmla="*/ 1429 w 1582"/>
                  <a:gd name="T31" fmla="*/ 1463 h 1825"/>
                  <a:gd name="T32" fmla="*/ 1582 w 1582"/>
                  <a:gd name="T33" fmla="*/ 1197 h 1825"/>
                  <a:gd name="T34" fmla="*/ 1429 w 1582"/>
                  <a:gd name="T35" fmla="*/ 743 h 1825"/>
                  <a:gd name="T36" fmla="*/ 1232 w 1582"/>
                  <a:gd name="T37" fmla="*/ 1348 h 1825"/>
                  <a:gd name="T38" fmla="*/ 942 w 1582"/>
                  <a:gd name="T39" fmla="*/ 1517 h 1825"/>
                  <a:gd name="T40" fmla="*/ 815 w 1582"/>
                  <a:gd name="T41" fmla="*/ 1269 h 1825"/>
                  <a:gd name="T42" fmla="*/ 1107 w 1582"/>
                  <a:gd name="T43" fmla="*/ 756 h 1825"/>
                  <a:gd name="T44" fmla="*/ 814 w 1582"/>
                  <a:gd name="T45" fmla="*/ 556 h 1825"/>
                  <a:gd name="T46" fmla="*/ 945 w 1582"/>
                  <a:gd name="T47" fmla="*/ 306 h 1825"/>
                  <a:gd name="T48" fmla="*/ 1232 w 1582"/>
                  <a:gd name="T49" fmla="*/ 631 h 1825"/>
                  <a:gd name="T50" fmla="*/ 1385 w 1582"/>
                  <a:gd name="T51" fmla="*/ 1085 h 1825"/>
                  <a:gd name="T52" fmla="*/ 638 w 1582"/>
                  <a:gd name="T53" fmla="*/ 1516 h 1825"/>
                  <a:gd name="T54" fmla="*/ 350 w 1582"/>
                  <a:gd name="T55" fmla="*/ 1348 h 1825"/>
                  <a:gd name="T56" fmla="*/ 197 w 1582"/>
                  <a:gd name="T57" fmla="*/ 1085 h 1825"/>
                  <a:gd name="T58" fmla="*/ 350 w 1582"/>
                  <a:gd name="T59" fmla="*/ 631 h 1825"/>
                  <a:gd name="T60" fmla="*/ 635 w 1582"/>
                  <a:gd name="T61" fmla="*/ 307 h 1825"/>
                  <a:gd name="T62" fmla="*/ 770 w 1582"/>
                  <a:gd name="T63" fmla="*/ 556 h 1825"/>
                  <a:gd name="T64" fmla="*/ 472 w 1582"/>
                  <a:gd name="T65" fmla="*/ 756 h 1825"/>
                  <a:gd name="T66" fmla="*/ 770 w 1582"/>
                  <a:gd name="T67" fmla="*/ 1269 h 1825"/>
                  <a:gd name="T68" fmla="*/ 638 w 1582"/>
                  <a:gd name="T69" fmla="*/ 1516 h 1825"/>
                  <a:gd name="T70" fmla="*/ 516 w 1582"/>
                  <a:gd name="T71" fmla="*/ 756 h 1825"/>
                  <a:gd name="T72" fmla="*/ 1063 w 1582"/>
                  <a:gd name="T73" fmla="*/ 1069 h 1825"/>
                  <a:gd name="T74" fmla="*/ 1407 w 1582"/>
                  <a:gd name="T75" fmla="*/ 403 h 1825"/>
                  <a:gd name="T76" fmla="*/ 1407 w 1582"/>
                  <a:gd name="T77" fmla="*/ 705 h 1825"/>
                  <a:gd name="T78" fmla="*/ 659 w 1582"/>
                  <a:gd name="T79" fmla="*/ 118 h 1825"/>
                  <a:gd name="T80" fmla="*/ 921 w 1582"/>
                  <a:gd name="T81" fmla="*/ 270 h 1825"/>
                  <a:gd name="T82" fmla="*/ 659 w 1582"/>
                  <a:gd name="T83" fmla="*/ 118 h 1825"/>
                  <a:gd name="T84" fmla="*/ 306 w 1582"/>
                  <a:gd name="T85" fmla="*/ 477 h 1825"/>
                  <a:gd name="T86" fmla="*/ 44 w 1582"/>
                  <a:gd name="T87" fmla="*/ 631 h 1825"/>
                  <a:gd name="T88" fmla="*/ 175 w 1582"/>
                  <a:gd name="T89" fmla="*/ 1425 h 1825"/>
                  <a:gd name="T90" fmla="*/ 175 w 1582"/>
                  <a:gd name="T91" fmla="*/ 1123 h 1825"/>
                  <a:gd name="T92" fmla="*/ 921 w 1582"/>
                  <a:gd name="T93" fmla="*/ 1707 h 1825"/>
                  <a:gd name="T94" fmla="*/ 659 w 1582"/>
                  <a:gd name="T95" fmla="*/ 1556 h 1825"/>
                  <a:gd name="T96" fmla="*/ 921 w 1582"/>
                  <a:gd name="T97" fmla="*/ 1555 h 1825"/>
                  <a:gd name="T98" fmla="*/ 1407 w 1582"/>
                  <a:gd name="T99" fmla="*/ 1425 h 1825"/>
                  <a:gd name="T100" fmla="*/ 1407 w 1582"/>
                  <a:gd name="T101" fmla="*/ 1123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2" h="1825">
                    <a:moveTo>
                      <a:pt x="1559" y="669"/>
                    </a:moveTo>
                    <a:cubicBezTo>
                      <a:pt x="1573" y="661"/>
                      <a:pt x="1582" y="647"/>
                      <a:pt x="1582" y="631"/>
                    </a:cubicBezTo>
                    <a:cubicBezTo>
                      <a:pt x="1582" y="477"/>
                      <a:pt x="1582" y="477"/>
                      <a:pt x="1582" y="477"/>
                    </a:cubicBezTo>
                    <a:cubicBezTo>
                      <a:pt x="1582" y="461"/>
                      <a:pt x="1573" y="446"/>
                      <a:pt x="1559" y="438"/>
                    </a:cubicBezTo>
                    <a:cubicBezTo>
                      <a:pt x="1428" y="365"/>
                      <a:pt x="1428" y="365"/>
                      <a:pt x="1428" y="365"/>
                    </a:cubicBezTo>
                    <a:cubicBezTo>
                      <a:pt x="1422" y="361"/>
                      <a:pt x="1414" y="359"/>
                      <a:pt x="1407" y="359"/>
                    </a:cubicBezTo>
                    <a:cubicBezTo>
                      <a:pt x="1399" y="359"/>
                      <a:pt x="1392" y="361"/>
                      <a:pt x="1385" y="365"/>
                    </a:cubicBezTo>
                    <a:cubicBezTo>
                      <a:pt x="1260" y="435"/>
                      <a:pt x="1260" y="435"/>
                      <a:pt x="1260" y="435"/>
                    </a:cubicBezTo>
                    <a:cubicBezTo>
                      <a:pt x="965" y="267"/>
                      <a:pt x="965" y="267"/>
                      <a:pt x="965" y="267"/>
                    </a:cubicBezTo>
                    <a:cubicBezTo>
                      <a:pt x="965" y="118"/>
                      <a:pt x="965" y="118"/>
                      <a:pt x="965" y="118"/>
                    </a:cubicBezTo>
                    <a:cubicBezTo>
                      <a:pt x="965" y="103"/>
                      <a:pt x="956" y="88"/>
                      <a:pt x="943" y="80"/>
                    </a:cubicBezTo>
                    <a:cubicBezTo>
                      <a:pt x="815" y="6"/>
                      <a:pt x="815" y="6"/>
                      <a:pt x="815" y="6"/>
                    </a:cubicBezTo>
                    <a:cubicBezTo>
                      <a:pt x="808" y="2"/>
                      <a:pt x="800" y="0"/>
                      <a:pt x="793" y="0"/>
                    </a:cubicBezTo>
                    <a:cubicBezTo>
                      <a:pt x="785" y="0"/>
                      <a:pt x="778" y="2"/>
                      <a:pt x="771" y="5"/>
                    </a:cubicBezTo>
                    <a:cubicBezTo>
                      <a:pt x="638" y="79"/>
                      <a:pt x="638" y="79"/>
                      <a:pt x="638" y="79"/>
                    </a:cubicBezTo>
                    <a:cubicBezTo>
                      <a:pt x="624" y="87"/>
                      <a:pt x="615" y="102"/>
                      <a:pt x="615" y="118"/>
                    </a:cubicBezTo>
                    <a:cubicBezTo>
                      <a:pt x="615" y="268"/>
                      <a:pt x="615" y="268"/>
                      <a:pt x="615" y="268"/>
                    </a:cubicBezTo>
                    <a:cubicBezTo>
                      <a:pt x="322" y="435"/>
                      <a:pt x="322" y="435"/>
                      <a:pt x="322" y="435"/>
                    </a:cubicBezTo>
                    <a:cubicBezTo>
                      <a:pt x="197" y="365"/>
                      <a:pt x="197" y="365"/>
                      <a:pt x="197" y="365"/>
                    </a:cubicBezTo>
                    <a:cubicBezTo>
                      <a:pt x="190" y="361"/>
                      <a:pt x="183" y="359"/>
                      <a:pt x="175" y="359"/>
                    </a:cubicBezTo>
                    <a:cubicBezTo>
                      <a:pt x="168" y="359"/>
                      <a:pt x="160" y="361"/>
                      <a:pt x="154" y="365"/>
                    </a:cubicBezTo>
                    <a:cubicBezTo>
                      <a:pt x="23" y="438"/>
                      <a:pt x="23" y="438"/>
                      <a:pt x="23" y="438"/>
                    </a:cubicBezTo>
                    <a:cubicBezTo>
                      <a:pt x="9" y="446"/>
                      <a:pt x="0" y="461"/>
                      <a:pt x="0" y="477"/>
                    </a:cubicBezTo>
                    <a:cubicBezTo>
                      <a:pt x="0" y="631"/>
                      <a:pt x="0" y="631"/>
                      <a:pt x="0" y="631"/>
                    </a:cubicBezTo>
                    <a:cubicBezTo>
                      <a:pt x="0" y="647"/>
                      <a:pt x="9" y="661"/>
                      <a:pt x="23" y="669"/>
                    </a:cubicBezTo>
                    <a:cubicBezTo>
                      <a:pt x="153" y="743"/>
                      <a:pt x="153" y="743"/>
                      <a:pt x="153" y="743"/>
                    </a:cubicBezTo>
                    <a:cubicBezTo>
                      <a:pt x="153" y="1085"/>
                      <a:pt x="153" y="1085"/>
                      <a:pt x="153" y="1085"/>
                    </a:cubicBezTo>
                    <a:cubicBezTo>
                      <a:pt x="23" y="1158"/>
                      <a:pt x="23" y="1158"/>
                      <a:pt x="23" y="1158"/>
                    </a:cubicBezTo>
                    <a:cubicBezTo>
                      <a:pt x="9" y="1166"/>
                      <a:pt x="0" y="1181"/>
                      <a:pt x="0" y="1197"/>
                    </a:cubicBezTo>
                    <a:cubicBezTo>
                      <a:pt x="0" y="1348"/>
                      <a:pt x="0" y="1348"/>
                      <a:pt x="0" y="1348"/>
                    </a:cubicBezTo>
                    <a:cubicBezTo>
                      <a:pt x="0" y="1363"/>
                      <a:pt x="9" y="1378"/>
                      <a:pt x="22" y="1386"/>
                    </a:cubicBezTo>
                    <a:cubicBezTo>
                      <a:pt x="153" y="1463"/>
                      <a:pt x="153" y="1463"/>
                      <a:pt x="153" y="1463"/>
                    </a:cubicBezTo>
                    <a:cubicBezTo>
                      <a:pt x="160" y="1467"/>
                      <a:pt x="167" y="1469"/>
                      <a:pt x="175" y="1469"/>
                    </a:cubicBezTo>
                    <a:cubicBezTo>
                      <a:pt x="183" y="1469"/>
                      <a:pt x="191" y="1467"/>
                      <a:pt x="198" y="1463"/>
                    </a:cubicBezTo>
                    <a:cubicBezTo>
                      <a:pt x="321" y="1390"/>
                      <a:pt x="321" y="1390"/>
                      <a:pt x="321" y="1390"/>
                    </a:cubicBezTo>
                    <a:cubicBezTo>
                      <a:pt x="615" y="1557"/>
                      <a:pt x="615" y="1557"/>
                      <a:pt x="615" y="1557"/>
                    </a:cubicBezTo>
                    <a:cubicBezTo>
                      <a:pt x="615" y="1708"/>
                      <a:pt x="615" y="1708"/>
                      <a:pt x="615" y="1708"/>
                    </a:cubicBezTo>
                    <a:cubicBezTo>
                      <a:pt x="615" y="1724"/>
                      <a:pt x="624" y="1738"/>
                      <a:pt x="638" y="1746"/>
                    </a:cubicBezTo>
                    <a:cubicBezTo>
                      <a:pt x="771" y="1820"/>
                      <a:pt x="771" y="1820"/>
                      <a:pt x="771" y="1820"/>
                    </a:cubicBezTo>
                    <a:cubicBezTo>
                      <a:pt x="778" y="1823"/>
                      <a:pt x="785" y="1825"/>
                      <a:pt x="793" y="1825"/>
                    </a:cubicBezTo>
                    <a:cubicBezTo>
                      <a:pt x="800" y="1825"/>
                      <a:pt x="808" y="1823"/>
                      <a:pt x="815" y="1819"/>
                    </a:cubicBezTo>
                    <a:cubicBezTo>
                      <a:pt x="943" y="1745"/>
                      <a:pt x="943" y="1745"/>
                      <a:pt x="943" y="1745"/>
                    </a:cubicBezTo>
                    <a:cubicBezTo>
                      <a:pt x="956" y="1737"/>
                      <a:pt x="965" y="1723"/>
                      <a:pt x="965" y="1707"/>
                    </a:cubicBezTo>
                    <a:cubicBezTo>
                      <a:pt x="965" y="1559"/>
                      <a:pt x="965" y="1559"/>
                      <a:pt x="965" y="1559"/>
                    </a:cubicBezTo>
                    <a:cubicBezTo>
                      <a:pt x="1260" y="1390"/>
                      <a:pt x="1260" y="1390"/>
                      <a:pt x="1260" y="1390"/>
                    </a:cubicBezTo>
                    <a:cubicBezTo>
                      <a:pt x="1384" y="1463"/>
                      <a:pt x="1384" y="1463"/>
                      <a:pt x="1384" y="1463"/>
                    </a:cubicBezTo>
                    <a:cubicBezTo>
                      <a:pt x="1391" y="1467"/>
                      <a:pt x="1399" y="1469"/>
                      <a:pt x="1407" y="1469"/>
                    </a:cubicBezTo>
                    <a:cubicBezTo>
                      <a:pt x="1414" y="1469"/>
                      <a:pt x="1422" y="1467"/>
                      <a:pt x="1429" y="1463"/>
                    </a:cubicBezTo>
                    <a:cubicBezTo>
                      <a:pt x="1560" y="1386"/>
                      <a:pt x="1560" y="1386"/>
                      <a:pt x="1560" y="1386"/>
                    </a:cubicBezTo>
                    <a:cubicBezTo>
                      <a:pt x="1573" y="1378"/>
                      <a:pt x="1582" y="1363"/>
                      <a:pt x="1582" y="1348"/>
                    </a:cubicBezTo>
                    <a:cubicBezTo>
                      <a:pt x="1582" y="1197"/>
                      <a:pt x="1582" y="1197"/>
                      <a:pt x="1582" y="1197"/>
                    </a:cubicBezTo>
                    <a:cubicBezTo>
                      <a:pt x="1582" y="1181"/>
                      <a:pt x="1573" y="1166"/>
                      <a:pt x="1559" y="1158"/>
                    </a:cubicBezTo>
                    <a:cubicBezTo>
                      <a:pt x="1429" y="1085"/>
                      <a:pt x="1429" y="1085"/>
                      <a:pt x="1429" y="1085"/>
                    </a:cubicBezTo>
                    <a:cubicBezTo>
                      <a:pt x="1429" y="743"/>
                      <a:pt x="1429" y="743"/>
                      <a:pt x="1429" y="743"/>
                    </a:cubicBezTo>
                    <a:lnTo>
                      <a:pt x="1559" y="669"/>
                    </a:lnTo>
                    <a:close/>
                    <a:moveTo>
                      <a:pt x="1232" y="1197"/>
                    </a:moveTo>
                    <a:cubicBezTo>
                      <a:pt x="1232" y="1348"/>
                      <a:pt x="1232" y="1348"/>
                      <a:pt x="1232" y="1348"/>
                    </a:cubicBezTo>
                    <a:cubicBezTo>
                      <a:pt x="1232" y="1350"/>
                      <a:pt x="1232" y="1353"/>
                      <a:pt x="1232" y="1355"/>
                    </a:cubicBezTo>
                    <a:cubicBezTo>
                      <a:pt x="945" y="1519"/>
                      <a:pt x="945" y="1519"/>
                      <a:pt x="945" y="1519"/>
                    </a:cubicBezTo>
                    <a:cubicBezTo>
                      <a:pt x="944" y="1518"/>
                      <a:pt x="943" y="1517"/>
                      <a:pt x="942" y="1517"/>
                    </a:cubicBezTo>
                    <a:cubicBezTo>
                      <a:pt x="814" y="1446"/>
                      <a:pt x="814" y="1446"/>
                      <a:pt x="814" y="1446"/>
                    </a:cubicBezTo>
                    <a:cubicBezTo>
                      <a:pt x="814" y="1269"/>
                      <a:pt x="814" y="1269"/>
                      <a:pt x="814" y="1269"/>
                    </a:cubicBezTo>
                    <a:cubicBezTo>
                      <a:pt x="815" y="1269"/>
                      <a:pt x="815" y="1269"/>
                      <a:pt x="815" y="1269"/>
                    </a:cubicBezTo>
                    <a:cubicBezTo>
                      <a:pt x="1086" y="1107"/>
                      <a:pt x="1086" y="1107"/>
                      <a:pt x="1086" y="1107"/>
                    </a:cubicBezTo>
                    <a:cubicBezTo>
                      <a:pt x="1099" y="1099"/>
                      <a:pt x="1107" y="1085"/>
                      <a:pt x="1107" y="1069"/>
                    </a:cubicBezTo>
                    <a:cubicBezTo>
                      <a:pt x="1107" y="756"/>
                      <a:pt x="1107" y="756"/>
                      <a:pt x="1107" y="756"/>
                    </a:cubicBezTo>
                    <a:cubicBezTo>
                      <a:pt x="1107" y="741"/>
                      <a:pt x="1099" y="726"/>
                      <a:pt x="1086" y="718"/>
                    </a:cubicBezTo>
                    <a:cubicBezTo>
                      <a:pt x="815" y="556"/>
                      <a:pt x="815" y="556"/>
                      <a:pt x="815" y="556"/>
                    </a:cubicBezTo>
                    <a:cubicBezTo>
                      <a:pt x="815" y="556"/>
                      <a:pt x="815" y="556"/>
                      <a:pt x="814" y="556"/>
                    </a:cubicBezTo>
                    <a:cubicBezTo>
                      <a:pt x="814" y="379"/>
                      <a:pt x="814" y="379"/>
                      <a:pt x="814" y="379"/>
                    </a:cubicBezTo>
                    <a:cubicBezTo>
                      <a:pt x="942" y="308"/>
                      <a:pt x="942" y="308"/>
                      <a:pt x="942" y="308"/>
                    </a:cubicBezTo>
                    <a:cubicBezTo>
                      <a:pt x="943" y="308"/>
                      <a:pt x="944" y="307"/>
                      <a:pt x="945" y="306"/>
                    </a:cubicBezTo>
                    <a:cubicBezTo>
                      <a:pt x="1232" y="470"/>
                      <a:pt x="1232" y="470"/>
                      <a:pt x="1232" y="470"/>
                    </a:cubicBezTo>
                    <a:cubicBezTo>
                      <a:pt x="1232" y="472"/>
                      <a:pt x="1232" y="475"/>
                      <a:pt x="1232" y="477"/>
                    </a:cubicBezTo>
                    <a:cubicBezTo>
                      <a:pt x="1232" y="631"/>
                      <a:pt x="1232" y="631"/>
                      <a:pt x="1232" y="631"/>
                    </a:cubicBezTo>
                    <a:cubicBezTo>
                      <a:pt x="1232" y="647"/>
                      <a:pt x="1240" y="661"/>
                      <a:pt x="1254" y="669"/>
                    </a:cubicBezTo>
                    <a:cubicBezTo>
                      <a:pt x="1385" y="743"/>
                      <a:pt x="1385" y="743"/>
                      <a:pt x="1385" y="743"/>
                    </a:cubicBezTo>
                    <a:cubicBezTo>
                      <a:pt x="1385" y="1085"/>
                      <a:pt x="1385" y="1085"/>
                      <a:pt x="1385" y="1085"/>
                    </a:cubicBezTo>
                    <a:cubicBezTo>
                      <a:pt x="1254" y="1158"/>
                      <a:pt x="1254" y="1158"/>
                      <a:pt x="1254" y="1158"/>
                    </a:cubicBezTo>
                    <a:cubicBezTo>
                      <a:pt x="1240" y="1166"/>
                      <a:pt x="1232" y="1181"/>
                      <a:pt x="1232" y="1197"/>
                    </a:cubicBezTo>
                    <a:close/>
                    <a:moveTo>
                      <a:pt x="638" y="1516"/>
                    </a:moveTo>
                    <a:cubicBezTo>
                      <a:pt x="637" y="1516"/>
                      <a:pt x="636" y="1517"/>
                      <a:pt x="635" y="1518"/>
                    </a:cubicBezTo>
                    <a:cubicBezTo>
                      <a:pt x="349" y="1355"/>
                      <a:pt x="349" y="1355"/>
                      <a:pt x="349" y="1355"/>
                    </a:cubicBezTo>
                    <a:cubicBezTo>
                      <a:pt x="350" y="1353"/>
                      <a:pt x="350" y="1350"/>
                      <a:pt x="350" y="1348"/>
                    </a:cubicBezTo>
                    <a:cubicBezTo>
                      <a:pt x="350" y="1197"/>
                      <a:pt x="350" y="1197"/>
                      <a:pt x="350" y="1197"/>
                    </a:cubicBezTo>
                    <a:cubicBezTo>
                      <a:pt x="350" y="1181"/>
                      <a:pt x="341" y="1166"/>
                      <a:pt x="328" y="1158"/>
                    </a:cubicBezTo>
                    <a:cubicBezTo>
                      <a:pt x="197" y="1085"/>
                      <a:pt x="197" y="1085"/>
                      <a:pt x="197" y="1085"/>
                    </a:cubicBezTo>
                    <a:cubicBezTo>
                      <a:pt x="197" y="743"/>
                      <a:pt x="197" y="743"/>
                      <a:pt x="197" y="743"/>
                    </a:cubicBezTo>
                    <a:cubicBezTo>
                      <a:pt x="328" y="669"/>
                      <a:pt x="328" y="669"/>
                      <a:pt x="328" y="669"/>
                    </a:cubicBezTo>
                    <a:cubicBezTo>
                      <a:pt x="341" y="661"/>
                      <a:pt x="350" y="647"/>
                      <a:pt x="350" y="631"/>
                    </a:cubicBezTo>
                    <a:cubicBezTo>
                      <a:pt x="350" y="477"/>
                      <a:pt x="350" y="477"/>
                      <a:pt x="350" y="477"/>
                    </a:cubicBezTo>
                    <a:cubicBezTo>
                      <a:pt x="350" y="475"/>
                      <a:pt x="350" y="472"/>
                      <a:pt x="349" y="470"/>
                    </a:cubicBezTo>
                    <a:cubicBezTo>
                      <a:pt x="635" y="307"/>
                      <a:pt x="635" y="307"/>
                      <a:pt x="635" y="307"/>
                    </a:cubicBezTo>
                    <a:cubicBezTo>
                      <a:pt x="636" y="308"/>
                      <a:pt x="637" y="309"/>
                      <a:pt x="638" y="309"/>
                    </a:cubicBezTo>
                    <a:cubicBezTo>
                      <a:pt x="770" y="379"/>
                      <a:pt x="770" y="379"/>
                      <a:pt x="770" y="379"/>
                    </a:cubicBezTo>
                    <a:cubicBezTo>
                      <a:pt x="770" y="556"/>
                      <a:pt x="770" y="556"/>
                      <a:pt x="770" y="556"/>
                    </a:cubicBezTo>
                    <a:cubicBezTo>
                      <a:pt x="770" y="556"/>
                      <a:pt x="770" y="556"/>
                      <a:pt x="770" y="556"/>
                    </a:cubicBezTo>
                    <a:cubicBezTo>
                      <a:pt x="494" y="718"/>
                      <a:pt x="494" y="718"/>
                      <a:pt x="494" y="718"/>
                    </a:cubicBezTo>
                    <a:cubicBezTo>
                      <a:pt x="481" y="726"/>
                      <a:pt x="472" y="740"/>
                      <a:pt x="472" y="756"/>
                    </a:cubicBezTo>
                    <a:cubicBezTo>
                      <a:pt x="472" y="1069"/>
                      <a:pt x="472" y="1069"/>
                      <a:pt x="472" y="1069"/>
                    </a:cubicBezTo>
                    <a:cubicBezTo>
                      <a:pt x="472" y="1085"/>
                      <a:pt x="481" y="1099"/>
                      <a:pt x="494" y="1107"/>
                    </a:cubicBezTo>
                    <a:cubicBezTo>
                      <a:pt x="770" y="1269"/>
                      <a:pt x="770" y="1269"/>
                      <a:pt x="770" y="1269"/>
                    </a:cubicBezTo>
                    <a:cubicBezTo>
                      <a:pt x="770" y="1269"/>
                      <a:pt x="770" y="1269"/>
                      <a:pt x="770" y="1269"/>
                    </a:cubicBezTo>
                    <a:cubicBezTo>
                      <a:pt x="770" y="1446"/>
                      <a:pt x="770" y="1446"/>
                      <a:pt x="770" y="1446"/>
                    </a:cubicBezTo>
                    <a:lnTo>
                      <a:pt x="638" y="1516"/>
                    </a:lnTo>
                    <a:close/>
                    <a:moveTo>
                      <a:pt x="792" y="1231"/>
                    </a:moveTo>
                    <a:cubicBezTo>
                      <a:pt x="516" y="1069"/>
                      <a:pt x="516" y="1069"/>
                      <a:pt x="516" y="1069"/>
                    </a:cubicBezTo>
                    <a:cubicBezTo>
                      <a:pt x="516" y="756"/>
                      <a:pt x="516" y="756"/>
                      <a:pt x="516" y="756"/>
                    </a:cubicBezTo>
                    <a:cubicBezTo>
                      <a:pt x="792" y="594"/>
                      <a:pt x="792" y="594"/>
                      <a:pt x="792" y="594"/>
                    </a:cubicBezTo>
                    <a:cubicBezTo>
                      <a:pt x="1063" y="756"/>
                      <a:pt x="1063" y="756"/>
                      <a:pt x="1063" y="756"/>
                    </a:cubicBezTo>
                    <a:cubicBezTo>
                      <a:pt x="1063" y="1069"/>
                      <a:pt x="1063" y="1069"/>
                      <a:pt x="1063" y="1069"/>
                    </a:cubicBezTo>
                    <a:lnTo>
                      <a:pt x="792" y="1231"/>
                    </a:lnTo>
                    <a:close/>
                    <a:moveTo>
                      <a:pt x="1276" y="477"/>
                    </a:moveTo>
                    <a:cubicBezTo>
                      <a:pt x="1407" y="403"/>
                      <a:pt x="1407" y="403"/>
                      <a:pt x="1407" y="403"/>
                    </a:cubicBezTo>
                    <a:cubicBezTo>
                      <a:pt x="1538" y="477"/>
                      <a:pt x="1538" y="477"/>
                      <a:pt x="1538" y="477"/>
                    </a:cubicBezTo>
                    <a:cubicBezTo>
                      <a:pt x="1538" y="631"/>
                      <a:pt x="1538" y="631"/>
                      <a:pt x="1538" y="631"/>
                    </a:cubicBezTo>
                    <a:cubicBezTo>
                      <a:pt x="1407" y="705"/>
                      <a:pt x="1407" y="705"/>
                      <a:pt x="1407" y="705"/>
                    </a:cubicBezTo>
                    <a:cubicBezTo>
                      <a:pt x="1276" y="631"/>
                      <a:pt x="1276" y="631"/>
                      <a:pt x="1276" y="631"/>
                    </a:cubicBezTo>
                    <a:lnTo>
                      <a:pt x="1276" y="477"/>
                    </a:lnTo>
                    <a:close/>
                    <a:moveTo>
                      <a:pt x="659" y="118"/>
                    </a:moveTo>
                    <a:cubicBezTo>
                      <a:pt x="793" y="44"/>
                      <a:pt x="793" y="44"/>
                      <a:pt x="793" y="44"/>
                    </a:cubicBezTo>
                    <a:cubicBezTo>
                      <a:pt x="921" y="118"/>
                      <a:pt x="921" y="118"/>
                      <a:pt x="921" y="118"/>
                    </a:cubicBezTo>
                    <a:cubicBezTo>
                      <a:pt x="921" y="270"/>
                      <a:pt x="921" y="270"/>
                      <a:pt x="921" y="270"/>
                    </a:cubicBezTo>
                    <a:cubicBezTo>
                      <a:pt x="793" y="341"/>
                      <a:pt x="793" y="341"/>
                      <a:pt x="793" y="341"/>
                    </a:cubicBezTo>
                    <a:cubicBezTo>
                      <a:pt x="659" y="270"/>
                      <a:pt x="659" y="270"/>
                      <a:pt x="659" y="270"/>
                    </a:cubicBezTo>
                    <a:lnTo>
                      <a:pt x="659" y="118"/>
                    </a:lnTo>
                    <a:close/>
                    <a:moveTo>
                      <a:pt x="44" y="477"/>
                    </a:moveTo>
                    <a:cubicBezTo>
                      <a:pt x="175" y="403"/>
                      <a:pt x="175" y="403"/>
                      <a:pt x="175" y="403"/>
                    </a:cubicBezTo>
                    <a:cubicBezTo>
                      <a:pt x="306" y="477"/>
                      <a:pt x="306" y="477"/>
                      <a:pt x="306" y="477"/>
                    </a:cubicBezTo>
                    <a:cubicBezTo>
                      <a:pt x="306" y="631"/>
                      <a:pt x="306" y="631"/>
                      <a:pt x="306" y="631"/>
                    </a:cubicBezTo>
                    <a:cubicBezTo>
                      <a:pt x="175" y="705"/>
                      <a:pt x="175" y="705"/>
                      <a:pt x="175" y="705"/>
                    </a:cubicBezTo>
                    <a:cubicBezTo>
                      <a:pt x="44" y="631"/>
                      <a:pt x="44" y="631"/>
                      <a:pt x="44" y="631"/>
                    </a:cubicBezTo>
                    <a:lnTo>
                      <a:pt x="44" y="477"/>
                    </a:lnTo>
                    <a:close/>
                    <a:moveTo>
                      <a:pt x="306" y="1348"/>
                    </a:moveTo>
                    <a:cubicBezTo>
                      <a:pt x="175" y="1425"/>
                      <a:pt x="175" y="1425"/>
                      <a:pt x="175" y="1425"/>
                    </a:cubicBezTo>
                    <a:cubicBezTo>
                      <a:pt x="44" y="1348"/>
                      <a:pt x="44" y="1348"/>
                      <a:pt x="44" y="1348"/>
                    </a:cubicBezTo>
                    <a:cubicBezTo>
                      <a:pt x="44" y="1197"/>
                      <a:pt x="44" y="1197"/>
                      <a:pt x="44" y="1197"/>
                    </a:cubicBezTo>
                    <a:cubicBezTo>
                      <a:pt x="175" y="1123"/>
                      <a:pt x="175" y="1123"/>
                      <a:pt x="175" y="1123"/>
                    </a:cubicBezTo>
                    <a:cubicBezTo>
                      <a:pt x="306" y="1197"/>
                      <a:pt x="306" y="1197"/>
                      <a:pt x="306" y="1197"/>
                    </a:cubicBezTo>
                    <a:lnTo>
                      <a:pt x="306" y="1348"/>
                    </a:lnTo>
                    <a:close/>
                    <a:moveTo>
                      <a:pt x="921" y="1707"/>
                    </a:moveTo>
                    <a:cubicBezTo>
                      <a:pt x="793" y="1781"/>
                      <a:pt x="793" y="1781"/>
                      <a:pt x="793" y="1781"/>
                    </a:cubicBezTo>
                    <a:cubicBezTo>
                      <a:pt x="659" y="1708"/>
                      <a:pt x="659" y="1708"/>
                      <a:pt x="659" y="1708"/>
                    </a:cubicBezTo>
                    <a:cubicBezTo>
                      <a:pt x="659" y="1556"/>
                      <a:pt x="659" y="1556"/>
                      <a:pt x="659" y="1556"/>
                    </a:cubicBezTo>
                    <a:cubicBezTo>
                      <a:pt x="660" y="1554"/>
                      <a:pt x="660" y="1554"/>
                      <a:pt x="660" y="1554"/>
                    </a:cubicBezTo>
                    <a:cubicBezTo>
                      <a:pt x="793" y="1484"/>
                      <a:pt x="793" y="1484"/>
                      <a:pt x="793" y="1484"/>
                    </a:cubicBezTo>
                    <a:cubicBezTo>
                      <a:pt x="921" y="1555"/>
                      <a:pt x="921" y="1555"/>
                      <a:pt x="921" y="1555"/>
                    </a:cubicBezTo>
                    <a:lnTo>
                      <a:pt x="921" y="1707"/>
                    </a:lnTo>
                    <a:close/>
                    <a:moveTo>
                      <a:pt x="1538" y="1348"/>
                    </a:moveTo>
                    <a:cubicBezTo>
                      <a:pt x="1407" y="1425"/>
                      <a:pt x="1407" y="1425"/>
                      <a:pt x="1407" y="1425"/>
                    </a:cubicBezTo>
                    <a:cubicBezTo>
                      <a:pt x="1276" y="1348"/>
                      <a:pt x="1276" y="1348"/>
                      <a:pt x="1276" y="1348"/>
                    </a:cubicBezTo>
                    <a:cubicBezTo>
                      <a:pt x="1276" y="1197"/>
                      <a:pt x="1276" y="1197"/>
                      <a:pt x="1276" y="1197"/>
                    </a:cubicBezTo>
                    <a:cubicBezTo>
                      <a:pt x="1407" y="1123"/>
                      <a:pt x="1407" y="1123"/>
                      <a:pt x="1407" y="1123"/>
                    </a:cubicBezTo>
                    <a:cubicBezTo>
                      <a:pt x="1538" y="1197"/>
                      <a:pt x="1538" y="1197"/>
                      <a:pt x="1538" y="1197"/>
                    </a:cubicBezTo>
                    <a:lnTo>
                      <a:pt x="1538" y="1348"/>
                    </a:lnTo>
                    <a:close/>
                  </a:path>
                </a:pathLst>
              </a:custGeom>
              <a:solidFill>
                <a:srgbClr val="B94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sp>
        <p:nvSpPr>
          <p:cNvPr id="10" name="Oval 20">
            <a:extLst>
              <a:ext uri="{FF2B5EF4-FFF2-40B4-BE49-F238E27FC236}">
                <a16:creationId xmlns:a16="http://schemas.microsoft.com/office/drawing/2014/main" id="{D2C94C9F-E262-BF0E-50DC-7C93F1761027}"/>
              </a:ext>
            </a:extLst>
          </p:cNvPr>
          <p:cNvSpPr>
            <a:spLocks noChangeAspect="1" noChangeArrowheads="1"/>
          </p:cNvSpPr>
          <p:nvPr/>
        </p:nvSpPr>
        <p:spPr bwMode="gray">
          <a:xfrm>
            <a:off x="468046" y="1106566"/>
            <a:ext cx="315891" cy="315891"/>
          </a:xfrm>
          <a:prstGeom prst="ellipse">
            <a:avLst/>
          </a:prstGeom>
          <a:solidFill>
            <a:srgbClr val="B94F4B"/>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grpSp>
        <p:nvGrpSpPr>
          <p:cNvPr id="26" name="Group 25">
            <a:extLst>
              <a:ext uri="{FF2B5EF4-FFF2-40B4-BE49-F238E27FC236}">
                <a16:creationId xmlns:a16="http://schemas.microsoft.com/office/drawing/2014/main" id="{DF512077-EF02-3936-5236-E5AE3A0F01E1}"/>
              </a:ext>
            </a:extLst>
          </p:cNvPr>
          <p:cNvGrpSpPr/>
          <p:nvPr/>
        </p:nvGrpSpPr>
        <p:grpSpPr>
          <a:xfrm>
            <a:off x="566486" y="2724894"/>
            <a:ext cx="4411914" cy="3679925"/>
            <a:chOff x="566486" y="2729310"/>
            <a:chExt cx="4411914" cy="3339018"/>
          </a:xfrm>
        </p:grpSpPr>
        <p:cxnSp>
          <p:nvCxnSpPr>
            <p:cNvPr id="24" name="Straight Connector 23">
              <a:extLst>
                <a:ext uri="{FF2B5EF4-FFF2-40B4-BE49-F238E27FC236}">
                  <a16:creationId xmlns:a16="http://schemas.microsoft.com/office/drawing/2014/main" id="{89BB5509-13EB-7D9F-AF17-07DA9B5E3785}"/>
                </a:ext>
              </a:extLst>
            </p:cNvPr>
            <p:cNvCxnSpPr>
              <a:cxnSpLocks/>
            </p:cNvCxnSpPr>
            <p:nvPr/>
          </p:nvCxnSpPr>
          <p:spPr>
            <a:xfrm>
              <a:off x="566486" y="2729310"/>
              <a:ext cx="4411914" cy="0"/>
            </a:xfrm>
            <a:prstGeom prst="line">
              <a:avLst/>
            </a:prstGeom>
            <a:ln w="28575">
              <a:solidFill>
                <a:srgbClr val="CD9F8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163A04-A384-B6B9-E7FA-8BB29B5C4206}"/>
                </a:ext>
              </a:extLst>
            </p:cNvPr>
            <p:cNvCxnSpPr/>
            <p:nvPr/>
          </p:nvCxnSpPr>
          <p:spPr>
            <a:xfrm>
              <a:off x="566486" y="6068328"/>
              <a:ext cx="4411914" cy="0"/>
            </a:xfrm>
            <a:prstGeom prst="line">
              <a:avLst/>
            </a:prstGeom>
            <a:ln w="28575">
              <a:solidFill>
                <a:srgbClr val="9B4E4A">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29" name="直線コネクタ 31">
            <a:extLst>
              <a:ext uri="{FF2B5EF4-FFF2-40B4-BE49-F238E27FC236}">
                <a16:creationId xmlns:a16="http://schemas.microsoft.com/office/drawing/2014/main" id="{005CB118-EB6E-A835-30A1-5C96354D8814}"/>
              </a:ext>
            </a:extLst>
          </p:cNvPr>
          <p:cNvCxnSpPr>
            <a:cxnSpLocks/>
          </p:cNvCxnSpPr>
          <p:nvPr/>
        </p:nvCxnSpPr>
        <p:spPr>
          <a:xfrm>
            <a:off x="8512838" y="1759455"/>
            <a:ext cx="0" cy="4645364"/>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64A6FD4C-BD1C-9B3D-5EB6-FFC7D02B083F}"/>
              </a:ext>
            </a:extLst>
          </p:cNvPr>
          <p:cNvSpPr/>
          <p:nvPr/>
        </p:nvSpPr>
        <p:spPr bwMode="gray">
          <a:xfrm>
            <a:off x="5400165" y="1193799"/>
            <a:ext cx="6225348" cy="467124"/>
          </a:xfrm>
          <a:prstGeom prst="roundRect">
            <a:avLst>
              <a:gd name="adj" fmla="val 50000"/>
            </a:avLst>
          </a:prstGeom>
          <a:solidFill>
            <a:srgbClr val="FFFFFF"/>
          </a:solidFill>
          <a:ln w="38100">
            <a:solidFill>
              <a:srgbClr val="B94F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BIZ UDPゴシック" panose="020B0400000000000000" pitchFamily="50" charset="-128"/>
                <a:ea typeface="BIZ UDPゴシック" panose="020B0400000000000000" pitchFamily="50" charset="-128"/>
              </a:rPr>
              <a:t>具体的には・・・</a:t>
            </a:r>
            <a:endParaRPr kumimoji="1" lang="en-US" sz="2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348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B59DE-7C61-F0E9-DFDB-72F8EBA5B044}"/>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CA1AE7E-279A-4360-F9BB-2653766487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CCA1AE7E-279A-4360-F9BB-2653766487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21">
            <a:extLst>
              <a:ext uri="{FF2B5EF4-FFF2-40B4-BE49-F238E27FC236}">
                <a16:creationId xmlns:a16="http://schemas.microsoft.com/office/drawing/2014/main" id="{53CA3B4C-D1A4-5008-959B-81468910369E}"/>
              </a:ext>
            </a:extLst>
          </p:cNvPr>
          <p:cNvSpPr/>
          <p:nvPr/>
        </p:nvSpPr>
        <p:spPr>
          <a:xfrm>
            <a:off x="594494" y="1977825"/>
            <a:ext cx="10606915"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リテラシーの全体像（５つの能力領域）</a:t>
            </a:r>
          </a:p>
        </p:txBody>
      </p:sp>
      <p:sp>
        <p:nvSpPr>
          <p:cNvPr id="42" name="正方形/長方形 1">
            <a:extLst>
              <a:ext uri="{FF2B5EF4-FFF2-40B4-BE49-F238E27FC236}">
                <a16:creationId xmlns:a16="http://schemas.microsoft.com/office/drawing/2014/main" id="{FA2A2F82-29DF-19C7-205A-13EAC4C26F3B}"/>
              </a:ext>
            </a:extLst>
          </p:cNvPr>
          <p:cNvSpPr/>
          <p:nvPr/>
        </p:nvSpPr>
        <p:spPr>
          <a:xfrm>
            <a:off x="594494" y="3790097"/>
            <a:ext cx="10606906"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到達レベルの評価</a:t>
            </a:r>
          </a:p>
        </p:txBody>
      </p:sp>
      <p:sp>
        <p:nvSpPr>
          <p:cNvPr id="2" name="正方形/長方形 24">
            <a:extLst>
              <a:ext uri="{FF2B5EF4-FFF2-40B4-BE49-F238E27FC236}">
                <a16:creationId xmlns:a16="http://schemas.microsoft.com/office/drawing/2014/main" id="{02F541C1-6833-678A-B90B-7293B99F505D}"/>
              </a:ext>
            </a:extLst>
          </p:cNvPr>
          <p:cNvSpPr/>
          <p:nvPr/>
        </p:nvSpPr>
        <p:spPr>
          <a:xfrm>
            <a:off x="594494" y="2883961"/>
            <a:ext cx="10606915" cy="783816"/>
          </a:xfrm>
          <a:prstGeom prst="roundRect">
            <a:avLst>
              <a:gd name="adj" fmla="val 13779"/>
            </a:avLst>
          </a:prstGeom>
          <a:solidFill>
            <a:srgbClr val="FF862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marL="0" lvl="2"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リテラシーの２２の能力と到達レベル</a:t>
            </a:r>
            <a:endParaRPr kumimoji="1" lang="ja-JP"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32008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4F38D09-FED8-0A38-32C8-8E711539DCC5}"/>
              </a:ext>
            </a:extLst>
          </p:cNvPr>
          <p:cNvGraphicFramePr>
            <a:graphicFrameLocks noChangeAspect="1"/>
          </p:cNvGraphicFramePr>
          <p:nvPr>
            <p:custDataLst>
              <p:tags r:id="rId1"/>
            </p:custDataLst>
            <p:extLst>
              <p:ext uri="{D42A27DB-BD31-4B8C-83A1-F6EECF244321}">
                <p14:modId xmlns:p14="http://schemas.microsoft.com/office/powerpoint/2010/main" val="34158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84F38D09-FED8-0A38-32C8-8E711539DC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正方形/長方形 16">
            <a:extLst>
              <a:ext uri="{FF2B5EF4-FFF2-40B4-BE49-F238E27FC236}">
                <a16:creationId xmlns:a16="http://schemas.microsoft.com/office/drawing/2014/main" id="{AD2A9BC2-D5CB-19C6-57A7-9830502444EE}"/>
              </a:ext>
            </a:extLst>
          </p:cNvPr>
          <p:cNvSpPr/>
          <p:nvPr/>
        </p:nvSpPr>
        <p:spPr>
          <a:xfrm>
            <a:off x="1686296" y="1202554"/>
            <a:ext cx="9939217" cy="709118"/>
          </a:xfrm>
          <a:prstGeom prst="rect">
            <a:avLst/>
          </a:prstGeom>
          <a:solidFill>
            <a:srgbClr val="DAE5BE"/>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データや情報を</a:t>
            </a:r>
            <a:br>
              <a:rPr kumimoji="0" lang="en-US" altLang="ja-JP"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検索・管理する力</a:t>
            </a:r>
            <a:endParaRPr kumimoji="0" 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正方形/長方形 28">
            <a:extLst>
              <a:ext uri="{FF2B5EF4-FFF2-40B4-BE49-F238E27FC236}">
                <a16:creationId xmlns:a16="http://schemas.microsoft.com/office/drawing/2014/main" id="{693FC225-CE5A-E11E-2F83-17CB581A1294}"/>
              </a:ext>
            </a:extLst>
          </p:cNvPr>
          <p:cNvSpPr/>
          <p:nvPr/>
        </p:nvSpPr>
        <p:spPr>
          <a:xfrm>
            <a:off x="1686296" y="1961134"/>
            <a:ext cx="9939217" cy="1157863"/>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自分の身を</a:t>
            </a:r>
            <a:br>
              <a:rPr kumimoji="0" lang="en-US" altLang="ja-JP"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自分で守る力</a:t>
            </a:r>
            <a:endParaRPr kumimoji="0" 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3" name="正方形/長方形 346">
            <a:extLst>
              <a:ext uri="{FF2B5EF4-FFF2-40B4-BE49-F238E27FC236}">
                <a16:creationId xmlns:a16="http://schemas.microsoft.com/office/drawing/2014/main" id="{48616897-A6FA-0CCD-C6BC-DB3601434289}"/>
              </a:ext>
            </a:extLst>
          </p:cNvPr>
          <p:cNvSpPr/>
          <p:nvPr/>
        </p:nvSpPr>
        <p:spPr>
          <a:xfrm>
            <a:off x="1686296" y="3168458"/>
            <a:ext cx="9939217" cy="1382236"/>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r>
              <a:rPr kumimoji="0" lang="ja-JP" alt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他者や社会と</a:t>
            </a:r>
            <a:br>
              <a:rPr kumimoji="0" lang="en-US" altLang="ja-JP"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関わる力</a:t>
            </a:r>
            <a:endParaRPr kumimoji="0" 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2" name="正方形/長方形 196">
            <a:extLst>
              <a:ext uri="{FF2B5EF4-FFF2-40B4-BE49-F238E27FC236}">
                <a16:creationId xmlns:a16="http://schemas.microsoft.com/office/drawing/2014/main" id="{0BCA9A15-BDDE-5375-4A58-A602DE4AA7A3}"/>
              </a:ext>
            </a:extLst>
          </p:cNvPr>
          <p:cNvSpPr/>
          <p:nvPr/>
        </p:nvSpPr>
        <p:spPr>
          <a:xfrm>
            <a:off x="1686296" y="4600155"/>
            <a:ext cx="9939217" cy="933490"/>
          </a:xfrm>
          <a:prstGeom prst="rect">
            <a:avLst/>
          </a:prstGeom>
          <a:solidFill>
            <a:srgbClr val="FADCB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a:t>
            </a:r>
            <a:br>
              <a:rPr kumimoji="0" lang="en-US" altLang="ja-JP"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コンテンツを</a:t>
            </a:r>
            <a:br>
              <a:rPr kumimoji="0" lang="en-US" altLang="ja-JP"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作る力</a:t>
            </a:r>
            <a:endParaRPr kumimoji="0" lang="en-US" sz="15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7" name="正方形/長方形 234">
            <a:extLst>
              <a:ext uri="{FF2B5EF4-FFF2-40B4-BE49-F238E27FC236}">
                <a16:creationId xmlns:a16="http://schemas.microsoft.com/office/drawing/2014/main" id="{A7ABC7DE-AADC-8CC9-B68B-786E239357AB}"/>
              </a:ext>
            </a:extLst>
          </p:cNvPr>
          <p:cNvSpPr/>
          <p:nvPr/>
        </p:nvSpPr>
        <p:spPr>
          <a:xfrm>
            <a:off x="1686296" y="5583106"/>
            <a:ext cx="9939217" cy="933484"/>
          </a:xfrm>
          <a:prstGeom prst="rect">
            <a:avLst/>
          </a:prstGeom>
          <a:solidFill>
            <a:srgbClr val="F1DCDB"/>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r>
              <a:rPr kumimoji="0" lang="ja-JP" alt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a:t>
            </a:r>
            <a:br>
              <a:rPr kumimoji="0" lang="en-US" altLang="ja-JP"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困りごとを</a:t>
            </a:r>
            <a:br>
              <a:rPr kumimoji="0" lang="en-US" altLang="ja-JP"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解決する力</a:t>
            </a:r>
            <a:endParaRPr kumimoji="0" lang="en-US" altLang="ja-JP"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7" name="Group 6">
            <a:extLst>
              <a:ext uri="{FF2B5EF4-FFF2-40B4-BE49-F238E27FC236}">
                <a16:creationId xmlns:a16="http://schemas.microsoft.com/office/drawing/2014/main" id="{53BE9832-0F7F-813E-0C2B-3E69D24184E7}"/>
              </a:ext>
            </a:extLst>
          </p:cNvPr>
          <p:cNvGrpSpPr/>
          <p:nvPr/>
        </p:nvGrpSpPr>
        <p:grpSpPr>
          <a:xfrm>
            <a:off x="3573993" y="942480"/>
            <a:ext cx="8051519" cy="183803"/>
            <a:chOff x="3475106" y="1025951"/>
            <a:chExt cx="8087254" cy="183803"/>
          </a:xfrm>
        </p:grpSpPr>
        <p:sp>
          <p:nvSpPr>
            <p:cNvPr id="8" name="正方形/長方形 15">
              <a:extLst>
                <a:ext uri="{FF2B5EF4-FFF2-40B4-BE49-F238E27FC236}">
                  <a16:creationId xmlns:a16="http://schemas.microsoft.com/office/drawing/2014/main" id="{DD24473D-1DCA-E804-F227-D76875074941}"/>
                </a:ext>
              </a:extLst>
            </p:cNvPr>
            <p:cNvSpPr/>
            <p:nvPr/>
          </p:nvSpPr>
          <p:spPr>
            <a:xfrm>
              <a:off x="3475106" y="1025951"/>
              <a:ext cx="8087254"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22</a:t>
              </a:r>
              <a:r>
                <a:rPr kumimoji="1" lang="ja-JP" altLang="en-US" sz="15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の能力</a:t>
              </a:r>
            </a:p>
          </p:txBody>
        </p:sp>
        <p:cxnSp>
          <p:nvCxnSpPr>
            <p:cNvPr id="10" name="直線コネクタ 135">
              <a:extLst>
                <a:ext uri="{FF2B5EF4-FFF2-40B4-BE49-F238E27FC236}">
                  <a16:creationId xmlns:a16="http://schemas.microsoft.com/office/drawing/2014/main" id="{FD5FC646-8197-2983-AD48-2D3F3882F416}"/>
                </a:ext>
              </a:extLst>
            </p:cNvPr>
            <p:cNvCxnSpPr/>
            <p:nvPr/>
          </p:nvCxnSpPr>
          <p:spPr>
            <a:xfrm>
              <a:off x="3475106" y="1209754"/>
              <a:ext cx="8087253" cy="0"/>
            </a:xfrm>
            <a:prstGeom prst="line">
              <a:avLst/>
            </a:prstGeom>
            <a:ln w="9525"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CC425E6-4D89-61FB-18B0-FD7060F786BE}"/>
              </a:ext>
            </a:extLst>
          </p:cNvPr>
          <p:cNvGrpSpPr/>
          <p:nvPr/>
        </p:nvGrpSpPr>
        <p:grpSpPr>
          <a:xfrm>
            <a:off x="3573991" y="1234192"/>
            <a:ext cx="8051522" cy="645842"/>
            <a:chOff x="3573991" y="1234192"/>
            <a:chExt cx="8051522" cy="645842"/>
          </a:xfrm>
        </p:grpSpPr>
        <p:sp>
          <p:nvSpPr>
            <p:cNvPr id="19" name="正方形/長方形 23">
              <a:extLst>
                <a:ext uri="{FF2B5EF4-FFF2-40B4-BE49-F238E27FC236}">
                  <a16:creationId xmlns:a16="http://schemas.microsoft.com/office/drawing/2014/main" id="{EA0065DA-FC70-CA7E-3DEE-0C2415078757}"/>
                </a:ext>
              </a:extLst>
            </p:cNvPr>
            <p:cNvSpPr/>
            <p:nvPr/>
          </p:nvSpPr>
          <p:spPr>
            <a:xfrm>
              <a:off x="3949569" y="1467523"/>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nchorCtr="0">
              <a:noAutofit/>
            </a:bodyPr>
            <a:lstStyle/>
            <a:p>
              <a:r>
                <a:rPr kumimoji="1" lang="ja-JP" altLang="en-US"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インターネットでは自分が好きな情報や同じ意見に触れやすいことを理解し、本当に信頼できる情報かを確認する</a:t>
              </a:r>
              <a:endParaRPr kumimoji="1" lang="en-US"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正方形/長方形 19">
              <a:extLst>
                <a:ext uri="{FF2B5EF4-FFF2-40B4-BE49-F238E27FC236}">
                  <a16:creationId xmlns:a16="http://schemas.microsoft.com/office/drawing/2014/main" id="{B42D92C3-3F5A-5CB6-3660-A472AF92B0A0}"/>
                </a:ext>
              </a:extLst>
            </p:cNvPr>
            <p:cNvSpPr/>
            <p:nvPr/>
          </p:nvSpPr>
          <p:spPr>
            <a:xfrm>
              <a:off x="3949569" y="1243151"/>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lvl="0">
                <a:defRPr/>
              </a:pPr>
              <a:r>
                <a:rPr kumimoji="1" lang="ja-JP" altLang="en-US"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インターネット検索の仕組みを知って、必要な情報を探すための方法を理解する</a:t>
              </a:r>
              <a:endParaRPr kumimoji="1" lang="en-US" altLang="ja-JP"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lvl="0">
                <a:defRPr/>
              </a:pPr>
              <a:endParaRPr kumimoji="1" lang="en-US" altLang="ja-JP"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lvl="0">
                <a:defRPr/>
              </a:pPr>
              <a:endParaRPr kumimoji="1" lang="ja-JP" altLang="en-US" sz="120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 name="正方形/長方形 27">
              <a:extLst>
                <a:ext uri="{FF2B5EF4-FFF2-40B4-BE49-F238E27FC236}">
                  <a16:creationId xmlns:a16="http://schemas.microsoft.com/office/drawing/2014/main" id="{41FCF6C8-F48C-D76F-48F9-41C3ED835217}"/>
                </a:ext>
              </a:extLst>
            </p:cNvPr>
            <p:cNvSpPr/>
            <p:nvPr/>
          </p:nvSpPr>
          <p:spPr>
            <a:xfrm>
              <a:off x="3949569" y="1691896"/>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見つけたデータや情報を保存し、整理して管理する</a:t>
              </a:r>
            </a:p>
          </p:txBody>
        </p:sp>
        <p:sp>
          <p:nvSpPr>
            <p:cNvPr id="24" name="楕円 18">
              <a:extLst>
                <a:ext uri="{FF2B5EF4-FFF2-40B4-BE49-F238E27FC236}">
                  <a16:creationId xmlns:a16="http://schemas.microsoft.com/office/drawing/2014/main" id="{25A14295-BCBF-ED55-B5E3-FBD9C53164E7}"/>
                </a:ext>
              </a:extLst>
            </p:cNvPr>
            <p:cNvSpPr/>
            <p:nvPr/>
          </p:nvSpPr>
          <p:spPr>
            <a:xfrm>
              <a:off x="3573991" y="1234192"/>
              <a:ext cx="332496" cy="197097"/>
            </a:xfrm>
            <a:prstGeom prst="ellipse">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a-1</a:t>
              </a:r>
            </a:p>
          </p:txBody>
        </p:sp>
        <p:sp>
          <p:nvSpPr>
            <p:cNvPr id="27" name="楕円 22">
              <a:extLst>
                <a:ext uri="{FF2B5EF4-FFF2-40B4-BE49-F238E27FC236}">
                  <a16:creationId xmlns:a16="http://schemas.microsoft.com/office/drawing/2014/main" id="{479110BD-BEBE-BA89-69F2-CE369D495E0C}"/>
                </a:ext>
              </a:extLst>
            </p:cNvPr>
            <p:cNvSpPr/>
            <p:nvPr/>
          </p:nvSpPr>
          <p:spPr>
            <a:xfrm>
              <a:off x="3573991" y="1458564"/>
              <a:ext cx="332496" cy="197097"/>
            </a:xfrm>
            <a:prstGeom prst="ellipse">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a-2</a:t>
              </a:r>
            </a:p>
          </p:txBody>
        </p:sp>
        <p:sp>
          <p:nvSpPr>
            <p:cNvPr id="28" name="楕円 26">
              <a:extLst>
                <a:ext uri="{FF2B5EF4-FFF2-40B4-BE49-F238E27FC236}">
                  <a16:creationId xmlns:a16="http://schemas.microsoft.com/office/drawing/2014/main" id="{9B569B43-FE82-0162-BE59-56FDE490FD29}"/>
                </a:ext>
              </a:extLst>
            </p:cNvPr>
            <p:cNvSpPr/>
            <p:nvPr/>
          </p:nvSpPr>
          <p:spPr>
            <a:xfrm>
              <a:off x="3573991" y="1682937"/>
              <a:ext cx="332496" cy="197097"/>
            </a:xfrm>
            <a:prstGeom prst="ellipse">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a-3</a:t>
              </a:r>
            </a:p>
          </p:txBody>
        </p:sp>
        <p:cxnSp>
          <p:nvCxnSpPr>
            <p:cNvPr id="29" name="直線コネクタ 135">
              <a:extLst>
                <a:ext uri="{FF2B5EF4-FFF2-40B4-BE49-F238E27FC236}">
                  <a16:creationId xmlns:a16="http://schemas.microsoft.com/office/drawing/2014/main" id="{A174D869-8FBE-F6ED-88FC-2A0746436EE3}"/>
                </a:ext>
              </a:extLst>
            </p:cNvPr>
            <p:cNvCxnSpPr/>
            <p:nvPr/>
          </p:nvCxnSpPr>
          <p:spPr>
            <a:xfrm>
              <a:off x="3949569" y="1444927"/>
              <a:ext cx="7675944" cy="0"/>
            </a:xfrm>
            <a:prstGeom prst="line">
              <a:avLst/>
            </a:prstGeom>
            <a:ln w="6350" cap="rnd" cmpd="sng" algn="ctr">
              <a:solidFill>
                <a:srgbClr val="9DBB53"/>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135">
              <a:extLst>
                <a:ext uri="{FF2B5EF4-FFF2-40B4-BE49-F238E27FC236}">
                  <a16:creationId xmlns:a16="http://schemas.microsoft.com/office/drawing/2014/main" id="{DEB39D5A-780B-DDFE-1544-8168605D536B}"/>
                </a:ext>
              </a:extLst>
            </p:cNvPr>
            <p:cNvCxnSpPr/>
            <p:nvPr/>
          </p:nvCxnSpPr>
          <p:spPr>
            <a:xfrm>
              <a:off x="3949569" y="1669300"/>
              <a:ext cx="7675944" cy="0"/>
            </a:xfrm>
            <a:prstGeom prst="line">
              <a:avLst/>
            </a:prstGeom>
            <a:ln w="6350" cap="rnd" cmpd="sng" algn="ctr">
              <a:solidFill>
                <a:srgbClr val="9DBB53"/>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正方形/長方形 35">
            <a:extLst>
              <a:ext uri="{FF2B5EF4-FFF2-40B4-BE49-F238E27FC236}">
                <a16:creationId xmlns:a16="http://schemas.microsoft.com/office/drawing/2014/main" id="{5C901B96-E7F7-BA1B-9A50-3D55752BFC43}"/>
              </a:ext>
            </a:extLst>
          </p:cNvPr>
          <p:cNvSpPr/>
          <p:nvPr/>
        </p:nvSpPr>
        <p:spPr>
          <a:xfrm>
            <a:off x="3949569" y="2226104"/>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インターネットにある違法・有害情報やニセ・誤情報に気をつけて、どう対処するかを学ぶ</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1" name="正方形/長方形 39">
            <a:extLst>
              <a:ext uri="{FF2B5EF4-FFF2-40B4-BE49-F238E27FC236}">
                <a16:creationId xmlns:a16="http://schemas.microsoft.com/office/drawing/2014/main" id="{7BB03745-3C7B-E0B3-8627-D979DF17D47F}"/>
              </a:ext>
            </a:extLst>
          </p:cNvPr>
          <p:cNvSpPr/>
          <p:nvPr/>
        </p:nvSpPr>
        <p:spPr>
          <a:xfrm>
            <a:off x="3949569" y="2450476"/>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インターネットでの振る舞いが問題になることがあるから、どうしたらトラブルにならないかを考えながら使う</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3" name="正方形/長方形 43">
            <a:extLst>
              <a:ext uri="{FF2B5EF4-FFF2-40B4-BE49-F238E27FC236}">
                <a16:creationId xmlns:a16="http://schemas.microsoft.com/office/drawing/2014/main" id="{90C91D79-A4C8-03F8-C374-DEA2F5E67DF5}"/>
              </a:ext>
            </a:extLst>
          </p:cNvPr>
          <p:cNvSpPr/>
          <p:nvPr/>
        </p:nvSpPr>
        <p:spPr>
          <a:xfrm>
            <a:off x="3949569" y="2674849"/>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インターネットやスマホ・</a:t>
            </a:r>
            <a:r>
              <a:rPr kumimoji="1" lang="en-US" altLang="ja-JP"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を使うときに、体や心の健康を保つ方法を知る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4" name="正方形/長方形 47">
            <a:extLst>
              <a:ext uri="{FF2B5EF4-FFF2-40B4-BE49-F238E27FC236}">
                <a16:creationId xmlns:a16="http://schemas.microsoft.com/office/drawing/2014/main" id="{A9781205-83B3-4ED0-AF87-FFC314E51177}"/>
              </a:ext>
            </a:extLst>
          </p:cNvPr>
          <p:cNvSpPr/>
          <p:nvPr/>
        </p:nvSpPr>
        <p:spPr>
          <a:xfrm>
            <a:off x="3949569" y="2899222"/>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デジタル技術が環境にどう影響するかを考え、環境を守るためにできることを理解する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5" name="正方形/長方形 31">
            <a:extLst>
              <a:ext uri="{FF2B5EF4-FFF2-40B4-BE49-F238E27FC236}">
                <a16:creationId xmlns:a16="http://schemas.microsoft.com/office/drawing/2014/main" id="{8C4D454D-CE01-2911-7CC7-AB683FA5FEBA}"/>
              </a:ext>
            </a:extLst>
          </p:cNvPr>
          <p:cNvSpPr/>
          <p:nvPr/>
        </p:nvSpPr>
        <p:spPr>
          <a:xfrm>
            <a:off x="3949569" y="2001731"/>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lvl="0">
              <a:defRPr/>
            </a:pPr>
            <a:r>
              <a:rPr kumimoji="1" lang="ja-JP" altLang="en-US" sz="120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商売目的で自分の個人情報が使われることがあるから、スマホ・</a:t>
            </a:r>
            <a:r>
              <a:rPr kumimoji="1" lang="en-US" altLang="ja-JP" sz="120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120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や情報を守る方法を知っておく</a:t>
            </a:r>
          </a:p>
        </p:txBody>
      </p:sp>
      <p:sp>
        <p:nvSpPr>
          <p:cNvPr id="47" name="楕円 34">
            <a:extLst>
              <a:ext uri="{FF2B5EF4-FFF2-40B4-BE49-F238E27FC236}">
                <a16:creationId xmlns:a16="http://schemas.microsoft.com/office/drawing/2014/main" id="{98811A17-9D9B-8415-30DA-5910816140F9}"/>
              </a:ext>
            </a:extLst>
          </p:cNvPr>
          <p:cNvSpPr/>
          <p:nvPr/>
        </p:nvSpPr>
        <p:spPr>
          <a:xfrm>
            <a:off x="3573991" y="2217145"/>
            <a:ext cx="332496" cy="197097"/>
          </a:xfrm>
          <a:prstGeom prst="ellipse">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b-2</a:t>
            </a:r>
          </a:p>
        </p:txBody>
      </p:sp>
      <p:sp>
        <p:nvSpPr>
          <p:cNvPr id="48" name="楕円 38">
            <a:extLst>
              <a:ext uri="{FF2B5EF4-FFF2-40B4-BE49-F238E27FC236}">
                <a16:creationId xmlns:a16="http://schemas.microsoft.com/office/drawing/2014/main" id="{DB6E777A-5ADE-8281-3BDA-7A53575B25D0}"/>
              </a:ext>
            </a:extLst>
          </p:cNvPr>
          <p:cNvSpPr/>
          <p:nvPr/>
        </p:nvSpPr>
        <p:spPr>
          <a:xfrm>
            <a:off x="3573991" y="2441517"/>
            <a:ext cx="332496" cy="197097"/>
          </a:xfrm>
          <a:prstGeom prst="ellipse">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b-3</a:t>
            </a:r>
          </a:p>
        </p:txBody>
      </p:sp>
      <p:sp>
        <p:nvSpPr>
          <p:cNvPr id="51" name="楕円 42">
            <a:extLst>
              <a:ext uri="{FF2B5EF4-FFF2-40B4-BE49-F238E27FC236}">
                <a16:creationId xmlns:a16="http://schemas.microsoft.com/office/drawing/2014/main" id="{FA548B55-9459-CA4D-4B55-F9CF79B34AA1}"/>
              </a:ext>
            </a:extLst>
          </p:cNvPr>
          <p:cNvSpPr/>
          <p:nvPr/>
        </p:nvSpPr>
        <p:spPr>
          <a:xfrm>
            <a:off x="3573991" y="2665890"/>
            <a:ext cx="332496" cy="197097"/>
          </a:xfrm>
          <a:prstGeom prst="ellipse">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b-4</a:t>
            </a:r>
          </a:p>
        </p:txBody>
      </p:sp>
      <p:sp>
        <p:nvSpPr>
          <p:cNvPr id="52" name="楕円 46">
            <a:extLst>
              <a:ext uri="{FF2B5EF4-FFF2-40B4-BE49-F238E27FC236}">
                <a16:creationId xmlns:a16="http://schemas.microsoft.com/office/drawing/2014/main" id="{64C5D64F-237D-5716-D41D-A39E9B842CAC}"/>
              </a:ext>
            </a:extLst>
          </p:cNvPr>
          <p:cNvSpPr/>
          <p:nvPr/>
        </p:nvSpPr>
        <p:spPr>
          <a:xfrm>
            <a:off x="3573991" y="2890263"/>
            <a:ext cx="332496" cy="197097"/>
          </a:xfrm>
          <a:prstGeom prst="ellipse">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b-5</a:t>
            </a:r>
          </a:p>
        </p:txBody>
      </p:sp>
      <p:sp>
        <p:nvSpPr>
          <p:cNvPr id="53" name="楕円 30">
            <a:extLst>
              <a:ext uri="{FF2B5EF4-FFF2-40B4-BE49-F238E27FC236}">
                <a16:creationId xmlns:a16="http://schemas.microsoft.com/office/drawing/2014/main" id="{3F7BB957-F121-4BB8-9948-E7F91B85B37E}"/>
              </a:ext>
            </a:extLst>
          </p:cNvPr>
          <p:cNvSpPr/>
          <p:nvPr/>
        </p:nvSpPr>
        <p:spPr>
          <a:xfrm>
            <a:off x="3573991" y="1992772"/>
            <a:ext cx="332496" cy="197097"/>
          </a:xfrm>
          <a:prstGeom prst="ellipse">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b-1</a:t>
            </a:r>
          </a:p>
        </p:txBody>
      </p:sp>
      <p:cxnSp>
        <p:nvCxnSpPr>
          <p:cNvPr id="55" name="直線コネクタ 135">
            <a:extLst>
              <a:ext uri="{FF2B5EF4-FFF2-40B4-BE49-F238E27FC236}">
                <a16:creationId xmlns:a16="http://schemas.microsoft.com/office/drawing/2014/main" id="{D845BF68-3830-A2E8-03E1-C9B129860E82}"/>
              </a:ext>
            </a:extLst>
          </p:cNvPr>
          <p:cNvCxnSpPr/>
          <p:nvPr/>
        </p:nvCxnSpPr>
        <p:spPr>
          <a:xfrm>
            <a:off x="3949569" y="2203508"/>
            <a:ext cx="7675944" cy="0"/>
          </a:xfrm>
          <a:prstGeom prst="line">
            <a:avLst/>
          </a:prstGeom>
          <a:ln w="6350" cap="rnd" cmpd="sng" algn="ctr">
            <a:solidFill>
              <a:srgbClr val="7E64A4"/>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直線コネクタ 135">
            <a:extLst>
              <a:ext uri="{FF2B5EF4-FFF2-40B4-BE49-F238E27FC236}">
                <a16:creationId xmlns:a16="http://schemas.microsoft.com/office/drawing/2014/main" id="{024EE7D8-022A-008B-B759-B4EFFC4E5132}"/>
              </a:ext>
            </a:extLst>
          </p:cNvPr>
          <p:cNvCxnSpPr/>
          <p:nvPr/>
        </p:nvCxnSpPr>
        <p:spPr>
          <a:xfrm>
            <a:off x="3949569" y="2427880"/>
            <a:ext cx="7675944" cy="0"/>
          </a:xfrm>
          <a:prstGeom prst="line">
            <a:avLst/>
          </a:prstGeom>
          <a:ln w="6350" cap="rnd" cmpd="sng" algn="ctr">
            <a:solidFill>
              <a:srgbClr val="7E64A4"/>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直線コネクタ 135">
            <a:extLst>
              <a:ext uri="{FF2B5EF4-FFF2-40B4-BE49-F238E27FC236}">
                <a16:creationId xmlns:a16="http://schemas.microsoft.com/office/drawing/2014/main" id="{46B29BAE-E6F7-F330-EB1A-A8000151F1D0}"/>
              </a:ext>
            </a:extLst>
          </p:cNvPr>
          <p:cNvCxnSpPr/>
          <p:nvPr/>
        </p:nvCxnSpPr>
        <p:spPr>
          <a:xfrm>
            <a:off x="3949569" y="2652253"/>
            <a:ext cx="7675944" cy="0"/>
          </a:xfrm>
          <a:prstGeom prst="line">
            <a:avLst/>
          </a:prstGeom>
          <a:ln w="6350" cap="rnd" cmpd="sng" algn="ctr">
            <a:solidFill>
              <a:srgbClr val="7E64A4"/>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135">
            <a:extLst>
              <a:ext uri="{FF2B5EF4-FFF2-40B4-BE49-F238E27FC236}">
                <a16:creationId xmlns:a16="http://schemas.microsoft.com/office/drawing/2014/main" id="{68A7A040-EC2E-1100-83BC-ECCDF054E1C9}"/>
              </a:ext>
            </a:extLst>
          </p:cNvPr>
          <p:cNvCxnSpPr/>
          <p:nvPr/>
        </p:nvCxnSpPr>
        <p:spPr>
          <a:xfrm>
            <a:off x="3949569" y="2876625"/>
            <a:ext cx="7675944" cy="0"/>
          </a:xfrm>
          <a:prstGeom prst="line">
            <a:avLst/>
          </a:prstGeom>
          <a:ln w="6350" cap="rnd" cmpd="sng" algn="ctr">
            <a:solidFill>
              <a:srgbClr val="7E64A4"/>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正方形/長方形 55">
            <a:extLst>
              <a:ext uri="{FF2B5EF4-FFF2-40B4-BE49-F238E27FC236}">
                <a16:creationId xmlns:a16="http://schemas.microsoft.com/office/drawing/2014/main" id="{3E957AC2-9CBA-C023-F791-1C8C75927E0D}"/>
              </a:ext>
            </a:extLst>
          </p:cNvPr>
          <p:cNvSpPr/>
          <p:nvPr/>
        </p:nvSpPr>
        <p:spPr>
          <a:xfrm>
            <a:off x="3949569" y="3433428"/>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デジタル技術を活用して、他の人と情報やコンテンツを共有できる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5" name="正方形/長方形 59">
            <a:extLst>
              <a:ext uri="{FF2B5EF4-FFF2-40B4-BE49-F238E27FC236}">
                <a16:creationId xmlns:a16="http://schemas.microsoft.com/office/drawing/2014/main" id="{0A390613-B713-3228-53F9-4495777231C5}"/>
              </a:ext>
            </a:extLst>
          </p:cNvPr>
          <p:cNvSpPr/>
          <p:nvPr/>
        </p:nvSpPr>
        <p:spPr>
          <a:xfrm>
            <a:off x="3949569" y="3657801"/>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デジタルツールやサービスを使って、社会の問題を解決したり、役立つことをする</a:t>
            </a:r>
            <a:endParaRPr kumimoji="1" lang="en-US" sz="12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6" name="正方形/長方形 191">
            <a:extLst>
              <a:ext uri="{FF2B5EF4-FFF2-40B4-BE49-F238E27FC236}">
                <a16:creationId xmlns:a16="http://schemas.microsoft.com/office/drawing/2014/main" id="{D6720CED-94D3-FD46-0D99-E8BCBB3C90B7}"/>
              </a:ext>
            </a:extLst>
          </p:cNvPr>
          <p:cNvSpPr/>
          <p:nvPr/>
        </p:nvSpPr>
        <p:spPr>
          <a:xfrm>
            <a:off x="3949569" y="3882174"/>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デジタルツールを使って、他の人とインターネット上で一緒に作業を進める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7" name="正方形/長方形 193">
            <a:extLst>
              <a:ext uri="{FF2B5EF4-FFF2-40B4-BE49-F238E27FC236}">
                <a16:creationId xmlns:a16="http://schemas.microsoft.com/office/drawing/2014/main" id="{CF4F0950-1263-28A1-B0B7-163300BB983E}"/>
              </a:ext>
            </a:extLst>
          </p:cNvPr>
          <p:cNvSpPr/>
          <p:nvPr/>
        </p:nvSpPr>
        <p:spPr>
          <a:xfrm>
            <a:off x="3949569" y="4106546"/>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インターネットで交流するとき、いろんな背景を持った人々がいることに気をつけ配慮する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51">
            <a:extLst>
              <a:ext uri="{FF2B5EF4-FFF2-40B4-BE49-F238E27FC236}">
                <a16:creationId xmlns:a16="http://schemas.microsoft.com/office/drawing/2014/main" id="{B234B2F4-B818-8C82-D623-BEA26C4346C6}"/>
              </a:ext>
            </a:extLst>
          </p:cNvPr>
          <p:cNvSpPr/>
          <p:nvPr/>
        </p:nvSpPr>
        <p:spPr>
          <a:xfrm>
            <a:off x="3949569" y="3209056"/>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デジタル技術を使って、他の人とコミュニケーションを取ることができる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195">
            <a:extLst>
              <a:ext uri="{FF2B5EF4-FFF2-40B4-BE49-F238E27FC236}">
                <a16:creationId xmlns:a16="http://schemas.microsoft.com/office/drawing/2014/main" id="{69408DD6-FB5D-0F23-69A8-BB90C0D012F2}"/>
              </a:ext>
            </a:extLst>
          </p:cNvPr>
          <p:cNvSpPr/>
          <p:nvPr/>
        </p:nvSpPr>
        <p:spPr>
          <a:xfrm>
            <a:off x="3949569" y="4330919"/>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自分や他の人の個人情報を理解し、大切に管理する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楕円 54">
            <a:extLst>
              <a:ext uri="{FF2B5EF4-FFF2-40B4-BE49-F238E27FC236}">
                <a16:creationId xmlns:a16="http://schemas.microsoft.com/office/drawing/2014/main" id="{9D550994-0D5F-0922-61A9-F4FAA81FB953}"/>
              </a:ext>
            </a:extLst>
          </p:cNvPr>
          <p:cNvSpPr/>
          <p:nvPr/>
        </p:nvSpPr>
        <p:spPr>
          <a:xfrm>
            <a:off x="3573991" y="3424469"/>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c-2</a:t>
            </a:r>
          </a:p>
        </p:txBody>
      </p:sp>
      <p:sp>
        <p:nvSpPr>
          <p:cNvPr id="72" name="楕円 58">
            <a:extLst>
              <a:ext uri="{FF2B5EF4-FFF2-40B4-BE49-F238E27FC236}">
                <a16:creationId xmlns:a16="http://schemas.microsoft.com/office/drawing/2014/main" id="{F1B83BEE-0087-0965-0172-93321ACB3DFB}"/>
              </a:ext>
            </a:extLst>
          </p:cNvPr>
          <p:cNvSpPr/>
          <p:nvPr/>
        </p:nvSpPr>
        <p:spPr>
          <a:xfrm>
            <a:off x="3573991" y="3648842"/>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c-3</a:t>
            </a:r>
          </a:p>
        </p:txBody>
      </p:sp>
      <p:sp>
        <p:nvSpPr>
          <p:cNvPr id="73" name="楕円 50">
            <a:extLst>
              <a:ext uri="{FF2B5EF4-FFF2-40B4-BE49-F238E27FC236}">
                <a16:creationId xmlns:a16="http://schemas.microsoft.com/office/drawing/2014/main" id="{85F611D6-3FB9-9EFA-AB46-B124918292DE}"/>
              </a:ext>
            </a:extLst>
          </p:cNvPr>
          <p:cNvSpPr/>
          <p:nvPr/>
        </p:nvSpPr>
        <p:spPr>
          <a:xfrm>
            <a:off x="3573991" y="3200097"/>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108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c-1</a:t>
            </a:r>
          </a:p>
        </p:txBody>
      </p:sp>
      <p:sp>
        <p:nvSpPr>
          <p:cNvPr id="74" name="楕円 215">
            <a:extLst>
              <a:ext uri="{FF2B5EF4-FFF2-40B4-BE49-F238E27FC236}">
                <a16:creationId xmlns:a16="http://schemas.microsoft.com/office/drawing/2014/main" id="{6FA8604A-263D-2CDE-FDB0-B918DD11D3A5}"/>
              </a:ext>
            </a:extLst>
          </p:cNvPr>
          <p:cNvSpPr/>
          <p:nvPr/>
        </p:nvSpPr>
        <p:spPr>
          <a:xfrm>
            <a:off x="3573991" y="3873215"/>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c-4</a:t>
            </a:r>
          </a:p>
        </p:txBody>
      </p:sp>
      <p:sp>
        <p:nvSpPr>
          <p:cNvPr id="75" name="楕円 216">
            <a:extLst>
              <a:ext uri="{FF2B5EF4-FFF2-40B4-BE49-F238E27FC236}">
                <a16:creationId xmlns:a16="http://schemas.microsoft.com/office/drawing/2014/main" id="{CD72B955-F2A8-E561-95A9-0DA3DFCEBA2B}"/>
              </a:ext>
            </a:extLst>
          </p:cNvPr>
          <p:cNvSpPr/>
          <p:nvPr/>
        </p:nvSpPr>
        <p:spPr>
          <a:xfrm>
            <a:off x="3573991" y="4097587"/>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c-5</a:t>
            </a:r>
          </a:p>
        </p:txBody>
      </p:sp>
      <p:sp>
        <p:nvSpPr>
          <p:cNvPr id="76" name="楕円 217">
            <a:extLst>
              <a:ext uri="{FF2B5EF4-FFF2-40B4-BE49-F238E27FC236}">
                <a16:creationId xmlns:a16="http://schemas.microsoft.com/office/drawing/2014/main" id="{CB498E0C-AB5E-D31C-1A2B-724AED295E30}"/>
              </a:ext>
            </a:extLst>
          </p:cNvPr>
          <p:cNvSpPr/>
          <p:nvPr/>
        </p:nvSpPr>
        <p:spPr>
          <a:xfrm>
            <a:off x="3573991" y="4321959"/>
            <a:ext cx="332496" cy="197097"/>
          </a:xfrm>
          <a:prstGeom prst="ellipse">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c-6</a:t>
            </a:r>
          </a:p>
        </p:txBody>
      </p:sp>
      <p:cxnSp>
        <p:nvCxnSpPr>
          <p:cNvPr id="78" name="直線コネクタ 135">
            <a:extLst>
              <a:ext uri="{FF2B5EF4-FFF2-40B4-BE49-F238E27FC236}">
                <a16:creationId xmlns:a16="http://schemas.microsoft.com/office/drawing/2014/main" id="{4EB3E578-2E68-2A20-E911-7A9DD749791E}"/>
              </a:ext>
            </a:extLst>
          </p:cNvPr>
          <p:cNvCxnSpPr/>
          <p:nvPr/>
        </p:nvCxnSpPr>
        <p:spPr>
          <a:xfrm>
            <a:off x="3949569" y="3410832"/>
            <a:ext cx="7675944" cy="0"/>
          </a:xfrm>
          <a:prstGeom prst="line">
            <a:avLst/>
          </a:prstGeom>
          <a:ln w="6350" cap="rnd" cmpd="sng" algn="ctr">
            <a:solidFill>
              <a:srgbClr val="5BACC7"/>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直線コネクタ 135">
            <a:extLst>
              <a:ext uri="{FF2B5EF4-FFF2-40B4-BE49-F238E27FC236}">
                <a16:creationId xmlns:a16="http://schemas.microsoft.com/office/drawing/2014/main" id="{7E29A19D-D884-755B-EB4D-A2E429105E90}"/>
              </a:ext>
            </a:extLst>
          </p:cNvPr>
          <p:cNvCxnSpPr/>
          <p:nvPr/>
        </p:nvCxnSpPr>
        <p:spPr>
          <a:xfrm>
            <a:off x="3949569" y="3635205"/>
            <a:ext cx="7675944" cy="0"/>
          </a:xfrm>
          <a:prstGeom prst="line">
            <a:avLst/>
          </a:prstGeom>
          <a:ln w="6350" cap="rnd" cmpd="sng" algn="ctr">
            <a:solidFill>
              <a:srgbClr val="5BACC7"/>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FB46FCAC-F1E3-BA8E-3541-F0A90FB0DC01}"/>
              </a:ext>
            </a:extLst>
          </p:cNvPr>
          <p:cNvCxnSpPr/>
          <p:nvPr/>
        </p:nvCxnSpPr>
        <p:spPr>
          <a:xfrm>
            <a:off x="3949569" y="3859578"/>
            <a:ext cx="7675944" cy="0"/>
          </a:xfrm>
          <a:prstGeom prst="line">
            <a:avLst/>
          </a:prstGeom>
          <a:ln w="6350" cap="rnd" cmpd="sng" algn="ctr">
            <a:solidFill>
              <a:srgbClr val="5BACC7"/>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直線コネクタ 135">
            <a:extLst>
              <a:ext uri="{FF2B5EF4-FFF2-40B4-BE49-F238E27FC236}">
                <a16:creationId xmlns:a16="http://schemas.microsoft.com/office/drawing/2014/main" id="{FF63B5A2-964A-64A1-551F-BF90E6548DE1}"/>
              </a:ext>
            </a:extLst>
          </p:cNvPr>
          <p:cNvCxnSpPr/>
          <p:nvPr/>
        </p:nvCxnSpPr>
        <p:spPr>
          <a:xfrm>
            <a:off x="3949569" y="4083950"/>
            <a:ext cx="7675944" cy="0"/>
          </a:xfrm>
          <a:prstGeom prst="line">
            <a:avLst/>
          </a:prstGeom>
          <a:ln w="6350" cap="rnd" cmpd="sng" algn="ctr">
            <a:solidFill>
              <a:srgbClr val="5BACC7"/>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35">
            <a:extLst>
              <a:ext uri="{FF2B5EF4-FFF2-40B4-BE49-F238E27FC236}">
                <a16:creationId xmlns:a16="http://schemas.microsoft.com/office/drawing/2014/main" id="{AC6FEE77-A49A-C8BD-420D-73490676F85C}"/>
              </a:ext>
            </a:extLst>
          </p:cNvPr>
          <p:cNvCxnSpPr/>
          <p:nvPr/>
        </p:nvCxnSpPr>
        <p:spPr>
          <a:xfrm>
            <a:off x="3949569" y="4308323"/>
            <a:ext cx="7675944" cy="0"/>
          </a:xfrm>
          <a:prstGeom prst="line">
            <a:avLst/>
          </a:prstGeom>
          <a:ln w="6350" cap="rnd" cmpd="sng" algn="ctr">
            <a:solidFill>
              <a:srgbClr val="5BACC7"/>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正方形/長方形 199">
            <a:extLst>
              <a:ext uri="{FF2B5EF4-FFF2-40B4-BE49-F238E27FC236}">
                <a16:creationId xmlns:a16="http://schemas.microsoft.com/office/drawing/2014/main" id="{C2CD8EAA-8171-7F7B-A6AF-8D99E427517F}"/>
              </a:ext>
            </a:extLst>
          </p:cNvPr>
          <p:cNvSpPr/>
          <p:nvPr/>
        </p:nvSpPr>
        <p:spPr>
          <a:xfrm>
            <a:off x="3949569" y="4865126"/>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いろんな情報を組み合わせて、 新しい知識やコンテンツを作る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4" name="正方形/長方形 231">
            <a:extLst>
              <a:ext uri="{FF2B5EF4-FFF2-40B4-BE49-F238E27FC236}">
                <a16:creationId xmlns:a16="http://schemas.microsoft.com/office/drawing/2014/main" id="{8C4A745E-CD1F-6A32-D917-71830CE67F68}"/>
              </a:ext>
            </a:extLst>
          </p:cNvPr>
          <p:cNvSpPr/>
          <p:nvPr/>
        </p:nvSpPr>
        <p:spPr>
          <a:xfrm>
            <a:off x="3949569" y="5089498"/>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他の人の作ったものを使うとき、ルールや法律を守る大切さを理解する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5" name="正方形/長方形 197">
            <a:extLst>
              <a:ext uri="{FF2B5EF4-FFF2-40B4-BE49-F238E27FC236}">
                <a16:creationId xmlns:a16="http://schemas.microsoft.com/office/drawing/2014/main" id="{401C23A5-24B4-0552-9FDD-8124BDE5DF17}"/>
              </a:ext>
            </a:extLst>
          </p:cNvPr>
          <p:cNvSpPr/>
          <p:nvPr/>
        </p:nvSpPr>
        <p:spPr>
          <a:xfrm>
            <a:off x="3949569" y="4640753"/>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デジタル技術を使って、絵や動画、音楽などを作って、自分を表現する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6" name="正方形/長方形 233">
            <a:extLst>
              <a:ext uri="{FF2B5EF4-FFF2-40B4-BE49-F238E27FC236}">
                <a16:creationId xmlns:a16="http://schemas.microsoft.com/office/drawing/2014/main" id="{29C06C22-42CB-8B4B-5E37-6D33B1FDD051}"/>
              </a:ext>
            </a:extLst>
          </p:cNvPr>
          <p:cNvSpPr/>
          <p:nvPr/>
        </p:nvSpPr>
        <p:spPr>
          <a:xfrm>
            <a:off x="3949569" y="5313871"/>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コンピュータをうまく動かすために、必要な指示を出す</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7" name="楕円 218">
            <a:extLst>
              <a:ext uri="{FF2B5EF4-FFF2-40B4-BE49-F238E27FC236}">
                <a16:creationId xmlns:a16="http://schemas.microsoft.com/office/drawing/2014/main" id="{BADD8C56-F8BB-DBAA-BE15-101E46EF8FFD}"/>
              </a:ext>
            </a:extLst>
          </p:cNvPr>
          <p:cNvSpPr/>
          <p:nvPr/>
        </p:nvSpPr>
        <p:spPr>
          <a:xfrm>
            <a:off x="3573991" y="4631794"/>
            <a:ext cx="332496" cy="197097"/>
          </a:xfrm>
          <a:prstGeom prst="ellipse">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d-1</a:t>
            </a:r>
          </a:p>
        </p:txBody>
      </p:sp>
      <p:sp>
        <p:nvSpPr>
          <p:cNvPr id="158" name="楕円 219">
            <a:extLst>
              <a:ext uri="{FF2B5EF4-FFF2-40B4-BE49-F238E27FC236}">
                <a16:creationId xmlns:a16="http://schemas.microsoft.com/office/drawing/2014/main" id="{FD6A07B8-A128-1056-3A3D-EE75015B8E1D}"/>
              </a:ext>
            </a:extLst>
          </p:cNvPr>
          <p:cNvSpPr/>
          <p:nvPr/>
        </p:nvSpPr>
        <p:spPr>
          <a:xfrm>
            <a:off x="3573991" y="4856167"/>
            <a:ext cx="332496" cy="197097"/>
          </a:xfrm>
          <a:prstGeom prst="ellipse">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d-2</a:t>
            </a:r>
          </a:p>
        </p:txBody>
      </p:sp>
      <p:sp>
        <p:nvSpPr>
          <p:cNvPr id="159" name="楕円 248">
            <a:extLst>
              <a:ext uri="{FF2B5EF4-FFF2-40B4-BE49-F238E27FC236}">
                <a16:creationId xmlns:a16="http://schemas.microsoft.com/office/drawing/2014/main" id="{0C757CB3-5206-B9EE-B717-F79BE5884170}"/>
              </a:ext>
            </a:extLst>
          </p:cNvPr>
          <p:cNvSpPr/>
          <p:nvPr/>
        </p:nvSpPr>
        <p:spPr>
          <a:xfrm>
            <a:off x="3573991" y="5080539"/>
            <a:ext cx="332496" cy="197097"/>
          </a:xfrm>
          <a:prstGeom prst="ellipse">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d-3</a:t>
            </a:r>
          </a:p>
        </p:txBody>
      </p:sp>
      <p:sp>
        <p:nvSpPr>
          <p:cNvPr id="160" name="楕円 249">
            <a:extLst>
              <a:ext uri="{FF2B5EF4-FFF2-40B4-BE49-F238E27FC236}">
                <a16:creationId xmlns:a16="http://schemas.microsoft.com/office/drawing/2014/main" id="{F85752B1-F274-DAC4-5FAC-B0AA7F889722}"/>
              </a:ext>
            </a:extLst>
          </p:cNvPr>
          <p:cNvSpPr/>
          <p:nvPr/>
        </p:nvSpPr>
        <p:spPr>
          <a:xfrm>
            <a:off x="3573991" y="5304911"/>
            <a:ext cx="332496" cy="197097"/>
          </a:xfrm>
          <a:prstGeom prst="ellipse">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d-4</a:t>
            </a:r>
          </a:p>
        </p:txBody>
      </p:sp>
      <p:cxnSp>
        <p:nvCxnSpPr>
          <p:cNvPr id="161" name="直線コネクタ 135">
            <a:extLst>
              <a:ext uri="{FF2B5EF4-FFF2-40B4-BE49-F238E27FC236}">
                <a16:creationId xmlns:a16="http://schemas.microsoft.com/office/drawing/2014/main" id="{A9C120E6-0728-2AFD-ECFE-243A1A426FD2}"/>
              </a:ext>
            </a:extLst>
          </p:cNvPr>
          <p:cNvCxnSpPr/>
          <p:nvPr/>
        </p:nvCxnSpPr>
        <p:spPr>
          <a:xfrm>
            <a:off x="3949569" y="4842530"/>
            <a:ext cx="7675944" cy="0"/>
          </a:xfrm>
          <a:prstGeom prst="line">
            <a:avLst/>
          </a:prstGeom>
          <a:ln w="6350" cap="rnd" cmpd="sng" algn="ctr">
            <a:solidFill>
              <a:srgbClr val="F0953D"/>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直線コネクタ 135">
            <a:extLst>
              <a:ext uri="{FF2B5EF4-FFF2-40B4-BE49-F238E27FC236}">
                <a16:creationId xmlns:a16="http://schemas.microsoft.com/office/drawing/2014/main" id="{A1364CD1-0A5A-6FCE-FD57-423A89791F59}"/>
              </a:ext>
            </a:extLst>
          </p:cNvPr>
          <p:cNvCxnSpPr/>
          <p:nvPr/>
        </p:nvCxnSpPr>
        <p:spPr>
          <a:xfrm>
            <a:off x="3949569" y="5066902"/>
            <a:ext cx="7675944" cy="0"/>
          </a:xfrm>
          <a:prstGeom prst="line">
            <a:avLst/>
          </a:prstGeom>
          <a:ln w="6350" cap="rnd" cmpd="sng" algn="ctr">
            <a:solidFill>
              <a:srgbClr val="F0953D"/>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直線コネクタ 135">
            <a:extLst>
              <a:ext uri="{FF2B5EF4-FFF2-40B4-BE49-F238E27FC236}">
                <a16:creationId xmlns:a16="http://schemas.microsoft.com/office/drawing/2014/main" id="{4EF76E33-3C51-49F7-BB9C-DA7EE3574706}"/>
              </a:ext>
            </a:extLst>
          </p:cNvPr>
          <p:cNvCxnSpPr/>
          <p:nvPr/>
        </p:nvCxnSpPr>
        <p:spPr>
          <a:xfrm>
            <a:off x="3949569" y="5291275"/>
            <a:ext cx="7675944" cy="0"/>
          </a:xfrm>
          <a:prstGeom prst="line">
            <a:avLst/>
          </a:prstGeom>
          <a:ln w="6350" cap="rnd" cmpd="sng" algn="ctr">
            <a:solidFill>
              <a:srgbClr val="F0953D"/>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正方形/長方形 237">
            <a:extLst>
              <a:ext uri="{FF2B5EF4-FFF2-40B4-BE49-F238E27FC236}">
                <a16:creationId xmlns:a16="http://schemas.microsoft.com/office/drawing/2014/main" id="{42AC7E17-5D7B-ED43-99AA-7366C6B86CF7}"/>
              </a:ext>
            </a:extLst>
          </p:cNvPr>
          <p:cNvSpPr/>
          <p:nvPr/>
        </p:nvSpPr>
        <p:spPr>
          <a:xfrm>
            <a:off x="3949569" y="5848077"/>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デジタル技術で問題が起きたとき、その問題を見つけて解決する方法を考える</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9" name="正方形/長方形 239">
            <a:extLst>
              <a:ext uri="{FF2B5EF4-FFF2-40B4-BE49-F238E27FC236}">
                <a16:creationId xmlns:a16="http://schemas.microsoft.com/office/drawing/2014/main" id="{B57E71C8-1096-E5C6-66C9-49B49C0730FA}"/>
              </a:ext>
            </a:extLst>
          </p:cNvPr>
          <p:cNvSpPr/>
          <p:nvPr/>
        </p:nvSpPr>
        <p:spPr>
          <a:xfrm>
            <a:off x="3949569" y="6072449"/>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デジタル技術を使って、自分や社会の問題を解決する方法を学ぶ</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0" name="正方形/長方形 235">
            <a:extLst>
              <a:ext uri="{FF2B5EF4-FFF2-40B4-BE49-F238E27FC236}">
                <a16:creationId xmlns:a16="http://schemas.microsoft.com/office/drawing/2014/main" id="{F83F080C-D149-9407-EFD3-FCA82D4600D0}"/>
              </a:ext>
            </a:extLst>
          </p:cNvPr>
          <p:cNvSpPr/>
          <p:nvPr/>
        </p:nvSpPr>
        <p:spPr>
          <a:xfrm>
            <a:off x="3949569" y="5623704"/>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デジタルツールを、自分がやりたいことに合わせて調整して使う</a:t>
            </a:r>
            <a:endParaRPr kumimoji="1" lang="en-US" sz="12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1" name="正方形/長方形 241">
            <a:extLst>
              <a:ext uri="{FF2B5EF4-FFF2-40B4-BE49-F238E27FC236}">
                <a16:creationId xmlns:a16="http://schemas.microsoft.com/office/drawing/2014/main" id="{9E8DB2CD-218F-3A3F-E752-1386B784B0BF}"/>
              </a:ext>
            </a:extLst>
          </p:cNvPr>
          <p:cNvSpPr/>
          <p:nvPr/>
        </p:nvSpPr>
        <p:spPr>
          <a:xfrm>
            <a:off x="3949569" y="6296822"/>
            <a:ext cx="7675942" cy="17917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自分や周りの人のデジタル技術を使う力を見直し、さらに良くする方法を考える</a:t>
            </a:r>
            <a:endParaRPr kumimoji="1" lang="en-US" sz="12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2" name="楕円 250">
            <a:extLst>
              <a:ext uri="{FF2B5EF4-FFF2-40B4-BE49-F238E27FC236}">
                <a16:creationId xmlns:a16="http://schemas.microsoft.com/office/drawing/2014/main" id="{413EB07C-3B3A-366D-F3E5-4AEFCBFB51B3}"/>
              </a:ext>
            </a:extLst>
          </p:cNvPr>
          <p:cNvSpPr/>
          <p:nvPr/>
        </p:nvSpPr>
        <p:spPr>
          <a:xfrm>
            <a:off x="3573991" y="5614744"/>
            <a:ext cx="332496" cy="197097"/>
          </a:xfrm>
          <a:prstGeom prst="ellipse">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e-1</a:t>
            </a:r>
          </a:p>
        </p:txBody>
      </p:sp>
      <p:sp>
        <p:nvSpPr>
          <p:cNvPr id="173" name="楕円 251">
            <a:extLst>
              <a:ext uri="{FF2B5EF4-FFF2-40B4-BE49-F238E27FC236}">
                <a16:creationId xmlns:a16="http://schemas.microsoft.com/office/drawing/2014/main" id="{CBBB49D5-CBE5-1260-0632-6CA2385A642C}"/>
              </a:ext>
            </a:extLst>
          </p:cNvPr>
          <p:cNvSpPr/>
          <p:nvPr/>
        </p:nvSpPr>
        <p:spPr>
          <a:xfrm>
            <a:off x="3573991" y="5839117"/>
            <a:ext cx="332496" cy="197097"/>
          </a:xfrm>
          <a:prstGeom prst="ellipse">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e-2</a:t>
            </a:r>
          </a:p>
        </p:txBody>
      </p:sp>
      <p:sp>
        <p:nvSpPr>
          <p:cNvPr id="174" name="楕円 252">
            <a:extLst>
              <a:ext uri="{FF2B5EF4-FFF2-40B4-BE49-F238E27FC236}">
                <a16:creationId xmlns:a16="http://schemas.microsoft.com/office/drawing/2014/main" id="{8681E90A-287E-E59A-B541-219F799ED3EC}"/>
              </a:ext>
            </a:extLst>
          </p:cNvPr>
          <p:cNvSpPr/>
          <p:nvPr/>
        </p:nvSpPr>
        <p:spPr>
          <a:xfrm>
            <a:off x="3573991" y="6063489"/>
            <a:ext cx="332496" cy="197097"/>
          </a:xfrm>
          <a:prstGeom prst="ellipse">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e-3</a:t>
            </a:r>
          </a:p>
        </p:txBody>
      </p:sp>
      <p:sp>
        <p:nvSpPr>
          <p:cNvPr id="175" name="楕円 253">
            <a:extLst>
              <a:ext uri="{FF2B5EF4-FFF2-40B4-BE49-F238E27FC236}">
                <a16:creationId xmlns:a16="http://schemas.microsoft.com/office/drawing/2014/main" id="{8DA3E4A8-59FD-4CF2-80D0-0711C728DCBB}"/>
              </a:ext>
            </a:extLst>
          </p:cNvPr>
          <p:cNvSpPr/>
          <p:nvPr/>
        </p:nvSpPr>
        <p:spPr>
          <a:xfrm>
            <a:off x="3573991" y="6287862"/>
            <a:ext cx="332496" cy="197097"/>
          </a:xfrm>
          <a:prstGeom prst="ellipse">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e-4</a:t>
            </a:r>
          </a:p>
        </p:txBody>
      </p:sp>
      <p:cxnSp>
        <p:nvCxnSpPr>
          <p:cNvPr id="176" name="直線コネクタ 135">
            <a:extLst>
              <a:ext uri="{FF2B5EF4-FFF2-40B4-BE49-F238E27FC236}">
                <a16:creationId xmlns:a16="http://schemas.microsoft.com/office/drawing/2014/main" id="{0B404DC3-914F-9509-5D84-34ECFF6915E1}"/>
              </a:ext>
            </a:extLst>
          </p:cNvPr>
          <p:cNvCxnSpPr/>
          <p:nvPr/>
        </p:nvCxnSpPr>
        <p:spPr>
          <a:xfrm>
            <a:off x="3949569" y="5825481"/>
            <a:ext cx="7675944" cy="0"/>
          </a:xfrm>
          <a:prstGeom prst="line">
            <a:avLst/>
          </a:prstGeom>
          <a:ln w="6350" cap="rnd" cmpd="sng" algn="ctr">
            <a:solidFill>
              <a:srgbClr val="B94F4B"/>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直線コネクタ 135">
            <a:extLst>
              <a:ext uri="{FF2B5EF4-FFF2-40B4-BE49-F238E27FC236}">
                <a16:creationId xmlns:a16="http://schemas.microsoft.com/office/drawing/2014/main" id="{A505892D-2142-2308-D92E-3CBA4C76E6E6}"/>
              </a:ext>
            </a:extLst>
          </p:cNvPr>
          <p:cNvCxnSpPr/>
          <p:nvPr/>
        </p:nvCxnSpPr>
        <p:spPr>
          <a:xfrm>
            <a:off x="3949569" y="6049853"/>
            <a:ext cx="7675944" cy="0"/>
          </a:xfrm>
          <a:prstGeom prst="line">
            <a:avLst/>
          </a:prstGeom>
          <a:ln w="6350" cap="rnd" cmpd="sng" algn="ctr">
            <a:solidFill>
              <a:srgbClr val="B94F4B"/>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直線コネクタ 135">
            <a:extLst>
              <a:ext uri="{FF2B5EF4-FFF2-40B4-BE49-F238E27FC236}">
                <a16:creationId xmlns:a16="http://schemas.microsoft.com/office/drawing/2014/main" id="{BE9058D3-122E-9D3E-065C-24F08DB2662F}"/>
              </a:ext>
            </a:extLst>
          </p:cNvPr>
          <p:cNvCxnSpPr/>
          <p:nvPr/>
        </p:nvCxnSpPr>
        <p:spPr>
          <a:xfrm>
            <a:off x="3949569" y="6274226"/>
            <a:ext cx="7675944" cy="0"/>
          </a:xfrm>
          <a:prstGeom prst="line">
            <a:avLst/>
          </a:prstGeom>
          <a:ln w="6350" cap="rnd" cmpd="sng" algn="ctr">
            <a:solidFill>
              <a:srgbClr val="B94F4B"/>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6D9599-08FC-352C-39FB-418594FE3FE4}"/>
              </a:ext>
            </a:extLst>
          </p:cNvPr>
          <p:cNvCxnSpPr/>
          <p:nvPr/>
        </p:nvCxnSpPr>
        <p:spPr>
          <a:xfrm>
            <a:off x="3426884" y="1202554"/>
            <a:ext cx="0" cy="709118"/>
          </a:xfrm>
          <a:prstGeom prst="line">
            <a:avLst/>
          </a:prstGeom>
          <a:ln w="19050">
            <a:solidFill>
              <a:srgbClr val="9DBB5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5C06620-2CBB-DBE6-CE3C-3172B4FBE5FF}"/>
              </a:ext>
            </a:extLst>
          </p:cNvPr>
          <p:cNvCxnSpPr/>
          <p:nvPr/>
        </p:nvCxnSpPr>
        <p:spPr>
          <a:xfrm>
            <a:off x="3426884" y="1961134"/>
            <a:ext cx="0" cy="1157863"/>
          </a:xfrm>
          <a:prstGeom prst="line">
            <a:avLst/>
          </a:prstGeom>
          <a:ln w="19050">
            <a:solidFill>
              <a:srgbClr val="7E64A4"/>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0802CAF-26F3-6D46-18AD-DBCD0A93B610}"/>
              </a:ext>
            </a:extLst>
          </p:cNvPr>
          <p:cNvCxnSpPr/>
          <p:nvPr/>
        </p:nvCxnSpPr>
        <p:spPr>
          <a:xfrm>
            <a:off x="3426884" y="3168458"/>
            <a:ext cx="0" cy="1382236"/>
          </a:xfrm>
          <a:prstGeom prst="line">
            <a:avLst/>
          </a:prstGeom>
          <a:ln w="19050">
            <a:solidFill>
              <a:srgbClr val="5BACC7"/>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81B5663-9732-9888-DF2F-0E0E53C3F8CB}"/>
              </a:ext>
            </a:extLst>
          </p:cNvPr>
          <p:cNvCxnSpPr/>
          <p:nvPr/>
        </p:nvCxnSpPr>
        <p:spPr>
          <a:xfrm>
            <a:off x="3426884" y="4600154"/>
            <a:ext cx="0" cy="933490"/>
          </a:xfrm>
          <a:prstGeom prst="line">
            <a:avLst/>
          </a:prstGeom>
          <a:ln w="19050">
            <a:solidFill>
              <a:srgbClr val="F0953D"/>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D068C47C-FE80-AD77-C268-A33C36FC0022}"/>
              </a:ext>
            </a:extLst>
          </p:cNvPr>
          <p:cNvCxnSpPr/>
          <p:nvPr/>
        </p:nvCxnSpPr>
        <p:spPr>
          <a:xfrm>
            <a:off x="3426884" y="5583106"/>
            <a:ext cx="0" cy="933484"/>
          </a:xfrm>
          <a:prstGeom prst="line">
            <a:avLst/>
          </a:prstGeom>
          <a:ln w="19050">
            <a:solidFill>
              <a:srgbClr val="B94F4B"/>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35749F08-EE41-FB35-D183-518C36069AEC}"/>
              </a:ext>
            </a:extLst>
          </p:cNvPr>
          <p:cNvSpPr>
            <a:spLocks noGrp="1"/>
          </p:cNvSpPr>
          <p:nvPr>
            <p:ph type="title"/>
          </p:nvPr>
        </p:nvSpPr>
        <p:spPr/>
        <p:txBody>
          <a:bodyPr vert="horz"/>
          <a:lstStyle/>
          <a:p>
            <a:r>
              <a:rPr lang="en-US" altLang="ja-JP" sz="2800" b="1" dirty="0"/>
              <a:t>ICT</a:t>
            </a:r>
            <a:r>
              <a:rPr lang="ja-JP" altLang="en-US" sz="2800" b="1" dirty="0"/>
              <a:t>リテラシーの全体像 </a:t>
            </a:r>
            <a:r>
              <a:rPr lang="en-US" altLang="ja-JP" sz="2800" b="1" dirty="0"/>
              <a:t>(ICT</a:t>
            </a:r>
            <a:r>
              <a:rPr lang="ja-JP" altLang="en-US" sz="2800" b="1" dirty="0"/>
              <a:t>リテラシーの</a:t>
            </a:r>
            <a:r>
              <a:rPr lang="en-US" altLang="ja-JP" sz="2800" b="1" dirty="0"/>
              <a:t>22</a:t>
            </a:r>
            <a:r>
              <a:rPr lang="ja-JP" altLang="en-US" sz="2800" b="1" dirty="0"/>
              <a:t>能力</a:t>
            </a:r>
            <a:r>
              <a:rPr lang="en-US" altLang="ja-JP" sz="2800" b="1" dirty="0"/>
              <a:t>)</a:t>
            </a:r>
            <a:endParaRPr kumimoji="1" lang="en-US" sz="2800" b="1" dirty="0"/>
          </a:p>
        </p:txBody>
      </p:sp>
      <p:sp>
        <p:nvSpPr>
          <p:cNvPr id="2" name="Rectangle 1">
            <a:extLst>
              <a:ext uri="{FF2B5EF4-FFF2-40B4-BE49-F238E27FC236}">
                <a16:creationId xmlns:a16="http://schemas.microsoft.com/office/drawing/2014/main" id="{37840548-C1A1-9085-481A-59B03665D2F6}"/>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1" name="グループ化 141">
            <a:extLst>
              <a:ext uri="{FF2B5EF4-FFF2-40B4-BE49-F238E27FC236}">
                <a16:creationId xmlns:a16="http://schemas.microsoft.com/office/drawing/2014/main" id="{837F6CD4-5626-8A76-3356-BF79CD376AD3}"/>
              </a:ext>
            </a:extLst>
          </p:cNvPr>
          <p:cNvGrpSpPr/>
          <p:nvPr/>
        </p:nvGrpSpPr>
        <p:grpSpPr>
          <a:xfrm>
            <a:off x="629401" y="942480"/>
            <a:ext cx="2650374" cy="183803"/>
            <a:chOff x="594494" y="837000"/>
            <a:chExt cx="2117506" cy="183803"/>
          </a:xfrm>
        </p:grpSpPr>
        <p:sp>
          <p:nvSpPr>
            <p:cNvPr id="12" name="正方形/長方形 6">
              <a:extLst>
                <a:ext uri="{FF2B5EF4-FFF2-40B4-BE49-F238E27FC236}">
                  <a16:creationId xmlns:a16="http://schemas.microsoft.com/office/drawing/2014/main" id="{6FFE258D-FF3D-4215-7C2F-A2D8D0B619D6}"/>
                </a:ext>
              </a:extLst>
            </p:cNvPr>
            <p:cNvSpPr/>
            <p:nvPr/>
          </p:nvSpPr>
          <p:spPr>
            <a:xfrm>
              <a:off x="594494" y="837000"/>
              <a:ext cx="2117506"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の能力領域</a:t>
              </a:r>
            </a:p>
          </p:txBody>
        </p:sp>
        <p:cxnSp>
          <p:nvCxnSpPr>
            <p:cNvPr id="13" name="直線コネクタ 134">
              <a:extLst>
                <a:ext uri="{FF2B5EF4-FFF2-40B4-BE49-F238E27FC236}">
                  <a16:creationId xmlns:a16="http://schemas.microsoft.com/office/drawing/2014/main" id="{5CD257FC-789F-5D21-5CAA-A10E16AAB558}"/>
                </a:ext>
              </a:extLst>
            </p:cNvPr>
            <p:cNvCxnSpPr/>
            <p:nvPr/>
          </p:nvCxnSpPr>
          <p:spPr>
            <a:xfrm>
              <a:off x="594494" y="1020803"/>
              <a:ext cx="2117506" cy="0"/>
            </a:xfrm>
            <a:prstGeom prst="line">
              <a:avLst/>
            </a:prstGeom>
            <a:ln w="9525"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正方形/長方形 7">
            <a:extLst>
              <a:ext uri="{FF2B5EF4-FFF2-40B4-BE49-F238E27FC236}">
                <a16:creationId xmlns:a16="http://schemas.microsoft.com/office/drawing/2014/main" id="{85C8A00D-E361-6A35-BFCF-2578F727AF14}"/>
              </a:ext>
            </a:extLst>
          </p:cNvPr>
          <p:cNvSpPr/>
          <p:nvPr/>
        </p:nvSpPr>
        <p:spPr>
          <a:xfrm rot="16200000">
            <a:off x="803290" y="1028666"/>
            <a:ext cx="709118" cy="1056896"/>
          </a:xfrm>
          <a:prstGeom prst="rect">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wrap="non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endParaRPr kumimoji="1" lang="en-US" sz="150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2" name="正方形/長方形 7">
            <a:extLst>
              <a:ext uri="{FF2B5EF4-FFF2-40B4-BE49-F238E27FC236}">
                <a16:creationId xmlns:a16="http://schemas.microsoft.com/office/drawing/2014/main" id="{18399070-2BE2-3FC6-FBEF-85F18E70805A}"/>
              </a:ext>
            </a:extLst>
          </p:cNvPr>
          <p:cNvSpPr/>
          <p:nvPr/>
        </p:nvSpPr>
        <p:spPr bwMode="gray">
          <a:xfrm>
            <a:off x="581774" y="1165625"/>
            <a:ext cx="256705" cy="256705"/>
          </a:xfrm>
          <a:prstGeom prst="ellipse">
            <a:avLst/>
          </a:prstGeom>
          <a:solidFill>
            <a:srgbClr val="9DBB53"/>
          </a:solidFill>
          <a:ln w="9525" cap="flat" cmpd="sng" algn="ctr">
            <a:solidFill>
              <a:srgbClr val="FFF0CD"/>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1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1" lang="en-US" sz="140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正方形/長方形 9">
            <a:extLst>
              <a:ext uri="{FF2B5EF4-FFF2-40B4-BE49-F238E27FC236}">
                <a16:creationId xmlns:a16="http://schemas.microsoft.com/office/drawing/2014/main" id="{1705BBF4-D770-D27D-38B3-68B8912C1760}"/>
              </a:ext>
            </a:extLst>
          </p:cNvPr>
          <p:cNvSpPr/>
          <p:nvPr/>
        </p:nvSpPr>
        <p:spPr>
          <a:xfrm rot="16200000">
            <a:off x="578917" y="2011618"/>
            <a:ext cx="1157863" cy="1056896"/>
          </a:xfrm>
          <a:prstGeom prst="rect">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wrap="none" lIns="0" tIns="0" rIns="0" bIns="0" rtlCol="0" anchor="ctr" anchorCtr="0">
            <a:noAutofit/>
          </a:bodyPr>
          <a:lstStyle/>
          <a:p>
            <a:pPr algn="ct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endParaRPr kumimoji="1" 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0" name="正方形/長方形 9">
            <a:extLst>
              <a:ext uri="{FF2B5EF4-FFF2-40B4-BE49-F238E27FC236}">
                <a16:creationId xmlns:a16="http://schemas.microsoft.com/office/drawing/2014/main" id="{BD15EA01-CE30-C142-BBF7-0A4428C1ADCB}"/>
              </a:ext>
            </a:extLst>
          </p:cNvPr>
          <p:cNvSpPr/>
          <p:nvPr/>
        </p:nvSpPr>
        <p:spPr bwMode="gray">
          <a:xfrm>
            <a:off x="581774" y="1924205"/>
            <a:ext cx="256705" cy="256705"/>
          </a:xfrm>
          <a:prstGeom prst="ellipse">
            <a:avLst/>
          </a:prstGeom>
          <a:solidFill>
            <a:srgbClr val="7E64A4"/>
          </a:solidFill>
          <a:ln w="9525" cap="flat" cmpd="sng" algn="ctr">
            <a:solidFill>
              <a:srgbClr val="FFF0CD"/>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r>
              <a:rPr kumimoji="1" lang="en-US" altLang="ja-JP"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endParaRPr kumimoji="1" lang="en-US"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2" name="正方形/長方形 12">
            <a:extLst>
              <a:ext uri="{FF2B5EF4-FFF2-40B4-BE49-F238E27FC236}">
                <a16:creationId xmlns:a16="http://schemas.microsoft.com/office/drawing/2014/main" id="{F9396200-CCCC-5EAC-0B30-CE75D64293A3}"/>
              </a:ext>
            </a:extLst>
          </p:cNvPr>
          <p:cNvSpPr/>
          <p:nvPr/>
        </p:nvSpPr>
        <p:spPr>
          <a:xfrm rot="16200000">
            <a:off x="466731" y="3331129"/>
            <a:ext cx="1382236" cy="1056896"/>
          </a:xfrm>
          <a:prstGeom prst="rect">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wrap="none" lIns="0" tIns="0" rIns="0" bIns="0" rtlCol="0" anchor="ctr" anchorCtr="0">
            <a:noAutofit/>
          </a:bodyPr>
          <a:lstStyle/>
          <a:p>
            <a:pPr algn="ct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他者・</a:t>
            </a:r>
            <a:br>
              <a:rPr kumimoji="1" lang="en-US" altLang="ja-JP"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社会との</a:t>
            </a:r>
            <a:br>
              <a:rPr kumimoji="1" lang="en-US" altLang="ja-JP"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コラボ</a:t>
            </a:r>
            <a:endParaRPr kumimoji="1" 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9" name="正方形/長方形 12">
            <a:extLst>
              <a:ext uri="{FF2B5EF4-FFF2-40B4-BE49-F238E27FC236}">
                <a16:creationId xmlns:a16="http://schemas.microsoft.com/office/drawing/2014/main" id="{757CAF08-68EF-3884-510B-7EECB1D04A76}"/>
              </a:ext>
            </a:extLst>
          </p:cNvPr>
          <p:cNvSpPr/>
          <p:nvPr/>
        </p:nvSpPr>
        <p:spPr bwMode="gray">
          <a:xfrm>
            <a:off x="581774" y="3131529"/>
            <a:ext cx="256705" cy="256705"/>
          </a:xfrm>
          <a:prstGeom prst="ellipse">
            <a:avLst/>
          </a:prstGeom>
          <a:solidFill>
            <a:srgbClr val="5BACC7"/>
          </a:solidFill>
          <a:ln w="9525" cap="flat" cmpd="sng" algn="ctr">
            <a:solidFill>
              <a:srgbClr val="FFF0CD"/>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18000" rtlCol="0" anchor="ctr" anchorCtr="0">
            <a:noAutofit/>
          </a:bodyPr>
          <a:lstStyle/>
          <a:p>
            <a:pPr algn="ctr"/>
            <a:r>
              <a:rPr kumimoji="1" lang="en-US" altLang="ja-JP"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c</a:t>
            </a:r>
            <a:endParaRPr kumimoji="1" lang="en-US"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1" name="正方形/長方形 10">
            <a:extLst>
              <a:ext uri="{FF2B5EF4-FFF2-40B4-BE49-F238E27FC236}">
                <a16:creationId xmlns:a16="http://schemas.microsoft.com/office/drawing/2014/main" id="{393779CF-DFB4-C85B-00BC-C512743FF4BC}"/>
              </a:ext>
            </a:extLst>
          </p:cNvPr>
          <p:cNvSpPr/>
          <p:nvPr/>
        </p:nvSpPr>
        <p:spPr>
          <a:xfrm rot="16200000">
            <a:off x="691103" y="4538452"/>
            <a:ext cx="933491" cy="1056896"/>
          </a:xfrm>
          <a:prstGeom prst="rect">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wrap="none" lIns="0" tIns="0" rIns="0" bIns="0" rtlCol="0" anchor="ctr" anchorCtr="0">
            <a:noAutofit/>
          </a:bodyPr>
          <a:lstStyle/>
          <a:p>
            <a:pPr algn="ct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作成編集</a:t>
            </a:r>
            <a:endParaRPr kumimoji="1" 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4" name="正方形/長方形 10">
            <a:extLst>
              <a:ext uri="{FF2B5EF4-FFF2-40B4-BE49-F238E27FC236}">
                <a16:creationId xmlns:a16="http://schemas.microsoft.com/office/drawing/2014/main" id="{90FE93F8-96D8-2D98-0E0E-3910FB68AFFF}"/>
              </a:ext>
            </a:extLst>
          </p:cNvPr>
          <p:cNvSpPr/>
          <p:nvPr/>
        </p:nvSpPr>
        <p:spPr bwMode="gray">
          <a:xfrm>
            <a:off x="581774" y="4563227"/>
            <a:ext cx="256705" cy="256705"/>
          </a:xfrm>
          <a:prstGeom prst="ellipse">
            <a:avLst/>
          </a:prstGeom>
          <a:solidFill>
            <a:srgbClr val="F0953D"/>
          </a:solidFill>
          <a:ln w="9525" cap="flat" cmpd="sng" algn="ctr">
            <a:solidFill>
              <a:srgbClr val="FFF0CD"/>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lgn="ctr"/>
            <a:r>
              <a:rPr kumimoji="1" lang="en-US" altLang="ja-JP"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d</a:t>
            </a:r>
            <a:endParaRPr kumimoji="1" lang="en-US"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6" name="正方形/長方形 11">
            <a:extLst>
              <a:ext uri="{FF2B5EF4-FFF2-40B4-BE49-F238E27FC236}">
                <a16:creationId xmlns:a16="http://schemas.microsoft.com/office/drawing/2014/main" id="{9ACD5629-BAD7-B152-C826-A799C94BC1BD}"/>
              </a:ext>
            </a:extLst>
          </p:cNvPr>
          <p:cNvSpPr/>
          <p:nvPr/>
        </p:nvSpPr>
        <p:spPr>
          <a:xfrm rot="16200000">
            <a:off x="691107" y="5521401"/>
            <a:ext cx="933485" cy="1056896"/>
          </a:xfrm>
          <a:prstGeom prst="rect">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wrap="none" lIns="0" tIns="0" rIns="0" bIns="0" rtlCol="0" anchor="ctr" anchorCtr="0">
            <a:noAutofit/>
          </a:bodyPr>
          <a:lstStyle/>
          <a:p>
            <a:pPr algn="ctr"/>
            <a:r>
              <a:rPr kumimoji="1" lang="ja-JP" alt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活用</a:t>
            </a:r>
            <a:endParaRPr kumimoji="1" lang="en-US" sz="15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9" name="正方形/長方形 11">
            <a:extLst>
              <a:ext uri="{FF2B5EF4-FFF2-40B4-BE49-F238E27FC236}">
                <a16:creationId xmlns:a16="http://schemas.microsoft.com/office/drawing/2014/main" id="{EB2A0352-9CE6-C44C-0F48-EE96BA090535}"/>
              </a:ext>
            </a:extLst>
          </p:cNvPr>
          <p:cNvSpPr/>
          <p:nvPr/>
        </p:nvSpPr>
        <p:spPr bwMode="gray">
          <a:xfrm>
            <a:off x="581774" y="5546177"/>
            <a:ext cx="256705" cy="256705"/>
          </a:xfrm>
          <a:prstGeom prst="ellipse">
            <a:avLst/>
          </a:prstGeom>
          <a:solidFill>
            <a:srgbClr val="B94F4B"/>
          </a:solidFill>
          <a:ln w="9525" cap="flat" cmpd="sng" algn="ctr">
            <a:solidFill>
              <a:srgbClr val="FFF0CD"/>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18000" rtlCol="0" anchor="ctr" anchorCtr="0">
            <a:noAutofit/>
          </a:bodyPr>
          <a:lstStyle/>
          <a:p>
            <a:pPr algn="ctr"/>
            <a:r>
              <a:rPr kumimoji="1" lang="en-US" altLang="ja-JP"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e</a:t>
            </a:r>
            <a:endParaRPr kumimoji="1" lang="en-US"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347426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3EB7A-67F9-7638-625E-B93EE25CC73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D4566D-07DA-EB91-B42E-4297431DE616}"/>
              </a:ext>
            </a:extLst>
          </p:cNvPr>
          <p:cNvGraphicFramePr>
            <a:graphicFrameLocks noChangeAspect="1"/>
          </p:cNvGraphicFramePr>
          <p:nvPr>
            <p:custDataLst>
              <p:tags r:id="rId1"/>
            </p:custDataLst>
            <p:extLst>
              <p:ext uri="{D42A27DB-BD31-4B8C-83A1-F6EECF244321}">
                <p14:modId xmlns:p14="http://schemas.microsoft.com/office/powerpoint/2010/main" val="3779356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46D4566D-07DA-EB91-B42E-4297431DE6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7A93CD2-9DBD-57D1-A31F-B236D40CBDFB}"/>
              </a:ext>
            </a:extLst>
          </p:cNvPr>
          <p:cNvSpPr>
            <a:spLocks noGrp="1"/>
          </p:cNvSpPr>
          <p:nvPr>
            <p:ph type="title"/>
          </p:nvPr>
        </p:nvSpPr>
        <p:spPr/>
        <p:txBody>
          <a:bodyPr vert="horz" wrap="square" lIns="0" tIns="0" rIns="0" bIns="0" rtlCol="0" anchor="t">
            <a:noAutofit/>
          </a:bodyPr>
          <a:lstStyle/>
          <a:p>
            <a:pPr>
              <a:buClr>
                <a:srgbClr val="FF862C"/>
              </a:buClr>
            </a:pPr>
            <a:r>
              <a:rPr lang="ja-JP" altLang="en-US" sz="2800" b="1"/>
              <a:t>能力の到達レベル （</a:t>
            </a:r>
            <a:r>
              <a:rPr lang="en-US" altLang="ja-JP" sz="2800" b="1"/>
              <a:t>4</a:t>
            </a:r>
            <a:r>
              <a:rPr lang="ja-JP" altLang="en-US" sz="2800" b="1"/>
              <a:t>段階）</a:t>
            </a:r>
            <a:endParaRPr lang="en-US" sz="2800" b="1" dirty="0"/>
          </a:p>
        </p:txBody>
      </p:sp>
      <p:grpSp>
        <p:nvGrpSpPr>
          <p:cNvPr id="32" name="Group 31">
            <a:extLst>
              <a:ext uri="{FF2B5EF4-FFF2-40B4-BE49-F238E27FC236}">
                <a16:creationId xmlns:a16="http://schemas.microsoft.com/office/drawing/2014/main" id="{9C715664-2BB8-60B9-8312-EDF77524D056}"/>
              </a:ext>
            </a:extLst>
          </p:cNvPr>
          <p:cNvGrpSpPr/>
          <p:nvPr/>
        </p:nvGrpSpPr>
        <p:grpSpPr>
          <a:xfrm>
            <a:off x="566488" y="5528795"/>
            <a:ext cx="11059026" cy="431336"/>
            <a:chOff x="566488" y="5681269"/>
            <a:chExt cx="11059026" cy="431336"/>
          </a:xfrm>
        </p:grpSpPr>
        <p:cxnSp>
          <p:nvCxnSpPr>
            <p:cNvPr id="54" name="Straight Connector 53">
              <a:extLst>
                <a:ext uri="{FF2B5EF4-FFF2-40B4-BE49-F238E27FC236}">
                  <a16:creationId xmlns:a16="http://schemas.microsoft.com/office/drawing/2014/main" id="{C8C69E14-50BE-BE96-AEDE-5CCDC50A2DC7}"/>
                </a:ext>
              </a:extLst>
            </p:cNvPr>
            <p:cNvCxnSpPr/>
            <p:nvPr/>
          </p:nvCxnSpPr>
          <p:spPr>
            <a:xfrm rot="5400000">
              <a:off x="6096001" y="367424"/>
              <a:ext cx="0" cy="11059026"/>
            </a:xfrm>
            <a:prstGeom prst="line">
              <a:avLst/>
            </a:prstGeom>
            <a:ln w="19050" cap="flat"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43FD6C7-1326-9846-32A0-CB3131B7DC23}"/>
                </a:ext>
              </a:extLst>
            </p:cNvPr>
            <p:cNvGrpSpPr/>
            <p:nvPr/>
          </p:nvGrpSpPr>
          <p:grpSpPr>
            <a:xfrm rot="5400000">
              <a:off x="5880334" y="5680748"/>
              <a:ext cx="431336" cy="432377"/>
              <a:chOff x="5937564" y="3833745"/>
              <a:chExt cx="306171" cy="306910"/>
            </a:xfrm>
          </p:grpSpPr>
          <p:sp>
            <p:nvSpPr>
              <p:cNvPr id="20" name="Freeform 94">
                <a:extLst>
                  <a:ext uri="{FF2B5EF4-FFF2-40B4-BE49-F238E27FC236}">
                    <a16:creationId xmlns:a16="http://schemas.microsoft.com/office/drawing/2014/main" id="{70378D35-154C-81FA-E118-A2FC2A7C6B8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FF862C"/>
              </a:solidFill>
              <a:ln>
                <a:noFill/>
              </a:ln>
              <a:extLst>
                <a:ext uri="{91240B29-F687-4F45-9708-019B960494DF}">
                  <a14:hiddenLine xmlns:a14="http://schemas.microsoft.com/office/drawing/2010/main">
                    <a:solidFill>
                      <a:schemeClr val="tx2"/>
                    </a:solidFill>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6E6F7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Freeform 95">
                <a:extLst>
                  <a:ext uri="{FF2B5EF4-FFF2-40B4-BE49-F238E27FC236}">
                    <a16:creationId xmlns:a16="http://schemas.microsoft.com/office/drawing/2014/main" id="{2A319873-66E3-5CCB-262A-B2A7C902C040}"/>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6E6F7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sp>
        <p:nvSpPr>
          <p:cNvPr id="30" name="正方形/長方形 29">
            <a:extLst>
              <a:ext uri="{FF2B5EF4-FFF2-40B4-BE49-F238E27FC236}">
                <a16:creationId xmlns:a16="http://schemas.microsoft.com/office/drawing/2014/main" id="{D6A9950D-D8A7-7E3D-60EC-FAE387ED034B}"/>
              </a:ext>
            </a:extLst>
          </p:cNvPr>
          <p:cNvSpPr/>
          <p:nvPr/>
        </p:nvSpPr>
        <p:spPr>
          <a:xfrm>
            <a:off x="566487" y="6039056"/>
            <a:ext cx="11059026" cy="362956"/>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600"/>
              </a:spcAft>
              <a:buClr>
                <a:srgbClr val="FF862C"/>
              </a:buClr>
              <a:buSzTx/>
              <a:buFontTx/>
              <a:buNone/>
              <a:tabLst/>
              <a:defRPr/>
            </a:pPr>
            <a:r>
              <a:rPr kumimoji="1" lang="ja-JP" altLang="en-US"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「自律的に</a:t>
            </a:r>
            <a:r>
              <a:rPr kumimoji="1" lang="en-US" altLang="ja-JP"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を活用できるレベル」をレベル</a:t>
            </a:r>
            <a:r>
              <a:rPr kumimoji="1" lang="en-US" altLang="ja-JP"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と位置づけています</a:t>
            </a:r>
            <a:endParaRPr kumimoji="1" lang="en-US" altLang="ja-JP" sz="2400" b="1" i="0" u="none" strike="noStrike" kern="1200" cap="none" spc="67"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6" name="直角三角形 30">
            <a:extLst>
              <a:ext uri="{FF2B5EF4-FFF2-40B4-BE49-F238E27FC236}">
                <a16:creationId xmlns:a16="http://schemas.microsoft.com/office/drawing/2014/main" id="{B8C1F239-CD21-A45B-A8E1-6A59B0CE8198}"/>
              </a:ext>
            </a:extLst>
          </p:cNvPr>
          <p:cNvSpPr/>
          <p:nvPr/>
        </p:nvSpPr>
        <p:spPr>
          <a:xfrm flipH="1">
            <a:off x="566487" y="1293903"/>
            <a:ext cx="11059026" cy="1233512"/>
          </a:xfrm>
          <a:prstGeom prst="rtTriangle">
            <a:avLst/>
          </a:prstGeom>
          <a:gradFill flip="none" rotWithShape="1">
            <a:gsLst>
              <a:gs pos="100000">
                <a:srgbClr val="FF862C"/>
              </a:gs>
              <a:gs pos="0">
                <a:srgbClr val="D25A0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47" name="正方形/長方形 3">
            <a:extLst>
              <a:ext uri="{FF2B5EF4-FFF2-40B4-BE49-F238E27FC236}">
                <a16:creationId xmlns:a16="http://schemas.microsoft.com/office/drawing/2014/main" id="{1047B932-ED1C-D24C-AFB0-87139B915A6A}"/>
              </a:ext>
            </a:extLst>
          </p:cNvPr>
          <p:cNvSpPr/>
          <p:nvPr/>
        </p:nvSpPr>
        <p:spPr bwMode="gray">
          <a:xfrm>
            <a:off x="1213224" y="1338959"/>
            <a:ext cx="1338574" cy="1338574"/>
          </a:xfrm>
          <a:prstGeom prst="ellipse">
            <a:avLst/>
          </a:prstGeom>
          <a:solidFill>
            <a:srgbClr val="FFFFFF"/>
          </a:solidFill>
          <a:ln w="28575" cap="rnd" cmpd="sng" algn="ctr">
            <a:solidFill>
              <a:srgbClr val="DF660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sz="18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レベル</a:t>
            </a:r>
            <a:r>
              <a:rPr kumimoji="1" lang="ja-JP" altLang="en-US" sz="3600" b="1" dirty="0">
                <a:solidFill>
                  <a:srgbClr val="DF660D"/>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１</a:t>
            </a:r>
            <a:endParaRPr kumimoji="1" lang="en-US" altLang="ja-JP" sz="36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48" name="正方形/長方形 3">
            <a:extLst>
              <a:ext uri="{FF2B5EF4-FFF2-40B4-BE49-F238E27FC236}">
                <a16:creationId xmlns:a16="http://schemas.microsoft.com/office/drawing/2014/main" id="{C124CDFB-7614-2C28-2C8F-24A1EC3E4387}"/>
              </a:ext>
            </a:extLst>
          </p:cNvPr>
          <p:cNvSpPr/>
          <p:nvPr/>
        </p:nvSpPr>
        <p:spPr bwMode="gray">
          <a:xfrm>
            <a:off x="4022217" y="1338959"/>
            <a:ext cx="1338574" cy="1338574"/>
          </a:xfrm>
          <a:prstGeom prst="ellipse">
            <a:avLst/>
          </a:prstGeom>
          <a:solidFill>
            <a:srgbClr val="FFFFFF"/>
          </a:solidFill>
          <a:ln w="28575" cap="rnd" cmpd="sng" algn="ctr">
            <a:solidFill>
              <a:srgbClr val="DF660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レベル</a:t>
            </a:r>
            <a:r>
              <a:rPr kumimoji="1" lang="ja-JP" altLang="en-US" sz="3600" b="1" i="0" u="none" strike="noStrike" kern="1200" cap="none" spc="0" normalizeH="0" baseline="0" noProof="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２</a:t>
            </a:r>
            <a:endParaRPr kumimoji="1" lang="en-US" altLang="ja-JP" sz="3600" b="1" i="0" u="none" strike="noStrike" kern="1200" cap="none" spc="0" normalizeH="0" baseline="0" noProof="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49" name="正方形/長方形 3">
            <a:extLst>
              <a:ext uri="{FF2B5EF4-FFF2-40B4-BE49-F238E27FC236}">
                <a16:creationId xmlns:a16="http://schemas.microsoft.com/office/drawing/2014/main" id="{F5B630B3-9B30-5836-CEA4-67FCDE47DDD7}"/>
              </a:ext>
            </a:extLst>
          </p:cNvPr>
          <p:cNvSpPr/>
          <p:nvPr/>
        </p:nvSpPr>
        <p:spPr bwMode="gray">
          <a:xfrm>
            <a:off x="6831208" y="1338959"/>
            <a:ext cx="1338574" cy="1338574"/>
          </a:xfrm>
          <a:prstGeom prst="ellipse">
            <a:avLst/>
          </a:prstGeom>
          <a:solidFill>
            <a:srgbClr val="FFE7D5"/>
          </a:solidFill>
          <a:ln w="28575" cap="rnd" cmpd="sng" algn="ctr">
            <a:solidFill>
              <a:srgbClr val="DF660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レベル</a:t>
            </a:r>
            <a:r>
              <a:rPr kumimoji="1" lang="ja-JP" altLang="en-US" sz="3600" b="1">
                <a:solidFill>
                  <a:srgbClr val="DF660D"/>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３</a:t>
            </a:r>
            <a:endParaRPr kumimoji="1" lang="en-US" altLang="ja-JP" sz="3600" b="1" i="0" u="none" strike="noStrike" kern="1200" cap="none" spc="0" normalizeH="0" baseline="0" noProof="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50" name="正方形/長方形 3">
            <a:extLst>
              <a:ext uri="{FF2B5EF4-FFF2-40B4-BE49-F238E27FC236}">
                <a16:creationId xmlns:a16="http://schemas.microsoft.com/office/drawing/2014/main" id="{230037E2-33F6-FFD0-7841-139017E39DD4}"/>
              </a:ext>
            </a:extLst>
          </p:cNvPr>
          <p:cNvSpPr/>
          <p:nvPr/>
        </p:nvSpPr>
        <p:spPr bwMode="gray">
          <a:xfrm>
            <a:off x="9640201" y="1338959"/>
            <a:ext cx="1338574" cy="1338574"/>
          </a:xfrm>
          <a:prstGeom prst="ellipse">
            <a:avLst/>
          </a:prstGeom>
          <a:solidFill>
            <a:srgbClr val="FFFFFF"/>
          </a:solidFill>
          <a:ln w="28575" cap="rnd" cmpd="sng" algn="ctr">
            <a:solidFill>
              <a:srgbClr val="DF660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108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sz="18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レベル</a:t>
            </a:r>
            <a:r>
              <a:rPr kumimoji="1" lang="ja-JP" altLang="en-US" sz="36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４</a:t>
            </a:r>
            <a:endParaRPr kumimoji="1" lang="en-US" altLang="ja-JP" sz="36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pic>
        <p:nvPicPr>
          <p:cNvPr id="51" name="グラフィックス 40">
            <a:extLst>
              <a:ext uri="{FF2B5EF4-FFF2-40B4-BE49-F238E27FC236}">
                <a16:creationId xmlns:a16="http://schemas.microsoft.com/office/drawing/2014/main" id="{7DBB69CD-FFA1-6AD5-010A-6372866227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317167">
            <a:off x="7199583" y="692256"/>
            <a:ext cx="601827" cy="842559"/>
          </a:xfrm>
          <a:prstGeom prst="rect">
            <a:avLst/>
          </a:prstGeom>
        </p:spPr>
      </p:pic>
      <p:grpSp>
        <p:nvGrpSpPr>
          <p:cNvPr id="18" name="Group 17">
            <a:extLst>
              <a:ext uri="{FF2B5EF4-FFF2-40B4-BE49-F238E27FC236}">
                <a16:creationId xmlns:a16="http://schemas.microsoft.com/office/drawing/2014/main" id="{BDBB2927-3C51-E441-98AD-814B86EBF449}"/>
              </a:ext>
            </a:extLst>
          </p:cNvPr>
          <p:cNvGrpSpPr/>
          <p:nvPr/>
        </p:nvGrpSpPr>
        <p:grpSpPr>
          <a:xfrm>
            <a:off x="3375479" y="3086647"/>
            <a:ext cx="2632049" cy="2264901"/>
            <a:chOff x="3376676" y="3086647"/>
            <a:chExt cx="2704559" cy="2264901"/>
          </a:xfrm>
        </p:grpSpPr>
        <p:sp>
          <p:nvSpPr>
            <p:cNvPr id="6" name="正方形/長方形 16">
              <a:extLst>
                <a:ext uri="{FF2B5EF4-FFF2-40B4-BE49-F238E27FC236}">
                  <a16:creationId xmlns:a16="http://schemas.microsoft.com/office/drawing/2014/main" id="{994C1B10-8A2C-20C0-B487-30C84A34FF3D}"/>
                </a:ext>
              </a:extLst>
            </p:cNvPr>
            <p:cNvSpPr/>
            <p:nvPr/>
          </p:nvSpPr>
          <p:spPr>
            <a:xfrm>
              <a:off x="3376676" y="3567160"/>
              <a:ext cx="2704559" cy="17843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t" anchorCtr="0">
              <a:noAutofit/>
            </a:bodyPr>
            <a:lstStyle/>
            <a:p>
              <a:pPr algn="ctr" fontAlgn="t">
                <a:buFont typeface="Trebuchet MS" panose="020B0603020202020204" pitchFamily="34" charset="0"/>
                <a:buChar char="​"/>
              </a:pPr>
              <a:endPar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23" name="正方形/長方形 16">
              <a:extLst>
                <a:ext uri="{FF2B5EF4-FFF2-40B4-BE49-F238E27FC236}">
                  <a16:creationId xmlns:a16="http://schemas.microsoft.com/office/drawing/2014/main" id="{D624C9EA-5090-2391-ACCB-89CE81FE2795}"/>
                </a:ext>
              </a:extLst>
            </p:cNvPr>
            <p:cNvSpPr/>
            <p:nvPr/>
          </p:nvSpPr>
          <p:spPr>
            <a:xfrm>
              <a:off x="3376676" y="3567160"/>
              <a:ext cx="2704559" cy="1784388"/>
            </a:xfrm>
            <a:prstGeom prst="rect">
              <a:avLst/>
            </a:prstGeom>
            <a:noFill/>
            <a:ln>
              <a:noFill/>
            </a:ln>
            <a:effectLst/>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ctr" anchorCtr="0">
              <a:noAutofit/>
            </a:bodyPr>
            <a:lstStyle/>
            <a:p>
              <a:pPr algn="ctr" fontAlgn="t">
                <a:buFont typeface="Trebuchet MS" panose="020B0603020202020204" pitchFamily="34" charset="0"/>
                <a:buChar char="​"/>
              </a:pP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生活に必要な</a:t>
              </a:r>
              <a:br>
                <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範囲で能力を</a:t>
              </a:r>
              <a:br>
                <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発揮できる</a:t>
              </a:r>
              <a:endPar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24" name="正方形/長方形 8">
              <a:extLst>
                <a:ext uri="{FF2B5EF4-FFF2-40B4-BE49-F238E27FC236}">
                  <a16:creationId xmlns:a16="http://schemas.microsoft.com/office/drawing/2014/main" id="{C84A1491-E44B-CDFF-67A6-5019905CCFA0}"/>
                </a:ext>
              </a:extLst>
            </p:cNvPr>
            <p:cNvSpPr/>
            <p:nvPr/>
          </p:nvSpPr>
          <p:spPr>
            <a:xfrm>
              <a:off x="3376676" y="3086647"/>
              <a:ext cx="2704559"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spcAft>
                  <a:spcPts val="600"/>
                </a:spcAft>
              </a:pPr>
              <a:br>
                <a:rPr kumimoji="1" lang="en-US" altLang="ja-JP" sz="2800" b="1" dirty="0">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800" b="1" dirty="0">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平常時は自律</a:t>
              </a:r>
            </a:p>
          </p:txBody>
        </p:sp>
        <p:cxnSp>
          <p:nvCxnSpPr>
            <p:cNvPr id="25" name="直線コネクタ 21">
              <a:extLst>
                <a:ext uri="{FF2B5EF4-FFF2-40B4-BE49-F238E27FC236}">
                  <a16:creationId xmlns:a16="http://schemas.microsoft.com/office/drawing/2014/main" id="{1C999C60-72AC-1823-4A98-48C00B97E681}"/>
                </a:ext>
              </a:extLst>
            </p:cNvPr>
            <p:cNvCxnSpPr>
              <a:cxnSpLocks/>
            </p:cNvCxnSpPr>
            <p:nvPr/>
          </p:nvCxnSpPr>
          <p:spPr>
            <a:xfrm>
              <a:off x="3376676" y="3374559"/>
              <a:ext cx="2704559" cy="0"/>
            </a:xfrm>
            <a:prstGeom prst="line">
              <a:avLst/>
            </a:prstGeom>
            <a:ln w="38100" cap="flat" cmpd="sng" algn="ctr">
              <a:solidFill>
                <a:srgbClr val="FF862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3825536-0E27-3D31-9C2A-F5A9DE6CE606}"/>
              </a:ext>
            </a:extLst>
          </p:cNvPr>
          <p:cNvGrpSpPr/>
          <p:nvPr/>
        </p:nvGrpSpPr>
        <p:grpSpPr>
          <a:xfrm>
            <a:off x="6184471" y="3086647"/>
            <a:ext cx="2632049" cy="2264902"/>
            <a:chOff x="6186865" y="3086647"/>
            <a:chExt cx="2704559" cy="2264902"/>
          </a:xfrm>
        </p:grpSpPr>
        <p:sp>
          <p:nvSpPr>
            <p:cNvPr id="8" name="正方形/長方形 16">
              <a:extLst>
                <a:ext uri="{FF2B5EF4-FFF2-40B4-BE49-F238E27FC236}">
                  <a16:creationId xmlns:a16="http://schemas.microsoft.com/office/drawing/2014/main" id="{F32FC605-316A-B2C5-BCAB-E61EC246479E}"/>
                </a:ext>
              </a:extLst>
            </p:cNvPr>
            <p:cNvSpPr/>
            <p:nvPr/>
          </p:nvSpPr>
          <p:spPr>
            <a:xfrm>
              <a:off x="6186865" y="3567161"/>
              <a:ext cx="2704559" cy="1784388"/>
            </a:xfrm>
            <a:prstGeom prst="rect">
              <a:avLst/>
            </a:prstGeom>
            <a:solidFill>
              <a:srgbClr val="FFE7D5"/>
            </a:solidFill>
            <a:ln>
              <a:noFill/>
            </a:ln>
            <a:effectLst>
              <a:glow rad="101600">
                <a:srgbClr val="FF862C">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t" anchorCtr="0">
              <a:noAutofit/>
            </a:bodyPr>
            <a:lstStyle/>
            <a:p>
              <a:pPr algn="ctr" fontAlgn="t">
                <a:buFont typeface="Trebuchet MS" panose="020B0603020202020204" pitchFamily="34" charset="0"/>
                <a:buChar char="​"/>
              </a:pPr>
              <a:endPar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26" name="正方形/長方形 23">
              <a:extLst>
                <a:ext uri="{FF2B5EF4-FFF2-40B4-BE49-F238E27FC236}">
                  <a16:creationId xmlns:a16="http://schemas.microsoft.com/office/drawing/2014/main" id="{B0EE0195-40EF-310C-581A-1FB9B87E5BF1}"/>
                </a:ext>
              </a:extLst>
            </p:cNvPr>
            <p:cNvSpPr/>
            <p:nvPr/>
          </p:nvSpPr>
          <p:spPr>
            <a:xfrm>
              <a:off x="6186865" y="3086647"/>
              <a:ext cx="2704559"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spcAft>
                  <a:spcPts val="600"/>
                </a:spcAft>
              </a:pPr>
              <a:br>
                <a:rPr kumimoji="1" lang="en-US" altLang="ja-JP"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自律</a:t>
              </a:r>
            </a:p>
          </p:txBody>
        </p:sp>
        <p:cxnSp>
          <p:nvCxnSpPr>
            <p:cNvPr id="27" name="直線コネクタ 24">
              <a:extLst>
                <a:ext uri="{FF2B5EF4-FFF2-40B4-BE49-F238E27FC236}">
                  <a16:creationId xmlns:a16="http://schemas.microsoft.com/office/drawing/2014/main" id="{A4D12A50-9DA4-1EA7-4673-4A99F67D2AEE}"/>
                </a:ext>
              </a:extLst>
            </p:cNvPr>
            <p:cNvCxnSpPr>
              <a:cxnSpLocks/>
            </p:cNvCxnSpPr>
            <p:nvPr/>
          </p:nvCxnSpPr>
          <p:spPr>
            <a:xfrm>
              <a:off x="6186865" y="3374559"/>
              <a:ext cx="2704559" cy="0"/>
            </a:xfrm>
            <a:prstGeom prst="line">
              <a:avLst/>
            </a:prstGeom>
            <a:ln w="38100" cap="flat" cmpd="sng" algn="ctr">
              <a:solidFill>
                <a:srgbClr val="FF862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正方形/長方形 16">
              <a:extLst>
                <a:ext uri="{FF2B5EF4-FFF2-40B4-BE49-F238E27FC236}">
                  <a16:creationId xmlns:a16="http://schemas.microsoft.com/office/drawing/2014/main" id="{D90A8345-A987-716F-D26D-7DDBEF99C01C}"/>
                </a:ext>
              </a:extLst>
            </p:cNvPr>
            <p:cNvSpPr/>
            <p:nvPr/>
          </p:nvSpPr>
          <p:spPr>
            <a:xfrm>
              <a:off x="6186865" y="3567161"/>
              <a:ext cx="2704559" cy="1784388"/>
            </a:xfrm>
            <a:prstGeom prst="rect">
              <a:avLst/>
            </a:prstGeom>
            <a:noFill/>
            <a:ln>
              <a:noFill/>
            </a:ln>
            <a:effectLst/>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ctr" anchorCtr="0">
              <a:noAutofit/>
            </a:bodyPr>
            <a:lstStyle/>
            <a:p>
              <a:pPr algn="ctr" fontAlgn="t">
                <a:buFont typeface="Trebuchet MS" panose="020B0603020202020204" pitchFamily="34" charset="0"/>
                <a:buChar char="​"/>
              </a:pP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一通り</a:t>
              </a:r>
              <a:r>
                <a:rPr kumimoji="1" lang="ja-JP" altLang="en-US"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の</a:t>
              </a: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基本的な</a:t>
              </a:r>
              <a:r>
                <a:rPr kumimoji="1" lang="ja-JP" altLang="en-US"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能力を</a:t>
              </a: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身につけ、</a:t>
              </a:r>
              <a:br>
                <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発揮</a:t>
              </a:r>
              <a:r>
                <a:rPr kumimoji="1" lang="ja-JP"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できる</a:t>
              </a:r>
              <a:endPar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grpSp>
      <p:grpSp>
        <p:nvGrpSpPr>
          <p:cNvPr id="16" name="Group 15">
            <a:extLst>
              <a:ext uri="{FF2B5EF4-FFF2-40B4-BE49-F238E27FC236}">
                <a16:creationId xmlns:a16="http://schemas.microsoft.com/office/drawing/2014/main" id="{D8F13A87-C113-4F4D-04F4-6048EB66827A}"/>
              </a:ext>
            </a:extLst>
          </p:cNvPr>
          <p:cNvGrpSpPr/>
          <p:nvPr/>
        </p:nvGrpSpPr>
        <p:grpSpPr>
          <a:xfrm>
            <a:off x="8993464" y="3086647"/>
            <a:ext cx="2632049" cy="2264902"/>
            <a:chOff x="8997055" y="3086647"/>
            <a:chExt cx="2704559" cy="2264902"/>
          </a:xfrm>
        </p:grpSpPr>
        <p:sp>
          <p:nvSpPr>
            <p:cNvPr id="7" name="正方形/長方形 16">
              <a:extLst>
                <a:ext uri="{FF2B5EF4-FFF2-40B4-BE49-F238E27FC236}">
                  <a16:creationId xmlns:a16="http://schemas.microsoft.com/office/drawing/2014/main" id="{81D7CB7E-58DA-6E87-A41A-AACF3E00D71D}"/>
                </a:ext>
              </a:extLst>
            </p:cNvPr>
            <p:cNvSpPr/>
            <p:nvPr/>
          </p:nvSpPr>
          <p:spPr>
            <a:xfrm>
              <a:off x="8997055" y="3567161"/>
              <a:ext cx="2704559" cy="17843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t" anchorCtr="0">
              <a:noAutofit/>
            </a:bodyPr>
            <a:lstStyle/>
            <a:p>
              <a:pPr algn="ctr" fontAlgn="t">
                <a:buFont typeface="Trebuchet MS" panose="020B0603020202020204" pitchFamily="34" charset="0"/>
                <a:buChar char="​"/>
              </a:pPr>
              <a:endPar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28" name="正方形/長方形 26">
              <a:extLst>
                <a:ext uri="{FF2B5EF4-FFF2-40B4-BE49-F238E27FC236}">
                  <a16:creationId xmlns:a16="http://schemas.microsoft.com/office/drawing/2014/main" id="{2BDE9040-28E6-4AA0-E031-0B6696452CD3}"/>
                </a:ext>
              </a:extLst>
            </p:cNvPr>
            <p:cNvSpPr/>
            <p:nvPr/>
          </p:nvSpPr>
          <p:spPr>
            <a:xfrm>
              <a:off x="8997055" y="3086647"/>
              <a:ext cx="2704559"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spcAft>
                  <a:spcPts val="600"/>
                </a:spcAft>
              </a:pPr>
              <a:br>
                <a:rPr kumimoji="1" lang="en-US" altLang="ja-JP"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他者をリード</a:t>
              </a:r>
            </a:p>
          </p:txBody>
        </p:sp>
        <p:cxnSp>
          <p:nvCxnSpPr>
            <p:cNvPr id="45" name="直線コネクタ 27">
              <a:extLst>
                <a:ext uri="{FF2B5EF4-FFF2-40B4-BE49-F238E27FC236}">
                  <a16:creationId xmlns:a16="http://schemas.microsoft.com/office/drawing/2014/main" id="{369BCAF2-9FF3-986C-5C9A-A16DFF27272F}"/>
                </a:ext>
              </a:extLst>
            </p:cNvPr>
            <p:cNvCxnSpPr>
              <a:cxnSpLocks/>
            </p:cNvCxnSpPr>
            <p:nvPr/>
          </p:nvCxnSpPr>
          <p:spPr>
            <a:xfrm>
              <a:off x="8997055" y="3374559"/>
              <a:ext cx="2704559" cy="0"/>
            </a:xfrm>
            <a:prstGeom prst="line">
              <a:avLst/>
            </a:prstGeom>
            <a:ln w="38100" cap="flat" cmpd="sng" algn="ctr">
              <a:solidFill>
                <a:srgbClr val="FF862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正方形/長方形 16">
              <a:extLst>
                <a:ext uri="{FF2B5EF4-FFF2-40B4-BE49-F238E27FC236}">
                  <a16:creationId xmlns:a16="http://schemas.microsoft.com/office/drawing/2014/main" id="{FCA9E525-BB6C-C7D8-ED7B-5F96D92139E0}"/>
                </a:ext>
              </a:extLst>
            </p:cNvPr>
            <p:cNvSpPr/>
            <p:nvPr/>
          </p:nvSpPr>
          <p:spPr>
            <a:xfrm>
              <a:off x="8997055" y="3567161"/>
              <a:ext cx="2704559" cy="1784388"/>
            </a:xfrm>
            <a:prstGeom prst="rect">
              <a:avLst/>
            </a:prstGeom>
            <a:noFill/>
            <a:ln>
              <a:noFill/>
            </a:ln>
            <a:effectLst/>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ctr" anchorCtr="0">
              <a:noAutofit/>
            </a:bodyPr>
            <a:lstStyle/>
            <a:p>
              <a:pPr algn="ctr" fontAlgn="t">
                <a:buFont typeface="Trebuchet MS" panose="020B0603020202020204" pitchFamily="34" charset="0"/>
                <a:buChar char="​"/>
              </a:pPr>
              <a:r>
                <a:rPr kumimoji="1" lang="ja-JP"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生活の中で</a:t>
              </a:r>
              <a:br>
                <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能力を</a:t>
              </a:r>
              <a:r>
                <a:rPr kumimoji="1" lang="ja-JP" altLang="en-US"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発揮でき</a:t>
              </a:r>
              <a:r>
                <a:rPr kumimoji="1" lang="ja-JP"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a:t>
              </a:r>
              <a:br>
                <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他者を支援できる</a:t>
              </a:r>
              <a:endPar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grpSp>
      <p:grpSp>
        <p:nvGrpSpPr>
          <p:cNvPr id="29" name="Group 28">
            <a:extLst>
              <a:ext uri="{FF2B5EF4-FFF2-40B4-BE49-F238E27FC236}">
                <a16:creationId xmlns:a16="http://schemas.microsoft.com/office/drawing/2014/main" id="{C484951B-1CEF-6999-C200-AC9D03F6867B}"/>
              </a:ext>
            </a:extLst>
          </p:cNvPr>
          <p:cNvGrpSpPr/>
          <p:nvPr/>
        </p:nvGrpSpPr>
        <p:grpSpPr>
          <a:xfrm>
            <a:off x="566487" y="3086647"/>
            <a:ext cx="2632049" cy="2264901"/>
            <a:chOff x="556962" y="3086647"/>
            <a:chExt cx="2704559" cy="2264901"/>
          </a:xfrm>
        </p:grpSpPr>
        <p:sp>
          <p:nvSpPr>
            <p:cNvPr id="5" name="正方形/長方形 16">
              <a:extLst>
                <a:ext uri="{FF2B5EF4-FFF2-40B4-BE49-F238E27FC236}">
                  <a16:creationId xmlns:a16="http://schemas.microsoft.com/office/drawing/2014/main" id="{8DB90DCA-C868-8169-3CD8-B34E58E58776}"/>
                </a:ext>
              </a:extLst>
            </p:cNvPr>
            <p:cNvSpPr/>
            <p:nvPr/>
          </p:nvSpPr>
          <p:spPr>
            <a:xfrm>
              <a:off x="556962" y="3567160"/>
              <a:ext cx="2704559" cy="17843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t" anchorCtr="0">
              <a:noAutofit/>
            </a:bodyPr>
            <a:lstStyle/>
            <a:p>
              <a:pPr algn="ctr" fontAlgn="t">
                <a:buFont typeface="Trebuchet MS" panose="020B0603020202020204" pitchFamily="34" charset="0"/>
                <a:buChar char="​"/>
              </a:pPr>
              <a:endParaRPr kumimoji="1" lang="en-US" altLang="ja-JP"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9" name="正方形/長方形 16">
              <a:extLst>
                <a:ext uri="{FF2B5EF4-FFF2-40B4-BE49-F238E27FC236}">
                  <a16:creationId xmlns:a16="http://schemas.microsoft.com/office/drawing/2014/main" id="{0F9D0732-6B82-6481-BC7D-4D97A07958F9}"/>
                </a:ext>
              </a:extLst>
            </p:cNvPr>
            <p:cNvSpPr/>
            <p:nvPr/>
          </p:nvSpPr>
          <p:spPr>
            <a:xfrm>
              <a:off x="556962" y="3567160"/>
              <a:ext cx="2704559" cy="1784388"/>
            </a:xfrm>
            <a:prstGeom prst="rect">
              <a:avLst/>
            </a:prstGeom>
            <a:noFill/>
            <a:ln>
              <a:noFill/>
            </a:ln>
            <a:effectLst/>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137160" rIns="45720" bIns="45720" rtlCol="0" anchor="ctr" anchorCtr="0">
              <a:noAutofit/>
            </a:bodyPr>
            <a:lstStyle/>
            <a:p>
              <a:pPr algn="ctr" fontAlgn="t">
                <a:buFont typeface="Trebuchet MS" panose="020B0603020202020204" pitchFamily="34" charset="0"/>
                <a:buChar char="​"/>
              </a:pPr>
              <a:r>
                <a:rPr kumimoji="1" lang="ja-JP" altLang="en-US" sz="2400" i="0" u="none" strike="noStrike" kern="120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他の人の助けが</a:t>
              </a:r>
              <a:br>
                <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あれば能力を</a:t>
              </a:r>
              <a:br>
                <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rPr>
                <a:t>発揮できる</a:t>
              </a:r>
              <a:endParaRPr kumimoji="1" lang="en-US" altLang="ja-JP" sz="2400" i="0" u="none" strike="noStrike" kern="1200" dirty="0">
                <a:solidFill>
                  <a:schemeClr val="tx1"/>
                </a:solidFill>
                <a:effectLst/>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11" name="正方形/長方形 5">
              <a:extLst>
                <a:ext uri="{FF2B5EF4-FFF2-40B4-BE49-F238E27FC236}">
                  <a16:creationId xmlns:a16="http://schemas.microsoft.com/office/drawing/2014/main" id="{C7233857-CDB8-C9F3-23D1-9C6B3D7D0003}"/>
                </a:ext>
              </a:extLst>
            </p:cNvPr>
            <p:cNvSpPr/>
            <p:nvPr/>
          </p:nvSpPr>
          <p:spPr>
            <a:xfrm>
              <a:off x="556962" y="3086647"/>
              <a:ext cx="2704559" cy="183803"/>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spcAft>
                  <a:spcPts val="600"/>
                </a:spcAft>
              </a:pPr>
              <a:br>
                <a:rPr kumimoji="1" lang="en-US" altLang="ja-JP"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br>
              <a:r>
                <a:rPr kumimoji="1" lang="ja-JP" altLang="en-US" sz="2800" b="1">
                  <a:solidFill>
                    <a:srgbClr val="FF862C"/>
                  </a:solidFill>
                  <a:latin typeface="BIZ UDPゴシック" panose="020B0400000000000000" pitchFamily="50" charset="-128"/>
                  <a:ea typeface="BIZ UDPゴシック" panose="020B0400000000000000" pitchFamily="50" charset="-128"/>
                  <a:sym typeface="UD デジタル 教科書体 NK-R" panose="02020400000000000000" pitchFamily="18" charset="-128"/>
                </a:rPr>
                <a:t>他律</a:t>
              </a:r>
            </a:p>
          </p:txBody>
        </p:sp>
        <p:cxnSp>
          <p:nvCxnSpPr>
            <p:cNvPr id="22" name="直線コネクタ 6">
              <a:extLst>
                <a:ext uri="{FF2B5EF4-FFF2-40B4-BE49-F238E27FC236}">
                  <a16:creationId xmlns:a16="http://schemas.microsoft.com/office/drawing/2014/main" id="{ADD97CBF-81AA-3263-3530-A64F5513F905}"/>
                </a:ext>
              </a:extLst>
            </p:cNvPr>
            <p:cNvCxnSpPr>
              <a:cxnSpLocks/>
            </p:cNvCxnSpPr>
            <p:nvPr/>
          </p:nvCxnSpPr>
          <p:spPr>
            <a:xfrm>
              <a:off x="556962" y="3374559"/>
              <a:ext cx="2704559" cy="0"/>
            </a:xfrm>
            <a:prstGeom prst="line">
              <a:avLst/>
            </a:prstGeom>
            <a:ln w="38100" cap="flat" cmpd="sng" algn="ctr">
              <a:solidFill>
                <a:srgbClr val="FF862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593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F330-FF8D-94E8-09C7-9000D933415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47B528F-2535-190A-18A9-84B0A2D22D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A47B528F-2535-190A-18A9-84B0A2D22D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C964BA6-4567-FF11-E12A-6E30108C4CFA}"/>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取得管理の到達レベル</a:t>
            </a:r>
            <a:endParaRPr lang="en-US" sz="2800" b="1" dirty="0"/>
          </a:p>
        </p:txBody>
      </p:sp>
      <p:sp>
        <p:nvSpPr>
          <p:cNvPr id="20" name="正方形/長方形 16">
            <a:extLst>
              <a:ext uri="{FF2B5EF4-FFF2-40B4-BE49-F238E27FC236}">
                <a16:creationId xmlns:a16="http://schemas.microsoft.com/office/drawing/2014/main" id="{316FA5EE-24D4-654E-72A2-E76150E9C50E}"/>
              </a:ext>
            </a:extLst>
          </p:cNvPr>
          <p:cNvSpPr/>
          <p:nvPr/>
        </p:nvSpPr>
        <p:spPr>
          <a:xfrm>
            <a:off x="1956387" y="1193604"/>
            <a:ext cx="9669125" cy="1587695"/>
          </a:xfrm>
          <a:prstGeom prst="rect">
            <a:avLst/>
          </a:prstGeom>
          <a:solidFill>
            <a:srgbClr val="FFFFFF"/>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3" name="正方形/長方形 72">
            <a:extLst>
              <a:ext uri="{FF2B5EF4-FFF2-40B4-BE49-F238E27FC236}">
                <a16:creationId xmlns:a16="http://schemas.microsoft.com/office/drawing/2014/main" id="{14513261-89FA-39C0-65AD-384F06E63C97}"/>
              </a:ext>
            </a:extLst>
          </p:cNvPr>
          <p:cNvSpPr/>
          <p:nvPr/>
        </p:nvSpPr>
        <p:spPr>
          <a:xfrm>
            <a:off x="566487" y="1193604"/>
            <a:ext cx="1389900" cy="1587695"/>
          </a:xfrm>
          <a:prstGeom prst="rect">
            <a:avLst/>
          </a:prstGeom>
          <a:solidFill>
            <a:srgbClr val="DAE5BE"/>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0" rtlCol="0" anchor="t" anchorCtr="0">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インターネット検索の仕組みを知って、必要な情報を</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探すための方法を理解する</a:t>
            </a:r>
          </a:p>
          <a:p>
            <a:pPr marL="0" marR="0" lvl="0" indent="0" algn="l" defTabSz="914400" rtl="0" eaLnBrk="1" fontAlgn="auto" latinLnBrk="0" hangingPunct="1">
              <a:lnSpc>
                <a:spcPct val="100000"/>
              </a:lnSpc>
              <a:spcBef>
                <a:spcPts val="300"/>
              </a:spcBef>
              <a:spcAft>
                <a:spcPts val="0"/>
              </a:spcAft>
              <a:buClrTx/>
              <a:buSzPct val="70000"/>
              <a:buFontTx/>
              <a:buNone/>
              <a:tabLst/>
              <a:defRPr/>
            </a:pPr>
            <a:endPar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300"/>
              </a:spcBef>
              <a:spcAft>
                <a:spcPts val="0"/>
              </a:spcAft>
              <a:buClrTx/>
              <a:buSzPct val="70000"/>
              <a:buFontTx/>
              <a:buNone/>
              <a:tabLst/>
              <a:defRPr/>
            </a:pPr>
            <a:endPar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67">
            <a:extLst>
              <a:ext uri="{FF2B5EF4-FFF2-40B4-BE49-F238E27FC236}">
                <a16:creationId xmlns:a16="http://schemas.microsoft.com/office/drawing/2014/main" id="{F328B8B2-6D5D-0F19-D703-CD05A8E36CE6}"/>
              </a:ext>
            </a:extLst>
          </p:cNvPr>
          <p:cNvSpPr/>
          <p:nvPr/>
        </p:nvSpPr>
        <p:spPr>
          <a:xfrm>
            <a:off x="8448676" y="1193604"/>
            <a:ext cx="3176839" cy="158769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検索ツールにおけるさまざまなオプションを理解</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した上で、その場に合わせて最適な形で利用できる。また、最新の検索ツールについても積極的に理解を行い、使い方を学習できる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インターネット検索におけるパーソナライゼーションや商業的観点について幅広く理解しており、情報</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過多に陥ることを避けながら検索を実行するための方法論を持っている。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また、その内容について他者を支援できる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D87EF5C7-8842-9231-3A8A-E5C18E0C65AA}"/>
              </a:ext>
            </a:extLst>
          </p:cNvPr>
          <p:cNvSpPr/>
          <p:nvPr/>
        </p:nvSpPr>
        <p:spPr>
          <a:xfrm>
            <a:off x="5988173" y="1193604"/>
            <a:ext cx="2386747" cy="158769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複数の検索ツール、検索エンジンを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目的に合わせて使い分けられる。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また、新しい検索ツールについても</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自ら調べて利用方法を理解できる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インターネット検索の仕組みや背景にある商業的観点などについて基礎的な内容を理解しており、必要に応じて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検索方針を変更・アップデートできる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F2940CF4-26E7-824D-7907-7AC0D8FB037C}"/>
              </a:ext>
            </a:extLst>
          </p:cNvPr>
          <p:cNvSpPr/>
          <p:nvPr/>
        </p:nvSpPr>
        <p:spPr>
          <a:xfrm>
            <a:off x="4006421" y="1193604"/>
            <a:ext cx="1908000" cy="158769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lvl="1" indent="-142875">
              <a:spcBef>
                <a:spcPts val="600"/>
              </a:spcBef>
              <a:buClr>
                <a:srgbClr val="9DBB53"/>
              </a:buClr>
              <a:buSzPct val="70000"/>
              <a:buFont typeface="UD デジタル 教科書体 NK-R" panose="02020400000000000000" pitchFamily="18" charset="-128"/>
              <a:buChar char="●"/>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簡単な検索ツールであれば</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他者の助けを必要とせずに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利用することができる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日常生活の中で必要となる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検索の方法は理解している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ものの、インターネット検索の特性に対する理解は乏しく</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その仕組みや危険性について理解できていない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E9C87452-31F2-2DE6-F326-E87ECC45168D}"/>
              </a:ext>
            </a:extLst>
          </p:cNvPr>
          <p:cNvSpPr/>
          <p:nvPr/>
        </p:nvSpPr>
        <p:spPr>
          <a:xfrm>
            <a:off x="2024669" y="1193604"/>
            <a:ext cx="1908000" cy="158769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他者の助けがあれば、自ら</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必要な情報を把握し、簡単な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検索ツールを利用して検索を実行できる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自らの知っている検索ツールをとりあえず利用するだけで、検索ツールを利用する際の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アルゴリズムや商業的観点について把握はしていない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 name="正方形/長方形 16">
            <a:extLst>
              <a:ext uri="{FF2B5EF4-FFF2-40B4-BE49-F238E27FC236}">
                <a16:creationId xmlns:a16="http://schemas.microsoft.com/office/drawing/2014/main" id="{26BAC600-0F7D-FDAF-9286-44F1E152F506}"/>
              </a:ext>
            </a:extLst>
          </p:cNvPr>
          <p:cNvSpPr/>
          <p:nvPr/>
        </p:nvSpPr>
        <p:spPr>
          <a:xfrm>
            <a:off x="1956387" y="2882915"/>
            <a:ext cx="9669125" cy="1740965"/>
          </a:xfrm>
          <a:prstGeom prst="rect">
            <a:avLst/>
          </a:prstGeom>
          <a:solidFill>
            <a:srgbClr val="FFFFFF"/>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4" name="正方形/長方形 73">
            <a:extLst>
              <a:ext uri="{FF2B5EF4-FFF2-40B4-BE49-F238E27FC236}">
                <a16:creationId xmlns:a16="http://schemas.microsoft.com/office/drawing/2014/main" id="{7E0F8077-D83E-1672-49FC-127A61122BD0}"/>
              </a:ext>
            </a:extLst>
          </p:cNvPr>
          <p:cNvSpPr/>
          <p:nvPr/>
        </p:nvSpPr>
        <p:spPr>
          <a:xfrm>
            <a:off x="566487" y="2882915"/>
            <a:ext cx="1389900" cy="1740965"/>
          </a:xfrm>
          <a:prstGeom prst="rect">
            <a:avLst/>
          </a:prstGeom>
          <a:solidFill>
            <a:srgbClr val="DAE5BE"/>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0" rtlCol="0" anchor="t" anchorCtr="0">
            <a:noAutofit/>
          </a:bodyPr>
          <a:lstStyle/>
          <a:p>
            <a:pPr>
              <a:spcBef>
                <a:spcPts val="300"/>
              </a:spcBef>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インターネットでは自分が好きな情報や同じ意見に</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触れやすいことを理解し、本当に</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信頼できる情報かを確認する</a:t>
            </a:r>
          </a:p>
        </p:txBody>
      </p:sp>
      <p:sp>
        <p:nvSpPr>
          <p:cNvPr id="85" name="正方形/長方形 84">
            <a:extLst>
              <a:ext uri="{FF2B5EF4-FFF2-40B4-BE49-F238E27FC236}">
                <a16:creationId xmlns:a16="http://schemas.microsoft.com/office/drawing/2014/main" id="{9D9CEBA4-0DBB-3A2E-1C1F-51C7375953B8}"/>
              </a:ext>
            </a:extLst>
          </p:cNvPr>
          <p:cNvSpPr/>
          <p:nvPr/>
        </p:nvSpPr>
        <p:spPr>
          <a:xfrm>
            <a:off x="8448676" y="2882915"/>
            <a:ext cx="3176839" cy="174096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検索・表示結果の情報源を分析することの重要性を理解し、不慣れなトピックについてもその情報源の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正確性を検証することができる。また、その方法に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ついて他者を支援することができる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検索結果や</a:t>
            </a:r>
            <a:r>
              <a:rPr kumimoji="0" lang="en-US" altLang="ja-JP" sz="1050" b="0" i="0" u="none" strike="noStrike" kern="1200" cap="none" spc="0" normalizeH="0" baseline="0" noProof="0" dirty="0" err="1">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の表示結果におけるアルゴリズムの特性や商業的な側面について包括的に理解し、常に情報の正確性と特性 </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意見、広告、事実 など</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分析的に検証できる。</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また検証する態度を持っている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6" name="正方形/長方形 85">
            <a:extLst>
              <a:ext uri="{FF2B5EF4-FFF2-40B4-BE49-F238E27FC236}">
                <a16:creationId xmlns:a16="http://schemas.microsoft.com/office/drawing/2014/main" id="{13618B2C-4019-71CC-5A3A-60717D7A4F2D}"/>
              </a:ext>
            </a:extLst>
          </p:cNvPr>
          <p:cNvSpPr/>
          <p:nvPr/>
        </p:nvSpPr>
        <p:spPr>
          <a:xfrm>
            <a:off x="5988173" y="2882915"/>
            <a:ext cx="2386747" cy="174096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検索・表示結果の情報源を分析する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ことの重要性を理解し、一次情報を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重視する姿勢を持っている。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また、初めて出会った情報源に対しても最低限の分析を実施し、その正確性を検証できる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エコーチェンバーやフィルターバブルなど検索結果における偏りを理解しており、情報を事実と意見に分けた上で情報の信憑性を分析できる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7" name="正方形/長方形 86">
            <a:extLst>
              <a:ext uri="{FF2B5EF4-FFF2-40B4-BE49-F238E27FC236}">
                <a16:creationId xmlns:a16="http://schemas.microsoft.com/office/drawing/2014/main" id="{FE5DBB21-7936-BD64-E4CF-F12381713D7B}"/>
              </a:ext>
            </a:extLst>
          </p:cNvPr>
          <p:cNvSpPr/>
          <p:nvPr/>
        </p:nvSpPr>
        <p:spPr>
          <a:xfrm>
            <a:off x="4006421" y="2882915"/>
            <a:ext cx="1908000" cy="174096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検索結果や提示された情報の出典を確認することへの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重要性を認識しており、明らかに怪しい情報源は見分ける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インターネット上の情報には</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偽情報・誤情報が含まれることを理解しており、常にではないが情報の正確性に意識を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向けて検証することがある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8" name="正方形/長方形 87">
            <a:extLst>
              <a:ext uri="{FF2B5EF4-FFF2-40B4-BE49-F238E27FC236}">
                <a16:creationId xmlns:a16="http://schemas.microsoft.com/office/drawing/2014/main" id="{0E4820E9-ABE8-1BF8-8F6C-69116FD455AA}"/>
              </a:ext>
            </a:extLst>
          </p:cNvPr>
          <p:cNvSpPr/>
          <p:nvPr/>
        </p:nvSpPr>
        <p:spPr>
          <a:xfrm>
            <a:off x="2024669" y="2882915"/>
            <a:ext cx="1908000" cy="174096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他者の助けがあれば情報源を分析できるが、個人では</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情報源の正しさを評価でき</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ない・評価する必要性を認識</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していない</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他者の助けがあれば情報を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分析できるが、個人では情報の正しさを評価できない・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評価する必要性を認識して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7" name="楕円 76">
            <a:extLst>
              <a:ext uri="{FF2B5EF4-FFF2-40B4-BE49-F238E27FC236}">
                <a16:creationId xmlns:a16="http://schemas.microsoft.com/office/drawing/2014/main" id="{E600CFE5-86CD-1A2D-D06F-D2F2FE8BE4A2}"/>
              </a:ext>
            </a:extLst>
          </p:cNvPr>
          <p:cNvSpPr/>
          <p:nvPr/>
        </p:nvSpPr>
        <p:spPr bwMode="gray">
          <a:xfrm>
            <a:off x="566487" y="2882915"/>
            <a:ext cx="345954" cy="224738"/>
          </a:xfrm>
          <a:prstGeom prst="ellipse">
            <a:avLst/>
          </a:prstGeom>
          <a:solidFill>
            <a:srgbClr val="9DBB53"/>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a-2</a:t>
            </a:r>
          </a:p>
        </p:txBody>
      </p:sp>
      <p:sp>
        <p:nvSpPr>
          <p:cNvPr id="23" name="正方形/長方形 16">
            <a:extLst>
              <a:ext uri="{FF2B5EF4-FFF2-40B4-BE49-F238E27FC236}">
                <a16:creationId xmlns:a16="http://schemas.microsoft.com/office/drawing/2014/main" id="{605CC7E6-D890-7DDA-5C6C-9B343990B1CE}"/>
              </a:ext>
            </a:extLst>
          </p:cNvPr>
          <p:cNvSpPr/>
          <p:nvPr/>
        </p:nvSpPr>
        <p:spPr>
          <a:xfrm>
            <a:off x="1956387" y="4725496"/>
            <a:ext cx="9669125" cy="1734298"/>
          </a:xfrm>
          <a:prstGeom prst="rect">
            <a:avLst/>
          </a:prstGeom>
          <a:solidFill>
            <a:srgbClr val="FFFFFF"/>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5" name="正方形/長方形 74">
            <a:extLst>
              <a:ext uri="{FF2B5EF4-FFF2-40B4-BE49-F238E27FC236}">
                <a16:creationId xmlns:a16="http://schemas.microsoft.com/office/drawing/2014/main" id="{0A563EAE-39E0-CF01-247B-723D0F0C34A1}"/>
              </a:ext>
            </a:extLst>
          </p:cNvPr>
          <p:cNvSpPr/>
          <p:nvPr/>
        </p:nvSpPr>
        <p:spPr>
          <a:xfrm>
            <a:off x="566487" y="4725496"/>
            <a:ext cx="1389900" cy="1734298"/>
          </a:xfrm>
          <a:prstGeom prst="rect">
            <a:avLst/>
          </a:prstGeom>
          <a:solidFill>
            <a:srgbClr val="DAE5BE"/>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0" rtlCol="0" anchor="t" anchorCtr="0">
            <a:noAutofit/>
          </a:bodyPr>
          <a:lstStyle/>
          <a:p>
            <a:pPr>
              <a:spcBef>
                <a:spcPts val="300"/>
              </a:spcBef>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見つけたデータや情報を保存し、</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整理して管理する</a:t>
            </a:r>
          </a:p>
        </p:txBody>
      </p:sp>
      <p:sp>
        <p:nvSpPr>
          <p:cNvPr id="89" name="正方形/長方形 88">
            <a:extLst>
              <a:ext uri="{FF2B5EF4-FFF2-40B4-BE49-F238E27FC236}">
                <a16:creationId xmlns:a16="http://schemas.microsoft.com/office/drawing/2014/main" id="{1837D260-27F4-004F-2089-697BDE471F91}"/>
              </a:ext>
            </a:extLst>
          </p:cNvPr>
          <p:cNvSpPr/>
          <p:nvPr/>
        </p:nvSpPr>
        <p:spPr>
          <a:xfrm>
            <a:off x="8448676" y="4725496"/>
            <a:ext cx="3176839" cy="173429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オフライン・オンラインを組み合わせ、適切な場所に情報を保存し、管理している。また、保存・管理の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方法について他者にも説明できる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データベースやデータマイニングソフトなど専門のツールを利用して、情報を構造的に保存できる。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また、データの可視化ツールを用いて情報を外部に伝えることができるほか、情報の可視化における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恣意性や危険性についても理解し、他者を支援</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0" name="正方形/長方形 89">
            <a:extLst>
              <a:ext uri="{FF2B5EF4-FFF2-40B4-BE49-F238E27FC236}">
                <a16:creationId xmlns:a16="http://schemas.microsoft.com/office/drawing/2014/main" id="{FE325DF2-F020-7C50-CA82-86CCD4439A67}"/>
              </a:ext>
            </a:extLst>
          </p:cNvPr>
          <p:cNvSpPr/>
          <p:nvPr/>
        </p:nvSpPr>
        <p:spPr>
          <a:xfrm>
            <a:off x="5988173" y="4725496"/>
            <a:ext cx="2386747" cy="173429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状況に合わせて必要な環境に情報を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保存でき、必要に応じて外部の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オープンデータなどにもアクセス</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データを素早く取り出し、分析する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ために簡易的にデータを構造化して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管理できる。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またデータの表現における恣意性に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ついても基本的な内容については</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1" name="正方形/長方形 90">
            <a:extLst>
              <a:ext uri="{FF2B5EF4-FFF2-40B4-BE49-F238E27FC236}">
                <a16:creationId xmlns:a16="http://schemas.microsoft.com/office/drawing/2014/main" id="{09545689-CEBE-E5A9-DED8-4B1073E173A7}"/>
              </a:ext>
            </a:extLst>
          </p:cNvPr>
          <p:cNvSpPr/>
          <p:nvPr/>
        </p:nvSpPr>
        <p:spPr>
          <a:xfrm>
            <a:off x="4006421" y="4725496"/>
            <a:ext cx="1908000" cy="173429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インターネット上で取得したデータや自ら作成したデータなどをデバイス上に保存し、</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必要に応じて取り出すことができる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データの構造的な管理などはできず、表示されたデータの恣意的な表現などの危険性を把握していない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2" name="正方形/長方形 91">
            <a:extLst>
              <a:ext uri="{FF2B5EF4-FFF2-40B4-BE49-F238E27FC236}">
                <a16:creationId xmlns:a16="http://schemas.microsoft.com/office/drawing/2014/main" id="{5CBC1C28-ECBF-D083-2ABC-C4EE578CEFC2}"/>
              </a:ext>
            </a:extLst>
          </p:cNvPr>
          <p:cNvSpPr/>
          <p:nvPr/>
        </p:nvSpPr>
        <p:spPr>
          <a:xfrm>
            <a:off x="2024669" y="4725496"/>
            <a:ext cx="1908000" cy="173429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spcBef>
                <a:spcPts val="600"/>
              </a:spcBef>
              <a:buClr>
                <a:srgbClr val="9DBB53"/>
              </a:buClr>
              <a:buSzPct val="70000"/>
              <a:buFont typeface="UD デジタル 教科書体 NK-R" panose="02020400000000000000" pitchFamily="18"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他者の助けがあればデータを保存し、取り出すことができる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楕円 77">
            <a:extLst>
              <a:ext uri="{FF2B5EF4-FFF2-40B4-BE49-F238E27FC236}">
                <a16:creationId xmlns:a16="http://schemas.microsoft.com/office/drawing/2014/main" id="{E47A1435-738F-C423-121A-EE0BCA1542B5}"/>
              </a:ext>
            </a:extLst>
          </p:cNvPr>
          <p:cNvSpPr/>
          <p:nvPr/>
        </p:nvSpPr>
        <p:spPr bwMode="gray">
          <a:xfrm>
            <a:off x="566487" y="4725496"/>
            <a:ext cx="345954" cy="224738"/>
          </a:xfrm>
          <a:prstGeom prst="ellipse">
            <a:avLst/>
          </a:prstGeom>
          <a:solidFill>
            <a:srgbClr val="9DBB53"/>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a-3</a:t>
            </a:r>
          </a:p>
        </p:txBody>
      </p:sp>
      <p:sp>
        <p:nvSpPr>
          <p:cNvPr id="76" name="楕円 75">
            <a:extLst>
              <a:ext uri="{FF2B5EF4-FFF2-40B4-BE49-F238E27FC236}">
                <a16:creationId xmlns:a16="http://schemas.microsoft.com/office/drawing/2014/main" id="{7CA24966-EA13-BF46-63D9-3BDEF1B62BF0}"/>
              </a:ext>
            </a:extLst>
          </p:cNvPr>
          <p:cNvSpPr/>
          <p:nvPr/>
        </p:nvSpPr>
        <p:spPr bwMode="gray">
          <a:xfrm>
            <a:off x="566487" y="1193604"/>
            <a:ext cx="345954" cy="224738"/>
          </a:xfrm>
          <a:prstGeom prst="ellipse">
            <a:avLst/>
          </a:prstGeom>
          <a:solidFill>
            <a:srgbClr val="9DBB53"/>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a-1</a:t>
            </a:r>
          </a:p>
        </p:txBody>
      </p:sp>
      <p:sp>
        <p:nvSpPr>
          <p:cNvPr id="5" name="Oval 20">
            <a:extLst>
              <a:ext uri="{FF2B5EF4-FFF2-40B4-BE49-F238E27FC236}">
                <a16:creationId xmlns:a16="http://schemas.microsoft.com/office/drawing/2014/main" id="{09653CD3-DBC0-09FF-9635-C482251BCB21}"/>
              </a:ext>
            </a:extLst>
          </p:cNvPr>
          <p:cNvSpPr>
            <a:spLocks noChangeAspect="1" noChangeArrowheads="1"/>
          </p:cNvSpPr>
          <p:nvPr/>
        </p:nvSpPr>
        <p:spPr bwMode="gray">
          <a:xfrm>
            <a:off x="566487" y="292262"/>
            <a:ext cx="444395" cy="444395"/>
          </a:xfrm>
          <a:prstGeom prst="ellipse">
            <a:avLst/>
          </a:prstGeom>
          <a:solidFill>
            <a:srgbClr val="9DBB53"/>
          </a:solidFill>
          <a:ln w="9525"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bodyPr>
          <a:lstStyle/>
          <a:p>
            <a:pPr algn="ctr">
              <a:spcBef>
                <a:spcPts val="300"/>
              </a:spcBef>
              <a:buSzPct val="70000"/>
            </a:pPr>
            <a:r>
              <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p>
        </p:txBody>
      </p:sp>
      <p:grpSp>
        <p:nvGrpSpPr>
          <p:cNvPr id="2" name="Group 1">
            <a:extLst>
              <a:ext uri="{FF2B5EF4-FFF2-40B4-BE49-F238E27FC236}">
                <a16:creationId xmlns:a16="http://schemas.microsoft.com/office/drawing/2014/main" id="{6269F051-5E67-D872-A632-07BDC8B2AB74}"/>
              </a:ext>
            </a:extLst>
          </p:cNvPr>
          <p:cNvGrpSpPr/>
          <p:nvPr/>
        </p:nvGrpSpPr>
        <p:grpSpPr>
          <a:xfrm>
            <a:off x="8448675" y="946150"/>
            <a:ext cx="3176839" cy="181222"/>
            <a:chOff x="8568192" y="758040"/>
            <a:chExt cx="3430178" cy="369332"/>
          </a:xfrm>
        </p:grpSpPr>
        <p:sp>
          <p:nvSpPr>
            <p:cNvPr id="6" name="正方形/長方形 18">
              <a:extLst>
                <a:ext uri="{FF2B5EF4-FFF2-40B4-BE49-F238E27FC236}">
                  <a16:creationId xmlns:a16="http://schemas.microsoft.com/office/drawing/2014/main" id="{17BA430C-3781-8E7A-E8F7-92BFB54B7B28}"/>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7" name="直線コネクタ 19">
              <a:extLst>
                <a:ext uri="{FF2B5EF4-FFF2-40B4-BE49-F238E27FC236}">
                  <a16:creationId xmlns:a16="http://schemas.microsoft.com/office/drawing/2014/main" id="{1230B984-FB92-8615-C84C-2B74EB715A99}"/>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E5738F2-3BA5-8460-B31A-35D0B2939A4C}"/>
              </a:ext>
            </a:extLst>
          </p:cNvPr>
          <p:cNvGrpSpPr/>
          <p:nvPr/>
        </p:nvGrpSpPr>
        <p:grpSpPr>
          <a:xfrm>
            <a:off x="5988173" y="946150"/>
            <a:ext cx="2386747" cy="181222"/>
            <a:chOff x="5987201" y="758040"/>
            <a:chExt cx="2509937" cy="369332"/>
          </a:xfrm>
        </p:grpSpPr>
        <p:sp>
          <p:nvSpPr>
            <p:cNvPr id="9" name="正方形/長方形 22">
              <a:extLst>
                <a:ext uri="{FF2B5EF4-FFF2-40B4-BE49-F238E27FC236}">
                  <a16:creationId xmlns:a16="http://schemas.microsoft.com/office/drawing/2014/main" id="{B405D27E-878D-868E-0A28-5555C6BA3DA0}"/>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18" name="直線コネクタ 23">
              <a:extLst>
                <a:ext uri="{FF2B5EF4-FFF2-40B4-BE49-F238E27FC236}">
                  <a16:creationId xmlns:a16="http://schemas.microsoft.com/office/drawing/2014/main" id="{9F264F9D-280F-79D3-9A8D-01328CFC4814}"/>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D749D52-0D0D-269F-D6E4-A14C02D5A46F}"/>
              </a:ext>
            </a:extLst>
          </p:cNvPr>
          <p:cNvGrpSpPr/>
          <p:nvPr/>
        </p:nvGrpSpPr>
        <p:grpSpPr>
          <a:xfrm>
            <a:off x="4006421" y="946150"/>
            <a:ext cx="1908000" cy="181222"/>
            <a:chOff x="3998145" y="837304"/>
            <a:chExt cx="1908000" cy="369332"/>
          </a:xfrm>
        </p:grpSpPr>
        <p:sp>
          <p:nvSpPr>
            <p:cNvPr id="24" name="正方形/長方形 26">
              <a:extLst>
                <a:ext uri="{FF2B5EF4-FFF2-40B4-BE49-F238E27FC236}">
                  <a16:creationId xmlns:a16="http://schemas.microsoft.com/office/drawing/2014/main" id="{22BDD316-BB80-C91D-14BF-2C20A476DCE4}"/>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26" name="直線コネクタ 27">
              <a:extLst>
                <a:ext uri="{FF2B5EF4-FFF2-40B4-BE49-F238E27FC236}">
                  <a16:creationId xmlns:a16="http://schemas.microsoft.com/office/drawing/2014/main" id="{BB394F3E-DB4E-E498-229E-C998328A3231}"/>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3D8E9C0C-8321-AAD2-6819-176C00BF774A}"/>
              </a:ext>
            </a:extLst>
          </p:cNvPr>
          <p:cNvGrpSpPr/>
          <p:nvPr/>
        </p:nvGrpSpPr>
        <p:grpSpPr>
          <a:xfrm>
            <a:off x="2024669" y="946150"/>
            <a:ext cx="1908000" cy="181222"/>
            <a:chOff x="2051616" y="837304"/>
            <a:chExt cx="1908000" cy="369332"/>
          </a:xfrm>
        </p:grpSpPr>
        <p:sp>
          <p:nvSpPr>
            <p:cNvPr id="28" name="正方形/長方形 30">
              <a:extLst>
                <a:ext uri="{FF2B5EF4-FFF2-40B4-BE49-F238E27FC236}">
                  <a16:creationId xmlns:a16="http://schemas.microsoft.com/office/drawing/2014/main" id="{D22DC5D9-C56B-9013-E0AE-8ECAB243E12F}"/>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29" name="直線コネクタ 31">
              <a:extLst>
                <a:ext uri="{FF2B5EF4-FFF2-40B4-BE49-F238E27FC236}">
                  <a16:creationId xmlns:a16="http://schemas.microsoft.com/office/drawing/2014/main" id="{4B31CD23-87E5-1542-19C6-89F4D4A03D9F}"/>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A84743AB-352B-C1E3-740E-F59FA9CC9815}"/>
              </a:ext>
            </a:extLst>
          </p:cNvPr>
          <p:cNvGrpSpPr/>
          <p:nvPr/>
        </p:nvGrpSpPr>
        <p:grpSpPr>
          <a:xfrm>
            <a:off x="3969545" y="946151"/>
            <a:ext cx="4442251" cy="5513643"/>
            <a:chOff x="3969545" y="946151"/>
            <a:chExt cx="4442251" cy="5660389"/>
          </a:xfrm>
        </p:grpSpPr>
        <p:cxnSp>
          <p:nvCxnSpPr>
            <p:cNvPr id="72" name="Straight Connector 71">
              <a:extLst>
                <a:ext uri="{FF2B5EF4-FFF2-40B4-BE49-F238E27FC236}">
                  <a16:creationId xmlns:a16="http://schemas.microsoft.com/office/drawing/2014/main" id="{8D70BB43-976C-C1EE-2FF4-064CEC277245}"/>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2AA150-CA44-EA5B-5F96-1E4435DFB4B9}"/>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305C6D8-A857-F230-41B9-D9999C9804C9}"/>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33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B1DC0-54A5-FC5D-F711-FB7F5A03F51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F00509-947A-E3EE-7E7F-DB0F77BD5A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77F00509-947A-E3EE-7E7F-DB0F77BD5A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正方形/長方形 28">
            <a:extLst>
              <a:ext uri="{FF2B5EF4-FFF2-40B4-BE49-F238E27FC236}">
                <a16:creationId xmlns:a16="http://schemas.microsoft.com/office/drawing/2014/main" id="{74751746-8DD0-831A-C41D-9A3EB0D0E35F}"/>
              </a:ext>
            </a:extLst>
          </p:cNvPr>
          <p:cNvSpPr/>
          <p:nvPr/>
        </p:nvSpPr>
        <p:spPr>
          <a:xfrm>
            <a:off x="1956387" y="1193603"/>
            <a:ext cx="9669126" cy="24344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 typeface="BIZ UDPゴシック" panose="020B0400000000000000" pitchFamily="50" charset="-128"/>
              <a:buChar char="●"/>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67">
            <a:extLst>
              <a:ext uri="{FF2B5EF4-FFF2-40B4-BE49-F238E27FC236}">
                <a16:creationId xmlns:a16="http://schemas.microsoft.com/office/drawing/2014/main" id="{1CDC31EC-6AF8-7651-F00F-57B00A8AE4AD}"/>
              </a:ext>
            </a:extLst>
          </p:cNvPr>
          <p:cNvSpPr/>
          <p:nvPr/>
        </p:nvSpPr>
        <p:spPr>
          <a:xfrm>
            <a:off x="8448675" y="1193603"/>
            <a:ext cx="3176839" cy="243449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デジタル空間、オフライン空間双方において安全を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確保するための対策について網羅的な内容を理解</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しており、デバイスの保護を含めて適切な対策を</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実行しながらデジタルツール、デジタルサービスを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利用できる。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また、その内容について他者を支援できる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個人データの共有や利用について網羅的に理解しており、自らのデータを適切に管理しながら必要な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場面では他者に提供できる。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また、これらの内容について他者を支援できる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プライバシーポリシーの目的とその内容を幅広く</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理解しており、自らの目的に合わせて適切に利用</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また、その内容について他者を支援できる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6DAD8B29-6195-FA21-E085-FE679C2B5BC5}"/>
              </a:ext>
            </a:extLst>
          </p:cNvPr>
          <p:cNvSpPr/>
          <p:nvPr/>
        </p:nvSpPr>
        <p:spPr>
          <a:xfrm>
            <a:off x="5988173" y="1193603"/>
            <a:ext cx="2386747" cy="243449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デジタル空間、オフライン空間双方に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おいての安全・セキュリティ対策に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ついて基本的な内容を理解しており、デバイスの保護を含め必要となる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セキュリティ対策を実行しながら、</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安全にオンライン上で活動できる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個人データの共有や利用について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基本的な利点とリスクを理解しており、適切にデータを管理できる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プライバシーポリシーの目的とその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概要を理解しており、自らの目的に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合わせて必要な場面でその内容を確認できる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73512E97-7D4D-E664-1475-87653ECDBBC5}"/>
              </a:ext>
            </a:extLst>
          </p:cNvPr>
          <p:cNvSpPr/>
          <p:nvPr/>
        </p:nvSpPr>
        <p:spPr>
          <a:xfrm>
            <a:off x="4006421" y="1193603"/>
            <a:ext cx="1908000" cy="243449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デバイスの保護を含めた</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簡単な安全・セキュリティ対策を実行しながら、オンライン上での活動ができる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個人データの利用について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概要を理解しており、簡単な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対策を実行できる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プライバシーポリシーの存在は認識しているが、内容は理解</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A16D8E23-3522-49D6-5726-58BCCF204E25}"/>
              </a:ext>
            </a:extLst>
          </p:cNvPr>
          <p:cNvSpPr/>
          <p:nvPr/>
        </p:nvSpPr>
        <p:spPr>
          <a:xfrm>
            <a:off x="2024669" y="1193603"/>
            <a:ext cx="1908000" cy="243449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他者の助けがあれば、デバイスの保護を含めた簡単な安全・セキュリティ対策を設定</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他者の助けがあれば、個人データを保護するための</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簡単な対策を実行できる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プライバシーポリシーの存在について認識できていない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8" name="正方形/長方形 37">
            <a:extLst>
              <a:ext uri="{FF2B5EF4-FFF2-40B4-BE49-F238E27FC236}">
                <a16:creationId xmlns:a16="http://schemas.microsoft.com/office/drawing/2014/main" id="{6E2C4BBB-A6D0-65CF-8DE2-25FB41D01811}"/>
              </a:ext>
            </a:extLst>
          </p:cNvPr>
          <p:cNvSpPr/>
          <p:nvPr/>
        </p:nvSpPr>
        <p:spPr>
          <a:xfrm>
            <a:off x="566487" y="1193603"/>
            <a:ext cx="1389900" cy="2434499"/>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商売目的で自分の個人情報が</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使われることが</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あるから、</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スマホ・</a:t>
            </a:r>
            <a: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情報を守る方法を知っておく</a:t>
            </a:r>
          </a:p>
        </p:txBody>
      </p:sp>
      <p:sp>
        <p:nvSpPr>
          <p:cNvPr id="3" name="タイトル 2">
            <a:extLst>
              <a:ext uri="{FF2B5EF4-FFF2-40B4-BE49-F238E27FC236}">
                <a16:creationId xmlns:a16="http://schemas.microsoft.com/office/drawing/2014/main" id="{E2A72926-E406-BF9D-0DE2-D58436B43D09}"/>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安全確保の到達レベル </a:t>
            </a:r>
            <a:r>
              <a:rPr lang="en-US" altLang="ja-JP" sz="2800" b="1" dirty="0"/>
              <a:t>(1/2)</a:t>
            </a:r>
            <a:endParaRPr lang="en-US" sz="2800" b="1" dirty="0"/>
          </a:p>
        </p:txBody>
      </p:sp>
      <p:sp>
        <p:nvSpPr>
          <p:cNvPr id="24" name="正方形/長方形 28">
            <a:extLst>
              <a:ext uri="{FF2B5EF4-FFF2-40B4-BE49-F238E27FC236}">
                <a16:creationId xmlns:a16="http://schemas.microsoft.com/office/drawing/2014/main" id="{77C20F01-65E1-E3FB-A887-30B0CB053BE1}"/>
              </a:ext>
            </a:extLst>
          </p:cNvPr>
          <p:cNvSpPr/>
          <p:nvPr/>
        </p:nvSpPr>
        <p:spPr>
          <a:xfrm>
            <a:off x="1956387" y="3691867"/>
            <a:ext cx="9669126" cy="124181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 typeface="BIZ UDPゴシック" panose="020B0400000000000000" pitchFamily="50" charset="-128"/>
              <a:buChar char="●"/>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5" name="正方形/長方形 84">
            <a:extLst>
              <a:ext uri="{FF2B5EF4-FFF2-40B4-BE49-F238E27FC236}">
                <a16:creationId xmlns:a16="http://schemas.microsoft.com/office/drawing/2014/main" id="{5D1C28DD-72F3-8CCC-5DD7-C266A517462F}"/>
              </a:ext>
            </a:extLst>
          </p:cNvPr>
          <p:cNvSpPr/>
          <p:nvPr/>
        </p:nvSpPr>
        <p:spPr>
          <a:xfrm>
            <a:off x="8448675" y="3691867"/>
            <a:ext cx="3176839" cy="124181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などの先端技術を用いて作られたディープ</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フェイクなど高度で複雑な偽情報や誤情報に対しても、自らの知識を統合して対応できる。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必要であれば偽・誤情報の検証結果を共有する、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他者に見分け方の助けとなる支援をするなど社会に貢献できる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6" name="正方形/長方形 85">
            <a:extLst>
              <a:ext uri="{FF2B5EF4-FFF2-40B4-BE49-F238E27FC236}">
                <a16:creationId xmlns:a16="http://schemas.microsoft.com/office/drawing/2014/main" id="{E48E6DB5-31C4-4AAB-E403-42F5E0593C2C}"/>
              </a:ext>
            </a:extLst>
          </p:cNvPr>
          <p:cNvSpPr/>
          <p:nvPr/>
        </p:nvSpPr>
        <p:spPr>
          <a:xfrm>
            <a:off x="5988173" y="3691867"/>
            <a:ext cx="2386747" cy="124181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インターネット上の偽情報や誤情報の特徴・リスクとその見分け方について包括的な内容を理解しており、不慣れな分野においても必要な対策をとって検証できる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7" name="正方形/長方形 86">
            <a:extLst>
              <a:ext uri="{FF2B5EF4-FFF2-40B4-BE49-F238E27FC236}">
                <a16:creationId xmlns:a16="http://schemas.microsoft.com/office/drawing/2014/main" id="{FA8C25D2-C3C2-58DC-04B0-BDD08BAE4E83}"/>
              </a:ext>
            </a:extLst>
          </p:cNvPr>
          <p:cNvSpPr/>
          <p:nvPr/>
        </p:nvSpPr>
        <p:spPr>
          <a:xfrm>
            <a:off x="4006421" y="3691867"/>
            <a:ext cx="1908000" cy="124181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インターネット上に偽情報や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誤情報が存在することは理解しており、常にではないが情報の正確性に意識を向けて検証することがある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8" name="正方形/長方形 87">
            <a:extLst>
              <a:ext uri="{FF2B5EF4-FFF2-40B4-BE49-F238E27FC236}">
                <a16:creationId xmlns:a16="http://schemas.microsoft.com/office/drawing/2014/main" id="{A35DCE7F-C505-4D21-79F4-F64BE7511373}"/>
              </a:ext>
            </a:extLst>
          </p:cNvPr>
          <p:cNvSpPr/>
          <p:nvPr/>
        </p:nvSpPr>
        <p:spPr>
          <a:xfrm>
            <a:off x="2024669" y="3691867"/>
            <a:ext cx="1908000" cy="124181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偽情報、誤情報の存在や違いについて理解できていない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正方形/長方形 38">
            <a:extLst>
              <a:ext uri="{FF2B5EF4-FFF2-40B4-BE49-F238E27FC236}">
                <a16:creationId xmlns:a16="http://schemas.microsoft.com/office/drawing/2014/main" id="{E850A56C-2C8F-1498-3D10-31C1651F4709}"/>
              </a:ext>
            </a:extLst>
          </p:cNvPr>
          <p:cNvSpPr/>
          <p:nvPr/>
        </p:nvSpPr>
        <p:spPr>
          <a:xfrm>
            <a:off x="566487" y="3691867"/>
            <a:ext cx="1389900" cy="1241815"/>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インターネットに</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ある違法・有害情報やニセ・誤情報に</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気をつけて、どう</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対処するかを学ぶ</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 name="楕円 22">
            <a:extLst>
              <a:ext uri="{FF2B5EF4-FFF2-40B4-BE49-F238E27FC236}">
                <a16:creationId xmlns:a16="http://schemas.microsoft.com/office/drawing/2014/main" id="{589CF183-1299-BC5E-CB0B-D6415E960279}"/>
              </a:ext>
            </a:extLst>
          </p:cNvPr>
          <p:cNvSpPr/>
          <p:nvPr/>
        </p:nvSpPr>
        <p:spPr bwMode="gray">
          <a:xfrm>
            <a:off x="566487" y="3691866"/>
            <a:ext cx="345954" cy="224738"/>
          </a:xfrm>
          <a:prstGeom prst="ellipse">
            <a:avLst/>
          </a:prstGeom>
          <a:solidFill>
            <a:srgbClr val="7E64A4"/>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b-2</a:t>
            </a:r>
          </a:p>
        </p:txBody>
      </p:sp>
      <p:sp>
        <p:nvSpPr>
          <p:cNvPr id="31" name="正方形/長方形 28">
            <a:extLst>
              <a:ext uri="{FF2B5EF4-FFF2-40B4-BE49-F238E27FC236}">
                <a16:creationId xmlns:a16="http://schemas.microsoft.com/office/drawing/2014/main" id="{B4388A8A-EF9E-210F-1295-2C69A81A08FB}"/>
              </a:ext>
            </a:extLst>
          </p:cNvPr>
          <p:cNvSpPr/>
          <p:nvPr/>
        </p:nvSpPr>
        <p:spPr>
          <a:xfrm>
            <a:off x="1956387" y="4997447"/>
            <a:ext cx="9669126" cy="16090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 typeface="BIZ UDPゴシック" panose="020B0400000000000000" pitchFamily="50" charset="-128"/>
              <a:buChar char="●"/>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0" name="正方形/長方形 39">
            <a:extLst>
              <a:ext uri="{FF2B5EF4-FFF2-40B4-BE49-F238E27FC236}">
                <a16:creationId xmlns:a16="http://schemas.microsoft.com/office/drawing/2014/main" id="{3651ED61-804A-134F-75B1-4087B43BC7D1}"/>
              </a:ext>
            </a:extLst>
          </p:cNvPr>
          <p:cNvSpPr/>
          <p:nvPr/>
        </p:nvSpPr>
        <p:spPr>
          <a:xfrm>
            <a:off x="8448675" y="4997447"/>
            <a:ext cx="3176839" cy="160909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インターネット上での不適切な行動や、不適切な行動を取りやすくなるという習性について包括的な理解を持っており、インターネットを利用するさまざまな場面で適切な行動を取ることができる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さまざまな文化的背景の人々が参加するデジタル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環境において求められる行動規範について理解しており、他者の権利や文化に配慮した形で行動する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2" name="正方形/長方形 41">
            <a:extLst>
              <a:ext uri="{FF2B5EF4-FFF2-40B4-BE49-F238E27FC236}">
                <a16:creationId xmlns:a16="http://schemas.microsoft.com/office/drawing/2014/main" id="{E6FFFB6C-53CC-5BF8-8B66-8ADBA590303C}"/>
              </a:ext>
            </a:extLst>
          </p:cNvPr>
          <p:cNvSpPr/>
          <p:nvPr/>
        </p:nvSpPr>
        <p:spPr>
          <a:xfrm>
            <a:off x="5988173" y="4997447"/>
            <a:ext cx="2386747" cy="160909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インターネット上での不適切な行動や、不適切な行動を取りやすくなるという習性について基本的な理解を持って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おり、自らの行動を顧みることが</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また、オンラインで被害に受けた場合に取るべき対策について理解している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デジタル環境において求められる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基本的な行動規範を理解している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3" name="正方形/長方形 42">
            <a:extLst>
              <a:ext uri="{FF2B5EF4-FFF2-40B4-BE49-F238E27FC236}">
                <a16:creationId xmlns:a16="http://schemas.microsoft.com/office/drawing/2014/main" id="{1DE75A6F-A092-F174-4036-C2B0FC0DE6C8}"/>
              </a:ext>
            </a:extLst>
          </p:cNvPr>
          <p:cNvSpPr/>
          <p:nvPr/>
        </p:nvSpPr>
        <p:spPr>
          <a:xfrm>
            <a:off x="4006421" y="4997447"/>
            <a:ext cx="1908000" cy="160909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ネットいじめやインターネット上での不適切な行動にリスクがあることを理解しており、</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簡単な対策を取ることが</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デジタル環境における行動</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規範を理解している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4" name="正方形/長方形 43">
            <a:extLst>
              <a:ext uri="{FF2B5EF4-FFF2-40B4-BE49-F238E27FC236}">
                <a16:creationId xmlns:a16="http://schemas.microsoft.com/office/drawing/2014/main" id="{4FCCA013-95C7-AC00-7566-BFC1364265D6}"/>
              </a:ext>
            </a:extLst>
          </p:cNvPr>
          <p:cNvSpPr/>
          <p:nvPr/>
        </p:nvSpPr>
        <p:spPr>
          <a:xfrm>
            <a:off x="2024669" y="4997447"/>
            <a:ext cx="1908000" cy="160909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インターネット上における危険行動について意識が向いて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いない。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他者の助けがあれば、危険</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行動を避けられる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spcBef>
                <a:spcPts val="600"/>
              </a:spcBef>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デジタル環境特有の行動規範に対して理解がない、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あるいは乏しい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5" name="正方形/長方形 54">
            <a:extLst>
              <a:ext uri="{FF2B5EF4-FFF2-40B4-BE49-F238E27FC236}">
                <a16:creationId xmlns:a16="http://schemas.microsoft.com/office/drawing/2014/main" id="{13A52D22-7A45-2E97-1F7A-EB1BB903C8BA}"/>
              </a:ext>
            </a:extLst>
          </p:cNvPr>
          <p:cNvSpPr/>
          <p:nvPr/>
        </p:nvSpPr>
        <p:spPr>
          <a:xfrm>
            <a:off x="566487" y="4997447"/>
            <a:ext cx="1389900" cy="1609094"/>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インターネットでの振る舞いが問題になることがある</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から、どうしたら</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トラブルに</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ならないかを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考えながら使う</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9" name="楕円 78">
            <a:extLst>
              <a:ext uri="{FF2B5EF4-FFF2-40B4-BE49-F238E27FC236}">
                <a16:creationId xmlns:a16="http://schemas.microsoft.com/office/drawing/2014/main" id="{37CA2CDF-A0CC-E684-D4F4-AEFD376897AD}"/>
              </a:ext>
            </a:extLst>
          </p:cNvPr>
          <p:cNvSpPr/>
          <p:nvPr/>
        </p:nvSpPr>
        <p:spPr bwMode="gray">
          <a:xfrm>
            <a:off x="566487" y="4997447"/>
            <a:ext cx="345954" cy="224738"/>
          </a:xfrm>
          <a:prstGeom prst="ellipse">
            <a:avLst/>
          </a:prstGeom>
          <a:solidFill>
            <a:srgbClr val="7E64A4"/>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b-3</a:t>
            </a:r>
          </a:p>
        </p:txBody>
      </p:sp>
      <p:sp>
        <p:nvSpPr>
          <p:cNvPr id="82" name="楕円 81">
            <a:extLst>
              <a:ext uri="{FF2B5EF4-FFF2-40B4-BE49-F238E27FC236}">
                <a16:creationId xmlns:a16="http://schemas.microsoft.com/office/drawing/2014/main" id="{107B6C05-B879-34FE-473E-9BFC1629E9C2}"/>
              </a:ext>
            </a:extLst>
          </p:cNvPr>
          <p:cNvSpPr/>
          <p:nvPr/>
        </p:nvSpPr>
        <p:spPr bwMode="gray">
          <a:xfrm>
            <a:off x="566487" y="1193604"/>
            <a:ext cx="345954" cy="224738"/>
          </a:xfrm>
          <a:prstGeom prst="ellipse">
            <a:avLst/>
          </a:prstGeom>
          <a:solidFill>
            <a:srgbClr val="7E64A4"/>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b-1</a:t>
            </a:r>
          </a:p>
        </p:txBody>
      </p:sp>
      <p:sp>
        <p:nvSpPr>
          <p:cNvPr id="6" name="Oval 20">
            <a:extLst>
              <a:ext uri="{FF2B5EF4-FFF2-40B4-BE49-F238E27FC236}">
                <a16:creationId xmlns:a16="http://schemas.microsoft.com/office/drawing/2014/main" id="{7AF2F001-2B77-2674-CD78-E5EEF9A33A54}"/>
              </a:ext>
            </a:extLst>
          </p:cNvPr>
          <p:cNvSpPr>
            <a:spLocks noChangeAspect="1" noChangeArrowheads="1"/>
          </p:cNvSpPr>
          <p:nvPr/>
        </p:nvSpPr>
        <p:spPr bwMode="gray">
          <a:xfrm>
            <a:off x="566487" y="292262"/>
            <a:ext cx="444395" cy="444395"/>
          </a:xfrm>
          <a:prstGeom prst="ellipse">
            <a:avLst/>
          </a:prstGeom>
          <a:solidFill>
            <a:srgbClr val="7E64A4"/>
          </a:solidFill>
          <a:ln w="9525" cap="flat" cmpd="sng" algn="ctr">
            <a:solidFill>
              <a:srgbClr val="FFFFFF"/>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algn="ctr">
              <a:spcBef>
                <a:spcPts val="300"/>
              </a:spcBef>
              <a:buSzPct val="70000"/>
            </a:pPr>
            <a:r>
              <a:rPr lang="en-US" sz="2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endPar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2" name="Group 11">
            <a:extLst>
              <a:ext uri="{FF2B5EF4-FFF2-40B4-BE49-F238E27FC236}">
                <a16:creationId xmlns:a16="http://schemas.microsoft.com/office/drawing/2014/main" id="{BBB60EA8-AAB5-17C2-517B-053685E9B91A}"/>
              </a:ext>
            </a:extLst>
          </p:cNvPr>
          <p:cNvGrpSpPr/>
          <p:nvPr/>
        </p:nvGrpSpPr>
        <p:grpSpPr>
          <a:xfrm>
            <a:off x="8448675" y="946150"/>
            <a:ext cx="3176839" cy="181222"/>
            <a:chOff x="8568192" y="758040"/>
            <a:chExt cx="3430178" cy="369332"/>
          </a:xfrm>
        </p:grpSpPr>
        <p:sp>
          <p:nvSpPr>
            <p:cNvPr id="13" name="正方形/長方形 18">
              <a:extLst>
                <a:ext uri="{FF2B5EF4-FFF2-40B4-BE49-F238E27FC236}">
                  <a16:creationId xmlns:a16="http://schemas.microsoft.com/office/drawing/2014/main" id="{01DF46AC-6E9D-51D3-4BB3-1A8726B99E82}"/>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14" name="直線コネクタ 19">
              <a:extLst>
                <a:ext uri="{FF2B5EF4-FFF2-40B4-BE49-F238E27FC236}">
                  <a16:creationId xmlns:a16="http://schemas.microsoft.com/office/drawing/2014/main" id="{C1A1C241-E858-2894-F75C-44073AE6FF1E}"/>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51504F8-F1A7-A742-D969-12373CA6E338}"/>
              </a:ext>
            </a:extLst>
          </p:cNvPr>
          <p:cNvGrpSpPr/>
          <p:nvPr/>
        </p:nvGrpSpPr>
        <p:grpSpPr>
          <a:xfrm>
            <a:off x="5988173" y="946150"/>
            <a:ext cx="2386747" cy="181222"/>
            <a:chOff x="5987201" y="758040"/>
            <a:chExt cx="2509937" cy="369332"/>
          </a:xfrm>
        </p:grpSpPr>
        <p:sp>
          <p:nvSpPr>
            <p:cNvPr id="18" name="正方形/長方形 22">
              <a:extLst>
                <a:ext uri="{FF2B5EF4-FFF2-40B4-BE49-F238E27FC236}">
                  <a16:creationId xmlns:a16="http://schemas.microsoft.com/office/drawing/2014/main" id="{4C95B826-EA1F-098D-1388-D0B89BD314BA}"/>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19" name="直線コネクタ 23">
              <a:extLst>
                <a:ext uri="{FF2B5EF4-FFF2-40B4-BE49-F238E27FC236}">
                  <a16:creationId xmlns:a16="http://schemas.microsoft.com/office/drawing/2014/main" id="{6D55FA61-184F-37EF-1544-30F8878EFE14}"/>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62D0B18-79B0-9773-8A6B-0EC2F396045C}"/>
              </a:ext>
            </a:extLst>
          </p:cNvPr>
          <p:cNvGrpSpPr/>
          <p:nvPr/>
        </p:nvGrpSpPr>
        <p:grpSpPr>
          <a:xfrm>
            <a:off x="4006421" y="946150"/>
            <a:ext cx="1908000" cy="181222"/>
            <a:chOff x="3998145" y="837304"/>
            <a:chExt cx="1908000" cy="369332"/>
          </a:xfrm>
        </p:grpSpPr>
        <p:sp>
          <p:nvSpPr>
            <p:cNvPr id="29" name="正方形/長方形 26">
              <a:extLst>
                <a:ext uri="{FF2B5EF4-FFF2-40B4-BE49-F238E27FC236}">
                  <a16:creationId xmlns:a16="http://schemas.microsoft.com/office/drawing/2014/main" id="{4B6BEFFA-F85F-FA2F-D00B-03BA08E59EB1}"/>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30" name="直線コネクタ 27">
              <a:extLst>
                <a:ext uri="{FF2B5EF4-FFF2-40B4-BE49-F238E27FC236}">
                  <a16:creationId xmlns:a16="http://schemas.microsoft.com/office/drawing/2014/main" id="{D57608F3-2323-88E4-2957-3C2159B9A46D}"/>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0C92492F-1B0D-28D9-9BC7-E914CB61D65C}"/>
              </a:ext>
            </a:extLst>
          </p:cNvPr>
          <p:cNvGrpSpPr/>
          <p:nvPr/>
        </p:nvGrpSpPr>
        <p:grpSpPr>
          <a:xfrm>
            <a:off x="2024669" y="946150"/>
            <a:ext cx="1908000" cy="181222"/>
            <a:chOff x="2051616" y="837304"/>
            <a:chExt cx="1908000" cy="369332"/>
          </a:xfrm>
        </p:grpSpPr>
        <p:sp>
          <p:nvSpPr>
            <p:cNvPr id="35" name="正方形/長方形 30">
              <a:extLst>
                <a:ext uri="{FF2B5EF4-FFF2-40B4-BE49-F238E27FC236}">
                  <a16:creationId xmlns:a16="http://schemas.microsoft.com/office/drawing/2014/main" id="{43A7351F-8994-9594-723C-A677EC1F7C60}"/>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36" name="直線コネクタ 31">
              <a:extLst>
                <a:ext uri="{FF2B5EF4-FFF2-40B4-BE49-F238E27FC236}">
                  <a16:creationId xmlns:a16="http://schemas.microsoft.com/office/drawing/2014/main" id="{AFD0F343-4E81-1D99-40F6-C199377CA7E6}"/>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31F0F40-3D2E-CB0C-8E51-54F11B530D5C}"/>
              </a:ext>
            </a:extLst>
          </p:cNvPr>
          <p:cNvGrpSpPr/>
          <p:nvPr/>
        </p:nvGrpSpPr>
        <p:grpSpPr>
          <a:xfrm>
            <a:off x="3969545" y="946151"/>
            <a:ext cx="4442251" cy="5660389"/>
            <a:chOff x="3969545" y="946151"/>
            <a:chExt cx="4442251" cy="5660389"/>
          </a:xfrm>
        </p:grpSpPr>
        <p:cxnSp>
          <p:nvCxnSpPr>
            <p:cNvPr id="41" name="Straight Connector 40">
              <a:extLst>
                <a:ext uri="{FF2B5EF4-FFF2-40B4-BE49-F238E27FC236}">
                  <a16:creationId xmlns:a16="http://schemas.microsoft.com/office/drawing/2014/main" id="{AD42F76A-394D-E444-C5C6-A2675C2D9F65}"/>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89A4BDC-9B8E-6292-896F-2C1FA9390B3B}"/>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B24385-FA2D-8252-E9D0-0F2011BEDC10}"/>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362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E4A06-EE5A-DBF0-21FC-3AF856965C1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F79D0B4-DD05-8A88-FEBD-EA5B8C9EAC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4" name="think-cell data - do not delete" hidden="1">
                        <a:extLst>
                          <a:ext uri="{FF2B5EF4-FFF2-40B4-BE49-F238E27FC236}">
                            <a16:creationId xmlns:a16="http://schemas.microsoft.com/office/drawing/2014/main" id="{BF79D0B4-DD05-8A88-FEBD-EA5B8C9EA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正方形/長方形 28">
            <a:extLst>
              <a:ext uri="{FF2B5EF4-FFF2-40B4-BE49-F238E27FC236}">
                <a16:creationId xmlns:a16="http://schemas.microsoft.com/office/drawing/2014/main" id="{D09BB251-7EFA-E172-3DE8-53865521DC10}"/>
              </a:ext>
            </a:extLst>
          </p:cNvPr>
          <p:cNvSpPr/>
          <p:nvPr/>
        </p:nvSpPr>
        <p:spPr>
          <a:xfrm>
            <a:off x="1956387" y="2633076"/>
            <a:ext cx="9669126" cy="10682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1" name="正方形/長方形 50">
            <a:extLst>
              <a:ext uri="{FF2B5EF4-FFF2-40B4-BE49-F238E27FC236}">
                <a16:creationId xmlns:a16="http://schemas.microsoft.com/office/drawing/2014/main" id="{C3BB5AB9-7C06-C4E6-7EEB-AF69F1C81B21}"/>
              </a:ext>
            </a:extLst>
          </p:cNvPr>
          <p:cNvSpPr/>
          <p:nvPr/>
        </p:nvSpPr>
        <p:spPr>
          <a:xfrm>
            <a:off x="8448676" y="2633076"/>
            <a:ext cx="3176839" cy="106824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デジタル技術が環境に与える影響とその対策に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ついて幅広く理解し、自ら適切に行動できるだけでなく他者にその内容について説明し、支援できる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2" name="正方形/長方形 51">
            <a:extLst>
              <a:ext uri="{FF2B5EF4-FFF2-40B4-BE49-F238E27FC236}">
                <a16:creationId xmlns:a16="http://schemas.microsoft.com/office/drawing/2014/main" id="{F2B3A7DB-1E90-D44B-C446-82653EFE5072}"/>
              </a:ext>
            </a:extLst>
          </p:cNvPr>
          <p:cNvSpPr/>
          <p:nvPr/>
        </p:nvSpPr>
        <p:spPr>
          <a:xfrm>
            <a:off x="5988173" y="2633076"/>
            <a:ext cx="2386747" cy="106824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デジタル技術の環境への影響を理解</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し、基本的な範囲では環境への負荷の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少ない形で利用できる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3" name="正方形/長方形 52">
            <a:extLst>
              <a:ext uri="{FF2B5EF4-FFF2-40B4-BE49-F238E27FC236}">
                <a16:creationId xmlns:a16="http://schemas.microsoft.com/office/drawing/2014/main" id="{810FADBA-EB65-11C9-5825-31610744369E}"/>
              </a:ext>
            </a:extLst>
          </p:cNvPr>
          <p:cNvSpPr/>
          <p:nvPr/>
        </p:nvSpPr>
        <p:spPr>
          <a:xfrm>
            <a:off x="4006421" y="2633076"/>
            <a:ext cx="1908000" cy="106824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デジタル技術の環境への影響を配慮してデジタル技術を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利用できることがある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4" name="正方形/長方形 53">
            <a:extLst>
              <a:ext uri="{FF2B5EF4-FFF2-40B4-BE49-F238E27FC236}">
                <a16:creationId xmlns:a16="http://schemas.microsoft.com/office/drawing/2014/main" id="{CC5584A6-A5D3-FBD3-41D5-268EA8C93F67}"/>
              </a:ext>
            </a:extLst>
          </p:cNvPr>
          <p:cNvSpPr/>
          <p:nvPr/>
        </p:nvSpPr>
        <p:spPr>
          <a:xfrm>
            <a:off x="2024669" y="2633076"/>
            <a:ext cx="1908000" cy="106824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デジタル技術およびその利用が環境に影響を与えることに理解がない、あるいは乏しい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7" name="正方形/長方形 56">
            <a:extLst>
              <a:ext uri="{FF2B5EF4-FFF2-40B4-BE49-F238E27FC236}">
                <a16:creationId xmlns:a16="http://schemas.microsoft.com/office/drawing/2014/main" id="{1C0E4A8F-BF7B-0428-09F0-FCDC6902D00A}"/>
              </a:ext>
            </a:extLst>
          </p:cNvPr>
          <p:cNvSpPr/>
          <p:nvPr/>
        </p:nvSpPr>
        <p:spPr>
          <a:xfrm>
            <a:off x="566487" y="2633076"/>
            <a:ext cx="1389900" cy="1068241"/>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SzPct val="70000"/>
              <a:defRPr/>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デジタル技術と</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その利用が自然</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環境に与える影響について理解する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1" name="楕円 80">
            <a:extLst>
              <a:ext uri="{FF2B5EF4-FFF2-40B4-BE49-F238E27FC236}">
                <a16:creationId xmlns:a16="http://schemas.microsoft.com/office/drawing/2014/main" id="{7DA87E2F-4941-2634-C9D1-7859ED5129E4}"/>
              </a:ext>
            </a:extLst>
          </p:cNvPr>
          <p:cNvSpPr/>
          <p:nvPr/>
        </p:nvSpPr>
        <p:spPr bwMode="gray">
          <a:xfrm>
            <a:off x="566487" y="2633076"/>
            <a:ext cx="345954" cy="224738"/>
          </a:xfrm>
          <a:prstGeom prst="ellipse">
            <a:avLst/>
          </a:prstGeom>
          <a:solidFill>
            <a:srgbClr val="7E64A4"/>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b-5</a:t>
            </a:r>
          </a:p>
        </p:txBody>
      </p:sp>
      <p:sp>
        <p:nvSpPr>
          <p:cNvPr id="36" name="タイトル 2">
            <a:extLst>
              <a:ext uri="{FF2B5EF4-FFF2-40B4-BE49-F238E27FC236}">
                <a16:creationId xmlns:a16="http://schemas.microsoft.com/office/drawing/2014/main" id="{C7C6EAC8-B24B-77AA-3A5E-65642ACD184E}"/>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安全確保の到達レベル </a:t>
            </a:r>
            <a:r>
              <a:rPr lang="en-US" altLang="ja-JP" sz="2800" b="1" dirty="0"/>
              <a:t>(2/2)</a:t>
            </a:r>
            <a:endParaRPr lang="en-US" sz="2800" b="1" dirty="0"/>
          </a:p>
        </p:txBody>
      </p:sp>
      <p:sp>
        <p:nvSpPr>
          <p:cNvPr id="20" name="正方形/長方形 28">
            <a:extLst>
              <a:ext uri="{FF2B5EF4-FFF2-40B4-BE49-F238E27FC236}">
                <a16:creationId xmlns:a16="http://schemas.microsoft.com/office/drawing/2014/main" id="{235D1684-9FE2-34C8-1877-A19B063A3E71}"/>
              </a:ext>
            </a:extLst>
          </p:cNvPr>
          <p:cNvSpPr/>
          <p:nvPr/>
        </p:nvSpPr>
        <p:spPr>
          <a:xfrm>
            <a:off x="1956387" y="1193605"/>
            <a:ext cx="9669126" cy="133328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 typeface="BIZ UDPゴシック" panose="020B0400000000000000" pitchFamily="50" charset="-128"/>
              <a:buChar char="●"/>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6" name="正方形/長方形 45">
            <a:extLst>
              <a:ext uri="{FF2B5EF4-FFF2-40B4-BE49-F238E27FC236}">
                <a16:creationId xmlns:a16="http://schemas.microsoft.com/office/drawing/2014/main" id="{5A739B68-B2AF-2891-3506-6A4340F5B935}"/>
              </a:ext>
            </a:extLst>
          </p:cNvPr>
          <p:cNvSpPr/>
          <p:nvPr/>
        </p:nvSpPr>
        <p:spPr>
          <a:xfrm>
            <a:off x="8448675" y="1193605"/>
            <a:ext cx="3176839" cy="133328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デジタルテクノロジーの利用が健康や幸福、生活へ与える影響や、利用を促進するために企業が採用</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する戦略などについて包括的に理解しており、</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新しいテクノロジーを利用する際にも適切な対策をとることができる。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また、その内容について他者を支援できる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7" name="正方形/長方形 46">
            <a:extLst>
              <a:ext uri="{FF2B5EF4-FFF2-40B4-BE49-F238E27FC236}">
                <a16:creationId xmlns:a16="http://schemas.microsoft.com/office/drawing/2014/main" id="{1A508012-077A-36D3-95B4-D1D2B065368F}"/>
              </a:ext>
            </a:extLst>
          </p:cNvPr>
          <p:cNvSpPr/>
          <p:nvPr/>
        </p:nvSpPr>
        <p:spPr>
          <a:xfrm>
            <a:off x="5988173" y="1193605"/>
            <a:ext cx="2386747" cy="133328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デジタルテクノロジーの利用が健康や幸福、生活へ与える影響や、利用を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促進するために企業が採用する戦略</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などについて基本的な内容は理解している。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その上で、危険を回避する形で安全にデジタルテクノロジーを利用できて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8" name="正方形/長方形 47">
            <a:extLst>
              <a:ext uri="{FF2B5EF4-FFF2-40B4-BE49-F238E27FC236}">
                <a16:creationId xmlns:a16="http://schemas.microsoft.com/office/drawing/2014/main" id="{28AC9E1E-309E-7938-B227-76E880F41C3D}"/>
              </a:ext>
            </a:extLst>
          </p:cNvPr>
          <p:cNvSpPr/>
          <p:nvPr/>
        </p:nvSpPr>
        <p:spPr>
          <a:xfrm>
            <a:off x="4006421" y="1193605"/>
            <a:ext cx="1908000" cy="133328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spcBef>
                <a:spcPts val="300"/>
              </a:spcBef>
              <a:spcAft>
                <a:spcPts val="0"/>
              </a:spcAft>
              <a:buClr>
                <a:srgbClr val="7E64A4"/>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デジタルツールの長時間の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利用や依存などの危険性に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ついて簡単に理解し、簡単な対策は取れている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9" name="正方形/長方形 48">
            <a:extLst>
              <a:ext uri="{FF2B5EF4-FFF2-40B4-BE49-F238E27FC236}">
                <a16:creationId xmlns:a16="http://schemas.microsoft.com/office/drawing/2014/main" id="{4DEE4608-2EBF-C6D3-FA4B-289550B4320B}"/>
              </a:ext>
            </a:extLst>
          </p:cNvPr>
          <p:cNvSpPr/>
          <p:nvPr/>
        </p:nvSpPr>
        <p:spPr>
          <a:xfrm>
            <a:off x="2024669" y="1193605"/>
            <a:ext cx="1908000" cy="133328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lvl="1" indent="-142875">
              <a:spcBef>
                <a:spcPts val="300"/>
              </a:spcBef>
              <a:buClr>
                <a:srgbClr val="7E64A4"/>
              </a:buClr>
              <a:buSzPct val="70000"/>
              <a:buFont typeface="BIZ UDPゴシック" panose="020B0400000000000000" pitchFamily="50" charset="-128"/>
              <a:buChar char="●"/>
              <a:defRPr/>
            </a:pPr>
            <a:r>
              <a:rPr lang="ja-JP" altLang="en-US"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デジタルツールの利用による健康への影響や危険性に</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ついて理解が乏しく、依存など過度な利用への対策が</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t>取れない</a:t>
            </a:r>
            <a:endParaRPr lang="en-US"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6" name="正方形/長方形 55">
            <a:extLst>
              <a:ext uri="{FF2B5EF4-FFF2-40B4-BE49-F238E27FC236}">
                <a16:creationId xmlns:a16="http://schemas.microsoft.com/office/drawing/2014/main" id="{4967D7EC-9FF1-8E39-2CAD-7A0E63780576}"/>
              </a:ext>
            </a:extLst>
          </p:cNvPr>
          <p:cNvSpPr/>
          <p:nvPr/>
        </p:nvSpPr>
        <p:spPr>
          <a:xfrm>
            <a:off x="566487" y="1193605"/>
            <a:ext cx="1389900" cy="1333286"/>
          </a:xfrm>
          <a:prstGeom prst="rect">
            <a:avLst/>
          </a:prstGeom>
          <a:solidFill>
            <a:srgbClr val="E5E0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インターネットや</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スマホ・</a:t>
            </a:r>
            <a: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を使うときに、体や心の</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健康を保つ方法を知る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0" name="楕円 79">
            <a:extLst>
              <a:ext uri="{FF2B5EF4-FFF2-40B4-BE49-F238E27FC236}">
                <a16:creationId xmlns:a16="http://schemas.microsoft.com/office/drawing/2014/main" id="{564053EC-FB75-5A07-0667-D92EF2BA9872}"/>
              </a:ext>
            </a:extLst>
          </p:cNvPr>
          <p:cNvSpPr/>
          <p:nvPr/>
        </p:nvSpPr>
        <p:spPr bwMode="gray">
          <a:xfrm>
            <a:off x="566487" y="1193604"/>
            <a:ext cx="345954" cy="224738"/>
          </a:xfrm>
          <a:prstGeom prst="ellipse">
            <a:avLst/>
          </a:prstGeom>
          <a:solidFill>
            <a:srgbClr val="7E64A4"/>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Tx/>
              <a:buSzPct val="70000"/>
              <a:buFontTx/>
              <a:buNone/>
              <a:tabLst/>
              <a:defRPr/>
            </a:pPr>
            <a:r>
              <a:rPr kumimoji="1" lang="en-US"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b-4</a:t>
            </a:r>
          </a:p>
        </p:txBody>
      </p:sp>
      <p:sp>
        <p:nvSpPr>
          <p:cNvPr id="11" name="Oval 20">
            <a:extLst>
              <a:ext uri="{FF2B5EF4-FFF2-40B4-BE49-F238E27FC236}">
                <a16:creationId xmlns:a16="http://schemas.microsoft.com/office/drawing/2014/main" id="{DF309143-7E6D-80F1-F399-2A0E2962D16C}"/>
              </a:ext>
            </a:extLst>
          </p:cNvPr>
          <p:cNvSpPr>
            <a:spLocks noChangeAspect="1" noChangeArrowheads="1"/>
          </p:cNvSpPr>
          <p:nvPr/>
        </p:nvSpPr>
        <p:spPr bwMode="gray">
          <a:xfrm>
            <a:off x="566487" y="292262"/>
            <a:ext cx="444395" cy="444395"/>
          </a:xfrm>
          <a:prstGeom prst="ellipse">
            <a:avLst/>
          </a:prstGeom>
          <a:solidFill>
            <a:srgbClr val="7E64A4"/>
          </a:solidFill>
          <a:ln w="9525" cap="flat" cmpd="sng" algn="ctr">
            <a:solidFill>
              <a:srgbClr val="FFFFFF"/>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algn="ctr">
              <a:spcBef>
                <a:spcPts val="300"/>
              </a:spcBef>
              <a:buSzPct val="70000"/>
            </a:pPr>
            <a:r>
              <a:rPr lang="en-US" sz="2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endPar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2" name="Group 11">
            <a:extLst>
              <a:ext uri="{FF2B5EF4-FFF2-40B4-BE49-F238E27FC236}">
                <a16:creationId xmlns:a16="http://schemas.microsoft.com/office/drawing/2014/main" id="{12309940-9031-62AD-0FAB-8FD6B9D26C4E}"/>
              </a:ext>
            </a:extLst>
          </p:cNvPr>
          <p:cNvGrpSpPr/>
          <p:nvPr/>
        </p:nvGrpSpPr>
        <p:grpSpPr>
          <a:xfrm>
            <a:off x="8448675" y="946150"/>
            <a:ext cx="3176839" cy="181222"/>
            <a:chOff x="8568192" y="758040"/>
            <a:chExt cx="3430178" cy="369332"/>
          </a:xfrm>
        </p:grpSpPr>
        <p:sp>
          <p:nvSpPr>
            <p:cNvPr id="13" name="正方形/長方形 18">
              <a:extLst>
                <a:ext uri="{FF2B5EF4-FFF2-40B4-BE49-F238E27FC236}">
                  <a16:creationId xmlns:a16="http://schemas.microsoft.com/office/drawing/2014/main" id="{99BF975B-0BD3-CB45-E1A4-4C782F7C8E1A}"/>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14" name="直線コネクタ 19">
              <a:extLst>
                <a:ext uri="{FF2B5EF4-FFF2-40B4-BE49-F238E27FC236}">
                  <a16:creationId xmlns:a16="http://schemas.microsoft.com/office/drawing/2014/main" id="{5981AC43-7DBF-47C1-0672-0583AAB0E638}"/>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34D9D83-4AE7-DB22-1CCF-E22EC789E5A8}"/>
              </a:ext>
            </a:extLst>
          </p:cNvPr>
          <p:cNvGrpSpPr/>
          <p:nvPr/>
        </p:nvGrpSpPr>
        <p:grpSpPr>
          <a:xfrm>
            <a:off x="5988173" y="946150"/>
            <a:ext cx="2386747" cy="181222"/>
            <a:chOff x="5987201" y="758040"/>
            <a:chExt cx="2509937" cy="369332"/>
          </a:xfrm>
        </p:grpSpPr>
        <p:sp>
          <p:nvSpPr>
            <p:cNvPr id="16" name="正方形/長方形 22">
              <a:extLst>
                <a:ext uri="{FF2B5EF4-FFF2-40B4-BE49-F238E27FC236}">
                  <a16:creationId xmlns:a16="http://schemas.microsoft.com/office/drawing/2014/main" id="{1FE754F4-F831-7612-E875-5767EEA4AF3B}"/>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18" name="直線コネクタ 23">
              <a:extLst>
                <a:ext uri="{FF2B5EF4-FFF2-40B4-BE49-F238E27FC236}">
                  <a16:creationId xmlns:a16="http://schemas.microsoft.com/office/drawing/2014/main" id="{4A168DB1-7A71-6390-B50A-03019E389774}"/>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5F5B4B1-1135-81CB-4DD4-C1CDE4F1EBEB}"/>
              </a:ext>
            </a:extLst>
          </p:cNvPr>
          <p:cNvGrpSpPr/>
          <p:nvPr/>
        </p:nvGrpSpPr>
        <p:grpSpPr>
          <a:xfrm>
            <a:off x="4006421" y="946150"/>
            <a:ext cx="1908000" cy="181222"/>
            <a:chOff x="3998145" y="837304"/>
            <a:chExt cx="1908000" cy="369332"/>
          </a:xfrm>
        </p:grpSpPr>
        <p:sp>
          <p:nvSpPr>
            <p:cNvPr id="21" name="正方形/長方形 26">
              <a:extLst>
                <a:ext uri="{FF2B5EF4-FFF2-40B4-BE49-F238E27FC236}">
                  <a16:creationId xmlns:a16="http://schemas.microsoft.com/office/drawing/2014/main" id="{C253E819-C8C2-6DF0-273E-22E5CA8B5898}"/>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23" name="直線コネクタ 27">
              <a:extLst>
                <a:ext uri="{FF2B5EF4-FFF2-40B4-BE49-F238E27FC236}">
                  <a16:creationId xmlns:a16="http://schemas.microsoft.com/office/drawing/2014/main" id="{FC0835C0-3BCA-44A4-9688-6485544065B6}"/>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7020FC5-F874-107A-064C-ADB21EEB3AFF}"/>
              </a:ext>
            </a:extLst>
          </p:cNvPr>
          <p:cNvGrpSpPr/>
          <p:nvPr/>
        </p:nvGrpSpPr>
        <p:grpSpPr>
          <a:xfrm>
            <a:off x="2024669" y="946150"/>
            <a:ext cx="1908000" cy="181222"/>
            <a:chOff x="2051616" y="837304"/>
            <a:chExt cx="1908000" cy="369332"/>
          </a:xfrm>
        </p:grpSpPr>
        <p:sp>
          <p:nvSpPr>
            <p:cNvPr id="28" name="正方形/長方形 30">
              <a:extLst>
                <a:ext uri="{FF2B5EF4-FFF2-40B4-BE49-F238E27FC236}">
                  <a16:creationId xmlns:a16="http://schemas.microsoft.com/office/drawing/2014/main" id="{15639D7F-2BDD-C340-FA3F-A2F11D258401}"/>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29" name="直線コネクタ 31">
              <a:extLst>
                <a:ext uri="{FF2B5EF4-FFF2-40B4-BE49-F238E27FC236}">
                  <a16:creationId xmlns:a16="http://schemas.microsoft.com/office/drawing/2014/main" id="{078AE627-DDC6-0309-0F09-CFDD9F66686C}"/>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9BCD5A1-0C4E-A91D-5FE1-61C078418309}"/>
              </a:ext>
            </a:extLst>
          </p:cNvPr>
          <p:cNvGrpSpPr/>
          <p:nvPr/>
        </p:nvGrpSpPr>
        <p:grpSpPr>
          <a:xfrm>
            <a:off x="3969545" y="946151"/>
            <a:ext cx="4442251" cy="2755166"/>
            <a:chOff x="3969545" y="946151"/>
            <a:chExt cx="4442251" cy="5660389"/>
          </a:xfrm>
        </p:grpSpPr>
        <p:cxnSp>
          <p:nvCxnSpPr>
            <p:cNvPr id="34" name="Straight Connector 33">
              <a:extLst>
                <a:ext uri="{FF2B5EF4-FFF2-40B4-BE49-F238E27FC236}">
                  <a16:creationId xmlns:a16="http://schemas.microsoft.com/office/drawing/2014/main" id="{8E43059F-8FD5-2697-4C77-52820D0DE56A}"/>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66A626-1EAF-DA87-E3A5-8B04C6F1774B}"/>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98BBD38-578A-3F2B-7CE1-B94D4D3D68B9}"/>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437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27F5-A6E6-C64B-8313-491A5212C35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2F1A300-A188-9B75-1CB8-D94B335828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F2F1A300-A188-9B75-1CB8-D94B335828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143EE719-7E50-3FB5-2030-EF673D6635E5}"/>
              </a:ext>
            </a:extLst>
          </p:cNvPr>
          <p:cNvGrpSpPr/>
          <p:nvPr/>
        </p:nvGrpSpPr>
        <p:grpSpPr>
          <a:xfrm>
            <a:off x="8448675" y="946150"/>
            <a:ext cx="3176839" cy="181222"/>
            <a:chOff x="8568192" y="758040"/>
            <a:chExt cx="3430178" cy="369332"/>
          </a:xfrm>
        </p:grpSpPr>
        <p:sp>
          <p:nvSpPr>
            <p:cNvPr id="22" name="正方形/長方形 18">
              <a:extLst>
                <a:ext uri="{FF2B5EF4-FFF2-40B4-BE49-F238E27FC236}">
                  <a16:creationId xmlns:a16="http://schemas.microsoft.com/office/drawing/2014/main" id="{A30F363E-6723-2BB6-41EB-A4FAC8E664E0}"/>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23" name="直線コネクタ 19">
              <a:extLst>
                <a:ext uri="{FF2B5EF4-FFF2-40B4-BE49-F238E27FC236}">
                  <a16:creationId xmlns:a16="http://schemas.microsoft.com/office/drawing/2014/main" id="{D91528F0-FD6F-CE6E-3B00-A45E02BA3E80}"/>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0E4D60E-CF98-4F02-5B03-8C52614F595B}"/>
              </a:ext>
            </a:extLst>
          </p:cNvPr>
          <p:cNvGrpSpPr/>
          <p:nvPr/>
        </p:nvGrpSpPr>
        <p:grpSpPr>
          <a:xfrm>
            <a:off x="5988173" y="946150"/>
            <a:ext cx="2386747" cy="181222"/>
            <a:chOff x="5987201" y="758040"/>
            <a:chExt cx="2509937" cy="369332"/>
          </a:xfrm>
        </p:grpSpPr>
        <p:sp>
          <p:nvSpPr>
            <p:cNvPr id="25" name="正方形/長方形 22">
              <a:extLst>
                <a:ext uri="{FF2B5EF4-FFF2-40B4-BE49-F238E27FC236}">
                  <a16:creationId xmlns:a16="http://schemas.microsoft.com/office/drawing/2014/main" id="{21DF12D9-7AA4-0313-37C3-A62C413E2AD4}"/>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26" name="直線コネクタ 23">
              <a:extLst>
                <a:ext uri="{FF2B5EF4-FFF2-40B4-BE49-F238E27FC236}">
                  <a16:creationId xmlns:a16="http://schemas.microsoft.com/office/drawing/2014/main" id="{CC1BE5B6-A352-315A-6306-4004D540F939}"/>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50FCAEC5-BE7F-993A-6CF2-D96ADBADB550}"/>
              </a:ext>
            </a:extLst>
          </p:cNvPr>
          <p:cNvGrpSpPr/>
          <p:nvPr/>
        </p:nvGrpSpPr>
        <p:grpSpPr>
          <a:xfrm>
            <a:off x="4006421" y="946150"/>
            <a:ext cx="1908000" cy="181222"/>
            <a:chOff x="3998145" y="837304"/>
            <a:chExt cx="1908000" cy="369332"/>
          </a:xfrm>
        </p:grpSpPr>
        <p:sp>
          <p:nvSpPr>
            <p:cNvPr id="28" name="正方形/長方形 26">
              <a:extLst>
                <a:ext uri="{FF2B5EF4-FFF2-40B4-BE49-F238E27FC236}">
                  <a16:creationId xmlns:a16="http://schemas.microsoft.com/office/drawing/2014/main" id="{0846C068-AA4C-0F70-C6A0-6A18CEF6FAD5}"/>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29" name="直線コネクタ 27">
              <a:extLst>
                <a:ext uri="{FF2B5EF4-FFF2-40B4-BE49-F238E27FC236}">
                  <a16:creationId xmlns:a16="http://schemas.microsoft.com/office/drawing/2014/main" id="{5DF36889-272F-6782-82DD-C738052394CD}"/>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正方形/長方形 346">
            <a:extLst>
              <a:ext uri="{FF2B5EF4-FFF2-40B4-BE49-F238E27FC236}">
                <a16:creationId xmlns:a16="http://schemas.microsoft.com/office/drawing/2014/main" id="{7BCD8314-0612-CCF0-7DEB-26DE0E52FD6A}"/>
              </a:ext>
            </a:extLst>
          </p:cNvPr>
          <p:cNvSpPr/>
          <p:nvPr/>
        </p:nvSpPr>
        <p:spPr>
          <a:xfrm>
            <a:off x="1956387" y="1193604"/>
            <a:ext cx="9669125" cy="19920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 name="正方形/長方形 4">
            <a:extLst>
              <a:ext uri="{FF2B5EF4-FFF2-40B4-BE49-F238E27FC236}">
                <a16:creationId xmlns:a16="http://schemas.microsoft.com/office/drawing/2014/main" id="{949C3354-5145-1B71-4D6A-C3ECEC838298}"/>
              </a:ext>
            </a:extLst>
          </p:cNvPr>
          <p:cNvSpPr/>
          <p:nvPr/>
        </p:nvSpPr>
        <p:spPr>
          <a:xfrm>
            <a:off x="566487" y="1193604"/>
            <a:ext cx="1389900" cy="1992048"/>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marL="0" marR="0" lvl="0" indent="0" algn="l" defTabSz="914400" rtl="0" eaLnBrk="1" fontAlgn="auto" latinLnBrk="0" hangingPunct="1">
              <a:lnSpc>
                <a:spcPct val="100000"/>
              </a:lnSpc>
              <a:spcBef>
                <a:spcPts val="300"/>
              </a:spcBef>
              <a:spcAft>
                <a:spcPts val="0"/>
              </a:spcAft>
              <a:buClr>
                <a:srgbClr val="5BACC7"/>
              </a:buClr>
              <a:buSzPct val="70000"/>
              <a:buFontTx/>
              <a:buNone/>
              <a:tabLst/>
              <a:defRPr/>
            </a:pP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デジタル技術を使って、他の人と</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コミュニケーションを取ることが</a:t>
            </a:r>
            <a:br>
              <a:rPr kumimoji="1" lang="en-US" altLang="ja-JP"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p>
        </p:txBody>
      </p:sp>
      <p:sp>
        <p:nvSpPr>
          <p:cNvPr id="68" name="正方形/長方形 67">
            <a:extLst>
              <a:ext uri="{FF2B5EF4-FFF2-40B4-BE49-F238E27FC236}">
                <a16:creationId xmlns:a16="http://schemas.microsoft.com/office/drawing/2014/main" id="{3592A3C6-98DF-E85A-8487-34FEA379C261}"/>
              </a:ext>
            </a:extLst>
          </p:cNvPr>
          <p:cNvSpPr/>
          <p:nvPr/>
        </p:nvSpPr>
        <p:spPr>
          <a:xfrm>
            <a:off x="8448675" y="1193604"/>
            <a:ext cx="3176839" cy="199204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他者あるいは</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などとコミュニケーションを取る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ために利用できるデジタルツールを網羅的に把握</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しており、日常生活、仕事を問わず幅広い文脈で</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最適なものを選択できる。また、</a:t>
            </a:r>
            <a:r>
              <a:rPr kumimoji="0" lang="en-US" altLang="ja-JP" sz="1050" b="0" i="0" u="none" strike="noStrike" kern="1200" cap="none" spc="0" normalizeH="0" baseline="0" noProof="0" dirty="0" err="1">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やオンラインサービスによるコミュニケーションへの介入についても網羅的に内容を理解している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日常生活、仕事など幅広い文脈においてリアル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タイム、非リアルタイム問わずデジタルツールを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用いて他者、</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などとコミュニケーションを取る方法を理解し、必要なツールの機能を選択し利用できる。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また、必要に応じて他者を支援できる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4C154A5E-D475-FAF8-D6DD-3B115A5392D6}"/>
              </a:ext>
            </a:extLst>
          </p:cNvPr>
          <p:cNvSpPr/>
          <p:nvPr/>
        </p:nvSpPr>
        <p:spPr>
          <a:xfrm>
            <a:off x="5988175" y="1193604"/>
            <a:ext cx="2386747" cy="199204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18000" rIns="0"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他者あるいは</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などとコミュニケーションを取るために利用できる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デジタルツールを理解しており、基本的な範囲で必要なものを選択できる。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a:t>
            </a:r>
            <a:r>
              <a:rPr kumimoji="0" lang="en-US" altLang="ja-JP" sz="1050" b="0" i="0" u="none" strike="noStrike" kern="1200" cap="none" spc="0" normalizeH="0" baseline="0" noProof="0" dirty="0" err="1">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やオンラインサービスに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よるコミュニケーションへの介入に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ついても基本的な内容は理解している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リアルタイム、非リアルタイム問わず</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デジタルツールを用いて他者、</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などとコミュニケーションを取る方法を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理解し、ツールの基本的な機能を利用</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D42BFBDC-083D-45C4-E964-9A8006514A17}"/>
              </a:ext>
            </a:extLst>
          </p:cNvPr>
          <p:cNvSpPr/>
          <p:nvPr/>
        </p:nvSpPr>
        <p:spPr>
          <a:xfrm>
            <a:off x="4006422" y="1193604"/>
            <a:ext cx="1908000" cy="199204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他者とコミュニケーションを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取るために利用できる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デジタルツールをいくつか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把握している。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一方で、選択の幅は限られており、常に最適なツールを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選択できるわけではない</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日常的にいくつかのデジタルツールを用いて他者と</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コミュニケーションを取ることができる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23F8119A-0997-4F8F-D4E5-C0A0C4D4BA78}"/>
              </a:ext>
            </a:extLst>
          </p:cNvPr>
          <p:cNvSpPr/>
          <p:nvPr/>
        </p:nvSpPr>
        <p:spPr>
          <a:xfrm>
            <a:off x="2024669" y="1193604"/>
            <a:ext cx="1908000" cy="199204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デジタル空間でのコミュニ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ケーションツールについて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知らない。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他者の助けを得て、自分のニーズに合わせたものを選択できる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他者の助けがあれば、簡単なデジタルツールを用いて他者とコミュニケーションができる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1" name="正方形/長方形 346">
            <a:extLst>
              <a:ext uri="{FF2B5EF4-FFF2-40B4-BE49-F238E27FC236}">
                <a16:creationId xmlns:a16="http://schemas.microsoft.com/office/drawing/2014/main" id="{B46A7C3E-920D-1D34-C368-D4F54AB3E000}"/>
              </a:ext>
            </a:extLst>
          </p:cNvPr>
          <p:cNvSpPr/>
          <p:nvPr/>
        </p:nvSpPr>
        <p:spPr>
          <a:xfrm>
            <a:off x="1956387" y="3277332"/>
            <a:ext cx="9669125" cy="17002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正方形/長方形 7">
            <a:extLst>
              <a:ext uri="{FF2B5EF4-FFF2-40B4-BE49-F238E27FC236}">
                <a16:creationId xmlns:a16="http://schemas.microsoft.com/office/drawing/2014/main" id="{E027B940-3EAF-B594-D759-2BCBD3084563}"/>
              </a:ext>
            </a:extLst>
          </p:cNvPr>
          <p:cNvSpPr/>
          <p:nvPr/>
        </p:nvSpPr>
        <p:spPr>
          <a:xfrm>
            <a:off x="566487" y="3277332"/>
            <a:ext cx="1389900" cy="1700243"/>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活用して、</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他の人と情報や</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共有できる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8" name="正方形/長方形 57">
            <a:extLst>
              <a:ext uri="{FF2B5EF4-FFF2-40B4-BE49-F238E27FC236}">
                <a16:creationId xmlns:a16="http://schemas.microsoft.com/office/drawing/2014/main" id="{220DDBAA-E669-DF66-A44C-5061F3CABF83}"/>
              </a:ext>
            </a:extLst>
          </p:cNvPr>
          <p:cNvSpPr/>
          <p:nvPr/>
        </p:nvSpPr>
        <p:spPr>
          <a:xfrm>
            <a:off x="8448675" y="3277332"/>
            <a:ext cx="3176839" cy="170024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自らの持つ専門知識や他者に有益な知識を共有する重要性を理解しており、積極的に実施している。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その際には共有する情報の種類や相手に合わせて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最適なデジタルツールを選択し、利用できる。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また、共有の方法について他者に教えられる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共有された情報が</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に利用されるリスクや偽情報・誤情報のリスクなど必要な配慮について網羅的に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理解しており、日常生活及び仕事などにおいても</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適切な対策をとった上で情報を共有している。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また、その方法について他者を支援できる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1" name="正方形/長方形 60">
            <a:extLst>
              <a:ext uri="{FF2B5EF4-FFF2-40B4-BE49-F238E27FC236}">
                <a16:creationId xmlns:a16="http://schemas.microsoft.com/office/drawing/2014/main" id="{FB13F9FD-90F8-41A5-01B2-00334DDC75BD}"/>
              </a:ext>
            </a:extLst>
          </p:cNvPr>
          <p:cNvSpPr/>
          <p:nvPr/>
        </p:nvSpPr>
        <p:spPr>
          <a:xfrm>
            <a:off x="5988175" y="3277332"/>
            <a:ext cx="2386747" cy="170024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情報を共有することに意欲的であり、共有する情報や相手の環境などに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合わせて基本的なデジタルツールを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用いて共有できる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共有する情報が利用される際のリスクや共有にあたって配慮するべき内容について基本的な内容を理解しており、日常生活の範囲では適切な形での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情報共有を実施できる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2" name="正方形/長方形 61">
            <a:extLst>
              <a:ext uri="{FF2B5EF4-FFF2-40B4-BE49-F238E27FC236}">
                <a16:creationId xmlns:a16="http://schemas.microsoft.com/office/drawing/2014/main" id="{417F9D26-D8D7-BCC6-BC7E-9F5409F6EE9E}"/>
              </a:ext>
            </a:extLst>
          </p:cNvPr>
          <p:cNvSpPr/>
          <p:nvPr/>
        </p:nvSpPr>
        <p:spPr>
          <a:xfrm>
            <a:off x="4006422" y="3277332"/>
            <a:ext cx="1908000" cy="170024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簡単なデジタルツールを利用して、自分自身の他のデバイスや他者に情報、データ、</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コンテンツなどを共有できる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情報を共有する際の権利や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信憑性への配慮の重要性を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理解し、場合によっては対策を実施できる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3" name="正方形/長方形 62">
            <a:extLst>
              <a:ext uri="{FF2B5EF4-FFF2-40B4-BE49-F238E27FC236}">
                <a16:creationId xmlns:a16="http://schemas.microsoft.com/office/drawing/2014/main" id="{E0F6F088-1F0B-E0FC-775F-D5FBA5006B2B}"/>
              </a:ext>
            </a:extLst>
          </p:cNvPr>
          <p:cNvSpPr/>
          <p:nvPr/>
        </p:nvSpPr>
        <p:spPr>
          <a:xfrm>
            <a:off x="2024669" y="3277332"/>
            <a:ext cx="1908000" cy="170024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他者の助けがあれば、自分</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自身が持つ情報やデータを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他者に共有できる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他者の助けがあれば、情報</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共有する際の危険性や配慮について認識できる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2" name="正方形/長方形 346">
            <a:extLst>
              <a:ext uri="{FF2B5EF4-FFF2-40B4-BE49-F238E27FC236}">
                <a16:creationId xmlns:a16="http://schemas.microsoft.com/office/drawing/2014/main" id="{29B2294F-5FB0-A4C4-236B-F405C77A2357}"/>
              </a:ext>
            </a:extLst>
          </p:cNvPr>
          <p:cNvSpPr/>
          <p:nvPr/>
        </p:nvSpPr>
        <p:spPr>
          <a:xfrm>
            <a:off x="1956387" y="5069255"/>
            <a:ext cx="9669125" cy="153728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正方形/長方形 16">
            <a:extLst>
              <a:ext uri="{FF2B5EF4-FFF2-40B4-BE49-F238E27FC236}">
                <a16:creationId xmlns:a16="http://schemas.microsoft.com/office/drawing/2014/main" id="{BDEA851B-60D8-0D2E-E1E4-7DE6202C9ACB}"/>
              </a:ext>
            </a:extLst>
          </p:cNvPr>
          <p:cNvSpPr/>
          <p:nvPr/>
        </p:nvSpPr>
        <p:spPr>
          <a:xfrm>
            <a:off x="566487" y="5069255"/>
            <a:ext cx="1389900" cy="1537284"/>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デジタルツールやサービスを使って、社会の問題を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解決したり、</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役立つことをする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4" name="正方形/長方形 63">
            <a:extLst>
              <a:ext uri="{FF2B5EF4-FFF2-40B4-BE49-F238E27FC236}">
                <a16:creationId xmlns:a16="http://schemas.microsoft.com/office/drawing/2014/main" id="{80348B2A-298F-BA78-61E4-BC0759A2572D}"/>
              </a:ext>
            </a:extLst>
          </p:cNvPr>
          <p:cNvSpPr/>
          <p:nvPr/>
        </p:nvSpPr>
        <p:spPr>
          <a:xfrm>
            <a:off x="8448675" y="5069255"/>
            <a:ext cx="3176839" cy="153728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社会参加においてデジタルサービスを利用することの有用性を理解しており、日常生活のさまざまな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場面でデジタルサービスを用いて積極的に情報を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収集し、社会に参加している。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また、他者がデジタルサービスを用いて社会参加</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する際のサポートができる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適切なデジタルツールを利用しながら他者と協力し、積極的に市民活動に参加できる。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また、その方法について他者を支援できる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5" name="正方形/長方形 64">
            <a:extLst>
              <a:ext uri="{FF2B5EF4-FFF2-40B4-BE49-F238E27FC236}">
                <a16:creationId xmlns:a16="http://schemas.microsoft.com/office/drawing/2014/main" id="{DECADAD1-E866-26F6-6B46-38C56A371D01}"/>
              </a:ext>
            </a:extLst>
          </p:cNvPr>
          <p:cNvSpPr/>
          <p:nvPr/>
        </p:nvSpPr>
        <p:spPr>
          <a:xfrm>
            <a:off x="5988175" y="5069255"/>
            <a:ext cx="2386747" cy="153728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自らにとって有益なデジタルサービスを取り入れながら社会参加しており、必要に応じてそのために必要なツールや証明書の獲得などを実施できている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自身の能力を発揮し社会に参加する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ために必要なデジタルツールについて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基本的な内容を理解し、他者への配慮をしながら社会に参加できる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6" name="正方形/長方形 65">
            <a:extLst>
              <a:ext uri="{FF2B5EF4-FFF2-40B4-BE49-F238E27FC236}">
                <a16:creationId xmlns:a16="http://schemas.microsoft.com/office/drawing/2014/main" id="{ECDF1B4B-62C6-465A-A97A-E8907F1B82E5}"/>
              </a:ext>
            </a:extLst>
          </p:cNvPr>
          <p:cNvSpPr/>
          <p:nvPr/>
        </p:nvSpPr>
        <p:spPr>
          <a:xfrm>
            <a:off x="4006422" y="5069255"/>
            <a:ext cx="1908000" cy="153728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積極的にデジタルサービスを探すなどの態度は取れない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ものの、日常的にいくつかのデジタルサービスを利用して、社会に参加している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日常生活で利用している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デジタルツールを用いて</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限られた範囲であっても、</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社会活動に参加できている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2" name="正方形/長方形 71">
            <a:extLst>
              <a:ext uri="{FF2B5EF4-FFF2-40B4-BE49-F238E27FC236}">
                <a16:creationId xmlns:a16="http://schemas.microsoft.com/office/drawing/2014/main" id="{F23B53E8-FDB9-1E50-C359-0625C4379563}"/>
              </a:ext>
            </a:extLst>
          </p:cNvPr>
          <p:cNvSpPr/>
          <p:nvPr/>
        </p:nvSpPr>
        <p:spPr>
          <a:xfrm>
            <a:off x="2024669" y="5069255"/>
            <a:ext cx="1908000" cy="153728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他者の助けがあれば、社会</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活動に必要なデジタル</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サービスを利用できる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3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他者の助けがあれば、市民として社会参加に必要な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デジタルツールを選択できる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30" name="Group 29">
            <a:extLst>
              <a:ext uri="{FF2B5EF4-FFF2-40B4-BE49-F238E27FC236}">
                <a16:creationId xmlns:a16="http://schemas.microsoft.com/office/drawing/2014/main" id="{8777C3D8-CB16-32B7-1B80-45BC1C69B202}"/>
              </a:ext>
            </a:extLst>
          </p:cNvPr>
          <p:cNvGrpSpPr/>
          <p:nvPr/>
        </p:nvGrpSpPr>
        <p:grpSpPr>
          <a:xfrm>
            <a:off x="2024669" y="946150"/>
            <a:ext cx="1908000" cy="181222"/>
            <a:chOff x="2051616" y="837304"/>
            <a:chExt cx="1908000" cy="369332"/>
          </a:xfrm>
        </p:grpSpPr>
        <p:sp>
          <p:nvSpPr>
            <p:cNvPr id="31" name="正方形/長方形 30">
              <a:extLst>
                <a:ext uri="{FF2B5EF4-FFF2-40B4-BE49-F238E27FC236}">
                  <a16:creationId xmlns:a16="http://schemas.microsoft.com/office/drawing/2014/main" id="{80CB1F11-D697-BD3A-3C87-53FE5472BF47}"/>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33" name="直線コネクタ 31">
              <a:extLst>
                <a:ext uri="{FF2B5EF4-FFF2-40B4-BE49-F238E27FC236}">
                  <a16:creationId xmlns:a16="http://schemas.microsoft.com/office/drawing/2014/main" id="{A795579D-42A0-6789-FB2D-4791178190E5}"/>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楕円 5">
            <a:extLst>
              <a:ext uri="{FF2B5EF4-FFF2-40B4-BE49-F238E27FC236}">
                <a16:creationId xmlns:a16="http://schemas.microsoft.com/office/drawing/2014/main" id="{8FB27411-C5FA-480C-463D-622AD5610EA9}"/>
              </a:ext>
            </a:extLst>
          </p:cNvPr>
          <p:cNvSpPr/>
          <p:nvPr/>
        </p:nvSpPr>
        <p:spPr bwMode="gray">
          <a:xfrm>
            <a:off x="566487" y="1193604"/>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c-1</a:t>
            </a:r>
          </a:p>
        </p:txBody>
      </p:sp>
      <p:sp>
        <p:nvSpPr>
          <p:cNvPr id="32" name="楕円 31">
            <a:extLst>
              <a:ext uri="{FF2B5EF4-FFF2-40B4-BE49-F238E27FC236}">
                <a16:creationId xmlns:a16="http://schemas.microsoft.com/office/drawing/2014/main" id="{ECADC384-31E8-0DF1-FDAD-045B97DFEF79}"/>
              </a:ext>
            </a:extLst>
          </p:cNvPr>
          <p:cNvSpPr/>
          <p:nvPr/>
        </p:nvSpPr>
        <p:spPr bwMode="gray">
          <a:xfrm>
            <a:off x="566487" y="3277332"/>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c-2</a:t>
            </a:r>
          </a:p>
        </p:txBody>
      </p:sp>
      <p:sp>
        <p:nvSpPr>
          <p:cNvPr id="36" name="楕円 35">
            <a:extLst>
              <a:ext uri="{FF2B5EF4-FFF2-40B4-BE49-F238E27FC236}">
                <a16:creationId xmlns:a16="http://schemas.microsoft.com/office/drawing/2014/main" id="{472ADE12-0E1D-28C1-44F3-444EA8A281FC}"/>
              </a:ext>
            </a:extLst>
          </p:cNvPr>
          <p:cNvSpPr/>
          <p:nvPr/>
        </p:nvSpPr>
        <p:spPr bwMode="gray">
          <a:xfrm>
            <a:off x="566487" y="5069255"/>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c-3</a:t>
            </a:r>
          </a:p>
        </p:txBody>
      </p:sp>
      <p:sp>
        <p:nvSpPr>
          <p:cNvPr id="9" name="タイトル 2">
            <a:extLst>
              <a:ext uri="{FF2B5EF4-FFF2-40B4-BE49-F238E27FC236}">
                <a16:creationId xmlns:a16="http://schemas.microsoft.com/office/drawing/2014/main" id="{88FFFD2A-0C06-5D48-02E3-9B826F989877}"/>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他者・社会とのコラボの到達レベル </a:t>
            </a:r>
            <a:r>
              <a:rPr lang="en-US" altLang="ja-JP" sz="2800" b="1" dirty="0"/>
              <a:t>(</a:t>
            </a:r>
            <a:r>
              <a:rPr lang="ja-JP" altLang="en-US" sz="2800" b="1" dirty="0"/>
              <a:t>１</a:t>
            </a:r>
            <a:r>
              <a:rPr lang="en-US" altLang="ja-JP" sz="2800" b="1" dirty="0"/>
              <a:t>/2)</a:t>
            </a:r>
            <a:endParaRPr lang="en-US" sz="2800" b="1" dirty="0"/>
          </a:p>
        </p:txBody>
      </p:sp>
      <p:sp>
        <p:nvSpPr>
          <p:cNvPr id="3" name="Oval 20">
            <a:extLst>
              <a:ext uri="{FF2B5EF4-FFF2-40B4-BE49-F238E27FC236}">
                <a16:creationId xmlns:a16="http://schemas.microsoft.com/office/drawing/2014/main" id="{E6B3F15D-F3D1-0E31-A0E4-25A17B4B3490}"/>
              </a:ext>
            </a:extLst>
          </p:cNvPr>
          <p:cNvSpPr>
            <a:spLocks noChangeAspect="1" noChangeArrowheads="1"/>
          </p:cNvSpPr>
          <p:nvPr/>
        </p:nvSpPr>
        <p:spPr bwMode="gray">
          <a:xfrm>
            <a:off x="566487" y="292262"/>
            <a:ext cx="444395" cy="444395"/>
          </a:xfrm>
          <a:prstGeom prst="ellipse">
            <a:avLst/>
          </a:prstGeom>
          <a:solidFill>
            <a:srgbClr val="5BACC7"/>
          </a:solidFill>
          <a:ln w="9525"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bodyPr>
          <a:lstStyle/>
          <a:p>
            <a:pPr algn="ctr">
              <a:spcBef>
                <a:spcPts val="300"/>
              </a:spcBef>
              <a:buSzPct val="70000"/>
            </a:pPr>
            <a:r>
              <a:rPr lang="en-US" sz="2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c</a:t>
            </a:r>
            <a:endPar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45" name="Group 44">
            <a:extLst>
              <a:ext uri="{FF2B5EF4-FFF2-40B4-BE49-F238E27FC236}">
                <a16:creationId xmlns:a16="http://schemas.microsoft.com/office/drawing/2014/main" id="{F198F04E-6831-821B-3F60-439C17409957}"/>
              </a:ext>
            </a:extLst>
          </p:cNvPr>
          <p:cNvGrpSpPr/>
          <p:nvPr/>
        </p:nvGrpSpPr>
        <p:grpSpPr>
          <a:xfrm>
            <a:off x="3969545" y="946151"/>
            <a:ext cx="4442251" cy="5660389"/>
            <a:chOff x="3969545" y="946151"/>
            <a:chExt cx="4442251" cy="5660389"/>
          </a:xfrm>
        </p:grpSpPr>
        <p:cxnSp>
          <p:nvCxnSpPr>
            <p:cNvPr id="37" name="Straight Connector 36">
              <a:extLst>
                <a:ext uri="{FF2B5EF4-FFF2-40B4-BE49-F238E27FC236}">
                  <a16:creationId xmlns:a16="http://schemas.microsoft.com/office/drawing/2014/main" id="{F2865F06-33BA-993C-3BFD-F4C87E1BB2C5}"/>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F2BF5C4-3168-B9CD-6263-3EB42E44B8A2}"/>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1D03DF-C148-5E20-EACA-9CD9681DE2EA}"/>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242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8FD6-9EB7-C680-5C6F-48463CA0F3C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3EE4818-A1F7-DBE9-28C3-3668438718D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53EE4818-A1F7-DBE9-28C3-3668438718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正方形/長方形 346">
            <a:extLst>
              <a:ext uri="{FF2B5EF4-FFF2-40B4-BE49-F238E27FC236}">
                <a16:creationId xmlns:a16="http://schemas.microsoft.com/office/drawing/2014/main" id="{A6F80825-DC01-BE9C-2ECA-0E30D7C69A1A}"/>
              </a:ext>
            </a:extLst>
          </p:cNvPr>
          <p:cNvSpPr/>
          <p:nvPr/>
        </p:nvSpPr>
        <p:spPr>
          <a:xfrm>
            <a:off x="1956387" y="1193604"/>
            <a:ext cx="9669125" cy="12251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67">
            <a:extLst>
              <a:ext uri="{FF2B5EF4-FFF2-40B4-BE49-F238E27FC236}">
                <a16:creationId xmlns:a16="http://schemas.microsoft.com/office/drawing/2014/main" id="{9A24D9EE-1012-5BF0-722F-301FC0E4EFA1}"/>
              </a:ext>
            </a:extLst>
          </p:cNvPr>
          <p:cNvSpPr/>
          <p:nvPr/>
        </p:nvSpPr>
        <p:spPr>
          <a:xfrm>
            <a:off x="8448676" y="1193604"/>
            <a:ext cx="3176839" cy="122513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デジタル環境において他者と共同作業を行うことに対して積極的であり、目的に合わせて適切な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デジタルツールを評価し選択できる。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また、共同作業を効率的に進めるための網羅的な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知識を保有しており、他者を支援できる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1D69CDEA-3C5E-7CB2-AC89-B9E3094CC5C3}"/>
              </a:ext>
            </a:extLst>
          </p:cNvPr>
          <p:cNvSpPr/>
          <p:nvPr/>
        </p:nvSpPr>
        <p:spPr>
          <a:xfrm>
            <a:off x="5988173" y="1193604"/>
            <a:ext cx="2386747" cy="122513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デジタル環境において共同作業を行う上で求められる基本的な態度を理解</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した上で、社会的に広く利用されて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いるデジタルツールを選択し、他者と共同作業を行うことができる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39C9F180-15B4-FD42-78C1-B6EB3D74CC3D}"/>
              </a:ext>
            </a:extLst>
          </p:cNvPr>
          <p:cNvSpPr/>
          <p:nvPr/>
        </p:nvSpPr>
        <p:spPr>
          <a:xfrm>
            <a:off x="4006421" y="1193604"/>
            <a:ext cx="1908000" cy="122513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簡単なデジタルツールを利用しながら、他者と共同で作業できる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A58523DC-7DEA-A4EF-8C7A-AC983B870076}"/>
              </a:ext>
            </a:extLst>
          </p:cNvPr>
          <p:cNvSpPr/>
          <p:nvPr/>
        </p:nvSpPr>
        <p:spPr>
          <a:xfrm>
            <a:off x="2024669" y="1193604"/>
            <a:ext cx="1908000" cy="1225131"/>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他者の助けがあれば、必要なデジタルツールを利用して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他者と共同作業ができる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正方形/長方形 7">
            <a:extLst>
              <a:ext uri="{FF2B5EF4-FFF2-40B4-BE49-F238E27FC236}">
                <a16:creationId xmlns:a16="http://schemas.microsoft.com/office/drawing/2014/main" id="{23AA6DE1-1B41-FF75-2F6D-0567B3519FF4}"/>
              </a:ext>
            </a:extLst>
          </p:cNvPr>
          <p:cNvSpPr/>
          <p:nvPr/>
        </p:nvSpPr>
        <p:spPr>
          <a:xfrm>
            <a:off x="566487" y="1193604"/>
            <a:ext cx="1389900" cy="1225131"/>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デジタルツールを使って、他の人と</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一緒に作業を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進める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正方形/長方形 346">
            <a:extLst>
              <a:ext uri="{FF2B5EF4-FFF2-40B4-BE49-F238E27FC236}">
                <a16:creationId xmlns:a16="http://schemas.microsoft.com/office/drawing/2014/main" id="{F930CD6E-0FFB-04BA-0F9B-54DBFA8759B9}"/>
              </a:ext>
            </a:extLst>
          </p:cNvPr>
          <p:cNvSpPr/>
          <p:nvPr/>
        </p:nvSpPr>
        <p:spPr>
          <a:xfrm>
            <a:off x="1956387" y="4103887"/>
            <a:ext cx="9669125" cy="206728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 name="正方形/長方形 29">
            <a:extLst>
              <a:ext uri="{FF2B5EF4-FFF2-40B4-BE49-F238E27FC236}">
                <a16:creationId xmlns:a16="http://schemas.microsoft.com/office/drawing/2014/main" id="{BBCA9ECB-9F6E-F69B-15EA-056B82AEBD90}"/>
              </a:ext>
            </a:extLst>
          </p:cNvPr>
          <p:cNvSpPr/>
          <p:nvPr/>
        </p:nvSpPr>
        <p:spPr>
          <a:xfrm>
            <a:off x="8448676" y="4103887"/>
            <a:ext cx="3176839" cy="206728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デジタルアイデンティティの対象となるデータやその利用について網羅的に内容を理解し、利点とリスクを考慮した上で自ら作成し、管理できる・これらの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内容について他者を支援できる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インターネット上での自らの行動データや公開された個人情報などが</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やシステムによって収集・分析</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されることを理解しており、データの公開範囲や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収集されたデータの管理など網羅的な対策を取る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ことができる。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また、これらの内容について他者を支援できる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 name="正方形/長方形 30">
            <a:extLst>
              <a:ext uri="{FF2B5EF4-FFF2-40B4-BE49-F238E27FC236}">
                <a16:creationId xmlns:a16="http://schemas.microsoft.com/office/drawing/2014/main" id="{EF3AE739-5BA2-0419-C8BD-4EF56EB7F581}"/>
              </a:ext>
            </a:extLst>
          </p:cNvPr>
          <p:cNvSpPr/>
          <p:nvPr/>
        </p:nvSpPr>
        <p:spPr>
          <a:xfrm>
            <a:off x="5988173" y="4103887"/>
            <a:ext cx="2386747" cy="206728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デジタルアイデンティティの対象となるデータやその利用について基本的な</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内容を理解し、利点とリスクを考慮した上で自ら作成し、管理できる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インターネット上での自らの行動データや公開された個人情報などが</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システムによって収集・分析されることを理解しており、データの公開範囲や収集されたデータの管理など基本的な対策を取ることができる。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また、他者の情報公開においても同じように配慮できる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2" name="正方形/長方形 31">
            <a:extLst>
              <a:ext uri="{FF2B5EF4-FFF2-40B4-BE49-F238E27FC236}">
                <a16:creationId xmlns:a16="http://schemas.microsoft.com/office/drawing/2014/main" id="{DB3209B5-DA8F-5F7F-7509-BF5CF2AF65C2}"/>
              </a:ext>
            </a:extLst>
          </p:cNvPr>
          <p:cNvSpPr/>
          <p:nvPr/>
        </p:nvSpPr>
        <p:spPr>
          <a:xfrm>
            <a:off x="4006421" y="4103887"/>
            <a:ext cx="1908000" cy="206728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デジタルアイデンティティの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基本的な内容について理解し、自ら作成できる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インターネット上での自らの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行動データが</a:t>
            </a:r>
            <a: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やシステムによって収集、分析されることを理解しており、簡単な対策を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取ることができる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正方形/長方形 35">
            <a:extLst>
              <a:ext uri="{FF2B5EF4-FFF2-40B4-BE49-F238E27FC236}">
                <a16:creationId xmlns:a16="http://schemas.microsoft.com/office/drawing/2014/main" id="{88EF47CC-4276-161F-FC41-8966143EA46E}"/>
              </a:ext>
            </a:extLst>
          </p:cNvPr>
          <p:cNvSpPr/>
          <p:nvPr/>
        </p:nvSpPr>
        <p:spPr>
          <a:xfrm>
            <a:off x="2024669" y="4103887"/>
            <a:ext cx="1908000" cy="206728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デジタルアイデンティティの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対象やその内容について理解が乏しい</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インターネット上での自らの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活動がデータとして収集</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されていることを理解して</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いないが、他者のサポートが</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あればそのリスクを回避する対策を取れる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2" name="正方形/長方形 51">
            <a:extLst>
              <a:ext uri="{FF2B5EF4-FFF2-40B4-BE49-F238E27FC236}">
                <a16:creationId xmlns:a16="http://schemas.microsoft.com/office/drawing/2014/main" id="{56006931-6BCD-601E-C7EE-D1272B2A6578}"/>
              </a:ext>
            </a:extLst>
          </p:cNvPr>
          <p:cNvSpPr/>
          <p:nvPr/>
        </p:nvSpPr>
        <p:spPr>
          <a:xfrm>
            <a:off x="566487" y="4103887"/>
            <a:ext cx="1389900" cy="2067283"/>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自分や他の人の</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個人情報を理解し、大切に管理する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3" name="楕円 52">
            <a:extLst>
              <a:ext uri="{FF2B5EF4-FFF2-40B4-BE49-F238E27FC236}">
                <a16:creationId xmlns:a16="http://schemas.microsoft.com/office/drawing/2014/main" id="{BC11FEBA-283F-ABFC-828C-6A198FB78B8B}"/>
              </a:ext>
            </a:extLst>
          </p:cNvPr>
          <p:cNvSpPr/>
          <p:nvPr/>
        </p:nvSpPr>
        <p:spPr bwMode="gray">
          <a:xfrm>
            <a:off x="566487" y="1193604"/>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c-4</a:t>
            </a:r>
          </a:p>
        </p:txBody>
      </p:sp>
      <p:sp>
        <p:nvSpPr>
          <p:cNvPr id="14" name="正方形/長方形 346">
            <a:extLst>
              <a:ext uri="{FF2B5EF4-FFF2-40B4-BE49-F238E27FC236}">
                <a16:creationId xmlns:a16="http://schemas.microsoft.com/office/drawing/2014/main" id="{D8C6F995-94FE-5EA8-B5B8-6CF07A72C145}"/>
              </a:ext>
            </a:extLst>
          </p:cNvPr>
          <p:cNvSpPr/>
          <p:nvPr/>
        </p:nvSpPr>
        <p:spPr>
          <a:xfrm>
            <a:off x="1956387" y="2544381"/>
            <a:ext cx="9669127" cy="14338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 name="正方形/長方形 25">
            <a:extLst>
              <a:ext uri="{FF2B5EF4-FFF2-40B4-BE49-F238E27FC236}">
                <a16:creationId xmlns:a16="http://schemas.microsoft.com/office/drawing/2014/main" id="{5D7A8C2A-B8EC-A74F-D214-70D65A737E6A}"/>
              </a:ext>
            </a:extLst>
          </p:cNvPr>
          <p:cNvSpPr/>
          <p:nvPr/>
        </p:nvSpPr>
        <p:spPr>
          <a:xfrm>
            <a:off x="8448675" y="2544381"/>
            <a:ext cx="3176839" cy="143386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さまざまな文化的、世代的背景を理解した上で、</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最適なコミュニケーションの方法を選択し、その方法について他者を支援できる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社会的弱者を含む幅広い人々が社会に参加する</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ためにデジタルツールが有効であること、またその目的に対して必要な具体的な技術について理解し、他者に教えることができる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 name="正方形/長方形 26">
            <a:extLst>
              <a:ext uri="{FF2B5EF4-FFF2-40B4-BE49-F238E27FC236}">
                <a16:creationId xmlns:a16="http://schemas.microsoft.com/office/drawing/2014/main" id="{55732C2C-345A-A167-C901-A98A1C323BE1}"/>
              </a:ext>
            </a:extLst>
          </p:cNvPr>
          <p:cNvSpPr/>
          <p:nvPr/>
        </p:nvSpPr>
        <p:spPr>
          <a:xfrm>
            <a:off x="5988173" y="2544381"/>
            <a:ext cx="2386747" cy="143386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デジタル環境において他の参加者の</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文化的、世代的背景などを理解した上で、自らのコミュニケーションを変えることができる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社会的弱者を含む幅広い人々が社会に参加するために利用できる基本的なデジタルツールを理解している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 name="正方形/長方形 27">
            <a:extLst>
              <a:ext uri="{FF2B5EF4-FFF2-40B4-BE49-F238E27FC236}">
                <a16:creationId xmlns:a16="http://schemas.microsoft.com/office/drawing/2014/main" id="{12E57A61-9CD1-6C74-4204-DAA397E45F81}"/>
              </a:ext>
            </a:extLst>
          </p:cNvPr>
          <p:cNvSpPr/>
          <p:nvPr/>
        </p:nvSpPr>
        <p:spPr>
          <a:xfrm>
            <a:off x="4006421" y="2544381"/>
            <a:ext cx="1908000" cy="143386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実生活でも関わるような範囲においてはデジタル空間に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おいても受け手に合わせた</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コミュニケーションが取れる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社会的弱者の社会参加や幸福をサポートするために利用</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できるデジタルツールを</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何かしら理解している</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 name="正方形/長方形 28">
            <a:extLst>
              <a:ext uri="{FF2B5EF4-FFF2-40B4-BE49-F238E27FC236}">
                <a16:creationId xmlns:a16="http://schemas.microsoft.com/office/drawing/2014/main" id="{A989ED2B-8D47-948C-5A06-9CB3288E64A8}"/>
              </a:ext>
            </a:extLst>
          </p:cNvPr>
          <p:cNvSpPr/>
          <p:nvPr/>
        </p:nvSpPr>
        <p:spPr>
          <a:xfrm>
            <a:off x="2024669" y="2544381"/>
            <a:ext cx="1908000" cy="143386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デジタル空間において常に</a:t>
            </a:r>
            <a:br>
              <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同一のコミュニケーションをとっている</a:t>
            </a:r>
            <a:endParaRPr kumimoji="0" lang="en-US" altLang="ja-JP"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5BACC7"/>
              </a:buClr>
              <a:buSzPct val="70000"/>
              <a:buFont typeface="BIZ UDPゴシック" panose="020B0400000000000000" pitchFamily="50" charset="-128"/>
              <a:buChar char="●"/>
              <a:tabLst/>
              <a:defRPr/>
            </a:pPr>
            <a:r>
              <a:rPr kumimoji="0" lang="ja-JP" alt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デジタル技術が人々の社会的幸福および社会的弱者の包摂につながることについて理解していない、あるいは理解が乏しい</a:t>
            </a:r>
            <a:endParaRPr kumimoji="0" lang="en-US" sz="105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1" name="正方形/長方形 50">
            <a:extLst>
              <a:ext uri="{FF2B5EF4-FFF2-40B4-BE49-F238E27FC236}">
                <a16:creationId xmlns:a16="http://schemas.microsoft.com/office/drawing/2014/main" id="{4749DE90-7F24-1019-F1FD-F9B524F56B40}"/>
              </a:ext>
            </a:extLst>
          </p:cNvPr>
          <p:cNvSpPr/>
          <p:nvPr/>
        </p:nvSpPr>
        <p:spPr>
          <a:xfrm>
            <a:off x="566487" y="2544381"/>
            <a:ext cx="1389900" cy="1433860"/>
          </a:xfrm>
          <a:prstGeom prst="rect">
            <a:avLst/>
          </a:prstGeom>
          <a:solidFill>
            <a:srgbClr val="C9E4E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交流するとき、</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いろんな背景を持った人々がいることに気をつけ</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配慮する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5" name="楕円 54">
            <a:extLst>
              <a:ext uri="{FF2B5EF4-FFF2-40B4-BE49-F238E27FC236}">
                <a16:creationId xmlns:a16="http://schemas.microsoft.com/office/drawing/2014/main" id="{D28699AA-3295-EE73-6A82-28F75B4EDF12}"/>
              </a:ext>
            </a:extLst>
          </p:cNvPr>
          <p:cNvSpPr/>
          <p:nvPr/>
        </p:nvSpPr>
        <p:spPr bwMode="gray">
          <a:xfrm>
            <a:off x="566487" y="2544381"/>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c-5</a:t>
            </a:r>
          </a:p>
        </p:txBody>
      </p:sp>
      <p:sp>
        <p:nvSpPr>
          <p:cNvPr id="56" name="楕円 55">
            <a:extLst>
              <a:ext uri="{FF2B5EF4-FFF2-40B4-BE49-F238E27FC236}">
                <a16:creationId xmlns:a16="http://schemas.microsoft.com/office/drawing/2014/main" id="{AE54F444-08B6-0B50-FB67-88A0E9111F59}"/>
              </a:ext>
            </a:extLst>
          </p:cNvPr>
          <p:cNvSpPr/>
          <p:nvPr/>
        </p:nvSpPr>
        <p:spPr bwMode="gray">
          <a:xfrm>
            <a:off x="566487" y="4103887"/>
            <a:ext cx="345954" cy="224738"/>
          </a:xfrm>
          <a:prstGeom prst="ellipse">
            <a:avLst/>
          </a:prstGeom>
          <a:solidFill>
            <a:srgbClr val="5BACC7"/>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5BACC7"/>
              </a:buClr>
              <a:buSzPct val="70000"/>
              <a:buFontTx/>
              <a:buNone/>
              <a:tabLst/>
              <a:defRPr/>
            </a:pPr>
            <a:r>
              <a:rPr kumimoji="1" lang="en-US" altLang="ja-JP" sz="105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c-6</a:t>
            </a:r>
          </a:p>
        </p:txBody>
      </p:sp>
      <p:sp>
        <p:nvSpPr>
          <p:cNvPr id="9" name="タイトル 2">
            <a:extLst>
              <a:ext uri="{FF2B5EF4-FFF2-40B4-BE49-F238E27FC236}">
                <a16:creationId xmlns:a16="http://schemas.microsoft.com/office/drawing/2014/main" id="{39BB3E06-4F45-576E-7194-C2A0C40155F6}"/>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他者・社会とのコラボの到達レベル </a:t>
            </a:r>
            <a:r>
              <a:rPr lang="en-US" altLang="ja-JP" sz="2800" b="1" dirty="0"/>
              <a:t>(</a:t>
            </a:r>
            <a:r>
              <a:rPr lang="ja-JP" altLang="en-US" sz="2800" b="1" dirty="0"/>
              <a:t>２</a:t>
            </a:r>
            <a:r>
              <a:rPr lang="en-US" altLang="ja-JP" sz="2800" b="1" dirty="0"/>
              <a:t>/2)</a:t>
            </a:r>
            <a:endParaRPr lang="en-US" sz="2800" b="1" dirty="0"/>
          </a:p>
        </p:txBody>
      </p:sp>
      <p:sp>
        <p:nvSpPr>
          <p:cNvPr id="3" name="Oval 20">
            <a:extLst>
              <a:ext uri="{FF2B5EF4-FFF2-40B4-BE49-F238E27FC236}">
                <a16:creationId xmlns:a16="http://schemas.microsoft.com/office/drawing/2014/main" id="{995CDB63-F5D8-9DD7-F32B-355D62415E3D}"/>
              </a:ext>
            </a:extLst>
          </p:cNvPr>
          <p:cNvSpPr>
            <a:spLocks noChangeAspect="1" noChangeArrowheads="1"/>
          </p:cNvSpPr>
          <p:nvPr/>
        </p:nvSpPr>
        <p:spPr bwMode="gray">
          <a:xfrm>
            <a:off x="566487" y="292262"/>
            <a:ext cx="444395" cy="444395"/>
          </a:xfrm>
          <a:prstGeom prst="ellipse">
            <a:avLst/>
          </a:prstGeom>
          <a:solidFill>
            <a:srgbClr val="5BACC7"/>
          </a:solidFill>
          <a:ln w="9525"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bodyPr>
          <a:lstStyle/>
          <a:p>
            <a:pPr algn="ctr">
              <a:spcBef>
                <a:spcPts val="300"/>
              </a:spcBef>
              <a:buSzPct val="70000"/>
            </a:pPr>
            <a:r>
              <a:rPr lang="en-US" sz="2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c</a:t>
            </a:r>
            <a:endPar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6" name="Group 5">
            <a:extLst>
              <a:ext uri="{FF2B5EF4-FFF2-40B4-BE49-F238E27FC236}">
                <a16:creationId xmlns:a16="http://schemas.microsoft.com/office/drawing/2014/main" id="{6C29314F-009F-9DA1-EC53-F53550264ED8}"/>
              </a:ext>
            </a:extLst>
          </p:cNvPr>
          <p:cNvGrpSpPr/>
          <p:nvPr/>
        </p:nvGrpSpPr>
        <p:grpSpPr>
          <a:xfrm>
            <a:off x="8448675" y="946150"/>
            <a:ext cx="3176839" cy="181222"/>
            <a:chOff x="8568192" y="758040"/>
            <a:chExt cx="3430178" cy="369332"/>
          </a:xfrm>
        </p:grpSpPr>
        <p:sp>
          <p:nvSpPr>
            <p:cNvPr id="7" name="正方形/長方形 18">
              <a:extLst>
                <a:ext uri="{FF2B5EF4-FFF2-40B4-BE49-F238E27FC236}">
                  <a16:creationId xmlns:a16="http://schemas.microsoft.com/office/drawing/2014/main" id="{C3D2D89D-DA29-A3DD-AF89-7F892DC4AE4D}"/>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10" name="直線コネクタ 19">
              <a:extLst>
                <a:ext uri="{FF2B5EF4-FFF2-40B4-BE49-F238E27FC236}">
                  <a16:creationId xmlns:a16="http://schemas.microsoft.com/office/drawing/2014/main" id="{781398FD-011B-1C79-2435-71FC0B568FB6}"/>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F4D9BE0-32C5-2B88-B44D-D6964DCE2E52}"/>
              </a:ext>
            </a:extLst>
          </p:cNvPr>
          <p:cNvGrpSpPr/>
          <p:nvPr/>
        </p:nvGrpSpPr>
        <p:grpSpPr>
          <a:xfrm>
            <a:off x="5988173" y="946150"/>
            <a:ext cx="2386747" cy="181222"/>
            <a:chOff x="5987201" y="758040"/>
            <a:chExt cx="2509937" cy="369332"/>
          </a:xfrm>
        </p:grpSpPr>
        <p:sp>
          <p:nvSpPr>
            <p:cNvPr id="12" name="正方形/長方形 22">
              <a:extLst>
                <a:ext uri="{FF2B5EF4-FFF2-40B4-BE49-F238E27FC236}">
                  <a16:creationId xmlns:a16="http://schemas.microsoft.com/office/drawing/2014/main" id="{94AD7132-05A7-4775-7B3E-371149EE08D4}"/>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16" name="直線コネクタ 23">
              <a:extLst>
                <a:ext uri="{FF2B5EF4-FFF2-40B4-BE49-F238E27FC236}">
                  <a16:creationId xmlns:a16="http://schemas.microsoft.com/office/drawing/2014/main" id="{7AE5D7AB-D979-2CB6-7B2F-38C2D4DAC5FA}"/>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F8D74FA-3FC3-610C-302E-F9EDF138C953}"/>
              </a:ext>
            </a:extLst>
          </p:cNvPr>
          <p:cNvGrpSpPr/>
          <p:nvPr/>
        </p:nvGrpSpPr>
        <p:grpSpPr>
          <a:xfrm>
            <a:off x="4006421" y="946150"/>
            <a:ext cx="1908000" cy="181222"/>
            <a:chOff x="3998145" y="837304"/>
            <a:chExt cx="1908000" cy="369332"/>
          </a:xfrm>
        </p:grpSpPr>
        <p:sp>
          <p:nvSpPr>
            <p:cNvPr id="38" name="正方形/長方形 26">
              <a:extLst>
                <a:ext uri="{FF2B5EF4-FFF2-40B4-BE49-F238E27FC236}">
                  <a16:creationId xmlns:a16="http://schemas.microsoft.com/office/drawing/2014/main" id="{48C67188-4C82-D46E-C09A-73EAC2BAF2BF}"/>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39" name="直線コネクタ 27">
              <a:extLst>
                <a:ext uri="{FF2B5EF4-FFF2-40B4-BE49-F238E27FC236}">
                  <a16:creationId xmlns:a16="http://schemas.microsoft.com/office/drawing/2014/main" id="{CFA5B65F-07DD-9DCD-762B-D266F2215839}"/>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1286986-5D33-BE01-04E7-AD6B77750794}"/>
              </a:ext>
            </a:extLst>
          </p:cNvPr>
          <p:cNvGrpSpPr/>
          <p:nvPr/>
        </p:nvGrpSpPr>
        <p:grpSpPr>
          <a:xfrm>
            <a:off x="2024669" y="946150"/>
            <a:ext cx="1908000" cy="181222"/>
            <a:chOff x="2051616" y="837304"/>
            <a:chExt cx="1908000" cy="369332"/>
          </a:xfrm>
        </p:grpSpPr>
        <p:sp>
          <p:nvSpPr>
            <p:cNvPr id="41" name="正方形/長方形 30">
              <a:extLst>
                <a:ext uri="{FF2B5EF4-FFF2-40B4-BE49-F238E27FC236}">
                  <a16:creationId xmlns:a16="http://schemas.microsoft.com/office/drawing/2014/main" id="{07440BB0-00AA-FC9F-61E9-51A8F98B2DBA}"/>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42" name="直線コネクタ 31">
              <a:extLst>
                <a:ext uri="{FF2B5EF4-FFF2-40B4-BE49-F238E27FC236}">
                  <a16:creationId xmlns:a16="http://schemas.microsoft.com/office/drawing/2014/main" id="{0289A386-CDED-3E93-0C91-F1537CB1B6A7}"/>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43F079A-3083-A6B0-EF3A-286FEA5DFE88}"/>
              </a:ext>
            </a:extLst>
          </p:cNvPr>
          <p:cNvGrpSpPr/>
          <p:nvPr/>
        </p:nvGrpSpPr>
        <p:grpSpPr>
          <a:xfrm>
            <a:off x="3969545" y="946151"/>
            <a:ext cx="4442251" cy="5225019"/>
            <a:chOff x="3969545" y="946151"/>
            <a:chExt cx="4442251" cy="5660389"/>
          </a:xfrm>
        </p:grpSpPr>
        <p:cxnSp>
          <p:nvCxnSpPr>
            <p:cNvPr id="44" name="Straight Connector 43">
              <a:extLst>
                <a:ext uri="{FF2B5EF4-FFF2-40B4-BE49-F238E27FC236}">
                  <a16:creationId xmlns:a16="http://schemas.microsoft.com/office/drawing/2014/main" id="{13D671F8-8F5B-EA60-77B4-7E890C25380B}"/>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0DCFC12-4912-2ADC-DC05-B84845AC0E97}"/>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E9C60DB-3B58-9BB9-359B-3DD7CAFA5EFB}"/>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815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38EF0-0552-1C5D-9180-FD454C40138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DACB381-0D37-E961-DFB2-8C2663F9C7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BDACB381-0D37-E961-DFB2-8C2663F9C7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正方形/長方形 26">
            <a:extLst>
              <a:ext uri="{FF2B5EF4-FFF2-40B4-BE49-F238E27FC236}">
                <a16:creationId xmlns:a16="http://schemas.microsoft.com/office/drawing/2014/main" id="{4F664EA1-FADB-503F-4B29-C2BC5B004A5F}"/>
              </a:ext>
            </a:extLst>
          </p:cNvPr>
          <p:cNvSpPr/>
          <p:nvPr/>
        </p:nvSpPr>
        <p:spPr bwMode="gray">
          <a:xfrm>
            <a:off x="566487" y="1193604"/>
            <a:ext cx="1389900" cy="1175970"/>
          </a:xfrm>
          <a:prstGeom prst="rect">
            <a:avLst/>
          </a:prstGeom>
          <a:solidFill>
            <a:srgbClr val="FADCBF"/>
          </a:solidFill>
          <a:ln w="12700" cap="flat" cmpd="sng" algn="ctr">
            <a:noFill/>
            <a:prstDash val="solid"/>
            <a:miter lim="800000"/>
          </a:ln>
          <a:effectLst/>
          <a:extLst>
            <a:ext uri="{91240B29-F687-4F45-9708-019B960494DF}">
              <a14:hiddenLine xmlns:a14="http://schemas.microsoft.com/office/drawing/2010/main" w="12700" cap="flat" cmpd="sng" algn="ctr">
                <a:solidFill>
                  <a:srgbClr val="F0953D"/>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デジタル技術を使って、絵や動画、音楽などを作って、自分を表現する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a:spcBef>
                <a:spcPts val="300"/>
              </a:spcBef>
              <a:buClr>
                <a:srgbClr val="5BACC7"/>
              </a:buClr>
              <a:buSzPct val="70000"/>
            </a:pP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 name="正方形/長方形 196">
            <a:extLst>
              <a:ext uri="{FF2B5EF4-FFF2-40B4-BE49-F238E27FC236}">
                <a16:creationId xmlns:a16="http://schemas.microsoft.com/office/drawing/2014/main" id="{9DD77F9F-788E-F3BD-EA6E-2EF7944E958D}"/>
              </a:ext>
            </a:extLst>
          </p:cNvPr>
          <p:cNvSpPr/>
          <p:nvPr/>
        </p:nvSpPr>
        <p:spPr>
          <a:xfrm>
            <a:off x="1956387" y="1193604"/>
            <a:ext cx="9669126" cy="117597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67">
            <a:extLst>
              <a:ext uri="{FF2B5EF4-FFF2-40B4-BE49-F238E27FC236}">
                <a16:creationId xmlns:a16="http://schemas.microsoft.com/office/drawing/2014/main" id="{42E630C5-A4A7-913C-69D1-F01D77300685}"/>
              </a:ext>
            </a:extLst>
          </p:cNvPr>
          <p:cNvSpPr/>
          <p:nvPr/>
        </p:nvSpPr>
        <p:spPr>
          <a:xfrm>
            <a:off x="8448676" y="1193604"/>
            <a:ext cx="3176839" cy="11759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様々なデジタルコンテンツの特徴や</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による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デジタルコンテンツ制作技術の発展、アクセシビリティへの配慮などコンテンツ制作に関連する知見について網羅的に理解している。その上で、自らの目的に合わせて課題を解決しながら最適な形式で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デジタルコンテンツを制作し、自己を表現できる。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またこれらの内容について他者を支援できる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B9A6ADC5-43D6-6F39-B450-4F4AF3202D79}"/>
              </a:ext>
            </a:extLst>
          </p:cNvPr>
          <p:cNvSpPr/>
          <p:nvPr/>
        </p:nvSpPr>
        <p:spPr>
          <a:xfrm>
            <a:off x="5988173" y="1193604"/>
            <a:ext cx="2386747" cy="11759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複数のツール </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デジタルデバイスや</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ソフトウェア など</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を使い、目的に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合わせて学習しながら必要なデジタルコンテンツを制作・編集し、自己表現</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また、制作にあたってはアクセシビリティへの配慮ができる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3B62F32F-63B7-1272-DABC-82737B660932}"/>
              </a:ext>
            </a:extLst>
          </p:cNvPr>
          <p:cNvSpPr/>
          <p:nvPr/>
        </p:nvSpPr>
        <p:spPr>
          <a:xfrm>
            <a:off x="4006421" y="1193604"/>
            <a:ext cx="1908000" cy="11759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自らの目的に合わせ、何かしらのデバイスを使って簡単な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デジタルコンテンツを制作し、自己表現できる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6B3632E5-1F34-6C2F-6357-ED586A4677BA}"/>
              </a:ext>
            </a:extLst>
          </p:cNvPr>
          <p:cNvSpPr/>
          <p:nvPr/>
        </p:nvSpPr>
        <p:spPr>
          <a:xfrm>
            <a:off x="2024669" y="1193604"/>
            <a:ext cx="1908000" cy="117597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他者の助けがあれば、簡単なデジタルコンテンツを制作</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でき、自らを表現できる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 name="楕円 27">
            <a:extLst>
              <a:ext uri="{FF2B5EF4-FFF2-40B4-BE49-F238E27FC236}">
                <a16:creationId xmlns:a16="http://schemas.microsoft.com/office/drawing/2014/main" id="{F9846D55-2EA0-FA2C-FFE1-21B443FF51BF}"/>
              </a:ext>
            </a:extLst>
          </p:cNvPr>
          <p:cNvSpPr/>
          <p:nvPr/>
        </p:nvSpPr>
        <p:spPr bwMode="gray">
          <a:xfrm>
            <a:off x="566487" y="1193604"/>
            <a:ext cx="345954" cy="224738"/>
          </a:xfrm>
          <a:prstGeom prst="ellipse">
            <a:avLst/>
          </a:prstGeom>
          <a:solidFill>
            <a:srgbClr val="F0953D"/>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none" lIns="923" tIns="923" rIns="923" bIns="0" rtlCol="0" anchor="ctr" anchorCtr="0">
            <a:noAutofit/>
          </a:bodyPr>
          <a:lstStyle/>
          <a:p>
            <a:pPr marL="0" marR="0" lvl="0" indent="0" algn="ctr" defTabSz="914400" rtl="0" eaLnBrk="1" fontAlgn="auto" latinLnBrk="0" hangingPunct="1">
              <a:lnSpc>
                <a:spcPct val="100000"/>
              </a:lnSpc>
              <a:spcBef>
                <a:spcPts val="300"/>
              </a:spcBef>
              <a:spcAft>
                <a:spcPts val="0"/>
              </a:spcAft>
              <a:buClr>
                <a:srgbClr val="FF862C"/>
              </a:buClr>
              <a:buSzPct val="70000"/>
              <a:buFontTx/>
              <a:buNone/>
              <a:tabLst/>
              <a:defRPr/>
            </a:pPr>
            <a:r>
              <a:rPr kumimoji="1" lang="en-US" altLang="ja-JP"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d-1</a:t>
            </a:r>
          </a:p>
        </p:txBody>
      </p:sp>
      <p:sp>
        <p:nvSpPr>
          <p:cNvPr id="9" name="タイトル 2">
            <a:extLst>
              <a:ext uri="{FF2B5EF4-FFF2-40B4-BE49-F238E27FC236}">
                <a16:creationId xmlns:a16="http://schemas.microsoft.com/office/drawing/2014/main" id="{C8B45E8B-3BF4-994F-6C74-1DB0AB3A6DD8}"/>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作成編集の到達レベル</a:t>
            </a:r>
            <a:endParaRPr lang="en-US" sz="2800" b="1" dirty="0"/>
          </a:p>
        </p:txBody>
      </p:sp>
      <p:sp>
        <p:nvSpPr>
          <p:cNvPr id="38" name="正方形/長方形 37">
            <a:extLst>
              <a:ext uri="{FF2B5EF4-FFF2-40B4-BE49-F238E27FC236}">
                <a16:creationId xmlns:a16="http://schemas.microsoft.com/office/drawing/2014/main" id="{6BC8D67F-C716-8FE3-363E-2A6F580DF18E}"/>
              </a:ext>
            </a:extLst>
          </p:cNvPr>
          <p:cNvSpPr/>
          <p:nvPr/>
        </p:nvSpPr>
        <p:spPr bwMode="gray">
          <a:xfrm>
            <a:off x="566487" y="2492553"/>
            <a:ext cx="1389900" cy="1193038"/>
          </a:xfrm>
          <a:prstGeom prst="rect">
            <a:avLst/>
          </a:prstGeom>
          <a:solidFill>
            <a:srgbClr val="FADCBF"/>
          </a:solidFill>
          <a:ln w="12700" cap="flat" cmpd="sng" algn="ctr">
            <a:noFill/>
            <a:prstDash val="solid"/>
            <a:miter lim="800000"/>
          </a:ln>
          <a:effectLst/>
          <a:extLst>
            <a:ext uri="{91240B29-F687-4F45-9708-019B960494DF}">
              <a14:hiddenLine xmlns:a14="http://schemas.microsoft.com/office/drawing/2010/main" w="12700" cap="flat" cmpd="sng" algn="ctr">
                <a:solidFill>
                  <a:srgbClr val="F0953D"/>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いろんな情報を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組み合わせて、</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新しい知識や</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コンテンツを作る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2" name="正方形/長方形 196">
            <a:extLst>
              <a:ext uri="{FF2B5EF4-FFF2-40B4-BE49-F238E27FC236}">
                <a16:creationId xmlns:a16="http://schemas.microsoft.com/office/drawing/2014/main" id="{0A317C72-CF79-EB6B-712F-CADEA96847DA}"/>
              </a:ext>
            </a:extLst>
          </p:cNvPr>
          <p:cNvSpPr/>
          <p:nvPr/>
        </p:nvSpPr>
        <p:spPr>
          <a:xfrm>
            <a:off x="1956387" y="2492553"/>
            <a:ext cx="9669126" cy="11930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3" name="楕円 42">
            <a:extLst>
              <a:ext uri="{FF2B5EF4-FFF2-40B4-BE49-F238E27FC236}">
                <a16:creationId xmlns:a16="http://schemas.microsoft.com/office/drawing/2014/main" id="{1DEDE4BC-6B00-3948-BD8F-3BEA891006AF}"/>
              </a:ext>
            </a:extLst>
          </p:cNvPr>
          <p:cNvSpPr/>
          <p:nvPr/>
        </p:nvSpPr>
        <p:spPr bwMode="gray">
          <a:xfrm>
            <a:off x="566487" y="2492553"/>
            <a:ext cx="345954" cy="224738"/>
          </a:xfrm>
          <a:prstGeom prst="ellipse">
            <a:avLst/>
          </a:prstGeom>
          <a:solidFill>
            <a:srgbClr val="F0953D"/>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FF862C"/>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d-2</a:t>
            </a:r>
          </a:p>
        </p:txBody>
      </p:sp>
      <p:sp>
        <p:nvSpPr>
          <p:cNvPr id="62" name="正方形/長方形 61">
            <a:extLst>
              <a:ext uri="{FF2B5EF4-FFF2-40B4-BE49-F238E27FC236}">
                <a16:creationId xmlns:a16="http://schemas.microsoft.com/office/drawing/2014/main" id="{209A9D7D-09CA-C8FB-49D2-38432520C70E}"/>
              </a:ext>
            </a:extLst>
          </p:cNvPr>
          <p:cNvSpPr/>
          <p:nvPr/>
        </p:nvSpPr>
        <p:spPr>
          <a:xfrm>
            <a:off x="8448676" y="2492553"/>
            <a:ext cx="3176839" cy="11930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デジタルコンテンツの創造に必要となるソフトウェア、ハードウェア、</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や他者の作った既存のコンテンツ、情報などを網羅的に理解し、</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などによる改変の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可能性を考慮してそれぞれを評価できる。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その上で、これらを組み合わせながら自らの目的に合わせたデジタルコンテンツを制作し、またその方法について他者を支援できる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3" name="正方形/長方形 62">
            <a:extLst>
              <a:ext uri="{FF2B5EF4-FFF2-40B4-BE49-F238E27FC236}">
                <a16:creationId xmlns:a16="http://schemas.microsoft.com/office/drawing/2014/main" id="{5863F1AF-533A-2F84-AA57-5EDE255BE4B0}"/>
              </a:ext>
            </a:extLst>
          </p:cNvPr>
          <p:cNvSpPr/>
          <p:nvPr/>
        </p:nvSpPr>
        <p:spPr>
          <a:xfrm>
            <a:off x="5988173" y="2492553"/>
            <a:ext cx="2386747" cy="11930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自らの目的に合わせて、必要となる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デジタルコンテンツ、情報、ソフト</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ウェア、ハードウェアを理解している。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それらを収集し、組み合わせ、デザインプロセスを通して検証しながら、新しいデジタルコンテンツの形にまとめ</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上げることができる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4" name="正方形/長方形 63">
            <a:extLst>
              <a:ext uri="{FF2B5EF4-FFF2-40B4-BE49-F238E27FC236}">
                <a16:creationId xmlns:a16="http://schemas.microsoft.com/office/drawing/2014/main" id="{484B2550-03D1-A327-554C-BADAB2E29DEF}"/>
              </a:ext>
            </a:extLst>
          </p:cNvPr>
          <p:cNvSpPr/>
          <p:nvPr/>
        </p:nvSpPr>
        <p:spPr>
          <a:xfrm>
            <a:off x="4006421" y="2492553"/>
            <a:ext cx="1908000" cy="11930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日常生活で必要となる簡単な範囲では、自分の力で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デジタルコンテンツや情報、ハードウェアを収集し、</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組み合わせることで新しい</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コンテンツ・ハードウェアを</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制作できる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5" name="正方形/長方形 64">
            <a:extLst>
              <a:ext uri="{FF2B5EF4-FFF2-40B4-BE49-F238E27FC236}">
                <a16:creationId xmlns:a16="http://schemas.microsoft.com/office/drawing/2014/main" id="{7C7D3CD5-4B44-B12D-F951-F156AC4B4E67}"/>
              </a:ext>
            </a:extLst>
          </p:cNvPr>
          <p:cNvSpPr/>
          <p:nvPr/>
        </p:nvSpPr>
        <p:spPr>
          <a:xfrm>
            <a:off x="2024669" y="2492553"/>
            <a:ext cx="1908000" cy="11930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他者の助けがあれば、既存のコンテンツや情報を組み</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合わせ、新しいコンテンツを</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制作できる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正方形/長方形 38">
            <a:extLst>
              <a:ext uri="{FF2B5EF4-FFF2-40B4-BE49-F238E27FC236}">
                <a16:creationId xmlns:a16="http://schemas.microsoft.com/office/drawing/2014/main" id="{20C2EAD5-9B5A-843E-E8D3-594DD13E988A}"/>
              </a:ext>
            </a:extLst>
          </p:cNvPr>
          <p:cNvSpPr/>
          <p:nvPr/>
        </p:nvSpPr>
        <p:spPr bwMode="gray">
          <a:xfrm>
            <a:off x="566487" y="3808570"/>
            <a:ext cx="1389900" cy="1213445"/>
          </a:xfrm>
          <a:prstGeom prst="rect">
            <a:avLst/>
          </a:prstGeom>
          <a:solidFill>
            <a:srgbClr val="FADCBF"/>
          </a:solidFill>
          <a:ln w="12700" cap="flat" cmpd="sng" algn="ctr">
            <a:noFill/>
            <a:prstDash val="solid"/>
            <a:miter lim="800000"/>
          </a:ln>
          <a:effectLst/>
          <a:extLst>
            <a:ext uri="{91240B29-F687-4F45-9708-019B960494DF}">
              <a14:hiddenLine xmlns:a14="http://schemas.microsoft.com/office/drawing/2010/main" w="12700" cap="flat" cmpd="sng" algn="ctr">
                <a:solidFill>
                  <a:srgbClr val="F0953D"/>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他の人の作った</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ものを使うとき、</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ルールや法律を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守る大切さを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理解する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3" name="正方形/長方形 196">
            <a:extLst>
              <a:ext uri="{FF2B5EF4-FFF2-40B4-BE49-F238E27FC236}">
                <a16:creationId xmlns:a16="http://schemas.microsoft.com/office/drawing/2014/main" id="{46D4A646-0548-A72B-D00A-BB13CEBD0669}"/>
              </a:ext>
            </a:extLst>
          </p:cNvPr>
          <p:cNvSpPr/>
          <p:nvPr/>
        </p:nvSpPr>
        <p:spPr>
          <a:xfrm>
            <a:off x="1956387" y="3808570"/>
            <a:ext cx="9669126" cy="12134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4" name="楕円 43">
            <a:extLst>
              <a:ext uri="{FF2B5EF4-FFF2-40B4-BE49-F238E27FC236}">
                <a16:creationId xmlns:a16="http://schemas.microsoft.com/office/drawing/2014/main" id="{0CC5CAEB-B141-7158-EA01-6513537EADE9}"/>
              </a:ext>
            </a:extLst>
          </p:cNvPr>
          <p:cNvSpPr/>
          <p:nvPr/>
        </p:nvSpPr>
        <p:spPr bwMode="gray">
          <a:xfrm>
            <a:off x="566487" y="3808570"/>
            <a:ext cx="345954" cy="224738"/>
          </a:xfrm>
          <a:prstGeom prst="ellipse">
            <a:avLst/>
          </a:prstGeom>
          <a:solidFill>
            <a:srgbClr val="F0953D"/>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FF862C"/>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d-3</a:t>
            </a:r>
          </a:p>
        </p:txBody>
      </p:sp>
      <p:sp>
        <p:nvSpPr>
          <p:cNvPr id="67" name="正方形/長方形 66">
            <a:extLst>
              <a:ext uri="{FF2B5EF4-FFF2-40B4-BE49-F238E27FC236}">
                <a16:creationId xmlns:a16="http://schemas.microsoft.com/office/drawing/2014/main" id="{B31C87F0-3FE5-AA3D-D0F5-2AB5C58C6826}"/>
              </a:ext>
            </a:extLst>
          </p:cNvPr>
          <p:cNvSpPr/>
          <p:nvPr/>
        </p:nvSpPr>
        <p:spPr>
          <a:xfrm>
            <a:off x="8448676" y="3808570"/>
            <a:ext cx="3176839" cy="12134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デジタルコンテンツ、商品、サービスの知的財産権</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保護について網羅的に理解しており、常に他者の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権利を意識しながら自らの目的にあわせて最適な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デジタルコンテンツを選択し、適切な形で利用</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また、自らのコンテンツの保護にも意識を向けられるほか、これらの内容に関して他者を支援できる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2" name="正方形/長方形 71">
            <a:extLst>
              <a:ext uri="{FF2B5EF4-FFF2-40B4-BE49-F238E27FC236}">
                <a16:creationId xmlns:a16="http://schemas.microsoft.com/office/drawing/2014/main" id="{29EA3B15-9DFF-3392-B2D0-B64C85DE00B5}"/>
              </a:ext>
            </a:extLst>
          </p:cNvPr>
          <p:cNvSpPr/>
          <p:nvPr/>
        </p:nvSpPr>
        <p:spPr>
          <a:xfrm>
            <a:off x="5988173" y="3808570"/>
            <a:ext cx="2386747" cy="12134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デジタルコンテンツ、商品、サービスの知的財産権保護について基本的な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内容を理解しており、自らの目的に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合わせてデジタルコンテンツを選択し、適切な形で利用できる。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また、自らのコンテンツを共有する際にも保護を施せる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3" name="正方形/長方形 72">
            <a:extLst>
              <a:ext uri="{FF2B5EF4-FFF2-40B4-BE49-F238E27FC236}">
                <a16:creationId xmlns:a16="http://schemas.microsoft.com/office/drawing/2014/main" id="{4ADADBE6-C31D-547E-F460-15E1D68AF8C6}"/>
              </a:ext>
            </a:extLst>
          </p:cNvPr>
          <p:cNvSpPr/>
          <p:nvPr/>
        </p:nvSpPr>
        <p:spPr>
          <a:xfrm>
            <a:off x="4006421" y="3808570"/>
            <a:ext cx="1908000" cy="12134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デジタルコンテンツ、商品、サービスの著作権について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認識しており、日常的に利用</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する範囲では著作権に配慮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してコンテンツを再利用</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4" name="正方形/長方形 73">
            <a:extLst>
              <a:ext uri="{FF2B5EF4-FFF2-40B4-BE49-F238E27FC236}">
                <a16:creationId xmlns:a16="http://schemas.microsoft.com/office/drawing/2014/main" id="{AB1A309D-AB8B-C864-FC82-9C4936C64C37}"/>
              </a:ext>
            </a:extLst>
          </p:cNvPr>
          <p:cNvSpPr/>
          <p:nvPr/>
        </p:nvSpPr>
        <p:spPr>
          <a:xfrm>
            <a:off x="2024669" y="3808570"/>
            <a:ext cx="1908000" cy="12134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デジタルコンテンツ、商品、サービスが知的財産として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保護されていることへの認識が少なく、他者の助けが</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あれば適切な形でオンライン上のコンテンツを使用し、</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アップロードできる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0" name="正方形/長方形 39">
            <a:extLst>
              <a:ext uri="{FF2B5EF4-FFF2-40B4-BE49-F238E27FC236}">
                <a16:creationId xmlns:a16="http://schemas.microsoft.com/office/drawing/2014/main" id="{9671115F-3EB1-AA1E-4B7E-839E6F07BD4B}"/>
              </a:ext>
            </a:extLst>
          </p:cNvPr>
          <p:cNvSpPr/>
          <p:nvPr/>
        </p:nvSpPr>
        <p:spPr bwMode="gray">
          <a:xfrm>
            <a:off x="566487" y="5144994"/>
            <a:ext cx="1389900" cy="1171268"/>
          </a:xfrm>
          <a:prstGeom prst="rect">
            <a:avLst/>
          </a:prstGeom>
          <a:solidFill>
            <a:srgbClr val="FADCBF"/>
          </a:solidFill>
          <a:ln w="12700" cap="flat" cmpd="sng" algn="ctr">
            <a:noFill/>
            <a:prstDash val="solid"/>
            <a:miter lim="800000"/>
          </a:ln>
          <a:effectLst/>
          <a:extLst>
            <a:ext uri="{91240B29-F687-4F45-9708-019B960494DF}">
              <a14:hiddenLine xmlns:a14="http://schemas.microsoft.com/office/drawing/2010/main" w="12700" cap="flat" cmpd="sng" algn="ctr">
                <a:solidFill>
                  <a:srgbClr val="F0953D"/>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コンピュータを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うまく動かす</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ために、必要な</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指示を出す</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4" name="正方形/長方形 196">
            <a:extLst>
              <a:ext uri="{FF2B5EF4-FFF2-40B4-BE49-F238E27FC236}">
                <a16:creationId xmlns:a16="http://schemas.microsoft.com/office/drawing/2014/main" id="{5BDFC323-9AB4-EFB0-23F8-FA2D25320B38}"/>
              </a:ext>
            </a:extLst>
          </p:cNvPr>
          <p:cNvSpPr/>
          <p:nvPr/>
        </p:nvSpPr>
        <p:spPr>
          <a:xfrm>
            <a:off x="1956387" y="5144994"/>
            <a:ext cx="9669126" cy="11712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6" name="楕円 45">
            <a:extLst>
              <a:ext uri="{FF2B5EF4-FFF2-40B4-BE49-F238E27FC236}">
                <a16:creationId xmlns:a16="http://schemas.microsoft.com/office/drawing/2014/main" id="{AE492834-1D4B-D70B-670A-81DA39C10E1A}"/>
              </a:ext>
            </a:extLst>
          </p:cNvPr>
          <p:cNvSpPr/>
          <p:nvPr/>
        </p:nvSpPr>
        <p:spPr bwMode="gray">
          <a:xfrm>
            <a:off x="566487" y="5144994"/>
            <a:ext cx="345954" cy="224738"/>
          </a:xfrm>
          <a:prstGeom prst="ellipse">
            <a:avLst/>
          </a:prstGeom>
          <a:solidFill>
            <a:srgbClr val="F0953D"/>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FF862C"/>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d-4</a:t>
            </a:r>
          </a:p>
        </p:txBody>
      </p:sp>
      <p:sp>
        <p:nvSpPr>
          <p:cNvPr id="75" name="正方形/長方形 74">
            <a:extLst>
              <a:ext uri="{FF2B5EF4-FFF2-40B4-BE49-F238E27FC236}">
                <a16:creationId xmlns:a16="http://schemas.microsoft.com/office/drawing/2014/main" id="{750361C1-8D5B-5900-1C1E-4292E55E42F2}"/>
              </a:ext>
            </a:extLst>
          </p:cNvPr>
          <p:cNvSpPr/>
          <p:nvPr/>
        </p:nvSpPr>
        <p:spPr>
          <a:xfrm>
            <a:off x="8448675" y="5144994"/>
            <a:ext cx="3176839" cy="117126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プログラミング言語、アルゴリズム、コンピュータ</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プログラムについて幅広く知識を持っており、新しい課題に対してもプログラミング能力を用いて取り</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組み解決することができる。また、</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などのシステム開発においてはその影響について十分に配慮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これらの能力について他者を支援できる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6" name="正方形/長方形 75">
            <a:extLst>
              <a:ext uri="{FF2B5EF4-FFF2-40B4-BE49-F238E27FC236}">
                <a16:creationId xmlns:a16="http://schemas.microsoft.com/office/drawing/2014/main" id="{05166FBE-6042-3ABD-2DB9-4A29BD63FDA0}"/>
              </a:ext>
            </a:extLst>
          </p:cNvPr>
          <p:cNvSpPr/>
          <p:nvPr/>
        </p:nvSpPr>
        <p:spPr>
          <a:xfrm>
            <a:off x="5988173" y="5144994"/>
            <a:ext cx="2386747" cy="117126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プログラミング言語、アルゴリズム、</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コンピュータプログラムについて</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基本的な内容を理解し、目的に</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合わせてプログラミング言語を用いてプログラムを記述し、実行できる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7" name="正方形/長方形 76">
            <a:extLst>
              <a:ext uri="{FF2B5EF4-FFF2-40B4-BE49-F238E27FC236}">
                <a16:creationId xmlns:a16="http://schemas.microsoft.com/office/drawing/2014/main" id="{B12C497D-EA20-5C11-23D8-BB4045B47605}"/>
              </a:ext>
            </a:extLst>
          </p:cNvPr>
          <p:cNvSpPr/>
          <p:nvPr/>
        </p:nvSpPr>
        <p:spPr>
          <a:xfrm>
            <a:off x="4006421" y="5144994"/>
            <a:ext cx="1908000" cy="117126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プログラミング言語および</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コンピュータプログラムの概要について理解し、日常に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おいてであれば簡単な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プログラムを記述し、実行</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正方形/長方形 77">
            <a:extLst>
              <a:ext uri="{FF2B5EF4-FFF2-40B4-BE49-F238E27FC236}">
                <a16:creationId xmlns:a16="http://schemas.microsoft.com/office/drawing/2014/main" id="{06386ACD-FD81-E060-45D8-E8FDFDF379A7}"/>
              </a:ext>
            </a:extLst>
          </p:cNvPr>
          <p:cNvSpPr/>
          <p:nvPr/>
        </p:nvSpPr>
        <p:spPr>
          <a:xfrm>
            <a:off x="2024669" y="5144994"/>
            <a:ext cx="1908000" cy="117126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923" bIns="0" rtlCol="0" anchor="t" anchorCtr="0">
            <a:noAutofit/>
          </a:bodyPr>
          <a:lstStyle/>
          <a:p>
            <a:pPr marL="142875" marR="0" lvl="1" indent="-142875" algn="l" defTabSz="914400" rtl="0" eaLnBrk="1" fontAlgn="auto" latinLnBrk="0" hangingPunct="1">
              <a:lnSpc>
                <a:spcPct val="100000"/>
              </a:lnSpc>
              <a:spcBef>
                <a:spcPts val="300"/>
              </a:spcBef>
              <a:spcAft>
                <a:spcPts val="0"/>
              </a:spcAft>
              <a:buClr>
                <a:srgbClr val="F0953D"/>
              </a:buClr>
              <a:buSzPct val="70000"/>
              <a:buFont typeface="BIZ UDPゴシック" panose="020B0400000000000000" pitchFamily="50" charset="-128"/>
              <a:buChar char="●"/>
              <a:tabLst/>
              <a:defRPr/>
            </a:pPr>
            <a:r>
              <a:rPr kumimoji="0" lang="ja-JP" altLang="en-US" sz="1050" b="0" i="0" u="none" strike="noStrike" kern="1200" cap="none" spc="0" normalizeH="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他者の助けがあれば、簡単なプログラミングを実行できる</a:t>
            </a:r>
            <a:endParaRPr kumimoji="0" lang="en-US" sz="1050" b="0" i="0" u="none" strike="noStrike" kern="1200" cap="none" spc="0" normalizeH="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 name="Oval 20">
            <a:extLst>
              <a:ext uri="{FF2B5EF4-FFF2-40B4-BE49-F238E27FC236}">
                <a16:creationId xmlns:a16="http://schemas.microsoft.com/office/drawing/2014/main" id="{71618D3D-9949-C0F8-51C6-588877CA98D3}"/>
              </a:ext>
            </a:extLst>
          </p:cNvPr>
          <p:cNvSpPr>
            <a:spLocks noChangeAspect="1" noChangeArrowheads="1"/>
          </p:cNvSpPr>
          <p:nvPr/>
        </p:nvSpPr>
        <p:spPr bwMode="gray">
          <a:xfrm>
            <a:off x="566487" y="292262"/>
            <a:ext cx="444395" cy="444395"/>
          </a:xfrm>
          <a:prstGeom prst="ellipse">
            <a:avLst/>
          </a:prstGeom>
          <a:solidFill>
            <a:srgbClr val="F0953D"/>
          </a:solidFill>
          <a:ln w="9525" cap="flat" cmpd="sng" algn="ctr">
            <a:solidFill>
              <a:srgbClr val="FFFFFF"/>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algn="ctr">
              <a:spcBef>
                <a:spcPts val="300"/>
              </a:spcBef>
              <a:buSzPct val="70000"/>
            </a:pPr>
            <a:r>
              <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grpSp>
        <p:nvGrpSpPr>
          <p:cNvPr id="3" name="Group 2">
            <a:extLst>
              <a:ext uri="{FF2B5EF4-FFF2-40B4-BE49-F238E27FC236}">
                <a16:creationId xmlns:a16="http://schemas.microsoft.com/office/drawing/2014/main" id="{D25D1275-1BFF-92EF-13C0-F55DBF727FD3}"/>
              </a:ext>
            </a:extLst>
          </p:cNvPr>
          <p:cNvGrpSpPr/>
          <p:nvPr/>
        </p:nvGrpSpPr>
        <p:grpSpPr>
          <a:xfrm>
            <a:off x="8448675" y="946150"/>
            <a:ext cx="3176839" cy="181222"/>
            <a:chOff x="8568192" y="758040"/>
            <a:chExt cx="3430178" cy="369332"/>
          </a:xfrm>
        </p:grpSpPr>
        <p:sp>
          <p:nvSpPr>
            <p:cNvPr id="5" name="正方形/長方形 18">
              <a:extLst>
                <a:ext uri="{FF2B5EF4-FFF2-40B4-BE49-F238E27FC236}">
                  <a16:creationId xmlns:a16="http://schemas.microsoft.com/office/drawing/2014/main" id="{9FA2084B-622C-234C-47CE-927E0178C79E}"/>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6" name="直線コネクタ 19">
              <a:extLst>
                <a:ext uri="{FF2B5EF4-FFF2-40B4-BE49-F238E27FC236}">
                  <a16:creationId xmlns:a16="http://schemas.microsoft.com/office/drawing/2014/main" id="{645D7C3B-B71E-F329-FDAC-A4FC73E86178}"/>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20CE556D-0431-7F7D-979F-2D622DC9A6A8}"/>
              </a:ext>
            </a:extLst>
          </p:cNvPr>
          <p:cNvGrpSpPr/>
          <p:nvPr/>
        </p:nvGrpSpPr>
        <p:grpSpPr>
          <a:xfrm>
            <a:off x="5988173" y="946150"/>
            <a:ext cx="2386747" cy="181222"/>
            <a:chOff x="5987201" y="758040"/>
            <a:chExt cx="2509937" cy="369332"/>
          </a:xfrm>
        </p:grpSpPr>
        <p:sp>
          <p:nvSpPr>
            <p:cNvPr id="8" name="正方形/長方形 22">
              <a:extLst>
                <a:ext uri="{FF2B5EF4-FFF2-40B4-BE49-F238E27FC236}">
                  <a16:creationId xmlns:a16="http://schemas.microsoft.com/office/drawing/2014/main" id="{A9A3085C-9B1D-2AB0-DD3F-7B9CDB1ACB09}"/>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10" name="直線コネクタ 23">
              <a:extLst>
                <a:ext uri="{FF2B5EF4-FFF2-40B4-BE49-F238E27FC236}">
                  <a16:creationId xmlns:a16="http://schemas.microsoft.com/office/drawing/2014/main" id="{0E2F9267-49F0-D272-09AA-349B3AE78047}"/>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B8695D-F19C-0F9B-0F39-A6C38D5A202C}"/>
              </a:ext>
            </a:extLst>
          </p:cNvPr>
          <p:cNvGrpSpPr/>
          <p:nvPr/>
        </p:nvGrpSpPr>
        <p:grpSpPr>
          <a:xfrm>
            <a:off x="4006421" y="946150"/>
            <a:ext cx="1908000" cy="181222"/>
            <a:chOff x="3998145" y="837304"/>
            <a:chExt cx="1908000" cy="369332"/>
          </a:xfrm>
        </p:grpSpPr>
        <p:sp>
          <p:nvSpPr>
            <p:cNvPr id="12" name="正方形/長方形 26">
              <a:extLst>
                <a:ext uri="{FF2B5EF4-FFF2-40B4-BE49-F238E27FC236}">
                  <a16:creationId xmlns:a16="http://schemas.microsoft.com/office/drawing/2014/main" id="{D4A3C877-EB77-39C7-C43F-3D12A8BD8269}"/>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13" name="直線コネクタ 27">
              <a:extLst>
                <a:ext uri="{FF2B5EF4-FFF2-40B4-BE49-F238E27FC236}">
                  <a16:creationId xmlns:a16="http://schemas.microsoft.com/office/drawing/2014/main" id="{C164E6C6-179B-7FE6-E773-A27E5E16BA47}"/>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2ECC195-649B-343E-F7D1-7D91F202929B}"/>
              </a:ext>
            </a:extLst>
          </p:cNvPr>
          <p:cNvGrpSpPr/>
          <p:nvPr/>
        </p:nvGrpSpPr>
        <p:grpSpPr>
          <a:xfrm>
            <a:off x="2024669" y="946150"/>
            <a:ext cx="1908000" cy="181222"/>
            <a:chOff x="2051616" y="837304"/>
            <a:chExt cx="1908000" cy="369332"/>
          </a:xfrm>
        </p:grpSpPr>
        <p:sp>
          <p:nvSpPr>
            <p:cNvPr id="15" name="正方形/長方形 30">
              <a:extLst>
                <a:ext uri="{FF2B5EF4-FFF2-40B4-BE49-F238E27FC236}">
                  <a16:creationId xmlns:a16="http://schemas.microsoft.com/office/drawing/2014/main" id="{090645A6-8FB6-68C9-A8B6-CCEF22C5327B}"/>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16" name="直線コネクタ 31">
              <a:extLst>
                <a:ext uri="{FF2B5EF4-FFF2-40B4-BE49-F238E27FC236}">
                  <a16:creationId xmlns:a16="http://schemas.microsoft.com/office/drawing/2014/main" id="{D75DFA26-08F8-19E8-D4B3-62FFAB6E4B7F}"/>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FA0DC59-2107-2C21-12E2-6DC7D3911C89}"/>
              </a:ext>
            </a:extLst>
          </p:cNvPr>
          <p:cNvGrpSpPr/>
          <p:nvPr/>
        </p:nvGrpSpPr>
        <p:grpSpPr>
          <a:xfrm>
            <a:off x="3969545" y="946151"/>
            <a:ext cx="4442251" cy="5370111"/>
            <a:chOff x="3969545" y="946151"/>
            <a:chExt cx="4442251" cy="5660389"/>
          </a:xfrm>
        </p:grpSpPr>
        <p:cxnSp>
          <p:nvCxnSpPr>
            <p:cNvPr id="36" name="Straight Connector 35">
              <a:extLst>
                <a:ext uri="{FF2B5EF4-FFF2-40B4-BE49-F238E27FC236}">
                  <a16:creationId xmlns:a16="http://schemas.microsoft.com/office/drawing/2014/main" id="{4BD85101-25FF-7B50-C822-4B109D172153}"/>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0CF602-E6F4-92B0-6278-1FF719B9BB05}"/>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7DF77B-01B3-50F6-586E-BD663BFA8205}"/>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834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4C646-AD85-6E88-6F96-B1DCB36ECBDD}"/>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94E05C-C528-8AF4-EB33-E839FE87475E}"/>
              </a:ext>
            </a:extLst>
          </p:cNvPr>
          <p:cNvGraphicFramePr>
            <a:graphicFrameLocks noChangeAspect="1"/>
          </p:cNvGraphicFramePr>
          <p:nvPr>
            <p:custDataLst>
              <p:tags r:id="rId1"/>
            </p:custDataLst>
            <p:extLst>
              <p:ext uri="{D42A27DB-BD31-4B8C-83A1-F6EECF244321}">
                <p14:modId xmlns:p14="http://schemas.microsoft.com/office/powerpoint/2010/main" val="292872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6" name="think-cell data - do not delete" hidden="1">
                        <a:extLst>
                          <a:ext uri="{FF2B5EF4-FFF2-40B4-BE49-F238E27FC236}">
                            <a16:creationId xmlns:a16="http://schemas.microsoft.com/office/drawing/2014/main" id="{2C94E05C-C528-8AF4-EB33-E839FE8747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37B877CD-FB73-4E20-CD9D-EDD4BD95545D}"/>
              </a:ext>
            </a:extLst>
          </p:cNvPr>
          <p:cNvSpPr/>
          <p:nvPr/>
        </p:nvSpPr>
        <p:spPr>
          <a:xfrm>
            <a:off x="2471271" y="1825230"/>
            <a:ext cx="9154241" cy="759993"/>
          </a:xfrm>
          <a:prstGeom prst="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リテラシー教育の担い手のみなさまに、リテラシー教育を通じて</a:t>
            </a:r>
            <a:br>
              <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b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身につけるべき能力や到達レベルを共有すること</a:t>
            </a:r>
            <a:endPar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C9D28718-A780-5D9C-F5F9-777203508B9F}"/>
              </a:ext>
            </a:extLst>
          </p:cNvPr>
          <p:cNvCxnSpPr>
            <a:cxnSpLocks/>
          </p:cNvCxnSpPr>
          <p:nvPr/>
        </p:nvCxnSpPr>
        <p:spPr>
          <a:xfrm>
            <a:off x="566487" y="3043467"/>
            <a:ext cx="11059026" cy="0"/>
          </a:xfrm>
          <a:prstGeom prst="line">
            <a:avLst/>
          </a:prstGeom>
          <a:ln w="9525" cap="flat"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87DC0F2F-A77D-4E8C-13E9-1EAB658509DD}"/>
              </a:ext>
            </a:extLst>
          </p:cNvPr>
          <p:cNvSpPr/>
          <p:nvPr/>
        </p:nvSpPr>
        <p:spPr>
          <a:xfrm>
            <a:off x="2471273" y="3501710"/>
            <a:ext cx="9154240" cy="1975165"/>
          </a:xfrm>
          <a:prstGeom prst="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lvl="1">
              <a:spcBef>
                <a:spcPts val="1200"/>
              </a:spcBef>
            </a:pP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リテラシー教育の担い手のみなさま</a:t>
            </a:r>
            <a:endPar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a:p>
            <a:pPr marL="465138" lvl="1" indent="-357188">
              <a:spcBef>
                <a:spcPts val="1200"/>
              </a:spcBef>
              <a:buClr>
                <a:srgbClr val="FF862C"/>
              </a:buClr>
              <a:buFont typeface="Trebuchet MS" panose="020B0603020202020204" pitchFamily="34" charset="0"/>
              <a:buChar char="•"/>
            </a:pPr>
            <a:r>
              <a:rPr kumimoji="1" lang="ja-JP" altLang="en-US"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教材を作成する方</a:t>
            </a:r>
            <a:endParaRPr kumimoji="1" lang="en-US" altLang="ja-JP"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a:p>
            <a:pPr marL="465138" lvl="1" indent="-357188">
              <a:spcBef>
                <a:spcPts val="1200"/>
              </a:spcBef>
              <a:buClr>
                <a:srgbClr val="FF862C"/>
              </a:buClr>
              <a:buFont typeface="Trebuchet MS" panose="020B0603020202020204" pitchFamily="34" charset="0"/>
              <a:buChar char="•"/>
            </a:pPr>
            <a:r>
              <a:rPr kumimoji="1" lang="ja-JP" altLang="en-US"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教育プログラムを設計する方</a:t>
            </a:r>
            <a:endParaRPr kumimoji="1" lang="en-US" altLang="ja-JP"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a:p>
            <a:pPr marL="465138" lvl="1" indent="-357188">
              <a:spcBef>
                <a:spcPts val="1200"/>
              </a:spcBef>
              <a:buClr>
                <a:srgbClr val="FF862C"/>
              </a:buClr>
              <a:buFont typeface="Trebuchet MS" panose="020B0603020202020204" pitchFamily="34" charset="0"/>
              <a:buChar char="•"/>
            </a:pPr>
            <a:r>
              <a:rPr kumimoji="1" lang="ja-JP" altLang="en-US"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リテラシー教育に携わる方</a:t>
            </a:r>
            <a:endParaRPr kumimoji="1" lang="en-US" altLang="ja-JP"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p:txBody>
      </p:sp>
      <p:grpSp>
        <p:nvGrpSpPr>
          <p:cNvPr id="15" name="Group 14">
            <a:extLst>
              <a:ext uri="{FF2B5EF4-FFF2-40B4-BE49-F238E27FC236}">
                <a16:creationId xmlns:a16="http://schemas.microsoft.com/office/drawing/2014/main" id="{237CDB6B-4793-00F6-F29B-97103818C7A0}"/>
              </a:ext>
            </a:extLst>
          </p:cNvPr>
          <p:cNvGrpSpPr/>
          <p:nvPr/>
        </p:nvGrpSpPr>
        <p:grpSpPr>
          <a:xfrm>
            <a:off x="566487" y="1825230"/>
            <a:ext cx="1529013" cy="3651645"/>
            <a:chOff x="566487" y="1825230"/>
            <a:chExt cx="1609190" cy="3651645"/>
          </a:xfrm>
        </p:grpSpPr>
        <p:sp>
          <p:nvSpPr>
            <p:cNvPr id="4" name="正方形/長方形 3">
              <a:extLst>
                <a:ext uri="{FF2B5EF4-FFF2-40B4-BE49-F238E27FC236}">
                  <a16:creationId xmlns:a16="http://schemas.microsoft.com/office/drawing/2014/main" id="{19EB7E45-BCC4-BE6C-9AA1-4B9076B14CD9}"/>
                </a:ext>
              </a:extLst>
            </p:cNvPr>
            <p:cNvSpPr/>
            <p:nvPr/>
          </p:nvSpPr>
          <p:spPr>
            <a:xfrm>
              <a:off x="566487" y="1825230"/>
              <a:ext cx="1609190" cy="759993"/>
            </a:xfrm>
            <a:prstGeom prst="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kumimoji="1" lang="ja-JP" altLang="en-US" sz="2800" b="1" spc="67">
                  <a:solidFill>
                    <a:srgbClr val="FF862C"/>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目的</a:t>
              </a:r>
              <a:endParaRPr kumimoji="1" lang="en-US" altLang="ja-JP" sz="2800" b="1" spc="67">
                <a:solidFill>
                  <a:srgbClr val="FF862C"/>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p:txBody>
        </p:sp>
        <p:sp>
          <p:nvSpPr>
            <p:cNvPr id="3" name="正方形/長方形 2">
              <a:extLst>
                <a:ext uri="{FF2B5EF4-FFF2-40B4-BE49-F238E27FC236}">
                  <a16:creationId xmlns:a16="http://schemas.microsoft.com/office/drawing/2014/main" id="{C1DE2819-CB42-A2B6-B5F8-3A751EEEA3E6}"/>
                </a:ext>
              </a:extLst>
            </p:cNvPr>
            <p:cNvSpPr/>
            <p:nvPr/>
          </p:nvSpPr>
          <p:spPr>
            <a:xfrm>
              <a:off x="566487" y="3501710"/>
              <a:ext cx="1609190" cy="1975165"/>
            </a:xfrm>
            <a:prstGeom prst="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kumimoji="1" lang="ja-JP" altLang="en-US" sz="2800" b="1" spc="67">
                  <a:solidFill>
                    <a:srgbClr val="FF862C"/>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対象者</a:t>
              </a:r>
              <a:endParaRPr kumimoji="1" lang="en-US" altLang="ja-JP" sz="2800" b="1" spc="67" dirty="0">
                <a:solidFill>
                  <a:srgbClr val="FF862C"/>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p:txBody>
        </p:sp>
        <p:cxnSp>
          <p:nvCxnSpPr>
            <p:cNvPr id="27" name="Straight Connector 26">
              <a:extLst>
                <a:ext uri="{FF2B5EF4-FFF2-40B4-BE49-F238E27FC236}">
                  <a16:creationId xmlns:a16="http://schemas.microsoft.com/office/drawing/2014/main" id="{909802D5-94BC-0ADD-7060-C79DDFF08187}"/>
                </a:ext>
              </a:extLst>
            </p:cNvPr>
            <p:cNvCxnSpPr/>
            <p:nvPr/>
          </p:nvCxnSpPr>
          <p:spPr>
            <a:xfrm>
              <a:off x="2175677" y="1825231"/>
              <a:ext cx="0" cy="759993"/>
            </a:xfrm>
            <a:prstGeom prst="line">
              <a:avLst/>
            </a:prstGeom>
            <a:ln w="31750">
              <a:solidFill>
                <a:srgbClr val="FF862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72BDC5-1F74-476D-78E0-7A1C4715C57C}"/>
                </a:ext>
              </a:extLst>
            </p:cNvPr>
            <p:cNvCxnSpPr/>
            <p:nvPr/>
          </p:nvCxnSpPr>
          <p:spPr>
            <a:xfrm>
              <a:off x="2175677" y="3501710"/>
              <a:ext cx="0" cy="1975165"/>
            </a:xfrm>
            <a:prstGeom prst="line">
              <a:avLst/>
            </a:prstGeom>
            <a:ln w="31750">
              <a:solidFill>
                <a:srgbClr val="FF862C"/>
              </a:solidFill>
            </a:ln>
          </p:spPr>
          <p:style>
            <a:lnRef idx="1">
              <a:schemeClr val="accent1"/>
            </a:lnRef>
            <a:fillRef idx="0">
              <a:schemeClr val="accent1"/>
            </a:fillRef>
            <a:effectRef idx="0">
              <a:schemeClr val="accent1"/>
            </a:effectRef>
            <a:fontRef idx="minor">
              <a:schemeClr val="tx1"/>
            </a:fontRef>
          </p:style>
        </p:cxnSp>
      </p:grpSp>
      <p:sp>
        <p:nvSpPr>
          <p:cNvPr id="31" name="Title 2">
            <a:extLst>
              <a:ext uri="{FF2B5EF4-FFF2-40B4-BE49-F238E27FC236}">
                <a16:creationId xmlns:a16="http://schemas.microsoft.com/office/drawing/2014/main" id="{982A9B54-8999-DD49-58F1-F9F28A0B7E2D}"/>
              </a:ext>
            </a:extLst>
          </p:cNvPr>
          <p:cNvSpPr txBox="1">
            <a:spLocks/>
          </p:cNvSpPr>
          <p:nvPr/>
        </p:nvSpPr>
        <p:spPr>
          <a:xfrm>
            <a:off x="566487" y="302026"/>
            <a:ext cx="11059026" cy="369332"/>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71C57"/>
                </a:solidFill>
                <a:prstDash val="solid"/>
                <a:round/>
                <a:headEnd type="none" w="med" len="med"/>
                <a:tailEnd type="none" w="med" len="med"/>
              </a14:hiddenLine>
            </a:ext>
          </a:extLst>
        </p:spPr>
        <p:txBody>
          <a:bodyPr vert="horz" wrap="square" lIns="0" tIns="0" rIns="0" bIns="0" rtlCol="0" anchor="t">
            <a:noAutofit/>
          </a:bodyPr>
          <a:lstStyle>
            <a:lvl1pPr defTabSz="914324">
              <a:lnSpc>
                <a:spcPct val="100000"/>
              </a:lnSpc>
              <a:spcBef>
                <a:spcPct val="0"/>
              </a:spcBef>
              <a:buNone/>
              <a:defRPr kumimoji="1" sz="3200" b="1" strike="noStrike" spc="67" baseline="0">
                <a:solidFill>
                  <a:srgbClr val="FF862C"/>
                </a:solidFill>
                <a:latin typeface="UD デジタル 教科書体 NK-R" panose="02020400000000000000" pitchFamily="18" charset="-128"/>
                <a:ea typeface="UD デジタル 教科書体 NK-R" panose="02020400000000000000" pitchFamily="18" charset="-128"/>
                <a:cs typeface="+mj-cs"/>
                <a:sym typeface="UD デジタル 教科書体 NK-R" panose="02020400000000000000" pitchFamily="18" charset="-128"/>
              </a:defRPr>
            </a:lvl1pPr>
          </a:lstStyle>
          <a:p>
            <a:r>
              <a:rPr lang="ja-JP" altLang="en-US" sz="28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本解説書の目的と対象者</a:t>
            </a:r>
            <a:endParaRPr lang="en-US" sz="28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136311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7F7B7-EF1A-CB99-A924-0D40157BD15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85FC3C2-BCCA-7AE1-E7B8-297F105A7D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085FC3C2-BCCA-7AE1-E7B8-297F105A7D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234">
            <a:extLst>
              <a:ext uri="{FF2B5EF4-FFF2-40B4-BE49-F238E27FC236}">
                <a16:creationId xmlns:a16="http://schemas.microsoft.com/office/drawing/2014/main" id="{4E42F585-D5E3-F9F1-FC54-079D37961D67}"/>
              </a:ext>
            </a:extLst>
          </p:cNvPr>
          <p:cNvSpPr/>
          <p:nvPr/>
        </p:nvSpPr>
        <p:spPr>
          <a:xfrm>
            <a:off x="1956387" y="1193604"/>
            <a:ext cx="9669125" cy="1588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altLang="ja-JP"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正方形/長方形 38">
            <a:extLst>
              <a:ext uri="{FF2B5EF4-FFF2-40B4-BE49-F238E27FC236}">
                <a16:creationId xmlns:a16="http://schemas.microsoft.com/office/drawing/2014/main" id="{83534431-9410-9F4A-5CAC-A619A5258183}"/>
              </a:ext>
            </a:extLst>
          </p:cNvPr>
          <p:cNvSpPr/>
          <p:nvPr/>
        </p:nvSpPr>
        <p:spPr>
          <a:xfrm>
            <a:off x="566487" y="1193604"/>
            <a:ext cx="1389900" cy="1588925"/>
          </a:xfrm>
          <a:prstGeom prst="rect">
            <a:avLst/>
          </a:prstGeom>
          <a:solidFill>
            <a:srgbClr val="F1DCDB"/>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デジタルツールを、自分がやりたい</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ことに合わせて</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調整して使う</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8" name="正方形/長方形 67">
            <a:extLst>
              <a:ext uri="{FF2B5EF4-FFF2-40B4-BE49-F238E27FC236}">
                <a16:creationId xmlns:a16="http://schemas.microsoft.com/office/drawing/2014/main" id="{0CD10CAF-896C-3EC6-A868-9CBE2B717520}"/>
              </a:ext>
            </a:extLst>
          </p:cNvPr>
          <p:cNvSpPr/>
          <p:nvPr/>
        </p:nvSpPr>
        <p:spPr>
          <a:xfrm>
            <a:off x="8448675" y="1193604"/>
            <a:ext cx="3176839" cy="1588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デジタルツールやテクノロジーについてその利点や危険性を含めて幅広く理解しており、自らの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置かれた環境・ニーズに合わせて最適なものを選択できる。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また、その選択ほ方法について他者を支援できる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既存のデジタルツールやテクノロジーを改良・調整</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する方法について幅広く理解しており、自らの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置かれた環境・ニーズに合わせて適切に調整できる。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また、その方法について他者を支援できる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68">
            <a:extLst>
              <a:ext uri="{FF2B5EF4-FFF2-40B4-BE49-F238E27FC236}">
                <a16:creationId xmlns:a16="http://schemas.microsoft.com/office/drawing/2014/main" id="{BF7B2079-2554-7180-20C4-4DB1A79107C9}"/>
              </a:ext>
            </a:extLst>
          </p:cNvPr>
          <p:cNvSpPr/>
          <p:nvPr/>
        </p:nvSpPr>
        <p:spPr>
          <a:xfrm>
            <a:off x="5988173" y="1193604"/>
            <a:ext cx="2386747" cy="1588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自らのニーズに合わせて利用できる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ついて利点や危険性などを含めた</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基本的な内容を理解しており、必要に応じて適切なものを選択できる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選択したデジタルツールや</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テクノロジーを、その利点や危険性を理解した上で、自らの目的に合わせて調整できる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69">
            <a:extLst>
              <a:ext uri="{FF2B5EF4-FFF2-40B4-BE49-F238E27FC236}">
                <a16:creationId xmlns:a16="http://schemas.microsoft.com/office/drawing/2014/main" id="{E5F5CC5F-9156-35A2-D2CC-FC97F042C913}"/>
              </a:ext>
            </a:extLst>
          </p:cNvPr>
          <p:cNvSpPr/>
          <p:nvPr/>
        </p:nvSpPr>
        <p:spPr>
          <a:xfrm>
            <a:off x="4006421" y="1193604"/>
            <a:ext cx="1908000" cy="1588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自らの目的に合わせて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デジタルツールやテクノロジーを選択できる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自らの目的に合わせて</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デジタルツールやテクノロジーを調整できる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1" name="正方形/長方形 70">
            <a:extLst>
              <a:ext uri="{FF2B5EF4-FFF2-40B4-BE49-F238E27FC236}">
                <a16:creationId xmlns:a16="http://schemas.microsoft.com/office/drawing/2014/main" id="{6F830BE5-A896-831B-A36D-3CA73B52B116}"/>
              </a:ext>
            </a:extLst>
          </p:cNvPr>
          <p:cNvSpPr/>
          <p:nvPr/>
        </p:nvSpPr>
        <p:spPr>
          <a:xfrm>
            <a:off x="2024669" y="1193604"/>
            <a:ext cx="1908000" cy="1588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他者の助けがあれば自らの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目的に合わせて、簡単な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デジタルツールや利用可能なテクノロジーを認識し、選択</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他者の助けがあれば、利用</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するテクノロジーを自らの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目的に合わせて調整できる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 name="楕円 18">
            <a:extLst>
              <a:ext uri="{FF2B5EF4-FFF2-40B4-BE49-F238E27FC236}">
                <a16:creationId xmlns:a16="http://schemas.microsoft.com/office/drawing/2014/main" id="{4B26C364-3F7D-061D-E518-4C275FCCFCED}"/>
              </a:ext>
            </a:extLst>
          </p:cNvPr>
          <p:cNvSpPr/>
          <p:nvPr/>
        </p:nvSpPr>
        <p:spPr bwMode="gray">
          <a:xfrm>
            <a:off x="566487" y="1193604"/>
            <a:ext cx="345954" cy="224738"/>
          </a:xfrm>
          <a:prstGeom prst="ellipse">
            <a:avLst/>
          </a:prstGeom>
          <a:solidFill>
            <a:srgbClr val="B94F4B"/>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B94F4B"/>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e-1</a:t>
            </a:r>
          </a:p>
        </p:txBody>
      </p:sp>
      <p:sp>
        <p:nvSpPr>
          <p:cNvPr id="7" name="正方形/長方形 234">
            <a:extLst>
              <a:ext uri="{FF2B5EF4-FFF2-40B4-BE49-F238E27FC236}">
                <a16:creationId xmlns:a16="http://schemas.microsoft.com/office/drawing/2014/main" id="{469F9177-2951-C934-71E2-F64F6113489B}"/>
              </a:ext>
            </a:extLst>
          </p:cNvPr>
          <p:cNvSpPr/>
          <p:nvPr/>
        </p:nvSpPr>
        <p:spPr>
          <a:xfrm>
            <a:off x="1956387" y="2909818"/>
            <a:ext cx="9669125" cy="20597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300"/>
              </a:spcBef>
              <a:spcAft>
                <a:spcPts val="600"/>
              </a:spcAft>
              <a:buClrTx/>
              <a:buSzPct val="70000"/>
              <a:buFontTx/>
              <a:buNone/>
              <a:tabLst/>
              <a:defRPr/>
            </a:pPr>
            <a:endParaRPr kumimoji="0" lang="en-US" altLang="ja-JP"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 name="正方形/長方形 5">
            <a:extLst>
              <a:ext uri="{FF2B5EF4-FFF2-40B4-BE49-F238E27FC236}">
                <a16:creationId xmlns:a16="http://schemas.microsoft.com/office/drawing/2014/main" id="{5960A0ED-6C01-23E6-F4A9-DF451A8D219F}"/>
              </a:ext>
            </a:extLst>
          </p:cNvPr>
          <p:cNvSpPr/>
          <p:nvPr/>
        </p:nvSpPr>
        <p:spPr>
          <a:xfrm>
            <a:off x="566487" y="2909818"/>
            <a:ext cx="1389900" cy="2059778"/>
          </a:xfrm>
          <a:prstGeom prst="rect">
            <a:avLst/>
          </a:prstGeom>
          <a:solidFill>
            <a:srgbClr val="F1DCDB"/>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問題が起きたとき、その問題を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見つけて解決する方法を考える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 name="正方形/長方形 29">
            <a:extLst>
              <a:ext uri="{FF2B5EF4-FFF2-40B4-BE49-F238E27FC236}">
                <a16:creationId xmlns:a16="http://schemas.microsoft.com/office/drawing/2014/main" id="{53F03F7B-51CA-48A4-BB4A-C090FB751E59}"/>
              </a:ext>
            </a:extLst>
          </p:cNvPr>
          <p:cNvSpPr/>
          <p:nvPr/>
        </p:nvSpPr>
        <p:spPr>
          <a:xfrm>
            <a:off x="8448675" y="2909818"/>
            <a:ext cx="3176839" cy="205977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日常生活で利用しうるデジタルデバイスやその機能について、好奇心を持って理解を深めようとして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その上で、それらに生じうるトラブルについて原因を幅広く特定できる。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また、問題の特定に必要なスキルや方法について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他者を支援できる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把握・特定した問題に対して、段階的な分析を行い</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オフライン・オンラインの情報収集を組み合わせ解決できる。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また、解決に向けたアプローチについて他者を支援できる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 name="正方形/長方形 30">
            <a:extLst>
              <a:ext uri="{FF2B5EF4-FFF2-40B4-BE49-F238E27FC236}">
                <a16:creationId xmlns:a16="http://schemas.microsoft.com/office/drawing/2014/main" id="{257F1EB3-F8F3-EFFC-6FC8-C5B033518F8A}"/>
              </a:ext>
            </a:extLst>
          </p:cNvPr>
          <p:cNvSpPr/>
          <p:nvPr/>
        </p:nvSpPr>
        <p:spPr>
          <a:xfrm>
            <a:off x="5988173" y="2909818"/>
            <a:ext cx="2386747" cy="205977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身の回りにあるデジタルデバイスと</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その機能、またそれらに生じうる</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一般的なトラブルの原因について理解し、基本的な問題を特定できる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それらの問題に対して必要に応じて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オンライン・オフラインでの情報収集を通して問題を解決できる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2" name="正方形/長方形 31">
            <a:extLst>
              <a:ext uri="{FF2B5EF4-FFF2-40B4-BE49-F238E27FC236}">
                <a16:creationId xmlns:a16="http://schemas.microsoft.com/office/drawing/2014/main" id="{C8A8ECEB-062E-C4E5-F6FA-899CC01586E0}"/>
              </a:ext>
            </a:extLst>
          </p:cNvPr>
          <p:cNvSpPr/>
          <p:nvPr/>
        </p:nvSpPr>
        <p:spPr>
          <a:xfrm>
            <a:off x="4006421" y="2909818"/>
            <a:ext cx="1908000" cy="205977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日常生活に必要な範囲で、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身の回りにあるデジタル</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デバイスの操作やデジタル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環境の利用時のよくある問題を特定できる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それらの問題に対して、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定型的な解決方法を選択</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正方形/長方形 35">
            <a:extLst>
              <a:ext uri="{FF2B5EF4-FFF2-40B4-BE49-F238E27FC236}">
                <a16:creationId xmlns:a16="http://schemas.microsoft.com/office/drawing/2014/main" id="{AB4DA2F7-1EDB-2335-F2D0-8A1D20CEED59}"/>
              </a:ext>
            </a:extLst>
          </p:cNvPr>
          <p:cNvSpPr/>
          <p:nvPr/>
        </p:nvSpPr>
        <p:spPr>
          <a:xfrm>
            <a:off x="2024669" y="2909818"/>
            <a:ext cx="1908000" cy="205977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670F31"/>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一人では身の回りにある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デジタルデバイスの操作や</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デジタル環境の利用時に</a:t>
            </a:r>
            <a:br>
              <a:rPr lang="en-US" altLang="ja-JP" sz="1050" dirty="0">
                <a:solidFill>
                  <a:srgbClr val="3C3C3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生じる問題を把握し、特定することが難しい</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spcAft>
                <a:spcPts val="0"/>
              </a:spcAft>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他者の助けがあれば、それらの問題の解決に利用可能な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簡単な方法を特定できる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楕円 19">
            <a:extLst>
              <a:ext uri="{FF2B5EF4-FFF2-40B4-BE49-F238E27FC236}">
                <a16:creationId xmlns:a16="http://schemas.microsoft.com/office/drawing/2014/main" id="{AA10E1E3-509D-69B7-A02A-94A2E35D9ADF}"/>
              </a:ext>
            </a:extLst>
          </p:cNvPr>
          <p:cNvSpPr/>
          <p:nvPr/>
        </p:nvSpPr>
        <p:spPr bwMode="gray">
          <a:xfrm>
            <a:off x="566487" y="2909818"/>
            <a:ext cx="345954" cy="224738"/>
          </a:xfrm>
          <a:prstGeom prst="ellipse">
            <a:avLst/>
          </a:prstGeom>
          <a:solidFill>
            <a:srgbClr val="B94F4B"/>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B94F4B"/>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e-2</a:t>
            </a:r>
          </a:p>
        </p:txBody>
      </p:sp>
      <p:sp>
        <p:nvSpPr>
          <p:cNvPr id="18" name="タイトル 2">
            <a:extLst>
              <a:ext uri="{FF2B5EF4-FFF2-40B4-BE49-F238E27FC236}">
                <a16:creationId xmlns:a16="http://schemas.microsoft.com/office/drawing/2014/main" id="{AAB1DA9D-D61D-8974-9C92-BE2F9A439877}"/>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活用の到達レベル </a:t>
            </a:r>
            <a:r>
              <a:rPr lang="en-US" altLang="ja-JP" sz="2800" b="1" dirty="0"/>
              <a:t>(1/2)</a:t>
            </a:r>
            <a:endParaRPr lang="en-US" sz="2800" b="1" dirty="0"/>
          </a:p>
        </p:txBody>
      </p:sp>
      <p:sp>
        <p:nvSpPr>
          <p:cNvPr id="8" name="Oval 20">
            <a:extLst>
              <a:ext uri="{FF2B5EF4-FFF2-40B4-BE49-F238E27FC236}">
                <a16:creationId xmlns:a16="http://schemas.microsoft.com/office/drawing/2014/main" id="{E3CCD63C-74AA-AFF1-EF7E-401CD51A752B}"/>
              </a:ext>
            </a:extLst>
          </p:cNvPr>
          <p:cNvSpPr>
            <a:spLocks noChangeAspect="1" noChangeArrowheads="1"/>
          </p:cNvSpPr>
          <p:nvPr/>
        </p:nvSpPr>
        <p:spPr bwMode="gray">
          <a:xfrm>
            <a:off x="566487" y="292262"/>
            <a:ext cx="444395" cy="444395"/>
          </a:xfrm>
          <a:prstGeom prst="ellipse">
            <a:avLst/>
          </a:prstGeom>
          <a:solidFill>
            <a:srgbClr val="B94F4B"/>
          </a:solidFill>
          <a:ln w="9525"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bodyPr>
          <a:lstStyle/>
          <a:p>
            <a:pPr algn="ctr">
              <a:spcBef>
                <a:spcPts val="300"/>
              </a:spcBef>
              <a:buSzPct val="70000"/>
            </a:pPr>
            <a:r>
              <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grpSp>
        <p:nvGrpSpPr>
          <p:cNvPr id="22" name="Group 21">
            <a:extLst>
              <a:ext uri="{FF2B5EF4-FFF2-40B4-BE49-F238E27FC236}">
                <a16:creationId xmlns:a16="http://schemas.microsoft.com/office/drawing/2014/main" id="{66720B02-880C-5561-9BD1-95FD2F075064}"/>
              </a:ext>
            </a:extLst>
          </p:cNvPr>
          <p:cNvGrpSpPr/>
          <p:nvPr/>
        </p:nvGrpSpPr>
        <p:grpSpPr>
          <a:xfrm>
            <a:off x="8448675" y="946150"/>
            <a:ext cx="3176839" cy="181222"/>
            <a:chOff x="8568192" y="758040"/>
            <a:chExt cx="3430178" cy="369332"/>
          </a:xfrm>
        </p:grpSpPr>
        <p:sp>
          <p:nvSpPr>
            <p:cNvPr id="23" name="正方形/長方形 18">
              <a:extLst>
                <a:ext uri="{FF2B5EF4-FFF2-40B4-BE49-F238E27FC236}">
                  <a16:creationId xmlns:a16="http://schemas.microsoft.com/office/drawing/2014/main" id="{C948ECB4-3D11-F64D-F521-14ECA4F58875}"/>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24" name="直線コネクタ 19">
              <a:extLst>
                <a:ext uri="{FF2B5EF4-FFF2-40B4-BE49-F238E27FC236}">
                  <a16:creationId xmlns:a16="http://schemas.microsoft.com/office/drawing/2014/main" id="{5FEF92B2-0814-20FD-4E98-9FFC881E2FB6}"/>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357D4F3-E560-2DAE-DAA6-5671BC874B2B}"/>
              </a:ext>
            </a:extLst>
          </p:cNvPr>
          <p:cNvGrpSpPr/>
          <p:nvPr/>
        </p:nvGrpSpPr>
        <p:grpSpPr>
          <a:xfrm>
            <a:off x="5988173" y="946150"/>
            <a:ext cx="2386747" cy="181222"/>
            <a:chOff x="5987201" y="758040"/>
            <a:chExt cx="2509937" cy="369332"/>
          </a:xfrm>
        </p:grpSpPr>
        <p:sp>
          <p:nvSpPr>
            <p:cNvPr id="27" name="正方形/長方形 22">
              <a:extLst>
                <a:ext uri="{FF2B5EF4-FFF2-40B4-BE49-F238E27FC236}">
                  <a16:creationId xmlns:a16="http://schemas.microsoft.com/office/drawing/2014/main" id="{395965CD-AA48-BE96-E350-1862C58B1109}"/>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28" name="直線コネクタ 23">
              <a:extLst>
                <a:ext uri="{FF2B5EF4-FFF2-40B4-BE49-F238E27FC236}">
                  <a16:creationId xmlns:a16="http://schemas.microsoft.com/office/drawing/2014/main" id="{F5B9E38D-E859-A331-751A-6A0396F4F518}"/>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23DAC2EB-98EB-0136-0AB8-503FE51A6BFD}"/>
              </a:ext>
            </a:extLst>
          </p:cNvPr>
          <p:cNvGrpSpPr/>
          <p:nvPr/>
        </p:nvGrpSpPr>
        <p:grpSpPr>
          <a:xfrm>
            <a:off x="4006421" y="946150"/>
            <a:ext cx="1908000" cy="181222"/>
            <a:chOff x="3998145" y="837304"/>
            <a:chExt cx="1908000" cy="369332"/>
          </a:xfrm>
        </p:grpSpPr>
        <p:sp>
          <p:nvSpPr>
            <p:cNvPr id="34" name="正方形/長方形 26">
              <a:extLst>
                <a:ext uri="{FF2B5EF4-FFF2-40B4-BE49-F238E27FC236}">
                  <a16:creationId xmlns:a16="http://schemas.microsoft.com/office/drawing/2014/main" id="{9F98D1B7-0481-6380-E225-8CACA5AFC4A9}"/>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35" name="直線コネクタ 27">
              <a:extLst>
                <a:ext uri="{FF2B5EF4-FFF2-40B4-BE49-F238E27FC236}">
                  <a16:creationId xmlns:a16="http://schemas.microsoft.com/office/drawing/2014/main" id="{671D0AFF-DA4A-39FC-68FC-5D390BEC110E}"/>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DED3ECB-AC9C-97D0-B0DE-7DCC4BB496FD}"/>
              </a:ext>
            </a:extLst>
          </p:cNvPr>
          <p:cNvGrpSpPr/>
          <p:nvPr/>
        </p:nvGrpSpPr>
        <p:grpSpPr>
          <a:xfrm>
            <a:off x="2024669" y="946150"/>
            <a:ext cx="1908000" cy="181222"/>
            <a:chOff x="2051616" y="837304"/>
            <a:chExt cx="1908000" cy="369332"/>
          </a:xfrm>
        </p:grpSpPr>
        <p:sp>
          <p:nvSpPr>
            <p:cNvPr id="38" name="正方形/長方形 30">
              <a:extLst>
                <a:ext uri="{FF2B5EF4-FFF2-40B4-BE49-F238E27FC236}">
                  <a16:creationId xmlns:a16="http://schemas.microsoft.com/office/drawing/2014/main" id="{DA66D9E8-79C5-8BC5-EA30-2DEB39D42E39}"/>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40" name="直線コネクタ 31">
              <a:extLst>
                <a:ext uri="{FF2B5EF4-FFF2-40B4-BE49-F238E27FC236}">
                  <a16:creationId xmlns:a16="http://schemas.microsoft.com/office/drawing/2014/main" id="{2A4A6928-3011-10F4-3242-77B52745285F}"/>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C42D1A0-8422-72CD-F1FD-AE3785FB186F}"/>
              </a:ext>
            </a:extLst>
          </p:cNvPr>
          <p:cNvGrpSpPr/>
          <p:nvPr/>
        </p:nvGrpSpPr>
        <p:grpSpPr>
          <a:xfrm>
            <a:off x="3969545" y="946151"/>
            <a:ext cx="4442251" cy="4023445"/>
            <a:chOff x="3969545" y="946151"/>
            <a:chExt cx="4442251" cy="5660389"/>
          </a:xfrm>
        </p:grpSpPr>
        <p:cxnSp>
          <p:nvCxnSpPr>
            <p:cNvPr id="42" name="Straight Connector 41">
              <a:extLst>
                <a:ext uri="{FF2B5EF4-FFF2-40B4-BE49-F238E27FC236}">
                  <a16:creationId xmlns:a16="http://schemas.microsoft.com/office/drawing/2014/main" id="{C49DCB88-28EF-8275-D053-CB8C78678DC4}"/>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D49282A-0C13-1419-0165-AED5A0BA44F7}"/>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9F5344-9DD0-9741-DF85-89CBC9FF984A}"/>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061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D4E9-C542-4BE7-553A-D4EE29BB5EB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4FCBD4C-B740-B4D3-14DF-D1719737F15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84FCBD4C-B740-B4D3-14DF-D1719737F1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正方形/長方形 234">
            <a:extLst>
              <a:ext uri="{FF2B5EF4-FFF2-40B4-BE49-F238E27FC236}">
                <a16:creationId xmlns:a16="http://schemas.microsoft.com/office/drawing/2014/main" id="{DBDE787B-5D7F-1B80-BD4E-C8AEE7FC5B30}"/>
              </a:ext>
            </a:extLst>
          </p:cNvPr>
          <p:cNvSpPr/>
          <p:nvPr/>
        </p:nvSpPr>
        <p:spPr>
          <a:xfrm>
            <a:off x="1956387" y="1193605"/>
            <a:ext cx="9669125" cy="176590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Tx/>
              <a:buNone/>
              <a:tabLst/>
              <a:defRPr/>
            </a:pPr>
            <a:endParaRPr kumimoji="0" lang="en-US" altLang="ja-JP"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7" name="正方形/長方形 46">
            <a:extLst>
              <a:ext uri="{FF2B5EF4-FFF2-40B4-BE49-F238E27FC236}">
                <a16:creationId xmlns:a16="http://schemas.microsoft.com/office/drawing/2014/main" id="{88D145E5-AECD-D7AF-4FBD-F16AD2FF2764}"/>
              </a:ext>
            </a:extLst>
          </p:cNvPr>
          <p:cNvSpPr/>
          <p:nvPr/>
        </p:nvSpPr>
        <p:spPr>
          <a:xfrm>
            <a:off x="8448675" y="1193605"/>
            <a:ext cx="3176839" cy="176590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さまざまな社会的な課題に対して、多くのデジタルツールやテクノロジーの中から解決に向けて最適な技術を選択できる。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また、それらの選択方法について他者を支援できる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 </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などの最新技術も含む</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の利用が社会課題の解決に対して果たす</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役割や、課題解決に向けて取るべき態度・アプローチについて理解している。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また、他者にそれらの態度やアプローチについて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説明し支援できる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8" name="正方形/長方形 47">
            <a:extLst>
              <a:ext uri="{FF2B5EF4-FFF2-40B4-BE49-F238E27FC236}">
                <a16:creationId xmlns:a16="http://schemas.microsoft.com/office/drawing/2014/main" id="{503C50DC-D4DA-CA30-EAC4-17FDF3E5D157}"/>
              </a:ext>
            </a:extLst>
          </p:cNvPr>
          <p:cNvSpPr/>
          <p:nvPr/>
        </p:nvSpPr>
        <p:spPr>
          <a:xfrm>
            <a:off x="5988173" y="1193605"/>
            <a:ext cx="2386747" cy="176590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デジタルツールやテクノロジーが社会のさまざまな課題を解決しうることを理解し、一般的な課題に対して必要となる技術を選択できる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デジタルツールやテクノロジーを社会課題解決のための手段として認識し、実際に課題解決に対して前向きに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取り組む姿勢を持つ</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9" name="正方形/長方形 48">
            <a:extLst>
              <a:ext uri="{FF2B5EF4-FFF2-40B4-BE49-F238E27FC236}">
                <a16:creationId xmlns:a16="http://schemas.microsoft.com/office/drawing/2014/main" id="{4AA4D9C8-A988-A997-9A7B-CD55D96382AA}"/>
              </a:ext>
            </a:extLst>
          </p:cNvPr>
          <p:cNvSpPr/>
          <p:nvPr/>
        </p:nvSpPr>
        <p:spPr>
          <a:xfrm>
            <a:off x="4006421" y="1193605"/>
            <a:ext cx="1908000" cy="176590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日常生活でのよくある課題を解決するために、一般的な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デジタルツールやテクノロジーを利用できる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日常生活でのよくある課題を、デジタルツールやテクノロジーを用いて、必要であれば他者と協力しながら解決しようと</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している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5" name="正方形/長方形 54">
            <a:extLst>
              <a:ext uri="{FF2B5EF4-FFF2-40B4-BE49-F238E27FC236}">
                <a16:creationId xmlns:a16="http://schemas.microsoft.com/office/drawing/2014/main" id="{0ACC39F6-613B-6BD0-45BB-1B713DD10880}"/>
              </a:ext>
            </a:extLst>
          </p:cNvPr>
          <p:cNvSpPr/>
          <p:nvPr/>
        </p:nvSpPr>
        <p:spPr>
          <a:xfrm>
            <a:off x="2024669" y="1193605"/>
            <a:ext cx="1908000" cy="1765906"/>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他者の助けがあれば、社会的・実践的な課題を解決し、</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新しい知識の創造やプロセスの革新につながる簡単な</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デジタルツールやテクノロジーを利用できる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他者の助けがあれば、社会的問題や実践的な問題の解決にデジタル技術を用いることに前向きになれる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1" name="正方形/長方形 50">
            <a:extLst>
              <a:ext uri="{FF2B5EF4-FFF2-40B4-BE49-F238E27FC236}">
                <a16:creationId xmlns:a16="http://schemas.microsoft.com/office/drawing/2014/main" id="{879AC1F9-421C-FFDE-B2E4-AF9BFD3296D0}"/>
              </a:ext>
            </a:extLst>
          </p:cNvPr>
          <p:cNvSpPr/>
          <p:nvPr/>
        </p:nvSpPr>
        <p:spPr>
          <a:xfrm>
            <a:off x="566487" y="1193605"/>
            <a:ext cx="1389900" cy="1765906"/>
          </a:xfrm>
          <a:prstGeom prst="rect">
            <a:avLst/>
          </a:prstGeom>
          <a:solidFill>
            <a:srgbClr val="F1DCDB"/>
          </a:solidFill>
          <a:ln w="12700" cap="flat" cmpd="sng" algn="ctr">
            <a:noFill/>
            <a:prstDash val="solid"/>
            <a:miter lim="800000"/>
          </a:ln>
          <a:effectLst/>
          <a:extLst>
            <a:ext uri="{91240B29-F687-4F45-9708-019B960494DF}">
              <a14:hiddenLine xmlns:a14="http://schemas.microsoft.com/office/drawing/2010/main" w="12700" cap="flat" cmpd="sng" algn="ctr">
                <a:solidFill>
                  <a:srgbClr val="B94F4B"/>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デジタル技術を使って、自分や社会の問題を解決する方法を学ぶ</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3" name="楕円 52">
            <a:extLst>
              <a:ext uri="{FF2B5EF4-FFF2-40B4-BE49-F238E27FC236}">
                <a16:creationId xmlns:a16="http://schemas.microsoft.com/office/drawing/2014/main" id="{E8C4FF03-98F9-369D-4AA1-CAB0928348F5}"/>
              </a:ext>
            </a:extLst>
          </p:cNvPr>
          <p:cNvSpPr/>
          <p:nvPr/>
        </p:nvSpPr>
        <p:spPr bwMode="gray">
          <a:xfrm>
            <a:off x="566487" y="1193604"/>
            <a:ext cx="345954" cy="224738"/>
          </a:xfrm>
          <a:prstGeom prst="ellipse">
            <a:avLst/>
          </a:prstGeom>
          <a:solidFill>
            <a:srgbClr val="B94F4B"/>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B94F4B"/>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e-3</a:t>
            </a:r>
          </a:p>
        </p:txBody>
      </p:sp>
      <p:sp>
        <p:nvSpPr>
          <p:cNvPr id="28" name="正方形/長方形 234">
            <a:extLst>
              <a:ext uri="{FF2B5EF4-FFF2-40B4-BE49-F238E27FC236}">
                <a16:creationId xmlns:a16="http://schemas.microsoft.com/office/drawing/2014/main" id="{CED23707-7EEA-DC72-7C0F-0E89F9D81992}"/>
              </a:ext>
            </a:extLst>
          </p:cNvPr>
          <p:cNvSpPr/>
          <p:nvPr/>
        </p:nvSpPr>
        <p:spPr>
          <a:xfrm>
            <a:off x="1956387" y="3063066"/>
            <a:ext cx="9669125" cy="255216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18000" rIns="923" bIns="0" rtlCol="0" anchor="ctr" anchorCtr="0">
            <a:noAutofit/>
          </a:bodyPr>
          <a:lstStyle/>
          <a:p>
            <a:pPr marL="142875" marR="0" lvl="0" indent="-142875" defTabSz="914400" rtl="0" eaLnBrk="1" fontAlgn="auto" latinLnBrk="0" hangingPunct="1">
              <a:spcBef>
                <a:spcPts val="600"/>
              </a:spcBef>
              <a:buClrTx/>
              <a:buSzPct val="70000"/>
              <a:buFontTx/>
              <a:buNone/>
              <a:tabLst/>
              <a:defRPr/>
            </a:pPr>
            <a:endParaRPr kumimoji="0" lang="en-US" altLang="ja-JP" sz="105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6" name="正方形/長方形 55">
            <a:extLst>
              <a:ext uri="{FF2B5EF4-FFF2-40B4-BE49-F238E27FC236}">
                <a16:creationId xmlns:a16="http://schemas.microsoft.com/office/drawing/2014/main" id="{8E6E955D-43D2-D9F0-AED7-90D37BAEECF0}"/>
              </a:ext>
            </a:extLst>
          </p:cNvPr>
          <p:cNvSpPr/>
          <p:nvPr/>
        </p:nvSpPr>
        <p:spPr>
          <a:xfrm>
            <a:off x="8448675" y="3063066"/>
            <a:ext cx="3176839" cy="255216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デジタルリテラシーを維持・向上させることの必要性やその意義、デジタルリテラシーの不足によって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生じる困難などについて網羅的に理解しており、</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自らのデジタルリテラシーのレベルを定期的に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振り返り、向上させる取り組みを行なっている。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また、これらの方法について他者を支援し、他者の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デジタルリテラシー課題の把握や向上をサポート</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をはじめとするテクノロジーの発展について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継続的に知識を更新しており、その社会の影響に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ついて網羅的に理解している。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さらに生涯にわたって知識を更新していくことに</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対して前向きである。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また、他者に対してデジタルの進化に合わせて知識の更新が必要となる箇所を支援できる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7" name="正方形/長方形 56">
            <a:extLst>
              <a:ext uri="{FF2B5EF4-FFF2-40B4-BE49-F238E27FC236}">
                <a16:creationId xmlns:a16="http://schemas.microsoft.com/office/drawing/2014/main" id="{65AB5208-6CB9-546D-26FA-B9A9E2388871}"/>
              </a:ext>
            </a:extLst>
          </p:cNvPr>
          <p:cNvSpPr/>
          <p:nvPr/>
        </p:nvSpPr>
        <p:spPr>
          <a:xfrm>
            <a:off x="5988173" y="3063066"/>
            <a:ext cx="2386747" cy="255216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デジタルリテラシーを維持・向上させることの必要性とその意義について</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基本的な内容を理解しており、必要に応じて自らのリテラシーを評価しフィードバックを得ることに前向きである。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また他者のデジタルリテラシーの向上を前向きに支援する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をはじめとしたテクノロジーの発展と社会への影響について基本的な内容を理解し、自らのリテラシーが必要な箇所を把握している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8" name="正方形/長方形 57">
            <a:extLst>
              <a:ext uri="{FF2B5EF4-FFF2-40B4-BE49-F238E27FC236}">
                <a16:creationId xmlns:a16="http://schemas.microsoft.com/office/drawing/2014/main" id="{C93B98B0-946C-AB2A-05F8-6C64447D34FE}"/>
              </a:ext>
            </a:extLst>
          </p:cNvPr>
          <p:cNvSpPr/>
          <p:nvPr/>
        </p:nvSpPr>
        <p:spPr>
          <a:xfrm>
            <a:off x="4006421" y="3063066"/>
            <a:ext cx="1908000" cy="255216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日常生活の中で必要があれば自らのデジタルリテラシーを振り返り、向上が必要な箇所を認識できる。</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また、簡単な方法であれば</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自ら知識を更新できる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などテクノロジーの進化について部分的に理解しており、日常生活に必要な範囲で</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簡単な方法であれば自らの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知識を更新できる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0" name="正方形/長方形 59">
            <a:extLst>
              <a:ext uri="{FF2B5EF4-FFF2-40B4-BE49-F238E27FC236}">
                <a16:creationId xmlns:a16="http://schemas.microsoft.com/office/drawing/2014/main" id="{F8EA8825-D704-5730-FCD8-B76E92438F14}"/>
              </a:ext>
            </a:extLst>
          </p:cNvPr>
          <p:cNvSpPr/>
          <p:nvPr/>
        </p:nvSpPr>
        <p:spPr>
          <a:xfrm>
            <a:off x="2024669" y="3063066"/>
            <a:ext cx="1908000" cy="255216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EE89A"/>
                </a:solidFill>
              </a14:hiddenFill>
            </a:ext>
            <a:ext uri="{91240B29-F687-4F45-9708-019B960494DF}">
              <a14:hiddenLine xmlns:a14="http://schemas.microsoft.com/office/drawing/2010/main" w="12700" cap="flat" cmpd="sng" algn="ctr">
                <a:solidFill>
                  <a:srgbClr val="E71C57"/>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23" tIns="18000" rIns="0" bIns="0" rtlCol="0" anchor="t" anchorCtr="0">
            <a:noAutofit/>
          </a:bodyPr>
          <a:lstStyle/>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他者の助けがあれば、自らのデジタルリテラシーの向上や知識の更新が必要な箇所を</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認識できる</a:t>
            </a:r>
            <a:endPar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42875" marR="0" lvl="1" indent="-142875" algn="l" defTabSz="914400" rtl="0" eaLnBrk="1" fontAlgn="auto" latinLnBrk="0" hangingPunct="1">
              <a:lnSpc>
                <a:spcPct val="100000"/>
              </a:lnSpc>
              <a:spcBef>
                <a:spcPts val="600"/>
              </a:spcBef>
              <a:buClr>
                <a:srgbClr val="B94F4B"/>
              </a:buClr>
              <a:buSzPct val="70000"/>
              <a:buFont typeface="BIZ UDPゴシック" panose="020B0400000000000000" pitchFamily="50" charset="-128"/>
              <a:buChar char="●"/>
              <a:tabLst/>
              <a:defRPr/>
            </a:pP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他者の助けがあれば、</a:t>
            </a:r>
            <a: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はじめとしたテクノロジーの</a:t>
            </a:r>
            <a:br>
              <a:rPr kumimoji="0" lang="en-US" altLang="ja-JP"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進化に伴って新しく学ぶべき内容を理解できる</a:t>
            </a:r>
            <a:endParaRPr kumimoji="0" lang="en-US" sz="1050" b="0" i="0" u="none" strike="noStrike" kern="1200" cap="none" spc="0" normalizeH="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2" name="正方形/長方形 51">
            <a:extLst>
              <a:ext uri="{FF2B5EF4-FFF2-40B4-BE49-F238E27FC236}">
                <a16:creationId xmlns:a16="http://schemas.microsoft.com/office/drawing/2014/main" id="{B4885133-51B8-1BF0-EDFE-5A39C1ADE452}"/>
              </a:ext>
            </a:extLst>
          </p:cNvPr>
          <p:cNvSpPr/>
          <p:nvPr/>
        </p:nvSpPr>
        <p:spPr>
          <a:xfrm>
            <a:off x="566487" y="3063066"/>
            <a:ext cx="1389900" cy="2552169"/>
          </a:xfrm>
          <a:prstGeom prst="rect">
            <a:avLst/>
          </a:prstGeom>
          <a:solidFill>
            <a:srgbClr val="F1DCDB"/>
          </a:solidFill>
          <a:ln w="12700" cap="flat" cmpd="sng" algn="ctr">
            <a:noFill/>
            <a:prstDash val="solid"/>
            <a:miter lim="800000"/>
          </a:ln>
          <a:effectLst/>
          <a:extLst>
            <a:ext uri="{91240B29-F687-4F45-9708-019B960494DF}">
              <a14:hiddenLine xmlns:a14="http://schemas.microsoft.com/office/drawing/2010/main" w="12700" cap="flat" cmpd="sng" algn="ctr">
                <a:solidFill>
                  <a:srgbClr val="B94F4B"/>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36000" tIns="270000" rIns="36000" bIns="36000" rtlCol="0" anchor="t" anchorCtr="0">
            <a:noAutofit/>
          </a:bodyPr>
          <a:lstStyle/>
          <a:p>
            <a:pPr>
              <a:spcBef>
                <a:spcPts val="300"/>
              </a:spcBef>
              <a:buClr>
                <a:srgbClr val="5BACC7"/>
              </a:buClr>
              <a:buSzPct val="70000"/>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自分や周りの人のデジタル技術を</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使う力を見直し、</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さらに良くする</a:t>
            </a:r>
            <a:br>
              <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方法を考える</a:t>
            </a:r>
            <a:endParaRPr kumimoji="1" lang="en-US" sz="1200" dirty="0">
              <a:solidFill>
                <a:sysClr val="windowText" lastClr="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4" name="楕円 53">
            <a:extLst>
              <a:ext uri="{FF2B5EF4-FFF2-40B4-BE49-F238E27FC236}">
                <a16:creationId xmlns:a16="http://schemas.microsoft.com/office/drawing/2014/main" id="{1352FF22-931D-0AA6-D722-41C0B80D0E9A}"/>
              </a:ext>
            </a:extLst>
          </p:cNvPr>
          <p:cNvSpPr/>
          <p:nvPr/>
        </p:nvSpPr>
        <p:spPr bwMode="gray">
          <a:xfrm>
            <a:off x="566487" y="3063066"/>
            <a:ext cx="345954" cy="224738"/>
          </a:xfrm>
          <a:prstGeom prst="ellipse">
            <a:avLst/>
          </a:prstGeom>
          <a:solidFill>
            <a:srgbClr val="B94F4B"/>
          </a:solidFill>
          <a:ln w="12700" cap="flat" cmpd="sng" algn="ctr">
            <a:solidFill>
              <a:srgbClr val="FFFFFF"/>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923" tIns="923" rIns="923"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
                <a:srgbClr val="B94F4B"/>
              </a:buClr>
              <a:buSzPct val="70000"/>
              <a:buFontTx/>
              <a:buNone/>
              <a:tabLst/>
              <a:defRPr/>
            </a:pPr>
            <a:r>
              <a:rPr kumimoji="1" lang="en-US" sz="1050" b="0" i="0" u="none" strike="noStrike" kern="1200" cap="none" spc="0" normalizeH="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e-4</a:t>
            </a:r>
          </a:p>
        </p:txBody>
      </p:sp>
      <p:sp>
        <p:nvSpPr>
          <p:cNvPr id="18" name="タイトル 2">
            <a:extLst>
              <a:ext uri="{FF2B5EF4-FFF2-40B4-BE49-F238E27FC236}">
                <a16:creationId xmlns:a16="http://schemas.microsoft.com/office/drawing/2014/main" id="{95803B8B-92B0-4B56-CD99-695D069443D8}"/>
              </a:ext>
            </a:extLst>
          </p:cNvPr>
          <p:cNvSpPr>
            <a:spLocks noGrp="1"/>
          </p:cNvSpPr>
          <p:nvPr>
            <p:ph type="title"/>
          </p:nvPr>
        </p:nvSpPr>
        <p:spPr>
          <a:xfrm>
            <a:off x="566487" y="302026"/>
            <a:ext cx="11059026" cy="369332"/>
          </a:xfrm>
        </p:spPr>
        <p:txBody>
          <a:bodyPr vert="horz"/>
          <a:lstStyle/>
          <a:p>
            <a:pPr marL="514350">
              <a:spcBef>
                <a:spcPts val="300"/>
              </a:spcBef>
              <a:buSzPct val="70000"/>
            </a:pPr>
            <a:r>
              <a:rPr lang="ja-JP" altLang="en-US" sz="2800" b="1" dirty="0"/>
              <a:t>活用の到達レベル </a:t>
            </a:r>
            <a:r>
              <a:rPr lang="en-US" altLang="ja-JP" sz="2800" b="1" dirty="0"/>
              <a:t>(2/2)</a:t>
            </a:r>
            <a:endParaRPr lang="en-US" sz="2800" b="1" dirty="0"/>
          </a:p>
        </p:txBody>
      </p:sp>
      <p:sp>
        <p:nvSpPr>
          <p:cNvPr id="5" name="Oval 20">
            <a:extLst>
              <a:ext uri="{FF2B5EF4-FFF2-40B4-BE49-F238E27FC236}">
                <a16:creationId xmlns:a16="http://schemas.microsoft.com/office/drawing/2014/main" id="{ED1CFA32-E35F-2109-2689-73FCBBEBABFF}"/>
              </a:ext>
            </a:extLst>
          </p:cNvPr>
          <p:cNvSpPr>
            <a:spLocks noChangeAspect="1" noChangeArrowheads="1"/>
          </p:cNvSpPr>
          <p:nvPr/>
        </p:nvSpPr>
        <p:spPr bwMode="gray">
          <a:xfrm>
            <a:off x="566487" y="292262"/>
            <a:ext cx="444395" cy="444395"/>
          </a:xfrm>
          <a:prstGeom prst="ellipse">
            <a:avLst/>
          </a:prstGeom>
          <a:solidFill>
            <a:srgbClr val="B94F4B"/>
          </a:solidFill>
          <a:ln w="9525"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bodyPr>
          <a:lstStyle/>
          <a:p>
            <a:pPr algn="ctr">
              <a:spcBef>
                <a:spcPts val="300"/>
              </a:spcBef>
              <a:buSzPct val="70000"/>
            </a:pPr>
            <a:r>
              <a:rPr lang="en-US" sz="2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e</a:t>
            </a:r>
            <a:endParaRPr lang="en-US" sz="2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7" name="Group 6">
            <a:extLst>
              <a:ext uri="{FF2B5EF4-FFF2-40B4-BE49-F238E27FC236}">
                <a16:creationId xmlns:a16="http://schemas.microsoft.com/office/drawing/2014/main" id="{B671938E-1CD4-DE1C-889C-9BE3768D1B5F}"/>
              </a:ext>
            </a:extLst>
          </p:cNvPr>
          <p:cNvGrpSpPr/>
          <p:nvPr/>
        </p:nvGrpSpPr>
        <p:grpSpPr>
          <a:xfrm>
            <a:off x="8448675" y="946150"/>
            <a:ext cx="3176839" cy="181222"/>
            <a:chOff x="8568192" y="758040"/>
            <a:chExt cx="3430178" cy="369332"/>
          </a:xfrm>
        </p:grpSpPr>
        <p:sp>
          <p:nvSpPr>
            <p:cNvPr id="8" name="正方形/長方形 18">
              <a:extLst>
                <a:ext uri="{FF2B5EF4-FFF2-40B4-BE49-F238E27FC236}">
                  <a16:creationId xmlns:a16="http://schemas.microsoft.com/office/drawing/2014/main" id="{90365E7E-6F74-E118-5B8B-3E6AF7068CBA}"/>
                </a:ext>
              </a:extLst>
            </p:cNvPr>
            <p:cNvSpPr/>
            <p:nvPr/>
          </p:nvSpPr>
          <p:spPr>
            <a:xfrm>
              <a:off x="8568192" y="758040"/>
              <a:ext cx="3430178"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他者をリード</a:t>
              </a:r>
            </a:p>
          </p:txBody>
        </p:sp>
        <p:cxnSp>
          <p:nvCxnSpPr>
            <p:cNvPr id="17" name="直線コネクタ 19">
              <a:extLst>
                <a:ext uri="{FF2B5EF4-FFF2-40B4-BE49-F238E27FC236}">
                  <a16:creationId xmlns:a16="http://schemas.microsoft.com/office/drawing/2014/main" id="{9CFF5ADD-A3BA-6784-097B-40F51AFE8A92}"/>
                </a:ext>
              </a:extLst>
            </p:cNvPr>
            <p:cNvCxnSpPr/>
            <p:nvPr/>
          </p:nvCxnSpPr>
          <p:spPr>
            <a:xfrm>
              <a:off x="8568192" y="1127372"/>
              <a:ext cx="3430178"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2EC74E5-B96A-98B7-1B11-B2DF9BCC97FB}"/>
              </a:ext>
            </a:extLst>
          </p:cNvPr>
          <p:cNvGrpSpPr/>
          <p:nvPr/>
        </p:nvGrpSpPr>
        <p:grpSpPr>
          <a:xfrm>
            <a:off x="5988173" y="946150"/>
            <a:ext cx="2386747" cy="181222"/>
            <a:chOff x="5987201" y="758040"/>
            <a:chExt cx="2509937" cy="369332"/>
          </a:xfrm>
        </p:grpSpPr>
        <p:sp>
          <p:nvSpPr>
            <p:cNvPr id="20" name="正方形/長方形 22">
              <a:extLst>
                <a:ext uri="{FF2B5EF4-FFF2-40B4-BE49-F238E27FC236}">
                  <a16:creationId xmlns:a16="http://schemas.microsoft.com/office/drawing/2014/main" id="{04430A6F-8768-00C4-B910-5F8C5A7297C5}"/>
                </a:ext>
              </a:extLst>
            </p:cNvPr>
            <p:cNvSpPr/>
            <p:nvPr/>
          </p:nvSpPr>
          <p:spPr>
            <a:xfrm>
              <a:off x="5987201" y="758040"/>
              <a:ext cx="2509937"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自律</a:t>
              </a:r>
            </a:p>
          </p:txBody>
        </p:sp>
        <p:cxnSp>
          <p:nvCxnSpPr>
            <p:cNvPr id="22" name="直線コネクタ 23">
              <a:extLst>
                <a:ext uri="{FF2B5EF4-FFF2-40B4-BE49-F238E27FC236}">
                  <a16:creationId xmlns:a16="http://schemas.microsoft.com/office/drawing/2014/main" id="{81ED6EBA-C768-CE07-C42C-D4859BA63933}"/>
                </a:ext>
              </a:extLst>
            </p:cNvPr>
            <p:cNvCxnSpPr/>
            <p:nvPr/>
          </p:nvCxnSpPr>
          <p:spPr>
            <a:xfrm>
              <a:off x="5987201" y="1127372"/>
              <a:ext cx="2509937"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EE4B2C4-F5F6-2477-8F49-FA31F0B652F4}"/>
              </a:ext>
            </a:extLst>
          </p:cNvPr>
          <p:cNvGrpSpPr/>
          <p:nvPr/>
        </p:nvGrpSpPr>
        <p:grpSpPr>
          <a:xfrm>
            <a:off x="4006421" y="946150"/>
            <a:ext cx="1908000" cy="181222"/>
            <a:chOff x="3998145" y="837304"/>
            <a:chExt cx="1908000" cy="369332"/>
          </a:xfrm>
        </p:grpSpPr>
        <p:sp>
          <p:nvSpPr>
            <p:cNvPr id="24" name="正方形/長方形 26">
              <a:extLst>
                <a:ext uri="{FF2B5EF4-FFF2-40B4-BE49-F238E27FC236}">
                  <a16:creationId xmlns:a16="http://schemas.microsoft.com/office/drawing/2014/main" id="{B4DAB807-AEF4-81E8-6AFE-D9080625145E}"/>
                </a:ext>
              </a:extLst>
            </p:cNvPr>
            <p:cNvSpPr/>
            <p:nvPr/>
          </p:nvSpPr>
          <p:spPr>
            <a:xfrm>
              <a:off x="3998145"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平常時は自律</a:t>
              </a:r>
            </a:p>
          </p:txBody>
        </p:sp>
        <p:cxnSp>
          <p:nvCxnSpPr>
            <p:cNvPr id="26" name="直線コネクタ 27">
              <a:extLst>
                <a:ext uri="{FF2B5EF4-FFF2-40B4-BE49-F238E27FC236}">
                  <a16:creationId xmlns:a16="http://schemas.microsoft.com/office/drawing/2014/main" id="{9D302A37-BD7A-21DD-EE19-66DA5A2BCCE4}"/>
                </a:ext>
              </a:extLst>
            </p:cNvPr>
            <p:cNvCxnSpPr/>
            <p:nvPr/>
          </p:nvCxnSpPr>
          <p:spPr>
            <a:xfrm>
              <a:off x="3998145"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B2F380C-DD63-4179-3ADB-F39E8E082041}"/>
              </a:ext>
            </a:extLst>
          </p:cNvPr>
          <p:cNvGrpSpPr/>
          <p:nvPr/>
        </p:nvGrpSpPr>
        <p:grpSpPr>
          <a:xfrm>
            <a:off x="2024669" y="946150"/>
            <a:ext cx="1908000" cy="181222"/>
            <a:chOff x="2051616" y="837304"/>
            <a:chExt cx="1908000" cy="369332"/>
          </a:xfrm>
        </p:grpSpPr>
        <p:sp>
          <p:nvSpPr>
            <p:cNvPr id="30" name="正方形/長方形 30">
              <a:extLst>
                <a:ext uri="{FF2B5EF4-FFF2-40B4-BE49-F238E27FC236}">
                  <a16:creationId xmlns:a16="http://schemas.microsoft.com/office/drawing/2014/main" id="{8686AECD-6E21-E968-D369-65BC6D775016}"/>
                </a:ext>
              </a:extLst>
            </p:cNvPr>
            <p:cNvSpPr/>
            <p:nvPr/>
          </p:nvSpPr>
          <p:spPr>
            <a:xfrm>
              <a:off x="2051616" y="837304"/>
              <a:ext cx="1908000" cy="369332"/>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oAutofit/>
            </a:bodyPr>
            <a:lstStyle/>
            <a:p>
              <a:pPr marL="0" marR="0" lvl="0" indent="0" algn="l" defTabSz="914400" rtl="0" eaLnBrk="1" fontAlgn="auto" latinLnBrk="0" hangingPunct="1">
                <a:lnSpc>
                  <a:spcPct val="100000"/>
                </a:lnSpc>
                <a:spcBef>
                  <a:spcPts val="300"/>
                </a:spcBef>
                <a:spcAft>
                  <a:spcPts val="0"/>
                </a:spcAft>
                <a:buClrTx/>
                <a:buSzPct val="70000"/>
                <a:buFontTx/>
                <a:buNone/>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他律</a:t>
              </a:r>
            </a:p>
          </p:txBody>
        </p:sp>
        <p:cxnSp>
          <p:nvCxnSpPr>
            <p:cNvPr id="31" name="直線コネクタ 31">
              <a:extLst>
                <a:ext uri="{FF2B5EF4-FFF2-40B4-BE49-F238E27FC236}">
                  <a16:creationId xmlns:a16="http://schemas.microsoft.com/office/drawing/2014/main" id="{A7C92F64-2378-50B5-A6C8-57935C1FDB3B}"/>
                </a:ext>
              </a:extLst>
            </p:cNvPr>
            <p:cNvCxnSpPr/>
            <p:nvPr/>
          </p:nvCxnSpPr>
          <p:spPr>
            <a:xfrm>
              <a:off x="2051616" y="1206636"/>
              <a:ext cx="1908000" cy="0"/>
            </a:xfrm>
            <a:prstGeom prst="line">
              <a:avLst/>
            </a:prstGeom>
            <a:ln w="6350" cap="flat" cmpd="sng" algn="ctr">
              <a:solidFill>
                <a:srgbClr val="9A9A9A"/>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D1ABF056-4056-F8C9-DB7D-D87D96BF1E56}"/>
              </a:ext>
            </a:extLst>
          </p:cNvPr>
          <p:cNvGrpSpPr/>
          <p:nvPr/>
        </p:nvGrpSpPr>
        <p:grpSpPr>
          <a:xfrm>
            <a:off x="3969545" y="946151"/>
            <a:ext cx="4442251" cy="4669084"/>
            <a:chOff x="3969545" y="946151"/>
            <a:chExt cx="4442251" cy="5660389"/>
          </a:xfrm>
        </p:grpSpPr>
        <p:cxnSp>
          <p:nvCxnSpPr>
            <p:cNvPr id="34" name="Straight Connector 33">
              <a:extLst>
                <a:ext uri="{FF2B5EF4-FFF2-40B4-BE49-F238E27FC236}">
                  <a16:creationId xmlns:a16="http://schemas.microsoft.com/office/drawing/2014/main" id="{E357EE53-1A9F-BE18-7E3A-7225FD64BC1B}"/>
                </a:ext>
              </a:extLst>
            </p:cNvPr>
            <p:cNvCxnSpPr/>
            <p:nvPr/>
          </p:nvCxnSpPr>
          <p:spPr>
            <a:xfrm>
              <a:off x="3969545"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8B5629-92F3-7E42-8D8B-E593C231A215}"/>
                </a:ext>
              </a:extLst>
            </p:cNvPr>
            <p:cNvCxnSpPr/>
            <p:nvPr/>
          </p:nvCxnSpPr>
          <p:spPr>
            <a:xfrm>
              <a:off x="5951297"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1692BC9-051F-5F79-20A9-513B5C91AF3B}"/>
                </a:ext>
              </a:extLst>
            </p:cNvPr>
            <p:cNvCxnSpPr/>
            <p:nvPr/>
          </p:nvCxnSpPr>
          <p:spPr>
            <a:xfrm>
              <a:off x="8411796" y="946151"/>
              <a:ext cx="0" cy="5660389"/>
            </a:xfrm>
            <a:prstGeom prst="line">
              <a:avLst/>
            </a:prstGeom>
            <a:ln w="63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624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F1FF-E34D-F0CF-57ED-92A156F7306E}"/>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20F68480-3032-F633-E5E2-1740D28859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20F68480-3032-F633-E5E2-1740D28859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21">
            <a:extLst>
              <a:ext uri="{FF2B5EF4-FFF2-40B4-BE49-F238E27FC236}">
                <a16:creationId xmlns:a16="http://schemas.microsoft.com/office/drawing/2014/main" id="{6DDDC5E1-C4C9-0221-F00D-F45FCE0754F7}"/>
              </a:ext>
            </a:extLst>
          </p:cNvPr>
          <p:cNvSpPr/>
          <p:nvPr/>
        </p:nvSpPr>
        <p:spPr>
          <a:xfrm>
            <a:off x="594494" y="1977825"/>
            <a:ext cx="10606915"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リテラシーの全体像（５つの能力領域）</a:t>
            </a:r>
          </a:p>
        </p:txBody>
      </p:sp>
      <p:sp>
        <p:nvSpPr>
          <p:cNvPr id="42" name="正方形/長方形 1">
            <a:extLst>
              <a:ext uri="{FF2B5EF4-FFF2-40B4-BE49-F238E27FC236}">
                <a16:creationId xmlns:a16="http://schemas.microsoft.com/office/drawing/2014/main" id="{65834428-07E0-B3A0-4C5F-AC08C427EB42}"/>
              </a:ext>
            </a:extLst>
          </p:cNvPr>
          <p:cNvSpPr/>
          <p:nvPr/>
        </p:nvSpPr>
        <p:spPr>
          <a:xfrm>
            <a:off x="594494" y="3790097"/>
            <a:ext cx="10606906" cy="783816"/>
          </a:xfrm>
          <a:prstGeom prst="roundRect">
            <a:avLst>
              <a:gd name="adj" fmla="val 13779"/>
            </a:avLst>
          </a:prstGeom>
          <a:solidFill>
            <a:srgbClr val="FF862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到達レベルの評価</a:t>
            </a:r>
          </a:p>
        </p:txBody>
      </p:sp>
      <p:sp>
        <p:nvSpPr>
          <p:cNvPr id="2" name="正方形/長方形 24">
            <a:extLst>
              <a:ext uri="{FF2B5EF4-FFF2-40B4-BE49-F238E27FC236}">
                <a16:creationId xmlns:a16="http://schemas.microsoft.com/office/drawing/2014/main" id="{800E659B-9064-1584-9C57-6DD9409B19EC}"/>
              </a:ext>
            </a:extLst>
          </p:cNvPr>
          <p:cNvSpPr/>
          <p:nvPr/>
        </p:nvSpPr>
        <p:spPr>
          <a:xfrm>
            <a:off x="594494" y="2883961"/>
            <a:ext cx="10606915"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marL="0" lvl="2"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リテラシーの２２の能力と到達レベル</a:t>
            </a:r>
            <a:endParaRPr kumimoji="1" lang="ja-JP"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209368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D03E-1987-B371-798D-CF5288B5FA1C}"/>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097F365-6263-448A-3E0A-BFBEAC3D1425}"/>
              </a:ext>
            </a:extLst>
          </p:cNvPr>
          <p:cNvGraphicFramePr>
            <a:graphicFrameLocks noChangeAspect="1"/>
          </p:cNvGraphicFramePr>
          <p:nvPr>
            <p:custDataLst>
              <p:tags r:id="rId1"/>
            </p:custDataLst>
            <p:extLst>
              <p:ext uri="{D42A27DB-BD31-4B8C-83A1-F6EECF244321}">
                <p14:modId xmlns:p14="http://schemas.microsoft.com/office/powerpoint/2010/main" val="1704729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A097F365-6263-448A-3E0A-BFBEAC3D14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正方形/長方形 22">
            <a:extLst>
              <a:ext uri="{FF2B5EF4-FFF2-40B4-BE49-F238E27FC236}">
                <a16:creationId xmlns:a16="http://schemas.microsoft.com/office/drawing/2014/main" id="{55D4D01B-73FB-2D7B-A63B-515A57AE78A6}"/>
              </a:ext>
            </a:extLst>
          </p:cNvPr>
          <p:cNvSpPr/>
          <p:nvPr/>
        </p:nvSpPr>
        <p:spPr>
          <a:xfrm>
            <a:off x="0" y="1304643"/>
            <a:ext cx="12192000" cy="4962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85"/>
            <a:endParaRPr kumimoji="1" lang="ja-JP" altLang="en-US">
              <a:solidFill>
                <a:prstClr val="white"/>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 name="Title 2">
            <a:extLst>
              <a:ext uri="{FF2B5EF4-FFF2-40B4-BE49-F238E27FC236}">
                <a16:creationId xmlns:a16="http://schemas.microsoft.com/office/drawing/2014/main" id="{B4363C14-EDF9-82D7-7F6D-519BDCFF65E8}"/>
              </a:ext>
            </a:extLst>
          </p:cNvPr>
          <p:cNvSpPr>
            <a:spLocks noGrp="1"/>
          </p:cNvSpPr>
          <p:nvPr>
            <p:ph type="title"/>
          </p:nvPr>
        </p:nvSpPr>
        <p:spPr>
          <a:xfrm>
            <a:off x="566487" y="302026"/>
            <a:ext cx="11059026" cy="369332"/>
          </a:xfrm>
        </p:spPr>
        <p:txBody>
          <a:bodyPr vert="horz"/>
          <a:lstStyle/>
          <a:p>
            <a:pPr defTabSz="914385"/>
            <a:r>
              <a:rPr kumimoji="1" lang="ja-JP" altLang="en-US" sz="2800" b="1" dirty="0"/>
              <a:t>到達レベルの確認</a:t>
            </a:r>
          </a:p>
        </p:txBody>
      </p:sp>
      <p:grpSp>
        <p:nvGrpSpPr>
          <p:cNvPr id="3" name="Group 2">
            <a:extLst>
              <a:ext uri="{FF2B5EF4-FFF2-40B4-BE49-F238E27FC236}">
                <a16:creationId xmlns:a16="http://schemas.microsoft.com/office/drawing/2014/main" id="{2C657A8F-A9AB-6931-2DCD-B1216E70E83D}"/>
              </a:ext>
            </a:extLst>
          </p:cNvPr>
          <p:cNvGrpSpPr/>
          <p:nvPr/>
        </p:nvGrpSpPr>
        <p:grpSpPr>
          <a:xfrm>
            <a:off x="566487" y="1804571"/>
            <a:ext cx="11059026" cy="1711936"/>
            <a:chOff x="566487" y="3558916"/>
            <a:chExt cx="11059026" cy="1711936"/>
          </a:xfrm>
        </p:grpSpPr>
        <p:sp>
          <p:nvSpPr>
            <p:cNvPr id="35" name="テキスト ボックス 23">
              <a:extLst>
                <a:ext uri="{FF2B5EF4-FFF2-40B4-BE49-F238E27FC236}">
                  <a16:creationId xmlns:a16="http://schemas.microsoft.com/office/drawing/2014/main" id="{325DB04B-32B3-8C42-751B-322FEAC0A0DE}"/>
                </a:ext>
              </a:extLst>
            </p:cNvPr>
            <p:cNvSpPr txBox="1"/>
            <p:nvPr/>
          </p:nvSpPr>
          <p:spPr>
            <a:xfrm>
              <a:off x="566487" y="4162856"/>
              <a:ext cx="11059026" cy="1107996"/>
            </a:xfrm>
            <a:prstGeom prst="rect">
              <a:avLst/>
            </a:prstGeom>
            <a:noFill/>
          </p:spPr>
          <p:txBody>
            <a:bodyPr wrap="square" lIns="0" tIns="0" rIns="0" bIns="0" rtlCol="0" anchor="t">
              <a:spAutoFit/>
            </a:bodyPr>
            <a:lstStyle/>
            <a:p>
              <a:pPr marL="0" lvl="1">
                <a:spcBef>
                  <a:spcPts val="600"/>
                </a:spcBef>
              </a:pP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到達レベルを測る確認項目は全部で</a:t>
              </a:r>
              <a:r>
                <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22</a:t>
              </a: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問あります。</a:t>
              </a:r>
              <a:br>
                <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b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事前に学習対象者などに対して確認シートと集計シートを配布し、</a:t>
              </a:r>
              <a:br>
                <a:rPr kumimoji="1" lang="en-US" altLang="ja-JP"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br>
              <a:r>
                <a:rPr kumimoji="1" lang="ja-JP" altLang="en-US" sz="2400" spc="67"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到達レベルを計測しましょう</a:t>
              </a:r>
            </a:p>
          </p:txBody>
        </p:sp>
        <p:sp>
          <p:nvSpPr>
            <p:cNvPr id="34" name="Rectangle: Rounded Corners 33">
              <a:hlinkClick r:id="rId6"/>
              <a:extLst>
                <a:ext uri="{FF2B5EF4-FFF2-40B4-BE49-F238E27FC236}">
                  <a16:creationId xmlns:a16="http://schemas.microsoft.com/office/drawing/2014/main" id="{33F0757E-11B0-3AA1-0B7B-D5037FE2E91D}"/>
                </a:ext>
              </a:extLst>
            </p:cNvPr>
            <p:cNvSpPr/>
            <p:nvPr/>
          </p:nvSpPr>
          <p:spPr>
            <a:xfrm>
              <a:off x="566487" y="3558916"/>
              <a:ext cx="1709988" cy="427730"/>
            </a:xfrm>
            <a:prstGeom prst="roundRect">
              <a:avLst>
                <a:gd name="adj" fmla="val 50000"/>
              </a:avLst>
            </a:prstGeom>
            <a:gradFill flip="none" rotWithShape="1">
              <a:gsLst>
                <a:gs pos="0">
                  <a:srgbClr val="FFB781"/>
                </a:gs>
                <a:gs pos="49000">
                  <a:srgbClr val="FF862C"/>
                </a:gs>
              </a:gsLst>
              <a:lin ang="2700000" scaled="1"/>
              <a:tileRect/>
            </a:gradFill>
            <a:ln w="44450" cap="flat" cmpd="sng" algn="ctr">
              <a:noFill/>
              <a:prstDash val="solid"/>
              <a:miter lim="800000"/>
            </a:ln>
            <a:effectLst>
              <a:outerShdw dist="50800" dir="2700000" algn="tl" rotWithShape="0">
                <a:srgbClr val="E26100"/>
              </a:outerShdw>
            </a:effectLst>
            <a:extLst>
              <a:ext uri="{91240B29-F687-4F45-9708-019B960494DF}">
                <a14:hiddenLine xmlns:a14="http://schemas.microsoft.com/office/drawing/2010/main" w="44450" cap="flat" cmpd="sng" algn="ctr">
                  <a:solidFill>
                    <a:srgbClr val="FF862C"/>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sz="2000" b="1"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概要</a:t>
              </a:r>
              <a:endParaRPr kumimoji="1" lang="en-US" sz="2000" b="1"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2" name="Group 1">
            <a:extLst>
              <a:ext uri="{FF2B5EF4-FFF2-40B4-BE49-F238E27FC236}">
                <a16:creationId xmlns:a16="http://schemas.microsoft.com/office/drawing/2014/main" id="{4E474327-85A8-7EE1-9928-8FB6ADA24380}"/>
              </a:ext>
            </a:extLst>
          </p:cNvPr>
          <p:cNvGrpSpPr/>
          <p:nvPr/>
        </p:nvGrpSpPr>
        <p:grpSpPr>
          <a:xfrm>
            <a:off x="566487" y="4055013"/>
            <a:ext cx="11059026" cy="1727939"/>
            <a:chOff x="566487" y="1804571"/>
            <a:chExt cx="11059026" cy="1727939"/>
          </a:xfrm>
        </p:grpSpPr>
        <p:sp>
          <p:nvSpPr>
            <p:cNvPr id="32" name="テキスト ボックス 23">
              <a:extLst>
                <a:ext uri="{FF2B5EF4-FFF2-40B4-BE49-F238E27FC236}">
                  <a16:creationId xmlns:a16="http://schemas.microsoft.com/office/drawing/2014/main" id="{320F85B1-A3A5-8084-3103-1BB374DB9020}"/>
                </a:ext>
              </a:extLst>
            </p:cNvPr>
            <p:cNvSpPr txBox="1"/>
            <p:nvPr/>
          </p:nvSpPr>
          <p:spPr>
            <a:xfrm>
              <a:off x="566487" y="2424514"/>
              <a:ext cx="11059026" cy="1107996"/>
            </a:xfrm>
            <a:prstGeom prst="rect">
              <a:avLst/>
            </a:prstGeom>
            <a:noFill/>
          </p:spPr>
          <p:txBody>
            <a:bodyPr wrap="square" lIns="0" tIns="0" rIns="0" bIns="0" rtlCol="0" anchor="t">
              <a:spAutoFit/>
            </a:bodyPr>
            <a:lstStyle/>
            <a:p>
              <a:pPr>
                <a:buFont typeface="Trebuchet MS" panose="020B0603020202020204" pitchFamily="34" charset="0"/>
                <a:buChar char="​"/>
              </a:pPr>
              <a:r>
                <a:rPr kumimoji="1" lang="ja-JP" altLang="en-US"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rPr>
                <a:t>以下の点を把握し、</a:t>
              </a: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より学習効果の高い講座の実施や、教材制作に活用ください</a:t>
              </a:r>
              <a:endParaRPr kumimoji="1" lang="en-US" altLang="ja-JP" sz="2400" dirty="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endParaRPr>
            </a:p>
            <a:p>
              <a:pPr marL="628650" lvl="1" indent="-342900" defTabSz="914385">
                <a:buClr>
                  <a:srgbClr val="FF862C"/>
                </a:buClr>
                <a:buFont typeface="Trebuchet MS" panose="020B0603020202020204" pitchFamily="34" charset="0"/>
                <a:buChar cha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学習対象者の現在のレベルは何か</a:t>
              </a:r>
            </a:p>
            <a:p>
              <a:pPr marL="628650" lvl="1" indent="-342900" defTabSz="914385">
                <a:buClr>
                  <a:srgbClr val="FF862C"/>
                </a:buClr>
                <a:buFont typeface="Trebuchet MS" panose="020B0603020202020204" pitchFamily="34" charset="0"/>
                <a:buChar cha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特にどの能力に不足があり、補うべきなのか</a:t>
              </a:r>
            </a:p>
          </p:txBody>
        </p:sp>
        <p:sp>
          <p:nvSpPr>
            <p:cNvPr id="33" name="Rectangle: Rounded Corners 32">
              <a:hlinkClick r:id="rId6"/>
              <a:extLst>
                <a:ext uri="{FF2B5EF4-FFF2-40B4-BE49-F238E27FC236}">
                  <a16:creationId xmlns:a16="http://schemas.microsoft.com/office/drawing/2014/main" id="{9C0144F4-89D5-0FC5-5B2F-E46CC50380D8}"/>
                </a:ext>
              </a:extLst>
            </p:cNvPr>
            <p:cNvSpPr/>
            <p:nvPr/>
          </p:nvSpPr>
          <p:spPr>
            <a:xfrm>
              <a:off x="566487" y="1804571"/>
              <a:ext cx="1709988" cy="427730"/>
            </a:xfrm>
            <a:prstGeom prst="roundRect">
              <a:avLst>
                <a:gd name="adj" fmla="val 50000"/>
              </a:avLst>
            </a:prstGeom>
            <a:gradFill flip="none" rotWithShape="1">
              <a:gsLst>
                <a:gs pos="0">
                  <a:srgbClr val="FFB781"/>
                </a:gs>
                <a:gs pos="49000">
                  <a:srgbClr val="FF862C"/>
                </a:gs>
              </a:gsLst>
              <a:lin ang="2700000" scaled="1"/>
              <a:tileRect/>
            </a:gradFill>
            <a:ln w="44450" cap="flat" cmpd="sng" algn="ctr">
              <a:noFill/>
              <a:prstDash val="solid"/>
              <a:miter lim="800000"/>
            </a:ln>
            <a:effectLst>
              <a:outerShdw dist="50800" dir="2700000" algn="tl" rotWithShape="0">
                <a:srgbClr val="E26100"/>
              </a:outerShdw>
            </a:effectLst>
            <a:extLst>
              <a:ext uri="{91240B29-F687-4F45-9708-019B960494DF}">
                <a14:hiddenLine xmlns:a14="http://schemas.microsoft.com/office/drawing/2010/main" w="44450" cap="flat" cmpd="sng" algn="ctr">
                  <a:solidFill>
                    <a:srgbClr val="FF862C"/>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ja-JP" altLang="en-US" sz="2000" b="1"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活用方法</a:t>
              </a:r>
              <a:endParaRPr kumimoji="1" lang="en-US" sz="2000" b="1"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Tree>
    <p:extLst>
      <p:ext uri="{BB962C8B-B14F-4D97-AF65-F5344CB8AC3E}">
        <p14:creationId xmlns:p14="http://schemas.microsoft.com/office/powerpoint/2010/main" val="129924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FCB-BCBF-CA88-A4FF-B2CD9E20AFC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D747496-B7FE-452C-1B16-DC63614456DE}"/>
              </a:ext>
            </a:extLst>
          </p:cNvPr>
          <p:cNvGraphicFramePr>
            <a:graphicFrameLocks noChangeAspect="1"/>
          </p:cNvGraphicFramePr>
          <p:nvPr>
            <p:custDataLst>
              <p:tags r:id="rId1"/>
            </p:custDataLst>
            <p:extLst>
              <p:ext uri="{D42A27DB-BD31-4B8C-83A1-F6EECF244321}">
                <p14:modId xmlns:p14="http://schemas.microsoft.com/office/powerpoint/2010/main" val="1316332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3" imgW="484" imgH="486" progId="TCLayout.ActiveDocument.1">
                  <p:embed/>
                </p:oleObj>
              </mc:Choice>
              <mc:Fallback>
                <p:oleObj name="think-cell Slide" r:id="rId53" imgW="484" imgH="486" progId="TCLayout.ActiveDocument.1">
                  <p:embed/>
                  <p:pic>
                    <p:nvPicPr>
                      <p:cNvPr id="5" name="think-cell data - do not delete" hidden="1">
                        <a:extLst>
                          <a:ext uri="{FF2B5EF4-FFF2-40B4-BE49-F238E27FC236}">
                            <a16:creationId xmlns:a16="http://schemas.microsoft.com/office/drawing/2014/main" id="{BD747496-B7FE-452C-1B16-DC63614456DE}"/>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18" name="Textfeld 1">
            <a:extLst>
              <a:ext uri="{FF2B5EF4-FFF2-40B4-BE49-F238E27FC236}">
                <a16:creationId xmlns:a16="http://schemas.microsoft.com/office/drawing/2014/main" id="{13D38385-2004-7ECD-1B23-6C91415250DE}"/>
              </a:ext>
            </a:extLst>
          </p:cNvPr>
          <p:cNvSpPr txBox="1"/>
          <p:nvPr>
            <p:custDataLst>
              <p:tags r:id="rId2"/>
            </p:custDataLst>
          </p:nvPr>
        </p:nvSpPr>
        <p:spPr>
          <a:xfrm>
            <a:off x="1665272" y="1427530"/>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フォルダやタグを使って文書、画像、動画などのデジタルコンテンツを整理し、後からすばやく見つける方法を知っている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 name="Textfeld 1">
            <a:extLst>
              <a:ext uri="{FF2B5EF4-FFF2-40B4-BE49-F238E27FC236}">
                <a16:creationId xmlns:a16="http://schemas.microsoft.com/office/drawing/2014/main" id="{FE26AE88-A87F-644B-B2A5-B3C3BE01A73E}"/>
              </a:ext>
            </a:extLst>
          </p:cNvPr>
          <p:cNvSpPr txBox="1"/>
          <p:nvPr>
            <p:custDataLst>
              <p:tags r:id="rId3"/>
            </p:custDataLst>
          </p:nvPr>
        </p:nvSpPr>
        <p:spPr>
          <a:xfrm>
            <a:off x="1665272" y="2676973"/>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自分のデバイスのエネルギー消費を減らす方法を知っている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設定の変更、アプリの終了、無線</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LAN</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をオフにするなど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2" name="Textfeld 1">
            <a:extLst>
              <a:ext uri="{FF2B5EF4-FFF2-40B4-BE49-F238E27FC236}">
                <a16:creationId xmlns:a16="http://schemas.microsoft.com/office/drawing/2014/main" id="{2EEB253D-3803-FE4A-D2D1-7D3D4F235F70}"/>
              </a:ext>
            </a:extLst>
          </p:cNvPr>
          <p:cNvSpPr txBox="1"/>
          <p:nvPr>
            <p:custDataLst>
              <p:tags r:id="rId4"/>
            </p:custDataLst>
          </p:nvPr>
        </p:nvSpPr>
        <p:spPr>
          <a:xfrm>
            <a:off x="1669707" y="5362781"/>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プログラミング言語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(Python</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Visual Basic</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Java</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は、デジタル機器にタスクを実行するための命令を与えるために使われることを知っている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8" name="Textfeld 1">
            <a:extLst>
              <a:ext uri="{FF2B5EF4-FFF2-40B4-BE49-F238E27FC236}">
                <a16:creationId xmlns:a16="http://schemas.microsoft.com/office/drawing/2014/main" id="{2470DB23-094A-5AB3-B538-AD3B0F036D23}"/>
              </a:ext>
            </a:extLst>
          </p:cNvPr>
          <p:cNvSpPr txBox="1"/>
          <p:nvPr>
            <p:custDataLst>
              <p:tags r:id="rId5"/>
            </p:custDataLst>
          </p:nvPr>
        </p:nvSpPr>
        <p:spPr>
          <a:xfrm>
            <a:off x="1669707" y="6362334"/>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デジタル世界の新しいトレンドについて知っており、それが私生活や仕事にどのような影響を与えるか知っている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1" name="Textfeld 1">
            <a:extLst>
              <a:ext uri="{FF2B5EF4-FFF2-40B4-BE49-F238E27FC236}">
                <a16:creationId xmlns:a16="http://schemas.microsoft.com/office/drawing/2014/main" id="{5FC9D7DD-30B4-A9B8-8091-09073A742EAE}"/>
              </a:ext>
            </a:extLst>
          </p:cNvPr>
          <p:cNvSpPr txBox="1"/>
          <p:nvPr>
            <p:custDataLst>
              <p:tags r:id="rId6"/>
            </p:custDataLst>
          </p:nvPr>
        </p:nvSpPr>
        <p:spPr>
          <a:xfrm>
            <a:off x="1665272" y="4176306"/>
            <a:ext cx="9960240" cy="378485"/>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自分のデジタル・アイデンティティとは、オンライン環境において自分を特定するすべてのものであることを知っている</a:t>
            </a:r>
            <a:b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ユーザー名、ソーシャルメディア上の「いいね！」や投稿、オンラインで署名した請願書など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54" name="直線コネクタ 9">
            <a:extLst>
              <a:ext uri="{FF2B5EF4-FFF2-40B4-BE49-F238E27FC236}">
                <a16:creationId xmlns:a16="http://schemas.microsoft.com/office/drawing/2014/main" id="{D2F450AB-3F6B-8D1D-C09C-A29B82C264E1}"/>
              </a:ext>
            </a:extLst>
          </p:cNvPr>
          <p:cNvCxnSpPr>
            <a:cxnSpLocks/>
          </p:cNvCxnSpPr>
          <p:nvPr/>
        </p:nvCxnSpPr>
        <p:spPr>
          <a:xfrm>
            <a:off x="566487" y="1648257"/>
            <a:ext cx="11059026" cy="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 name="タイトル 3">
            <a:extLst>
              <a:ext uri="{FF2B5EF4-FFF2-40B4-BE49-F238E27FC236}">
                <a16:creationId xmlns:a16="http://schemas.microsoft.com/office/drawing/2014/main" id="{C8948110-919C-E77E-6EB2-CC72ADC875A0}"/>
              </a:ext>
            </a:extLst>
          </p:cNvPr>
          <p:cNvSpPr>
            <a:spLocks noGrp="1"/>
          </p:cNvSpPr>
          <p:nvPr>
            <p:ph type="title"/>
          </p:nvPr>
        </p:nvSpPr>
        <p:spPr/>
        <p:txBody>
          <a:bodyPr vert="horz" wrap="square" lIns="0" tIns="0" rIns="0" bIns="0" rtlCol="0" anchor="t">
            <a:noAutofit/>
          </a:bodyPr>
          <a:lstStyle/>
          <a:p>
            <a:pPr defTabSz="914385"/>
            <a:r>
              <a:rPr lang="ja-JP" altLang="en-US" sz="2800" b="1" dirty="0"/>
              <a:t>到達レベルを測る確認項目 （</a:t>
            </a:r>
            <a:r>
              <a:rPr lang="en-US" altLang="ja-JP" sz="2800" b="1" dirty="0"/>
              <a:t>22</a:t>
            </a:r>
            <a:r>
              <a:rPr lang="ja-JP" altLang="en-US" sz="2800" b="1" dirty="0"/>
              <a:t>問）</a:t>
            </a:r>
          </a:p>
        </p:txBody>
      </p:sp>
      <p:sp>
        <p:nvSpPr>
          <p:cNvPr id="3" name="Rectangle 2">
            <a:extLst>
              <a:ext uri="{FF2B5EF4-FFF2-40B4-BE49-F238E27FC236}">
                <a16:creationId xmlns:a16="http://schemas.microsoft.com/office/drawing/2014/main" id="{B136DB72-241D-0329-6C41-84C90F76B252}"/>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Textfeld 1">
            <a:extLst>
              <a:ext uri="{FF2B5EF4-FFF2-40B4-BE49-F238E27FC236}">
                <a16:creationId xmlns:a16="http://schemas.microsoft.com/office/drawing/2014/main" id="{50CF9750-B651-D244-D2A2-107389BB593F}"/>
              </a:ext>
            </a:extLst>
          </p:cNvPr>
          <p:cNvSpPr txBox="1"/>
          <p:nvPr>
            <p:custDataLst>
              <p:tags r:id="rId7"/>
            </p:custDataLst>
          </p:nvPr>
        </p:nvSpPr>
        <p:spPr>
          <a:xfrm>
            <a:off x="1665272" y="927753"/>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検索エンジンを用いた情報検索やオンライン上の文書内を検索する状況において、必要な情報を素早く見つけるために、どのような単語を使えばよいか知っている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Textfeld 1">
            <a:extLst>
              <a:ext uri="{FF2B5EF4-FFF2-40B4-BE49-F238E27FC236}">
                <a16:creationId xmlns:a16="http://schemas.microsoft.com/office/drawing/2014/main" id="{0AD9E195-CAE8-4A71-EAF8-7D7CB89FCBD0}"/>
              </a:ext>
            </a:extLst>
          </p:cNvPr>
          <p:cNvSpPr txBox="1"/>
          <p:nvPr>
            <p:custDataLst>
              <p:tags r:id="rId8"/>
            </p:custDataLst>
          </p:nvPr>
        </p:nvSpPr>
        <p:spPr>
          <a:xfrm>
            <a:off x="1665272" y="1927308"/>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インターネット上の情報の中には、フェイクニュースをはじめとして事実に基づかない嘘や偽のものが含まれることを知っている。</a:t>
            </a:r>
            <a:endParaRPr kumimoji="0" lang="en-US" sz="11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 name="Textfeld 1">
            <a:extLst>
              <a:ext uri="{FF2B5EF4-FFF2-40B4-BE49-F238E27FC236}">
                <a16:creationId xmlns:a16="http://schemas.microsoft.com/office/drawing/2014/main" id="{C67365EE-19FB-1B83-4088-9275FC2819EB}"/>
              </a:ext>
            </a:extLst>
          </p:cNvPr>
          <p:cNvSpPr txBox="1"/>
          <p:nvPr>
            <p:custDataLst>
              <p:tags r:id="rId9"/>
            </p:custDataLst>
          </p:nvPr>
        </p:nvSpPr>
        <p:spPr>
          <a:xfrm>
            <a:off x="1665272" y="2177196"/>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他者の写真を公開・共有する前に、その人の許可を得るべきであることを認識している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Textfeld 1">
            <a:extLst>
              <a:ext uri="{FF2B5EF4-FFF2-40B4-BE49-F238E27FC236}">
                <a16:creationId xmlns:a16="http://schemas.microsoft.com/office/drawing/2014/main" id="{2BD5FBB6-3713-5461-B81C-57DA847B4797}"/>
              </a:ext>
            </a:extLst>
          </p:cNvPr>
          <p:cNvSpPr txBox="1"/>
          <p:nvPr>
            <p:custDataLst>
              <p:tags r:id="rId10"/>
            </p:custDataLst>
          </p:nvPr>
        </p:nvSpPr>
        <p:spPr>
          <a:xfrm>
            <a:off x="1665272" y="1177641"/>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オンラインで見つけた情報が信頼できるかどうか、批判的に確認できる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 name="Textfeld 1">
            <a:extLst>
              <a:ext uri="{FF2B5EF4-FFF2-40B4-BE49-F238E27FC236}">
                <a16:creationId xmlns:a16="http://schemas.microsoft.com/office/drawing/2014/main" id="{D24C639E-9873-2638-3749-BAC213D020FB}"/>
              </a:ext>
            </a:extLst>
          </p:cNvPr>
          <p:cNvSpPr txBox="1"/>
          <p:nvPr>
            <p:custDataLst>
              <p:tags r:id="rId11"/>
            </p:custDataLst>
          </p:nvPr>
        </p:nvSpPr>
        <p:spPr>
          <a:xfrm>
            <a:off x="1665272" y="1677420"/>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ソーシャルメディアを含むオンライン上で共有・表示するべきでない個人情報を理解している。</a:t>
            </a:r>
            <a:endParaRPr kumimoji="0" lang="en-US" sz="11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 name="Textfeld 1">
            <a:extLst>
              <a:ext uri="{FF2B5EF4-FFF2-40B4-BE49-F238E27FC236}">
                <a16:creationId xmlns:a16="http://schemas.microsoft.com/office/drawing/2014/main" id="{DCA3CFF7-D55A-8336-99B3-957B0AA518B4}"/>
              </a:ext>
            </a:extLst>
          </p:cNvPr>
          <p:cNvSpPr txBox="1"/>
          <p:nvPr>
            <p:custDataLst>
              <p:tags r:id="rId12"/>
            </p:custDataLst>
          </p:nvPr>
        </p:nvSpPr>
        <p:spPr>
          <a:xfrm>
            <a:off x="1665272" y="2427085"/>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デジタル機器に費やす時間を管理する必要があることを認識している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 name="Textfeld 1">
            <a:extLst>
              <a:ext uri="{FF2B5EF4-FFF2-40B4-BE49-F238E27FC236}">
                <a16:creationId xmlns:a16="http://schemas.microsoft.com/office/drawing/2014/main" id="{BD2A22FC-B12A-5EE3-B78B-E39C5F265689}"/>
              </a:ext>
            </a:extLst>
          </p:cNvPr>
          <p:cNvSpPr txBox="1"/>
          <p:nvPr>
            <p:custDataLst>
              <p:tags r:id="rId13"/>
            </p:custDataLst>
          </p:nvPr>
        </p:nvSpPr>
        <p:spPr>
          <a:xfrm>
            <a:off x="1665272" y="2926863"/>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状況に応じてどのコミュニケーションツールやサービス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電話、電子メール、ビデオ会議、テキストメッセージなど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を使うべきか知っている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 name="Textfeld 1">
            <a:extLst>
              <a:ext uri="{FF2B5EF4-FFF2-40B4-BE49-F238E27FC236}">
                <a16:creationId xmlns:a16="http://schemas.microsoft.com/office/drawing/2014/main" id="{B2F47D8D-682D-BCDD-2BBA-19D88B6B82FA}"/>
              </a:ext>
            </a:extLst>
          </p:cNvPr>
          <p:cNvSpPr txBox="1"/>
          <p:nvPr>
            <p:custDataLst>
              <p:tags r:id="rId14"/>
            </p:custDataLst>
          </p:nvPr>
        </p:nvSpPr>
        <p:spPr>
          <a:xfrm>
            <a:off x="1665272" y="3176751"/>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クラウドサービス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(Google Drive</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Dropbox</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OneDrive</a:t>
            </a:r>
            <a:r>
              <a:rPr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を使ってファイルを共有する方法を知っている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 name="Textfeld 1">
            <a:extLst>
              <a:ext uri="{FF2B5EF4-FFF2-40B4-BE49-F238E27FC236}">
                <a16:creationId xmlns:a16="http://schemas.microsoft.com/office/drawing/2014/main" id="{95EA61B9-7B2D-9C6F-6294-74E2329D8BED}"/>
              </a:ext>
            </a:extLst>
          </p:cNvPr>
          <p:cNvSpPr txBox="1"/>
          <p:nvPr>
            <p:custDataLst>
              <p:tags r:id="rId15"/>
            </p:custDataLst>
          </p:nvPr>
        </p:nvSpPr>
        <p:spPr>
          <a:xfrm>
            <a:off x="1665272" y="3426640"/>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オンラインで購入した商品やサービスの支払い方法を知っている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銀行振り込み、クレジットカード</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デビットカード、その他のオンライン決済システムを使用する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Textfeld 1">
            <a:extLst>
              <a:ext uri="{FF2B5EF4-FFF2-40B4-BE49-F238E27FC236}">
                <a16:creationId xmlns:a16="http://schemas.microsoft.com/office/drawing/2014/main" id="{86A8CD03-7DBC-AD93-6D36-88A32DB65F88}"/>
              </a:ext>
            </a:extLst>
          </p:cNvPr>
          <p:cNvSpPr txBox="1"/>
          <p:nvPr>
            <p:custDataLst>
              <p:tags r:id="rId16"/>
            </p:custDataLst>
          </p:nvPr>
        </p:nvSpPr>
        <p:spPr>
          <a:xfrm>
            <a:off x="1669707" y="4863004"/>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異なる種類のコンテンツ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例えばテキストと画像 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を組み合わせて新しいものを作る方法を知っている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0" name="Textfeld 1">
            <a:extLst>
              <a:ext uri="{FF2B5EF4-FFF2-40B4-BE49-F238E27FC236}">
                <a16:creationId xmlns:a16="http://schemas.microsoft.com/office/drawing/2014/main" id="{2A61A9BC-47CF-73AE-EFAF-CAE1C8B5EF7F}"/>
              </a:ext>
            </a:extLst>
          </p:cNvPr>
          <p:cNvSpPr txBox="1"/>
          <p:nvPr>
            <p:custDataLst>
              <p:tags r:id="rId17"/>
            </p:custDataLst>
          </p:nvPr>
        </p:nvSpPr>
        <p:spPr>
          <a:xfrm>
            <a:off x="1669707" y="5112892"/>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見つけたデジタルコンテンツの著作権やライセンスに関するルールを守るように注意している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8" name="Textfeld 1">
            <a:extLst>
              <a:ext uri="{FF2B5EF4-FFF2-40B4-BE49-F238E27FC236}">
                <a16:creationId xmlns:a16="http://schemas.microsoft.com/office/drawing/2014/main" id="{E5FE8402-9EFD-469D-06DD-827CD2DC48F8}"/>
              </a:ext>
            </a:extLst>
          </p:cNvPr>
          <p:cNvSpPr txBox="1"/>
          <p:nvPr>
            <p:custDataLst>
              <p:tags r:id="rId18"/>
            </p:custDataLst>
          </p:nvPr>
        </p:nvSpPr>
        <p:spPr>
          <a:xfrm>
            <a:off x="1669707" y="4613115"/>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デジタルテキストファイル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Word</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OpenDocument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Google Docs)</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の作成・編集方法を知っている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3" name="Textfeld 1">
            <a:extLst>
              <a:ext uri="{FF2B5EF4-FFF2-40B4-BE49-F238E27FC236}">
                <a16:creationId xmlns:a16="http://schemas.microsoft.com/office/drawing/2014/main" id="{063B5546-1F6D-BB85-6503-0BCFFB404AD9}"/>
              </a:ext>
            </a:extLst>
          </p:cNvPr>
          <p:cNvSpPr txBox="1"/>
          <p:nvPr>
            <p:custDataLst>
              <p:tags r:id="rId19"/>
            </p:custDataLst>
          </p:nvPr>
        </p:nvSpPr>
        <p:spPr>
          <a:xfrm>
            <a:off x="1669707" y="5612670"/>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最も一般的なデジタル機器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コンピュータ、タブレット、スマートフォン</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の主な機能を知っている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4" name="Textfeld 1">
            <a:extLst>
              <a:ext uri="{FF2B5EF4-FFF2-40B4-BE49-F238E27FC236}">
                <a16:creationId xmlns:a16="http://schemas.microsoft.com/office/drawing/2014/main" id="{289F3503-35B8-EFFD-5EBE-8585CA856F9E}"/>
              </a:ext>
            </a:extLst>
          </p:cNvPr>
          <p:cNvSpPr txBox="1"/>
          <p:nvPr>
            <p:custDataLst>
              <p:tags r:id="rId20"/>
            </p:custDataLst>
          </p:nvPr>
        </p:nvSpPr>
        <p:spPr>
          <a:xfrm>
            <a:off x="1669707" y="5862559"/>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デジタル機器がオンラインに接続できない理由を知っている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無線</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LAN</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のパスワードが間違っている、機内モードがオンになっているなど</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7" name="Textfeld 1">
            <a:extLst>
              <a:ext uri="{FF2B5EF4-FFF2-40B4-BE49-F238E27FC236}">
                <a16:creationId xmlns:a16="http://schemas.microsoft.com/office/drawing/2014/main" id="{7566EC8C-D4FB-1A35-60DB-1CDD910CC28B}"/>
              </a:ext>
            </a:extLst>
          </p:cNvPr>
          <p:cNvSpPr txBox="1"/>
          <p:nvPr>
            <p:custDataLst>
              <p:tags r:id="rId21"/>
            </p:custDataLst>
          </p:nvPr>
        </p:nvSpPr>
        <p:spPr>
          <a:xfrm>
            <a:off x="1669707" y="6112447"/>
            <a:ext cx="9955806"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デジタル技術が業務プロセスや製品を革新するための強力なツールとして使用できることを知っている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5" name="Textfeld 1">
            <a:extLst>
              <a:ext uri="{FF2B5EF4-FFF2-40B4-BE49-F238E27FC236}">
                <a16:creationId xmlns:a16="http://schemas.microsoft.com/office/drawing/2014/main" id="{1CD7F810-75B1-AF8A-72C2-CD8655797511}"/>
              </a:ext>
            </a:extLst>
          </p:cNvPr>
          <p:cNvSpPr txBox="1"/>
          <p:nvPr>
            <p:custDataLst>
              <p:tags r:id="rId22"/>
            </p:custDataLst>
          </p:nvPr>
        </p:nvSpPr>
        <p:spPr>
          <a:xfrm>
            <a:off x="1665272" y="3676529"/>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共有されたオンラインドキュメントを編集する方法を知っている</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Textfeld 1">
            <a:extLst>
              <a:ext uri="{FF2B5EF4-FFF2-40B4-BE49-F238E27FC236}">
                <a16:creationId xmlns:a16="http://schemas.microsoft.com/office/drawing/2014/main" id="{0579FDE3-AC66-5CE4-598B-65475A345DA8}"/>
              </a:ext>
            </a:extLst>
          </p:cNvPr>
          <p:cNvSpPr txBox="1"/>
          <p:nvPr>
            <p:custDataLst>
              <p:tags r:id="rId23"/>
            </p:custDataLst>
          </p:nvPr>
        </p:nvSpPr>
        <p:spPr>
          <a:xfrm>
            <a:off x="1665272" y="3926418"/>
            <a:ext cx="9960240" cy="191566"/>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状況に応じてオンライン上でどのように振る舞うべきか知っている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フォーマルかインフォーマルか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52" name="直線コネクタ 7">
            <a:extLst>
              <a:ext uri="{FF2B5EF4-FFF2-40B4-BE49-F238E27FC236}">
                <a16:creationId xmlns:a16="http://schemas.microsoft.com/office/drawing/2014/main" id="{894FA158-3EAC-6549-3C97-FDE079045828}"/>
              </a:ext>
            </a:extLst>
          </p:cNvPr>
          <p:cNvCxnSpPr>
            <a:cxnSpLocks/>
          </p:cNvCxnSpPr>
          <p:nvPr/>
        </p:nvCxnSpPr>
        <p:spPr>
          <a:xfrm>
            <a:off x="1279839" y="1148480"/>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直線コネクタ 8">
            <a:extLst>
              <a:ext uri="{FF2B5EF4-FFF2-40B4-BE49-F238E27FC236}">
                <a16:creationId xmlns:a16="http://schemas.microsoft.com/office/drawing/2014/main" id="{2466660D-757E-EA4A-195E-67112F3E06B1}"/>
              </a:ext>
            </a:extLst>
          </p:cNvPr>
          <p:cNvCxnSpPr>
            <a:cxnSpLocks/>
          </p:cNvCxnSpPr>
          <p:nvPr/>
        </p:nvCxnSpPr>
        <p:spPr>
          <a:xfrm>
            <a:off x="1279839" y="1398368"/>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直線コネクタ 14">
            <a:extLst>
              <a:ext uri="{FF2B5EF4-FFF2-40B4-BE49-F238E27FC236}">
                <a16:creationId xmlns:a16="http://schemas.microsoft.com/office/drawing/2014/main" id="{98A7BB7F-CA3F-6B69-5732-17843A2C77DE}"/>
              </a:ext>
            </a:extLst>
          </p:cNvPr>
          <p:cNvCxnSpPr>
            <a:cxnSpLocks/>
          </p:cNvCxnSpPr>
          <p:nvPr/>
        </p:nvCxnSpPr>
        <p:spPr>
          <a:xfrm>
            <a:off x="1279839" y="2148035"/>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5" name="直線コネクタ 13">
            <a:extLst>
              <a:ext uri="{FF2B5EF4-FFF2-40B4-BE49-F238E27FC236}">
                <a16:creationId xmlns:a16="http://schemas.microsoft.com/office/drawing/2014/main" id="{9B61D704-1574-8FCD-D0DC-3465C7770FCF}"/>
              </a:ext>
            </a:extLst>
          </p:cNvPr>
          <p:cNvCxnSpPr>
            <a:cxnSpLocks/>
          </p:cNvCxnSpPr>
          <p:nvPr/>
        </p:nvCxnSpPr>
        <p:spPr>
          <a:xfrm>
            <a:off x="1279839" y="1898147"/>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直線コネクタ 15">
            <a:extLst>
              <a:ext uri="{FF2B5EF4-FFF2-40B4-BE49-F238E27FC236}">
                <a16:creationId xmlns:a16="http://schemas.microsoft.com/office/drawing/2014/main" id="{CF515C8C-E775-6037-AAEF-108327564051}"/>
              </a:ext>
            </a:extLst>
          </p:cNvPr>
          <p:cNvCxnSpPr>
            <a:cxnSpLocks/>
          </p:cNvCxnSpPr>
          <p:nvPr/>
        </p:nvCxnSpPr>
        <p:spPr>
          <a:xfrm>
            <a:off x="1279839" y="2397923"/>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直線コネクタ 16">
            <a:extLst>
              <a:ext uri="{FF2B5EF4-FFF2-40B4-BE49-F238E27FC236}">
                <a16:creationId xmlns:a16="http://schemas.microsoft.com/office/drawing/2014/main" id="{05DE2F5A-F4DF-2EC8-DC0A-3D53682633A5}"/>
              </a:ext>
            </a:extLst>
          </p:cNvPr>
          <p:cNvCxnSpPr>
            <a:cxnSpLocks/>
          </p:cNvCxnSpPr>
          <p:nvPr/>
        </p:nvCxnSpPr>
        <p:spPr>
          <a:xfrm>
            <a:off x="1279839" y="2647812"/>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8" name="直線コネクタ 18">
            <a:extLst>
              <a:ext uri="{FF2B5EF4-FFF2-40B4-BE49-F238E27FC236}">
                <a16:creationId xmlns:a16="http://schemas.microsoft.com/office/drawing/2014/main" id="{E507C345-C5E2-75CC-C9FD-7A99F8866DF3}"/>
              </a:ext>
            </a:extLst>
          </p:cNvPr>
          <p:cNvCxnSpPr>
            <a:cxnSpLocks/>
          </p:cNvCxnSpPr>
          <p:nvPr/>
        </p:nvCxnSpPr>
        <p:spPr>
          <a:xfrm>
            <a:off x="1279839" y="3147590"/>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9" name="直線コネクタ 19">
            <a:extLst>
              <a:ext uri="{FF2B5EF4-FFF2-40B4-BE49-F238E27FC236}">
                <a16:creationId xmlns:a16="http://schemas.microsoft.com/office/drawing/2014/main" id="{084DB98C-D033-40A4-D8AF-E6C3ADC923E6}"/>
              </a:ext>
            </a:extLst>
          </p:cNvPr>
          <p:cNvCxnSpPr>
            <a:cxnSpLocks/>
          </p:cNvCxnSpPr>
          <p:nvPr/>
        </p:nvCxnSpPr>
        <p:spPr>
          <a:xfrm>
            <a:off x="1279839" y="3397478"/>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1" name="直線コネクタ 23">
            <a:extLst>
              <a:ext uri="{FF2B5EF4-FFF2-40B4-BE49-F238E27FC236}">
                <a16:creationId xmlns:a16="http://schemas.microsoft.com/office/drawing/2014/main" id="{AF54384C-CF55-CA61-7A5A-72E527AE6A0D}"/>
              </a:ext>
            </a:extLst>
          </p:cNvPr>
          <p:cNvCxnSpPr>
            <a:cxnSpLocks/>
          </p:cNvCxnSpPr>
          <p:nvPr/>
        </p:nvCxnSpPr>
        <p:spPr>
          <a:xfrm>
            <a:off x="1279839" y="4833842"/>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2" name="直線コネクタ 24">
            <a:extLst>
              <a:ext uri="{FF2B5EF4-FFF2-40B4-BE49-F238E27FC236}">
                <a16:creationId xmlns:a16="http://schemas.microsoft.com/office/drawing/2014/main" id="{9AD480D4-5567-4781-9E22-BCBA5A55ACA4}"/>
              </a:ext>
            </a:extLst>
          </p:cNvPr>
          <p:cNvCxnSpPr>
            <a:cxnSpLocks/>
          </p:cNvCxnSpPr>
          <p:nvPr/>
        </p:nvCxnSpPr>
        <p:spPr>
          <a:xfrm>
            <a:off x="1279839" y="5083731"/>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3" name="直線コネクタ 25">
            <a:extLst>
              <a:ext uri="{FF2B5EF4-FFF2-40B4-BE49-F238E27FC236}">
                <a16:creationId xmlns:a16="http://schemas.microsoft.com/office/drawing/2014/main" id="{A6D88D60-D11E-9B50-7D92-D0F97BDB9555}"/>
              </a:ext>
            </a:extLst>
          </p:cNvPr>
          <p:cNvCxnSpPr>
            <a:cxnSpLocks/>
          </p:cNvCxnSpPr>
          <p:nvPr/>
        </p:nvCxnSpPr>
        <p:spPr>
          <a:xfrm>
            <a:off x="1279839" y="5333619"/>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4" name="直線コネクタ 26">
            <a:extLst>
              <a:ext uri="{FF2B5EF4-FFF2-40B4-BE49-F238E27FC236}">
                <a16:creationId xmlns:a16="http://schemas.microsoft.com/office/drawing/2014/main" id="{464C04D8-63D9-0BAA-FE37-1D696B62E8F8}"/>
              </a:ext>
            </a:extLst>
          </p:cNvPr>
          <p:cNvCxnSpPr>
            <a:cxnSpLocks/>
          </p:cNvCxnSpPr>
          <p:nvPr/>
        </p:nvCxnSpPr>
        <p:spPr>
          <a:xfrm>
            <a:off x="1279839" y="5833397"/>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5" name="直線コネクタ 27">
            <a:extLst>
              <a:ext uri="{FF2B5EF4-FFF2-40B4-BE49-F238E27FC236}">
                <a16:creationId xmlns:a16="http://schemas.microsoft.com/office/drawing/2014/main" id="{BEAE7EB2-9947-3236-0B72-C8BA372CA73E}"/>
              </a:ext>
            </a:extLst>
          </p:cNvPr>
          <p:cNvCxnSpPr>
            <a:cxnSpLocks/>
          </p:cNvCxnSpPr>
          <p:nvPr/>
        </p:nvCxnSpPr>
        <p:spPr>
          <a:xfrm>
            <a:off x="1279839" y="6083286"/>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36" name="直線コネクタ 28">
            <a:extLst>
              <a:ext uri="{FF2B5EF4-FFF2-40B4-BE49-F238E27FC236}">
                <a16:creationId xmlns:a16="http://schemas.microsoft.com/office/drawing/2014/main" id="{DE443CED-CF13-F630-1379-C717E484437D}"/>
              </a:ext>
            </a:extLst>
          </p:cNvPr>
          <p:cNvCxnSpPr>
            <a:cxnSpLocks/>
          </p:cNvCxnSpPr>
          <p:nvPr/>
        </p:nvCxnSpPr>
        <p:spPr>
          <a:xfrm>
            <a:off x="1279839" y="6333174"/>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 name="直線コネクタ 17">
            <a:extLst>
              <a:ext uri="{FF2B5EF4-FFF2-40B4-BE49-F238E27FC236}">
                <a16:creationId xmlns:a16="http://schemas.microsoft.com/office/drawing/2014/main" id="{F0A14B4F-BA21-DDE5-43C5-58EEEA51E3CE}"/>
              </a:ext>
            </a:extLst>
          </p:cNvPr>
          <p:cNvCxnSpPr>
            <a:cxnSpLocks/>
          </p:cNvCxnSpPr>
          <p:nvPr/>
        </p:nvCxnSpPr>
        <p:spPr>
          <a:xfrm>
            <a:off x="1279839" y="3647367"/>
            <a:ext cx="10345674" cy="1"/>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1" name="直線コネクタ 21">
            <a:extLst>
              <a:ext uri="{FF2B5EF4-FFF2-40B4-BE49-F238E27FC236}">
                <a16:creationId xmlns:a16="http://schemas.microsoft.com/office/drawing/2014/main" id="{24CA821A-EA66-AB96-16EF-6B6558015AEE}"/>
              </a:ext>
            </a:extLst>
          </p:cNvPr>
          <p:cNvCxnSpPr>
            <a:cxnSpLocks/>
          </p:cNvCxnSpPr>
          <p:nvPr/>
        </p:nvCxnSpPr>
        <p:spPr>
          <a:xfrm>
            <a:off x="1279839" y="3897256"/>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2" name="直線コネクタ 22">
            <a:extLst>
              <a:ext uri="{FF2B5EF4-FFF2-40B4-BE49-F238E27FC236}">
                <a16:creationId xmlns:a16="http://schemas.microsoft.com/office/drawing/2014/main" id="{5A150530-91B8-DFC9-9CFE-DB9DF4B618ED}"/>
              </a:ext>
            </a:extLst>
          </p:cNvPr>
          <p:cNvCxnSpPr>
            <a:cxnSpLocks/>
          </p:cNvCxnSpPr>
          <p:nvPr/>
        </p:nvCxnSpPr>
        <p:spPr>
          <a:xfrm>
            <a:off x="1279839" y="4147145"/>
            <a:ext cx="10345674"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直線コネクタ 17">
            <a:extLst>
              <a:ext uri="{FF2B5EF4-FFF2-40B4-BE49-F238E27FC236}">
                <a16:creationId xmlns:a16="http://schemas.microsoft.com/office/drawing/2014/main" id="{9DE9FA3E-B5A1-34AE-EEF3-1D629A915695}"/>
              </a:ext>
            </a:extLst>
          </p:cNvPr>
          <p:cNvCxnSpPr>
            <a:cxnSpLocks/>
          </p:cNvCxnSpPr>
          <p:nvPr/>
        </p:nvCxnSpPr>
        <p:spPr>
          <a:xfrm>
            <a:off x="566487" y="2897700"/>
            <a:ext cx="11059026" cy="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7" name="直線コネクタ 29">
            <a:extLst>
              <a:ext uri="{FF2B5EF4-FFF2-40B4-BE49-F238E27FC236}">
                <a16:creationId xmlns:a16="http://schemas.microsoft.com/office/drawing/2014/main" id="{5800F5BD-080A-2AD0-6825-196AE1113B21}"/>
              </a:ext>
            </a:extLst>
          </p:cNvPr>
          <p:cNvCxnSpPr>
            <a:cxnSpLocks/>
          </p:cNvCxnSpPr>
          <p:nvPr/>
        </p:nvCxnSpPr>
        <p:spPr>
          <a:xfrm>
            <a:off x="566487" y="5583508"/>
            <a:ext cx="11059026" cy="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70" name="直線コネクタ 17">
            <a:extLst>
              <a:ext uri="{FF2B5EF4-FFF2-40B4-BE49-F238E27FC236}">
                <a16:creationId xmlns:a16="http://schemas.microsoft.com/office/drawing/2014/main" id="{2281C694-AAC8-6425-358A-051F33B50201}"/>
              </a:ext>
            </a:extLst>
          </p:cNvPr>
          <p:cNvCxnSpPr>
            <a:cxnSpLocks/>
          </p:cNvCxnSpPr>
          <p:nvPr/>
        </p:nvCxnSpPr>
        <p:spPr>
          <a:xfrm>
            <a:off x="566487" y="4583953"/>
            <a:ext cx="11059026" cy="1"/>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2" name="Textfeld 1">
            <a:extLst>
              <a:ext uri="{FF2B5EF4-FFF2-40B4-BE49-F238E27FC236}">
                <a16:creationId xmlns:a16="http://schemas.microsoft.com/office/drawing/2014/main" id="{E022FB43-C26B-2479-360B-828157730C56}"/>
              </a:ext>
            </a:extLst>
          </p:cNvPr>
          <p:cNvSpPr txBox="1"/>
          <p:nvPr>
            <p:custDataLst>
              <p:tags r:id="rId24"/>
            </p:custDataLst>
          </p:nvPr>
        </p:nvSpPr>
        <p:spPr>
          <a:xfrm>
            <a:off x="1279839" y="927752"/>
            <a:ext cx="335766" cy="191566"/>
          </a:xfrm>
          <a:prstGeom prst="rect">
            <a:avLst/>
          </a:prstGeom>
          <a:solidFill>
            <a:srgbClr val="9DBB53"/>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#01</a:t>
            </a:r>
          </a:p>
        </p:txBody>
      </p:sp>
      <p:sp>
        <p:nvSpPr>
          <p:cNvPr id="13" name="Textfeld 1">
            <a:extLst>
              <a:ext uri="{FF2B5EF4-FFF2-40B4-BE49-F238E27FC236}">
                <a16:creationId xmlns:a16="http://schemas.microsoft.com/office/drawing/2014/main" id="{092590AE-CAA0-C77C-E281-A671598AD4F4}"/>
              </a:ext>
            </a:extLst>
          </p:cNvPr>
          <p:cNvSpPr txBox="1"/>
          <p:nvPr>
            <p:custDataLst>
              <p:tags r:id="rId25"/>
            </p:custDataLst>
          </p:nvPr>
        </p:nvSpPr>
        <p:spPr>
          <a:xfrm>
            <a:off x="1279839" y="1177640"/>
            <a:ext cx="335766" cy="191566"/>
          </a:xfrm>
          <a:prstGeom prst="rect">
            <a:avLst/>
          </a:prstGeom>
          <a:solidFill>
            <a:srgbClr val="9DBB53"/>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#02</a:t>
            </a:r>
          </a:p>
        </p:txBody>
      </p:sp>
      <p:sp>
        <p:nvSpPr>
          <p:cNvPr id="14" name="Textfeld 1">
            <a:extLst>
              <a:ext uri="{FF2B5EF4-FFF2-40B4-BE49-F238E27FC236}">
                <a16:creationId xmlns:a16="http://schemas.microsoft.com/office/drawing/2014/main" id="{DEB41A81-2FAA-525D-911A-76D37243C9FD}"/>
              </a:ext>
            </a:extLst>
          </p:cNvPr>
          <p:cNvSpPr txBox="1"/>
          <p:nvPr>
            <p:custDataLst>
              <p:tags r:id="rId26"/>
            </p:custDataLst>
          </p:nvPr>
        </p:nvSpPr>
        <p:spPr>
          <a:xfrm>
            <a:off x="1279839" y="1427529"/>
            <a:ext cx="335766" cy="191566"/>
          </a:xfrm>
          <a:prstGeom prst="rect">
            <a:avLst/>
          </a:prstGeom>
          <a:solidFill>
            <a:srgbClr val="9DBB53"/>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#03</a:t>
            </a:r>
          </a:p>
        </p:txBody>
      </p:sp>
      <p:sp>
        <p:nvSpPr>
          <p:cNvPr id="15" name="Textfeld 1">
            <a:extLst>
              <a:ext uri="{FF2B5EF4-FFF2-40B4-BE49-F238E27FC236}">
                <a16:creationId xmlns:a16="http://schemas.microsoft.com/office/drawing/2014/main" id="{CF18335F-EEDD-1B6C-373D-21DC65188941}"/>
              </a:ext>
            </a:extLst>
          </p:cNvPr>
          <p:cNvSpPr txBox="1"/>
          <p:nvPr>
            <p:custDataLst>
              <p:tags r:id="rId27"/>
            </p:custDataLst>
          </p:nvPr>
        </p:nvSpPr>
        <p:spPr>
          <a:xfrm>
            <a:off x="1279839" y="1677417"/>
            <a:ext cx="335766" cy="191566"/>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#04</a:t>
            </a:r>
          </a:p>
        </p:txBody>
      </p:sp>
      <p:sp>
        <p:nvSpPr>
          <p:cNvPr id="30" name="Textfeld 1">
            <a:extLst>
              <a:ext uri="{FF2B5EF4-FFF2-40B4-BE49-F238E27FC236}">
                <a16:creationId xmlns:a16="http://schemas.microsoft.com/office/drawing/2014/main" id="{59F391EE-AD2D-0B1D-51DC-E88F3B5B0213}"/>
              </a:ext>
            </a:extLst>
          </p:cNvPr>
          <p:cNvSpPr txBox="1"/>
          <p:nvPr>
            <p:custDataLst>
              <p:tags r:id="rId28"/>
            </p:custDataLst>
          </p:nvPr>
        </p:nvSpPr>
        <p:spPr>
          <a:xfrm>
            <a:off x="1279839" y="1927306"/>
            <a:ext cx="335766" cy="191566"/>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#05</a:t>
            </a:r>
          </a:p>
        </p:txBody>
      </p:sp>
      <p:sp>
        <p:nvSpPr>
          <p:cNvPr id="32" name="Textfeld 1">
            <a:extLst>
              <a:ext uri="{FF2B5EF4-FFF2-40B4-BE49-F238E27FC236}">
                <a16:creationId xmlns:a16="http://schemas.microsoft.com/office/drawing/2014/main" id="{52B53220-4FC0-D741-F8DD-831C5B05AFC1}"/>
              </a:ext>
            </a:extLst>
          </p:cNvPr>
          <p:cNvSpPr txBox="1"/>
          <p:nvPr>
            <p:custDataLst>
              <p:tags r:id="rId29"/>
            </p:custDataLst>
          </p:nvPr>
        </p:nvSpPr>
        <p:spPr>
          <a:xfrm>
            <a:off x="1279839" y="2177194"/>
            <a:ext cx="335766" cy="191566"/>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#06</a:t>
            </a:r>
          </a:p>
        </p:txBody>
      </p:sp>
      <p:sp>
        <p:nvSpPr>
          <p:cNvPr id="34" name="Textfeld 1">
            <a:extLst>
              <a:ext uri="{FF2B5EF4-FFF2-40B4-BE49-F238E27FC236}">
                <a16:creationId xmlns:a16="http://schemas.microsoft.com/office/drawing/2014/main" id="{365CD4B1-04A5-C0B0-32AB-5C602CDCA34D}"/>
              </a:ext>
            </a:extLst>
          </p:cNvPr>
          <p:cNvSpPr txBox="1"/>
          <p:nvPr>
            <p:custDataLst>
              <p:tags r:id="rId30"/>
            </p:custDataLst>
          </p:nvPr>
        </p:nvSpPr>
        <p:spPr>
          <a:xfrm>
            <a:off x="1279839" y="2427083"/>
            <a:ext cx="335766" cy="191566"/>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#07</a:t>
            </a:r>
          </a:p>
        </p:txBody>
      </p:sp>
      <p:sp>
        <p:nvSpPr>
          <p:cNvPr id="37" name="Textfeld 1">
            <a:extLst>
              <a:ext uri="{FF2B5EF4-FFF2-40B4-BE49-F238E27FC236}">
                <a16:creationId xmlns:a16="http://schemas.microsoft.com/office/drawing/2014/main" id="{76F54103-FBC8-48E8-A148-5F80399FFCBF}"/>
              </a:ext>
            </a:extLst>
          </p:cNvPr>
          <p:cNvSpPr txBox="1"/>
          <p:nvPr>
            <p:custDataLst>
              <p:tags r:id="rId31"/>
            </p:custDataLst>
          </p:nvPr>
        </p:nvSpPr>
        <p:spPr>
          <a:xfrm>
            <a:off x="1279839" y="2676971"/>
            <a:ext cx="335766" cy="191566"/>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#08</a:t>
            </a:r>
          </a:p>
        </p:txBody>
      </p:sp>
      <p:sp>
        <p:nvSpPr>
          <p:cNvPr id="45" name="Textfeld 1">
            <a:extLst>
              <a:ext uri="{FF2B5EF4-FFF2-40B4-BE49-F238E27FC236}">
                <a16:creationId xmlns:a16="http://schemas.microsoft.com/office/drawing/2014/main" id="{40B2553F-83A8-FA85-B029-EF182034910F}"/>
              </a:ext>
            </a:extLst>
          </p:cNvPr>
          <p:cNvSpPr txBox="1"/>
          <p:nvPr>
            <p:custDataLst>
              <p:tags r:id="rId32"/>
            </p:custDataLst>
          </p:nvPr>
        </p:nvSpPr>
        <p:spPr>
          <a:xfrm>
            <a:off x="1279839" y="2926860"/>
            <a:ext cx="335766" cy="191566"/>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#09</a:t>
            </a:r>
          </a:p>
        </p:txBody>
      </p:sp>
      <p:sp>
        <p:nvSpPr>
          <p:cNvPr id="46" name="Textfeld 1">
            <a:extLst>
              <a:ext uri="{FF2B5EF4-FFF2-40B4-BE49-F238E27FC236}">
                <a16:creationId xmlns:a16="http://schemas.microsoft.com/office/drawing/2014/main" id="{A6608443-0560-1B79-18CA-CA19577B9BDE}"/>
              </a:ext>
            </a:extLst>
          </p:cNvPr>
          <p:cNvSpPr txBox="1"/>
          <p:nvPr>
            <p:custDataLst>
              <p:tags r:id="rId33"/>
            </p:custDataLst>
          </p:nvPr>
        </p:nvSpPr>
        <p:spPr>
          <a:xfrm>
            <a:off x="1279839" y="3176748"/>
            <a:ext cx="335766" cy="191566"/>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#10</a:t>
            </a:r>
          </a:p>
        </p:txBody>
      </p:sp>
      <p:sp>
        <p:nvSpPr>
          <p:cNvPr id="49" name="Textfeld 1">
            <a:extLst>
              <a:ext uri="{FF2B5EF4-FFF2-40B4-BE49-F238E27FC236}">
                <a16:creationId xmlns:a16="http://schemas.microsoft.com/office/drawing/2014/main" id="{BC2EC1A8-9333-DDD0-A4A5-DA6ED172AF9C}"/>
              </a:ext>
            </a:extLst>
          </p:cNvPr>
          <p:cNvSpPr txBox="1"/>
          <p:nvPr>
            <p:custDataLst>
              <p:tags r:id="rId34"/>
            </p:custDataLst>
          </p:nvPr>
        </p:nvSpPr>
        <p:spPr>
          <a:xfrm>
            <a:off x="1279839" y="3426637"/>
            <a:ext cx="335766" cy="191566"/>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#11</a:t>
            </a:r>
          </a:p>
        </p:txBody>
      </p:sp>
      <p:sp>
        <p:nvSpPr>
          <p:cNvPr id="50" name="Textfeld 1">
            <a:extLst>
              <a:ext uri="{FF2B5EF4-FFF2-40B4-BE49-F238E27FC236}">
                <a16:creationId xmlns:a16="http://schemas.microsoft.com/office/drawing/2014/main" id="{AD55896F-4C25-34EC-DDC8-8DFC497770D6}"/>
              </a:ext>
            </a:extLst>
          </p:cNvPr>
          <p:cNvSpPr txBox="1"/>
          <p:nvPr>
            <p:custDataLst>
              <p:tags r:id="rId35"/>
            </p:custDataLst>
          </p:nvPr>
        </p:nvSpPr>
        <p:spPr>
          <a:xfrm>
            <a:off x="1279838" y="4862998"/>
            <a:ext cx="329260" cy="191566"/>
          </a:xfrm>
          <a:prstGeom prst="rect">
            <a:avLst/>
          </a:prstGeom>
          <a:solidFill>
            <a:srgbClr val="F0953D"/>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#16</a:t>
            </a:r>
          </a:p>
        </p:txBody>
      </p:sp>
      <p:sp>
        <p:nvSpPr>
          <p:cNvPr id="51" name="Textfeld 1">
            <a:extLst>
              <a:ext uri="{FF2B5EF4-FFF2-40B4-BE49-F238E27FC236}">
                <a16:creationId xmlns:a16="http://schemas.microsoft.com/office/drawing/2014/main" id="{ACC0A69D-A661-805C-D31B-CCB4BBAB9A62}"/>
              </a:ext>
            </a:extLst>
          </p:cNvPr>
          <p:cNvSpPr txBox="1"/>
          <p:nvPr>
            <p:custDataLst>
              <p:tags r:id="rId36"/>
            </p:custDataLst>
          </p:nvPr>
        </p:nvSpPr>
        <p:spPr>
          <a:xfrm>
            <a:off x="1279838" y="5112887"/>
            <a:ext cx="329260" cy="191566"/>
          </a:xfrm>
          <a:prstGeom prst="rect">
            <a:avLst/>
          </a:prstGeom>
          <a:solidFill>
            <a:srgbClr val="F0953D"/>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#17</a:t>
            </a:r>
          </a:p>
        </p:txBody>
      </p:sp>
      <p:sp>
        <p:nvSpPr>
          <p:cNvPr id="59" name="Textfeld 1">
            <a:extLst>
              <a:ext uri="{FF2B5EF4-FFF2-40B4-BE49-F238E27FC236}">
                <a16:creationId xmlns:a16="http://schemas.microsoft.com/office/drawing/2014/main" id="{F0538360-535C-562C-B2FC-3DF81ED8F241}"/>
              </a:ext>
            </a:extLst>
          </p:cNvPr>
          <p:cNvSpPr txBox="1"/>
          <p:nvPr>
            <p:custDataLst>
              <p:tags r:id="rId37"/>
            </p:custDataLst>
          </p:nvPr>
        </p:nvSpPr>
        <p:spPr>
          <a:xfrm>
            <a:off x="1279838" y="4613110"/>
            <a:ext cx="329260" cy="191566"/>
          </a:xfrm>
          <a:prstGeom prst="rect">
            <a:avLst/>
          </a:prstGeom>
          <a:solidFill>
            <a:srgbClr val="F0953D"/>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#15</a:t>
            </a:r>
          </a:p>
        </p:txBody>
      </p:sp>
      <p:sp>
        <p:nvSpPr>
          <p:cNvPr id="63" name="Textfeld 1">
            <a:extLst>
              <a:ext uri="{FF2B5EF4-FFF2-40B4-BE49-F238E27FC236}">
                <a16:creationId xmlns:a16="http://schemas.microsoft.com/office/drawing/2014/main" id="{4A7DBAA4-D34F-7800-4D4C-6514D0F628B4}"/>
              </a:ext>
            </a:extLst>
          </p:cNvPr>
          <p:cNvSpPr txBox="1"/>
          <p:nvPr>
            <p:custDataLst>
              <p:tags r:id="rId38"/>
            </p:custDataLst>
          </p:nvPr>
        </p:nvSpPr>
        <p:spPr>
          <a:xfrm>
            <a:off x="1279838" y="5362775"/>
            <a:ext cx="329260" cy="191566"/>
          </a:xfrm>
          <a:prstGeom prst="rect">
            <a:avLst/>
          </a:prstGeom>
          <a:solidFill>
            <a:srgbClr val="F0953D"/>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#18</a:t>
            </a:r>
          </a:p>
        </p:txBody>
      </p:sp>
      <p:sp>
        <p:nvSpPr>
          <p:cNvPr id="64" name="Textfeld 1">
            <a:extLst>
              <a:ext uri="{FF2B5EF4-FFF2-40B4-BE49-F238E27FC236}">
                <a16:creationId xmlns:a16="http://schemas.microsoft.com/office/drawing/2014/main" id="{832A1D85-368D-703A-CED3-517BA04021DD}"/>
              </a:ext>
            </a:extLst>
          </p:cNvPr>
          <p:cNvSpPr txBox="1"/>
          <p:nvPr>
            <p:custDataLst>
              <p:tags r:id="rId39"/>
            </p:custDataLst>
          </p:nvPr>
        </p:nvSpPr>
        <p:spPr>
          <a:xfrm>
            <a:off x="1279838" y="5612664"/>
            <a:ext cx="329260" cy="191566"/>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#19</a:t>
            </a:r>
          </a:p>
        </p:txBody>
      </p:sp>
      <p:sp>
        <p:nvSpPr>
          <p:cNvPr id="65" name="Textfeld 1">
            <a:extLst>
              <a:ext uri="{FF2B5EF4-FFF2-40B4-BE49-F238E27FC236}">
                <a16:creationId xmlns:a16="http://schemas.microsoft.com/office/drawing/2014/main" id="{18C26824-69C5-B605-3640-6F4B443895DC}"/>
              </a:ext>
            </a:extLst>
          </p:cNvPr>
          <p:cNvSpPr txBox="1"/>
          <p:nvPr>
            <p:custDataLst>
              <p:tags r:id="rId40"/>
            </p:custDataLst>
          </p:nvPr>
        </p:nvSpPr>
        <p:spPr>
          <a:xfrm>
            <a:off x="1279838" y="5862552"/>
            <a:ext cx="329260" cy="191566"/>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#20</a:t>
            </a:r>
          </a:p>
        </p:txBody>
      </p:sp>
      <p:sp>
        <p:nvSpPr>
          <p:cNvPr id="66" name="Textfeld 1">
            <a:extLst>
              <a:ext uri="{FF2B5EF4-FFF2-40B4-BE49-F238E27FC236}">
                <a16:creationId xmlns:a16="http://schemas.microsoft.com/office/drawing/2014/main" id="{A996FDCE-847F-7C37-6DBD-94EE7378AE81}"/>
              </a:ext>
            </a:extLst>
          </p:cNvPr>
          <p:cNvSpPr txBox="1"/>
          <p:nvPr>
            <p:custDataLst>
              <p:tags r:id="rId41"/>
            </p:custDataLst>
          </p:nvPr>
        </p:nvSpPr>
        <p:spPr>
          <a:xfrm>
            <a:off x="1279838" y="6112441"/>
            <a:ext cx="329260" cy="191566"/>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#21</a:t>
            </a:r>
          </a:p>
        </p:txBody>
      </p:sp>
      <p:sp>
        <p:nvSpPr>
          <p:cNvPr id="67" name="Textfeld 1">
            <a:extLst>
              <a:ext uri="{FF2B5EF4-FFF2-40B4-BE49-F238E27FC236}">
                <a16:creationId xmlns:a16="http://schemas.microsoft.com/office/drawing/2014/main" id="{FDB5D6A6-4BEB-D95B-FEC0-3C7B0005ED56}"/>
              </a:ext>
            </a:extLst>
          </p:cNvPr>
          <p:cNvSpPr txBox="1"/>
          <p:nvPr>
            <p:custDataLst>
              <p:tags r:id="rId42"/>
            </p:custDataLst>
          </p:nvPr>
        </p:nvSpPr>
        <p:spPr>
          <a:xfrm>
            <a:off x="1279838" y="6362333"/>
            <a:ext cx="329260" cy="191566"/>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#22</a:t>
            </a:r>
          </a:p>
        </p:txBody>
      </p:sp>
      <p:sp>
        <p:nvSpPr>
          <p:cNvPr id="71" name="Textfeld 1">
            <a:extLst>
              <a:ext uri="{FF2B5EF4-FFF2-40B4-BE49-F238E27FC236}">
                <a16:creationId xmlns:a16="http://schemas.microsoft.com/office/drawing/2014/main" id="{80B5D7BD-C6F2-9F90-316E-633C1617F4EC}"/>
              </a:ext>
            </a:extLst>
          </p:cNvPr>
          <p:cNvSpPr txBox="1"/>
          <p:nvPr>
            <p:custDataLst>
              <p:tags r:id="rId43"/>
            </p:custDataLst>
          </p:nvPr>
        </p:nvSpPr>
        <p:spPr>
          <a:xfrm>
            <a:off x="1279839" y="3676525"/>
            <a:ext cx="335766" cy="191566"/>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#12</a:t>
            </a:r>
          </a:p>
        </p:txBody>
      </p:sp>
      <p:sp>
        <p:nvSpPr>
          <p:cNvPr id="72" name="Textfeld 1">
            <a:extLst>
              <a:ext uri="{FF2B5EF4-FFF2-40B4-BE49-F238E27FC236}">
                <a16:creationId xmlns:a16="http://schemas.microsoft.com/office/drawing/2014/main" id="{C62C59CF-8FAB-538B-C371-E64BC112624D}"/>
              </a:ext>
            </a:extLst>
          </p:cNvPr>
          <p:cNvSpPr txBox="1"/>
          <p:nvPr>
            <p:custDataLst>
              <p:tags r:id="rId44"/>
            </p:custDataLst>
          </p:nvPr>
        </p:nvSpPr>
        <p:spPr>
          <a:xfrm>
            <a:off x="1279839" y="3926414"/>
            <a:ext cx="335766" cy="191566"/>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#13</a:t>
            </a:r>
          </a:p>
        </p:txBody>
      </p:sp>
      <p:sp>
        <p:nvSpPr>
          <p:cNvPr id="73" name="Textfeld 1">
            <a:extLst>
              <a:ext uri="{FF2B5EF4-FFF2-40B4-BE49-F238E27FC236}">
                <a16:creationId xmlns:a16="http://schemas.microsoft.com/office/drawing/2014/main" id="{1539E1D4-3508-2AC7-FB2B-69346613B0A4}"/>
              </a:ext>
            </a:extLst>
          </p:cNvPr>
          <p:cNvSpPr txBox="1"/>
          <p:nvPr>
            <p:custDataLst>
              <p:tags r:id="rId45"/>
            </p:custDataLst>
          </p:nvPr>
        </p:nvSpPr>
        <p:spPr>
          <a:xfrm>
            <a:off x="1279839" y="4176302"/>
            <a:ext cx="335766" cy="378485"/>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#14</a:t>
            </a:r>
          </a:p>
        </p:txBody>
      </p:sp>
      <p:sp>
        <p:nvSpPr>
          <p:cNvPr id="74" name="Textfeld 1">
            <a:extLst>
              <a:ext uri="{FF2B5EF4-FFF2-40B4-BE49-F238E27FC236}">
                <a16:creationId xmlns:a16="http://schemas.microsoft.com/office/drawing/2014/main" id="{AC1A5138-411E-41E3-9974-FB39BC7CA13F}"/>
              </a:ext>
            </a:extLst>
          </p:cNvPr>
          <p:cNvSpPr txBox="1"/>
          <p:nvPr>
            <p:custDataLst>
              <p:tags r:id="rId46"/>
            </p:custDataLst>
          </p:nvPr>
        </p:nvSpPr>
        <p:spPr>
          <a:xfrm>
            <a:off x="566487" y="927752"/>
            <a:ext cx="683193" cy="691343"/>
          </a:xfrm>
          <a:prstGeom prst="rect">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endParaRPr kumimoji="1" 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5" name="Textfeld 1">
            <a:extLst>
              <a:ext uri="{FF2B5EF4-FFF2-40B4-BE49-F238E27FC236}">
                <a16:creationId xmlns:a16="http://schemas.microsoft.com/office/drawing/2014/main" id="{68E178A8-EBBF-6DDD-8220-C7D60241B8CC}"/>
              </a:ext>
            </a:extLst>
          </p:cNvPr>
          <p:cNvSpPr txBox="1"/>
          <p:nvPr>
            <p:custDataLst>
              <p:tags r:id="rId47"/>
            </p:custDataLst>
          </p:nvPr>
        </p:nvSpPr>
        <p:spPr>
          <a:xfrm>
            <a:off x="566487" y="1677417"/>
            <a:ext cx="683193" cy="1191119"/>
          </a:xfrm>
          <a:prstGeom prst="rect">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endParaRPr kumimoji="1" 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6" name="Textfeld 1">
            <a:extLst>
              <a:ext uri="{FF2B5EF4-FFF2-40B4-BE49-F238E27FC236}">
                <a16:creationId xmlns:a16="http://schemas.microsoft.com/office/drawing/2014/main" id="{1E2B9303-8896-C267-B332-D1BD29C93D3F}"/>
              </a:ext>
            </a:extLst>
          </p:cNvPr>
          <p:cNvSpPr txBox="1"/>
          <p:nvPr>
            <p:custDataLst>
              <p:tags r:id="rId48"/>
            </p:custDataLst>
          </p:nvPr>
        </p:nvSpPr>
        <p:spPr>
          <a:xfrm>
            <a:off x="566487" y="2926859"/>
            <a:ext cx="683193" cy="1627930"/>
          </a:xfrm>
          <a:prstGeom prst="rect">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a:t>
            </a:r>
            <a:br>
              <a:rPr kumimoji="1" lang="en-US" altLang="ja-JP"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社会との</a:t>
            </a:r>
            <a:br>
              <a:rPr kumimoji="1" lang="en-US" altLang="ja-JP"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コラボ</a:t>
            </a:r>
            <a:endParaRPr kumimoji="1"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7" name="Textfeld 1">
            <a:extLst>
              <a:ext uri="{FF2B5EF4-FFF2-40B4-BE49-F238E27FC236}">
                <a16:creationId xmlns:a16="http://schemas.microsoft.com/office/drawing/2014/main" id="{13695D54-C18A-4322-2B7C-8DBD64273441}"/>
              </a:ext>
            </a:extLst>
          </p:cNvPr>
          <p:cNvSpPr txBox="1"/>
          <p:nvPr>
            <p:custDataLst>
              <p:tags r:id="rId49"/>
            </p:custDataLst>
          </p:nvPr>
        </p:nvSpPr>
        <p:spPr>
          <a:xfrm>
            <a:off x="566487" y="4613111"/>
            <a:ext cx="683193" cy="941230"/>
          </a:xfrm>
          <a:prstGeom prst="rect">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作成編</a:t>
            </a:r>
            <a:r>
              <a:rPr kumimoji="1" lang="ja-JP" alt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集</a:t>
            </a:r>
            <a:endParaRPr kumimoji="1" 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Textfeld 1">
            <a:extLst>
              <a:ext uri="{FF2B5EF4-FFF2-40B4-BE49-F238E27FC236}">
                <a16:creationId xmlns:a16="http://schemas.microsoft.com/office/drawing/2014/main" id="{8BD507F1-037D-3E64-27B6-1DC3DC284811}"/>
              </a:ext>
            </a:extLst>
          </p:cNvPr>
          <p:cNvSpPr txBox="1"/>
          <p:nvPr>
            <p:custDataLst>
              <p:tags r:id="rId50"/>
            </p:custDataLst>
          </p:nvPr>
        </p:nvSpPr>
        <p:spPr>
          <a:xfrm>
            <a:off x="566487" y="5612663"/>
            <a:ext cx="683193" cy="941235"/>
          </a:xfrm>
          <a:prstGeom prst="rect">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活用</a:t>
            </a:r>
            <a:endParaRPr kumimoji="1"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9" name="楕円 15">
            <a:extLst>
              <a:ext uri="{FF2B5EF4-FFF2-40B4-BE49-F238E27FC236}">
                <a16:creationId xmlns:a16="http://schemas.microsoft.com/office/drawing/2014/main" id="{3D864BE8-4687-8D40-DC12-229ACC3AAFCB}"/>
              </a:ext>
            </a:extLst>
          </p:cNvPr>
          <p:cNvSpPr/>
          <p:nvPr/>
        </p:nvSpPr>
        <p:spPr bwMode="gray">
          <a:xfrm>
            <a:off x="566487" y="927752"/>
            <a:ext cx="211388" cy="211388"/>
          </a:xfrm>
          <a:prstGeom prst="ellipse">
            <a:avLst/>
          </a:prstGeom>
          <a:solidFill>
            <a:srgbClr val="9DBB53"/>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0" name="楕円 20">
            <a:extLst>
              <a:ext uri="{FF2B5EF4-FFF2-40B4-BE49-F238E27FC236}">
                <a16:creationId xmlns:a16="http://schemas.microsoft.com/office/drawing/2014/main" id="{38BE60DC-D87B-144B-1A97-9D9AAE129469}"/>
              </a:ext>
            </a:extLst>
          </p:cNvPr>
          <p:cNvSpPr/>
          <p:nvPr/>
        </p:nvSpPr>
        <p:spPr bwMode="gray">
          <a:xfrm>
            <a:off x="566487" y="1677417"/>
            <a:ext cx="211388" cy="211388"/>
          </a:xfrm>
          <a:prstGeom prst="ellipse">
            <a:avLst/>
          </a:prstGeom>
          <a:solidFill>
            <a:srgbClr val="7E64A4"/>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81" name="楕円 24">
            <a:extLst>
              <a:ext uri="{FF2B5EF4-FFF2-40B4-BE49-F238E27FC236}">
                <a16:creationId xmlns:a16="http://schemas.microsoft.com/office/drawing/2014/main" id="{AC8E2116-AED2-02A9-0BD5-1189E0004455}"/>
              </a:ext>
            </a:extLst>
          </p:cNvPr>
          <p:cNvSpPr/>
          <p:nvPr/>
        </p:nvSpPr>
        <p:spPr bwMode="gray">
          <a:xfrm>
            <a:off x="566487" y="2926859"/>
            <a:ext cx="211388" cy="211388"/>
          </a:xfrm>
          <a:prstGeom prst="ellipse">
            <a:avLst/>
          </a:prstGeom>
          <a:solidFill>
            <a:srgbClr val="5BACC7"/>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82" name="楕円 28">
            <a:extLst>
              <a:ext uri="{FF2B5EF4-FFF2-40B4-BE49-F238E27FC236}">
                <a16:creationId xmlns:a16="http://schemas.microsoft.com/office/drawing/2014/main" id="{B2C7F733-B5A1-84A3-938A-E9441932269A}"/>
              </a:ext>
            </a:extLst>
          </p:cNvPr>
          <p:cNvSpPr/>
          <p:nvPr/>
        </p:nvSpPr>
        <p:spPr bwMode="gray">
          <a:xfrm>
            <a:off x="566487" y="4613111"/>
            <a:ext cx="211388" cy="211388"/>
          </a:xfrm>
          <a:prstGeom prst="ellipse">
            <a:avLst/>
          </a:prstGeom>
          <a:solidFill>
            <a:srgbClr val="F0953D"/>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sp>
        <p:nvSpPr>
          <p:cNvPr id="83" name="楕円 32">
            <a:extLst>
              <a:ext uri="{FF2B5EF4-FFF2-40B4-BE49-F238E27FC236}">
                <a16:creationId xmlns:a16="http://schemas.microsoft.com/office/drawing/2014/main" id="{7FD662CC-9A5A-0687-A0FA-D6B43CBD3A59}"/>
              </a:ext>
            </a:extLst>
          </p:cNvPr>
          <p:cNvSpPr/>
          <p:nvPr/>
        </p:nvSpPr>
        <p:spPr bwMode="gray">
          <a:xfrm>
            <a:off x="566487" y="5612663"/>
            <a:ext cx="211388" cy="211388"/>
          </a:xfrm>
          <a:prstGeom prst="ellipse">
            <a:avLst/>
          </a:prstGeom>
          <a:solidFill>
            <a:srgbClr val="B94F4B"/>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spTree>
    <p:extLst>
      <p:ext uri="{BB962C8B-B14F-4D97-AF65-F5344CB8AC3E}">
        <p14:creationId xmlns:p14="http://schemas.microsoft.com/office/powerpoint/2010/main" val="282215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23C3-92D8-165B-7AB7-D806E2699E9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85A903A-D714-5FBF-5B7D-B7E9545F0B3B}"/>
              </a:ext>
            </a:extLst>
          </p:cNvPr>
          <p:cNvGraphicFramePr>
            <a:graphicFrameLocks noChangeAspect="1"/>
          </p:cNvGraphicFramePr>
          <p:nvPr>
            <p:custDataLst>
              <p:tags r:id="rId1"/>
            </p:custDataLst>
            <p:extLst>
              <p:ext uri="{D42A27DB-BD31-4B8C-83A1-F6EECF244321}">
                <p14:modId xmlns:p14="http://schemas.microsoft.com/office/powerpoint/2010/main" val="296871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84" imgH="486" progId="TCLayout.ActiveDocument.1">
                  <p:embed/>
                </p:oleObj>
              </mc:Choice>
              <mc:Fallback>
                <p:oleObj name="think-cell Slide" r:id="rId58" imgW="484" imgH="486" progId="TCLayout.ActiveDocument.1">
                  <p:embed/>
                  <p:pic>
                    <p:nvPicPr>
                      <p:cNvPr id="5" name="think-cell data - do not delete" hidden="1">
                        <a:extLst>
                          <a:ext uri="{FF2B5EF4-FFF2-40B4-BE49-F238E27FC236}">
                            <a16:creationId xmlns:a16="http://schemas.microsoft.com/office/drawing/2014/main" id="{E85A903A-D714-5FBF-5B7D-B7E9545F0B3B}"/>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21" name="Title 20">
            <a:extLst>
              <a:ext uri="{FF2B5EF4-FFF2-40B4-BE49-F238E27FC236}">
                <a16:creationId xmlns:a16="http://schemas.microsoft.com/office/drawing/2014/main" id="{F7FF2F83-2C92-BEE8-1445-B38C4BFC2B2A}"/>
              </a:ext>
            </a:extLst>
          </p:cNvPr>
          <p:cNvSpPr>
            <a:spLocks noGrp="1"/>
          </p:cNvSpPr>
          <p:nvPr>
            <p:ph type="title"/>
          </p:nvPr>
        </p:nvSpPr>
        <p:spPr/>
        <p:txBody>
          <a:bodyPr vert="horz"/>
          <a:lstStyle/>
          <a:p>
            <a:r>
              <a:rPr lang="ja-JP" altLang="en-US" sz="2800" b="1" dirty="0">
                <a:latin typeface="BIZ UDPゴシック" panose="020B0400000000000000" pitchFamily="50" charset="-128"/>
                <a:ea typeface="BIZ UDPゴシック" panose="020B0400000000000000" pitchFamily="50" charset="-128"/>
                <a:sym typeface="BIZ UDPゴシック" panose="020B0400000000000000" pitchFamily="50" charset="-128"/>
              </a:rPr>
              <a:t>確認シート </a:t>
            </a:r>
            <a:r>
              <a:rPr lang="en-US" altLang="ja-JP" sz="2800" b="1"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endParaRPr kumimoji="1" lang="en-US" sz="2800" dirty="0"/>
          </a:p>
        </p:txBody>
      </p:sp>
      <p:sp>
        <p:nvSpPr>
          <p:cNvPr id="3" name="Rectangle 2">
            <a:extLst>
              <a:ext uri="{FF2B5EF4-FFF2-40B4-BE49-F238E27FC236}">
                <a16:creationId xmlns:a16="http://schemas.microsoft.com/office/drawing/2014/main" id="{1F7DEA17-6D49-4420-DA69-6668B00DCED0}"/>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Textfeld 1">
            <a:extLst>
              <a:ext uri="{FF2B5EF4-FFF2-40B4-BE49-F238E27FC236}">
                <a16:creationId xmlns:a16="http://schemas.microsoft.com/office/drawing/2014/main" id="{B68603CD-71A0-D77B-E2A5-B95553B97BD6}"/>
              </a:ext>
            </a:extLst>
          </p:cNvPr>
          <p:cNvSpPr txBox="1"/>
          <p:nvPr>
            <p:custDataLst>
              <p:tags r:id="rId2"/>
            </p:custDataLst>
          </p:nvPr>
        </p:nvSpPr>
        <p:spPr>
          <a:xfrm>
            <a:off x="1463125" y="1676640"/>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検索エンジンを用いた情報検索やオンライン上の文書内を検索する状況において、必要な情報を素早く見つけるために、どのような単語を使えばよいか知っている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Textfeld 1">
            <a:extLst>
              <a:ext uri="{FF2B5EF4-FFF2-40B4-BE49-F238E27FC236}">
                <a16:creationId xmlns:a16="http://schemas.microsoft.com/office/drawing/2014/main" id="{5BE5031B-897C-EEA8-4B0D-7C01D42C1DB0}"/>
              </a:ext>
            </a:extLst>
          </p:cNvPr>
          <p:cNvSpPr txBox="1"/>
          <p:nvPr>
            <p:custDataLst>
              <p:tags r:id="rId3"/>
            </p:custDataLst>
          </p:nvPr>
        </p:nvSpPr>
        <p:spPr>
          <a:xfrm>
            <a:off x="1463125" y="2295562"/>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オンラインで見つけた情報が信頼できるかどうか、批判的に確認できる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Textfeld 1">
            <a:extLst>
              <a:ext uri="{FF2B5EF4-FFF2-40B4-BE49-F238E27FC236}">
                <a16:creationId xmlns:a16="http://schemas.microsoft.com/office/drawing/2014/main" id="{AC6F402A-3897-AFD5-B2B7-304C373569B8}"/>
              </a:ext>
            </a:extLst>
          </p:cNvPr>
          <p:cNvSpPr txBox="1"/>
          <p:nvPr>
            <p:custDataLst>
              <p:tags r:id="rId4"/>
            </p:custDataLst>
          </p:nvPr>
        </p:nvSpPr>
        <p:spPr>
          <a:xfrm>
            <a:off x="1463125" y="2914484"/>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フォルダやタグを使って文書、画像、動画などのデジタルコンテンツを整理し、</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後からすばやく見つける方法を知っている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 name="Textfeld 1">
            <a:extLst>
              <a:ext uri="{FF2B5EF4-FFF2-40B4-BE49-F238E27FC236}">
                <a16:creationId xmlns:a16="http://schemas.microsoft.com/office/drawing/2014/main" id="{3E0FE4CA-B4CD-D704-5889-BCAD8E4F25B4}"/>
              </a:ext>
            </a:extLst>
          </p:cNvPr>
          <p:cNvSpPr txBox="1"/>
          <p:nvPr>
            <p:custDataLst>
              <p:tags r:id="rId5"/>
            </p:custDataLst>
          </p:nvPr>
        </p:nvSpPr>
        <p:spPr>
          <a:xfrm>
            <a:off x="1463125" y="3533406"/>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ソーシャルメディアを含むオンライン上で共有・表示するべきでない個人情報を</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理解している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Textfeld 1">
            <a:extLst>
              <a:ext uri="{FF2B5EF4-FFF2-40B4-BE49-F238E27FC236}">
                <a16:creationId xmlns:a16="http://schemas.microsoft.com/office/drawing/2014/main" id="{A9918D33-713A-8818-9CC2-2665DC74BCCF}"/>
              </a:ext>
            </a:extLst>
          </p:cNvPr>
          <p:cNvSpPr txBox="1"/>
          <p:nvPr>
            <p:custDataLst>
              <p:tags r:id="rId6"/>
            </p:custDataLst>
          </p:nvPr>
        </p:nvSpPr>
        <p:spPr>
          <a:xfrm>
            <a:off x="1463125" y="4152328"/>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インターネット上の情報の中には、フェイクニュースをはじめとして事実に</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基づかない嘘や偽のものが含まれることを知っている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 name="Textfeld 1">
            <a:extLst>
              <a:ext uri="{FF2B5EF4-FFF2-40B4-BE49-F238E27FC236}">
                <a16:creationId xmlns:a16="http://schemas.microsoft.com/office/drawing/2014/main" id="{F86719B5-CC7B-A3EF-DBD7-C72EBDA52F20}"/>
              </a:ext>
            </a:extLst>
          </p:cNvPr>
          <p:cNvSpPr txBox="1"/>
          <p:nvPr>
            <p:custDataLst>
              <p:tags r:id="rId7"/>
            </p:custDataLst>
          </p:nvPr>
        </p:nvSpPr>
        <p:spPr>
          <a:xfrm>
            <a:off x="1463125" y="4771250"/>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他者の写真を公開・共有する前に、その人の許可を得るべきであることを</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認識している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 name="Textfeld 1">
            <a:extLst>
              <a:ext uri="{FF2B5EF4-FFF2-40B4-BE49-F238E27FC236}">
                <a16:creationId xmlns:a16="http://schemas.microsoft.com/office/drawing/2014/main" id="{3CDDAE16-9F8E-F256-521C-25A8E47AEAB7}"/>
              </a:ext>
            </a:extLst>
          </p:cNvPr>
          <p:cNvSpPr txBox="1"/>
          <p:nvPr>
            <p:custDataLst>
              <p:tags r:id="rId8"/>
            </p:custDataLst>
          </p:nvPr>
        </p:nvSpPr>
        <p:spPr>
          <a:xfrm>
            <a:off x="1463125" y="5390172"/>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デジタル機器に費やす時間を管理する必要があることを認識している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 name="Textfeld 1">
            <a:extLst>
              <a:ext uri="{FF2B5EF4-FFF2-40B4-BE49-F238E27FC236}">
                <a16:creationId xmlns:a16="http://schemas.microsoft.com/office/drawing/2014/main" id="{85FBDDF8-4EAD-39B8-FBED-93A34DF4A324}"/>
              </a:ext>
            </a:extLst>
          </p:cNvPr>
          <p:cNvSpPr txBox="1"/>
          <p:nvPr>
            <p:custDataLst>
              <p:tags r:id="rId9"/>
            </p:custDataLst>
          </p:nvPr>
        </p:nvSpPr>
        <p:spPr>
          <a:xfrm>
            <a:off x="1463125" y="6009093"/>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自分のデバイスのエネルギー消費を減らす方法を知っている</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設定の変更、アプリの終了、無線</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LAN</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をオフにするなど</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 name="Textfeld 1">
            <a:extLst>
              <a:ext uri="{FF2B5EF4-FFF2-40B4-BE49-F238E27FC236}">
                <a16:creationId xmlns:a16="http://schemas.microsoft.com/office/drawing/2014/main" id="{6A815252-9387-D1BB-5D23-9295407FA3A8}"/>
              </a:ext>
            </a:extLst>
          </p:cNvPr>
          <p:cNvSpPr txBox="1"/>
          <p:nvPr>
            <p:custDataLst>
              <p:tags r:id="rId10"/>
            </p:custDataLst>
          </p:nvPr>
        </p:nvSpPr>
        <p:spPr>
          <a:xfrm>
            <a:off x="954022" y="1676640"/>
            <a:ext cx="429575" cy="433748"/>
          </a:xfrm>
          <a:prstGeom prst="rect">
            <a:avLst/>
          </a:prstGeom>
          <a:solidFill>
            <a:srgbClr val="9DBB53"/>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#01</a:t>
            </a:r>
          </a:p>
        </p:txBody>
      </p:sp>
      <p:sp>
        <p:nvSpPr>
          <p:cNvPr id="7" name="Textfeld 1">
            <a:extLst>
              <a:ext uri="{FF2B5EF4-FFF2-40B4-BE49-F238E27FC236}">
                <a16:creationId xmlns:a16="http://schemas.microsoft.com/office/drawing/2014/main" id="{F07D4C64-B1B1-D61E-D3A3-B3BCD49FCA91}"/>
              </a:ext>
            </a:extLst>
          </p:cNvPr>
          <p:cNvSpPr txBox="1"/>
          <p:nvPr>
            <p:custDataLst>
              <p:tags r:id="rId11"/>
            </p:custDataLst>
          </p:nvPr>
        </p:nvSpPr>
        <p:spPr>
          <a:xfrm>
            <a:off x="954022" y="2295562"/>
            <a:ext cx="429575" cy="433748"/>
          </a:xfrm>
          <a:prstGeom prst="rect">
            <a:avLst/>
          </a:prstGeom>
          <a:solidFill>
            <a:srgbClr val="9DBB53"/>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#02</a:t>
            </a:r>
          </a:p>
        </p:txBody>
      </p:sp>
      <p:sp>
        <p:nvSpPr>
          <p:cNvPr id="9" name="Textfeld 1">
            <a:extLst>
              <a:ext uri="{FF2B5EF4-FFF2-40B4-BE49-F238E27FC236}">
                <a16:creationId xmlns:a16="http://schemas.microsoft.com/office/drawing/2014/main" id="{F240ECCE-7383-4BE9-595F-52B2EB268C89}"/>
              </a:ext>
            </a:extLst>
          </p:cNvPr>
          <p:cNvSpPr txBox="1"/>
          <p:nvPr>
            <p:custDataLst>
              <p:tags r:id="rId12"/>
            </p:custDataLst>
          </p:nvPr>
        </p:nvSpPr>
        <p:spPr>
          <a:xfrm>
            <a:off x="954022" y="2914484"/>
            <a:ext cx="429575" cy="433748"/>
          </a:xfrm>
          <a:prstGeom prst="rect">
            <a:avLst/>
          </a:prstGeom>
          <a:solidFill>
            <a:srgbClr val="9DBB53"/>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#03</a:t>
            </a:r>
          </a:p>
        </p:txBody>
      </p:sp>
      <p:sp>
        <p:nvSpPr>
          <p:cNvPr id="10" name="Textfeld 1">
            <a:extLst>
              <a:ext uri="{FF2B5EF4-FFF2-40B4-BE49-F238E27FC236}">
                <a16:creationId xmlns:a16="http://schemas.microsoft.com/office/drawing/2014/main" id="{5434EFE5-0094-CE50-3BEB-A04BF3C0EFB5}"/>
              </a:ext>
            </a:extLst>
          </p:cNvPr>
          <p:cNvSpPr txBox="1"/>
          <p:nvPr>
            <p:custDataLst>
              <p:tags r:id="rId13"/>
            </p:custDataLst>
          </p:nvPr>
        </p:nvSpPr>
        <p:spPr>
          <a:xfrm>
            <a:off x="954022" y="3533406"/>
            <a:ext cx="429575" cy="433748"/>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#04</a:t>
            </a:r>
          </a:p>
        </p:txBody>
      </p:sp>
      <p:sp>
        <p:nvSpPr>
          <p:cNvPr id="11" name="Textfeld 1">
            <a:extLst>
              <a:ext uri="{FF2B5EF4-FFF2-40B4-BE49-F238E27FC236}">
                <a16:creationId xmlns:a16="http://schemas.microsoft.com/office/drawing/2014/main" id="{6E837909-6353-B7C1-4412-A4507F7C989C}"/>
              </a:ext>
            </a:extLst>
          </p:cNvPr>
          <p:cNvSpPr txBox="1"/>
          <p:nvPr>
            <p:custDataLst>
              <p:tags r:id="rId14"/>
            </p:custDataLst>
          </p:nvPr>
        </p:nvSpPr>
        <p:spPr>
          <a:xfrm>
            <a:off x="954022" y="4152328"/>
            <a:ext cx="429575" cy="433748"/>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#05</a:t>
            </a:r>
          </a:p>
        </p:txBody>
      </p:sp>
      <p:sp>
        <p:nvSpPr>
          <p:cNvPr id="12" name="Textfeld 1">
            <a:extLst>
              <a:ext uri="{FF2B5EF4-FFF2-40B4-BE49-F238E27FC236}">
                <a16:creationId xmlns:a16="http://schemas.microsoft.com/office/drawing/2014/main" id="{A5696B1B-0A6A-8B1F-4452-0C2AB67962F8}"/>
              </a:ext>
            </a:extLst>
          </p:cNvPr>
          <p:cNvSpPr txBox="1"/>
          <p:nvPr>
            <p:custDataLst>
              <p:tags r:id="rId15"/>
            </p:custDataLst>
          </p:nvPr>
        </p:nvSpPr>
        <p:spPr>
          <a:xfrm>
            <a:off x="954022" y="4771250"/>
            <a:ext cx="429575" cy="433748"/>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#06</a:t>
            </a:r>
          </a:p>
        </p:txBody>
      </p:sp>
      <p:sp>
        <p:nvSpPr>
          <p:cNvPr id="13" name="Textfeld 1">
            <a:extLst>
              <a:ext uri="{FF2B5EF4-FFF2-40B4-BE49-F238E27FC236}">
                <a16:creationId xmlns:a16="http://schemas.microsoft.com/office/drawing/2014/main" id="{2EF41E37-618E-C4B3-126A-603D031AD08B}"/>
              </a:ext>
            </a:extLst>
          </p:cNvPr>
          <p:cNvSpPr txBox="1"/>
          <p:nvPr>
            <p:custDataLst>
              <p:tags r:id="rId16"/>
            </p:custDataLst>
          </p:nvPr>
        </p:nvSpPr>
        <p:spPr>
          <a:xfrm>
            <a:off x="954022" y="5390172"/>
            <a:ext cx="429575" cy="433748"/>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#07</a:t>
            </a:r>
          </a:p>
        </p:txBody>
      </p:sp>
      <p:sp>
        <p:nvSpPr>
          <p:cNvPr id="14" name="Textfeld 1">
            <a:extLst>
              <a:ext uri="{FF2B5EF4-FFF2-40B4-BE49-F238E27FC236}">
                <a16:creationId xmlns:a16="http://schemas.microsoft.com/office/drawing/2014/main" id="{D61ECF10-9A01-1C06-9D94-C2F6280AB05B}"/>
              </a:ext>
            </a:extLst>
          </p:cNvPr>
          <p:cNvSpPr txBox="1"/>
          <p:nvPr>
            <p:custDataLst>
              <p:tags r:id="rId17"/>
            </p:custDataLst>
          </p:nvPr>
        </p:nvSpPr>
        <p:spPr>
          <a:xfrm>
            <a:off x="954022" y="6009093"/>
            <a:ext cx="429575" cy="433748"/>
          </a:xfrm>
          <a:prstGeom prst="rect">
            <a:avLst/>
          </a:prstGeom>
          <a:solidFill>
            <a:srgbClr val="7E64A4"/>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#08</a:t>
            </a:r>
          </a:p>
        </p:txBody>
      </p:sp>
      <p:sp>
        <p:nvSpPr>
          <p:cNvPr id="123" name="Textfeld 1">
            <a:extLst>
              <a:ext uri="{FF2B5EF4-FFF2-40B4-BE49-F238E27FC236}">
                <a16:creationId xmlns:a16="http://schemas.microsoft.com/office/drawing/2014/main" id="{171F6BA0-C423-A5AE-5930-1171D767DC87}"/>
              </a:ext>
            </a:extLst>
          </p:cNvPr>
          <p:cNvSpPr txBox="1"/>
          <p:nvPr>
            <p:custDataLst>
              <p:tags r:id="rId18"/>
            </p:custDataLst>
          </p:nvPr>
        </p:nvSpPr>
        <p:spPr>
          <a:xfrm>
            <a:off x="566487" y="3533406"/>
            <a:ext cx="326938" cy="2909435"/>
          </a:xfrm>
          <a:prstGeom prst="rect">
            <a:avLst/>
          </a:prstGeom>
          <a:solidFill>
            <a:srgbClr val="7E64A4"/>
          </a:solidFill>
          <a:ln w="9525" cap="rnd">
            <a:noFill/>
            <a:prstDash val="solid"/>
          </a:ln>
          <a:effectLst/>
        </p:spPr>
        <p:txBody>
          <a:bodyPr vert="eaVert"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endParaRPr kumimoji="1"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4" name="楕円 15">
            <a:extLst>
              <a:ext uri="{FF2B5EF4-FFF2-40B4-BE49-F238E27FC236}">
                <a16:creationId xmlns:a16="http://schemas.microsoft.com/office/drawing/2014/main" id="{CB447177-805B-4638-4127-E00520B7E285}"/>
              </a:ext>
            </a:extLst>
          </p:cNvPr>
          <p:cNvSpPr/>
          <p:nvPr/>
        </p:nvSpPr>
        <p:spPr bwMode="gray">
          <a:xfrm>
            <a:off x="519684" y="3485498"/>
            <a:ext cx="241318" cy="241318"/>
          </a:xfrm>
          <a:prstGeom prst="ellipse">
            <a:avLst/>
          </a:prstGeom>
          <a:solidFill>
            <a:srgbClr val="7E64A4"/>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2" name="Textfeld 1">
            <a:extLst>
              <a:ext uri="{FF2B5EF4-FFF2-40B4-BE49-F238E27FC236}">
                <a16:creationId xmlns:a16="http://schemas.microsoft.com/office/drawing/2014/main" id="{BEAE7E90-CBE6-3928-B201-5AEFB767ACF9}"/>
              </a:ext>
            </a:extLst>
          </p:cNvPr>
          <p:cNvSpPr txBox="1"/>
          <p:nvPr>
            <p:custDataLst>
              <p:tags r:id="rId19"/>
            </p:custDataLst>
          </p:nvPr>
        </p:nvSpPr>
        <p:spPr>
          <a:xfrm>
            <a:off x="566487" y="1676640"/>
            <a:ext cx="326938" cy="1671592"/>
          </a:xfrm>
          <a:prstGeom prst="rect">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5" name="Textfeld 1">
            <a:extLst>
              <a:ext uri="{FF2B5EF4-FFF2-40B4-BE49-F238E27FC236}">
                <a16:creationId xmlns:a16="http://schemas.microsoft.com/office/drawing/2014/main" id="{334D9224-6D4D-6AFC-D620-9C9894FC5C5D}"/>
              </a:ext>
            </a:extLst>
          </p:cNvPr>
          <p:cNvSpPr txBox="1"/>
          <p:nvPr>
            <p:custDataLst>
              <p:tags r:id="rId20"/>
            </p:custDataLst>
          </p:nvPr>
        </p:nvSpPr>
        <p:spPr>
          <a:xfrm flipH="1">
            <a:off x="7945756"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 name="Textfeld 1">
            <a:extLst>
              <a:ext uri="{FF2B5EF4-FFF2-40B4-BE49-F238E27FC236}">
                <a16:creationId xmlns:a16="http://schemas.microsoft.com/office/drawing/2014/main" id="{19BFA816-021E-9B1D-EF9E-674EF7ACF6F0}"/>
              </a:ext>
            </a:extLst>
          </p:cNvPr>
          <p:cNvSpPr txBox="1"/>
          <p:nvPr>
            <p:custDataLst>
              <p:tags r:id="rId21"/>
            </p:custDataLst>
          </p:nvPr>
        </p:nvSpPr>
        <p:spPr>
          <a:xfrm flipH="1">
            <a:off x="8913950"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 name="Textfeld 1">
            <a:extLst>
              <a:ext uri="{FF2B5EF4-FFF2-40B4-BE49-F238E27FC236}">
                <a16:creationId xmlns:a16="http://schemas.microsoft.com/office/drawing/2014/main" id="{A94B1910-E44C-A809-75AD-B6FDA5D3A89F}"/>
              </a:ext>
            </a:extLst>
          </p:cNvPr>
          <p:cNvSpPr txBox="1"/>
          <p:nvPr>
            <p:custDataLst>
              <p:tags r:id="rId22"/>
            </p:custDataLst>
          </p:nvPr>
        </p:nvSpPr>
        <p:spPr>
          <a:xfrm flipH="1">
            <a:off x="9882143"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 name="Textfeld 1">
            <a:extLst>
              <a:ext uri="{FF2B5EF4-FFF2-40B4-BE49-F238E27FC236}">
                <a16:creationId xmlns:a16="http://schemas.microsoft.com/office/drawing/2014/main" id="{24497D49-2573-FB10-B0E7-54DC97644E58}"/>
              </a:ext>
            </a:extLst>
          </p:cNvPr>
          <p:cNvSpPr txBox="1"/>
          <p:nvPr>
            <p:custDataLst>
              <p:tags r:id="rId23"/>
            </p:custDataLst>
          </p:nvPr>
        </p:nvSpPr>
        <p:spPr>
          <a:xfrm flipH="1">
            <a:off x="10850338"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30" name="Group 29">
            <a:extLst>
              <a:ext uri="{FF2B5EF4-FFF2-40B4-BE49-F238E27FC236}">
                <a16:creationId xmlns:a16="http://schemas.microsoft.com/office/drawing/2014/main" id="{45B3862B-EE4A-90D6-5D8F-A7AAB534E27D}"/>
              </a:ext>
            </a:extLst>
          </p:cNvPr>
          <p:cNvGrpSpPr/>
          <p:nvPr/>
        </p:nvGrpSpPr>
        <p:grpSpPr>
          <a:xfrm>
            <a:off x="566487" y="1233050"/>
            <a:ext cx="7186250" cy="369332"/>
            <a:chOff x="669125" y="1233050"/>
            <a:chExt cx="7083527" cy="369332"/>
          </a:xfrm>
        </p:grpSpPr>
        <p:sp>
          <p:nvSpPr>
            <p:cNvPr id="33" name="タイトル 3">
              <a:extLst>
                <a:ext uri="{FF2B5EF4-FFF2-40B4-BE49-F238E27FC236}">
                  <a16:creationId xmlns:a16="http://schemas.microsoft.com/office/drawing/2014/main" id="{CA8AB8D6-2E23-BB0C-2719-8D41C310BB46}"/>
                </a:ext>
              </a:extLst>
            </p:cNvPr>
            <p:cNvSpPr txBox="1">
              <a:spLocks/>
            </p:cNvSpPr>
            <p:nvPr/>
          </p:nvSpPr>
          <p:spPr>
            <a:xfrm>
              <a:off x="669125" y="1233050"/>
              <a:ext cx="7083527" cy="369332"/>
            </a:xfrm>
            <a:prstGeom prst="rect">
              <a:avLst/>
            </a:prstGeom>
          </p:spPr>
          <p:txBody>
            <a:bodyPr vert="horz" wrap="square" lIns="0" tIns="0" rIns="0" bIns="0" rtlCol="0" anchor="b">
              <a:noAutofit/>
            </a:bodyPr>
            <a:lstStyle>
              <a:lvl1pPr algn="l" defTabSz="914324" rtl="0" eaLnBrk="1" latinLnBrk="0" hangingPunct="1">
                <a:lnSpc>
                  <a:spcPct val="100000"/>
                </a:lnSpc>
                <a:spcBef>
                  <a:spcPct val="0"/>
                </a:spcBef>
                <a:buNone/>
                <a:defRPr kumimoji="1" sz="2400" strike="noStrike" kern="1200" spc="67" baseline="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a:lstStyle>
            <a:p>
              <a:pPr defTabSz="914385"/>
              <a:r>
                <a:rPr lang="ja-JP" altLang="en-US" sz="1600" b="1" dirty="0"/>
                <a:t>どれか１つに </a:t>
              </a:r>
              <a:r>
                <a:rPr lang="en-US" altLang="ja-JP" sz="1600" b="1" dirty="0"/>
                <a:t>"</a:t>
              </a:r>
              <a:r>
                <a:rPr lang="ja-JP" altLang="en-US" sz="1600" b="1" dirty="0"/>
                <a:t>〇</a:t>
              </a:r>
              <a:r>
                <a:rPr lang="en-US" altLang="ja-JP" sz="1600" b="1" dirty="0"/>
                <a:t>" </a:t>
              </a:r>
              <a:r>
                <a:rPr lang="ja-JP" altLang="en-US" sz="1600" b="1" dirty="0"/>
                <a:t>をつけてみましょう</a:t>
              </a:r>
            </a:p>
          </p:txBody>
        </p:sp>
        <p:cxnSp>
          <p:nvCxnSpPr>
            <p:cNvPr id="34" name="直線コネクタ 13">
              <a:extLst>
                <a:ext uri="{FF2B5EF4-FFF2-40B4-BE49-F238E27FC236}">
                  <a16:creationId xmlns:a16="http://schemas.microsoft.com/office/drawing/2014/main" id="{F6C00AA1-374C-6E0F-313E-FCFC72F148CF}"/>
                </a:ext>
              </a:extLst>
            </p:cNvPr>
            <p:cNvCxnSpPr>
              <a:cxnSpLocks/>
            </p:cNvCxnSpPr>
            <p:nvPr/>
          </p:nvCxnSpPr>
          <p:spPr>
            <a:xfrm>
              <a:off x="669125" y="1602382"/>
              <a:ext cx="708352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6" name="楕円 15">
            <a:extLst>
              <a:ext uri="{FF2B5EF4-FFF2-40B4-BE49-F238E27FC236}">
                <a16:creationId xmlns:a16="http://schemas.microsoft.com/office/drawing/2014/main" id="{C6A4DB4B-61FB-E9D0-84AA-00DFEF3D2282}"/>
              </a:ext>
            </a:extLst>
          </p:cNvPr>
          <p:cNvSpPr/>
          <p:nvPr/>
        </p:nvSpPr>
        <p:spPr bwMode="gray">
          <a:xfrm>
            <a:off x="519684" y="1647062"/>
            <a:ext cx="241318" cy="241318"/>
          </a:xfrm>
          <a:prstGeom prst="ellipse">
            <a:avLst/>
          </a:prstGeom>
          <a:solidFill>
            <a:srgbClr val="9DBB53"/>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9" name="Textfeld 1">
            <a:extLst>
              <a:ext uri="{FF2B5EF4-FFF2-40B4-BE49-F238E27FC236}">
                <a16:creationId xmlns:a16="http://schemas.microsoft.com/office/drawing/2014/main" id="{DF310ED3-37DB-67E7-3647-7F02E5B2750E}"/>
              </a:ext>
            </a:extLst>
          </p:cNvPr>
          <p:cNvSpPr txBox="1"/>
          <p:nvPr>
            <p:custDataLst>
              <p:tags r:id="rId24"/>
            </p:custDataLst>
          </p:nvPr>
        </p:nvSpPr>
        <p:spPr>
          <a:xfrm>
            <a:off x="10850338"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0" name="Textfeld 1">
            <a:extLst>
              <a:ext uri="{FF2B5EF4-FFF2-40B4-BE49-F238E27FC236}">
                <a16:creationId xmlns:a16="http://schemas.microsoft.com/office/drawing/2014/main" id="{64BE542D-E1F9-D479-673C-A1661FD437F1}"/>
              </a:ext>
            </a:extLst>
          </p:cNvPr>
          <p:cNvSpPr txBox="1"/>
          <p:nvPr>
            <p:custDataLst>
              <p:tags r:id="rId25"/>
            </p:custDataLst>
          </p:nvPr>
        </p:nvSpPr>
        <p:spPr>
          <a:xfrm>
            <a:off x="10850338"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1" name="Textfeld 1">
            <a:extLst>
              <a:ext uri="{FF2B5EF4-FFF2-40B4-BE49-F238E27FC236}">
                <a16:creationId xmlns:a16="http://schemas.microsoft.com/office/drawing/2014/main" id="{B52BACD8-975F-20C8-5840-9EF894FDB4ED}"/>
              </a:ext>
            </a:extLst>
          </p:cNvPr>
          <p:cNvSpPr txBox="1"/>
          <p:nvPr>
            <p:custDataLst>
              <p:tags r:id="rId26"/>
            </p:custDataLst>
          </p:nvPr>
        </p:nvSpPr>
        <p:spPr>
          <a:xfrm>
            <a:off x="10850338"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a:latin typeface="BIZ UDPゴシック" panose="020B0400000000000000" pitchFamily="50" charset="-128"/>
                <a:ea typeface="BIZ UDPゴシック" panose="020B0400000000000000" pitchFamily="50" charset="-128"/>
                <a:sym typeface="BIZ UDPゴシック" panose="020B0400000000000000" pitchFamily="50" charset="-128"/>
              </a:rPr>
              <a:t>０</a:t>
            </a: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2" name="Textfeld 1">
            <a:extLst>
              <a:ext uri="{FF2B5EF4-FFF2-40B4-BE49-F238E27FC236}">
                <a16:creationId xmlns:a16="http://schemas.microsoft.com/office/drawing/2014/main" id="{0B063E36-BF60-68AC-4195-1C6C216733A3}"/>
              </a:ext>
            </a:extLst>
          </p:cNvPr>
          <p:cNvSpPr txBox="1"/>
          <p:nvPr>
            <p:custDataLst>
              <p:tags r:id="rId27"/>
            </p:custDataLst>
          </p:nvPr>
        </p:nvSpPr>
        <p:spPr>
          <a:xfrm>
            <a:off x="10850338"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3" name="Textfeld 1">
            <a:extLst>
              <a:ext uri="{FF2B5EF4-FFF2-40B4-BE49-F238E27FC236}">
                <a16:creationId xmlns:a16="http://schemas.microsoft.com/office/drawing/2014/main" id="{895037CE-8B84-66E4-BD2F-5E10F6E614F3}"/>
              </a:ext>
            </a:extLst>
          </p:cNvPr>
          <p:cNvSpPr txBox="1"/>
          <p:nvPr>
            <p:custDataLst>
              <p:tags r:id="rId28"/>
            </p:custDataLst>
          </p:nvPr>
        </p:nvSpPr>
        <p:spPr>
          <a:xfrm>
            <a:off x="10850338"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4" name="Textfeld 1">
            <a:extLst>
              <a:ext uri="{FF2B5EF4-FFF2-40B4-BE49-F238E27FC236}">
                <a16:creationId xmlns:a16="http://schemas.microsoft.com/office/drawing/2014/main" id="{793F2286-9415-12C5-71AA-8B0C0AB41E62}"/>
              </a:ext>
            </a:extLst>
          </p:cNvPr>
          <p:cNvSpPr txBox="1"/>
          <p:nvPr>
            <p:custDataLst>
              <p:tags r:id="rId29"/>
            </p:custDataLst>
          </p:nvPr>
        </p:nvSpPr>
        <p:spPr>
          <a:xfrm>
            <a:off x="10850338"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5" name="Textfeld 1">
            <a:extLst>
              <a:ext uri="{FF2B5EF4-FFF2-40B4-BE49-F238E27FC236}">
                <a16:creationId xmlns:a16="http://schemas.microsoft.com/office/drawing/2014/main" id="{92ED1DAF-96CC-D225-4A64-21F733D2E327}"/>
              </a:ext>
            </a:extLst>
          </p:cNvPr>
          <p:cNvSpPr txBox="1"/>
          <p:nvPr>
            <p:custDataLst>
              <p:tags r:id="rId30"/>
            </p:custDataLst>
          </p:nvPr>
        </p:nvSpPr>
        <p:spPr>
          <a:xfrm>
            <a:off x="10850338"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7" name="Textfeld 1">
            <a:extLst>
              <a:ext uri="{FF2B5EF4-FFF2-40B4-BE49-F238E27FC236}">
                <a16:creationId xmlns:a16="http://schemas.microsoft.com/office/drawing/2014/main" id="{CD44CDC2-48F7-720E-075E-5E88B3C5AAEC}"/>
              </a:ext>
            </a:extLst>
          </p:cNvPr>
          <p:cNvSpPr txBox="1"/>
          <p:nvPr>
            <p:custDataLst>
              <p:tags r:id="rId31"/>
            </p:custDataLst>
          </p:nvPr>
        </p:nvSpPr>
        <p:spPr>
          <a:xfrm>
            <a:off x="10850338"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48" name="Textfeld 1">
            <a:extLst>
              <a:ext uri="{FF2B5EF4-FFF2-40B4-BE49-F238E27FC236}">
                <a16:creationId xmlns:a16="http://schemas.microsoft.com/office/drawing/2014/main" id="{2B4202FE-EBB2-B68E-8455-6D5E2B03AC72}"/>
              </a:ext>
            </a:extLst>
          </p:cNvPr>
          <p:cNvSpPr txBox="1"/>
          <p:nvPr>
            <p:custDataLst>
              <p:tags r:id="rId32"/>
            </p:custDataLst>
          </p:nvPr>
        </p:nvSpPr>
        <p:spPr>
          <a:xfrm>
            <a:off x="7945757"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49" name="Textfeld 1">
            <a:extLst>
              <a:ext uri="{FF2B5EF4-FFF2-40B4-BE49-F238E27FC236}">
                <a16:creationId xmlns:a16="http://schemas.microsoft.com/office/drawing/2014/main" id="{E5D9593E-D480-347F-8985-0B7931E7BAE6}"/>
              </a:ext>
            </a:extLst>
          </p:cNvPr>
          <p:cNvSpPr txBox="1"/>
          <p:nvPr>
            <p:custDataLst>
              <p:tags r:id="rId33"/>
            </p:custDataLst>
          </p:nvPr>
        </p:nvSpPr>
        <p:spPr>
          <a:xfrm>
            <a:off x="7945757"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51" name="Textfeld 1">
            <a:extLst>
              <a:ext uri="{FF2B5EF4-FFF2-40B4-BE49-F238E27FC236}">
                <a16:creationId xmlns:a16="http://schemas.microsoft.com/office/drawing/2014/main" id="{3B6201D6-0AA9-D9B0-E299-6549D5F157BC}"/>
              </a:ext>
            </a:extLst>
          </p:cNvPr>
          <p:cNvSpPr txBox="1"/>
          <p:nvPr>
            <p:custDataLst>
              <p:tags r:id="rId34"/>
            </p:custDataLst>
          </p:nvPr>
        </p:nvSpPr>
        <p:spPr>
          <a:xfrm>
            <a:off x="7945757"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54" name="Textfeld 1">
            <a:extLst>
              <a:ext uri="{FF2B5EF4-FFF2-40B4-BE49-F238E27FC236}">
                <a16:creationId xmlns:a16="http://schemas.microsoft.com/office/drawing/2014/main" id="{C5281C5D-E4F4-C134-A6F6-1B01C140BE3D}"/>
              </a:ext>
            </a:extLst>
          </p:cNvPr>
          <p:cNvSpPr txBox="1"/>
          <p:nvPr>
            <p:custDataLst>
              <p:tags r:id="rId35"/>
            </p:custDataLst>
          </p:nvPr>
        </p:nvSpPr>
        <p:spPr>
          <a:xfrm>
            <a:off x="7945757"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59" name="Textfeld 1">
            <a:extLst>
              <a:ext uri="{FF2B5EF4-FFF2-40B4-BE49-F238E27FC236}">
                <a16:creationId xmlns:a16="http://schemas.microsoft.com/office/drawing/2014/main" id="{CBBFB479-562C-6E93-7F2C-97EB877694C9}"/>
              </a:ext>
            </a:extLst>
          </p:cNvPr>
          <p:cNvSpPr txBox="1"/>
          <p:nvPr>
            <p:custDataLst>
              <p:tags r:id="rId36"/>
            </p:custDataLst>
          </p:nvPr>
        </p:nvSpPr>
        <p:spPr>
          <a:xfrm>
            <a:off x="7945757"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60" name="Textfeld 1">
            <a:extLst>
              <a:ext uri="{FF2B5EF4-FFF2-40B4-BE49-F238E27FC236}">
                <a16:creationId xmlns:a16="http://schemas.microsoft.com/office/drawing/2014/main" id="{2E7D8948-C7F4-CF1A-826D-0B73F02D929B}"/>
              </a:ext>
            </a:extLst>
          </p:cNvPr>
          <p:cNvSpPr txBox="1"/>
          <p:nvPr>
            <p:custDataLst>
              <p:tags r:id="rId37"/>
            </p:custDataLst>
          </p:nvPr>
        </p:nvSpPr>
        <p:spPr>
          <a:xfrm>
            <a:off x="7945757"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61" name="Textfeld 1">
            <a:extLst>
              <a:ext uri="{FF2B5EF4-FFF2-40B4-BE49-F238E27FC236}">
                <a16:creationId xmlns:a16="http://schemas.microsoft.com/office/drawing/2014/main" id="{E1B38394-CDCA-CA96-8AEB-CEE1D00E06EA}"/>
              </a:ext>
            </a:extLst>
          </p:cNvPr>
          <p:cNvSpPr txBox="1"/>
          <p:nvPr>
            <p:custDataLst>
              <p:tags r:id="rId38"/>
            </p:custDataLst>
          </p:nvPr>
        </p:nvSpPr>
        <p:spPr>
          <a:xfrm>
            <a:off x="7945757"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62" name="Textfeld 1">
            <a:extLst>
              <a:ext uri="{FF2B5EF4-FFF2-40B4-BE49-F238E27FC236}">
                <a16:creationId xmlns:a16="http://schemas.microsoft.com/office/drawing/2014/main" id="{1FA887F5-748D-EF9F-0764-6CB59926131D}"/>
              </a:ext>
            </a:extLst>
          </p:cNvPr>
          <p:cNvSpPr txBox="1"/>
          <p:nvPr>
            <p:custDataLst>
              <p:tags r:id="rId39"/>
            </p:custDataLst>
          </p:nvPr>
        </p:nvSpPr>
        <p:spPr>
          <a:xfrm>
            <a:off x="7945757"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63" name="Textfeld 1">
            <a:extLst>
              <a:ext uri="{FF2B5EF4-FFF2-40B4-BE49-F238E27FC236}">
                <a16:creationId xmlns:a16="http://schemas.microsoft.com/office/drawing/2014/main" id="{FF685252-D70D-4BCF-7315-3B2EE6BBD133}"/>
              </a:ext>
            </a:extLst>
          </p:cNvPr>
          <p:cNvSpPr txBox="1"/>
          <p:nvPr>
            <p:custDataLst>
              <p:tags r:id="rId40"/>
            </p:custDataLst>
          </p:nvPr>
        </p:nvSpPr>
        <p:spPr>
          <a:xfrm>
            <a:off x="8913950"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4" name="Textfeld 1">
            <a:extLst>
              <a:ext uri="{FF2B5EF4-FFF2-40B4-BE49-F238E27FC236}">
                <a16:creationId xmlns:a16="http://schemas.microsoft.com/office/drawing/2014/main" id="{C4536E9A-8E29-B852-7FE9-A8430300DB04}"/>
              </a:ext>
            </a:extLst>
          </p:cNvPr>
          <p:cNvSpPr txBox="1"/>
          <p:nvPr>
            <p:custDataLst>
              <p:tags r:id="rId41"/>
            </p:custDataLst>
          </p:nvPr>
        </p:nvSpPr>
        <p:spPr>
          <a:xfrm>
            <a:off x="8913950"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5" name="Textfeld 1">
            <a:extLst>
              <a:ext uri="{FF2B5EF4-FFF2-40B4-BE49-F238E27FC236}">
                <a16:creationId xmlns:a16="http://schemas.microsoft.com/office/drawing/2014/main" id="{E819A343-9D82-AF3D-5E24-BBBEE45C31A2}"/>
              </a:ext>
            </a:extLst>
          </p:cNvPr>
          <p:cNvSpPr txBox="1"/>
          <p:nvPr>
            <p:custDataLst>
              <p:tags r:id="rId42"/>
            </p:custDataLst>
          </p:nvPr>
        </p:nvSpPr>
        <p:spPr>
          <a:xfrm>
            <a:off x="8913950"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6" name="Textfeld 1">
            <a:extLst>
              <a:ext uri="{FF2B5EF4-FFF2-40B4-BE49-F238E27FC236}">
                <a16:creationId xmlns:a16="http://schemas.microsoft.com/office/drawing/2014/main" id="{33290C86-24CF-9455-45D1-2D4451E1EC0F}"/>
              </a:ext>
            </a:extLst>
          </p:cNvPr>
          <p:cNvSpPr txBox="1"/>
          <p:nvPr>
            <p:custDataLst>
              <p:tags r:id="rId43"/>
            </p:custDataLst>
          </p:nvPr>
        </p:nvSpPr>
        <p:spPr>
          <a:xfrm>
            <a:off x="8913950"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7" name="Textfeld 1">
            <a:extLst>
              <a:ext uri="{FF2B5EF4-FFF2-40B4-BE49-F238E27FC236}">
                <a16:creationId xmlns:a16="http://schemas.microsoft.com/office/drawing/2014/main" id="{E8954F7B-2594-C07F-F88C-A8FF47851291}"/>
              </a:ext>
            </a:extLst>
          </p:cNvPr>
          <p:cNvSpPr txBox="1"/>
          <p:nvPr>
            <p:custDataLst>
              <p:tags r:id="rId44"/>
            </p:custDataLst>
          </p:nvPr>
        </p:nvSpPr>
        <p:spPr>
          <a:xfrm>
            <a:off x="8913950"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8" name="Textfeld 1">
            <a:extLst>
              <a:ext uri="{FF2B5EF4-FFF2-40B4-BE49-F238E27FC236}">
                <a16:creationId xmlns:a16="http://schemas.microsoft.com/office/drawing/2014/main" id="{238850B5-3AA7-1F88-F248-66078C2C3281}"/>
              </a:ext>
            </a:extLst>
          </p:cNvPr>
          <p:cNvSpPr txBox="1"/>
          <p:nvPr>
            <p:custDataLst>
              <p:tags r:id="rId45"/>
            </p:custDataLst>
          </p:nvPr>
        </p:nvSpPr>
        <p:spPr>
          <a:xfrm>
            <a:off x="8913950"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69" name="Textfeld 1">
            <a:extLst>
              <a:ext uri="{FF2B5EF4-FFF2-40B4-BE49-F238E27FC236}">
                <a16:creationId xmlns:a16="http://schemas.microsoft.com/office/drawing/2014/main" id="{C4D80C68-3DAF-93F5-525C-1EB317590B2F}"/>
              </a:ext>
            </a:extLst>
          </p:cNvPr>
          <p:cNvSpPr txBox="1"/>
          <p:nvPr>
            <p:custDataLst>
              <p:tags r:id="rId46"/>
            </p:custDataLst>
          </p:nvPr>
        </p:nvSpPr>
        <p:spPr>
          <a:xfrm>
            <a:off x="8913950"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70" name="Textfeld 1">
            <a:extLst>
              <a:ext uri="{FF2B5EF4-FFF2-40B4-BE49-F238E27FC236}">
                <a16:creationId xmlns:a16="http://schemas.microsoft.com/office/drawing/2014/main" id="{C571DB03-5521-1082-BF05-080B5DAEB115}"/>
              </a:ext>
            </a:extLst>
          </p:cNvPr>
          <p:cNvSpPr txBox="1"/>
          <p:nvPr>
            <p:custDataLst>
              <p:tags r:id="rId47"/>
            </p:custDataLst>
          </p:nvPr>
        </p:nvSpPr>
        <p:spPr>
          <a:xfrm>
            <a:off x="8913950"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72" name="Textfeld 1">
            <a:extLst>
              <a:ext uri="{FF2B5EF4-FFF2-40B4-BE49-F238E27FC236}">
                <a16:creationId xmlns:a16="http://schemas.microsoft.com/office/drawing/2014/main" id="{2EB383B0-1E17-ABD8-C1E4-48712DF6B88B}"/>
              </a:ext>
            </a:extLst>
          </p:cNvPr>
          <p:cNvSpPr txBox="1"/>
          <p:nvPr>
            <p:custDataLst>
              <p:tags r:id="rId48"/>
            </p:custDataLst>
          </p:nvPr>
        </p:nvSpPr>
        <p:spPr>
          <a:xfrm>
            <a:off x="9882145"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4" name="Textfeld 1">
            <a:extLst>
              <a:ext uri="{FF2B5EF4-FFF2-40B4-BE49-F238E27FC236}">
                <a16:creationId xmlns:a16="http://schemas.microsoft.com/office/drawing/2014/main" id="{66E7BA39-0BE7-40E3-5251-5BFBDDF37012}"/>
              </a:ext>
            </a:extLst>
          </p:cNvPr>
          <p:cNvSpPr txBox="1"/>
          <p:nvPr>
            <p:custDataLst>
              <p:tags r:id="rId49"/>
            </p:custDataLst>
          </p:nvPr>
        </p:nvSpPr>
        <p:spPr>
          <a:xfrm>
            <a:off x="9882145"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5" name="Textfeld 1">
            <a:extLst>
              <a:ext uri="{FF2B5EF4-FFF2-40B4-BE49-F238E27FC236}">
                <a16:creationId xmlns:a16="http://schemas.microsoft.com/office/drawing/2014/main" id="{B2D20419-63E5-7925-2FC9-02810C0F7A5C}"/>
              </a:ext>
            </a:extLst>
          </p:cNvPr>
          <p:cNvSpPr txBox="1"/>
          <p:nvPr>
            <p:custDataLst>
              <p:tags r:id="rId50"/>
            </p:custDataLst>
          </p:nvPr>
        </p:nvSpPr>
        <p:spPr>
          <a:xfrm>
            <a:off x="9882145"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6" name="Textfeld 1">
            <a:extLst>
              <a:ext uri="{FF2B5EF4-FFF2-40B4-BE49-F238E27FC236}">
                <a16:creationId xmlns:a16="http://schemas.microsoft.com/office/drawing/2014/main" id="{A6E5F77D-81E2-1C46-8AA1-F361D2A9DE97}"/>
              </a:ext>
            </a:extLst>
          </p:cNvPr>
          <p:cNvSpPr txBox="1"/>
          <p:nvPr>
            <p:custDataLst>
              <p:tags r:id="rId51"/>
            </p:custDataLst>
          </p:nvPr>
        </p:nvSpPr>
        <p:spPr>
          <a:xfrm>
            <a:off x="9882145"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7" name="Textfeld 1">
            <a:extLst>
              <a:ext uri="{FF2B5EF4-FFF2-40B4-BE49-F238E27FC236}">
                <a16:creationId xmlns:a16="http://schemas.microsoft.com/office/drawing/2014/main" id="{B440AD2F-078B-ABEC-8881-C95276896196}"/>
              </a:ext>
            </a:extLst>
          </p:cNvPr>
          <p:cNvSpPr txBox="1"/>
          <p:nvPr>
            <p:custDataLst>
              <p:tags r:id="rId52"/>
            </p:custDataLst>
          </p:nvPr>
        </p:nvSpPr>
        <p:spPr>
          <a:xfrm>
            <a:off x="9882145"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8" name="Textfeld 1">
            <a:extLst>
              <a:ext uri="{FF2B5EF4-FFF2-40B4-BE49-F238E27FC236}">
                <a16:creationId xmlns:a16="http://schemas.microsoft.com/office/drawing/2014/main" id="{A262E33F-4A1A-6B31-4A91-A73112CD1428}"/>
              </a:ext>
            </a:extLst>
          </p:cNvPr>
          <p:cNvSpPr txBox="1"/>
          <p:nvPr>
            <p:custDataLst>
              <p:tags r:id="rId53"/>
            </p:custDataLst>
          </p:nvPr>
        </p:nvSpPr>
        <p:spPr>
          <a:xfrm>
            <a:off x="9882145"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79" name="Textfeld 1">
            <a:extLst>
              <a:ext uri="{FF2B5EF4-FFF2-40B4-BE49-F238E27FC236}">
                <a16:creationId xmlns:a16="http://schemas.microsoft.com/office/drawing/2014/main" id="{5FDD3DAA-A796-2C60-0677-331DDA7B4785}"/>
              </a:ext>
            </a:extLst>
          </p:cNvPr>
          <p:cNvSpPr txBox="1"/>
          <p:nvPr>
            <p:custDataLst>
              <p:tags r:id="rId54"/>
            </p:custDataLst>
          </p:nvPr>
        </p:nvSpPr>
        <p:spPr>
          <a:xfrm>
            <a:off x="9882145"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81" name="Textfeld 1">
            <a:extLst>
              <a:ext uri="{FF2B5EF4-FFF2-40B4-BE49-F238E27FC236}">
                <a16:creationId xmlns:a16="http://schemas.microsoft.com/office/drawing/2014/main" id="{EC0CB157-57F2-ED8E-B502-3FC44BA6F092}"/>
              </a:ext>
            </a:extLst>
          </p:cNvPr>
          <p:cNvSpPr txBox="1"/>
          <p:nvPr>
            <p:custDataLst>
              <p:tags r:id="rId55"/>
            </p:custDataLst>
          </p:nvPr>
        </p:nvSpPr>
        <p:spPr>
          <a:xfrm>
            <a:off x="9882145"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grpSp>
        <p:nvGrpSpPr>
          <p:cNvPr id="129" name="Group 128">
            <a:extLst>
              <a:ext uri="{FF2B5EF4-FFF2-40B4-BE49-F238E27FC236}">
                <a16:creationId xmlns:a16="http://schemas.microsoft.com/office/drawing/2014/main" id="{FAD676D4-BDED-074C-7326-3486B510F60F}"/>
              </a:ext>
            </a:extLst>
          </p:cNvPr>
          <p:cNvGrpSpPr/>
          <p:nvPr/>
        </p:nvGrpSpPr>
        <p:grpSpPr>
          <a:xfrm>
            <a:off x="954022" y="2202975"/>
            <a:ext cx="10774128" cy="3713532"/>
            <a:chOff x="1056657" y="2202975"/>
            <a:chExt cx="10671493" cy="3713532"/>
          </a:xfrm>
        </p:grpSpPr>
        <p:cxnSp>
          <p:nvCxnSpPr>
            <p:cNvPr id="121" name="直線コネクタ 8">
              <a:extLst>
                <a:ext uri="{FF2B5EF4-FFF2-40B4-BE49-F238E27FC236}">
                  <a16:creationId xmlns:a16="http://schemas.microsoft.com/office/drawing/2014/main" id="{56D6AB49-51CE-AF21-D645-3D66D2014DAF}"/>
                </a:ext>
              </a:extLst>
            </p:cNvPr>
            <p:cNvCxnSpPr>
              <a:cxnSpLocks/>
            </p:cNvCxnSpPr>
            <p:nvPr/>
          </p:nvCxnSpPr>
          <p:spPr>
            <a:xfrm>
              <a:off x="1056657" y="4059741"/>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直線コネクタ 7">
              <a:extLst>
                <a:ext uri="{FF2B5EF4-FFF2-40B4-BE49-F238E27FC236}">
                  <a16:creationId xmlns:a16="http://schemas.microsoft.com/office/drawing/2014/main" id="{4F1F7F9E-382E-3E2F-82EF-0CFE4497BED8}"/>
                </a:ext>
              </a:extLst>
            </p:cNvPr>
            <p:cNvCxnSpPr>
              <a:cxnSpLocks/>
            </p:cNvCxnSpPr>
            <p:nvPr/>
          </p:nvCxnSpPr>
          <p:spPr>
            <a:xfrm>
              <a:off x="1056659" y="2202975"/>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4" name="直線コネクタ 8">
              <a:extLst>
                <a:ext uri="{FF2B5EF4-FFF2-40B4-BE49-F238E27FC236}">
                  <a16:creationId xmlns:a16="http://schemas.microsoft.com/office/drawing/2014/main" id="{7CAF3733-DDCA-9EF4-9B15-BE1E32F2B2EC}"/>
                </a:ext>
              </a:extLst>
            </p:cNvPr>
            <p:cNvCxnSpPr>
              <a:cxnSpLocks/>
            </p:cNvCxnSpPr>
            <p:nvPr/>
          </p:nvCxnSpPr>
          <p:spPr>
            <a:xfrm>
              <a:off x="1056659" y="2821897"/>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直線コネクタ 14">
              <a:extLst>
                <a:ext uri="{FF2B5EF4-FFF2-40B4-BE49-F238E27FC236}">
                  <a16:creationId xmlns:a16="http://schemas.microsoft.com/office/drawing/2014/main" id="{00E560FA-C405-100A-412E-69DBF59EDBA3}"/>
                </a:ext>
              </a:extLst>
            </p:cNvPr>
            <p:cNvCxnSpPr>
              <a:cxnSpLocks/>
            </p:cNvCxnSpPr>
            <p:nvPr/>
          </p:nvCxnSpPr>
          <p:spPr>
            <a:xfrm>
              <a:off x="1056659" y="4678663"/>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18" name="直線コネクタ 15">
              <a:extLst>
                <a:ext uri="{FF2B5EF4-FFF2-40B4-BE49-F238E27FC236}">
                  <a16:creationId xmlns:a16="http://schemas.microsoft.com/office/drawing/2014/main" id="{4ED1B07A-F4C3-3F6A-F538-32068BA2E74E}"/>
                </a:ext>
              </a:extLst>
            </p:cNvPr>
            <p:cNvCxnSpPr>
              <a:cxnSpLocks/>
            </p:cNvCxnSpPr>
            <p:nvPr/>
          </p:nvCxnSpPr>
          <p:spPr>
            <a:xfrm>
              <a:off x="1056659" y="5297585"/>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20" name="直線コネクタ 16">
              <a:extLst>
                <a:ext uri="{FF2B5EF4-FFF2-40B4-BE49-F238E27FC236}">
                  <a16:creationId xmlns:a16="http://schemas.microsoft.com/office/drawing/2014/main" id="{4069B55D-17B3-0E2D-6879-CD8953570EDD}"/>
                </a:ext>
              </a:extLst>
            </p:cNvPr>
            <p:cNvCxnSpPr>
              <a:cxnSpLocks/>
            </p:cNvCxnSpPr>
            <p:nvPr/>
          </p:nvCxnSpPr>
          <p:spPr>
            <a:xfrm>
              <a:off x="1056659" y="5916507"/>
              <a:ext cx="10671491"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82" name="直線コネクタ 13">
            <a:extLst>
              <a:ext uri="{FF2B5EF4-FFF2-40B4-BE49-F238E27FC236}">
                <a16:creationId xmlns:a16="http://schemas.microsoft.com/office/drawing/2014/main" id="{56B4087B-044C-F864-8CCE-28F5FE178495}"/>
              </a:ext>
            </a:extLst>
          </p:cNvPr>
          <p:cNvCxnSpPr>
            <a:cxnSpLocks/>
          </p:cNvCxnSpPr>
          <p:nvPr/>
        </p:nvCxnSpPr>
        <p:spPr>
          <a:xfrm>
            <a:off x="566487" y="3440819"/>
            <a:ext cx="11161662"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21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C525F-7E1D-022C-1921-47842E0D3B0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EF2F6DF-F658-D60A-189A-6E532CEAEDCB}"/>
              </a:ext>
            </a:extLst>
          </p:cNvPr>
          <p:cNvGraphicFramePr>
            <a:graphicFrameLocks noChangeAspect="1"/>
          </p:cNvGraphicFramePr>
          <p:nvPr>
            <p:custDataLst>
              <p:tags r:id="rId1"/>
            </p:custDataLst>
            <p:extLst>
              <p:ext uri="{D42A27DB-BD31-4B8C-83A1-F6EECF244321}">
                <p14:modId xmlns:p14="http://schemas.microsoft.com/office/powerpoint/2010/main" val="3313776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84" imgH="486" progId="TCLayout.ActiveDocument.1">
                  <p:embed/>
                </p:oleObj>
              </mc:Choice>
              <mc:Fallback>
                <p:oleObj name="think-cell Slide" r:id="rId45" imgW="484" imgH="486" progId="TCLayout.ActiveDocument.1">
                  <p:embed/>
                  <p:pic>
                    <p:nvPicPr>
                      <p:cNvPr id="5" name="think-cell data - do not delete" hidden="1">
                        <a:extLst>
                          <a:ext uri="{FF2B5EF4-FFF2-40B4-BE49-F238E27FC236}">
                            <a16:creationId xmlns:a16="http://schemas.microsoft.com/office/drawing/2014/main" id="{DEF2F6DF-F658-D60A-189A-6E532CEAEDCB}"/>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56" name="Title 55">
            <a:extLst>
              <a:ext uri="{FF2B5EF4-FFF2-40B4-BE49-F238E27FC236}">
                <a16:creationId xmlns:a16="http://schemas.microsoft.com/office/drawing/2014/main" id="{29406630-12E2-9FE4-CEFB-105CFA7F6BF9}"/>
              </a:ext>
            </a:extLst>
          </p:cNvPr>
          <p:cNvSpPr>
            <a:spLocks noGrp="1"/>
          </p:cNvSpPr>
          <p:nvPr>
            <p:ph type="title"/>
          </p:nvPr>
        </p:nvSpPr>
        <p:spPr/>
        <p:txBody>
          <a:bodyPr vert="horz" wrap="square" lIns="0" tIns="0" rIns="0" bIns="0" rtlCol="0" anchor="t">
            <a:noAutofit/>
          </a:bodyPr>
          <a:lstStyle/>
          <a:p>
            <a:r>
              <a:rPr lang="ja-JP" altLang="en-US" sz="2800" b="1" dirty="0">
                <a:latin typeface="BIZ UDPゴシック" panose="020B0400000000000000" pitchFamily="50" charset="-128"/>
                <a:ea typeface="BIZ UDPゴシック" panose="020B0400000000000000" pitchFamily="50" charset="-128"/>
                <a:sym typeface="BIZ UDPゴシック" panose="020B0400000000000000" pitchFamily="50" charset="-128"/>
              </a:rPr>
              <a:t>確認シート </a:t>
            </a:r>
            <a:r>
              <a:rPr lang="en-US" altLang="ja-JP" sz="2800" b="1" dirty="0">
                <a:latin typeface="BIZ UDPゴシック" panose="020B0400000000000000" pitchFamily="50" charset="-128"/>
                <a:ea typeface="BIZ UDPゴシック" panose="020B0400000000000000" pitchFamily="50" charset="-128"/>
                <a:sym typeface="BIZ UDPゴシック" panose="020B0400000000000000" pitchFamily="50" charset="-128"/>
              </a:rPr>
              <a:t>(2/3)</a:t>
            </a:r>
            <a:endParaRPr lang="en-US" sz="2800" b="1" dirty="0"/>
          </a:p>
        </p:txBody>
      </p:sp>
      <p:sp>
        <p:nvSpPr>
          <p:cNvPr id="40" name="Textfeld 1">
            <a:extLst>
              <a:ext uri="{FF2B5EF4-FFF2-40B4-BE49-F238E27FC236}">
                <a16:creationId xmlns:a16="http://schemas.microsoft.com/office/drawing/2014/main" id="{95DC47A3-AFD0-AE05-7BFC-BBA0E913B84F}"/>
              </a:ext>
            </a:extLst>
          </p:cNvPr>
          <p:cNvSpPr txBox="1"/>
          <p:nvPr>
            <p:custDataLst>
              <p:tags r:id="rId2"/>
            </p:custDataLst>
          </p:nvPr>
        </p:nvSpPr>
        <p:spPr>
          <a:xfrm>
            <a:off x="954022" y="3253335"/>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11</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 name="Textfeld 1">
            <a:extLst>
              <a:ext uri="{FF2B5EF4-FFF2-40B4-BE49-F238E27FC236}">
                <a16:creationId xmlns:a16="http://schemas.microsoft.com/office/drawing/2014/main" id="{4BD4367B-95CF-3E39-DFBF-F2609E60E746}"/>
              </a:ext>
            </a:extLst>
          </p:cNvPr>
          <p:cNvSpPr txBox="1"/>
          <p:nvPr>
            <p:custDataLst>
              <p:tags r:id="rId3"/>
            </p:custDataLst>
          </p:nvPr>
        </p:nvSpPr>
        <p:spPr>
          <a:xfrm>
            <a:off x="1463125" y="1676639"/>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クラウドサービス （</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Google Drive</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Dropbox</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OneDrive</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 を使って</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ファイルを共有する方法を知っている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 name="Textfeld 1">
            <a:extLst>
              <a:ext uri="{FF2B5EF4-FFF2-40B4-BE49-F238E27FC236}">
                <a16:creationId xmlns:a16="http://schemas.microsoft.com/office/drawing/2014/main" id="{7E163996-518D-9EB4-B82A-A4CC6434C51C}"/>
              </a:ext>
            </a:extLst>
          </p:cNvPr>
          <p:cNvSpPr txBox="1"/>
          <p:nvPr>
            <p:custDataLst>
              <p:tags r:id="rId4"/>
            </p:custDataLst>
          </p:nvPr>
        </p:nvSpPr>
        <p:spPr>
          <a:xfrm>
            <a:off x="1463125" y="2464987"/>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オンラインで購入した商品やサービスの支払い方法を知っている</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 銀行振り込み、クレジットカード</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デビットカード、その他のオンライン決済</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システムを使用する）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 name="Textfeld 1">
            <a:extLst>
              <a:ext uri="{FF2B5EF4-FFF2-40B4-BE49-F238E27FC236}">
                <a16:creationId xmlns:a16="http://schemas.microsoft.com/office/drawing/2014/main" id="{11D2F6AC-F74F-4B41-3114-7C3DEC3C5C40}"/>
              </a:ext>
            </a:extLst>
          </p:cNvPr>
          <p:cNvSpPr txBox="1"/>
          <p:nvPr>
            <p:custDataLst>
              <p:tags r:id="rId5"/>
            </p:custDataLst>
          </p:nvPr>
        </p:nvSpPr>
        <p:spPr>
          <a:xfrm>
            <a:off x="1463125" y="3253335"/>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共有されたオンラインドキュメントを編集する方法を知っている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3" name="Textfeld 1">
            <a:extLst>
              <a:ext uri="{FF2B5EF4-FFF2-40B4-BE49-F238E27FC236}">
                <a16:creationId xmlns:a16="http://schemas.microsoft.com/office/drawing/2014/main" id="{9209E524-7168-48B5-C282-3DB5BF8B5228}"/>
              </a:ext>
            </a:extLst>
          </p:cNvPr>
          <p:cNvSpPr txBox="1"/>
          <p:nvPr>
            <p:custDataLst>
              <p:tags r:id="rId6"/>
            </p:custDataLst>
          </p:nvPr>
        </p:nvSpPr>
        <p:spPr>
          <a:xfrm>
            <a:off x="1463125" y="4041683"/>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状況に応じてオンライン上でどのように振る舞うべきか知っている</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（例：フォーマルかインフォーマルか）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4" name="Textfeld 1">
            <a:extLst>
              <a:ext uri="{FF2B5EF4-FFF2-40B4-BE49-F238E27FC236}">
                <a16:creationId xmlns:a16="http://schemas.microsoft.com/office/drawing/2014/main" id="{FCBBF4F7-7C0E-7C7E-0787-96FFA2A86F37}"/>
              </a:ext>
            </a:extLst>
          </p:cNvPr>
          <p:cNvSpPr txBox="1"/>
          <p:nvPr>
            <p:custDataLst>
              <p:tags r:id="rId7"/>
            </p:custDataLst>
          </p:nvPr>
        </p:nvSpPr>
        <p:spPr>
          <a:xfrm>
            <a:off x="1463125" y="4830031"/>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自分のデジタル・アイデンティティとは、オンライン環境において自分を特定する</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すべてのものであることを知っている （例： ユーザー名、ソーシャルメディア上の「いいね！」や投稿、オンラインで署名した請願書など）</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5" name="Textfeld 1">
            <a:extLst>
              <a:ext uri="{FF2B5EF4-FFF2-40B4-BE49-F238E27FC236}">
                <a16:creationId xmlns:a16="http://schemas.microsoft.com/office/drawing/2014/main" id="{0E5407F7-44BE-1607-1A27-24319629C7F6}"/>
              </a:ext>
            </a:extLst>
          </p:cNvPr>
          <p:cNvSpPr txBox="1"/>
          <p:nvPr>
            <p:custDataLst>
              <p:tags r:id="rId8"/>
            </p:custDataLst>
          </p:nvPr>
        </p:nvSpPr>
        <p:spPr>
          <a:xfrm>
            <a:off x="1463125" y="5618379"/>
            <a:ext cx="6289612" cy="64242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他者の写真を公開・共有する前に、その人の許可を得るべきであることを</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認識している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8" name="Textfeld 1">
            <a:extLst>
              <a:ext uri="{FF2B5EF4-FFF2-40B4-BE49-F238E27FC236}">
                <a16:creationId xmlns:a16="http://schemas.microsoft.com/office/drawing/2014/main" id="{E4569C2A-CF6A-08C3-E52F-79744D5FAE9E}"/>
              </a:ext>
            </a:extLst>
          </p:cNvPr>
          <p:cNvSpPr txBox="1"/>
          <p:nvPr>
            <p:custDataLst>
              <p:tags r:id="rId9"/>
            </p:custDataLst>
          </p:nvPr>
        </p:nvSpPr>
        <p:spPr>
          <a:xfrm>
            <a:off x="954022" y="1676639"/>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#09</a:t>
            </a:r>
          </a:p>
        </p:txBody>
      </p:sp>
      <p:sp>
        <p:nvSpPr>
          <p:cNvPr id="39" name="Textfeld 1">
            <a:extLst>
              <a:ext uri="{FF2B5EF4-FFF2-40B4-BE49-F238E27FC236}">
                <a16:creationId xmlns:a16="http://schemas.microsoft.com/office/drawing/2014/main" id="{82080ED5-C298-ACC3-6BC6-238B304A9AF0}"/>
              </a:ext>
            </a:extLst>
          </p:cNvPr>
          <p:cNvSpPr txBox="1"/>
          <p:nvPr>
            <p:custDataLst>
              <p:tags r:id="rId10"/>
            </p:custDataLst>
          </p:nvPr>
        </p:nvSpPr>
        <p:spPr>
          <a:xfrm>
            <a:off x="954022" y="2464987"/>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#10</a:t>
            </a:r>
          </a:p>
        </p:txBody>
      </p:sp>
      <p:sp>
        <p:nvSpPr>
          <p:cNvPr id="41" name="Textfeld 1">
            <a:extLst>
              <a:ext uri="{FF2B5EF4-FFF2-40B4-BE49-F238E27FC236}">
                <a16:creationId xmlns:a16="http://schemas.microsoft.com/office/drawing/2014/main" id="{D9A7E9FA-3CFF-B619-5BE8-0CB72599A65E}"/>
              </a:ext>
            </a:extLst>
          </p:cNvPr>
          <p:cNvSpPr txBox="1"/>
          <p:nvPr>
            <p:custDataLst>
              <p:tags r:id="rId11"/>
            </p:custDataLst>
          </p:nvPr>
        </p:nvSpPr>
        <p:spPr>
          <a:xfrm>
            <a:off x="954022" y="4041683"/>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12</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2" name="Textfeld 1">
            <a:extLst>
              <a:ext uri="{FF2B5EF4-FFF2-40B4-BE49-F238E27FC236}">
                <a16:creationId xmlns:a16="http://schemas.microsoft.com/office/drawing/2014/main" id="{CCAC1028-F0A5-92E5-2275-2FEFD536E3C3}"/>
              </a:ext>
            </a:extLst>
          </p:cNvPr>
          <p:cNvSpPr txBox="1"/>
          <p:nvPr>
            <p:custDataLst>
              <p:tags r:id="rId12"/>
            </p:custDataLst>
          </p:nvPr>
        </p:nvSpPr>
        <p:spPr>
          <a:xfrm>
            <a:off x="954022" y="4830031"/>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13</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3" name="Textfeld 1">
            <a:extLst>
              <a:ext uri="{FF2B5EF4-FFF2-40B4-BE49-F238E27FC236}">
                <a16:creationId xmlns:a16="http://schemas.microsoft.com/office/drawing/2014/main" id="{CA15679C-8143-C5EA-7379-7FF8CE028E5F}"/>
              </a:ext>
            </a:extLst>
          </p:cNvPr>
          <p:cNvSpPr txBox="1"/>
          <p:nvPr>
            <p:custDataLst>
              <p:tags r:id="rId13"/>
            </p:custDataLst>
          </p:nvPr>
        </p:nvSpPr>
        <p:spPr>
          <a:xfrm>
            <a:off x="954022" y="5618379"/>
            <a:ext cx="429575" cy="642427"/>
          </a:xfrm>
          <a:prstGeom prst="rect">
            <a:avLst/>
          </a:prstGeom>
          <a:solidFill>
            <a:srgbClr val="5BACC7"/>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14</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47" name="直線コネクタ 7">
            <a:extLst>
              <a:ext uri="{FF2B5EF4-FFF2-40B4-BE49-F238E27FC236}">
                <a16:creationId xmlns:a16="http://schemas.microsoft.com/office/drawing/2014/main" id="{F0452586-4ADA-A125-4947-0CB17FABFA6D}"/>
              </a:ext>
            </a:extLst>
          </p:cNvPr>
          <p:cNvCxnSpPr>
            <a:cxnSpLocks/>
          </p:cNvCxnSpPr>
          <p:nvPr/>
        </p:nvCxnSpPr>
        <p:spPr>
          <a:xfrm>
            <a:off x="954022" y="2392028"/>
            <a:ext cx="1077412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直線コネクタ 8">
            <a:extLst>
              <a:ext uri="{FF2B5EF4-FFF2-40B4-BE49-F238E27FC236}">
                <a16:creationId xmlns:a16="http://schemas.microsoft.com/office/drawing/2014/main" id="{DA6374A9-1A12-81DD-B468-DB282779082C}"/>
              </a:ext>
            </a:extLst>
          </p:cNvPr>
          <p:cNvCxnSpPr>
            <a:cxnSpLocks/>
          </p:cNvCxnSpPr>
          <p:nvPr/>
        </p:nvCxnSpPr>
        <p:spPr>
          <a:xfrm>
            <a:off x="954022" y="3180377"/>
            <a:ext cx="1077412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9" name="直線コネクタ 13">
            <a:extLst>
              <a:ext uri="{FF2B5EF4-FFF2-40B4-BE49-F238E27FC236}">
                <a16:creationId xmlns:a16="http://schemas.microsoft.com/office/drawing/2014/main" id="{F2D6AE3E-2E65-97DB-56FB-C93652E91D7C}"/>
              </a:ext>
            </a:extLst>
          </p:cNvPr>
          <p:cNvCxnSpPr>
            <a:cxnSpLocks/>
          </p:cNvCxnSpPr>
          <p:nvPr/>
        </p:nvCxnSpPr>
        <p:spPr>
          <a:xfrm>
            <a:off x="954022" y="4757075"/>
            <a:ext cx="1077412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直線コネクタ 14">
            <a:extLst>
              <a:ext uri="{FF2B5EF4-FFF2-40B4-BE49-F238E27FC236}">
                <a16:creationId xmlns:a16="http://schemas.microsoft.com/office/drawing/2014/main" id="{EEA30A4E-82A0-D8B5-B695-8FA64BE62551}"/>
              </a:ext>
            </a:extLst>
          </p:cNvPr>
          <p:cNvCxnSpPr>
            <a:cxnSpLocks/>
          </p:cNvCxnSpPr>
          <p:nvPr/>
        </p:nvCxnSpPr>
        <p:spPr>
          <a:xfrm>
            <a:off x="954022" y="5545423"/>
            <a:ext cx="1077412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直線コネクタ 8">
            <a:extLst>
              <a:ext uri="{FF2B5EF4-FFF2-40B4-BE49-F238E27FC236}">
                <a16:creationId xmlns:a16="http://schemas.microsoft.com/office/drawing/2014/main" id="{5B10B2A8-807C-C325-2445-1757F7CF2BE3}"/>
              </a:ext>
            </a:extLst>
          </p:cNvPr>
          <p:cNvCxnSpPr>
            <a:cxnSpLocks/>
          </p:cNvCxnSpPr>
          <p:nvPr/>
        </p:nvCxnSpPr>
        <p:spPr>
          <a:xfrm>
            <a:off x="954022" y="3968726"/>
            <a:ext cx="10774125"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06" name="Textfeld 1">
            <a:extLst>
              <a:ext uri="{FF2B5EF4-FFF2-40B4-BE49-F238E27FC236}">
                <a16:creationId xmlns:a16="http://schemas.microsoft.com/office/drawing/2014/main" id="{A58F4CA6-291B-0D4F-1CA6-FBE837E7402A}"/>
              </a:ext>
            </a:extLst>
          </p:cNvPr>
          <p:cNvSpPr txBox="1"/>
          <p:nvPr>
            <p:custDataLst>
              <p:tags r:id="rId14"/>
            </p:custDataLst>
          </p:nvPr>
        </p:nvSpPr>
        <p:spPr>
          <a:xfrm>
            <a:off x="566487" y="1676640"/>
            <a:ext cx="326938" cy="4584166"/>
          </a:xfrm>
          <a:prstGeom prst="rect">
            <a:avLst/>
          </a:prstGeom>
          <a:solidFill>
            <a:srgbClr val="5BACC7"/>
          </a:solidFill>
          <a:ln w="9525" cap="rnd">
            <a:noFill/>
            <a:prstDash val="solid"/>
          </a:ln>
          <a:effectLst/>
        </p:spPr>
        <p:txBody>
          <a:bodyPr vert="eaVert"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a:t>
            </a:r>
            <a:r>
              <a:rPr kumimoji="1" lang="ja-JP" altLang="en-US" sz="1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者・社</a:t>
            </a:r>
            <a:r>
              <a:rPr kumimoji="1" lang="ja-JP" alt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会とのコラボ</a:t>
            </a:r>
            <a:endParaRPr kumimoji="1"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 name="Rectangle 2">
            <a:extLst>
              <a:ext uri="{FF2B5EF4-FFF2-40B4-BE49-F238E27FC236}">
                <a16:creationId xmlns:a16="http://schemas.microsoft.com/office/drawing/2014/main" id="{0B810A50-6065-F826-F7DC-59BD3EDB0168}"/>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 name="Textfeld 1">
            <a:extLst>
              <a:ext uri="{FF2B5EF4-FFF2-40B4-BE49-F238E27FC236}">
                <a16:creationId xmlns:a16="http://schemas.microsoft.com/office/drawing/2014/main" id="{5B412567-270C-3AB8-4AB6-C4BE842ADBE7}"/>
              </a:ext>
            </a:extLst>
          </p:cNvPr>
          <p:cNvSpPr txBox="1"/>
          <p:nvPr>
            <p:custDataLst>
              <p:tags r:id="rId15"/>
            </p:custDataLst>
          </p:nvPr>
        </p:nvSpPr>
        <p:spPr>
          <a:xfrm flipH="1">
            <a:off x="7945756"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 name="Textfeld 1">
            <a:extLst>
              <a:ext uri="{FF2B5EF4-FFF2-40B4-BE49-F238E27FC236}">
                <a16:creationId xmlns:a16="http://schemas.microsoft.com/office/drawing/2014/main" id="{76DAA760-4071-DE3D-209E-17030876F546}"/>
              </a:ext>
            </a:extLst>
          </p:cNvPr>
          <p:cNvSpPr txBox="1"/>
          <p:nvPr>
            <p:custDataLst>
              <p:tags r:id="rId16"/>
            </p:custDataLst>
          </p:nvPr>
        </p:nvSpPr>
        <p:spPr>
          <a:xfrm flipH="1">
            <a:off x="8913950"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 name="Textfeld 1">
            <a:extLst>
              <a:ext uri="{FF2B5EF4-FFF2-40B4-BE49-F238E27FC236}">
                <a16:creationId xmlns:a16="http://schemas.microsoft.com/office/drawing/2014/main" id="{392646BE-E5DF-2604-6758-78CAC73D8565}"/>
              </a:ext>
            </a:extLst>
          </p:cNvPr>
          <p:cNvSpPr txBox="1"/>
          <p:nvPr>
            <p:custDataLst>
              <p:tags r:id="rId17"/>
            </p:custDataLst>
          </p:nvPr>
        </p:nvSpPr>
        <p:spPr>
          <a:xfrm flipH="1">
            <a:off x="9882143"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Textfeld 1">
            <a:extLst>
              <a:ext uri="{FF2B5EF4-FFF2-40B4-BE49-F238E27FC236}">
                <a16:creationId xmlns:a16="http://schemas.microsoft.com/office/drawing/2014/main" id="{66035E71-D2A1-7E11-28C5-D78D70CA6003}"/>
              </a:ext>
            </a:extLst>
          </p:cNvPr>
          <p:cNvSpPr txBox="1"/>
          <p:nvPr>
            <p:custDataLst>
              <p:tags r:id="rId18"/>
            </p:custDataLst>
          </p:nvPr>
        </p:nvSpPr>
        <p:spPr>
          <a:xfrm flipH="1">
            <a:off x="10850338"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9" name="Group 8">
            <a:extLst>
              <a:ext uri="{FF2B5EF4-FFF2-40B4-BE49-F238E27FC236}">
                <a16:creationId xmlns:a16="http://schemas.microsoft.com/office/drawing/2014/main" id="{EC691419-C220-7282-87CC-6D000843D1BE}"/>
              </a:ext>
            </a:extLst>
          </p:cNvPr>
          <p:cNvGrpSpPr/>
          <p:nvPr/>
        </p:nvGrpSpPr>
        <p:grpSpPr>
          <a:xfrm>
            <a:off x="566487" y="1233050"/>
            <a:ext cx="7186250" cy="369332"/>
            <a:chOff x="669125" y="1233050"/>
            <a:chExt cx="7083527" cy="369332"/>
          </a:xfrm>
        </p:grpSpPr>
        <p:sp>
          <p:nvSpPr>
            <p:cNvPr id="10" name="タイトル 3">
              <a:extLst>
                <a:ext uri="{FF2B5EF4-FFF2-40B4-BE49-F238E27FC236}">
                  <a16:creationId xmlns:a16="http://schemas.microsoft.com/office/drawing/2014/main" id="{1F13C8EE-8EA4-8089-655F-3DE09F70B53D}"/>
                </a:ext>
              </a:extLst>
            </p:cNvPr>
            <p:cNvSpPr txBox="1">
              <a:spLocks/>
            </p:cNvSpPr>
            <p:nvPr/>
          </p:nvSpPr>
          <p:spPr>
            <a:xfrm>
              <a:off x="669125" y="1233050"/>
              <a:ext cx="7083527" cy="369332"/>
            </a:xfrm>
            <a:prstGeom prst="rect">
              <a:avLst/>
            </a:prstGeom>
          </p:spPr>
          <p:txBody>
            <a:bodyPr vert="horz" wrap="square" lIns="0" tIns="0" rIns="0" bIns="0" rtlCol="0" anchor="b">
              <a:noAutofit/>
            </a:bodyPr>
            <a:lstStyle>
              <a:lvl1pPr algn="l" defTabSz="914324" rtl="0" eaLnBrk="1" latinLnBrk="0" hangingPunct="1">
                <a:lnSpc>
                  <a:spcPct val="100000"/>
                </a:lnSpc>
                <a:spcBef>
                  <a:spcPct val="0"/>
                </a:spcBef>
                <a:buNone/>
                <a:defRPr kumimoji="1" sz="2400" strike="noStrike" kern="1200" spc="67" baseline="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a:lstStyle>
            <a:p>
              <a:pPr defTabSz="914385"/>
              <a:r>
                <a:rPr lang="ja-JP" altLang="en-US" sz="1600" b="1" dirty="0"/>
                <a:t>どれか１つに </a:t>
              </a:r>
              <a:r>
                <a:rPr lang="en-US" altLang="ja-JP" sz="1600" b="1" dirty="0"/>
                <a:t>"</a:t>
              </a:r>
              <a:r>
                <a:rPr lang="ja-JP" altLang="en-US" sz="1600" b="1" dirty="0"/>
                <a:t>〇</a:t>
              </a:r>
              <a:r>
                <a:rPr lang="en-US" altLang="ja-JP" sz="1600" b="1" dirty="0"/>
                <a:t>" </a:t>
              </a:r>
              <a:r>
                <a:rPr lang="ja-JP" altLang="en-US" sz="1600" b="1" dirty="0"/>
                <a:t>をつけてみましょう</a:t>
              </a:r>
            </a:p>
          </p:txBody>
        </p:sp>
        <p:cxnSp>
          <p:nvCxnSpPr>
            <p:cNvPr id="11" name="直線コネクタ 13">
              <a:extLst>
                <a:ext uri="{FF2B5EF4-FFF2-40B4-BE49-F238E27FC236}">
                  <a16:creationId xmlns:a16="http://schemas.microsoft.com/office/drawing/2014/main" id="{332A9E6B-4AAD-7914-9666-F67ED8C90D53}"/>
                </a:ext>
              </a:extLst>
            </p:cNvPr>
            <p:cNvCxnSpPr>
              <a:cxnSpLocks/>
            </p:cNvCxnSpPr>
            <p:nvPr/>
          </p:nvCxnSpPr>
          <p:spPr>
            <a:xfrm>
              <a:off x="669125" y="1602382"/>
              <a:ext cx="708352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238" name="楕円 15">
            <a:extLst>
              <a:ext uri="{FF2B5EF4-FFF2-40B4-BE49-F238E27FC236}">
                <a16:creationId xmlns:a16="http://schemas.microsoft.com/office/drawing/2014/main" id="{33B90D6A-98E6-A8D7-279F-A1094AC73AA8}"/>
              </a:ext>
            </a:extLst>
          </p:cNvPr>
          <p:cNvSpPr/>
          <p:nvPr/>
        </p:nvSpPr>
        <p:spPr bwMode="gray">
          <a:xfrm>
            <a:off x="519684" y="1647062"/>
            <a:ext cx="241318" cy="241318"/>
          </a:xfrm>
          <a:prstGeom prst="ellipse">
            <a:avLst/>
          </a:prstGeom>
          <a:solidFill>
            <a:srgbClr val="5BACC7"/>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16" name="Textfeld 1">
            <a:extLst>
              <a:ext uri="{FF2B5EF4-FFF2-40B4-BE49-F238E27FC236}">
                <a16:creationId xmlns:a16="http://schemas.microsoft.com/office/drawing/2014/main" id="{556530C2-3B08-DB15-EF69-A7C992F295E9}"/>
              </a:ext>
            </a:extLst>
          </p:cNvPr>
          <p:cNvSpPr txBox="1"/>
          <p:nvPr>
            <p:custDataLst>
              <p:tags r:id="rId19"/>
            </p:custDataLst>
          </p:nvPr>
        </p:nvSpPr>
        <p:spPr>
          <a:xfrm>
            <a:off x="10850338" y="167664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7" name="Textfeld 1">
            <a:extLst>
              <a:ext uri="{FF2B5EF4-FFF2-40B4-BE49-F238E27FC236}">
                <a16:creationId xmlns:a16="http://schemas.microsoft.com/office/drawing/2014/main" id="{AC5584F7-B387-DEF2-7F89-9CA6AB7ECF0D}"/>
              </a:ext>
            </a:extLst>
          </p:cNvPr>
          <p:cNvSpPr txBox="1"/>
          <p:nvPr>
            <p:custDataLst>
              <p:tags r:id="rId20"/>
            </p:custDataLst>
          </p:nvPr>
        </p:nvSpPr>
        <p:spPr>
          <a:xfrm>
            <a:off x="10850338" y="2464989"/>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8" name="Textfeld 1">
            <a:extLst>
              <a:ext uri="{FF2B5EF4-FFF2-40B4-BE49-F238E27FC236}">
                <a16:creationId xmlns:a16="http://schemas.microsoft.com/office/drawing/2014/main" id="{EB3312F1-2250-02BA-8EF2-571C2AD15D67}"/>
              </a:ext>
            </a:extLst>
          </p:cNvPr>
          <p:cNvSpPr txBox="1"/>
          <p:nvPr>
            <p:custDataLst>
              <p:tags r:id="rId21"/>
            </p:custDataLst>
          </p:nvPr>
        </p:nvSpPr>
        <p:spPr>
          <a:xfrm>
            <a:off x="10850338" y="3253338"/>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a:latin typeface="BIZ UDPゴシック" panose="020B0400000000000000" pitchFamily="50" charset="-128"/>
                <a:ea typeface="BIZ UDPゴシック" panose="020B0400000000000000" pitchFamily="50" charset="-128"/>
                <a:sym typeface="BIZ UDPゴシック" panose="020B0400000000000000" pitchFamily="50" charset="-128"/>
              </a:rPr>
              <a:t>０</a:t>
            </a: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 name="Textfeld 1">
            <a:extLst>
              <a:ext uri="{FF2B5EF4-FFF2-40B4-BE49-F238E27FC236}">
                <a16:creationId xmlns:a16="http://schemas.microsoft.com/office/drawing/2014/main" id="{13A2058B-F168-E444-C7AF-E905247BB301}"/>
              </a:ext>
            </a:extLst>
          </p:cNvPr>
          <p:cNvSpPr txBox="1"/>
          <p:nvPr>
            <p:custDataLst>
              <p:tags r:id="rId22"/>
            </p:custDataLst>
          </p:nvPr>
        </p:nvSpPr>
        <p:spPr>
          <a:xfrm>
            <a:off x="10850338" y="4041687"/>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20" name="Textfeld 1">
            <a:extLst>
              <a:ext uri="{FF2B5EF4-FFF2-40B4-BE49-F238E27FC236}">
                <a16:creationId xmlns:a16="http://schemas.microsoft.com/office/drawing/2014/main" id="{FD0CE1DE-D2EB-51D5-427A-BEDB5F4A2B17}"/>
              </a:ext>
            </a:extLst>
          </p:cNvPr>
          <p:cNvSpPr txBox="1"/>
          <p:nvPr>
            <p:custDataLst>
              <p:tags r:id="rId23"/>
            </p:custDataLst>
          </p:nvPr>
        </p:nvSpPr>
        <p:spPr>
          <a:xfrm>
            <a:off x="10850338" y="4830036"/>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21" name="Textfeld 1">
            <a:extLst>
              <a:ext uri="{FF2B5EF4-FFF2-40B4-BE49-F238E27FC236}">
                <a16:creationId xmlns:a16="http://schemas.microsoft.com/office/drawing/2014/main" id="{1D80ED3B-B88B-4B0F-E7EC-4B1F4B79F6B6}"/>
              </a:ext>
            </a:extLst>
          </p:cNvPr>
          <p:cNvSpPr txBox="1"/>
          <p:nvPr>
            <p:custDataLst>
              <p:tags r:id="rId24"/>
            </p:custDataLst>
          </p:nvPr>
        </p:nvSpPr>
        <p:spPr>
          <a:xfrm>
            <a:off x="10850338" y="561838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22" name="Textfeld 1">
            <a:extLst>
              <a:ext uri="{FF2B5EF4-FFF2-40B4-BE49-F238E27FC236}">
                <a16:creationId xmlns:a16="http://schemas.microsoft.com/office/drawing/2014/main" id="{AD6B0B6D-688B-C25F-DBC6-55E647A586AD}"/>
              </a:ext>
            </a:extLst>
          </p:cNvPr>
          <p:cNvSpPr txBox="1"/>
          <p:nvPr>
            <p:custDataLst>
              <p:tags r:id="rId25"/>
            </p:custDataLst>
          </p:nvPr>
        </p:nvSpPr>
        <p:spPr>
          <a:xfrm>
            <a:off x="7945757" y="167664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3" name="Textfeld 1">
            <a:extLst>
              <a:ext uri="{FF2B5EF4-FFF2-40B4-BE49-F238E27FC236}">
                <a16:creationId xmlns:a16="http://schemas.microsoft.com/office/drawing/2014/main" id="{B978E31C-E38B-722E-FC51-DFCE8D776787}"/>
              </a:ext>
            </a:extLst>
          </p:cNvPr>
          <p:cNvSpPr txBox="1"/>
          <p:nvPr>
            <p:custDataLst>
              <p:tags r:id="rId26"/>
            </p:custDataLst>
          </p:nvPr>
        </p:nvSpPr>
        <p:spPr>
          <a:xfrm>
            <a:off x="7945757" y="2464988"/>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4" name="Textfeld 1">
            <a:extLst>
              <a:ext uri="{FF2B5EF4-FFF2-40B4-BE49-F238E27FC236}">
                <a16:creationId xmlns:a16="http://schemas.microsoft.com/office/drawing/2014/main" id="{9F3F65B3-FD66-B071-3F5D-1F09E2D9EB31}"/>
              </a:ext>
            </a:extLst>
          </p:cNvPr>
          <p:cNvSpPr txBox="1"/>
          <p:nvPr>
            <p:custDataLst>
              <p:tags r:id="rId27"/>
            </p:custDataLst>
          </p:nvPr>
        </p:nvSpPr>
        <p:spPr>
          <a:xfrm>
            <a:off x="7945757" y="3253336"/>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5" name="Textfeld 1">
            <a:extLst>
              <a:ext uri="{FF2B5EF4-FFF2-40B4-BE49-F238E27FC236}">
                <a16:creationId xmlns:a16="http://schemas.microsoft.com/office/drawing/2014/main" id="{84CAFCC8-1BD8-C7AA-48C5-3E6F32A9E6A8}"/>
              </a:ext>
            </a:extLst>
          </p:cNvPr>
          <p:cNvSpPr txBox="1"/>
          <p:nvPr>
            <p:custDataLst>
              <p:tags r:id="rId28"/>
            </p:custDataLst>
          </p:nvPr>
        </p:nvSpPr>
        <p:spPr>
          <a:xfrm>
            <a:off x="7945757" y="4041684"/>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6" name="Textfeld 1">
            <a:extLst>
              <a:ext uri="{FF2B5EF4-FFF2-40B4-BE49-F238E27FC236}">
                <a16:creationId xmlns:a16="http://schemas.microsoft.com/office/drawing/2014/main" id="{E9064707-8B81-3C97-3DF2-F082541E3CB6}"/>
              </a:ext>
            </a:extLst>
          </p:cNvPr>
          <p:cNvSpPr txBox="1"/>
          <p:nvPr>
            <p:custDataLst>
              <p:tags r:id="rId29"/>
            </p:custDataLst>
          </p:nvPr>
        </p:nvSpPr>
        <p:spPr>
          <a:xfrm>
            <a:off x="7945757" y="4830032"/>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7" name="Textfeld 1">
            <a:extLst>
              <a:ext uri="{FF2B5EF4-FFF2-40B4-BE49-F238E27FC236}">
                <a16:creationId xmlns:a16="http://schemas.microsoft.com/office/drawing/2014/main" id="{37C6B4FD-909D-7CCC-37D5-991E00CCD1E6}"/>
              </a:ext>
            </a:extLst>
          </p:cNvPr>
          <p:cNvSpPr txBox="1"/>
          <p:nvPr>
            <p:custDataLst>
              <p:tags r:id="rId30"/>
            </p:custDataLst>
          </p:nvPr>
        </p:nvSpPr>
        <p:spPr>
          <a:xfrm>
            <a:off x="7945757" y="561838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31" name="Textfeld 1">
            <a:extLst>
              <a:ext uri="{FF2B5EF4-FFF2-40B4-BE49-F238E27FC236}">
                <a16:creationId xmlns:a16="http://schemas.microsoft.com/office/drawing/2014/main" id="{5157D014-BDC9-2F16-1AEF-29308817FDBF}"/>
              </a:ext>
            </a:extLst>
          </p:cNvPr>
          <p:cNvSpPr txBox="1"/>
          <p:nvPr>
            <p:custDataLst>
              <p:tags r:id="rId31"/>
            </p:custDataLst>
          </p:nvPr>
        </p:nvSpPr>
        <p:spPr>
          <a:xfrm>
            <a:off x="8913950" y="167664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32" name="Textfeld 1">
            <a:extLst>
              <a:ext uri="{FF2B5EF4-FFF2-40B4-BE49-F238E27FC236}">
                <a16:creationId xmlns:a16="http://schemas.microsoft.com/office/drawing/2014/main" id="{725C1D79-EFF4-548E-6E3B-C2B2691F7780}"/>
              </a:ext>
            </a:extLst>
          </p:cNvPr>
          <p:cNvSpPr txBox="1"/>
          <p:nvPr>
            <p:custDataLst>
              <p:tags r:id="rId32"/>
            </p:custDataLst>
          </p:nvPr>
        </p:nvSpPr>
        <p:spPr>
          <a:xfrm>
            <a:off x="8913950" y="2464988"/>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36" name="Textfeld 1">
            <a:extLst>
              <a:ext uri="{FF2B5EF4-FFF2-40B4-BE49-F238E27FC236}">
                <a16:creationId xmlns:a16="http://schemas.microsoft.com/office/drawing/2014/main" id="{EBDE1DD9-F9E1-8DA1-8C45-F6FD52516D3E}"/>
              </a:ext>
            </a:extLst>
          </p:cNvPr>
          <p:cNvSpPr txBox="1"/>
          <p:nvPr>
            <p:custDataLst>
              <p:tags r:id="rId33"/>
            </p:custDataLst>
          </p:nvPr>
        </p:nvSpPr>
        <p:spPr>
          <a:xfrm>
            <a:off x="8913950" y="3253336"/>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37" name="Textfeld 1">
            <a:extLst>
              <a:ext uri="{FF2B5EF4-FFF2-40B4-BE49-F238E27FC236}">
                <a16:creationId xmlns:a16="http://schemas.microsoft.com/office/drawing/2014/main" id="{0D5B8792-D6AE-8EFB-1955-CC8A2E20E307}"/>
              </a:ext>
            </a:extLst>
          </p:cNvPr>
          <p:cNvSpPr txBox="1"/>
          <p:nvPr>
            <p:custDataLst>
              <p:tags r:id="rId34"/>
            </p:custDataLst>
          </p:nvPr>
        </p:nvSpPr>
        <p:spPr>
          <a:xfrm>
            <a:off x="8913950" y="4041684"/>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44" name="Textfeld 1">
            <a:extLst>
              <a:ext uri="{FF2B5EF4-FFF2-40B4-BE49-F238E27FC236}">
                <a16:creationId xmlns:a16="http://schemas.microsoft.com/office/drawing/2014/main" id="{4108BA7E-3DD8-2FA3-AD29-645E9A4ED520}"/>
              </a:ext>
            </a:extLst>
          </p:cNvPr>
          <p:cNvSpPr txBox="1"/>
          <p:nvPr>
            <p:custDataLst>
              <p:tags r:id="rId35"/>
            </p:custDataLst>
          </p:nvPr>
        </p:nvSpPr>
        <p:spPr>
          <a:xfrm>
            <a:off x="8913950" y="4830032"/>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45" name="Textfeld 1">
            <a:extLst>
              <a:ext uri="{FF2B5EF4-FFF2-40B4-BE49-F238E27FC236}">
                <a16:creationId xmlns:a16="http://schemas.microsoft.com/office/drawing/2014/main" id="{397A09EF-62D4-F892-5496-FCF19F477143}"/>
              </a:ext>
            </a:extLst>
          </p:cNvPr>
          <p:cNvSpPr txBox="1"/>
          <p:nvPr>
            <p:custDataLst>
              <p:tags r:id="rId36"/>
            </p:custDataLst>
          </p:nvPr>
        </p:nvSpPr>
        <p:spPr>
          <a:xfrm>
            <a:off x="8913950" y="561838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46" name="Textfeld 1">
            <a:extLst>
              <a:ext uri="{FF2B5EF4-FFF2-40B4-BE49-F238E27FC236}">
                <a16:creationId xmlns:a16="http://schemas.microsoft.com/office/drawing/2014/main" id="{18648DB4-3249-5335-8DDF-AC36224DEC3A}"/>
              </a:ext>
            </a:extLst>
          </p:cNvPr>
          <p:cNvSpPr txBox="1"/>
          <p:nvPr>
            <p:custDataLst>
              <p:tags r:id="rId37"/>
            </p:custDataLst>
          </p:nvPr>
        </p:nvSpPr>
        <p:spPr>
          <a:xfrm>
            <a:off x="9882145" y="167664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50" name="Textfeld 1">
            <a:extLst>
              <a:ext uri="{FF2B5EF4-FFF2-40B4-BE49-F238E27FC236}">
                <a16:creationId xmlns:a16="http://schemas.microsoft.com/office/drawing/2014/main" id="{96E83922-03CD-DAFE-DEDB-747F460BA18E}"/>
              </a:ext>
            </a:extLst>
          </p:cNvPr>
          <p:cNvSpPr txBox="1"/>
          <p:nvPr>
            <p:custDataLst>
              <p:tags r:id="rId38"/>
            </p:custDataLst>
          </p:nvPr>
        </p:nvSpPr>
        <p:spPr>
          <a:xfrm>
            <a:off x="9882145" y="2464988"/>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52" name="Textfeld 1">
            <a:extLst>
              <a:ext uri="{FF2B5EF4-FFF2-40B4-BE49-F238E27FC236}">
                <a16:creationId xmlns:a16="http://schemas.microsoft.com/office/drawing/2014/main" id="{31203D2B-BAD1-E972-4D9C-4E4C87D533C1}"/>
              </a:ext>
            </a:extLst>
          </p:cNvPr>
          <p:cNvSpPr txBox="1"/>
          <p:nvPr>
            <p:custDataLst>
              <p:tags r:id="rId39"/>
            </p:custDataLst>
          </p:nvPr>
        </p:nvSpPr>
        <p:spPr>
          <a:xfrm>
            <a:off x="9882145" y="3253336"/>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53" name="Textfeld 1">
            <a:extLst>
              <a:ext uri="{FF2B5EF4-FFF2-40B4-BE49-F238E27FC236}">
                <a16:creationId xmlns:a16="http://schemas.microsoft.com/office/drawing/2014/main" id="{82E64792-8EAC-0684-8D9A-A101F1B4DBCD}"/>
              </a:ext>
            </a:extLst>
          </p:cNvPr>
          <p:cNvSpPr txBox="1"/>
          <p:nvPr>
            <p:custDataLst>
              <p:tags r:id="rId40"/>
            </p:custDataLst>
          </p:nvPr>
        </p:nvSpPr>
        <p:spPr>
          <a:xfrm>
            <a:off x="9882145" y="4041684"/>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54" name="Textfeld 1">
            <a:extLst>
              <a:ext uri="{FF2B5EF4-FFF2-40B4-BE49-F238E27FC236}">
                <a16:creationId xmlns:a16="http://schemas.microsoft.com/office/drawing/2014/main" id="{FF44FCCD-CFF4-5343-32FF-8E8989C8B7A5}"/>
              </a:ext>
            </a:extLst>
          </p:cNvPr>
          <p:cNvSpPr txBox="1"/>
          <p:nvPr>
            <p:custDataLst>
              <p:tags r:id="rId41"/>
            </p:custDataLst>
          </p:nvPr>
        </p:nvSpPr>
        <p:spPr>
          <a:xfrm>
            <a:off x="9882145" y="4830032"/>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55" name="Textfeld 1">
            <a:extLst>
              <a:ext uri="{FF2B5EF4-FFF2-40B4-BE49-F238E27FC236}">
                <a16:creationId xmlns:a16="http://schemas.microsoft.com/office/drawing/2014/main" id="{2460102A-0E63-6310-0B6E-7A454BEE1D26}"/>
              </a:ext>
            </a:extLst>
          </p:cNvPr>
          <p:cNvSpPr txBox="1"/>
          <p:nvPr>
            <p:custDataLst>
              <p:tags r:id="rId42"/>
            </p:custDataLst>
          </p:nvPr>
        </p:nvSpPr>
        <p:spPr>
          <a:xfrm>
            <a:off x="9882145" y="5618380"/>
            <a:ext cx="877811" cy="642427"/>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Tree>
    <p:extLst>
      <p:ext uri="{BB962C8B-B14F-4D97-AF65-F5344CB8AC3E}">
        <p14:creationId xmlns:p14="http://schemas.microsoft.com/office/powerpoint/2010/main" val="98462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985E-0094-FF3B-A443-EE92BAA86D0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2282A58-BE1F-6101-2800-696ABCA23727}"/>
              </a:ext>
            </a:extLst>
          </p:cNvPr>
          <p:cNvGraphicFramePr>
            <a:graphicFrameLocks noChangeAspect="1"/>
          </p:cNvGraphicFramePr>
          <p:nvPr>
            <p:custDataLst>
              <p:tags r:id="rId1"/>
            </p:custDataLst>
            <p:extLst>
              <p:ext uri="{D42A27DB-BD31-4B8C-83A1-F6EECF244321}">
                <p14:modId xmlns:p14="http://schemas.microsoft.com/office/powerpoint/2010/main" val="269221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84" imgH="486" progId="TCLayout.ActiveDocument.1">
                  <p:embed/>
                </p:oleObj>
              </mc:Choice>
              <mc:Fallback>
                <p:oleObj name="think-cell Slide" r:id="rId58" imgW="484" imgH="486" progId="TCLayout.ActiveDocument.1">
                  <p:embed/>
                  <p:pic>
                    <p:nvPicPr>
                      <p:cNvPr id="5" name="think-cell data - do not delete" hidden="1">
                        <a:extLst>
                          <a:ext uri="{FF2B5EF4-FFF2-40B4-BE49-F238E27FC236}">
                            <a16:creationId xmlns:a16="http://schemas.microsoft.com/office/drawing/2014/main" id="{F2282A58-BE1F-6101-2800-696ABCA23727}"/>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38" name="Title 37">
            <a:extLst>
              <a:ext uri="{FF2B5EF4-FFF2-40B4-BE49-F238E27FC236}">
                <a16:creationId xmlns:a16="http://schemas.microsoft.com/office/drawing/2014/main" id="{A330BC6F-C6B2-C5AC-B3CA-8EAC458D4988}"/>
              </a:ext>
            </a:extLst>
          </p:cNvPr>
          <p:cNvSpPr>
            <a:spLocks noGrp="1"/>
          </p:cNvSpPr>
          <p:nvPr>
            <p:ph type="title"/>
          </p:nvPr>
        </p:nvSpPr>
        <p:spPr/>
        <p:txBody>
          <a:bodyPr vert="horz" wrap="square" lIns="0" tIns="0" rIns="0" bIns="0" rtlCol="0" anchor="t">
            <a:noAutofit/>
          </a:bodyPr>
          <a:lstStyle/>
          <a:p>
            <a:r>
              <a:rPr lang="ja-JP" altLang="en-US" sz="2800" b="1" dirty="0"/>
              <a:t>確認シー</a:t>
            </a:r>
            <a:r>
              <a:rPr lang="ja-JP" altLang="en-US" sz="2800" b="1"/>
              <a:t>ト </a:t>
            </a:r>
            <a:r>
              <a:rPr lang="en-US" altLang="ja-JP" sz="2800" b="1" dirty="0"/>
              <a:t>(</a:t>
            </a:r>
            <a:r>
              <a:rPr lang="en-US" altLang="ja-JP" sz="2800" b="1"/>
              <a:t>3/3)</a:t>
            </a:r>
            <a:endParaRPr lang="en-US" sz="2800" b="1" dirty="0"/>
          </a:p>
        </p:txBody>
      </p:sp>
      <p:sp>
        <p:nvSpPr>
          <p:cNvPr id="3" name="Rectangle 2">
            <a:extLst>
              <a:ext uri="{FF2B5EF4-FFF2-40B4-BE49-F238E27FC236}">
                <a16:creationId xmlns:a16="http://schemas.microsoft.com/office/drawing/2014/main" id="{62347BCC-F9A0-6BD7-F657-35A6F9501060}"/>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55" name="直線コネクタ 13">
            <a:extLst>
              <a:ext uri="{FF2B5EF4-FFF2-40B4-BE49-F238E27FC236}">
                <a16:creationId xmlns:a16="http://schemas.microsoft.com/office/drawing/2014/main" id="{DEE9912B-231E-45F5-3214-FD4BC8A916A1}"/>
              </a:ext>
            </a:extLst>
          </p:cNvPr>
          <p:cNvCxnSpPr>
            <a:cxnSpLocks/>
          </p:cNvCxnSpPr>
          <p:nvPr/>
        </p:nvCxnSpPr>
        <p:spPr>
          <a:xfrm>
            <a:off x="566487" y="4059741"/>
            <a:ext cx="11161663"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AEB8155-A7F9-E4C1-C0FB-3640BB1FF710}"/>
              </a:ext>
            </a:extLst>
          </p:cNvPr>
          <p:cNvGrpSpPr/>
          <p:nvPr/>
        </p:nvGrpSpPr>
        <p:grpSpPr>
          <a:xfrm>
            <a:off x="954022" y="2202975"/>
            <a:ext cx="10774128" cy="3713532"/>
            <a:chOff x="669124" y="2202975"/>
            <a:chExt cx="11347866" cy="3713532"/>
          </a:xfrm>
        </p:grpSpPr>
        <p:cxnSp>
          <p:nvCxnSpPr>
            <p:cNvPr id="52" name="直線コネクタ 7">
              <a:extLst>
                <a:ext uri="{FF2B5EF4-FFF2-40B4-BE49-F238E27FC236}">
                  <a16:creationId xmlns:a16="http://schemas.microsoft.com/office/drawing/2014/main" id="{8863CF08-E95D-23CA-08DD-8244D6B21931}"/>
                </a:ext>
              </a:extLst>
            </p:cNvPr>
            <p:cNvCxnSpPr>
              <a:cxnSpLocks/>
            </p:cNvCxnSpPr>
            <p:nvPr/>
          </p:nvCxnSpPr>
          <p:spPr>
            <a:xfrm>
              <a:off x="669124" y="2202975"/>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直線コネクタ 8">
              <a:extLst>
                <a:ext uri="{FF2B5EF4-FFF2-40B4-BE49-F238E27FC236}">
                  <a16:creationId xmlns:a16="http://schemas.microsoft.com/office/drawing/2014/main" id="{C7356D57-2E71-6DB4-8C52-C303855611C8}"/>
                </a:ext>
              </a:extLst>
            </p:cNvPr>
            <p:cNvCxnSpPr>
              <a:cxnSpLocks/>
            </p:cNvCxnSpPr>
            <p:nvPr/>
          </p:nvCxnSpPr>
          <p:spPr>
            <a:xfrm>
              <a:off x="669124" y="2821897"/>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直線コネクタ 14">
              <a:extLst>
                <a:ext uri="{FF2B5EF4-FFF2-40B4-BE49-F238E27FC236}">
                  <a16:creationId xmlns:a16="http://schemas.microsoft.com/office/drawing/2014/main" id="{1F9BD15C-5DB0-42C1-4C5D-AD7E49DEF2D1}"/>
                </a:ext>
              </a:extLst>
            </p:cNvPr>
            <p:cNvCxnSpPr>
              <a:cxnSpLocks/>
            </p:cNvCxnSpPr>
            <p:nvPr/>
          </p:nvCxnSpPr>
          <p:spPr>
            <a:xfrm>
              <a:off x="669124" y="4678663"/>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直線コネクタ 15">
              <a:extLst>
                <a:ext uri="{FF2B5EF4-FFF2-40B4-BE49-F238E27FC236}">
                  <a16:creationId xmlns:a16="http://schemas.microsoft.com/office/drawing/2014/main" id="{4F12DD70-56C1-C56A-5914-D2A06265C7DA}"/>
                </a:ext>
              </a:extLst>
            </p:cNvPr>
            <p:cNvCxnSpPr>
              <a:cxnSpLocks/>
            </p:cNvCxnSpPr>
            <p:nvPr/>
          </p:nvCxnSpPr>
          <p:spPr>
            <a:xfrm>
              <a:off x="669124" y="5297585"/>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8" name="直線コネクタ 16">
              <a:extLst>
                <a:ext uri="{FF2B5EF4-FFF2-40B4-BE49-F238E27FC236}">
                  <a16:creationId xmlns:a16="http://schemas.microsoft.com/office/drawing/2014/main" id="{E4BD67EF-59DB-3D51-67BA-4844BF1A63CD}"/>
                </a:ext>
              </a:extLst>
            </p:cNvPr>
            <p:cNvCxnSpPr>
              <a:cxnSpLocks/>
            </p:cNvCxnSpPr>
            <p:nvPr/>
          </p:nvCxnSpPr>
          <p:spPr>
            <a:xfrm>
              <a:off x="669124" y="5916507"/>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7" name="直線コネクタ 8">
              <a:extLst>
                <a:ext uri="{FF2B5EF4-FFF2-40B4-BE49-F238E27FC236}">
                  <a16:creationId xmlns:a16="http://schemas.microsoft.com/office/drawing/2014/main" id="{2AEE5602-6D9B-BED2-8D96-ECA335779A89}"/>
                </a:ext>
              </a:extLst>
            </p:cNvPr>
            <p:cNvCxnSpPr>
              <a:cxnSpLocks/>
            </p:cNvCxnSpPr>
            <p:nvPr/>
          </p:nvCxnSpPr>
          <p:spPr>
            <a:xfrm>
              <a:off x="669124" y="3440819"/>
              <a:ext cx="1134786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71" name="Textfeld 1">
            <a:extLst>
              <a:ext uri="{FF2B5EF4-FFF2-40B4-BE49-F238E27FC236}">
                <a16:creationId xmlns:a16="http://schemas.microsoft.com/office/drawing/2014/main" id="{86141459-B838-C117-D6D6-02A306642EA9}"/>
              </a:ext>
            </a:extLst>
          </p:cNvPr>
          <p:cNvSpPr txBox="1"/>
          <p:nvPr>
            <p:custDataLst>
              <p:tags r:id="rId2"/>
            </p:custDataLst>
          </p:nvPr>
        </p:nvSpPr>
        <p:spPr>
          <a:xfrm>
            <a:off x="10850338"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87" name="Textfeld 1">
            <a:extLst>
              <a:ext uri="{FF2B5EF4-FFF2-40B4-BE49-F238E27FC236}">
                <a16:creationId xmlns:a16="http://schemas.microsoft.com/office/drawing/2014/main" id="{3A71DE5F-EEFB-E98C-692E-5EBF54C42607}"/>
              </a:ext>
            </a:extLst>
          </p:cNvPr>
          <p:cNvSpPr txBox="1"/>
          <p:nvPr>
            <p:custDataLst>
              <p:tags r:id="rId3"/>
            </p:custDataLst>
          </p:nvPr>
        </p:nvSpPr>
        <p:spPr>
          <a:xfrm>
            <a:off x="10850338"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91" name="Textfeld 1">
            <a:extLst>
              <a:ext uri="{FF2B5EF4-FFF2-40B4-BE49-F238E27FC236}">
                <a16:creationId xmlns:a16="http://schemas.microsoft.com/office/drawing/2014/main" id="{8343CDEF-600F-9B61-6EA5-E86AFF5BD09A}"/>
              </a:ext>
            </a:extLst>
          </p:cNvPr>
          <p:cNvSpPr txBox="1"/>
          <p:nvPr>
            <p:custDataLst>
              <p:tags r:id="rId4"/>
            </p:custDataLst>
          </p:nvPr>
        </p:nvSpPr>
        <p:spPr>
          <a:xfrm>
            <a:off x="10850338"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a:latin typeface="BIZ UDPゴシック" panose="020B0400000000000000" pitchFamily="50" charset="-128"/>
                <a:ea typeface="BIZ UDPゴシック" panose="020B0400000000000000" pitchFamily="50" charset="-128"/>
                <a:sym typeface="BIZ UDPゴシック" panose="020B0400000000000000" pitchFamily="50" charset="-128"/>
              </a:rPr>
              <a:t>０</a:t>
            </a: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8" name="Textfeld 1">
            <a:extLst>
              <a:ext uri="{FF2B5EF4-FFF2-40B4-BE49-F238E27FC236}">
                <a16:creationId xmlns:a16="http://schemas.microsoft.com/office/drawing/2014/main" id="{1FFBF841-A60A-0FB1-8FDB-5D700A0B95AB}"/>
              </a:ext>
            </a:extLst>
          </p:cNvPr>
          <p:cNvSpPr txBox="1"/>
          <p:nvPr>
            <p:custDataLst>
              <p:tags r:id="rId5"/>
            </p:custDataLst>
          </p:nvPr>
        </p:nvSpPr>
        <p:spPr>
          <a:xfrm>
            <a:off x="10850338"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02" name="Textfeld 1">
            <a:extLst>
              <a:ext uri="{FF2B5EF4-FFF2-40B4-BE49-F238E27FC236}">
                <a16:creationId xmlns:a16="http://schemas.microsoft.com/office/drawing/2014/main" id="{6B32DC88-9DEA-77A8-1C04-5246B3D2F35A}"/>
              </a:ext>
            </a:extLst>
          </p:cNvPr>
          <p:cNvSpPr txBox="1"/>
          <p:nvPr>
            <p:custDataLst>
              <p:tags r:id="rId6"/>
            </p:custDataLst>
          </p:nvPr>
        </p:nvSpPr>
        <p:spPr>
          <a:xfrm>
            <a:off x="10850338"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06" name="Textfeld 1">
            <a:extLst>
              <a:ext uri="{FF2B5EF4-FFF2-40B4-BE49-F238E27FC236}">
                <a16:creationId xmlns:a16="http://schemas.microsoft.com/office/drawing/2014/main" id="{EC7DEA1A-8CD2-D227-B9D7-EA0284298803}"/>
              </a:ext>
            </a:extLst>
          </p:cNvPr>
          <p:cNvSpPr txBox="1"/>
          <p:nvPr>
            <p:custDataLst>
              <p:tags r:id="rId7"/>
            </p:custDataLst>
          </p:nvPr>
        </p:nvSpPr>
        <p:spPr>
          <a:xfrm>
            <a:off x="10850338"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10" name="Textfeld 1">
            <a:extLst>
              <a:ext uri="{FF2B5EF4-FFF2-40B4-BE49-F238E27FC236}">
                <a16:creationId xmlns:a16="http://schemas.microsoft.com/office/drawing/2014/main" id="{239DA44A-2F00-53EB-8061-C77F8FCA49FC}"/>
              </a:ext>
            </a:extLst>
          </p:cNvPr>
          <p:cNvSpPr txBox="1"/>
          <p:nvPr>
            <p:custDataLst>
              <p:tags r:id="rId8"/>
            </p:custDataLst>
          </p:nvPr>
        </p:nvSpPr>
        <p:spPr>
          <a:xfrm>
            <a:off x="10850338"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114" name="Textfeld 1">
            <a:extLst>
              <a:ext uri="{FF2B5EF4-FFF2-40B4-BE49-F238E27FC236}">
                <a16:creationId xmlns:a16="http://schemas.microsoft.com/office/drawing/2014/main" id="{7AF520C2-C7A0-F2BB-EC35-E7D71653EB3B}"/>
              </a:ext>
            </a:extLst>
          </p:cNvPr>
          <p:cNvSpPr txBox="1"/>
          <p:nvPr>
            <p:custDataLst>
              <p:tags r:id="rId9"/>
            </p:custDataLst>
          </p:nvPr>
        </p:nvSpPr>
        <p:spPr>
          <a:xfrm>
            <a:off x="10850338"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86" name="Textfeld 1">
            <a:extLst>
              <a:ext uri="{FF2B5EF4-FFF2-40B4-BE49-F238E27FC236}">
                <a16:creationId xmlns:a16="http://schemas.microsoft.com/office/drawing/2014/main" id="{769A8DDA-6B1E-DE4C-30A5-0E28A48284F8}"/>
              </a:ext>
            </a:extLst>
          </p:cNvPr>
          <p:cNvSpPr txBox="1"/>
          <p:nvPr>
            <p:custDataLst>
              <p:tags r:id="rId10"/>
            </p:custDataLst>
          </p:nvPr>
        </p:nvSpPr>
        <p:spPr>
          <a:xfrm>
            <a:off x="7945757"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90" name="Textfeld 1">
            <a:extLst>
              <a:ext uri="{FF2B5EF4-FFF2-40B4-BE49-F238E27FC236}">
                <a16:creationId xmlns:a16="http://schemas.microsoft.com/office/drawing/2014/main" id="{BBD2846F-BD50-171F-F0AF-AE519B2A73C9}"/>
              </a:ext>
            </a:extLst>
          </p:cNvPr>
          <p:cNvSpPr txBox="1"/>
          <p:nvPr>
            <p:custDataLst>
              <p:tags r:id="rId11"/>
            </p:custDataLst>
          </p:nvPr>
        </p:nvSpPr>
        <p:spPr>
          <a:xfrm>
            <a:off x="7945757"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96" name="Textfeld 1">
            <a:extLst>
              <a:ext uri="{FF2B5EF4-FFF2-40B4-BE49-F238E27FC236}">
                <a16:creationId xmlns:a16="http://schemas.microsoft.com/office/drawing/2014/main" id="{C586A11A-5FE3-DBF6-99A7-6BD2ED578C0F}"/>
              </a:ext>
            </a:extLst>
          </p:cNvPr>
          <p:cNvSpPr txBox="1"/>
          <p:nvPr>
            <p:custDataLst>
              <p:tags r:id="rId12"/>
            </p:custDataLst>
          </p:nvPr>
        </p:nvSpPr>
        <p:spPr>
          <a:xfrm>
            <a:off x="7945757"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101" name="Textfeld 1">
            <a:extLst>
              <a:ext uri="{FF2B5EF4-FFF2-40B4-BE49-F238E27FC236}">
                <a16:creationId xmlns:a16="http://schemas.microsoft.com/office/drawing/2014/main" id="{84DF180C-496E-B928-5BB3-E205885F0693}"/>
              </a:ext>
            </a:extLst>
          </p:cNvPr>
          <p:cNvSpPr txBox="1"/>
          <p:nvPr>
            <p:custDataLst>
              <p:tags r:id="rId13"/>
            </p:custDataLst>
          </p:nvPr>
        </p:nvSpPr>
        <p:spPr>
          <a:xfrm>
            <a:off x="7945757"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105" name="Textfeld 1">
            <a:extLst>
              <a:ext uri="{FF2B5EF4-FFF2-40B4-BE49-F238E27FC236}">
                <a16:creationId xmlns:a16="http://schemas.microsoft.com/office/drawing/2014/main" id="{536E7FD2-D131-83C6-3E55-9B79FD03758A}"/>
              </a:ext>
            </a:extLst>
          </p:cNvPr>
          <p:cNvSpPr txBox="1"/>
          <p:nvPr>
            <p:custDataLst>
              <p:tags r:id="rId14"/>
            </p:custDataLst>
          </p:nvPr>
        </p:nvSpPr>
        <p:spPr>
          <a:xfrm>
            <a:off x="7945757"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109" name="Textfeld 1">
            <a:extLst>
              <a:ext uri="{FF2B5EF4-FFF2-40B4-BE49-F238E27FC236}">
                <a16:creationId xmlns:a16="http://schemas.microsoft.com/office/drawing/2014/main" id="{4DF9507D-1D4F-AC25-319B-55A7A07EBF52}"/>
              </a:ext>
            </a:extLst>
          </p:cNvPr>
          <p:cNvSpPr txBox="1"/>
          <p:nvPr>
            <p:custDataLst>
              <p:tags r:id="rId15"/>
            </p:custDataLst>
          </p:nvPr>
        </p:nvSpPr>
        <p:spPr>
          <a:xfrm>
            <a:off x="7945757"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113" name="Textfeld 1">
            <a:extLst>
              <a:ext uri="{FF2B5EF4-FFF2-40B4-BE49-F238E27FC236}">
                <a16:creationId xmlns:a16="http://schemas.microsoft.com/office/drawing/2014/main" id="{B5A9EF0E-EE00-D704-1292-EEA77234C53D}"/>
              </a:ext>
            </a:extLst>
          </p:cNvPr>
          <p:cNvSpPr txBox="1"/>
          <p:nvPr>
            <p:custDataLst>
              <p:tags r:id="rId16"/>
            </p:custDataLst>
          </p:nvPr>
        </p:nvSpPr>
        <p:spPr>
          <a:xfrm>
            <a:off x="7945757"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117" name="Textfeld 1">
            <a:extLst>
              <a:ext uri="{FF2B5EF4-FFF2-40B4-BE49-F238E27FC236}">
                <a16:creationId xmlns:a16="http://schemas.microsoft.com/office/drawing/2014/main" id="{ACE1693A-08BC-A59F-1491-613A9F479649}"/>
              </a:ext>
            </a:extLst>
          </p:cNvPr>
          <p:cNvSpPr txBox="1"/>
          <p:nvPr>
            <p:custDataLst>
              <p:tags r:id="rId17"/>
            </p:custDataLst>
          </p:nvPr>
        </p:nvSpPr>
        <p:spPr>
          <a:xfrm>
            <a:off x="7945757"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210" name="Textfeld 1">
            <a:extLst>
              <a:ext uri="{FF2B5EF4-FFF2-40B4-BE49-F238E27FC236}">
                <a16:creationId xmlns:a16="http://schemas.microsoft.com/office/drawing/2014/main" id="{7649AC1F-F83B-091B-0BD6-20D513BE9C1F}"/>
              </a:ext>
            </a:extLst>
          </p:cNvPr>
          <p:cNvSpPr txBox="1"/>
          <p:nvPr>
            <p:custDataLst>
              <p:tags r:id="rId18"/>
            </p:custDataLst>
          </p:nvPr>
        </p:nvSpPr>
        <p:spPr>
          <a:xfrm flipH="1">
            <a:off x="7945756"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0" name="Textfeld 1">
            <a:extLst>
              <a:ext uri="{FF2B5EF4-FFF2-40B4-BE49-F238E27FC236}">
                <a16:creationId xmlns:a16="http://schemas.microsoft.com/office/drawing/2014/main" id="{47975A0B-EB6E-B96F-04E7-A10A1992B907}"/>
              </a:ext>
            </a:extLst>
          </p:cNvPr>
          <p:cNvSpPr txBox="1"/>
          <p:nvPr>
            <p:custDataLst>
              <p:tags r:id="rId19"/>
            </p:custDataLst>
          </p:nvPr>
        </p:nvSpPr>
        <p:spPr>
          <a:xfrm>
            <a:off x="8913950"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88" name="Textfeld 1">
            <a:extLst>
              <a:ext uri="{FF2B5EF4-FFF2-40B4-BE49-F238E27FC236}">
                <a16:creationId xmlns:a16="http://schemas.microsoft.com/office/drawing/2014/main" id="{04BA6DA8-4127-1F69-D9B2-2B378E286524}"/>
              </a:ext>
            </a:extLst>
          </p:cNvPr>
          <p:cNvSpPr txBox="1"/>
          <p:nvPr>
            <p:custDataLst>
              <p:tags r:id="rId20"/>
            </p:custDataLst>
          </p:nvPr>
        </p:nvSpPr>
        <p:spPr>
          <a:xfrm>
            <a:off x="8913950"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92" name="Textfeld 1">
            <a:extLst>
              <a:ext uri="{FF2B5EF4-FFF2-40B4-BE49-F238E27FC236}">
                <a16:creationId xmlns:a16="http://schemas.microsoft.com/office/drawing/2014/main" id="{B058981D-4727-ED3D-F17A-9E895DEA0860}"/>
              </a:ext>
            </a:extLst>
          </p:cNvPr>
          <p:cNvSpPr txBox="1"/>
          <p:nvPr>
            <p:custDataLst>
              <p:tags r:id="rId21"/>
            </p:custDataLst>
          </p:nvPr>
        </p:nvSpPr>
        <p:spPr>
          <a:xfrm>
            <a:off x="8913950"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99" name="Textfeld 1">
            <a:extLst>
              <a:ext uri="{FF2B5EF4-FFF2-40B4-BE49-F238E27FC236}">
                <a16:creationId xmlns:a16="http://schemas.microsoft.com/office/drawing/2014/main" id="{EFE57634-8126-ACED-F07B-E4D2859E770A}"/>
              </a:ext>
            </a:extLst>
          </p:cNvPr>
          <p:cNvSpPr txBox="1"/>
          <p:nvPr>
            <p:custDataLst>
              <p:tags r:id="rId22"/>
            </p:custDataLst>
          </p:nvPr>
        </p:nvSpPr>
        <p:spPr>
          <a:xfrm>
            <a:off x="8913950"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103" name="Textfeld 1">
            <a:extLst>
              <a:ext uri="{FF2B5EF4-FFF2-40B4-BE49-F238E27FC236}">
                <a16:creationId xmlns:a16="http://schemas.microsoft.com/office/drawing/2014/main" id="{CC894F37-2992-398B-2AD4-B6BD929B35FE}"/>
              </a:ext>
            </a:extLst>
          </p:cNvPr>
          <p:cNvSpPr txBox="1"/>
          <p:nvPr>
            <p:custDataLst>
              <p:tags r:id="rId23"/>
            </p:custDataLst>
          </p:nvPr>
        </p:nvSpPr>
        <p:spPr>
          <a:xfrm>
            <a:off x="8913950"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107" name="Textfeld 1">
            <a:extLst>
              <a:ext uri="{FF2B5EF4-FFF2-40B4-BE49-F238E27FC236}">
                <a16:creationId xmlns:a16="http://schemas.microsoft.com/office/drawing/2014/main" id="{6C36C08E-8848-54D1-72EA-8F437348CCF4}"/>
              </a:ext>
            </a:extLst>
          </p:cNvPr>
          <p:cNvSpPr txBox="1"/>
          <p:nvPr>
            <p:custDataLst>
              <p:tags r:id="rId24"/>
            </p:custDataLst>
          </p:nvPr>
        </p:nvSpPr>
        <p:spPr>
          <a:xfrm>
            <a:off x="8913950"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111" name="Textfeld 1">
            <a:extLst>
              <a:ext uri="{FF2B5EF4-FFF2-40B4-BE49-F238E27FC236}">
                <a16:creationId xmlns:a16="http://schemas.microsoft.com/office/drawing/2014/main" id="{9224040C-76D9-D896-4A54-DBE9A40CD1BF}"/>
              </a:ext>
            </a:extLst>
          </p:cNvPr>
          <p:cNvSpPr txBox="1"/>
          <p:nvPr>
            <p:custDataLst>
              <p:tags r:id="rId25"/>
            </p:custDataLst>
          </p:nvPr>
        </p:nvSpPr>
        <p:spPr>
          <a:xfrm>
            <a:off x="8913950"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115" name="Textfeld 1">
            <a:extLst>
              <a:ext uri="{FF2B5EF4-FFF2-40B4-BE49-F238E27FC236}">
                <a16:creationId xmlns:a16="http://schemas.microsoft.com/office/drawing/2014/main" id="{3D838965-C965-2459-AE74-4664DD077141}"/>
              </a:ext>
            </a:extLst>
          </p:cNvPr>
          <p:cNvSpPr txBox="1"/>
          <p:nvPr>
            <p:custDataLst>
              <p:tags r:id="rId26"/>
            </p:custDataLst>
          </p:nvPr>
        </p:nvSpPr>
        <p:spPr>
          <a:xfrm>
            <a:off x="8913950"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211" name="Textfeld 1">
            <a:extLst>
              <a:ext uri="{FF2B5EF4-FFF2-40B4-BE49-F238E27FC236}">
                <a16:creationId xmlns:a16="http://schemas.microsoft.com/office/drawing/2014/main" id="{BA72D58F-66C0-391C-B0CA-3364E1EB8C68}"/>
              </a:ext>
            </a:extLst>
          </p:cNvPr>
          <p:cNvSpPr txBox="1"/>
          <p:nvPr>
            <p:custDataLst>
              <p:tags r:id="rId27"/>
            </p:custDataLst>
          </p:nvPr>
        </p:nvSpPr>
        <p:spPr>
          <a:xfrm flipH="1">
            <a:off x="8913950"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5" name="Textfeld 1">
            <a:extLst>
              <a:ext uri="{FF2B5EF4-FFF2-40B4-BE49-F238E27FC236}">
                <a16:creationId xmlns:a16="http://schemas.microsoft.com/office/drawing/2014/main" id="{807B59D4-D3CF-1122-FC6E-050B3C3F1513}"/>
              </a:ext>
            </a:extLst>
          </p:cNvPr>
          <p:cNvSpPr txBox="1"/>
          <p:nvPr>
            <p:custDataLst>
              <p:tags r:id="rId28"/>
            </p:custDataLst>
          </p:nvPr>
        </p:nvSpPr>
        <p:spPr>
          <a:xfrm>
            <a:off x="9882145" y="167664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89" name="Textfeld 1">
            <a:extLst>
              <a:ext uri="{FF2B5EF4-FFF2-40B4-BE49-F238E27FC236}">
                <a16:creationId xmlns:a16="http://schemas.microsoft.com/office/drawing/2014/main" id="{2BF77F20-F2B3-06A3-0FDF-73636ACE6E05}"/>
              </a:ext>
            </a:extLst>
          </p:cNvPr>
          <p:cNvSpPr txBox="1"/>
          <p:nvPr>
            <p:custDataLst>
              <p:tags r:id="rId29"/>
            </p:custDataLst>
          </p:nvPr>
        </p:nvSpPr>
        <p:spPr>
          <a:xfrm>
            <a:off x="9882145" y="229556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93" name="Textfeld 1">
            <a:extLst>
              <a:ext uri="{FF2B5EF4-FFF2-40B4-BE49-F238E27FC236}">
                <a16:creationId xmlns:a16="http://schemas.microsoft.com/office/drawing/2014/main" id="{1C19BD1E-622B-6C12-7080-FCAD36EE98E4}"/>
              </a:ext>
            </a:extLst>
          </p:cNvPr>
          <p:cNvSpPr txBox="1"/>
          <p:nvPr>
            <p:custDataLst>
              <p:tags r:id="rId30"/>
            </p:custDataLst>
          </p:nvPr>
        </p:nvSpPr>
        <p:spPr>
          <a:xfrm>
            <a:off x="9882145" y="2914484"/>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100" name="Textfeld 1">
            <a:extLst>
              <a:ext uri="{FF2B5EF4-FFF2-40B4-BE49-F238E27FC236}">
                <a16:creationId xmlns:a16="http://schemas.microsoft.com/office/drawing/2014/main" id="{7C67E0FF-230A-964E-D209-5795C6144741}"/>
              </a:ext>
            </a:extLst>
          </p:cNvPr>
          <p:cNvSpPr txBox="1"/>
          <p:nvPr>
            <p:custDataLst>
              <p:tags r:id="rId31"/>
            </p:custDataLst>
          </p:nvPr>
        </p:nvSpPr>
        <p:spPr>
          <a:xfrm>
            <a:off x="9882145" y="3533406"/>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104" name="Textfeld 1">
            <a:extLst>
              <a:ext uri="{FF2B5EF4-FFF2-40B4-BE49-F238E27FC236}">
                <a16:creationId xmlns:a16="http://schemas.microsoft.com/office/drawing/2014/main" id="{92CEDAEF-29BE-F5AE-BB45-A3A27A86DBF1}"/>
              </a:ext>
            </a:extLst>
          </p:cNvPr>
          <p:cNvSpPr txBox="1"/>
          <p:nvPr>
            <p:custDataLst>
              <p:tags r:id="rId32"/>
            </p:custDataLst>
          </p:nvPr>
        </p:nvSpPr>
        <p:spPr>
          <a:xfrm>
            <a:off x="9882145" y="4152328"/>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108" name="Textfeld 1">
            <a:extLst>
              <a:ext uri="{FF2B5EF4-FFF2-40B4-BE49-F238E27FC236}">
                <a16:creationId xmlns:a16="http://schemas.microsoft.com/office/drawing/2014/main" id="{45D57EB2-ADB0-6055-3969-9FCD27FFC0DE}"/>
              </a:ext>
            </a:extLst>
          </p:cNvPr>
          <p:cNvSpPr txBox="1"/>
          <p:nvPr>
            <p:custDataLst>
              <p:tags r:id="rId33"/>
            </p:custDataLst>
          </p:nvPr>
        </p:nvSpPr>
        <p:spPr>
          <a:xfrm>
            <a:off x="9882145" y="4771250"/>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112" name="Textfeld 1">
            <a:extLst>
              <a:ext uri="{FF2B5EF4-FFF2-40B4-BE49-F238E27FC236}">
                <a16:creationId xmlns:a16="http://schemas.microsoft.com/office/drawing/2014/main" id="{ED0D5FC8-CFDA-387B-41D7-2C81C148DA3C}"/>
              </a:ext>
            </a:extLst>
          </p:cNvPr>
          <p:cNvSpPr txBox="1"/>
          <p:nvPr>
            <p:custDataLst>
              <p:tags r:id="rId34"/>
            </p:custDataLst>
          </p:nvPr>
        </p:nvSpPr>
        <p:spPr>
          <a:xfrm>
            <a:off x="9882145" y="5390172"/>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116" name="Textfeld 1">
            <a:extLst>
              <a:ext uri="{FF2B5EF4-FFF2-40B4-BE49-F238E27FC236}">
                <a16:creationId xmlns:a16="http://schemas.microsoft.com/office/drawing/2014/main" id="{770330F1-8748-891C-ABF9-A15FBE54DC1C}"/>
              </a:ext>
            </a:extLst>
          </p:cNvPr>
          <p:cNvSpPr txBox="1"/>
          <p:nvPr>
            <p:custDataLst>
              <p:tags r:id="rId35"/>
            </p:custDataLst>
          </p:nvPr>
        </p:nvSpPr>
        <p:spPr>
          <a:xfrm>
            <a:off x="9882145" y="6009093"/>
            <a:ext cx="877811" cy="43374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212" name="Textfeld 1">
            <a:extLst>
              <a:ext uri="{FF2B5EF4-FFF2-40B4-BE49-F238E27FC236}">
                <a16:creationId xmlns:a16="http://schemas.microsoft.com/office/drawing/2014/main" id="{0C72EF87-9880-ACAD-7844-7D40F7B69CF2}"/>
              </a:ext>
            </a:extLst>
          </p:cNvPr>
          <p:cNvSpPr txBox="1"/>
          <p:nvPr>
            <p:custDataLst>
              <p:tags r:id="rId36"/>
            </p:custDataLst>
          </p:nvPr>
        </p:nvSpPr>
        <p:spPr>
          <a:xfrm flipH="1">
            <a:off x="9882143"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3" name="Textfeld 1">
            <a:extLst>
              <a:ext uri="{FF2B5EF4-FFF2-40B4-BE49-F238E27FC236}">
                <a16:creationId xmlns:a16="http://schemas.microsoft.com/office/drawing/2014/main" id="{E5DB40CA-81BF-8CAF-FE00-4FE7899EC462}"/>
              </a:ext>
            </a:extLst>
          </p:cNvPr>
          <p:cNvSpPr txBox="1"/>
          <p:nvPr>
            <p:custDataLst>
              <p:tags r:id="rId37"/>
            </p:custDataLst>
          </p:nvPr>
        </p:nvSpPr>
        <p:spPr>
          <a:xfrm flipH="1">
            <a:off x="10850338" y="782796"/>
            <a:ext cx="877811" cy="8195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Textfeld 1">
            <a:extLst>
              <a:ext uri="{FF2B5EF4-FFF2-40B4-BE49-F238E27FC236}">
                <a16:creationId xmlns:a16="http://schemas.microsoft.com/office/drawing/2014/main" id="{4F042961-BAC0-045B-1CE9-A58D5FAC1C1B}"/>
              </a:ext>
            </a:extLst>
          </p:cNvPr>
          <p:cNvSpPr txBox="1"/>
          <p:nvPr>
            <p:custDataLst>
              <p:tags r:id="rId38"/>
            </p:custDataLst>
          </p:nvPr>
        </p:nvSpPr>
        <p:spPr>
          <a:xfrm>
            <a:off x="1463125" y="1676640"/>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デジタルテキストファイル （例： </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Word</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OpenDocument</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Google Docs</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の</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作成・編集方法を知っている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Textfeld 1">
            <a:extLst>
              <a:ext uri="{FF2B5EF4-FFF2-40B4-BE49-F238E27FC236}">
                <a16:creationId xmlns:a16="http://schemas.microsoft.com/office/drawing/2014/main" id="{3CB1D9C3-C14C-6A02-217E-8A9D01930A07}"/>
              </a:ext>
            </a:extLst>
          </p:cNvPr>
          <p:cNvSpPr txBox="1"/>
          <p:nvPr>
            <p:custDataLst>
              <p:tags r:id="rId39"/>
            </p:custDataLst>
          </p:nvPr>
        </p:nvSpPr>
        <p:spPr>
          <a:xfrm>
            <a:off x="1463125" y="2295562"/>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異なる種類のコンテンツ （例えばテキストと画像など） を組み合わせて新しい</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ものを作る方法を知っている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Textfeld 1">
            <a:extLst>
              <a:ext uri="{FF2B5EF4-FFF2-40B4-BE49-F238E27FC236}">
                <a16:creationId xmlns:a16="http://schemas.microsoft.com/office/drawing/2014/main" id="{E67135D6-225B-7C56-BEC3-6000448FD043}"/>
              </a:ext>
            </a:extLst>
          </p:cNvPr>
          <p:cNvSpPr txBox="1"/>
          <p:nvPr>
            <p:custDataLst>
              <p:tags r:id="rId40"/>
            </p:custDataLst>
          </p:nvPr>
        </p:nvSpPr>
        <p:spPr>
          <a:xfrm>
            <a:off x="1463125" y="2914484"/>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見つけたデジタルコンテンツの著作権やライセンスに関するルールを守るように</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注意している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 name="Textfeld 1">
            <a:extLst>
              <a:ext uri="{FF2B5EF4-FFF2-40B4-BE49-F238E27FC236}">
                <a16:creationId xmlns:a16="http://schemas.microsoft.com/office/drawing/2014/main" id="{DD40717D-380E-FB86-0D05-5DE1CC9D05BC}"/>
              </a:ext>
            </a:extLst>
          </p:cNvPr>
          <p:cNvSpPr txBox="1"/>
          <p:nvPr>
            <p:custDataLst>
              <p:tags r:id="rId41"/>
            </p:custDataLst>
          </p:nvPr>
        </p:nvSpPr>
        <p:spPr>
          <a:xfrm>
            <a:off x="1463125" y="3533406"/>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プログラミング言語 （</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Python</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Visual Basic</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Java</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 は、デジタル機器に</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タスクを実行するための命令を与えるために使われることを知っている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 name="Textfeld 1">
            <a:extLst>
              <a:ext uri="{FF2B5EF4-FFF2-40B4-BE49-F238E27FC236}">
                <a16:creationId xmlns:a16="http://schemas.microsoft.com/office/drawing/2014/main" id="{C548B6A7-02C9-1BE0-C66A-95831A75D0E8}"/>
              </a:ext>
            </a:extLst>
          </p:cNvPr>
          <p:cNvSpPr txBox="1"/>
          <p:nvPr>
            <p:custDataLst>
              <p:tags r:id="rId42"/>
            </p:custDataLst>
          </p:nvPr>
        </p:nvSpPr>
        <p:spPr>
          <a:xfrm>
            <a:off x="1463125" y="4152328"/>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最も一般的なデジタル機器 （コンピュータ、タブレット、スマートフォン） の主な</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機能を知っている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 name="Textfeld 1">
            <a:extLst>
              <a:ext uri="{FF2B5EF4-FFF2-40B4-BE49-F238E27FC236}">
                <a16:creationId xmlns:a16="http://schemas.microsoft.com/office/drawing/2014/main" id="{646FBDED-813F-746C-56E1-AD34F0EA7233}"/>
              </a:ext>
            </a:extLst>
          </p:cNvPr>
          <p:cNvSpPr txBox="1"/>
          <p:nvPr>
            <p:custDataLst>
              <p:tags r:id="rId43"/>
            </p:custDataLst>
          </p:nvPr>
        </p:nvSpPr>
        <p:spPr>
          <a:xfrm>
            <a:off x="1463125" y="4771250"/>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デジタル機器がオンラインに接続できない理由をいくつか知っている</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a:t>
            </a:r>
            <a:r>
              <a:rPr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無線</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LAN</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のパスワードが間違っている、機内モードがオンになっているなど）</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 name="Textfeld 1">
            <a:extLst>
              <a:ext uri="{FF2B5EF4-FFF2-40B4-BE49-F238E27FC236}">
                <a16:creationId xmlns:a16="http://schemas.microsoft.com/office/drawing/2014/main" id="{9BFABD80-3365-8028-CADB-446CB95E7D61}"/>
              </a:ext>
            </a:extLst>
          </p:cNvPr>
          <p:cNvSpPr txBox="1"/>
          <p:nvPr>
            <p:custDataLst>
              <p:tags r:id="rId44"/>
            </p:custDataLst>
          </p:nvPr>
        </p:nvSpPr>
        <p:spPr>
          <a:xfrm>
            <a:off x="1463125" y="5390172"/>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デジタル技術が業務プロセスや製品を革新するための強力なツールとして</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使用できることを知っている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 name="Textfeld 1">
            <a:extLst>
              <a:ext uri="{FF2B5EF4-FFF2-40B4-BE49-F238E27FC236}">
                <a16:creationId xmlns:a16="http://schemas.microsoft.com/office/drawing/2014/main" id="{91407E80-E4DD-1537-397B-28E8BD7F0B8A}"/>
              </a:ext>
            </a:extLst>
          </p:cNvPr>
          <p:cNvSpPr txBox="1"/>
          <p:nvPr>
            <p:custDataLst>
              <p:tags r:id="rId45"/>
            </p:custDataLst>
          </p:nvPr>
        </p:nvSpPr>
        <p:spPr>
          <a:xfrm>
            <a:off x="1463125" y="6009093"/>
            <a:ext cx="6289612" cy="433748"/>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デジタル世界の新しいトレンドについて知っており、それが私生活や仕事に</a:t>
            </a:r>
            <a:b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どのような影響を与えるか理解している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 name="Textfeld 1">
            <a:extLst>
              <a:ext uri="{FF2B5EF4-FFF2-40B4-BE49-F238E27FC236}">
                <a16:creationId xmlns:a16="http://schemas.microsoft.com/office/drawing/2014/main" id="{3922CAAB-2488-B849-0C78-F9069867F692}"/>
              </a:ext>
            </a:extLst>
          </p:cNvPr>
          <p:cNvSpPr txBox="1"/>
          <p:nvPr>
            <p:custDataLst>
              <p:tags r:id="rId46"/>
            </p:custDataLst>
          </p:nvPr>
        </p:nvSpPr>
        <p:spPr>
          <a:xfrm>
            <a:off x="954022" y="1676640"/>
            <a:ext cx="429575" cy="433748"/>
          </a:xfrm>
          <a:prstGeom prst="rect">
            <a:avLst/>
          </a:prstGeom>
          <a:solidFill>
            <a:srgbClr val="FF862C"/>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15</a:t>
            </a:r>
            <a:endParaRPr kumimoji="0" lang="en-US" sz="12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 name="Textfeld 1">
            <a:extLst>
              <a:ext uri="{FF2B5EF4-FFF2-40B4-BE49-F238E27FC236}">
                <a16:creationId xmlns:a16="http://schemas.microsoft.com/office/drawing/2014/main" id="{2AB9D276-75E4-BE96-2BDE-513F987B3CFF}"/>
              </a:ext>
            </a:extLst>
          </p:cNvPr>
          <p:cNvSpPr txBox="1"/>
          <p:nvPr>
            <p:custDataLst>
              <p:tags r:id="rId47"/>
            </p:custDataLst>
          </p:nvPr>
        </p:nvSpPr>
        <p:spPr>
          <a:xfrm>
            <a:off x="954022" y="2295562"/>
            <a:ext cx="429575" cy="433748"/>
          </a:xfrm>
          <a:prstGeom prst="rect">
            <a:avLst/>
          </a:prstGeom>
          <a:solidFill>
            <a:srgbClr val="FF862C"/>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16</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 name="Textfeld 1">
            <a:extLst>
              <a:ext uri="{FF2B5EF4-FFF2-40B4-BE49-F238E27FC236}">
                <a16:creationId xmlns:a16="http://schemas.microsoft.com/office/drawing/2014/main" id="{9FD1E753-CA98-7C58-EFCC-80FF86A96ACB}"/>
              </a:ext>
            </a:extLst>
          </p:cNvPr>
          <p:cNvSpPr txBox="1"/>
          <p:nvPr>
            <p:custDataLst>
              <p:tags r:id="rId48"/>
            </p:custDataLst>
          </p:nvPr>
        </p:nvSpPr>
        <p:spPr>
          <a:xfrm>
            <a:off x="954022" y="2914484"/>
            <a:ext cx="429575" cy="433748"/>
          </a:xfrm>
          <a:prstGeom prst="rect">
            <a:avLst/>
          </a:prstGeom>
          <a:solidFill>
            <a:srgbClr val="FF862C"/>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17</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Textfeld 1">
            <a:extLst>
              <a:ext uri="{FF2B5EF4-FFF2-40B4-BE49-F238E27FC236}">
                <a16:creationId xmlns:a16="http://schemas.microsoft.com/office/drawing/2014/main" id="{E22CAA47-0ABC-5CF0-E6BC-B373AC45D09D}"/>
              </a:ext>
            </a:extLst>
          </p:cNvPr>
          <p:cNvSpPr txBox="1"/>
          <p:nvPr>
            <p:custDataLst>
              <p:tags r:id="rId49"/>
            </p:custDataLst>
          </p:nvPr>
        </p:nvSpPr>
        <p:spPr>
          <a:xfrm>
            <a:off x="954022" y="3533406"/>
            <a:ext cx="429575" cy="433748"/>
          </a:xfrm>
          <a:prstGeom prst="rect">
            <a:avLst/>
          </a:prstGeom>
          <a:solidFill>
            <a:srgbClr val="FF862C"/>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18</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 name="Textfeld 1">
            <a:extLst>
              <a:ext uri="{FF2B5EF4-FFF2-40B4-BE49-F238E27FC236}">
                <a16:creationId xmlns:a16="http://schemas.microsoft.com/office/drawing/2014/main" id="{EBEEE966-CBB6-ABF4-A94E-753DD8946C0D}"/>
              </a:ext>
            </a:extLst>
          </p:cNvPr>
          <p:cNvSpPr txBox="1"/>
          <p:nvPr>
            <p:custDataLst>
              <p:tags r:id="rId50"/>
            </p:custDataLst>
          </p:nvPr>
        </p:nvSpPr>
        <p:spPr>
          <a:xfrm>
            <a:off x="954022" y="4152328"/>
            <a:ext cx="429575" cy="433748"/>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#19</a:t>
            </a:r>
          </a:p>
        </p:txBody>
      </p:sp>
      <p:sp>
        <p:nvSpPr>
          <p:cNvPr id="12" name="Textfeld 1">
            <a:extLst>
              <a:ext uri="{FF2B5EF4-FFF2-40B4-BE49-F238E27FC236}">
                <a16:creationId xmlns:a16="http://schemas.microsoft.com/office/drawing/2014/main" id="{2D5C3489-A44B-B0BC-FFB3-62820F66152B}"/>
              </a:ext>
            </a:extLst>
          </p:cNvPr>
          <p:cNvSpPr txBox="1"/>
          <p:nvPr>
            <p:custDataLst>
              <p:tags r:id="rId51"/>
            </p:custDataLst>
          </p:nvPr>
        </p:nvSpPr>
        <p:spPr>
          <a:xfrm>
            <a:off x="954022" y="4771250"/>
            <a:ext cx="429575" cy="433748"/>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20</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 name="Textfeld 1">
            <a:extLst>
              <a:ext uri="{FF2B5EF4-FFF2-40B4-BE49-F238E27FC236}">
                <a16:creationId xmlns:a16="http://schemas.microsoft.com/office/drawing/2014/main" id="{A7F9DB0F-34D9-CB79-2834-9B4F57D0DBB2}"/>
              </a:ext>
            </a:extLst>
          </p:cNvPr>
          <p:cNvSpPr txBox="1"/>
          <p:nvPr>
            <p:custDataLst>
              <p:tags r:id="rId52"/>
            </p:custDataLst>
          </p:nvPr>
        </p:nvSpPr>
        <p:spPr>
          <a:xfrm>
            <a:off x="954022" y="5390172"/>
            <a:ext cx="429575" cy="433748"/>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21</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 name="Textfeld 1">
            <a:extLst>
              <a:ext uri="{FF2B5EF4-FFF2-40B4-BE49-F238E27FC236}">
                <a16:creationId xmlns:a16="http://schemas.microsoft.com/office/drawing/2014/main" id="{3C64C5C7-6317-4D41-8370-A2CFFB5E8D32}"/>
              </a:ext>
            </a:extLst>
          </p:cNvPr>
          <p:cNvSpPr txBox="1"/>
          <p:nvPr>
            <p:custDataLst>
              <p:tags r:id="rId53"/>
            </p:custDataLst>
          </p:nvPr>
        </p:nvSpPr>
        <p:spPr>
          <a:xfrm>
            <a:off x="954022" y="6009093"/>
            <a:ext cx="429575" cy="433748"/>
          </a:xfrm>
          <a:prstGeom prst="rect">
            <a:avLst/>
          </a:prstGeom>
          <a:solidFill>
            <a:srgbClr val="B94F4B"/>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sz="120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22</a:t>
            </a:r>
            <a:endPar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2" name="Textfeld 1">
            <a:extLst>
              <a:ext uri="{FF2B5EF4-FFF2-40B4-BE49-F238E27FC236}">
                <a16:creationId xmlns:a16="http://schemas.microsoft.com/office/drawing/2014/main" id="{841951EE-9E22-EDDF-A302-87BDA2B50B4B}"/>
              </a:ext>
            </a:extLst>
          </p:cNvPr>
          <p:cNvSpPr txBox="1"/>
          <p:nvPr>
            <p:custDataLst>
              <p:tags r:id="rId54"/>
            </p:custDataLst>
          </p:nvPr>
        </p:nvSpPr>
        <p:spPr>
          <a:xfrm>
            <a:off x="566487" y="1676640"/>
            <a:ext cx="326938" cy="2290514"/>
          </a:xfrm>
          <a:prstGeom prst="rect">
            <a:avLst/>
          </a:prstGeom>
          <a:solidFill>
            <a:srgbClr val="FF862C"/>
          </a:solidFill>
          <a:ln w="9525" cap="rnd">
            <a:noFill/>
            <a:prstDash val="solid"/>
          </a:ln>
          <a:effectLst/>
        </p:spPr>
        <p:txBody>
          <a:bodyPr vert="eaVert"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1400"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作成</a:t>
            </a:r>
            <a:r>
              <a:rPr kumimoji="1" lang="ja-JP" alt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編集</a:t>
            </a:r>
            <a:endParaRPr kumimoji="0"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3" name="Textfeld 1">
            <a:extLst>
              <a:ext uri="{FF2B5EF4-FFF2-40B4-BE49-F238E27FC236}">
                <a16:creationId xmlns:a16="http://schemas.microsoft.com/office/drawing/2014/main" id="{A0098AC2-1C53-998E-44D7-519BB4540EEB}"/>
              </a:ext>
            </a:extLst>
          </p:cNvPr>
          <p:cNvSpPr txBox="1"/>
          <p:nvPr>
            <p:custDataLst>
              <p:tags r:id="rId55"/>
            </p:custDataLst>
          </p:nvPr>
        </p:nvSpPr>
        <p:spPr bwMode="gray">
          <a:xfrm>
            <a:off x="566487" y="4152328"/>
            <a:ext cx="326938" cy="2290513"/>
          </a:xfrm>
          <a:prstGeom prst="rect">
            <a:avLst/>
          </a:prstGeom>
          <a:solidFill>
            <a:srgbClr val="B94F4B"/>
          </a:solidFill>
          <a:ln w="9525" cap="rnd">
            <a:noFill/>
            <a:prstDash val="solid"/>
          </a:ln>
          <a:effectLst/>
        </p:spPr>
        <p:txBody>
          <a:bodyPr vert="eaVert"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活用</a:t>
            </a:r>
            <a:endParaRPr kumimoji="0"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27" name="Group 26">
            <a:extLst>
              <a:ext uri="{FF2B5EF4-FFF2-40B4-BE49-F238E27FC236}">
                <a16:creationId xmlns:a16="http://schemas.microsoft.com/office/drawing/2014/main" id="{80545569-AA49-0EA1-16BC-4D876F77B946}"/>
              </a:ext>
            </a:extLst>
          </p:cNvPr>
          <p:cNvGrpSpPr/>
          <p:nvPr/>
        </p:nvGrpSpPr>
        <p:grpSpPr>
          <a:xfrm>
            <a:off x="566487" y="1233050"/>
            <a:ext cx="7186250" cy="369332"/>
            <a:chOff x="669125" y="1233050"/>
            <a:chExt cx="7083527" cy="369332"/>
          </a:xfrm>
        </p:grpSpPr>
        <p:sp>
          <p:nvSpPr>
            <p:cNvPr id="208" name="タイトル 3">
              <a:extLst>
                <a:ext uri="{FF2B5EF4-FFF2-40B4-BE49-F238E27FC236}">
                  <a16:creationId xmlns:a16="http://schemas.microsoft.com/office/drawing/2014/main" id="{2101E3C9-61D8-8ED6-85B4-298B47BC3EB9}"/>
                </a:ext>
              </a:extLst>
            </p:cNvPr>
            <p:cNvSpPr txBox="1">
              <a:spLocks/>
            </p:cNvSpPr>
            <p:nvPr/>
          </p:nvSpPr>
          <p:spPr>
            <a:xfrm>
              <a:off x="669125" y="1233050"/>
              <a:ext cx="7083527" cy="369332"/>
            </a:xfrm>
            <a:prstGeom prst="rect">
              <a:avLst/>
            </a:prstGeom>
          </p:spPr>
          <p:txBody>
            <a:bodyPr vert="horz" wrap="square" lIns="0" tIns="0" rIns="0" bIns="0" rtlCol="0" anchor="b">
              <a:noAutofit/>
            </a:bodyPr>
            <a:lstStyle>
              <a:lvl1pPr algn="l" defTabSz="914324" rtl="0" eaLnBrk="1" latinLnBrk="0" hangingPunct="1">
                <a:lnSpc>
                  <a:spcPct val="100000"/>
                </a:lnSpc>
                <a:spcBef>
                  <a:spcPct val="0"/>
                </a:spcBef>
                <a:buNone/>
                <a:defRPr kumimoji="1" sz="2400" strike="noStrike" kern="1200" spc="67" baseline="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a:lstStyle>
            <a:p>
              <a:pPr defTabSz="914385"/>
              <a:r>
                <a:rPr lang="ja-JP" altLang="en-US" sz="1600" b="1" dirty="0"/>
                <a:t>どれか１つに </a:t>
              </a:r>
              <a:r>
                <a:rPr lang="en-US" altLang="ja-JP" sz="1600" b="1" dirty="0"/>
                <a:t>"</a:t>
              </a:r>
              <a:r>
                <a:rPr lang="ja-JP" altLang="en-US" sz="1600" b="1" dirty="0"/>
                <a:t>〇</a:t>
              </a:r>
              <a:r>
                <a:rPr lang="en-US" altLang="ja-JP" sz="1600" b="1" dirty="0"/>
                <a:t>" </a:t>
              </a:r>
              <a:r>
                <a:rPr lang="ja-JP" altLang="en-US" sz="1600" b="1" dirty="0"/>
                <a:t>をつけてみましょう</a:t>
              </a:r>
            </a:p>
          </p:txBody>
        </p:sp>
        <p:cxnSp>
          <p:nvCxnSpPr>
            <p:cNvPr id="214" name="直線コネクタ 13">
              <a:extLst>
                <a:ext uri="{FF2B5EF4-FFF2-40B4-BE49-F238E27FC236}">
                  <a16:creationId xmlns:a16="http://schemas.microsoft.com/office/drawing/2014/main" id="{76FB904F-45FB-5312-7698-5B54BECA2801}"/>
                </a:ext>
              </a:extLst>
            </p:cNvPr>
            <p:cNvCxnSpPr>
              <a:cxnSpLocks/>
            </p:cNvCxnSpPr>
            <p:nvPr/>
          </p:nvCxnSpPr>
          <p:spPr>
            <a:xfrm>
              <a:off x="669125" y="1602382"/>
              <a:ext cx="7083527"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215" name="楕円 15">
            <a:extLst>
              <a:ext uri="{FF2B5EF4-FFF2-40B4-BE49-F238E27FC236}">
                <a16:creationId xmlns:a16="http://schemas.microsoft.com/office/drawing/2014/main" id="{B2F495A5-8E1E-8A7A-0027-6D3F14BCE245}"/>
              </a:ext>
            </a:extLst>
          </p:cNvPr>
          <p:cNvSpPr/>
          <p:nvPr/>
        </p:nvSpPr>
        <p:spPr bwMode="gray">
          <a:xfrm>
            <a:off x="519684" y="4127884"/>
            <a:ext cx="241318" cy="241318"/>
          </a:xfrm>
          <a:prstGeom prst="ellipse">
            <a:avLst/>
          </a:prstGeom>
          <a:solidFill>
            <a:srgbClr val="B94F4B"/>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sp>
        <p:nvSpPr>
          <p:cNvPr id="216" name="楕円 15">
            <a:extLst>
              <a:ext uri="{FF2B5EF4-FFF2-40B4-BE49-F238E27FC236}">
                <a16:creationId xmlns:a16="http://schemas.microsoft.com/office/drawing/2014/main" id="{8AEBBC95-7952-AD39-CAFD-C4C6FD853E35}"/>
              </a:ext>
            </a:extLst>
          </p:cNvPr>
          <p:cNvSpPr/>
          <p:nvPr/>
        </p:nvSpPr>
        <p:spPr bwMode="gray">
          <a:xfrm>
            <a:off x="519684" y="1647062"/>
            <a:ext cx="241318" cy="241318"/>
          </a:xfrm>
          <a:prstGeom prst="ellipse">
            <a:avLst/>
          </a:prstGeom>
          <a:solidFill>
            <a:srgbClr val="FF862C"/>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BIZ UDPゴシック" panose="020B0400000000000000" pitchFamily="50" charset="-128"/>
                <a:ea typeface="BIZ UDPゴシック" panose="020B0400000000000000" pitchFamily="50" charset="-128"/>
                <a:sym typeface="BIZ UDPゴシック" panose="020B0400000000000000" pitchFamily="50" charset="-128"/>
              </a:rPr>
              <a:t>d</a:t>
            </a:r>
            <a:endParaRPr kumimoji="0" 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195606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AE9D-2526-E943-0E07-4DC52D950BA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8547A44-7F2D-52ED-6FAE-140B6817058A}"/>
              </a:ext>
            </a:extLst>
          </p:cNvPr>
          <p:cNvGraphicFramePr>
            <a:graphicFrameLocks noChangeAspect="1"/>
          </p:cNvGraphicFramePr>
          <p:nvPr>
            <p:custDataLst>
              <p:tags r:id="rId1"/>
            </p:custDataLst>
            <p:extLst>
              <p:ext uri="{D42A27DB-BD31-4B8C-83A1-F6EECF244321}">
                <p14:modId xmlns:p14="http://schemas.microsoft.com/office/powerpoint/2010/main" val="452552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484" imgH="486" progId="TCLayout.ActiveDocument.1">
                  <p:embed/>
                </p:oleObj>
              </mc:Choice>
              <mc:Fallback>
                <p:oleObj name="think-cell Slide" r:id="rId50" imgW="484" imgH="486" progId="TCLayout.ActiveDocument.1">
                  <p:embed/>
                  <p:pic>
                    <p:nvPicPr>
                      <p:cNvPr id="5" name="think-cell data - do not delete" hidden="1">
                        <a:extLst>
                          <a:ext uri="{FF2B5EF4-FFF2-40B4-BE49-F238E27FC236}">
                            <a16:creationId xmlns:a16="http://schemas.microsoft.com/office/drawing/2014/main" id="{28547A44-7F2D-52ED-6FAE-140B6817058A}"/>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121" name="タイトル 3">
            <a:extLst>
              <a:ext uri="{FF2B5EF4-FFF2-40B4-BE49-F238E27FC236}">
                <a16:creationId xmlns:a16="http://schemas.microsoft.com/office/drawing/2014/main" id="{EBE80F90-F415-F561-1760-217CBE7B5567}"/>
              </a:ext>
            </a:extLst>
          </p:cNvPr>
          <p:cNvSpPr>
            <a:spLocks noGrp="1"/>
          </p:cNvSpPr>
          <p:nvPr>
            <p:ph type="title"/>
          </p:nvPr>
        </p:nvSpPr>
        <p:spPr>
          <a:xfrm>
            <a:off x="566487" y="302026"/>
            <a:ext cx="11059026" cy="369332"/>
          </a:xfrm>
        </p:spPr>
        <p:txBody>
          <a:bodyPr vert="horz" wrap="square" lIns="0" tIns="0" rIns="0" bIns="0" rtlCol="0" anchor="t">
            <a:noAutofit/>
          </a:bodyPr>
          <a:lstStyle/>
          <a:p>
            <a:r>
              <a:rPr lang="ja-JP" altLang="en-US" sz="2800" b="1" dirty="0">
                <a:latin typeface="BIZ UDPゴシック" panose="020B0400000000000000" pitchFamily="50" charset="-128"/>
                <a:ea typeface="BIZ UDPゴシック" panose="020B0400000000000000" pitchFamily="50" charset="-128"/>
                <a:sym typeface="BIZ UDPゴシック" panose="020B0400000000000000" pitchFamily="50" charset="-128"/>
              </a:rPr>
              <a:t>集計シート</a:t>
            </a:r>
            <a:endParaRPr lang="ja-JP" altLang="en-US" sz="2800" b="1" dirty="0"/>
          </a:p>
        </p:txBody>
      </p:sp>
      <p:sp>
        <p:nvSpPr>
          <p:cNvPr id="3" name="Rectangle 2">
            <a:extLst>
              <a:ext uri="{FF2B5EF4-FFF2-40B4-BE49-F238E27FC236}">
                <a16:creationId xmlns:a16="http://schemas.microsoft.com/office/drawing/2014/main" id="{F1CDDF31-E875-2DD3-ACCA-1A987704D16A}"/>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7" name="Textfeld 1">
            <a:extLst>
              <a:ext uri="{FF2B5EF4-FFF2-40B4-BE49-F238E27FC236}">
                <a16:creationId xmlns:a16="http://schemas.microsoft.com/office/drawing/2014/main" id="{CAB0EAA7-7E46-D621-5E69-91A10B714888}"/>
              </a:ext>
            </a:extLst>
          </p:cNvPr>
          <p:cNvSpPr txBox="1"/>
          <p:nvPr>
            <p:custDataLst>
              <p:tags r:id="rId2"/>
            </p:custDataLst>
          </p:nvPr>
        </p:nvSpPr>
        <p:spPr>
          <a:xfrm>
            <a:off x="566738" y="1989334"/>
            <a:ext cx="3949261" cy="621178"/>
          </a:xfrm>
          <a:prstGeom prst="rect">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79450" marR="0" lvl="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endParaRPr kumimoji="1" lang="en-US" sz="2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Textfeld 1">
            <a:extLst>
              <a:ext uri="{FF2B5EF4-FFF2-40B4-BE49-F238E27FC236}">
                <a16:creationId xmlns:a16="http://schemas.microsoft.com/office/drawing/2014/main" id="{7E73E864-F1B7-024B-0D65-D104AF2E9C80}"/>
              </a:ext>
            </a:extLst>
          </p:cNvPr>
          <p:cNvSpPr txBox="1"/>
          <p:nvPr>
            <p:custDataLst>
              <p:tags r:id="rId3"/>
            </p:custDataLst>
          </p:nvPr>
        </p:nvSpPr>
        <p:spPr>
          <a:xfrm>
            <a:off x="566738" y="2710134"/>
            <a:ext cx="3949261" cy="621178"/>
          </a:xfrm>
          <a:prstGeom prst="rect">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79450" marR="0" lvl="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endParaRPr kumimoji="1" 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9" name="Textfeld 1">
            <a:extLst>
              <a:ext uri="{FF2B5EF4-FFF2-40B4-BE49-F238E27FC236}">
                <a16:creationId xmlns:a16="http://schemas.microsoft.com/office/drawing/2014/main" id="{BD9E8146-C33C-E05C-F0D7-453F1F3C8A7A}"/>
              </a:ext>
            </a:extLst>
          </p:cNvPr>
          <p:cNvSpPr txBox="1"/>
          <p:nvPr>
            <p:custDataLst>
              <p:tags r:id="rId4"/>
            </p:custDataLst>
          </p:nvPr>
        </p:nvSpPr>
        <p:spPr>
          <a:xfrm>
            <a:off x="566738" y="3430934"/>
            <a:ext cx="3949261" cy="621178"/>
          </a:xfrm>
          <a:prstGeom prst="rect">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79450" marR="0" lvl="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a:t>
            </a:r>
            <a:r>
              <a:rPr kumimoji="1" lang="ja-JP" altLang="en-US" sz="2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者・社会とのコラボ</a:t>
            </a:r>
            <a:endParaRPr kumimoji="1" lang="en-US" sz="2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1" name="Textfeld 1">
            <a:extLst>
              <a:ext uri="{FF2B5EF4-FFF2-40B4-BE49-F238E27FC236}">
                <a16:creationId xmlns:a16="http://schemas.microsoft.com/office/drawing/2014/main" id="{02842E7D-57D0-7AE3-B398-D1C9D4556334}"/>
              </a:ext>
            </a:extLst>
          </p:cNvPr>
          <p:cNvSpPr txBox="1"/>
          <p:nvPr>
            <p:custDataLst>
              <p:tags r:id="rId5"/>
            </p:custDataLst>
          </p:nvPr>
        </p:nvSpPr>
        <p:spPr>
          <a:xfrm>
            <a:off x="566738" y="4151734"/>
            <a:ext cx="3949261" cy="621178"/>
          </a:xfrm>
          <a:prstGeom prst="rect">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79450" marR="0" lvl="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作成編集</a:t>
            </a:r>
            <a:endParaRPr kumimoji="1" 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2" name="Textfeld 1">
            <a:extLst>
              <a:ext uri="{FF2B5EF4-FFF2-40B4-BE49-F238E27FC236}">
                <a16:creationId xmlns:a16="http://schemas.microsoft.com/office/drawing/2014/main" id="{88C9E322-4F31-83AE-7A0E-134EDE613A84}"/>
              </a:ext>
            </a:extLst>
          </p:cNvPr>
          <p:cNvSpPr txBox="1"/>
          <p:nvPr>
            <p:custDataLst>
              <p:tags r:id="rId6"/>
            </p:custDataLst>
          </p:nvPr>
        </p:nvSpPr>
        <p:spPr>
          <a:xfrm>
            <a:off x="566738" y="4872533"/>
            <a:ext cx="3949261" cy="621178"/>
          </a:xfrm>
          <a:prstGeom prst="rect">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79450" marR="0" lvl="0"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活用</a:t>
            </a:r>
            <a:endParaRPr kumimoji="1" 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3" name="楕円 15">
            <a:extLst>
              <a:ext uri="{FF2B5EF4-FFF2-40B4-BE49-F238E27FC236}">
                <a16:creationId xmlns:a16="http://schemas.microsoft.com/office/drawing/2014/main" id="{7B113917-09BF-CF69-1032-C1C38C1E2AAD}"/>
              </a:ext>
            </a:extLst>
          </p:cNvPr>
          <p:cNvSpPr/>
          <p:nvPr/>
        </p:nvSpPr>
        <p:spPr bwMode="gray">
          <a:xfrm>
            <a:off x="646233" y="2069290"/>
            <a:ext cx="461265" cy="461265"/>
          </a:xfrm>
          <a:prstGeom prst="ellipse">
            <a:avLst/>
          </a:prstGeom>
          <a:solidFill>
            <a:srgbClr val="9DBB53"/>
          </a:solidFill>
          <a:ln w="19050"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sz="2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4" name="楕円 20">
            <a:extLst>
              <a:ext uri="{FF2B5EF4-FFF2-40B4-BE49-F238E27FC236}">
                <a16:creationId xmlns:a16="http://schemas.microsoft.com/office/drawing/2014/main" id="{9B90FAF7-443D-D71B-0567-8419FA8C5AD8}"/>
              </a:ext>
            </a:extLst>
          </p:cNvPr>
          <p:cNvSpPr/>
          <p:nvPr/>
        </p:nvSpPr>
        <p:spPr bwMode="gray">
          <a:xfrm>
            <a:off x="646233" y="2790090"/>
            <a:ext cx="461265" cy="461265"/>
          </a:xfrm>
          <a:prstGeom prst="ellipse">
            <a:avLst/>
          </a:prstGeom>
          <a:solidFill>
            <a:srgbClr val="7E64A4"/>
          </a:solidFill>
          <a:ln w="19050" cap="flat" cmpd="sng" algn="ctr">
            <a:solidFill>
              <a:srgbClr val="FFFFFF"/>
            </a:solidFill>
            <a:prstDash val="solid"/>
            <a:round/>
            <a:headEnd type="none" w="med" len="med"/>
            <a:tailEnd type="none" w="med" len="med"/>
          </a:ln>
        </p:spPr>
        <p:txBody>
          <a:bodyPr vert="horz" wrap="square" lIns="0" tIns="0" rIns="0" bIns="36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94" name="楕円 24">
            <a:extLst>
              <a:ext uri="{FF2B5EF4-FFF2-40B4-BE49-F238E27FC236}">
                <a16:creationId xmlns:a16="http://schemas.microsoft.com/office/drawing/2014/main" id="{808FC262-2A8C-C310-A256-AD23401AC711}"/>
              </a:ext>
            </a:extLst>
          </p:cNvPr>
          <p:cNvSpPr/>
          <p:nvPr/>
        </p:nvSpPr>
        <p:spPr bwMode="gray">
          <a:xfrm>
            <a:off x="646233" y="3510890"/>
            <a:ext cx="461265" cy="461265"/>
          </a:xfrm>
          <a:prstGeom prst="ellipse">
            <a:avLst/>
          </a:prstGeom>
          <a:solidFill>
            <a:srgbClr val="5BACC7"/>
          </a:solidFill>
          <a:ln w="19050"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95" name="楕円 28">
            <a:extLst>
              <a:ext uri="{FF2B5EF4-FFF2-40B4-BE49-F238E27FC236}">
                <a16:creationId xmlns:a16="http://schemas.microsoft.com/office/drawing/2014/main" id="{D7062F42-AC25-FEEE-73B5-1167588E6886}"/>
              </a:ext>
            </a:extLst>
          </p:cNvPr>
          <p:cNvSpPr/>
          <p:nvPr/>
        </p:nvSpPr>
        <p:spPr bwMode="gray">
          <a:xfrm>
            <a:off x="646234" y="4231690"/>
            <a:ext cx="461265" cy="461265"/>
          </a:xfrm>
          <a:prstGeom prst="ellipse">
            <a:avLst/>
          </a:prstGeom>
          <a:solidFill>
            <a:srgbClr val="F0953D"/>
          </a:solidFill>
          <a:ln w="19050" cap="flat" cmpd="sng" algn="ctr">
            <a:solidFill>
              <a:srgbClr val="FFFFFF"/>
            </a:solidFill>
            <a:prstDash val="solid"/>
            <a:round/>
            <a:headEnd type="none" w="med" len="med"/>
            <a:tailEnd type="none" w="med" len="med"/>
          </a:ln>
        </p:spPr>
        <p:txBody>
          <a:bodyPr vert="horz" wrap="square" lIns="0" tIns="0" rIns="0" bIns="36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sp>
        <p:nvSpPr>
          <p:cNvPr id="118" name="楕円 32">
            <a:extLst>
              <a:ext uri="{FF2B5EF4-FFF2-40B4-BE49-F238E27FC236}">
                <a16:creationId xmlns:a16="http://schemas.microsoft.com/office/drawing/2014/main" id="{941A9869-3E9B-871E-9127-649D661ACBB5}"/>
              </a:ext>
            </a:extLst>
          </p:cNvPr>
          <p:cNvSpPr/>
          <p:nvPr/>
        </p:nvSpPr>
        <p:spPr bwMode="gray">
          <a:xfrm>
            <a:off x="646233" y="4952490"/>
            <a:ext cx="461265" cy="461265"/>
          </a:xfrm>
          <a:prstGeom prst="ellipse">
            <a:avLst/>
          </a:prstGeom>
          <a:solidFill>
            <a:srgbClr val="B94F4B"/>
          </a:solidFill>
          <a:ln w="19050" cap="flat" cmpd="sng" algn="ctr">
            <a:solidFill>
              <a:srgbClr val="FFFFFF"/>
            </a:solidFill>
            <a:prstDash val="solid"/>
            <a:round/>
            <a:headEnd type="none" w="med" len="med"/>
            <a:tailEnd type="none" w="med" len="med"/>
          </a:ln>
        </p:spPr>
        <p:txBody>
          <a:bodyPr vert="horz" wrap="square" lIns="0" tIns="0" rIns="0" bIns="72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sp>
        <p:nvSpPr>
          <p:cNvPr id="225" name="Textfeld 1">
            <a:extLst>
              <a:ext uri="{FF2B5EF4-FFF2-40B4-BE49-F238E27FC236}">
                <a16:creationId xmlns:a16="http://schemas.microsoft.com/office/drawing/2014/main" id="{D9D5E274-36A8-9618-BEA2-45C26A332AC6}"/>
              </a:ext>
            </a:extLst>
          </p:cNvPr>
          <p:cNvSpPr txBox="1"/>
          <p:nvPr>
            <p:custDataLst>
              <p:tags r:id="rId7"/>
            </p:custDataLst>
          </p:nvPr>
        </p:nvSpPr>
        <p:spPr>
          <a:xfrm>
            <a:off x="566738" y="5778280"/>
            <a:ext cx="3949261" cy="621178"/>
          </a:xfrm>
          <a:prstGeom prst="rect">
            <a:avLst/>
          </a:prstGeom>
          <a:noFill/>
          <a:ln>
            <a:noFill/>
          </a:ln>
          <a:extLst>
            <a:ext uri="{909E8E84-426E-40DD-AFC4-6F175D3DCCD1}">
              <a14:hiddenFill xmlns:a14="http://schemas.microsoft.com/office/drawing/2010/main">
                <a:solidFill>
                  <a:srgbClr val="F2F2F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全体</a:t>
            </a:r>
            <a:endParaRPr kumimoji="1" lang="en-US" sz="3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26" name="直線コネクタ 18">
            <a:extLst>
              <a:ext uri="{FF2B5EF4-FFF2-40B4-BE49-F238E27FC236}">
                <a16:creationId xmlns:a16="http://schemas.microsoft.com/office/drawing/2014/main" id="{D260B5FC-698D-42AE-F1E2-DD76B683FFCA}"/>
              </a:ext>
            </a:extLst>
          </p:cNvPr>
          <p:cNvCxnSpPr>
            <a:cxnSpLocks/>
          </p:cNvCxnSpPr>
          <p:nvPr/>
        </p:nvCxnSpPr>
        <p:spPr>
          <a:xfrm>
            <a:off x="566738" y="5635996"/>
            <a:ext cx="11059026" cy="0"/>
          </a:xfrm>
          <a:prstGeom prst="line">
            <a:avLst/>
          </a:prstGeom>
          <a:ln w="3810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27" name="Textfeld 1">
            <a:extLst>
              <a:ext uri="{FF2B5EF4-FFF2-40B4-BE49-F238E27FC236}">
                <a16:creationId xmlns:a16="http://schemas.microsoft.com/office/drawing/2014/main" id="{8C026E3F-0A8B-59CF-CB41-61ED9F2FA33D}"/>
              </a:ext>
            </a:extLst>
          </p:cNvPr>
          <p:cNvSpPr txBox="1"/>
          <p:nvPr>
            <p:custDataLst>
              <p:tags r:id="rId8"/>
            </p:custDataLst>
          </p:nvPr>
        </p:nvSpPr>
        <p:spPr>
          <a:xfrm>
            <a:off x="566738" y="1641926"/>
            <a:ext cx="3949261" cy="206155"/>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2400" b="1">
                <a:latin typeface="BIZ UDPゴシック" panose="020B0400000000000000" pitchFamily="50" charset="-128"/>
                <a:ea typeface="BIZ UDPゴシック" panose="020B0400000000000000" pitchFamily="50" charset="-128"/>
                <a:sym typeface="BIZ UDPゴシック" panose="020B0400000000000000" pitchFamily="50" charset="-128"/>
              </a:rPr>
              <a:t>５</a:t>
            </a:r>
            <a:r>
              <a:rPr kumimoji="0" lang="ja-JP" altLang="en-US" sz="2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領域</a:t>
            </a:r>
            <a:endParaRPr kumimoji="0" lang="en-US" sz="2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28" name="直線コネクタ 18">
            <a:extLst>
              <a:ext uri="{FF2B5EF4-FFF2-40B4-BE49-F238E27FC236}">
                <a16:creationId xmlns:a16="http://schemas.microsoft.com/office/drawing/2014/main" id="{0308439A-F119-051F-614B-86714A5463AB}"/>
              </a:ext>
            </a:extLst>
          </p:cNvPr>
          <p:cNvCxnSpPr>
            <a:cxnSpLocks/>
          </p:cNvCxnSpPr>
          <p:nvPr/>
        </p:nvCxnSpPr>
        <p:spPr>
          <a:xfrm>
            <a:off x="566738" y="1848081"/>
            <a:ext cx="3949261"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20" name="Textfeld 1">
            <a:extLst>
              <a:ext uri="{FF2B5EF4-FFF2-40B4-BE49-F238E27FC236}">
                <a16:creationId xmlns:a16="http://schemas.microsoft.com/office/drawing/2014/main" id="{1EBDE395-D1AF-BF19-CD28-D7C3CDE1D671}"/>
              </a:ext>
            </a:extLst>
          </p:cNvPr>
          <p:cNvSpPr txBox="1"/>
          <p:nvPr>
            <p:custDataLst>
              <p:tags r:id="rId9"/>
            </p:custDataLst>
          </p:nvPr>
        </p:nvSpPr>
        <p:spPr>
          <a:xfrm>
            <a:off x="4767418" y="19893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6" name="Textfeld 1">
            <a:extLst>
              <a:ext uri="{FF2B5EF4-FFF2-40B4-BE49-F238E27FC236}">
                <a16:creationId xmlns:a16="http://schemas.microsoft.com/office/drawing/2014/main" id="{55ACD11E-35E7-A6F2-2D2B-7E77BF589512}"/>
              </a:ext>
            </a:extLst>
          </p:cNvPr>
          <p:cNvSpPr txBox="1"/>
          <p:nvPr>
            <p:custDataLst>
              <p:tags r:id="rId10"/>
            </p:custDataLst>
          </p:nvPr>
        </p:nvSpPr>
        <p:spPr>
          <a:xfrm>
            <a:off x="4767418" y="27101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1" name="Textfeld 1">
            <a:extLst>
              <a:ext uri="{FF2B5EF4-FFF2-40B4-BE49-F238E27FC236}">
                <a16:creationId xmlns:a16="http://schemas.microsoft.com/office/drawing/2014/main" id="{2F140438-D2D1-CD71-4B1A-D09FF7A3F6E9}"/>
              </a:ext>
            </a:extLst>
          </p:cNvPr>
          <p:cNvSpPr txBox="1"/>
          <p:nvPr>
            <p:custDataLst>
              <p:tags r:id="rId11"/>
            </p:custDataLst>
          </p:nvPr>
        </p:nvSpPr>
        <p:spPr>
          <a:xfrm>
            <a:off x="4767418" y="34309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6" name="Textfeld 1">
            <a:extLst>
              <a:ext uri="{FF2B5EF4-FFF2-40B4-BE49-F238E27FC236}">
                <a16:creationId xmlns:a16="http://schemas.microsoft.com/office/drawing/2014/main" id="{83F7F0F2-28F7-6D9C-1DB5-8623D8E5FB3C}"/>
              </a:ext>
            </a:extLst>
          </p:cNvPr>
          <p:cNvSpPr txBox="1"/>
          <p:nvPr>
            <p:custDataLst>
              <p:tags r:id="rId12"/>
            </p:custDataLst>
          </p:nvPr>
        </p:nvSpPr>
        <p:spPr>
          <a:xfrm>
            <a:off x="4767418" y="41517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1" name="Textfeld 1">
            <a:extLst>
              <a:ext uri="{FF2B5EF4-FFF2-40B4-BE49-F238E27FC236}">
                <a16:creationId xmlns:a16="http://schemas.microsoft.com/office/drawing/2014/main" id="{50EB8EAB-9F8F-C895-D72D-2AA82C520E80}"/>
              </a:ext>
            </a:extLst>
          </p:cNvPr>
          <p:cNvSpPr txBox="1"/>
          <p:nvPr>
            <p:custDataLst>
              <p:tags r:id="rId13"/>
            </p:custDataLst>
          </p:nvPr>
        </p:nvSpPr>
        <p:spPr>
          <a:xfrm>
            <a:off x="4767418" y="4872533"/>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0" name="Textfeld 1">
            <a:extLst>
              <a:ext uri="{FF2B5EF4-FFF2-40B4-BE49-F238E27FC236}">
                <a16:creationId xmlns:a16="http://schemas.microsoft.com/office/drawing/2014/main" id="{4525653F-350D-A6AF-A0CE-D15FD054451A}"/>
              </a:ext>
            </a:extLst>
          </p:cNvPr>
          <p:cNvSpPr txBox="1"/>
          <p:nvPr>
            <p:custDataLst>
              <p:tags r:id="rId14"/>
            </p:custDataLst>
          </p:nvPr>
        </p:nvSpPr>
        <p:spPr>
          <a:xfrm>
            <a:off x="4767418" y="5778280"/>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1" name="Textfeld 1">
            <a:extLst>
              <a:ext uri="{FF2B5EF4-FFF2-40B4-BE49-F238E27FC236}">
                <a16:creationId xmlns:a16="http://schemas.microsoft.com/office/drawing/2014/main" id="{74E41275-8799-8B16-2FCB-D6FD638C108A}"/>
              </a:ext>
            </a:extLst>
          </p:cNvPr>
          <p:cNvSpPr txBox="1"/>
          <p:nvPr>
            <p:custDataLst>
              <p:tags r:id="rId15"/>
            </p:custDataLst>
          </p:nvPr>
        </p:nvSpPr>
        <p:spPr>
          <a:xfrm>
            <a:off x="7307970" y="2097903"/>
            <a:ext cx="487060" cy="4881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45" name="Straight Connector 244">
            <a:extLst>
              <a:ext uri="{FF2B5EF4-FFF2-40B4-BE49-F238E27FC236}">
                <a16:creationId xmlns:a16="http://schemas.microsoft.com/office/drawing/2014/main" id="{EE68E1A8-D5AA-A691-BC27-FC8063D23BB4}"/>
              </a:ext>
            </a:extLst>
          </p:cNvPr>
          <p:cNvCxnSpPr/>
          <p:nvPr/>
        </p:nvCxnSpPr>
        <p:spPr>
          <a:xfrm flipH="1">
            <a:off x="6290900" y="2066573"/>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46" name="Textfeld 1">
            <a:extLst>
              <a:ext uri="{FF2B5EF4-FFF2-40B4-BE49-F238E27FC236}">
                <a16:creationId xmlns:a16="http://schemas.microsoft.com/office/drawing/2014/main" id="{94E42E11-F969-95EA-FB6A-0AA88ACDBF8E}"/>
              </a:ext>
            </a:extLst>
          </p:cNvPr>
          <p:cNvSpPr txBox="1"/>
          <p:nvPr>
            <p:custDataLst>
              <p:tags r:id="rId16"/>
            </p:custDataLst>
          </p:nvPr>
        </p:nvSpPr>
        <p:spPr>
          <a:xfrm>
            <a:off x="6575428" y="1998298"/>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dirty="0">
                <a:latin typeface="BIZ UDPゴシック" panose="020B0400000000000000" pitchFamily="50" charset="-128"/>
                <a:ea typeface="BIZ UDPゴシック" panose="020B0400000000000000" pitchFamily="50" charset="-128"/>
                <a:sym typeface="BIZ UDPゴシック" panose="020B0400000000000000" pitchFamily="50" charset="-128"/>
              </a:rPr>
              <a:t>９</a:t>
            </a:r>
            <a:endParaRPr lang="en-US" sz="32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9" name="Textfeld 1">
            <a:extLst>
              <a:ext uri="{FF2B5EF4-FFF2-40B4-BE49-F238E27FC236}">
                <a16:creationId xmlns:a16="http://schemas.microsoft.com/office/drawing/2014/main" id="{76A55167-1FEB-18CC-0352-5C67B19F94C4}"/>
              </a:ext>
            </a:extLst>
          </p:cNvPr>
          <p:cNvSpPr txBox="1"/>
          <p:nvPr>
            <p:custDataLst>
              <p:tags r:id="rId17"/>
            </p:custDataLst>
          </p:nvPr>
        </p:nvSpPr>
        <p:spPr>
          <a:xfrm>
            <a:off x="7307970" y="2818703"/>
            <a:ext cx="487060" cy="4881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50" name="Straight Connector 249">
            <a:extLst>
              <a:ext uri="{FF2B5EF4-FFF2-40B4-BE49-F238E27FC236}">
                <a16:creationId xmlns:a16="http://schemas.microsoft.com/office/drawing/2014/main" id="{0A52C241-8B3B-9B9E-C08A-D485CDA0FCB0}"/>
              </a:ext>
            </a:extLst>
          </p:cNvPr>
          <p:cNvCxnSpPr/>
          <p:nvPr/>
        </p:nvCxnSpPr>
        <p:spPr>
          <a:xfrm flipH="1">
            <a:off x="6290900" y="2787373"/>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3" name="Textfeld 1">
            <a:extLst>
              <a:ext uri="{FF2B5EF4-FFF2-40B4-BE49-F238E27FC236}">
                <a16:creationId xmlns:a16="http://schemas.microsoft.com/office/drawing/2014/main" id="{8D6F310E-AA2A-3EA6-E1AE-FCCD9779060E}"/>
              </a:ext>
            </a:extLst>
          </p:cNvPr>
          <p:cNvSpPr txBox="1"/>
          <p:nvPr>
            <p:custDataLst>
              <p:tags r:id="rId18"/>
            </p:custDataLst>
          </p:nvPr>
        </p:nvSpPr>
        <p:spPr>
          <a:xfrm>
            <a:off x="6575428" y="2719097"/>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a:latin typeface="BIZ UDPゴシック" panose="020B0400000000000000" pitchFamily="50" charset="-128"/>
                <a:ea typeface="BIZ UDPゴシック" panose="020B0400000000000000" pitchFamily="50" charset="-128"/>
                <a:sym typeface="BIZ UDPゴシック" panose="020B0400000000000000" pitchFamily="50" charset="-128"/>
              </a:rPr>
              <a:t>１</a:t>
            </a:r>
            <a:r>
              <a:rPr lang="en-US" altLang="ja-JP" sz="3200">
                <a:latin typeface="BIZ UDPゴシック" panose="020B0400000000000000" pitchFamily="50" charset="-128"/>
                <a:ea typeface="BIZ UDPゴシック" panose="020B0400000000000000" pitchFamily="50" charset="-128"/>
                <a:sym typeface="BIZ UDPゴシック" panose="020B0400000000000000" pitchFamily="50" charset="-128"/>
              </a:rPr>
              <a:t>5</a:t>
            </a:r>
            <a:endParaRPr lang="en-US" sz="3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55" name="Textfeld 1">
            <a:extLst>
              <a:ext uri="{FF2B5EF4-FFF2-40B4-BE49-F238E27FC236}">
                <a16:creationId xmlns:a16="http://schemas.microsoft.com/office/drawing/2014/main" id="{FCC3506D-06FA-680B-2B24-AF94AC042D63}"/>
              </a:ext>
            </a:extLst>
          </p:cNvPr>
          <p:cNvSpPr txBox="1"/>
          <p:nvPr>
            <p:custDataLst>
              <p:tags r:id="rId19"/>
            </p:custDataLst>
          </p:nvPr>
        </p:nvSpPr>
        <p:spPr>
          <a:xfrm>
            <a:off x="7307970" y="3481937"/>
            <a:ext cx="48706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56" name="Straight Connector 255">
            <a:extLst>
              <a:ext uri="{FF2B5EF4-FFF2-40B4-BE49-F238E27FC236}">
                <a16:creationId xmlns:a16="http://schemas.microsoft.com/office/drawing/2014/main" id="{BA6648A5-2896-04D9-E311-9E5891BB5F93}"/>
              </a:ext>
            </a:extLst>
          </p:cNvPr>
          <p:cNvCxnSpPr/>
          <p:nvPr/>
        </p:nvCxnSpPr>
        <p:spPr>
          <a:xfrm flipH="1">
            <a:off x="6290900" y="3508173"/>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57" name="Textfeld 1">
            <a:extLst>
              <a:ext uri="{FF2B5EF4-FFF2-40B4-BE49-F238E27FC236}">
                <a16:creationId xmlns:a16="http://schemas.microsoft.com/office/drawing/2014/main" id="{FB8BB871-05D5-11FA-9E66-8651A246BAB2}"/>
              </a:ext>
            </a:extLst>
          </p:cNvPr>
          <p:cNvSpPr txBox="1"/>
          <p:nvPr>
            <p:custDataLst>
              <p:tags r:id="rId20"/>
            </p:custDataLst>
          </p:nvPr>
        </p:nvSpPr>
        <p:spPr>
          <a:xfrm>
            <a:off x="6575428" y="3439897"/>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a:latin typeface="BIZ UDPゴシック" panose="020B0400000000000000" pitchFamily="50" charset="-128"/>
                <a:ea typeface="BIZ UDPゴシック" panose="020B0400000000000000" pitchFamily="50" charset="-128"/>
                <a:sym typeface="BIZ UDPゴシック" panose="020B0400000000000000" pitchFamily="50" charset="-128"/>
              </a:rPr>
              <a:t>１</a:t>
            </a:r>
            <a:r>
              <a:rPr lang="en-US" altLang="ja-JP" sz="3200">
                <a:latin typeface="BIZ UDPゴシック" panose="020B0400000000000000" pitchFamily="50" charset="-128"/>
                <a:ea typeface="BIZ UDPゴシック" panose="020B0400000000000000" pitchFamily="50" charset="-128"/>
                <a:sym typeface="BIZ UDPゴシック" panose="020B0400000000000000" pitchFamily="50" charset="-128"/>
              </a:rPr>
              <a:t>8</a:t>
            </a:r>
            <a:endParaRPr lang="en-US" sz="3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59" name="Textfeld 1">
            <a:extLst>
              <a:ext uri="{FF2B5EF4-FFF2-40B4-BE49-F238E27FC236}">
                <a16:creationId xmlns:a16="http://schemas.microsoft.com/office/drawing/2014/main" id="{BC218EFD-34B1-C721-4581-69F8B8B05C80}"/>
              </a:ext>
            </a:extLst>
          </p:cNvPr>
          <p:cNvSpPr txBox="1"/>
          <p:nvPr>
            <p:custDataLst>
              <p:tags r:id="rId21"/>
            </p:custDataLst>
          </p:nvPr>
        </p:nvSpPr>
        <p:spPr>
          <a:xfrm>
            <a:off x="7307970" y="4260303"/>
            <a:ext cx="487060" cy="4881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60" name="Straight Connector 259">
            <a:extLst>
              <a:ext uri="{FF2B5EF4-FFF2-40B4-BE49-F238E27FC236}">
                <a16:creationId xmlns:a16="http://schemas.microsoft.com/office/drawing/2014/main" id="{3D485227-7FF2-D61D-A3C3-6BA73384150B}"/>
              </a:ext>
            </a:extLst>
          </p:cNvPr>
          <p:cNvCxnSpPr/>
          <p:nvPr/>
        </p:nvCxnSpPr>
        <p:spPr>
          <a:xfrm flipH="1">
            <a:off x="6290900" y="4228973"/>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61" name="Textfeld 1">
            <a:extLst>
              <a:ext uri="{FF2B5EF4-FFF2-40B4-BE49-F238E27FC236}">
                <a16:creationId xmlns:a16="http://schemas.microsoft.com/office/drawing/2014/main" id="{DFFAE123-7C94-72C6-7EF4-5E44224BC049}"/>
              </a:ext>
            </a:extLst>
          </p:cNvPr>
          <p:cNvSpPr txBox="1"/>
          <p:nvPr>
            <p:custDataLst>
              <p:tags r:id="rId22"/>
            </p:custDataLst>
          </p:nvPr>
        </p:nvSpPr>
        <p:spPr>
          <a:xfrm>
            <a:off x="6575428" y="4160697"/>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a:latin typeface="BIZ UDPゴシック" panose="020B0400000000000000" pitchFamily="50" charset="-128"/>
                <a:ea typeface="BIZ UDPゴシック" panose="020B0400000000000000" pitchFamily="50" charset="-128"/>
                <a:sym typeface="BIZ UDPゴシック" panose="020B0400000000000000" pitchFamily="50" charset="-128"/>
              </a:rPr>
              <a:t>１</a:t>
            </a:r>
            <a:r>
              <a:rPr lang="en-US" altLang="ja-JP" sz="3200">
                <a:latin typeface="BIZ UDPゴシック" panose="020B0400000000000000" pitchFamily="50" charset="-128"/>
                <a:ea typeface="BIZ UDPゴシック" panose="020B0400000000000000" pitchFamily="50" charset="-128"/>
                <a:sym typeface="BIZ UDPゴシック" panose="020B0400000000000000" pitchFamily="50" charset="-128"/>
              </a:rPr>
              <a:t>2</a:t>
            </a:r>
            <a:endParaRPr lang="en-US" sz="3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3" name="Textfeld 1">
            <a:extLst>
              <a:ext uri="{FF2B5EF4-FFF2-40B4-BE49-F238E27FC236}">
                <a16:creationId xmlns:a16="http://schemas.microsoft.com/office/drawing/2014/main" id="{311BBE5D-A71B-EB79-3202-A05D4EBE87A7}"/>
              </a:ext>
            </a:extLst>
          </p:cNvPr>
          <p:cNvSpPr txBox="1"/>
          <p:nvPr>
            <p:custDataLst>
              <p:tags r:id="rId23"/>
            </p:custDataLst>
          </p:nvPr>
        </p:nvSpPr>
        <p:spPr>
          <a:xfrm>
            <a:off x="7307970" y="4981101"/>
            <a:ext cx="487060" cy="4881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64" name="Straight Connector 263">
            <a:extLst>
              <a:ext uri="{FF2B5EF4-FFF2-40B4-BE49-F238E27FC236}">
                <a16:creationId xmlns:a16="http://schemas.microsoft.com/office/drawing/2014/main" id="{091372DF-1336-2721-6C93-C456F76CEE36}"/>
              </a:ext>
            </a:extLst>
          </p:cNvPr>
          <p:cNvCxnSpPr/>
          <p:nvPr/>
        </p:nvCxnSpPr>
        <p:spPr>
          <a:xfrm flipH="1">
            <a:off x="6290900" y="4949772"/>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65" name="Textfeld 1">
            <a:extLst>
              <a:ext uri="{FF2B5EF4-FFF2-40B4-BE49-F238E27FC236}">
                <a16:creationId xmlns:a16="http://schemas.microsoft.com/office/drawing/2014/main" id="{37A6F5AE-44AD-10BB-C4F7-0386980D327B}"/>
              </a:ext>
            </a:extLst>
          </p:cNvPr>
          <p:cNvSpPr txBox="1"/>
          <p:nvPr>
            <p:custDataLst>
              <p:tags r:id="rId24"/>
            </p:custDataLst>
          </p:nvPr>
        </p:nvSpPr>
        <p:spPr>
          <a:xfrm>
            <a:off x="6575428" y="4881496"/>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a:latin typeface="BIZ UDPゴシック" panose="020B0400000000000000" pitchFamily="50" charset="-128"/>
                <a:ea typeface="BIZ UDPゴシック" panose="020B0400000000000000" pitchFamily="50" charset="-128"/>
                <a:sym typeface="BIZ UDPゴシック" panose="020B0400000000000000" pitchFamily="50" charset="-128"/>
              </a:rPr>
              <a:t>１２</a:t>
            </a:r>
            <a:endParaRPr lang="en-US" sz="32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7" name="Textfeld 1">
            <a:extLst>
              <a:ext uri="{FF2B5EF4-FFF2-40B4-BE49-F238E27FC236}">
                <a16:creationId xmlns:a16="http://schemas.microsoft.com/office/drawing/2014/main" id="{CBD1628C-4AAD-FBEB-B907-A74ECF7EA8C7}"/>
              </a:ext>
            </a:extLst>
          </p:cNvPr>
          <p:cNvSpPr txBox="1"/>
          <p:nvPr>
            <p:custDataLst>
              <p:tags r:id="rId25"/>
            </p:custDataLst>
          </p:nvPr>
        </p:nvSpPr>
        <p:spPr>
          <a:xfrm>
            <a:off x="7307970" y="5886849"/>
            <a:ext cx="487060" cy="4881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68" name="Straight Connector 267">
            <a:extLst>
              <a:ext uri="{FF2B5EF4-FFF2-40B4-BE49-F238E27FC236}">
                <a16:creationId xmlns:a16="http://schemas.microsoft.com/office/drawing/2014/main" id="{B157910C-5C94-4657-898A-862295AEA579}"/>
              </a:ext>
            </a:extLst>
          </p:cNvPr>
          <p:cNvCxnSpPr/>
          <p:nvPr/>
        </p:nvCxnSpPr>
        <p:spPr>
          <a:xfrm flipH="1">
            <a:off x="6290900" y="5855519"/>
            <a:ext cx="370134" cy="46670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69" name="Textfeld 1">
            <a:extLst>
              <a:ext uri="{FF2B5EF4-FFF2-40B4-BE49-F238E27FC236}">
                <a16:creationId xmlns:a16="http://schemas.microsoft.com/office/drawing/2014/main" id="{FA43EDEE-013F-6006-9BF2-7EB180F441C5}"/>
              </a:ext>
            </a:extLst>
          </p:cNvPr>
          <p:cNvSpPr txBox="1"/>
          <p:nvPr>
            <p:custDataLst>
              <p:tags r:id="rId26"/>
            </p:custDataLst>
          </p:nvPr>
        </p:nvSpPr>
        <p:spPr>
          <a:xfrm>
            <a:off x="6575428" y="5787243"/>
            <a:ext cx="758100" cy="60325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r"/>
            <a:r>
              <a:rPr lang="ja-JP" altLang="en-US" sz="3200" dirty="0">
                <a:latin typeface="BIZ UDPゴシック" panose="020B0400000000000000" pitchFamily="50" charset="-128"/>
                <a:ea typeface="BIZ UDPゴシック" panose="020B0400000000000000" pitchFamily="50" charset="-128"/>
                <a:sym typeface="BIZ UDPゴシック" panose="020B0400000000000000" pitchFamily="50" charset="-128"/>
              </a:rPr>
              <a:t>６６</a:t>
            </a:r>
            <a:endParaRPr lang="en-US" sz="32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95" name="直線コネクタ 18">
            <a:extLst>
              <a:ext uri="{FF2B5EF4-FFF2-40B4-BE49-F238E27FC236}">
                <a16:creationId xmlns:a16="http://schemas.microsoft.com/office/drawing/2014/main" id="{D6741C8F-B208-25BF-7E1E-1659EB80F004}"/>
              </a:ext>
            </a:extLst>
          </p:cNvPr>
          <p:cNvCxnSpPr>
            <a:cxnSpLocks/>
          </p:cNvCxnSpPr>
          <p:nvPr/>
        </p:nvCxnSpPr>
        <p:spPr>
          <a:xfrm>
            <a:off x="4767418" y="1848081"/>
            <a:ext cx="1404619"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B32E069-869C-D292-DC12-3B2D53325963}"/>
              </a:ext>
            </a:extLst>
          </p:cNvPr>
          <p:cNvGrpSpPr/>
          <p:nvPr/>
        </p:nvGrpSpPr>
        <p:grpSpPr>
          <a:xfrm>
            <a:off x="4767417" y="1641926"/>
            <a:ext cx="3027612" cy="206155"/>
            <a:chOff x="4739531" y="1641926"/>
            <a:chExt cx="1637869" cy="206155"/>
          </a:xfrm>
        </p:grpSpPr>
        <p:sp>
          <p:nvSpPr>
            <p:cNvPr id="193" name="Textfeld 1">
              <a:extLst>
                <a:ext uri="{FF2B5EF4-FFF2-40B4-BE49-F238E27FC236}">
                  <a16:creationId xmlns:a16="http://schemas.microsoft.com/office/drawing/2014/main" id="{CDB4580E-FCE6-730C-FB49-C81F4A2C43A6}"/>
                </a:ext>
              </a:extLst>
            </p:cNvPr>
            <p:cNvSpPr txBox="1"/>
            <p:nvPr>
              <p:custDataLst>
                <p:tags r:id="rId47"/>
              </p:custDataLst>
            </p:nvPr>
          </p:nvSpPr>
          <p:spPr>
            <a:xfrm>
              <a:off x="4739531" y="1641926"/>
              <a:ext cx="1637869" cy="206155"/>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2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a:t>
              </a:r>
              <a:r>
                <a:rPr kumimoji="0" lang="en-US" altLang="ja-JP"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0" lang="ja-JP" alt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配点</a:t>
              </a:r>
              <a:endParaRPr kumimoji="0" 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96" name="直線コネクタ 18">
              <a:extLst>
                <a:ext uri="{FF2B5EF4-FFF2-40B4-BE49-F238E27FC236}">
                  <a16:creationId xmlns:a16="http://schemas.microsoft.com/office/drawing/2014/main" id="{8CF60356-24E0-2185-54ED-D6605E5FBD70}"/>
                </a:ext>
              </a:extLst>
            </p:cNvPr>
            <p:cNvCxnSpPr>
              <a:cxnSpLocks/>
            </p:cNvCxnSpPr>
            <p:nvPr/>
          </p:nvCxnSpPr>
          <p:spPr>
            <a:xfrm>
              <a:off x="4739531" y="1848081"/>
              <a:ext cx="1637869"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202" name="Textfeld 1">
            <a:extLst>
              <a:ext uri="{FF2B5EF4-FFF2-40B4-BE49-F238E27FC236}">
                <a16:creationId xmlns:a16="http://schemas.microsoft.com/office/drawing/2014/main" id="{552A97BF-88D8-1B9B-0625-EAB35C4C1F77}"/>
              </a:ext>
            </a:extLst>
          </p:cNvPr>
          <p:cNvSpPr txBox="1"/>
          <p:nvPr>
            <p:custDataLst>
              <p:tags r:id="rId27"/>
            </p:custDataLst>
          </p:nvPr>
        </p:nvSpPr>
        <p:spPr>
          <a:xfrm>
            <a:off x="9500469" y="1989334"/>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209" name="Textfeld 1">
            <a:extLst>
              <a:ext uri="{FF2B5EF4-FFF2-40B4-BE49-F238E27FC236}">
                <a16:creationId xmlns:a16="http://schemas.microsoft.com/office/drawing/2014/main" id="{769C23AC-DC61-F5AB-AE83-0CCF4799FC7A}"/>
              </a:ext>
            </a:extLst>
          </p:cNvPr>
          <p:cNvSpPr txBox="1"/>
          <p:nvPr>
            <p:custDataLst>
              <p:tags r:id="rId28"/>
            </p:custDataLst>
          </p:nvPr>
        </p:nvSpPr>
        <p:spPr>
          <a:xfrm>
            <a:off x="9500469" y="2710134"/>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214" name="Textfeld 1">
            <a:extLst>
              <a:ext uri="{FF2B5EF4-FFF2-40B4-BE49-F238E27FC236}">
                <a16:creationId xmlns:a16="http://schemas.microsoft.com/office/drawing/2014/main" id="{36013637-C513-E02E-0B1D-A882487C5CE9}"/>
              </a:ext>
            </a:extLst>
          </p:cNvPr>
          <p:cNvSpPr txBox="1"/>
          <p:nvPr>
            <p:custDataLst>
              <p:tags r:id="rId29"/>
            </p:custDataLst>
          </p:nvPr>
        </p:nvSpPr>
        <p:spPr>
          <a:xfrm>
            <a:off x="9500469" y="3430934"/>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219" name="Textfeld 1">
            <a:extLst>
              <a:ext uri="{FF2B5EF4-FFF2-40B4-BE49-F238E27FC236}">
                <a16:creationId xmlns:a16="http://schemas.microsoft.com/office/drawing/2014/main" id="{410A9CDD-37A5-5869-97B7-CA403109A905}"/>
              </a:ext>
            </a:extLst>
          </p:cNvPr>
          <p:cNvSpPr txBox="1"/>
          <p:nvPr>
            <p:custDataLst>
              <p:tags r:id="rId30"/>
            </p:custDataLst>
          </p:nvPr>
        </p:nvSpPr>
        <p:spPr>
          <a:xfrm>
            <a:off x="9500469" y="4151734"/>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224" name="Textfeld 1">
            <a:extLst>
              <a:ext uri="{FF2B5EF4-FFF2-40B4-BE49-F238E27FC236}">
                <a16:creationId xmlns:a16="http://schemas.microsoft.com/office/drawing/2014/main" id="{38E085DE-529B-AA25-4F72-8D8C0C5FF77A}"/>
              </a:ext>
            </a:extLst>
          </p:cNvPr>
          <p:cNvSpPr txBox="1"/>
          <p:nvPr>
            <p:custDataLst>
              <p:tags r:id="rId31"/>
            </p:custDataLst>
          </p:nvPr>
        </p:nvSpPr>
        <p:spPr>
          <a:xfrm>
            <a:off x="9500469" y="4872533"/>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197" name="Textfeld 1">
            <a:extLst>
              <a:ext uri="{FF2B5EF4-FFF2-40B4-BE49-F238E27FC236}">
                <a16:creationId xmlns:a16="http://schemas.microsoft.com/office/drawing/2014/main" id="{CB8E123D-2E83-3E2F-DEA3-3457F5A30098}"/>
              </a:ext>
            </a:extLst>
          </p:cNvPr>
          <p:cNvSpPr txBox="1"/>
          <p:nvPr>
            <p:custDataLst>
              <p:tags r:id="rId32"/>
            </p:custDataLst>
          </p:nvPr>
        </p:nvSpPr>
        <p:spPr>
          <a:xfrm>
            <a:off x="8046448" y="19893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7" name="Textfeld 1">
            <a:extLst>
              <a:ext uri="{FF2B5EF4-FFF2-40B4-BE49-F238E27FC236}">
                <a16:creationId xmlns:a16="http://schemas.microsoft.com/office/drawing/2014/main" id="{07B7A429-1CEA-025F-43D0-6D033A246A18}"/>
              </a:ext>
            </a:extLst>
          </p:cNvPr>
          <p:cNvSpPr txBox="1"/>
          <p:nvPr>
            <p:custDataLst>
              <p:tags r:id="rId33"/>
            </p:custDataLst>
          </p:nvPr>
        </p:nvSpPr>
        <p:spPr>
          <a:xfrm>
            <a:off x="8046448" y="27101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2" name="Textfeld 1">
            <a:extLst>
              <a:ext uri="{FF2B5EF4-FFF2-40B4-BE49-F238E27FC236}">
                <a16:creationId xmlns:a16="http://schemas.microsoft.com/office/drawing/2014/main" id="{DB33F15E-9FAB-C80B-62B2-9318A06AB0F0}"/>
              </a:ext>
            </a:extLst>
          </p:cNvPr>
          <p:cNvSpPr txBox="1"/>
          <p:nvPr>
            <p:custDataLst>
              <p:tags r:id="rId34"/>
            </p:custDataLst>
          </p:nvPr>
        </p:nvSpPr>
        <p:spPr>
          <a:xfrm>
            <a:off x="8046448" y="34309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7" name="Textfeld 1">
            <a:extLst>
              <a:ext uri="{FF2B5EF4-FFF2-40B4-BE49-F238E27FC236}">
                <a16:creationId xmlns:a16="http://schemas.microsoft.com/office/drawing/2014/main" id="{9EDB37FA-4A2E-F02D-F867-F2A36C95A355}"/>
              </a:ext>
            </a:extLst>
          </p:cNvPr>
          <p:cNvSpPr txBox="1"/>
          <p:nvPr>
            <p:custDataLst>
              <p:tags r:id="rId35"/>
            </p:custDataLst>
          </p:nvPr>
        </p:nvSpPr>
        <p:spPr>
          <a:xfrm>
            <a:off x="8046448" y="4151734"/>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2" name="Textfeld 1">
            <a:extLst>
              <a:ext uri="{FF2B5EF4-FFF2-40B4-BE49-F238E27FC236}">
                <a16:creationId xmlns:a16="http://schemas.microsoft.com/office/drawing/2014/main" id="{BDC371CD-C574-4D00-F8D6-798B37495ED3}"/>
              </a:ext>
            </a:extLst>
          </p:cNvPr>
          <p:cNvSpPr txBox="1"/>
          <p:nvPr>
            <p:custDataLst>
              <p:tags r:id="rId36"/>
            </p:custDataLst>
          </p:nvPr>
        </p:nvSpPr>
        <p:spPr>
          <a:xfrm>
            <a:off x="8046448" y="4872533"/>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1" name="Textfeld 1">
            <a:extLst>
              <a:ext uri="{FF2B5EF4-FFF2-40B4-BE49-F238E27FC236}">
                <a16:creationId xmlns:a16="http://schemas.microsoft.com/office/drawing/2014/main" id="{93BD2082-2AD2-46F7-104B-D66561EACE81}"/>
              </a:ext>
            </a:extLst>
          </p:cNvPr>
          <p:cNvSpPr txBox="1"/>
          <p:nvPr>
            <p:custDataLst>
              <p:tags r:id="rId37"/>
            </p:custDataLst>
          </p:nvPr>
        </p:nvSpPr>
        <p:spPr>
          <a:xfrm>
            <a:off x="8046448" y="5778280"/>
            <a:ext cx="1404619"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3" name="Textfeld 1">
            <a:extLst>
              <a:ext uri="{FF2B5EF4-FFF2-40B4-BE49-F238E27FC236}">
                <a16:creationId xmlns:a16="http://schemas.microsoft.com/office/drawing/2014/main" id="{2F400216-AA01-7A6C-717E-9CA389273925}"/>
              </a:ext>
            </a:extLst>
          </p:cNvPr>
          <p:cNvSpPr txBox="1"/>
          <p:nvPr>
            <p:custDataLst>
              <p:tags r:id="rId38"/>
            </p:custDataLst>
          </p:nvPr>
        </p:nvSpPr>
        <p:spPr>
          <a:xfrm>
            <a:off x="9500469" y="5778280"/>
            <a:ext cx="469257" cy="62117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28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grpSp>
        <p:nvGrpSpPr>
          <p:cNvPr id="15" name="Group 14">
            <a:extLst>
              <a:ext uri="{FF2B5EF4-FFF2-40B4-BE49-F238E27FC236}">
                <a16:creationId xmlns:a16="http://schemas.microsoft.com/office/drawing/2014/main" id="{689AA83A-774C-D6D2-DFCC-E3CAD678FCC5}"/>
              </a:ext>
            </a:extLst>
          </p:cNvPr>
          <p:cNvGrpSpPr/>
          <p:nvPr/>
        </p:nvGrpSpPr>
        <p:grpSpPr>
          <a:xfrm>
            <a:off x="8046448" y="1641926"/>
            <a:ext cx="1923278" cy="206155"/>
            <a:chOff x="8051174" y="1641926"/>
            <a:chExt cx="2068939" cy="206155"/>
          </a:xfrm>
        </p:grpSpPr>
        <p:sp>
          <p:nvSpPr>
            <p:cNvPr id="198" name="Textfeld 1">
              <a:extLst>
                <a:ext uri="{FF2B5EF4-FFF2-40B4-BE49-F238E27FC236}">
                  <a16:creationId xmlns:a16="http://schemas.microsoft.com/office/drawing/2014/main" id="{196C3535-0D8B-F733-F935-75DBB7A19950}"/>
                </a:ext>
              </a:extLst>
            </p:cNvPr>
            <p:cNvSpPr txBox="1"/>
            <p:nvPr>
              <p:custDataLst>
                <p:tags r:id="rId46"/>
              </p:custDataLst>
            </p:nvPr>
          </p:nvSpPr>
          <p:spPr>
            <a:xfrm>
              <a:off x="8051174" y="1641926"/>
              <a:ext cx="2068939" cy="206155"/>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2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a:t>
              </a:r>
              <a:endParaRPr kumimoji="0" 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200" name="直線コネクタ 18">
              <a:extLst>
                <a:ext uri="{FF2B5EF4-FFF2-40B4-BE49-F238E27FC236}">
                  <a16:creationId xmlns:a16="http://schemas.microsoft.com/office/drawing/2014/main" id="{17BC4944-B06E-24C1-CDC0-CEC877610953}"/>
                </a:ext>
              </a:extLst>
            </p:cNvPr>
            <p:cNvCxnSpPr>
              <a:cxnSpLocks/>
            </p:cNvCxnSpPr>
            <p:nvPr/>
          </p:nvCxnSpPr>
          <p:spPr>
            <a:xfrm>
              <a:off x="8051174" y="1848081"/>
              <a:ext cx="2068939"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273" name="Textfeld 1">
            <a:extLst>
              <a:ext uri="{FF2B5EF4-FFF2-40B4-BE49-F238E27FC236}">
                <a16:creationId xmlns:a16="http://schemas.microsoft.com/office/drawing/2014/main" id="{9D5C3662-2468-2BBD-CD8E-B850B66DC88D}"/>
              </a:ext>
            </a:extLst>
          </p:cNvPr>
          <p:cNvSpPr txBox="1"/>
          <p:nvPr>
            <p:custDataLst>
              <p:tags r:id="rId39"/>
            </p:custDataLst>
          </p:nvPr>
        </p:nvSpPr>
        <p:spPr>
          <a:xfrm>
            <a:off x="10221145" y="1989334"/>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5" name="Textfeld 1">
            <a:extLst>
              <a:ext uri="{FF2B5EF4-FFF2-40B4-BE49-F238E27FC236}">
                <a16:creationId xmlns:a16="http://schemas.microsoft.com/office/drawing/2014/main" id="{27058C28-8DCF-6AA3-91A6-8E6ADA88BB81}"/>
              </a:ext>
            </a:extLst>
          </p:cNvPr>
          <p:cNvSpPr txBox="1"/>
          <p:nvPr>
            <p:custDataLst>
              <p:tags r:id="rId40"/>
            </p:custDataLst>
          </p:nvPr>
        </p:nvSpPr>
        <p:spPr>
          <a:xfrm>
            <a:off x="10221145" y="2710134"/>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7" name="Textfeld 1">
            <a:extLst>
              <a:ext uri="{FF2B5EF4-FFF2-40B4-BE49-F238E27FC236}">
                <a16:creationId xmlns:a16="http://schemas.microsoft.com/office/drawing/2014/main" id="{1DCB9513-353F-EC4B-E569-BE49E625FD4D}"/>
              </a:ext>
            </a:extLst>
          </p:cNvPr>
          <p:cNvSpPr txBox="1"/>
          <p:nvPr>
            <p:custDataLst>
              <p:tags r:id="rId41"/>
            </p:custDataLst>
          </p:nvPr>
        </p:nvSpPr>
        <p:spPr>
          <a:xfrm>
            <a:off x="10221145" y="3430934"/>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9" name="Textfeld 1">
            <a:extLst>
              <a:ext uri="{FF2B5EF4-FFF2-40B4-BE49-F238E27FC236}">
                <a16:creationId xmlns:a16="http://schemas.microsoft.com/office/drawing/2014/main" id="{097C485B-65A8-2E16-8499-44D081D74742}"/>
              </a:ext>
            </a:extLst>
          </p:cNvPr>
          <p:cNvSpPr txBox="1"/>
          <p:nvPr>
            <p:custDataLst>
              <p:tags r:id="rId42"/>
            </p:custDataLst>
          </p:nvPr>
        </p:nvSpPr>
        <p:spPr>
          <a:xfrm>
            <a:off x="10221145" y="4151734"/>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1" name="Textfeld 1">
            <a:extLst>
              <a:ext uri="{FF2B5EF4-FFF2-40B4-BE49-F238E27FC236}">
                <a16:creationId xmlns:a16="http://schemas.microsoft.com/office/drawing/2014/main" id="{F378A320-97B7-65CC-66F7-52E105D82412}"/>
              </a:ext>
            </a:extLst>
          </p:cNvPr>
          <p:cNvSpPr txBox="1"/>
          <p:nvPr>
            <p:custDataLst>
              <p:tags r:id="rId43"/>
            </p:custDataLst>
          </p:nvPr>
        </p:nvSpPr>
        <p:spPr>
          <a:xfrm>
            <a:off x="10221145" y="4872533"/>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3" name="Textfeld 1">
            <a:extLst>
              <a:ext uri="{FF2B5EF4-FFF2-40B4-BE49-F238E27FC236}">
                <a16:creationId xmlns:a16="http://schemas.microsoft.com/office/drawing/2014/main" id="{26109584-1D64-9781-7578-9A4E80F5D0F9}"/>
              </a:ext>
            </a:extLst>
          </p:cNvPr>
          <p:cNvSpPr txBox="1"/>
          <p:nvPr>
            <p:custDataLst>
              <p:tags r:id="rId44"/>
            </p:custDataLst>
          </p:nvPr>
        </p:nvSpPr>
        <p:spPr>
          <a:xfrm>
            <a:off x="10221145" y="5778280"/>
            <a:ext cx="1404118" cy="621178"/>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1" name="Group 10">
            <a:extLst>
              <a:ext uri="{FF2B5EF4-FFF2-40B4-BE49-F238E27FC236}">
                <a16:creationId xmlns:a16="http://schemas.microsoft.com/office/drawing/2014/main" id="{5B96176F-D231-7DCA-AC2B-D154CC372CC7}"/>
              </a:ext>
            </a:extLst>
          </p:cNvPr>
          <p:cNvGrpSpPr/>
          <p:nvPr/>
        </p:nvGrpSpPr>
        <p:grpSpPr>
          <a:xfrm>
            <a:off x="10221145" y="1641926"/>
            <a:ext cx="1404118" cy="206155"/>
            <a:chOff x="10323530" y="1641926"/>
            <a:chExt cx="1404618" cy="206155"/>
          </a:xfrm>
        </p:grpSpPr>
        <p:cxnSp>
          <p:nvCxnSpPr>
            <p:cNvPr id="271" name="直線コネクタ 18">
              <a:extLst>
                <a:ext uri="{FF2B5EF4-FFF2-40B4-BE49-F238E27FC236}">
                  <a16:creationId xmlns:a16="http://schemas.microsoft.com/office/drawing/2014/main" id="{C7BC9E71-D86D-BC4A-E67B-D259E11022CD}"/>
                </a:ext>
              </a:extLst>
            </p:cNvPr>
            <p:cNvCxnSpPr>
              <a:cxnSpLocks/>
            </p:cNvCxnSpPr>
            <p:nvPr/>
          </p:nvCxnSpPr>
          <p:spPr>
            <a:xfrm>
              <a:off x="10323530" y="1848081"/>
              <a:ext cx="1404618"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72" name="直線コネクタ 18">
              <a:extLst>
                <a:ext uri="{FF2B5EF4-FFF2-40B4-BE49-F238E27FC236}">
                  <a16:creationId xmlns:a16="http://schemas.microsoft.com/office/drawing/2014/main" id="{88517DD4-19A3-4DBB-274E-D5BCE0144420}"/>
                </a:ext>
              </a:extLst>
            </p:cNvPr>
            <p:cNvCxnSpPr>
              <a:cxnSpLocks/>
            </p:cNvCxnSpPr>
            <p:nvPr/>
          </p:nvCxnSpPr>
          <p:spPr>
            <a:xfrm>
              <a:off x="10323530" y="1848081"/>
              <a:ext cx="1404618"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85" name="Textfeld 1">
              <a:extLst>
                <a:ext uri="{FF2B5EF4-FFF2-40B4-BE49-F238E27FC236}">
                  <a16:creationId xmlns:a16="http://schemas.microsoft.com/office/drawing/2014/main" id="{6BD04851-BF13-61E9-161A-A37C73614395}"/>
                </a:ext>
              </a:extLst>
            </p:cNvPr>
            <p:cNvSpPr txBox="1"/>
            <p:nvPr>
              <p:custDataLst>
                <p:tags r:id="rId45"/>
              </p:custDataLst>
            </p:nvPr>
          </p:nvSpPr>
          <p:spPr>
            <a:xfrm>
              <a:off x="10323530" y="1641926"/>
              <a:ext cx="1404618" cy="206155"/>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2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endParaRPr kumimoji="0" lang="en-US" sz="2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18" name="タイトル 3">
            <a:extLst>
              <a:ext uri="{FF2B5EF4-FFF2-40B4-BE49-F238E27FC236}">
                <a16:creationId xmlns:a16="http://schemas.microsoft.com/office/drawing/2014/main" id="{CA69C5C2-C567-D8A1-4DDC-8B0CB12E1F60}"/>
              </a:ext>
            </a:extLst>
          </p:cNvPr>
          <p:cNvSpPr txBox="1">
            <a:spLocks/>
          </p:cNvSpPr>
          <p:nvPr/>
        </p:nvSpPr>
        <p:spPr>
          <a:xfrm>
            <a:off x="566738" y="975831"/>
            <a:ext cx="11058525" cy="369888"/>
          </a:xfrm>
          <a:prstGeom prst="rect">
            <a:avLst/>
          </a:prstGeom>
        </p:spPr>
        <p:txBody>
          <a:bodyPr vert="horz" wrap="square" lIns="0" tIns="0" rIns="0" bIns="0" rtlCol="0" anchor="t">
            <a:noAutofit/>
          </a:bodyPr>
          <a:lstStyle>
            <a:lvl1pPr algn="l" defTabSz="914324" rtl="0" eaLnBrk="1" latinLnBrk="0" hangingPunct="1">
              <a:lnSpc>
                <a:spcPct val="100000"/>
              </a:lnSpc>
              <a:spcBef>
                <a:spcPct val="0"/>
              </a:spcBef>
              <a:buNone/>
              <a:defRPr kumimoji="1" sz="2400" strike="noStrike" kern="1200" spc="67" baseline="0">
                <a:solidFill>
                  <a:schemeClr val="tx1"/>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a:lstStyle>
          <a:p>
            <a:r>
              <a:rPr lang="ja-JP" altLang="en-US" dirty="0"/>
              <a:t>評価方法をもとに、到達レベルを確認してみましょう</a:t>
            </a:r>
          </a:p>
        </p:txBody>
      </p:sp>
    </p:spTree>
    <p:extLst>
      <p:ext uri="{BB962C8B-B14F-4D97-AF65-F5344CB8AC3E}">
        <p14:creationId xmlns:p14="http://schemas.microsoft.com/office/powerpoint/2010/main" val="98656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9EBC-6F81-8199-5DB7-2EC70D2D82F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40432E0-A107-5910-AC46-5B5DBA5F3973}"/>
              </a:ext>
            </a:extLst>
          </p:cNvPr>
          <p:cNvGraphicFramePr>
            <a:graphicFrameLocks noChangeAspect="1"/>
          </p:cNvGraphicFramePr>
          <p:nvPr>
            <p:custDataLst>
              <p:tags r:id="rId1"/>
            </p:custDataLst>
            <p:extLst>
              <p:ext uri="{D42A27DB-BD31-4B8C-83A1-F6EECF244321}">
                <p14:modId xmlns:p14="http://schemas.microsoft.com/office/powerpoint/2010/main" val="2639728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4" name="think-cell data - do not delete" hidden="1">
                        <a:extLst>
                          <a:ext uri="{FF2B5EF4-FFF2-40B4-BE49-F238E27FC236}">
                            <a16:creationId xmlns:a16="http://schemas.microsoft.com/office/drawing/2014/main" id="{E40432E0-A107-5910-AC46-5B5DBA5F3973}"/>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84" name="矢印: 右 83">
            <a:extLst>
              <a:ext uri="{FF2B5EF4-FFF2-40B4-BE49-F238E27FC236}">
                <a16:creationId xmlns:a16="http://schemas.microsoft.com/office/drawing/2014/main" id="{9E66BFD4-9EAF-CC57-9EC3-0D03D674C98E}"/>
              </a:ext>
            </a:extLst>
          </p:cNvPr>
          <p:cNvSpPr/>
          <p:nvPr/>
        </p:nvSpPr>
        <p:spPr>
          <a:xfrm>
            <a:off x="7842481" y="5143565"/>
            <a:ext cx="864587" cy="388195"/>
          </a:xfrm>
          <a:prstGeom prst="rightArrow">
            <a:avLst/>
          </a:prstGeom>
          <a:solidFill>
            <a:srgbClr val="9A9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FF862C"/>
              </a:buClr>
            </a:pP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 name="正方形/長方形 3">
            <a:extLst>
              <a:ext uri="{FF2B5EF4-FFF2-40B4-BE49-F238E27FC236}">
                <a16:creationId xmlns:a16="http://schemas.microsoft.com/office/drawing/2014/main" id="{2B6B6968-96D6-8EDE-9E57-CBC49824C5E5}"/>
              </a:ext>
            </a:extLst>
          </p:cNvPr>
          <p:cNvSpPr/>
          <p:nvPr/>
        </p:nvSpPr>
        <p:spPr>
          <a:xfrm>
            <a:off x="1879198" y="1187918"/>
            <a:ext cx="4678897" cy="58477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0" rIns="0" bIns="0" numCol="1" spcCol="0" rtlCol="0" fromWordArt="0" anchor="t" anchorCtr="0" forceAA="0" compatLnSpc="1">
            <a:prstTxWarp prst="textNoShape">
              <a:avLst/>
            </a:prstTxWarp>
            <a:noAutofit/>
          </a:bodyPr>
          <a:lstStyle/>
          <a:p>
            <a:pPr>
              <a:buClr>
                <a:srgbClr val="FF862C"/>
              </a:buClr>
              <a:buSzPct val="100000"/>
              <a:buFont typeface="Trebuchet MS" panose="020B0703020202090204" pitchFamily="34" charset="0"/>
              <a:buChar char="​"/>
              <a:defRPr/>
            </a:pPr>
            <a:r>
              <a:rPr kumimoji="1" lang="ja-JP" alt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各能力毎に得点を集計</a:t>
            </a:r>
            <a:endParaRPr kumimoji="1" lang="en-US" altLang="ja-JP"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lvl="1" indent="-216000">
              <a:buClr>
                <a:srgbClr val="FF862C"/>
              </a:buClr>
              <a:buSzPct val="100000"/>
              <a:buFont typeface="Trebuchet MS" panose="020B0703020202090204" pitchFamily="34" charset="0"/>
              <a:buChar char="•"/>
              <a:tabLst>
                <a:tab pos="3155950" algn="l"/>
              </a:tabLst>
              <a:defRPr/>
            </a:pP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2" name="正方形/長方形 3">
            <a:extLst>
              <a:ext uri="{FF2B5EF4-FFF2-40B4-BE49-F238E27FC236}">
                <a16:creationId xmlns:a16="http://schemas.microsoft.com/office/drawing/2014/main" id="{89017EF7-1351-306F-941A-58CE8D411C03}"/>
              </a:ext>
            </a:extLst>
          </p:cNvPr>
          <p:cNvSpPr/>
          <p:nvPr/>
        </p:nvSpPr>
        <p:spPr>
          <a:xfrm>
            <a:off x="6946617" y="1187918"/>
            <a:ext cx="4678897" cy="58477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0" rIns="0" bIns="0" numCol="1" spcCol="0" rtlCol="0" fromWordArt="0" anchor="t" anchorCtr="0" forceAA="0" compatLnSpc="1">
            <a:prstTxWarp prst="textNoShape">
              <a:avLst/>
            </a:prstTxWarp>
            <a:noAutofit/>
          </a:bodyPr>
          <a:lstStyle/>
          <a:p>
            <a:pPr>
              <a:buClr>
                <a:srgbClr val="FF862C"/>
              </a:buClr>
              <a:buSzPct val="100000"/>
              <a:buFont typeface="Trebuchet MS" panose="020B0703020202090204" pitchFamily="34" charset="0"/>
              <a:buChar char="​"/>
              <a:defRPr/>
            </a:pPr>
            <a:r>
              <a:rPr kumimoji="1" lang="ja-JP" altLang="en-US" sz="20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得点率</a:t>
            </a:r>
            <a:r>
              <a:rPr kumimoji="1" lang="en-US" altLang="ja-JP" sz="2000" b="1" baseline="30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を集計し、</a:t>
            </a:r>
            <a:r>
              <a:rPr kumimoji="1" lang="ja-JP" alt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到達レベルを評価</a:t>
            </a:r>
            <a:br>
              <a:rPr kumimoji="1" lang="en-US" altLang="ja-JP"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各設問は</a:t>
            </a:r>
            <a:r>
              <a:rPr kumimoji="1" lang="en-US" altLang="ja-JP"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点満点。設問数</a:t>
            </a:r>
            <a:r>
              <a:rPr kumimoji="1" lang="en-US" altLang="ja-JP"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4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点を分母とする</a:t>
            </a:r>
            <a:endParaRPr kumimoji="1" lang="en-US" altLang="ja-JP" sz="2000" strike="noStrike" kern="1200" cap="none" spc="0" normalizeH="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61" name="Group 60">
            <a:extLst>
              <a:ext uri="{FF2B5EF4-FFF2-40B4-BE49-F238E27FC236}">
                <a16:creationId xmlns:a16="http://schemas.microsoft.com/office/drawing/2014/main" id="{FB2168A9-EFBB-D5D6-4070-C0C2821807B4}"/>
              </a:ext>
            </a:extLst>
          </p:cNvPr>
          <p:cNvGrpSpPr/>
          <p:nvPr/>
        </p:nvGrpSpPr>
        <p:grpSpPr>
          <a:xfrm>
            <a:off x="8729662" y="4288905"/>
            <a:ext cx="2895850" cy="1659555"/>
            <a:chOff x="8729663" y="4288905"/>
            <a:chExt cx="2895850" cy="1659555"/>
          </a:xfrm>
        </p:grpSpPr>
        <p:sp>
          <p:nvSpPr>
            <p:cNvPr id="124" name="正方形/長方形 84">
              <a:extLst>
                <a:ext uri="{FF2B5EF4-FFF2-40B4-BE49-F238E27FC236}">
                  <a16:creationId xmlns:a16="http://schemas.microsoft.com/office/drawing/2014/main" id="{65699442-934D-76D6-31F0-37AEC82B5C5B}"/>
                </a:ext>
              </a:extLst>
            </p:cNvPr>
            <p:cNvSpPr/>
            <p:nvPr/>
          </p:nvSpPr>
          <p:spPr bwMode="gray">
            <a:xfrm>
              <a:off x="8729663" y="5143159"/>
              <a:ext cx="2895850" cy="389008"/>
            </a:xfrm>
            <a:prstGeom prst="rect">
              <a:avLst/>
            </a:prstGeom>
            <a:solidFill>
              <a:srgbClr val="FFFFFF"/>
            </a:solidFill>
            <a:ln w="28575" cap="flat" cmpd="sng" algn="ctr">
              <a:solidFill>
                <a:srgbClr val="FF862C"/>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buClr>
                  <a:srgbClr val="FF862C"/>
                </a:buClr>
              </a:pPr>
              <a:endParaRPr kumimoji="1" lang="en-US">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0" name="Textfeld 1">
              <a:extLst>
                <a:ext uri="{FF2B5EF4-FFF2-40B4-BE49-F238E27FC236}">
                  <a16:creationId xmlns:a16="http://schemas.microsoft.com/office/drawing/2014/main" id="{215786A2-0164-AE4A-71B0-98BFD25E146B}"/>
                </a:ext>
              </a:extLst>
            </p:cNvPr>
            <p:cNvSpPr txBox="1"/>
            <p:nvPr>
              <p:custDataLst>
                <p:tags r:id="rId23"/>
              </p:custDataLst>
            </p:nvPr>
          </p:nvSpPr>
          <p:spPr bwMode="gray">
            <a:xfrm>
              <a:off x="8779014" y="4288905"/>
              <a:ext cx="1891944"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tab pos="1835150" algn="r"/>
                </a:tabLst>
                <a:defRPr/>
              </a:pPr>
              <a:r>
                <a:rPr kumimoji="1" lang="ja-JP" alt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0-29%</a:t>
              </a:r>
              <a:endParaRPr kumimoji="0" 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1" name="Textfeld 1">
              <a:extLst>
                <a:ext uri="{FF2B5EF4-FFF2-40B4-BE49-F238E27FC236}">
                  <a16:creationId xmlns:a16="http://schemas.microsoft.com/office/drawing/2014/main" id="{41D4B16C-C5DC-1C07-0C36-68652DFCD052}"/>
                </a:ext>
              </a:extLst>
            </p:cNvPr>
            <p:cNvSpPr txBox="1"/>
            <p:nvPr>
              <p:custDataLst>
                <p:tags r:id="rId24"/>
              </p:custDataLst>
            </p:nvPr>
          </p:nvSpPr>
          <p:spPr bwMode="gray">
            <a:xfrm>
              <a:off x="8779014" y="4726864"/>
              <a:ext cx="1891944"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tab pos="1835150" algn="r"/>
                </a:tabLst>
                <a:defRPr/>
              </a:pPr>
              <a:r>
                <a:rPr kumimoji="1" lang="ja-JP" alt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30-47%</a:t>
              </a:r>
              <a:endParaRPr kumimoji="0" 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2" name="Textfeld 1">
              <a:extLst>
                <a:ext uri="{FF2B5EF4-FFF2-40B4-BE49-F238E27FC236}">
                  <a16:creationId xmlns:a16="http://schemas.microsoft.com/office/drawing/2014/main" id="{69D9A6D2-41FE-88DC-FCED-C118D68C8706}"/>
                </a:ext>
              </a:extLst>
            </p:cNvPr>
            <p:cNvSpPr txBox="1"/>
            <p:nvPr>
              <p:custDataLst>
                <p:tags r:id="rId25"/>
              </p:custDataLst>
            </p:nvPr>
          </p:nvSpPr>
          <p:spPr bwMode="gray">
            <a:xfrm>
              <a:off x="8779013" y="5164823"/>
              <a:ext cx="1891944" cy="345678"/>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tab pos="1835150" algn="r"/>
                </a:tabLst>
                <a:defRPr/>
              </a:pPr>
              <a:r>
                <a:rPr kumimoji="1" lang="ja-JP" altLang="en-US"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48-80%</a:t>
              </a:r>
              <a:endParaRPr kumimoji="0" lang="en-US"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4" name="Textfeld 1">
              <a:extLst>
                <a:ext uri="{FF2B5EF4-FFF2-40B4-BE49-F238E27FC236}">
                  <a16:creationId xmlns:a16="http://schemas.microsoft.com/office/drawing/2014/main" id="{A5BFDE13-E57A-5448-53FC-12466AE3ECAB}"/>
                </a:ext>
              </a:extLst>
            </p:cNvPr>
            <p:cNvSpPr txBox="1"/>
            <p:nvPr>
              <p:custDataLst>
                <p:tags r:id="rId26"/>
              </p:custDataLst>
            </p:nvPr>
          </p:nvSpPr>
          <p:spPr bwMode="gray">
            <a:xfrm>
              <a:off x="8779014" y="5602782"/>
              <a:ext cx="1963888"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tab pos="1835150" algn="r"/>
                </a:tabLst>
                <a:defRPr/>
              </a:pPr>
              <a:r>
                <a:rPr kumimoji="1" lang="ja-JP" alt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８１</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-100%</a:t>
              </a:r>
              <a:endParaRPr kumimoji="0" 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0" name="Textfeld 1">
              <a:extLst>
                <a:ext uri="{FF2B5EF4-FFF2-40B4-BE49-F238E27FC236}">
                  <a16:creationId xmlns:a16="http://schemas.microsoft.com/office/drawing/2014/main" id="{7ED71E91-2FC7-F622-D5A7-1C97106AF416}"/>
                </a:ext>
              </a:extLst>
            </p:cNvPr>
            <p:cNvSpPr txBox="1"/>
            <p:nvPr>
              <p:custDataLst>
                <p:tags r:id="rId27"/>
              </p:custDataLst>
            </p:nvPr>
          </p:nvSpPr>
          <p:spPr bwMode="gray">
            <a:xfrm>
              <a:off x="10742903" y="4288905"/>
              <a:ext cx="836928"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defRPr/>
              </a:pPr>
              <a:r>
                <a:rPr kumimoji="1" lang="ja-JP" altLang="en-US">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endParaRPr kumimoji="0" 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1" name="Textfeld 1">
              <a:extLst>
                <a:ext uri="{FF2B5EF4-FFF2-40B4-BE49-F238E27FC236}">
                  <a16:creationId xmlns:a16="http://schemas.microsoft.com/office/drawing/2014/main" id="{F22641FB-B6E0-A185-3F68-2AD3C0FC6A15}"/>
                </a:ext>
              </a:extLst>
            </p:cNvPr>
            <p:cNvSpPr txBox="1"/>
            <p:nvPr>
              <p:custDataLst>
                <p:tags r:id="rId28"/>
              </p:custDataLst>
            </p:nvPr>
          </p:nvSpPr>
          <p:spPr bwMode="gray">
            <a:xfrm>
              <a:off x="10742903" y="4726864"/>
              <a:ext cx="836928"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defRPr/>
              </a:pPr>
              <a:r>
                <a:rPr kumimoji="1" lang="ja-JP" altLang="en-US">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endParaRPr kumimoji="0" lang="en-US"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2" name="Textfeld 1">
              <a:extLst>
                <a:ext uri="{FF2B5EF4-FFF2-40B4-BE49-F238E27FC236}">
                  <a16:creationId xmlns:a16="http://schemas.microsoft.com/office/drawing/2014/main" id="{C384ED6A-2B1E-9F87-A3B4-BE4846BFBEE6}"/>
                </a:ext>
              </a:extLst>
            </p:cNvPr>
            <p:cNvSpPr txBox="1"/>
            <p:nvPr>
              <p:custDataLst>
                <p:tags r:id="rId29"/>
              </p:custDataLst>
            </p:nvPr>
          </p:nvSpPr>
          <p:spPr bwMode="gray">
            <a:xfrm>
              <a:off x="10742902" y="5164823"/>
              <a:ext cx="836928"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defRPr/>
              </a:pPr>
              <a:r>
                <a:rPr kumimoji="1" lang="ja-JP" altLang="en-US"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endParaRPr kumimoji="0" lang="en-US"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3" name="Textfeld 1">
              <a:extLst>
                <a:ext uri="{FF2B5EF4-FFF2-40B4-BE49-F238E27FC236}">
                  <a16:creationId xmlns:a16="http://schemas.microsoft.com/office/drawing/2014/main" id="{96D67974-FDBB-2E0B-3C50-EDEE1AD68ECE}"/>
                </a:ext>
              </a:extLst>
            </p:cNvPr>
            <p:cNvSpPr txBox="1"/>
            <p:nvPr>
              <p:custDataLst>
                <p:tags r:id="rId30"/>
              </p:custDataLst>
            </p:nvPr>
          </p:nvSpPr>
          <p:spPr bwMode="gray">
            <a:xfrm>
              <a:off x="10742903" y="5602782"/>
              <a:ext cx="836928" cy="345678"/>
            </a:xfrm>
            <a:prstGeom prst="rect">
              <a:avLst/>
            </a:prstGeom>
            <a:noFill/>
            <a:ln w="9525" cap="rnd">
              <a:noFill/>
              <a:prstDash val="solid"/>
            </a:ln>
            <a:effectLst/>
            <a:extLst>
              <a:ext uri="{909E8E84-426E-40DD-AFC4-6F175D3DCCD1}">
                <a14:hiddenFill xmlns:a14="http://schemas.microsoft.com/office/drawing/2010/main">
                  <a:solidFill>
                    <a:srgbClr val="9DBB53"/>
                  </a:solidFill>
                </a14:hiddenFill>
              </a:ext>
            </a:extLst>
          </p:spPr>
          <p:txBody>
            <a:bodyPr vert="horz" wrap="square" lIns="0" tIns="0" rIns="0" bIns="0" rtlCol="0" anchor="ctr">
              <a:noAutofit/>
            </a:bodyPr>
            <a:lstStyle/>
            <a:p>
              <a:pPr marL="0" marR="0" lvl="0" indent="0" defTabSz="914400" rtl="0" eaLnBrk="1" fontAlgn="auto" latinLnBrk="0" hangingPunct="1">
                <a:lnSpc>
                  <a:spcPct val="100000"/>
                </a:lnSpc>
                <a:spcBef>
                  <a:spcPts val="0"/>
                </a:spcBef>
                <a:spcAft>
                  <a:spcPts val="600"/>
                </a:spcAft>
                <a:buClr>
                  <a:srgbClr val="FF862C"/>
                </a:buClr>
                <a:buSzTx/>
                <a:buFontTx/>
                <a:buNone/>
                <a:tabLst/>
                <a:defRPr/>
              </a:pPr>
              <a:r>
                <a:rPr kumimoji="1"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endParaRPr kumimoji="0" lang="en-US"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5" name="Title 2">
            <a:extLst>
              <a:ext uri="{FF2B5EF4-FFF2-40B4-BE49-F238E27FC236}">
                <a16:creationId xmlns:a16="http://schemas.microsoft.com/office/drawing/2014/main" id="{21F702B8-3A17-1997-FA12-CEE2E4DCAC66}"/>
              </a:ext>
            </a:extLst>
          </p:cNvPr>
          <p:cNvSpPr>
            <a:spLocks noGrp="1"/>
          </p:cNvSpPr>
          <p:nvPr>
            <p:ph type="title"/>
          </p:nvPr>
        </p:nvSpPr>
        <p:spPr>
          <a:xfrm>
            <a:off x="566487" y="317939"/>
            <a:ext cx="11059026" cy="369332"/>
          </a:xfrm>
        </p:spPr>
        <p:txBody>
          <a:bodyPr vert="horz"/>
          <a:lstStyle/>
          <a:p>
            <a:pPr>
              <a:buClr>
                <a:srgbClr val="FF862C"/>
              </a:buClr>
            </a:pPr>
            <a:r>
              <a:rPr lang="ja-JP" altLang="en-US" sz="2800" b="1" dirty="0"/>
              <a:t>到達レベルの計測方法</a:t>
            </a:r>
            <a:endParaRPr kumimoji="1" lang="en-US" sz="2800" b="1" dirty="0"/>
          </a:p>
        </p:txBody>
      </p:sp>
      <p:sp>
        <p:nvSpPr>
          <p:cNvPr id="82" name="正方形/長方形 3">
            <a:extLst>
              <a:ext uri="{FF2B5EF4-FFF2-40B4-BE49-F238E27FC236}">
                <a16:creationId xmlns:a16="http://schemas.microsoft.com/office/drawing/2014/main" id="{7DBF583B-A73B-2E50-7CBD-63EBA93BF1A6}"/>
              </a:ext>
            </a:extLst>
          </p:cNvPr>
          <p:cNvSpPr/>
          <p:nvPr/>
        </p:nvSpPr>
        <p:spPr>
          <a:xfrm>
            <a:off x="1879198" y="1872972"/>
            <a:ext cx="4678897" cy="1315745"/>
          </a:xfrm>
          <a:prstGeom prst="rect">
            <a:avLst/>
          </a:prstGeom>
          <a:solidFill>
            <a:srgbClr val="FFFF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324000" lvl="1" indent="-216000">
              <a:spcBef>
                <a:spcPts val="300"/>
              </a:spcBef>
              <a:buClr>
                <a:srgbClr val="FF862C"/>
              </a:buClr>
              <a:buSzPct val="100000"/>
              <a:buFont typeface="Trebuchet MS" panose="020B0703020202090204" pitchFamily="34" charset="0"/>
              <a:buChar char="•"/>
              <a:tabLst>
                <a:tab pos="3155950" algn="l"/>
                <a:tab pos="424656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　</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lvl="1" indent="-216000">
              <a:spcBef>
                <a:spcPts val="300"/>
              </a:spcBef>
              <a:buClr>
                <a:srgbClr val="FF862C"/>
              </a:buClr>
              <a:buSzPct val="100000"/>
              <a:buFont typeface="Trebuchet MS" panose="020B0703020202090204" pitchFamily="34" charset="0"/>
              <a:buChar char="•"/>
              <a:tabLst>
                <a:tab pos="3155950" algn="l"/>
                <a:tab pos="424656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どちらかというと当てはまる</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2</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lvl="1" indent="-216000">
              <a:spcBef>
                <a:spcPts val="300"/>
              </a:spcBef>
              <a:buClr>
                <a:srgbClr val="FF862C"/>
              </a:buClr>
              <a:buSzPct val="100000"/>
              <a:buFont typeface="Trebuchet MS" panose="020B0703020202090204" pitchFamily="34" charset="0"/>
              <a:buChar char="•"/>
              <a:tabLst>
                <a:tab pos="3155950" algn="l"/>
                <a:tab pos="424656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1</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lvl="1" indent="-216000">
              <a:spcBef>
                <a:spcPts val="300"/>
              </a:spcBef>
              <a:buClr>
                <a:srgbClr val="FF862C"/>
              </a:buClr>
              <a:buSzPct val="100000"/>
              <a:buFont typeface="Trebuchet MS" panose="020B0703020202090204" pitchFamily="34" charset="0"/>
              <a:buChar char="•"/>
              <a:tabLst>
                <a:tab pos="424656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0</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3" name="正方形/長方形 3">
            <a:extLst>
              <a:ext uri="{FF2B5EF4-FFF2-40B4-BE49-F238E27FC236}">
                <a16:creationId xmlns:a16="http://schemas.microsoft.com/office/drawing/2014/main" id="{0911571A-E343-CFC6-2713-E9CB534DF46F}"/>
              </a:ext>
            </a:extLst>
          </p:cNvPr>
          <p:cNvSpPr/>
          <p:nvPr/>
        </p:nvSpPr>
        <p:spPr bwMode="gray">
          <a:xfrm>
            <a:off x="6946620" y="4400748"/>
            <a:ext cx="1435870" cy="1435870"/>
          </a:xfrm>
          <a:prstGeom prst="ellipse">
            <a:avLst/>
          </a:prstGeom>
          <a:solidFill>
            <a:srgbClr val="FFFFFF"/>
          </a:solidFill>
          <a:ln w="38100" cap="rnd" cmpd="sng" algn="ctr">
            <a:solidFill>
              <a:srgbClr val="FF862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buClr>
                <a:srgbClr val="FF862C"/>
              </a:buClr>
              <a:buSzPct val="100000"/>
              <a:defRPr/>
            </a:pPr>
            <a:r>
              <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6</a:t>
            </a:r>
            <a:r>
              <a:rPr kumimoji="1" lang="ja-JP" altLang="en-US" sz="16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1" lang="en-US" altLang="ja-JP" sz="16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9</a:t>
            </a:r>
            <a:r>
              <a:rPr kumimoji="1" lang="ja-JP" altLang="en-US" sz="16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1" lang="en-US" altLang="ja-JP" sz="16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b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3600"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6</a:t>
            </a:r>
            <a:r>
              <a:rPr kumimoji="1" lang="ja-JP" altLang="en-US" sz="3600" b="1"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７</a:t>
            </a:r>
            <a:r>
              <a:rPr kumimoji="1" lang="en-US" altLang="ja-JP" sz="2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66" name="正方形/長方形 3">
            <a:extLst>
              <a:ext uri="{FF2B5EF4-FFF2-40B4-BE49-F238E27FC236}">
                <a16:creationId xmlns:a16="http://schemas.microsoft.com/office/drawing/2014/main" id="{7F55EFEF-259F-1D02-15C7-ADEBDB5996FD}"/>
              </a:ext>
            </a:extLst>
          </p:cNvPr>
          <p:cNvSpPr/>
          <p:nvPr/>
        </p:nvSpPr>
        <p:spPr>
          <a:xfrm>
            <a:off x="6946620" y="3530954"/>
            <a:ext cx="1435870" cy="61555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FF862C"/>
              </a:buClr>
              <a:buSzPct val="100000"/>
              <a:defRPr/>
            </a:pP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a:t>
            </a:r>
            <a:br>
              <a:rPr kumimoji="1"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a:t>
            </a:r>
            <a:r>
              <a:rPr kumimoji="1"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配点）</a:t>
            </a:r>
            <a:endParaRPr kumimoji="1"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0" name="正方形/長方形 3">
            <a:extLst>
              <a:ext uri="{FF2B5EF4-FFF2-40B4-BE49-F238E27FC236}">
                <a16:creationId xmlns:a16="http://schemas.microsoft.com/office/drawing/2014/main" id="{EC50242F-0405-F3AE-D12D-08BACAC60FF7}"/>
              </a:ext>
            </a:extLst>
          </p:cNvPr>
          <p:cNvSpPr/>
          <p:nvPr/>
        </p:nvSpPr>
        <p:spPr>
          <a:xfrm>
            <a:off x="9507928" y="3530954"/>
            <a:ext cx="1339316" cy="61555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buClr>
                <a:srgbClr val="FF862C"/>
              </a:buClr>
              <a:buSzPct val="100000"/>
              <a:defRPr/>
            </a:pPr>
            <a:r>
              <a:rPr kumimoji="1" lang="ja-JP" altLang="en-US"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到達レベル</a:t>
            </a:r>
            <a:endParaRPr kumimoji="1" lang="en-US" altLang="ja-JP"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 name="正方形/長方形 3">
            <a:extLst>
              <a:ext uri="{FF2B5EF4-FFF2-40B4-BE49-F238E27FC236}">
                <a16:creationId xmlns:a16="http://schemas.microsoft.com/office/drawing/2014/main" id="{3FCF731F-EC98-9458-B321-9CEC55F6F655}"/>
              </a:ext>
            </a:extLst>
          </p:cNvPr>
          <p:cNvSpPr/>
          <p:nvPr/>
        </p:nvSpPr>
        <p:spPr bwMode="gray">
          <a:xfrm>
            <a:off x="1879199" y="1187919"/>
            <a:ext cx="321958" cy="321958"/>
          </a:xfrm>
          <a:prstGeom prst="roundRect">
            <a:avLst/>
          </a:prstGeom>
          <a:solidFill>
            <a:srgbClr val="FF862C"/>
          </a:solidFill>
          <a:ln w="127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buClr>
                <a:srgbClr val="FF862C"/>
              </a:buClr>
              <a:buSzPct val="100000"/>
              <a:defRPr/>
            </a:pPr>
            <a:r>
              <a:rPr kumimoji="1" lang="en-US" altLang="ja-JP"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endParaRPr kumimoji="1" lang="en-US" altLang="ja-JP"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正方形/長方形 3">
            <a:extLst>
              <a:ext uri="{FF2B5EF4-FFF2-40B4-BE49-F238E27FC236}">
                <a16:creationId xmlns:a16="http://schemas.microsoft.com/office/drawing/2014/main" id="{FF6618E7-ED1D-FC2E-D833-D5BE0CB6E766}"/>
              </a:ext>
            </a:extLst>
          </p:cNvPr>
          <p:cNvSpPr/>
          <p:nvPr/>
        </p:nvSpPr>
        <p:spPr>
          <a:xfrm>
            <a:off x="6946618" y="1872971"/>
            <a:ext cx="4678897" cy="1315745"/>
          </a:xfrm>
          <a:prstGeom prst="rect">
            <a:avLst/>
          </a:prstGeom>
          <a:solidFill>
            <a:srgbClr val="FFFFFF"/>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324000" lvl="1" indent="-216000">
              <a:spcBef>
                <a:spcPts val="300"/>
              </a:spcBef>
              <a:buClr>
                <a:srgbClr val="FF862C"/>
              </a:buClr>
              <a:buSzPct val="100000"/>
              <a:buFont typeface="Trebuchet MS" panose="020B0703020202090204" pitchFamily="34" charset="0"/>
              <a:buChar char="•"/>
              <a:tabLst>
                <a:tab pos="2397125" algn="r"/>
                <a:tab pos="330041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0-29%: 	</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p>
          <a:p>
            <a:pPr marL="324000" lvl="1" indent="-216000">
              <a:spcBef>
                <a:spcPts val="300"/>
              </a:spcBef>
              <a:buClr>
                <a:srgbClr val="FF862C"/>
              </a:buClr>
              <a:buSzPct val="100000"/>
              <a:buFont typeface="Trebuchet MS" panose="020B0703020202090204" pitchFamily="34" charset="0"/>
              <a:buChar char="•"/>
              <a:tabLst>
                <a:tab pos="2397125" algn="r"/>
                <a:tab pos="330041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30-47%: 	</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p>
          <a:p>
            <a:pPr marL="324000" lvl="1" indent="-216000">
              <a:spcBef>
                <a:spcPts val="300"/>
              </a:spcBef>
              <a:buClr>
                <a:srgbClr val="FF862C"/>
              </a:buClr>
              <a:buSzPct val="100000"/>
              <a:buFont typeface="Trebuchet MS" panose="020B0703020202090204" pitchFamily="34" charset="0"/>
              <a:buChar char="•"/>
              <a:tabLst>
                <a:tab pos="2397125" algn="r"/>
                <a:tab pos="330041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48-80%: 	</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p>
          <a:p>
            <a:pPr marL="324000" lvl="1" indent="-216000">
              <a:spcBef>
                <a:spcPts val="300"/>
              </a:spcBef>
              <a:buClr>
                <a:srgbClr val="FF862C"/>
              </a:buClr>
              <a:buSzPct val="100000"/>
              <a:buFont typeface="Trebuchet MS" panose="020B0703020202090204" pitchFamily="34" charset="0"/>
              <a:buChar char="•"/>
              <a:tabLst>
                <a:tab pos="2397125" algn="r"/>
                <a:tab pos="3300413" algn="r"/>
              </a:tabLst>
              <a:defRPr/>
            </a:pP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81-100%:	</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p>
        </p:txBody>
      </p:sp>
      <p:sp>
        <p:nvSpPr>
          <p:cNvPr id="7" name="正方形/長方形 3">
            <a:extLst>
              <a:ext uri="{FF2B5EF4-FFF2-40B4-BE49-F238E27FC236}">
                <a16:creationId xmlns:a16="http://schemas.microsoft.com/office/drawing/2014/main" id="{EC2ED861-97F7-CC61-059F-CC3F8FA6E6D5}"/>
              </a:ext>
            </a:extLst>
          </p:cNvPr>
          <p:cNvSpPr/>
          <p:nvPr/>
        </p:nvSpPr>
        <p:spPr bwMode="gray">
          <a:xfrm>
            <a:off x="6946617" y="1187919"/>
            <a:ext cx="321958" cy="321958"/>
          </a:xfrm>
          <a:prstGeom prst="roundRect">
            <a:avLst/>
          </a:prstGeom>
          <a:solidFill>
            <a:srgbClr val="FF862C"/>
          </a:solidFill>
          <a:ln w="12700" cap="rnd"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dirty="0">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２</a:t>
            </a:r>
            <a:endParaRPr kumimoji="1" lang="en-US" altLang="ja-JP"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8" name="グループ化 7">
            <a:extLst>
              <a:ext uri="{FF2B5EF4-FFF2-40B4-BE49-F238E27FC236}">
                <a16:creationId xmlns:a16="http://schemas.microsoft.com/office/drawing/2014/main" id="{73197826-F87D-AD57-0FFA-E92C11DC24AE}"/>
              </a:ext>
            </a:extLst>
          </p:cNvPr>
          <p:cNvGrpSpPr/>
          <p:nvPr/>
        </p:nvGrpSpPr>
        <p:grpSpPr>
          <a:xfrm>
            <a:off x="566487" y="1187918"/>
            <a:ext cx="1163539" cy="2000799"/>
            <a:chOff x="566487" y="1135428"/>
            <a:chExt cx="1163539" cy="2625909"/>
          </a:xfrm>
        </p:grpSpPr>
        <p:sp>
          <p:nvSpPr>
            <p:cNvPr id="90" name="正方形/長方形 89">
              <a:extLst>
                <a:ext uri="{FF2B5EF4-FFF2-40B4-BE49-F238E27FC236}">
                  <a16:creationId xmlns:a16="http://schemas.microsoft.com/office/drawing/2014/main" id="{7ECD4C5E-72FB-7D3F-CEC1-C2475478B72A}"/>
                </a:ext>
              </a:extLst>
            </p:cNvPr>
            <p:cNvSpPr/>
            <p:nvPr/>
          </p:nvSpPr>
          <p:spPr>
            <a:xfrm>
              <a:off x="566487" y="1135428"/>
              <a:ext cx="1027363" cy="2625909"/>
            </a:xfrm>
            <a:prstGeom prst="rect">
              <a:avLst/>
            </a:prstGeom>
            <a:noFill/>
            <a:ln>
              <a:noFill/>
            </a:ln>
            <a:extLst>
              <a:ext uri="{909E8E84-426E-40DD-AFC4-6F175D3DCCD1}">
                <a14:hiddenFill xmlns:a14="http://schemas.microsoft.com/office/drawing/2010/main">
                  <a:solidFill>
                    <a:srgbClr val="295E7E"/>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buClr>
                  <a:srgbClr val="FF862C"/>
                </a:buClr>
              </a:pPr>
              <a:r>
                <a:rPr kumimoji="1" lang="ja-JP" alt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評価方法</a:t>
              </a:r>
              <a:endParaRPr kumimoji="1" 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9" name="Straight Connector 8">
              <a:extLst>
                <a:ext uri="{FF2B5EF4-FFF2-40B4-BE49-F238E27FC236}">
                  <a16:creationId xmlns:a16="http://schemas.microsoft.com/office/drawing/2014/main" id="{9CBDD113-6174-54D9-AF1F-1070E3E940B5}"/>
                </a:ext>
              </a:extLst>
            </p:cNvPr>
            <p:cNvCxnSpPr>
              <a:cxnSpLocks/>
            </p:cNvCxnSpPr>
            <p:nvPr/>
          </p:nvCxnSpPr>
          <p:spPr>
            <a:xfrm>
              <a:off x="1730026" y="1135428"/>
              <a:ext cx="0" cy="2625909"/>
            </a:xfrm>
            <a:prstGeom prst="line">
              <a:avLst/>
            </a:prstGeom>
            <a:ln w="31750">
              <a:solidFill>
                <a:srgbClr val="FF862C"/>
              </a:solidFill>
            </a:ln>
          </p:spPr>
          <p:style>
            <a:lnRef idx="1">
              <a:schemeClr val="accent1"/>
            </a:lnRef>
            <a:fillRef idx="0">
              <a:schemeClr val="accent1"/>
            </a:fillRef>
            <a:effectRef idx="0">
              <a:schemeClr val="accent1"/>
            </a:effectRef>
            <a:fontRef idx="minor">
              <a:schemeClr val="tx1"/>
            </a:fontRef>
          </p:style>
        </p:cxnSp>
      </p:grpSp>
      <p:sp>
        <p:nvSpPr>
          <p:cNvPr id="6" name="楕円 15">
            <a:extLst>
              <a:ext uri="{FF2B5EF4-FFF2-40B4-BE49-F238E27FC236}">
                <a16:creationId xmlns:a16="http://schemas.microsoft.com/office/drawing/2014/main" id="{94416B1A-72DA-D41A-682F-C77CF6A5B654}"/>
              </a:ext>
            </a:extLst>
          </p:cNvPr>
          <p:cNvSpPr/>
          <p:nvPr/>
        </p:nvSpPr>
        <p:spPr bwMode="gray">
          <a:xfrm>
            <a:off x="1125504" y="3880613"/>
            <a:ext cx="285396" cy="285396"/>
          </a:xfrm>
          <a:prstGeom prst="ellipse">
            <a:avLst/>
          </a:prstGeom>
          <a:solidFill>
            <a:srgbClr val="9DBB53"/>
          </a:solidFill>
          <a:ln w="9525" cap="flat" cmpd="sng" algn="ctr">
            <a:solidFill>
              <a:srgbClr val="FFFFFF"/>
            </a:solidFill>
            <a:prstDash val="solid"/>
            <a:round/>
            <a:headEnd type="none" w="med" len="med"/>
            <a:tailEnd type="none" w="med" len="med"/>
          </a:ln>
        </p:spPr>
        <p:txBody>
          <a:bodyPr vert="horz" wrap="square" lIns="0" tIns="0" rIns="0" bIns="54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9" name="正方形/長方形 3">
            <a:extLst>
              <a:ext uri="{FF2B5EF4-FFF2-40B4-BE49-F238E27FC236}">
                <a16:creationId xmlns:a16="http://schemas.microsoft.com/office/drawing/2014/main" id="{C9B1CB52-BC2F-944A-C49F-52C7B341D6CE}"/>
              </a:ext>
            </a:extLst>
          </p:cNvPr>
          <p:cNvSpPr/>
          <p:nvPr/>
        </p:nvSpPr>
        <p:spPr>
          <a:xfrm>
            <a:off x="1879198" y="5943600"/>
            <a:ext cx="4678897" cy="426589"/>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buClr>
                <a:srgbClr val="FF862C"/>
              </a:buClr>
              <a:buSzPct val="100000"/>
              <a:buFont typeface="Trebuchet MS" panose="020B0703020202090204" pitchFamily="34" charset="0"/>
              <a:buChar char="​"/>
              <a:defRPr/>
            </a:pP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得点は、</a:t>
            </a:r>
            <a:r>
              <a:rPr kumimoji="1" lang="en-US" altLang="ja-JP"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1" lang="ja-JP" altLang="en-US"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24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6</a:t>
            </a:r>
            <a:r>
              <a:rPr kumimoji="1" lang="ja-JP" altLang="en-US" sz="24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1" lang="en-US" altLang="ja-JP"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1" name="グループ化 10">
            <a:extLst>
              <a:ext uri="{FF2B5EF4-FFF2-40B4-BE49-F238E27FC236}">
                <a16:creationId xmlns:a16="http://schemas.microsoft.com/office/drawing/2014/main" id="{163CAA4B-2F8D-EACA-9DAE-83B5C8C47A57}"/>
              </a:ext>
            </a:extLst>
          </p:cNvPr>
          <p:cNvGrpSpPr/>
          <p:nvPr/>
        </p:nvGrpSpPr>
        <p:grpSpPr>
          <a:xfrm>
            <a:off x="566487" y="3530954"/>
            <a:ext cx="1163539" cy="2839235"/>
            <a:chOff x="566487" y="3054342"/>
            <a:chExt cx="1163539" cy="2901533"/>
          </a:xfrm>
        </p:grpSpPr>
        <p:cxnSp>
          <p:nvCxnSpPr>
            <p:cNvPr id="76" name="Straight Connector 75">
              <a:extLst>
                <a:ext uri="{FF2B5EF4-FFF2-40B4-BE49-F238E27FC236}">
                  <a16:creationId xmlns:a16="http://schemas.microsoft.com/office/drawing/2014/main" id="{8B3BECB8-DF09-C531-1130-A6929CA5DE9A}"/>
                </a:ext>
              </a:extLst>
            </p:cNvPr>
            <p:cNvCxnSpPr>
              <a:cxnSpLocks/>
            </p:cNvCxnSpPr>
            <p:nvPr/>
          </p:nvCxnSpPr>
          <p:spPr>
            <a:xfrm>
              <a:off x="1730026" y="3054342"/>
              <a:ext cx="0" cy="2901533"/>
            </a:xfrm>
            <a:prstGeom prst="line">
              <a:avLst/>
            </a:prstGeom>
            <a:ln w="31750">
              <a:solidFill>
                <a:srgbClr val="FF862C"/>
              </a:solidFill>
            </a:ln>
          </p:spPr>
          <p:style>
            <a:lnRef idx="1">
              <a:schemeClr val="accent1"/>
            </a:lnRef>
            <a:fillRef idx="0">
              <a:schemeClr val="accent1"/>
            </a:fillRef>
            <a:effectRef idx="0">
              <a:schemeClr val="accent1"/>
            </a:effectRef>
            <a:fontRef idx="minor">
              <a:schemeClr val="tx1"/>
            </a:fontRef>
          </p:style>
        </p:cxnSp>
        <p:sp>
          <p:nvSpPr>
            <p:cNvPr id="93" name="正方形/長方形 89">
              <a:extLst>
                <a:ext uri="{FF2B5EF4-FFF2-40B4-BE49-F238E27FC236}">
                  <a16:creationId xmlns:a16="http://schemas.microsoft.com/office/drawing/2014/main" id="{1145477B-191F-0CD2-8895-89501ECC9A98}"/>
                </a:ext>
              </a:extLst>
            </p:cNvPr>
            <p:cNvSpPr/>
            <p:nvPr/>
          </p:nvSpPr>
          <p:spPr>
            <a:xfrm>
              <a:off x="566487" y="3054342"/>
              <a:ext cx="1027363" cy="2901533"/>
            </a:xfrm>
            <a:prstGeom prst="rect">
              <a:avLst/>
            </a:prstGeom>
            <a:noFill/>
            <a:ln>
              <a:noFill/>
            </a:ln>
            <a:extLst>
              <a:ext uri="{909E8E84-426E-40DD-AFC4-6F175D3DCCD1}">
                <a14:hiddenFill xmlns:a14="http://schemas.microsoft.com/office/drawing/2010/main">
                  <a:solidFill>
                    <a:srgbClr val="295E7E"/>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buClr>
                  <a:srgbClr val="FF862C"/>
                </a:buClr>
              </a:pPr>
              <a:r>
                <a:rPr kumimoji="1" lang="ja-JP" alt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例：</a:t>
              </a:r>
              <a:br>
                <a:rPr kumimoji="1" lang="en-US" altLang="ja-JP"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領域</a:t>
              </a:r>
              <a:endParaRPr kumimoji="1" lang="en-US" sz="20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10" name="Textfeld 1">
            <a:extLst>
              <a:ext uri="{FF2B5EF4-FFF2-40B4-BE49-F238E27FC236}">
                <a16:creationId xmlns:a16="http://schemas.microsoft.com/office/drawing/2014/main" id="{E53FDEAD-7269-3DE9-FF13-69CDBEF4DD31}"/>
              </a:ext>
            </a:extLst>
          </p:cNvPr>
          <p:cNvSpPr txBox="1"/>
          <p:nvPr>
            <p:custDataLst>
              <p:tags r:id="rId2"/>
            </p:custDataLst>
          </p:nvPr>
        </p:nvSpPr>
        <p:spPr>
          <a:xfrm>
            <a:off x="13116094" y="2351841"/>
            <a:ext cx="2743200" cy="3207032"/>
          </a:xfrm>
          <a:prstGeom prst="rect">
            <a:avLst/>
          </a:prstGeom>
          <a:solidFill>
            <a:srgbClr val="EBC5D0"/>
          </a:solidFill>
          <a:ln w="9525" cap="rnd">
            <a:solidFill>
              <a:srgbClr val="575757"/>
            </a:solidFill>
            <a:prstDash val="solid"/>
          </a:ln>
          <a:effectLst>
            <a:outerShdw dist="35560" dir="3498616" rotWithShape="0">
              <a:scrgbClr r="0" g="0" b="0"/>
            </a:outerShdw>
          </a:effectLst>
        </p:spPr>
        <p:txBody>
          <a:bodyPr vert="horz" wrap="square" lIns="36576" tIns="36576" rIns="36576" bIns="36576" rtlCol="0" anchor="t">
            <a:spAutoFit/>
          </a:bodyPr>
          <a:lstStyle/>
          <a:p>
            <a:pPr>
              <a:lnSpc>
                <a:spcPct val="90000"/>
              </a:lnSpc>
              <a:spcAft>
                <a:spcPts val="600"/>
              </a:spcAft>
            </a:pPr>
            <a:r>
              <a:rPr lang="ja-JP" altLang="en-US" sz="1200" b="1" dirty="0">
                <a:solidFill>
                  <a:srgbClr val="575757"/>
                </a:solidFill>
                <a:sym typeface="Trebuchet MS" panose="020B0603020202020204" pitchFamily="34" charset="0"/>
              </a:rPr>
              <a:t>総務省さま生メモ</a:t>
            </a:r>
            <a:endParaRPr lang="en-US" altLang="ja-JP" sz="1200" b="1" dirty="0">
              <a:solidFill>
                <a:srgbClr val="575757"/>
              </a:solidFill>
              <a:sym typeface="Trebuchet MS" panose="020B0603020202020204" pitchFamily="34" charset="0"/>
            </a:endParaRPr>
          </a:p>
          <a:p>
            <a:pPr>
              <a:lnSpc>
                <a:spcPct val="90000"/>
              </a:lnSpc>
              <a:spcAft>
                <a:spcPts val="600"/>
              </a:spcAft>
            </a:pPr>
            <a:r>
              <a:rPr lang="ja-JP" altLang="en-US" sz="1200" b="1" dirty="0">
                <a:solidFill>
                  <a:srgbClr val="575757"/>
                </a:solidFill>
                <a:sym typeface="Trebuchet MS" panose="020B0603020202020204" pitchFamily="34" charset="0"/>
              </a:rPr>
              <a:t>→見出し「到達レベルの計測方法」へ。（</a:t>
            </a:r>
            <a:r>
              <a:rPr lang="en-US" altLang="ja-JP" sz="1200" b="1" dirty="0">
                <a:solidFill>
                  <a:srgbClr val="575757"/>
                </a:solidFill>
                <a:sym typeface="Trebuchet MS" panose="020B0603020202020204" pitchFamily="34" charset="0"/>
              </a:rPr>
              <a:t>P29</a:t>
            </a:r>
            <a:r>
              <a:rPr lang="ja-JP" altLang="en-US" sz="1200" b="1" dirty="0">
                <a:solidFill>
                  <a:srgbClr val="575757"/>
                </a:solidFill>
                <a:sym typeface="Trebuchet MS" panose="020B0603020202020204" pitchFamily="34" charset="0"/>
              </a:rPr>
              <a:t>も見出し「到達レベルの計測の例」へ。）</a:t>
            </a:r>
          </a:p>
          <a:p>
            <a:pPr>
              <a:lnSpc>
                <a:spcPct val="90000"/>
              </a:lnSpc>
              <a:spcAft>
                <a:spcPts val="600"/>
              </a:spcAft>
            </a:pPr>
            <a:r>
              <a:rPr lang="ja-JP" altLang="en-US" sz="1200" b="1" dirty="0">
                <a:solidFill>
                  <a:srgbClr val="575757"/>
                </a:solidFill>
                <a:sym typeface="Trebuchet MS" panose="020B0603020202020204" pitchFamily="34" charset="0"/>
              </a:rPr>
              <a:t>→説明</a:t>
            </a:r>
            <a:r>
              <a:rPr lang="en-US" altLang="ja-JP" sz="1200" b="1" dirty="0">
                <a:solidFill>
                  <a:srgbClr val="575757"/>
                </a:solidFill>
                <a:sym typeface="Trebuchet MS" panose="020B0603020202020204" pitchFamily="34" charset="0"/>
              </a:rPr>
              <a:t>1</a:t>
            </a:r>
            <a:r>
              <a:rPr lang="ja-JP" altLang="en-US" sz="1200" b="1" dirty="0">
                <a:solidFill>
                  <a:srgbClr val="575757"/>
                </a:solidFill>
                <a:sym typeface="Trebuchet MS" panose="020B0603020202020204" pitchFamily="34" charset="0"/>
              </a:rPr>
              <a:t>行目「①配点を設問数</a:t>
            </a:r>
            <a:r>
              <a:rPr lang="en-US" altLang="ja-JP" sz="1200" b="1" dirty="0">
                <a:solidFill>
                  <a:srgbClr val="575757"/>
                </a:solidFill>
                <a:sym typeface="Trebuchet MS" panose="020B0603020202020204" pitchFamily="34" charset="0"/>
              </a:rPr>
              <a:t>×3</a:t>
            </a:r>
            <a:r>
              <a:rPr lang="ja-JP" altLang="en-US" sz="1200" b="1" dirty="0">
                <a:solidFill>
                  <a:srgbClr val="575757"/>
                </a:solidFill>
                <a:sym typeface="Trebuchet MS" panose="020B0603020202020204" pitchFamily="34" charset="0"/>
              </a:rPr>
              <a:t>点として」がわかりにくいので、要修正。「①各能力領域ごとに点数（得点？）を集計」でよいのでは？②の得点率を出すときに、各領域の分母の説明として設問数</a:t>
            </a:r>
            <a:r>
              <a:rPr lang="en-US" altLang="ja-JP" sz="1200" b="1" dirty="0">
                <a:solidFill>
                  <a:srgbClr val="575757"/>
                </a:solidFill>
                <a:sym typeface="Trebuchet MS" panose="020B0603020202020204" pitchFamily="34" charset="0"/>
              </a:rPr>
              <a:t>×3</a:t>
            </a:r>
            <a:r>
              <a:rPr lang="ja-JP" altLang="en-US" sz="1200" b="1" dirty="0">
                <a:solidFill>
                  <a:srgbClr val="575757"/>
                </a:solidFill>
                <a:sym typeface="Trebuchet MS" panose="020B0603020202020204" pitchFamily="34" charset="0"/>
              </a:rPr>
              <a:t>点という説明をしてはどうか。</a:t>
            </a:r>
          </a:p>
          <a:p>
            <a:pPr>
              <a:lnSpc>
                <a:spcPct val="90000"/>
              </a:lnSpc>
              <a:spcAft>
                <a:spcPts val="600"/>
              </a:spcAft>
            </a:pPr>
            <a:r>
              <a:rPr lang="en-US" altLang="ja-JP" sz="1200" b="1" dirty="0">
                <a:solidFill>
                  <a:srgbClr val="575757"/>
                </a:solidFill>
                <a:sym typeface="Trebuchet MS" panose="020B0603020202020204" pitchFamily="34" charset="0"/>
              </a:rPr>
              <a:t>Ex.</a:t>
            </a:r>
            <a:r>
              <a:rPr lang="ja-JP" altLang="en-US" sz="1200" b="1" dirty="0">
                <a:solidFill>
                  <a:srgbClr val="575757"/>
                </a:solidFill>
                <a:sym typeface="Trebuchet MS" panose="020B0603020202020204" pitchFamily="34" charset="0"/>
              </a:rPr>
              <a:t>）①得点集計の説明、下</a:t>
            </a:r>
            <a:r>
              <a:rPr lang="en-US" altLang="ja-JP" sz="1200" b="1" dirty="0">
                <a:solidFill>
                  <a:srgbClr val="575757"/>
                </a:solidFill>
                <a:sym typeface="Trebuchet MS" panose="020B0603020202020204" pitchFamily="34" charset="0"/>
              </a:rPr>
              <a:t>2</a:t>
            </a:r>
            <a:r>
              <a:rPr lang="ja-JP" altLang="en-US" sz="1200" b="1" dirty="0">
                <a:solidFill>
                  <a:srgbClr val="575757"/>
                </a:solidFill>
                <a:sym typeface="Trebuchet MS" panose="020B0603020202020204" pitchFamily="34" charset="0"/>
              </a:rPr>
              <a:t>行は、評価方法の説明に合わせて、①「得点は</a:t>
            </a:r>
            <a:r>
              <a:rPr lang="en-US" altLang="ja-JP" sz="1200" b="1" dirty="0">
                <a:solidFill>
                  <a:srgbClr val="575757"/>
                </a:solidFill>
                <a:sym typeface="Trebuchet MS" panose="020B0603020202020204" pitchFamily="34" charset="0"/>
              </a:rPr>
              <a:t>3</a:t>
            </a:r>
            <a:r>
              <a:rPr lang="ja-JP" altLang="en-US" sz="1200" b="1" dirty="0">
                <a:solidFill>
                  <a:srgbClr val="575757"/>
                </a:solidFill>
                <a:sym typeface="Trebuchet MS" panose="020B0603020202020204" pitchFamily="34" charset="0"/>
              </a:rPr>
              <a:t>点＋</a:t>
            </a:r>
            <a:r>
              <a:rPr lang="en-US" altLang="ja-JP" sz="1200" b="1" dirty="0">
                <a:solidFill>
                  <a:srgbClr val="575757"/>
                </a:solidFill>
                <a:sym typeface="Trebuchet MS" panose="020B0603020202020204" pitchFamily="34" charset="0"/>
              </a:rPr>
              <a:t>2</a:t>
            </a:r>
            <a:r>
              <a:rPr lang="ja-JP" altLang="en-US" sz="1200" b="1" dirty="0">
                <a:solidFill>
                  <a:srgbClr val="575757"/>
                </a:solidFill>
                <a:sym typeface="Trebuchet MS" panose="020B0603020202020204" pitchFamily="34" charset="0"/>
              </a:rPr>
              <a:t>点＋</a:t>
            </a:r>
            <a:r>
              <a:rPr lang="en-US" altLang="ja-JP" sz="1200" b="1" dirty="0">
                <a:solidFill>
                  <a:srgbClr val="575757"/>
                </a:solidFill>
                <a:sym typeface="Trebuchet MS" panose="020B0603020202020204" pitchFamily="34" charset="0"/>
              </a:rPr>
              <a:t>1</a:t>
            </a:r>
            <a:r>
              <a:rPr lang="ja-JP" altLang="en-US" sz="1200" b="1" dirty="0">
                <a:solidFill>
                  <a:srgbClr val="575757"/>
                </a:solidFill>
                <a:sym typeface="Trebuchet MS" panose="020B0603020202020204" pitchFamily="34" charset="0"/>
              </a:rPr>
              <a:t>点＝</a:t>
            </a:r>
            <a:r>
              <a:rPr lang="en-US" altLang="ja-JP" sz="1200" b="1" dirty="0">
                <a:solidFill>
                  <a:srgbClr val="575757"/>
                </a:solidFill>
                <a:sym typeface="Trebuchet MS" panose="020B0603020202020204" pitchFamily="34" charset="0"/>
              </a:rPr>
              <a:t>6</a:t>
            </a:r>
            <a:r>
              <a:rPr lang="ja-JP" altLang="en-US" sz="1200" b="1" dirty="0">
                <a:solidFill>
                  <a:srgbClr val="575757"/>
                </a:solidFill>
                <a:sym typeface="Trebuchet MS" panose="020B0603020202020204" pitchFamily="34" charset="0"/>
              </a:rPr>
              <a:t>点」</a:t>
            </a:r>
          </a:p>
          <a:p>
            <a:pPr>
              <a:lnSpc>
                <a:spcPct val="90000"/>
              </a:lnSpc>
              <a:spcAft>
                <a:spcPts val="600"/>
              </a:spcAft>
            </a:pPr>
            <a:r>
              <a:rPr lang="ja-JP" altLang="en-US" sz="1200" b="1" dirty="0">
                <a:solidFill>
                  <a:srgbClr val="575757"/>
                </a:solidFill>
                <a:sym typeface="Trebuchet MS" panose="020B0603020202020204" pitchFamily="34" charset="0"/>
              </a:rPr>
              <a:t>②の説明の下に</a:t>
            </a:r>
            <a:r>
              <a:rPr lang="en-US" altLang="ja-JP" sz="1200" b="1" dirty="0">
                <a:solidFill>
                  <a:srgbClr val="575757"/>
                </a:solidFill>
                <a:sym typeface="Trebuchet MS" panose="020B0603020202020204" pitchFamily="34" charset="0"/>
              </a:rPr>
              <a:t>※</a:t>
            </a:r>
            <a:r>
              <a:rPr lang="ja-JP" altLang="en-US" sz="1200" b="1" dirty="0">
                <a:solidFill>
                  <a:srgbClr val="575757"/>
                </a:solidFill>
                <a:sym typeface="Trebuchet MS" panose="020B0603020202020204" pitchFamily="34" charset="0"/>
              </a:rPr>
              <a:t>などで、「</a:t>
            </a:r>
            <a:r>
              <a:rPr lang="en-US" altLang="ja-JP" sz="1200" b="1" dirty="0">
                <a:solidFill>
                  <a:srgbClr val="575757"/>
                </a:solidFill>
                <a:sym typeface="Trebuchet MS" panose="020B0603020202020204" pitchFamily="34" charset="0"/>
              </a:rPr>
              <a:t>※</a:t>
            </a:r>
            <a:r>
              <a:rPr lang="ja-JP" altLang="en-US" sz="1200" b="1" dirty="0">
                <a:solidFill>
                  <a:srgbClr val="575757"/>
                </a:solidFill>
                <a:sym typeface="Trebuchet MS" panose="020B0603020202020204" pitchFamily="34" charset="0"/>
              </a:rPr>
              <a:t>各設問</a:t>
            </a:r>
            <a:r>
              <a:rPr lang="en-US" altLang="ja-JP" sz="1200" b="1" dirty="0">
                <a:solidFill>
                  <a:srgbClr val="575757"/>
                </a:solidFill>
                <a:sym typeface="Trebuchet MS" panose="020B0603020202020204" pitchFamily="34" charset="0"/>
              </a:rPr>
              <a:t>3</a:t>
            </a:r>
            <a:r>
              <a:rPr lang="ja-JP" altLang="en-US" sz="1200" b="1" dirty="0">
                <a:solidFill>
                  <a:srgbClr val="575757"/>
                </a:solidFill>
                <a:sym typeface="Trebuchet MS" panose="020B0603020202020204" pitchFamily="34" charset="0"/>
              </a:rPr>
              <a:t>点満点のため、設問数</a:t>
            </a:r>
            <a:r>
              <a:rPr lang="en-US" altLang="ja-JP" sz="1200" b="1" dirty="0">
                <a:solidFill>
                  <a:srgbClr val="575757"/>
                </a:solidFill>
                <a:sym typeface="Trebuchet MS" panose="020B0603020202020204" pitchFamily="34" charset="0"/>
              </a:rPr>
              <a:t>×3</a:t>
            </a:r>
            <a:r>
              <a:rPr lang="ja-JP" altLang="en-US" sz="1200" b="1" dirty="0">
                <a:solidFill>
                  <a:srgbClr val="575757"/>
                </a:solidFill>
                <a:sym typeface="Trebuchet MS" panose="020B0603020202020204" pitchFamily="34" charset="0"/>
              </a:rPr>
              <a:t>点を分母とする。」といった説明を追加。</a:t>
            </a:r>
          </a:p>
        </p:txBody>
      </p:sp>
      <p:sp>
        <p:nvSpPr>
          <p:cNvPr id="45" name="Textfeld 1">
            <a:extLst>
              <a:ext uri="{FF2B5EF4-FFF2-40B4-BE49-F238E27FC236}">
                <a16:creationId xmlns:a16="http://schemas.microsoft.com/office/drawing/2014/main" id="{CBEF438F-E8A1-2666-53EB-A5E1435B938C}"/>
              </a:ext>
            </a:extLst>
          </p:cNvPr>
          <p:cNvSpPr txBox="1"/>
          <p:nvPr>
            <p:custDataLst>
              <p:tags r:id="rId3"/>
            </p:custDataLst>
          </p:nvPr>
        </p:nvSpPr>
        <p:spPr>
          <a:xfrm flipH="1">
            <a:off x="2824118" y="3530954"/>
            <a:ext cx="866633" cy="88468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6" name="Textfeld 1">
            <a:extLst>
              <a:ext uri="{FF2B5EF4-FFF2-40B4-BE49-F238E27FC236}">
                <a16:creationId xmlns:a16="http://schemas.microsoft.com/office/drawing/2014/main" id="{3C49D3F0-AB75-F428-7AB0-4803CFB8E8D0}"/>
              </a:ext>
            </a:extLst>
          </p:cNvPr>
          <p:cNvSpPr txBox="1"/>
          <p:nvPr>
            <p:custDataLst>
              <p:tags r:id="rId4"/>
            </p:custDataLst>
          </p:nvPr>
        </p:nvSpPr>
        <p:spPr>
          <a:xfrm flipH="1">
            <a:off x="3779899" y="3536400"/>
            <a:ext cx="866633" cy="88468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0" name="Textfeld 1">
            <a:extLst>
              <a:ext uri="{FF2B5EF4-FFF2-40B4-BE49-F238E27FC236}">
                <a16:creationId xmlns:a16="http://schemas.microsoft.com/office/drawing/2014/main" id="{AFB2061E-A687-A5B5-8655-8D38966AAE92}"/>
              </a:ext>
            </a:extLst>
          </p:cNvPr>
          <p:cNvSpPr txBox="1"/>
          <p:nvPr>
            <p:custDataLst>
              <p:tags r:id="rId5"/>
            </p:custDataLst>
          </p:nvPr>
        </p:nvSpPr>
        <p:spPr>
          <a:xfrm flipH="1">
            <a:off x="4735680" y="3541846"/>
            <a:ext cx="866633" cy="88468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a:t>
            </a:r>
            <a:br>
              <a:rPr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1" name="Textfeld 1">
            <a:extLst>
              <a:ext uri="{FF2B5EF4-FFF2-40B4-BE49-F238E27FC236}">
                <a16:creationId xmlns:a16="http://schemas.microsoft.com/office/drawing/2014/main" id="{902C170D-D8C1-C2E1-5D8D-507887C1E31B}"/>
              </a:ext>
            </a:extLst>
          </p:cNvPr>
          <p:cNvSpPr txBox="1"/>
          <p:nvPr>
            <p:custDataLst>
              <p:tags r:id="rId6"/>
            </p:custDataLst>
          </p:nvPr>
        </p:nvSpPr>
        <p:spPr>
          <a:xfrm flipH="1">
            <a:off x="5691460" y="3547292"/>
            <a:ext cx="866633" cy="884681"/>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r>
              <a:rPr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lang="en-US"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 name="Textfeld 1">
            <a:extLst>
              <a:ext uri="{FF2B5EF4-FFF2-40B4-BE49-F238E27FC236}">
                <a16:creationId xmlns:a16="http://schemas.microsoft.com/office/drawing/2014/main" id="{6671741F-10A0-3231-C003-220910AD519F}"/>
              </a:ext>
            </a:extLst>
          </p:cNvPr>
          <p:cNvSpPr txBox="1"/>
          <p:nvPr>
            <p:custDataLst>
              <p:tags r:id="rId7"/>
            </p:custDataLst>
          </p:nvPr>
        </p:nvSpPr>
        <p:spPr>
          <a:xfrm>
            <a:off x="2290089" y="4494100"/>
            <a:ext cx="467235" cy="346134"/>
          </a:xfrm>
          <a:prstGeom prst="rect">
            <a:avLst/>
          </a:prstGeom>
          <a:solidFill>
            <a:srgbClr val="9DBB53"/>
          </a:solidFill>
          <a:ln w="9525" cap="rnd">
            <a:noFill/>
            <a:prstDash val="solid"/>
          </a:ln>
          <a:effectLst/>
        </p:spPr>
        <p:txBody>
          <a:bodyPr vert="horz" wrap="non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#01</a:t>
            </a:r>
          </a:p>
        </p:txBody>
      </p:sp>
      <p:sp>
        <p:nvSpPr>
          <p:cNvPr id="17" name="Textfeld 1">
            <a:extLst>
              <a:ext uri="{FF2B5EF4-FFF2-40B4-BE49-F238E27FC236}">
                <a16:creationId xmlns:a16="http://schemas.microsoft.com/office/drawing/2014/main" id="{D2B6E599-5C8E-AC2D-BF77-4CE690960DE1}"/>
              </a:ext>
            </a:extLst>
          </p:cNvPr>
          <p:cNvSpPr txBox="1"/>
          <p:nvPr>
            <p:custDataLst>
              <p:tags r:id="rId8"/>
            </p:custDataLst>
          </p:nvPr>
        </p:nvSpPr>
        <p:spPr>
          <a:xfrm>
            <a:off x="2290089" y="4945616"/>
            <a:ext cx="467235" cy="346134"/>
          </a:xfrm>
          <a:prstGeom prst="rect">
            <a:avLst/>
          </a:prstGeom>
          <a:solidFill>
            <a:srgbClr val="9DBB53"/>
          </a:solidFill>
          <a:ln w="9525" cap="rnd">
            <a:noFill/>
            <a:prstDash val="solid"/>
          </a:ln>
          <a:effectLst/>
        </p:spPr>
        <p:txBody>
          <a:bodyPr vert="horz" wrap="non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#02</a:t>
            </a:r>
          </a:p>
        </p:txBody>
      </p:sp>
      <p:sp>
        <p:nvSpPr>
          <p:cNvPr id="20" name="Textfeld 1">
            <a:extLst>
              <a:ext uri="{FF2B5EF4-FFF2-40B4-BE49-F238E27FC236}">
                <a16:creationId xmlns:a16="http://schemas.microsoft.com/office/drawing/2014/main" id="{DE4369D4-A31C-A076-40B3-71B3B5D03676}"/>
              </a:ext>
            </a:extLst>
          </p:cNvPr>
          <p:cNvSpPr txBox="1"/>
          <p:nvPr>
            <p:custDataLst>
              <p:tags r:id="rId9"/>
            </p:custDataLst>
          </p:nvPr>
        </p:nvSpPr>
        <p:spPr>
          <a:xfrm>
            <a:off x="2290089" y="5397133"/>
            <a:ext cx="467235" cy="346134"/>
          </a:xfrm>
          <a:prstGeom prst="rect">
            <a:avLst/>
          </a:prstGeom>
          <a:solidFill>
            <a:srgbClr val="9DBB53"/>
          </a:solidFill>
          <a:ln w="9525" cap="rnd">
            <a:noFill/>
            <a:prstDash val="solid"/>
          </a:ln>
          <a:effectLst/>
        </p:spPr>
        <p:txBody>
          <a:bodyPr vert="horz" wrap="non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#03</a:t>
            </a:r>
          </a:p>
        </p:txBody>
      </p:sp>
      <p:cxnSp>
        <p:nvCxnSpPr>
          <p:cNvPr id="21" name="直線コネクタ 7">
            <a:extLst>
              <a:ext uri="{FF2B5EF4-FFF2-40B4-BE49-F238E27FC236}">
                <a16:creationId xmlns:a16="http://schemas.microsoft.com/office/drawing/2014/main" id="{9D44690E-BA2E-031A-469A-990CF8F2A3B5}"/>
              </a:ext>
            </a:extLst>
          </p:cNvPr>
          <p:cNvCxnSpPr>
            <a:cxnSpLocks/>
          </p:cNvCxnSpPr>
          <p:nvPr/>
        </p:nvCxnSpPr>
        <p:spPr>
          <a:xfrm>
            <a:off x="2290088" y="4892925"/>
            <a:ext cx="4268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直線コネクタ 8">
            <a:extLst>
              <a:ext uri="{FF2B5EF4-FFF2-40B4-BE49-F238E27FC236}">
                <a16:creationId xmlns:a16="http://schemas.microsoft.com/office/drawing/2014/main" id="{A03799FB-DAB3-38B9-2B8A-1DB0DBEEEBDC}"/>
              </a:ext>
            </a:extLst>
          </p:cNvPr>
          <p:cNvCxnSpPr>
            <a:cxnSpLocks/>
          </p:cNvCxnSpPr>
          <p:nvPr/>
        </p:nvCxnSpPr>
        <p:spPr>
          <a:xfrm>
            <a:off x="2290088" y="5344442"/>
            <a:ext cx="4268006"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feld 1">
            <a:extLst>
              <a:ext uri="{FF2B5EF4-FFF2-40B4-BE49-F238E27FC236}">
                <a16:creationId xmlns:a16="http://schemas.microsoft.com/office/drawing/2014/main" id="{2553DA57-7AAB-F1BB-0E9A-A590813DCAB4}"/>
              </a:ext>
            </a:extLst>
          </p:cNvPr>
          <p:cNvSpPr txBox="1"/>
          <p:nvPr>
            <p:custDataLst>
              <p:tags r:id="rId10"/>
            </p:custDataLst>
          </p:nvPr>
        </p:nvSpPr>
        <p:spPr>
          <a:xfrm>
            <a:off x="3779901" y="4494100"/>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24" name="Textfeld 1">
            <a:extLst>
              <a:ext uri="{FF2B5EF4-FFF2-40B4-BE49-F238E27FC236}">
                <a16:creationId xmlns:a16="http://schemas.microsoft.com/office/drawing/2014/main" id="{B5D47935-8C74-4524-5291-2E90DD54F321}"/>
              </a:ext>
            </a:extLst>
          </p:cNvPr>
          <p:cNvSpPr txBox="1"/>
          <p:nvPr>
            <p:custDataLst>
              <p:tags r:id="rId11"/>
            </p:custDataLst>
          </p:nvPr>
        </p:nvSpPr>
        <p:spPr>
          <a:xfrm>
            <a:off x="4735682" y="4494100"/>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25" name="Textfeld 1">
            <a:extLst>
              <a:ext uri="{FF2B5EF4-FFF2-40B4-BE49-F238E27FC236}">
                <a16:creationId xmlns:a16="http://schemas.microsoft.com/office/drawing/2014/main" id="{4DB75384-9323-896A-19C4-1ED4CDB914B8}"/>
              </a:ext>
            </a:extLst>
          </p:cNvPr>
          <p:cNvSpPr txBox="1"/>
          <p:nvPr>
            <p:custDataLst>
              <p:tags r:id="rId12"/>
            </p:custDataLst>
          </p:nvPr>
        </p:nvSpPr>
        <p:spPr>
          <a:xfrm>
            <a:off x="3779901" y="4945616"/>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26" name="Textfeld 1">
            <a:extLst>
              <a:ext uri="{FF2B5EF4-FFF2-40B4-BE49-F238E27FC236}">
                <a16:creationId xmlns:a16="http://schemas.microsoft.com/office/drawing/2014/main" id="{CA0DFF77-EAEA-67F3-7B73-0284A0FE4429}"/>
              </a:ext>
            </a:extLst>
          </p:cNvPr>
          <p:cNvSpPr txBox="1"/>
          <p:nvPr>
            <p:custDataLst>
              <p:tags r:id="rId13"/>
            </p:custDataLst>
          </p:nvPr>
        </p:nvSpPr>
        <p:spPr>
          <a:xfrm>
            <a:off x="4735682" y="4945616"/>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27" name="Textfeld 1">
            <a:extLst>
              <a:ext uri="{FF2B5EF4-FFF2-40B4-BE49-F238E27FC236}">
                <a16:creationId xmlns:a16="http://schemas.microsoft.com/office/drawing/2014/main" id="{85407DDC-FB2C-2417-80B0-1D9CBD2FC25E}"/>
              </a:ext>
            </a:extLst>
          </p:cNvPr>
          <p:cNvSpPr txBox="1"/>
          <p:nvPr>
            <p:custDataLst>
              <p:tags r:id="rId14"/>
            </p:custDataLst>
          </p:nvPr>
        </p:nvSpPr>
        <p:spPr>
          <a:xfrm>
            <a:off x="3779901" y="5397133"/>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28" name="Textfeld 1">
            <a:extLst>
              <a:ext uri="{FF2B5EF4-FFF2-40B4-BE49-F238E27FC236}">
                <a16:creationId xmlns:a16="http://schemas.microsoft.com/office/drawing/2014/main" id="{EC154D91-102F-4D41-8EA4-CABC9D30A4CD}"/>
              </a:ext>
            </a:extLst>
          </p:cNvPr>
          <p:cNvSpPr txBox="1"/>
          <p:nvPr>
            <p:custDataLst>
              <p:tags r:id="rId15"/>
            </p:custDataLst>
          </p:nvPr>
        </p:nvSpPr>
        <p:spPr>
          <a:xfrm>
            <a:off x="4735682" y="5397133"/>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1</a:t>
            </a:r>
          </a:p>
        </p:txBody>
      </p:sp>
      <p:sp>
        <p:nvSpPr>
          <p:cNvPr id="29" name="Textfeld 1">
            <a:extLst>
              <a:ext uri="{FF2B5EF4-FFF2-40B4-BE49-F238E27FC236}">
                <a16:creationId xmlns:a16="http://schemas.microsoft.com/office/drawing/2014/main" id="{3174E223-B0F3-32D0-2E1E-B07D0D197292}"/>
              </a:ext>
            </a:extLst>
          </p:cNvPr>
          <p:cNvSpPr txBox="1"/>
          <p:nvPr>
            <p:custDataLst>
              <p:tags r:id="rId16"/>
            </p:custDataLst>
          </p:nvPr>
        </p:nvSpPr>
        <p:spPr>
          <a:xfrm>
            <a:off x="2824120" y="4494100"/>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31" name="Textfeld 1">
            <a:extLst>
              <a:ext uri="{FF2B5EF4-FFF2-40B4-BE49-F238E27FC236}">
                <a16:creationId xmlns:a16="http://schemas.microsoft.com/office/drawing/2014/main" id="{F95E2D1F-854C-0E6E-26D7-0A1F8613DCDC}"/>
              </a:ext>
            </a:extLst>
          </p:cNvPr>
          <p:cNvSpPr txBox="1"/>
          <p:nvPr>
            <p:custDataLst>
              <p:tags r:id="rId17"/>
            </p:custDataLst>
          </p:nvPr>
        </p:nvSpPr>
        <p:spPr>
          <a:xfrm>
            <a:off x="2824120" y="4945616"/>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32" name="Textfeld 1">
            <a:extLst>
              <a:ext uri="{FF2B5EF4-FFF2-40B4-BE49-F238E27FC236}">
                <a16:creationId xmlns:a16="http://schemas.microsoft.com/office/drawing/2014/main" id="{3D2590D0-6907-61AF-F221-90F78175634D}"/>
              </a:ext>
            </a:extLst>
          </p:cNvPr>
          <p:cNvSpPr txBox="1"/>
          <p:nvPr>
            <p:custDataLst>
              <p:tags r:id="rId18"/>
            </p:custDataLst>
          </p:nvPr>
        </p:nvSpPr>
        <p:spPr>
          <a:xfrm>
            <a:off x="2824120" y="5397133"/>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3</a:t>
            </a:r>
          </a:p>
        </p:txBody>
      </p:sp>
      <p:sp>
        <p:nvSpPr>
          <p:cNvPr id="33" name="Textfeld 1">
            <a:extLst>
              <a:ext uri="{FF2B5EF4-FFF2-40B4-BE49-F238E27FC236}">
                <a16:creationId xmlns:a16="http://schemas.microsoft.com/office/drawing/2014/main" id="{EE4BE8E5-CE75-A633-1DBF-829C29B69E45}"/>
              </a:ext>
            </a:extLst>
          </p:cNvPr>
          <p:cNvSpPr txBox="1"/>
          <p:nvPr>
            <p:custDataLst>
              <p:tags r:id="rId19"/>
            </p:custDataLst>
          </p:nvPr>
        </p:nvSpPr>
        <p:spPr>
          <a:xfrm>
            <a:off x="5691462" y="4494100"/>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34" name="Textfeld 1">
            <a:extLst>
              <a:ext uri="{FF2B5EF4-FFF2-40B4-BE49-F238E27FC236}">
                <a16:creationId xmlns:a16="http://schemas.microsoft.com/office/drawing/2014/main" id="{588A0279-751D-1CEF-7175-4ABE3AEFF48C}"/>
              </a:ext>
            </a:extLst>
          </p:cNvPr>
          <p:cNvSpPr txBox="1"/>
          <p:nvPr>
            <p:custDataLst>
              <p:tags r:id="rId20"/>
            </p:custDataLst>
          </p:nvPr>
        </p:nvSpPr>
        <p:spPr>
          <a:xfrm>
            <a:off x="5691462" y="4945616"/>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en-US" sz="1600">
                <a:latin typeface="BIZ UDPゴシック" panose="020B0400000000000000" pitchFamily="50" charset="-128"/>
                <a:ea typeface="BIZ UDPゴシック" panose="020B0400000000000000" pitchFamily="50" charset="-128"/>
                <a:sym typeface="BIZ UDPゴシック" panose="020B0400000000000000" pitchFamily="50" charset="-128"/>
              </a:rPr>
              <a:t>0</a:t>
            </a:r>
          </a:p>
        </p:txBody>
      </p:sp>
      <p:sp>
        <p:nvSpPr>
          <p:cNvPr id="35" name="Textfeld 1">
            <a:extLst>
              <a:ext uri="{FF2B5EF4-FFF2-40B4-BE49-F238E27FC236}">
                <a16:creationId xmlns:a16="http://schemas.microsoft.com/office/drawing/2014/main" id="{300F2F46-E660-63E6-612B-9C1A98F9FEF9}"/>
              </a:ext>
            </a:extLst>
          </p:cNvPr>
          <p:cNvSpPr txBox="1"/>
          <p:nvPr>
            <p:custDataLst>
              <p:tags r:id="rId21"/>
            </p:custDataLst>
          </p:nvPr>
        </p:nvSpPr>
        <p:spPr>
          <a:xfrm>
            <a:off x="5691462" y="5397133"/>
            <a:ext cx="866633" cy="346134"/>
          </a:xfrm>
          <a:prstGeom prst="rect">
            <a:avLst/>
          </a:prstGeom>
          <a:solidFill>
            <a:srgbClr val="FFFFFF"/>
          </a:solidFill>
          <a:ln w="9525" cap="rnd" cmpd="sng" algn="ctr">
            <a:solidFill>
              <a:srgbClr val="9A9A9A"/>
            </a:solidFill>
            <a:prstDash val="solid"/>
            <a:round/>
            <a:headEnd type="none" w="med" len="med"/>
            <a:tailEnd type="none" w="med" len="med"/>
          </a:ln>
          <a:effectLst/>
        </p:spPr>
        <p:txBody>
          <a:bodyPr vert="horz" wrap="square" lIns="45720" tIns="45720" rIns="45720" bIns="45720" rtlCol="0" anchor="ctr">
            <a:noAutofit/>
          </a:bodyPr>
          <a:lstStyle>
            <a:defPPr>
              <a:defRPr lang="en-US"/>
            </a:defPPr>
            <a:lvl1pPr marR="0" lvl="0" indent="0" fontAlgn="auto">
              <a:lnSpc>
                <a:spcPct val="100000"/>
              </a:lnSpc>
              <a:spcBef>
                <a:spcPts val="0"/>
              </a:spcBef>
              <a:spcAft>
                <a:spcPts val="600"/>
              </a:spcAft>
              <a:buClrTx/>
              <a:buSzTx/>
              <a:buFontTx/>
              <a:buNone/>
              <a:tabLst/>
              <a:defRPr kumimoji="0" sz="1400" b="0" i="0" u="none" strike="noStrike" cap="none" spc="0" normalizeH="0" baseline="0">
                <a:ln>
                  <a:noFill/>
                </a:ln>
                <a:effectLst/>
                <a:uLnTx/>
                <a:uFillTx/>
                <a:latin typeface="UD デジタル 教科書体 NK-R" panose="02020400000000000000" pitchFamily="18" charset="-128"/>
                <a:ea typeface="UD デジタル 教科書体 NK-R" panose="02020400000000000000" pitchFamily="18" charset="-128"/>
              </a:defRPr>
            </a:lvl1pPr>
          </a:lstStyle>
          <a:p>
            <a:pPr algn="ctr"/>
            <a:r>
              <a:rPr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０</a:t>
            </a:r>
            <a:endParaRPr lang="en-US" sz="16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Textfeld 1">
            <a:extLst>
              <a:ext uri="{FF2B5EF4-FFF2-40B4-BE49-F238E27FC236}">
                <a16:creationId xmlns:a16="http://schemas.microsoft.com/office/drawing/2014/main" id="{781CD9E3-60AD-08CC-7053-1408A312784B}"/>
              </a:ext>
            </a:extLst>
          </p:cNvPr>
          <p:cNvSpPr txBox="1"/>
          <p:nvPr>
            <p:custDataLst>
              <p:tags r:id="rId22"/>
            </p:custDataLst>
          </p:nvPr>
        </p:nvSpPr>
        <p:spPr bwMode="gray">
          <a:xfrm>
            <a:off x="1946000" y="4494100"/>
            <a:ext cx="287449" cy="1249167"/>
          </a:xfrm>
          <a:prstGeom prst="rect">
            <a:avLst/>
          </a:prstGeom>
          <a:solidFill>
            <a:srgbClr val="9DBB53"/>
          </a:solidFill>
          <a:ln w="9525" cap="rnd">
            <a:noFill/>
            <a:prstDash val="solid"/>
          </a:ln>
          <a:effectLst/>
        </p:spPr>
        <p:txBody>
          <a:bodyPr vert="horz" wrap="square" lIns="0" tIns="0" rIns="0" bIns="0" rtlCol="0" anchor="ctr">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cap="none" spc="0" normalizeH="0" baseline="0">
                <a:ln>
                  <a:noFill/>
                </a:ln>
                <a:effectLst/>
                <a:uLnTx/>
                <a:uFillTx/>
                <a:latin typeface="Trebuchet MS" panose="020B0603020202020204" pitchFamily="34" charset="0"/>
                <a:ea typeface="Meiryo UI" panose="020B0604030504040204" pitchFamily="50" charset="-128"/>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p>
        </p:txBody>
      </p:sp>
      <p:sp>
        <p:nvSpPr>
          <p:cNvPr id="43" name="Circle: Hollow 42">
            <a:extLst>
              <a:ext uri="{FF2B5EF4-FFF2-40B4-BE49-F238E27FC236}">
                <a16:creationId xmlns:a16="http://schemas.microsoft.com/office/drawing/2014/main" id="{19AF8A71-C0EC-0E16-9EC5-46AF7AE4CFDF}"/>
              </a:ext>
            </a:extLst>
          </p:cNvPr>
          <p:cNvSpPr/>
          <p:nvPr/>
        </p:nvSpPr>
        <p:spPr bwMode="gray">
          <a:xfrm>
            <a:off x="3031731" y="4441460"/>
            <a:ext cx="451412" cy="451412"/>
          </a:xfrm>
          <a:prstGeom prst="donut">
            <a:avLst>
              <a:gd name="adj" fmla="val 3741"/>
            </a:avLst>
          </a:prstGeom>
          <a:solidFill>
            <a:srgbClr val="FF862C"/>
          </a:solidFill>
          <a:ln>
            <a:solidFill>
              <a:srgbClr val="FF86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8" name="Circle: Hollow 57">
            <a:extLst>
              <a:ext uri="{FF2B5EF4-FFF2-40B4-BE49-F238E27FC236}">
                <a16:creationId xmlns:a16="http://schemas.microsoft.com/office/drawing/2014/main" id="{AFE6FB9C-A406-1114-C5C1-D4570F481FB5}"/>
              </a:ext>
            </a:extLst>
          </p:cNvPr>
          <p:cNvSpPr/>
          <p:nvPr/>
        </p:nvSpPr>
        <p:spPr bwMode="gray">
          <a:xfrm>
            <a:off x="3987512" y="4892977"/>
            <a:ext cx="451412" cy="451412"/>
          </a:xfrm>
          <a:prstGeom prst="donut">
            <a:avLst>
              <a:gd name="adj" fmla="val 3741"/>
            </a:avLst>
          </a:prstGeom>
          <a:solidFill>
            <a:srgbClr val="FF862C"/>
          </a:solidFill>
          <a:ln>
            <a:solidFill>
              <a:srgbClr val="FF86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9" name="Circle: Hollow 58">
            <a:extLst>
              <a:ext uri="{FF2B5EF4-FFF2-40B4-BE49-F238E27FC236}">
                <a16:creationId xmlns:a16="http://schemas.microsoft.com/office/drawing/2014/main" id="{5B53AE31-B6D1-8B9B-112C-96118D314AA9}"/>
              </a:ext>
            </a:extLst>
          </p:cNvPr>
          <p:cNvSpPr/>
          <p:nvPr/>
        </p:nvSpPr>
        <p:spPr bwMode="gray">
          <a:xfrm>
            <a:off x="4943292" y="5344494"/>
            <a:ext cx="451412" cy="451412"/>
          </a:xfrm>
          <a:prstGeom prst="donut">
            <a:avLst>
              <a:gd name="adj" fmla="val 3741"/>
            </a:avLst>
          </a:prstGeom>
          <a:solidFill>
            <a:srgbClr val="FF862C"/>
          </a:solidFill>
          <a:ln>
            <a:solidFill>
              <a:srgbClr val="FF86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sz="16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楕円 15">
            <a:extLst>
              <a:ext uri="{FF2B5EF4-FFF2-40B4-BE49-F238E27FC236}">
                <a16:creationId xmlns:a16="http://schemas.microsoft.com/office/drawing/2014/main" id="{3716DD14-0021-6DFF-CF23-7AC37E9286AE}"/>
              </a:ext>
            </a:extLst>
          </p:cNvPr>
          <p:cNvSpPr/>
          <p:nvPr/>
        </p:nvSpPr>
        <p:spPr bwMode="gray">
          <a:xfrm>
            <a:off x="1977058" y="5006017"/>
            <a:ext cx="225333" cy="225333"/>
          </a:xfrm>
          <a:prstGeom prst="ellipse">
            <a:avLst/>
          </a:prstGeom>
          <a:solidFill>
            <a:srgbClr val="9DBB53"/>
          </a:solidFill>
          <a:ln w="9525" cap="flat" cmpd="sng" algn="ctr">
            <a:solidFill>
              <a:srgbClr val="FFFFFF"/>
            </a:solidFill>
            <a:prstDash val="solid"/>
            <a:round/>
            <a:headEnd type="none" w="med" len="med"/>
            <a:tailEnd type="none" w="med" len="med"/>
          </a:ln>
        </p:spPr>
        <p:txBody>
          <a:bodyPr vert="horz" wrap="square" lIns="0" tIns="0" rIns="0" bIns="54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54" name="Group 53">
            <a:extLst>
              <a:ext uri="{FF2B5EF4-FFF2-40B4-BE49-F238E27FC236}">
                <a16:creationId xmlns:a16="http://schemas.microsoft.com/office/drawing/2014/main" id="{CEBE9166-9409-F873-A6F7-4052E5C22D34}"/>
              </a:ext>
            </a:extLst>
          </p:cNvPr>
          <p:cNvGrpSpPr/>
          <p:nvPr/>
        </p:nvGrpSpPr>
        <p:grpSpPr>
          <a:xfrm>
            <a:off x="3735326" y="3541845"/>
            <a:ext cx="1911562" cy="2201421"/>
            <a:chOff x="3787877" y="3530954"/>
            <a:chExt cx="1911562" cy="2268087"/>
          </a:xfrm>
        </p:grpSpPr>
        <p:cxnSp>
          <p:nvCxnSpPr>
            <p:cNvPr id="38" name="Straight Connector 37">
              <a:extLst>
                <a:ext uri="{FF2B5EF4-FFF2-40B4-BE49-F238E27FC236}">
                  <a16:creationId xmlns:a16="http://schemas.microsoft.com/office/drawing/2014/main" id="{D278BC20-8B0D-E6B0-A0F4-8372763DA672}"/>
                </a:ext>
              </a:extLst>
            </p:cNvPr>
            <p:cNvCxnSpPr/>
            <p:nvPr/>
          </p:nvCxnSpPr>
          <p:spPr>
            <a:xfrm>
              <a:off x="3787877" y="3530954"/>
              <a:ext cx="0" cy="2268087"/>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10D6B86-6A79-8B67-886E-88562FFBAC75}"/>
                </a:ext>
              </a:extLst>
            </p:cNvPr>
            <p:cNvCxnSpPr/>
            <p:nvPr/>
          </p:nvCxnSpPr>
          <p:spPr>
            <a:xfrm>
              <a:off x="4743658" y="3530954"/>
              <a:ext cx="0" cy="2268087"/>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4C7B9F-BD51-1E24-AA36-364AE8A20679}"/>
                </a:ext>
              </a:extLst>
            </p:cNvPr>
            <p:cNvCxnSpPr/>
            <p:nvPr/>
          </p:nvCxnSpPr>
          <p:spPr>
            <a:xfrm>
              <a:off x="5699439" y="3530954"/>
              <a:ext cx="0" cy="2268087"/>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cxnSp>
        <p:nvCxnSpPr>
          <p:cNvPr id="57" name="直線コネクタ 7">
            <a:extLst>
              <a:ext uri="{FF2B5EF4-FFF2-40B4-BE49-F238E27FC236}">
                <a16:creationId xmlns:a16="http://schemas.microsoft.com/office/drawing/2014/main" id="{7CE4CFAB-2729-55CF-779A-10AE8EBA079C}"/>
              </a:ext>
            </a:extLst>
          </p:cNvPr>
          <p:cNvCxnSpPr>
            <a:cxnSpLocks/>
          </p:cNvCxnSpPr>
          <p:nvPr/>
        </p:nvCxnSpPr>
        <p:spPr>
          <a:xfrm>
            <a:off x="566487" y="3359835"/>
            <a:ext cx="11059026" cy="0"/>
          </a:xfrm>
          <a:prstGeom prst="line">
            <a:avLst/>
          </a:prstGeom>
          <a:ln w="19050"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52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5D0BB51D-9CB8-E6F3-73D7-9BA7409D362F}"/>
              </a:ext>
            </a:extLst>
          </p:cNvPr>
          <p:cNvGraphicFramePr>
            <a:graphicFrameLocks noChangeAspect="1"/>
          </p:cNvGraphicFramePr>
          <p:nvPr>
            <p:custDataLst>
              <p:tags r:id="rId1"/>
            </p:custDataLst>
            <p:extLst>
              <p:ext uri="{D42A27DB-BD31-4B8C-83A1-F6EECF244321}">
                <p14:modId xmlns:p14="http://schemas.microsoft.com/office/powerpoint/2010/main" val="351103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5D0BB51D-9CB8-E6F3-73D7-9BA7409D36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正方形/長方形 21">
            <a:extLst>
              <a:ext uri="{FF2B5EF4-FFF2-40B4-BE49-F238E27FC236}">
                <a16:creationId xmlns:a16="http://schemas.microsoft.com/office/drawing/2014/main" id="{B8306F90-DD08-5E94-2E14-F6C727E40509}"/>
              </a:ext>
            </a:extLst>
          </p:cNvPr>
          <p:cNvSpPr/>
          <p:nvPr/>
        </p:nvSpPr>
        <p:spPr>
          <a:xfrm>
            <a:off x="594494" y="1977825"/>
            <a:ext cx="10606915" cy="783816"/>
          </a:xfrm>
          <a:prstGeom prst="roundRect">
            <a:avLst>
              <a:gd name="adj" fmla="val 13779"/>
            </a:avLst>
          </a:prstGeom>
          <a:solidFill>
            <a:srgbClr val="FF862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リテラシーの全体像（５つの能力領域）</a:t>
            </a:r>
          </a:p>
        </p:txBody>
      </p:sp>
      <p:sp>
        <p:nvSpPr>
          <p:cNvPr id="42" name="正方形/長方形 1">
            <a:extLst>
              <a:ext uri="{FF2B5EF4-FFF2-40B4-BE49-F238E27FC236}">
                <a16:creationId xmlns:a16="http://schemas.microsoft.com/office/drawing/2014/main" id="{1D75166A-BD4F-6146-7333-882466FB9F09}"/>
              </a:ext>
            </a:extLst>
          </p:cNvPr>
          <p:cNvSpPr/>
          <p:nvPr/>
        </p:nvSpPr>
        <p:spPr>
          <a:xfrm>
            <a:off x="594494" y="3790097"/>
            <a:ext cx="10606906"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defTabSz="914385"/>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到達レベルの評価</a:t>
            </a:r>
          </a:p>
        </p:txBody>
      </p:sp>
      <p:sp>
        <p:nvSpPr>
          <p:cNvPr id="2" name="正方形/長方形 24">
            <a:extLst>
              <a:ext uri="{FF2B5EF4-FFF2-40B4-BE49-F238E27FC236}">
                <a16:creationId xmlns:a16="http://schemas.microsoft.com/office/drawing/2014/main" id="{F5ADE5C6-EAAD-A0F9-C30A-9613512D59CD}"/>
              </a:ext>
            </a:extLst>
          </p:cNvPr>
          <p:cNvSpPr/>
          <p:nvPr/>
        </p:nvSpPr>
        <p:spPr>
          <a:xfrm>
            <a:off x="594494" y="2883961"/>
            <a:ext cx="10606915" cy="783816"/>
          </a:xfrm>
          <a:prstGeom prst="roundRect">
            <a:avLst>
              <a:gd name="adj" fmla="val 13779"/>
            </a:avLst>
          </a:prstGeom>
          <a:solidFill>
            <a:srgbClr val="FFD1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24000" tIns="0" rIns="144000" bIns="0" rtlCol="0" anchor="ctr"/>
          <a:lstStyle/>
          <a:p>
            <a:pPr marL="0" lvl="2" defTabSz="914385"/>
            <a:r>
              <a:rPr kumimoji="1" lang="en-US"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リテラシーの２２の能力と到達レベル</a:t>
            </a:r>
            <a:endParaRPr kumimoji="1" lang="ja-JP" altLang="ja-JP" sz="24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25273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3F05E-9CAF-45DF-A78F-B1E77F656B7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2412765-18B0-ADFD-2609-1D4D8653AFC0}"/>
              </a:ext>
            </a:extLst>
          </p:cNvPr>
          <p:cNvGraphicFramePr>
            <a:graphicFrameLocks noChangeAspect="1"/>
          </p:cNvGraphicFramePr>
          <p:nvPr>
            <p:custDataLst>
              <p:tags r:id="rId1"/>
            </p:custDataLst>
            <p:extLst>
              <p:ext uri="{D42A27DB-BD31-4B8C-83A1-F6EECF244321}">
                <p14:modId xmlns:p14="http://schemas.microsoft.com/office/powerpoint/2010/main" val="1730937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9" imgW="404" imgH="405" progId="TCLayout.ActiveDocument.1">
                  <p:embed/>
                </p:oleObj>
              </mc:Choice>
              <mc:Fallback>
                <p:oleObj name="think-cell Slide" r:id="rId139" imgW="404" imgH="405" progId="TCLayout.ActiveDocument.1">
                  <p:embed/>
                  <p:pic>
                    <p:nvPicPr>
                      <p:cNvPr id="4" name="think-cell data - do not delete" hidden="1">
                        <a:extLst>
                          <a:ext uri="{FF2B5EF4-FFF2-40B4-BE49-F238E27FC236}">
                            <a16:creationId xmlns:a16="http://schemas.microsoft.com/office/drawing/2014/main" id="{52412765-18B0-ADFD-2609-1D4D8653AFC0}"/>
                          </a:ext>
                        </a:extLst>
                      </p:cNvPr>
                      <p:cNvPicPr/>
                      <p:nvPr/>
                    </p:nvPicPr>
                    <p:blipFill>
                      <a:blip r:embed="rId140"/>
                      <a:stretch>
                        <a:fillRect/>
                      </a:stretch>
                    </p:blipFill>
                    <p:spPr>
                      <a:xfrm>
                        <a:off x="1588" y="1588"/>
                        <a:ext cx="1588"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4B313B99-CE86-89A3-C448-35DB3A19862D}"/>
              </a:ext>
            </a:extLst>
          </p:cNvPr>
          <p:cNvGrpSpPr/>
          <p:nvPr/>
        </p:nvGrpSpPr>
        <p:grpSpPr>
          <a:xfrm>
            <a:off x="5411634" y="882868"/>
            <a:ext cx="661644" cy="232195"/>
            <a:chOff x="5729670" y="908905"/>
            <a:chExt cx="625045" cy="206156"/>
          </a:xfrm>
        </p:grpSpPr>
        <p:sp>
          <p:nvSpPr>
            <p:cNvPr id="7" name="Textfeld 1">
              <a:extLst>
                <a:ext uri="{FF2B5EF4-FFF2-40B4-BE49-F238E27FC236}">
                  <a16:creationId xmlns:a16="http://schemas.microsoft.com/office/drawing/2014/main" id="{6E1F8637-5F78-B485-5C44-C097B7E21DAF}"/>
                </a:ext>
              </a:extLst>
            </p:cNvPr>
            <p:cNvSpPr txBox="1"/>
            <p:nvPr>
              <p:custDataLst>
                <p:tags r:id="rId136"/>
              </p:custDataLst>
            </p:nvPr>
          </p:nvSpPr>
          <p:spPr>
            <a:xfrm>
              <a:off x="5729670" y="908905"/>
              <a:ext cx="625045" cy="206155"/>
            </a:xfrm>
            <a:prstGeom prst="rect">
              <a:avLst/>
            </a:prstGeom>
            <a:noFill/>
            <a:ln w="9525" cap="rnd">
              <a:noFill/>
              <a:prstDash val="solid"/>
            </a:ln>
            <a:effectLst/>
            <a:extLst>
              <a:ext uri="{909E8E84-426E-40DD-AFC4-6F175D3DCCD1}">
                <a14:hiddenFill xmlns:a14="http://schemas.microsoft.com/office/drawing/2010/main">
                  <a:solidFill>
                    <a:srgbClr val="C9E7CA"/>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ja-JP" altLang="en-US" sz="1400" b="1" dirty="0">
                  <a:latin typeface="BIZ UDPゴシック" panose="020B0400000000000000" pitchFamily="50" charset="-128"/>
                  <a:ea typeface="BIZ UDPゴシック" panose="020B0400000000000000" pitchFamily="50" charset="-128"/>
                  <a:sym typeface="BIZ UDPゴシック" panose="020B0400000000000000" pitchFamily="50" charset="-128"/>
                </a:rPr>
                <a:t>配点</a:t>
              </a:r>
              <a:endParaRPr kumimoji="0" 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8" name="直線コネクタ 18">
              <a:extLst>
                <a:ext uri="{FF2B5EF4-FFF2-40B4-BE49-F238E27FC236}">
                  <a16:creationId xmlns:a16="http://schemas.microsoft.com/office/drawing/2014/main" id="{CD8AC86A-D617-8BED-7713-42168427D15B}"/>
                </a:ext>
              </a:extLst>
            </p:cNvPr>
            <p:cNvCxnSpPr>
              <a:cxnSpLocks/>
            </p:cNvCxnSpPr>
            <p:nvPr/>
          </p:nvCxnSpPr>
          <p:spPr>
            <a:xfrm>
              <a:off x="5729670" y="1115061"/>
              <a:ext cx="625045"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38" name="Textfeld 1">
            <a:extLst>
              <a:ext uri="{FF2B5EF4-FFF2-40B4-BE49-F238E27FC236}">
                <a16:creationId xmlns:a16="http://schemas.microsoft.com/office/drawing/2014/main" id="{9C8EB734-C217-AE09-03ED-BB7CF87D6877}"/>
              </a:ext>
            </a:extLst>
          </p:cNvPr>
          <p:cNvSpPr txBox="1"/>
          <p:nvPr>
            <p:custDataLst>
              <p:tags r:id="rId2"/>
            </p:custDataLst>
          </p:nvPr>
        </p:nvSpPr>
        <p:spPr>
          <a:xfrm>
            <a:off x="5411634" y="1179054"/>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5" name="Textfeld 1">
            <a:extLst>
              <a:ext uri="{FF2B5EF4-FFF2-40B4-BE49-F238E27FC236}">
                <a16:creationId xmlns:a16="http://schemas.microsoft.com/office/drawing/2014/main" id="{E441BA7E-F717-023C-0464-56B51C4EAA80}"/>
              </a:ext>
            </a:extLst>
          </p:cNvPr>
          <p:cNvSpPr txBox="1"/>
          <p:nvPr>
            <p:custDataLst>
              <p:tags r:id="rId3"/>
            </p:custDataLst>
          </p:nvPr>
        </p:nvSpPr>
        <p:spPr>
          <a:xfrm>
            <a:off x="5411634" y="6146006"/>
            <a:ext cx="661644" cy="388533"/>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(66</a:t>
            </a:r>
            <a:r>
              <a:rPr kumimoji="0" lang="ja-JP" alt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kumimoji="0" lang="en-US" altLang="ja-JP"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7" name="Textfeld 1">
            <a:extLst>
              <a:ext uri="{FF2B5EF4-FFF2-40B4-BE49-F238E27FC236}">
                <a16:creationId xmlns:a16="http://schemas.microsoft.com/office/drawing/2014/main" id="{6A910605-21FA-EF2E-0D6C-F0C944721213}"/>
              </a:ext>
            </a:extLst>
          </p:cNvPr>
          <p:cNvSpPr txBox="1"/>
          <p:nvPr>
            <p:custDataLst>
              <p:tags r:id="rId4"/>
            </p:custDataLst>
          </p:nvPr>
        </p:nvSpPr>
        <p:spPr>
          <a:xfrm>
            <a:off x="5411634" y="1404462"/>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8" name="Textfeld 1">
            <a:extLst>
              <a:ext uri="{FF2B5EF4-FFF2-40B4-BE49-F238E27FC236}">
                <a16:creationId xmlns:a16="http://schemas.microsoft.com/office/drawing/2014/main" id="{9C40E2EE-385E-FA90-2604-59D933ECD2B1}"/>
              </a:ext>
            </a:extLst>
          </p:cNvPr>
          <p:cNvSpPr txBox="1"/>
          <p:nvPr>
            <p:custDataLst>
              <p:tags r:id="rId5"/>
            </p:custDataLst>
          </p:nvPr>
        </p:nvSpPr>
        <p:spPr>
          <a:xfrm>
            <a:off x="5411634" y="1629870"/>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9" name="Textfeld 1">
            <a:extLst>
              <a:ext uri="{FF2B5EF4-FFF2-40B4-BE49-F238E27FC236}">
                <a16:creationId xmlns:a16="http://schemas.microsoft.com/office/drawing/2014/main" id="{C65B0534-839F-B7B8-0C85-1D6BBD55E22B}"/>
              </a:ext>
            </a:extLst>
          </p:cNvPr>
          <p:cNvSpPr txBox="1"/>
          <p:nvPr>
            <p:custDataLst>
              <p:tags r:id="rId6"/>
            </p:custDataLst>
          </p:nvPr>
        </p:nvSpPr>
        <p:spPr>
          <a:xfrm>
            <a:off x="5411634" y="1855278"/>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0" name="Textfeld 1">
            <a:extLst>
              <a:ext uri="{FF2B5EF4-FFF2-40B4-BE49-F238E27FC236}">
                <a16:creationId xmlns:a16="http://schemas.microsoft.com/office/drawing/2014/main" id="{325BAD67-B9D4-4ABF-34D8-874BABCED3AE}"/>
              </a:ext>
            </a:extLst>
          </p:cNvPr>
          <p:cNvSpPr txBox="1"/>
          <p:nvPr>
            <p:custDataLst>
              <p:tags r:id="rId7"/>
            </p:custDataLst>
          </p:nvPr>
        </p:nvSpPr>
        <p:spPr>
          <a:xfrm>
            <a:off x="5411634" y="2080686"/>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1" name="Textfeld 1">
            <a:extLst>
              <a:ext uri="{FF2B5EF4-FFF2-40B4-BE49-F238E27FC236}">
                <a16:creationId xmlns:a16="http://schemas.microsoft.com/office/drawing/2014/main" id="{4F12BF0C-D61D-A32C-232C-AA698708E434}"/>
              </a:ext>
            </a:extLst>
          </p:cNvPr>
          <p:cNvSpPr txBox="1"/>
          <p:nvPr>
            <p:custDataLst>
              <p:tags r:id="rId8"/>
            </p:custDataLst>
          </p:nvPr>
        </p:nvSpPr>
        <p:spPr>
          <a:xfrm>
            <a:off x="5411634" y="2306094"/>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2" name="Textfeld 1">
            <a:extLst>
              <a:ext uri="{FF2B5EF4-FFF2-40B4-BE49-F238E27FC236}">
                <a16:creationId xmlns:a16="http://schemas.microsoft.com/office/drawing/2014/main" id="{31B1C08F-96E6-2C6F-1AEA-9D2BB34D1525}"/>
              </a:ext>
            </a:extLst>
          </p:cNvPr>
          <p:cNvSpPr txBox="1"/>
          <p:nvPr>
            <p:custDataLst>
              <p:tags r:id="rId9"/>
            </p:custDataLst>
          </p:nvPr>
        </p:nvSpPr>
        <p:spPr>
          <a:xfrm>
            <a:off x="5411634" y="2982318"/>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3" name="Textfeld 1">
            <a:extLst>
              <a:ext uri="{FF2B5EF4-FFF2-40B4-BE49-F238E27FC236}">
                <a16:creationId xmlns:a16="http://schemas.microsoft.com/office/drawing/2014/main" id="{F70C133B-465D-BB4B-E798-8EB32C82A1F5}"/>
              </a:ext>
            </a:extLst>
          </p:cNvPr>
          <p:cNvSpPr txBox="1"/>
          <p:nvPr>
            <p:custDataLst>
              <p:tags r:id="rId10"/>
            </p:custDataLst>
          </p:nvPr>
        </p:nvSpPr>
        <p:spPr>
          <a:xfrm>
            <a:off x="5411634" y="3207726"/>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4" name="Textfeld 1">
            <a:extLst>
              <a:ext uri="{FF2B5EF4-FFF2-40B4-BE49-F238E27FC236}">
                <a16:creationId xmlns:a16="http://schemas.microsoft.com/office/drawing/2014/main" id="{69422D2A-09BB-8393-A221-465A8D8251A5}"/>
              </a:ext>
            </a:extLst>
          </p:cNvPr>
          <p:cNvSpPr txBox="1"/>
          <p:nvPr>
            <p:custDataLst>
              <p:tags r:id="rId11"/>
            </p:custDataLst>
          </p:nvPr>
        </p:nvSpPr>
        <p:spPr>
          <a:xfrm>
            <a:off x="5411634" y="3433134"/>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5" name="Textfeld 1">
            <a:extLst>
              <a:ext uri="{FF2B5EF4-FFF2-40B4-BE49-F238E27FC236}">
                <a16:creationId xmlns:a16="http://schemas.microsoft.com/office/drawing/2014/main" id="{66A1AB4E-7C8E-2776-1626-19B217237CC1}"/>
              </a:ext>
            </a:extLst>
          </p:cNvPr>
          <p:cNvSpPr txBox="1"/>
          <p:nvPr>
            <p:custDataLst>
              <p:tags r:id="rId12"/>
            </p:custDataLst>
          </p:nvPr>
        </p:nvSpPr>
        <p:spPr>
          <a:xfrm>
            <a:off x="5411634" y="4334766"/>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6" name="Textfeld 1">
            <a:extLst>
              <a:ext uri="{FF2B5EF4-FFF2-40B4-BE49-F238E27FC236}">
                <a16:creationId xmlns:a16="http://schemas.microsoft.com/office/drawing/2014/main" id="{6835C9D4-0C14-931A-7317-7F78F003534C}"/>
              </a:ext>
            </a:extLst>
          </p:cNvPr>
          <p:cNvSpPr txBox="1"/>
          <p:nvPr>
            <p:custDataLst>
              <p:tags r:id="rId13"/>
            </p:custDataLst>
          </p:nvPr>
        </p:nvSpPr>
        <p:spPr>
          <a:xfrm>
            <a:off x="5411634" y="4560174"/>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7" name="Textfeld 1">
            <a:extLst>
              <a:ext uri="{FF2B5EF4-FFF2-40B4-BE49-F238E27FC236}">
                <a16:creationId xmlns:a16="http://schemas.microsoft.com/office/drawing/2014/main" id="{73454776-DD03-C2B3-BCED-D7049A439A18}"/>
              </a:ext>
            </a:extLst>
          </p:cNvPr>
          <p:cNvSpPr txBox="1"/>
          <p:nvPr>
            <p:custDataLst>
              <p:tags r:id="rId14"/>
            </p:custDataLst>
          </p:nvPr>
        </p:nvSpPr>
        <p:spPr>
          <a:xfrm>
            <a:off x="5411634" y="4785582"/>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8" name="Textfeld 1">
            <a:extLst>
              <a:ext uri="{FF2B5EF4-FFF2-40B4-BE49-F238E27FC236}">
                <a16:creationId xmlns:a16="http://schemas.microsoft.com/office/drawing/2014/main" id="{B67F7635-DB15-9004-9FDD-AEC131644E87}"/>
              </a:ext>
            </a:extLst>
          </p:cNvPr>
          <p:cNvSpPr txBox="1"/>
          <p:nvPr>
            <p:custDataLst>
              <p:tags r:id="rId15"/>
            </p:custDataLst>
          </p:nvPr>
        </p:nvSpPr>
        <p:spPr>
          <a:xfrm>
            <a:off x="5411634" y="5236398"/>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29" name="Textfeld 1">
            <a:extLst>
              <a:ext uri="{FF2B5EF4-FFF2-40B4-BE49-F238E27FC236}">
                <a16:creationId xmlns:a16="http://schemas.microsoft.com/office/drawing/2014/main" id="{C7CEA0AE-F324-8ED7-45C7-39E26BEE7E36}"/>
              </a:ext>
            </a:extLst>
          </p:cNvPr>
          <p:cNvSpPr txBox="1"/>
          <p:nvPr>
            <p:custDataLst>
              <p:tags r:id="rId16"/>
            </p:custDataLst>
          </p:nvPr>
        </p:nvSpPr>
        <p:spPr>
          <a:xfrm>
            <a:off x="5411634" y="5461806"/>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0" name="Textfeld 1">
            <a:extLst>
              <a:ext uri="{FF2B5EF4-FFF2-40B4-BE49-F238E27FC236}">
                <a16:creationId xmlns:a16="http://schemas.microsoft.com/office/drawing/2014/main" id="{EBF36B0D-92F0-8759-C8DA-9E5344300A8B}"/>
              </a:ext>
            </a:extLst>
          </p:cNvPr>
          <p:cNvSpPr txBox="1"/>
          <p:nvPr>
            <p:custDataLst>
              <p:tags r:id="rId17"/>
            </p:custDataLst>
          </p:nvPr>
        </p:nvSpPr>
        <p:spPr>
          <a:xfrm>
            <a:off x="5411634" y="5687214"/>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1" name="Textfeld 1">
            <a:extLst>
              <a:ext uri="{FF2B5EF4-FFF2-40B4-BE49-F238E27FC236}">
                <a16:creationId xmlns:a16="http://schemas.microsoft.com/office/drawing/2014/main" id="{97E5F24E-7B30-162C-678F-8DB038CBBA22}"/>
              </a:ext>
            </a:extLst>
          </p:cNvPr>
          <p:cNvSpPr txBox="1"/>
          <p:nvPr>
            <p:custDataLst>
              <p:tags r:id="rId18"/>
            </p:custDataLst>
          </p:nvPr>
        </p:nvSpPr>
        <p:spPr>
          <a:xfrm>
            <a:off x="5411634" y="2531502"/>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2" name="Textfeld 1">
            <a:extLst>
              <a:ext uri="{FF2B5EF4-FFF2-40B4-BE49-F238E27FC236}">
                <a16:creationId xmlns:a16="http://schemas.microsoft.com/office/drawing/2014/main" id="{C6F07023-4428-CFA5-FEB7-C6ACBB2BF6C5}"/>
              </a:ext>
            </a:extLst>
          </p:cNvPr>
          <p:cNvSpPr txBox="1"/>
          <p:nvPr>
            <p:custDataLst>
              <p:tags r:id="rId19"/>
            </p:custDataLst>
          </p:nvPr>
        </p:nvSpPr>
        <p:spPr>
          <a:xfrm>
            <a:off x="5411634" y="2756910"/>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3" name="Textfeld 1">
            <a:extLst>
              <a:ext uri="{FF2B5EF4-FFF2-40B4-BE49-F238E27FC236}">
                <a16:creationId xmlns:a16="http://schemas.microsoft.com/office/drawing/2014/main" id="{1F8C06DF-21FC-4231-BC1A-3485254AE68A}"/>
              </a:ext>
            </a:extLst>
          </p:cNvPr>
          <p:cNvSpPr txBox="1"/>
          <p:nvPr>
            <p:custDataLst>
              <p:tags r:id="rId20"/>
            </p:custDataLst>
          </p:nvPr>
        </p:nvSpPr>
        <p:spPr>
          <a:xfrm>
            <a:off x="5411634" y="3658542"/>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4" name="Textfeld 1">
            <a:extLst>
              <a:ext uri="{FF2B5EF4-FFF2-40B4-BE49-F238E27FC236}">
                <a16:creationId xmlns:a16="http://schemas.microsoft.com/office/drawing/2014/main" id="{259235C5-3DD7-036F-AD38-F9AAAB23EC5A}"/>
              </a:ext>
            </a:extLst>
          </p:cNvPr>
          <p:cNvSpPr txBox="1"/>
          <p:nvPr>
            <p:custDataLst>
              <p:tags r:id="rId21"/>
            </p:custDataLst>
          </p:nvPr>
        </p:nvSpPr>
        <p:spPr>
          <a:xfrm>
            <a:off x="5411634" y="3883950"/>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5" name="Textfeld 1">
            <a:extLst>
              <a:ext uri="{FF2B5EF4-FFF2-40B4-BE49-F238E27FC236}">
                <a16:creationId xmlns:a16="http://schemas.microsoft.com/office/drawing/2014/main" id="{357BCACA-D830-E809-4FE4-EEC3BFC63DE4}"/>
              </a:ext>
            </a:extLst>
          </p:cNvPr>
          <p:cNvSpPr txBox="1"/>
          <p:nvPr>
            <p:custDataLst>
              <p:tags r:id="rId22"/>
            </p:custDataLst>
          </p:nvPr>
        </p:nvSpPr>
        <p:spPr>
          <a:xfrm>
            <a:off x="5411634" y="4109358"/>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6" name="Textfeld 1">
            <a:extLst>
              <a:ext uri="{FF2B5EF4-FFF2-40B4-BE49-F238E27FC236}">
                <a16:creationId xmlns:a16="http://schemas.microsoft.com/office/drawing/2014/main" id="{A93AC477-231A-82B0-5291-78E14102B77A}"/>
              </a:ext>
            </a:extLst>
          </p:cNvPr>
          <p:cNvSpPr txBox="1"/>
          <p:nvPr>
            <p:custDataLst>
              <p:tags r:id="rId23"/>
            </p:custDataLst>
          </p:nvPr>
        </p:nvSpPr>
        <p:spPr>
          <a:xfrm>
            <a:off x="5411634" y="5010990"/>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7" name="Textfeld 1">
            <a:extLst>
              <a:ext uri="{FF2B5EF4-FFF2-40B4-BE49-F238E27FC236}">
                <a16:creationId xmlns:a16="http://schemas.microsoft.com/office/drawing/2014/main" id="{FF8CEF1F-6347-C0BC-E5E4-2D0456C118B9}"/>
              </a:ext>
            </a:extLst>
          </p:cNvPr>
          <p:cNvSpPr txBox="1"/>
          <p:nvPr>
            <p:custDataLst>
              <p:tags r:id="rId24"/>
            </p:custDataLst>
          </p:nvPr>
        </p:nvSpPr>
        <p:spPr>
          <a:xfrm>
            <a:off x="5411634" y="5912622"/>
            <a:ext cx="661644" cy="191616"/>
          </a:xfrm>
          <a:prstGeom prst="rect">
            <a:avLst/>
          </a:prstGeom>
          <a:solidFill>
            <a:srgbClr val="C8C8C8"/>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点</a:t>
            </a:r>
            <a:r>
              <a:rPr lang="en-US" altLang="ja-JP"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2" name="Textfeld 1">
            <a:extLst>
              <a:ext uri="{FF2B5EF4-FFF2-40B4-BE49-F238E27FC236}">
                <a16:creationId xmlns:a16="http://schemas.microsoft.com/office/drawing/2014/main" id="{73C11939-4460-525D-1582-E0EC3BF5ECE2}"/>
              </a:ext>
            </a:extLst>
          </p:cNvPr>
          <p:cNvSpPr txBox="1"/>
          <p:nvPr>
            <p:custDataLst>
              <p:tags r:id="rId25"/>
            </p:custDataLst>
          </p:nvPr>
        </p:nvSpPr>
        <p:spPr bwMode="gray">
          <a:xfrm>
            <a:off x="4680005" y="1179054"/>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3" name="Textfeld 1">
            <a:extLst>
              <a:ext uri="{FF2B5EF4-FFF2-40B4-BE49-F238E27FC236}">
                <a16:creationId xmlns:a16="http://schemas.microsoft.com/office/drawing/2014/main" id="{8D5A9872-BDEA-FE83-258C-8A9C28396AE6}"/>
              </a:ext>
            </a:extLst>
          </p:cNvPr>
          <p:cNvSpPr txBox="1"/>
          <p:nvPr>
            <p:custDataLst>
              <p:tags r:id="rId26"/>
            </p:custDataLst>
          </p:nvPr>
        </p:nvSpPr>
        <p:spPr bwMode="gray">
          <a:xfrm>
            <a:off x="4680005" y="1404462"/>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4" name="Textfeld 1">
            <a:extLst>
              <a:ext uri="{FF2B5EF4-FFF2-40B4-BE49-F238E27FC236}">
                <a16:creationId xmlns:a16="http://schemas.microsoft.com/office/drawing/2014/main" id="{3AF65C9F-D47C-48C8-2905-67077565E204}"/>
              </a:ext>
            </a:extLst>
          </p:cNvPr>
          <p:cNvSpPr txBox="1"/>
          <p:nvPr>
            <p:custDataLst>
              <p:tags r:id="rId27"/>
            </p:custDataLst>
          </p:nvPr>
        </p:nvSpPr>
        <p:spPr bwMode="gray">
          <a:xfrm>
            <a:off x="4680005" y="1629870"/>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5" name="Textfeld 1">
            <a:extLst>
              <a:ext uri="{FF2B5EF4-FFF2-40B4-BE49-F238E27FC236}">
                <a16:creationId xmlns:a16="http://schemas.microsoft.com/office/drawing/2014/main" id="{F22B6711-868D-986B-627A-2F31A7095218}"/>
              </a:ext>
            </a:extLst>
          </p:cNvPr>
          <p:cNvSpPr txBox="1"/>
          <p:nvPr>
            <p:custDataLst>
              <p:tags r:id="rId28"/>
            </p:custDataLst>
          </p:nvPr>
        </p:nvSpPr>
        <p:spPr bwMode="gray">
          <a:xfrm>
            <a:off x="4680005" y="1855278"/>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6" name="Textfeld 1">
            <a:extLst>
              <a:ext uri="{FF2B5EF4-FFF2-40B4-BE49-F238E27FC236}">
                <a16:creationId xmlns:a16="http://schemas.microsoft.com/office/drawing/2014/main" id="{CA7885D0-495E-DCB5-388C-5A9B9A6030A5}"/>
              </a:ext>
            </a:extLst>
          </p:cNvPr>
          <p:cNvSpPr txBox="1"/>
          <p:nvPr>
            <p:custDataLst>
              <p:tags r:id="rId29"/>
            </p:custDataLst>
          </p:nvPr>
        </p:nvSpPr>
        <p:spPr bwMode="gray">
          <a:xfrm>
            <a:off x="4680005" y="2080686"/>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7" name="Textfeld 1">
            <a:extLst>
              <a:ext uri="{FF2B5EF4-FFF2-40B4-BE49-F238E27FC236}">
                <a16:creationId xmlns:a16="http://schemas.microsoft.com/office/drawing/2014/main" id="{83CCF91A-553C-0C9D-8F57-3DB9D2A10895}"/>
              </a:ext>
            </a:extLst>
          </p:cNvPr>
          <p:cNvSpPr txBox="1"/>
          <p:nvPr>
            <p:custDataLst>
              <p:tags r:id="rId30"/>
            </p:custDataLst>
          </p:nvPr>
        </p:nvSpPr>
        <p:spPr bwMode="gray">
          <a:xfrm>
            <a:off x="4680005" y="2306094"/>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8" name="Textfeld 1">
            <a:extLst>
              <a:ext uri="{FF2B5EF4-FFF2-40B4-BE49-F238E27FC236}">
                <a16:creationId xmlns:a16="http://schemas.microsoft.com/office/drawing/2014/main" id="{CF595447-8EBE-6517-69BC-A3DB91EA4624}"/>
              </a:ext>
            </a:extLst>
          </p:cNvPr>
          <p:cNvSpPr txBox="1"/>
          <p:nvPr>
            <p:custDataLst>
              <p:tags r:id="rId31"/>
            </p:custDataLst>
          </p:nvPr>
        </p:nvSpPr>
        <p:spPr bwMode="gray">
          <a:xfrm>
            <a:off x="4680005" y="4334766"/>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99" name="Textfeld 1">
            <a:extLst>
              <a:ext uri="{FF2B5EF4-FFF2-40B4-BE49-F238E27FC236}">
                <a16:creationId xmlns:a16="http://schemas.microsoft.com/office/drawing/2014/main" id="{5C90DE8D-3D01-30EC-0216-4B180ED01FE8}"/>
              </a:ext>
            </a:extLst>
          </p:cNvPr>
          <p:cNvSpPr txBox="1"/>
          <p:nvPr>
            <p:custDataLst>
              <p:tags r:id="rId32"/>
            </p:custDataLst>
          </p:nvPr>
        </p:nvSpPr>
        <p:spPr bwMode="gray">
          <a:xfrm>
            <a:off x="4680005" y="4560174"/>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0" name="Textfeld 1">
            <a:extLst>
              <a:ext uri="{FF2B5EF4-FFF2-40B4-BE49-F238E27FC236}">
                <a16:creationId xmlns:a16="http://schemas.microsoft.com/office/drawing/2014/main" id="{6ACAD633-854D-6CFE-6B18-AA26CC5F6358}"/>
              </a:ext>
            </a:extLst>
          </p:cNvPr>
          <p:cNvSpPr txBox="1"/>
          <p:nvPr>
            <p:custDataLst>
              <p:tags r:id="rId33"/>
            </p:custDataLst>
          </p:nvPr>
        </p:nvSpPr>
        <p:spPr bwMode="gray">
          <a:xfrm>
            <a:off x="4680005" y="4785582"/>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1" name="Textfeld 1">
            <a:extLst>
              <a:ext uri="{FF2B5EF4-FFF2-40B4-BE49-F238E27FC236}">
                <a16:creationId xmlns:a16="http://schemas.microsoft.com/office/drawing/2014/main" id="{0A6019A7-BEE4-9947-6B70-7E45B44F0881}"/>
              </a:ext>
            </a:extLst>
          </p:cNvPr>
          <p:cNvSpPr txBox="1"/>
          <p:nvPr>
            <p:custDataLst>
              <p:tags r:id="rId34"/>
            </p:custDataLst>
          </p:nvPr>
        </p:nvSpPr>
        <p:spPr bwMode="gray">
          <a:xfrm>
            <a:off x="4680005" y="5236398"/>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2" name="Textfeld 1">
            <a:extLst>
              <a:ext uri="{FF2B5EF4-FFF2-40B4-BE49-F238E27FC236}">
                <a16:creationId xmlns:a16="http://schemas.microsoft.com/office/drawing/2014/main" id="{47320A15-6F1C-7C34-9DCC-FF37992535C2}"/>
              </a:ext>
            </a:extLst>
          </p:cNvPr>
          <p:cNvSpPr txBox="1"/>
          <p:nvPr>
            <p:custDataLst>
              <p:tags r:id="rId35"/>
            </p:custDataLst>
          </p:nvPr>
        </p:nvSpPr>
        <p:spPr bwMode="gray">
          <a:xfrm>
            <a:off x="4680005" y="5461806"/>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3" name="Textfeld 1">
            <a:extLst>
              <a:ext uri="{FF2B5EF4-FFF2-40B4-BE49-F238E27FC236}">
                <a16:creationId xmlns:a16="http://schemas.microsoft.com/office/drawing/2014/main" id="{F6D767DE-BAF6-6824-FE3E-062FF7D34BE1}"/>
              </a:ext>
            </a:extLst>
          </p:cNvPr>
          <p:cNvSpPr txBox="1"/>
          <p:nvPr>
            <p:custDataLst>
              <p:tags r:id="rId36"/>
            </p:custDataLst>
          </p:nvPr>
        </p:nvSpPr>
        <p:spPr bwMode="gray">
          <a:xfrm>
            <a:off x="4680005" y="5687214"/>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３点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4" name="Textfeld 1">
            <a:extLst>
              <a:ext uri="{FF2B5EF4-FFF2-40B4-BE49-F238E27FC236}">
                <a16:creationId xmlns:a16="http://schemas.microsoft.com/office/drawing/2014/main" id="{108342BF-4C6D-F0D5-A58A-DB440A980878}"/>
              </a:ext>
            </a:extLst>
          </p:cNvPr>
          <p:cNvSpPr txBox="1"/>
          <p:nvPr>
            <p:custDataLst>
              <p:tags r:id="rId37"/>
            </p:custDataLst>
          </p:nvPr>
        </p:nvSpPr>
        <p:spPr bwMode="gray">
          <a:xfrm>
            <a:off x="4680005" y="5912622"/>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３点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5" name="Textfeld 1">
            <a:extLst>
              <a:ext uri="{FF2B5EF4-FFF2-40B4-BE49-F238E27FC236}">
                <a16:creationId xmlns:a16="http://schemas.microsoft.com/office/drawing/2014/main" id="{FD06C315-8BD2-C59E-986D-56DDF4464935}"/>
              </a:ext>
            </a:extLst>
          </p:cNvPr>
          <p:cNvSpPr txBox="1"/>
          <p:nvPr>
            <p:custDataLst>
              <p:tags r:id="rId38"/>
            </p:custDataLst>
          </p:nvPr>
        </p:nvSpPr>
        <p:spPr bwMode="gray">
          <a:xfrm>
            <a:off x="4680005" y="2982318"/>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２</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6" name="Textfeld 1">
            <a:extLst>
              <a:ext uri="{FF2B5EF4-FFF2-40B4-BE49-F238E27FC236}">
                <a16:creationId xmlns:a16="http://schemas.microsoft.com/office/drawing/2014/main" id="{2B9E2E84-83EB-8145-8A1F-15C0339210AD}"/>
              </a:ext>
            </a:extLst>
          </p:cNvPr>
          <p:cNvSpPr txBox="1"/>
          <p:nvPr>
            <p:custDataLst>
              <p:tags r:id="rId39"/>
            </p:custDataLst>
          </p:nvPr>
        </p:nvSpPr>
        <p:spPr bwMode="gray">
          <a:xfrm>
            <a:off x="4680005" y="3207726"/>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7" name="Textfeld 1">
            <a:extLst>
              <a:ext uri="{FF2B5EF4-FFF2-40B4-BE49-F238E27FC236}">
                <a16:creationId xmlns:a16="http://schemas.microsoft.com/office/drawing/2014/main" id="{A176CE72-FDE2-9A2E-D9F1-A20C9C3DF780}"/>
              </a:ext>
            </a:extLst>
          </p:cNvPr>
          <p:cNvSpPr txBox="1"/>
          <p:nvPr>
            <p:custDataLst>
              <p:tags r:id="rId40"/>
            </p:custDataLst>
          </p:nvPr>
        </p:nvSpPr>
        <p:spPr bwMode="gray">
          <a:xfrm>
            <a:off x="4680005" y="3433134"/>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8" name="Textfeld 1">
            <a:extLst>
              <a:ext uri="{FF2B5EF4-FFF2-40B4-BE49-F238E27FC236}">
                <a16:creationId xmlns:a16="http://schemas.microsoft.com/office/drawing/2014/main" id="{BF770390-B316-623E-9DB7-ED9A93E02B22}"/>
              </a:ext>
            </a:extLst>
          </p:cNvPr>
          <p:cNvSpPr txBox="1"/>
          <p:nvPr>
            <p:custDataLst>
              <p:tags r:id="rId41"/>
            </p:custDataLst>
          </p:nvPr>
        </p:nvSpPr>
        <p:spPr bwMode="gray">
          <a:xfrm>
            <a:off x="4680005" y="3658542"/>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09" name="Textfeld 1">
            <a:extLst>
              <a:ext uri="{FF2B5EF4-FFF2-40B4-BE49-F238E27FC236}">
                <a16:creationId xmlns:a16="http://schemas.microsoft.com/office/drawing/2014/main" id="{565A00DB-3C1F-0F5F-BCED-AEB792028C38}"/>
              </a:ext>
            </a:extLst>
          </p:cNvPr>
          <p:cNvSpPr txBox="1"/>
          <p:nvPr>
            <p:custDataLst>
              <p:tags r:id="rId42"/>
            </p:custDataLst>
          </p:nvPr>
        </p:nvSpPr>
        <p:spPr bwMode="gray">
          <a:xfrm>
            <a:off x="4680005" y="3883950"/>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３</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0" name="Textfeld 1">
            <a:extLst>
              <a:ext uri="{FF2B5EF4-FFF2-40B4-BE49-F238E27FC236}">
                <a16:creationId xmlns:a16="http://schemas.microsoft.com/office/drawing/2014/main" id="{4A708146-C645-AE3C-85EF-4374B18E099B}"/>
              </a:ext>
            </a:extLst>
          </p:cNvPr>
          <p:cNvSpPr txBox="1"/>
          <p:nvPr>
            <p:custDataLst>
              <p:tags r:id="rId43"/>
            </p:custDataLst>
          </p:nvPr>
        </p:nvSpPr>
        <p:spPr bwMode="gray">
          <a:xfrm>
            <a:off x="4680005" y="4109358"/>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３</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1" name="Textfeld 1">
            <a:extLst>
              <a:ext uri="{FF2B5EF4-FFF2-40B4-BE49-F238E27FC236}">
                <a16:creationId xmlns:a16="http://schemas.microsoft.com/office/drawing/2014/main" id="{FDCB787B-74A9-93C7-DB0C-72F3AD29A77C}"/>
              </a:ext>
            </a:extLst>
          </p:cNvPr>
          <p:cNvSpPr txBox="1"/>
          <p:nvPr>
            <p:custDataLst>
              <p:tags r:id="rId44"/>
            </p:custDataLst>
          </p:nvPr>
        </p:nvSpPr>
        <p:spPr bwMode="gray">
          <a:xfrm>
            <a:off x="4680005" y="2531502"/>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2" name="Textfeld 1">
            <a:extLst>
              <a:ext uri="{FF2B5EF4-FFF2-40B4-BE49-F238E27FC236}">
                <a16:creationId xmlns:a16="http://schemas.microsoft.com/office/drawing/2014/main" id="{A9467C72-0763-91D2-3F40-B561967508F8}"/>
              </a:ext>
            </a:extLst>
          </p:cNvPr>
          <p:cNvSpPr txBox="1"/>
          <p:nvPr>
            <p:custDataLst>
              <p:tags r:id="rId45"/>
            </p:custDataLst>
          </p:nvPr>
        </p:nvSpPr>
        <p:spPr bwMode="gray">
          <a:xfrm>
            <a:off x="4680005" y="2756910"/>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3" name="Textfeld 1">
            <a:extLst>
              <a:ext uri="{FF2B5EF4-FFF2-40B4-BE49-F238E27FC236}">
                <a16:creationId xmlns:a16="http://schemas.microsoft.com/office/drawing/2014/main" id="{F62157F0-CE4E-47F0-AE8F-3FECCA94E4D2}"/>
              </a:ext>
            </a:extLst>
          </p:cNvPr>
          <p:cNvSpPr txBox="1"/>
          <p:nvPr>
            <p:custDataLst>
              <p:tags r:id="rId46"/>
            </p:custDataLst>
          </p:nvPr>
        </p:nvSpPr>
        <p:spPr bwMode="gray">
          <a:xfrm>
            <a:off x="4680005" y="5010990"/>
            <a:ext cx="661644" cy="191616"/>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１点</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4" name="Textfeld 1">
            <a:extLst>
              <a:ext uri="{FF2B5EF4-FFF2-40B4-BE49-F238E27FC236}">
                <a16:creationId xmlns:a16="http://schemas.microsoft.com/office/drawing/2014/main" id="{89350CF1-D94B-C669-8E01-361B736BF04B}"/>
              </a:ext>
            </a:extLst>
          </p:cNvPr>
          <p:cNvSpPr txBox="1"/>
          <p:nvPr>
            <p:custDataLst>
              <p:tags r:id="rId47"/>
            </p:custDataLst>
          </p:nvPr>
        </p:nvSpPr>
        <p:spPr bwMode="gray">
          <a:xfrm>
            <a:off x="4680005" y="6146006"/>
            <a:ext cx="661644" cy="388533"/>
          </a:xfrm>
          <a:prstGeom prst="rect">
            <a:avLst/>
          </a:prstGeom>
          <a:solidFill>
            <a:srgbClr val="FFFFFF"/>
          </a:solidFill>
          <a:ln w="9525" cap="rnd">
            <a:noFill/>
            <a:prstDash val="solid"/>
          </a:ln>
          <a:effectLst/>
        </p:spPr>
        <p:txBody>
          <a:bodyPr vert="horz" wrap="square" lIns="0" tIns="0" rIns="36000" bIns="1800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22</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9" name="Group 18">
            <a:extLst>
              <a:ext uri="{FF2B5EF4-FFF2-40B4-BE49-F238E27FC236}">
                <a16:creationId xmlns:a16="http://schemas.microsoft.com/office/drawing/2014/main" id="{723859D0-08DE-DCF0-A7D9-7E072B54452F}"/>
              </a:ext>
            </a:extLst>
          </p:cNvPr>
          <p:cNvGrpSpPr/>
          <p:nvPr/>
        </p:nvGrpSpPr>
        <p:grpSpPr>
          <a:xfrm>
            <a:off x="4680005" y="882868"/>
            <a:ext cx="661644" cy="232195"/>
            <a:chOff x="5093701" y="908905"/>
            <a:chExt cx="562115" cy="206156"/>
          </a:xfrm>
        </p:grpSpPr>
        <p:sp>
          <p:nvSpPr>
            <p:cNvPr id="190" name="Textfeld 1">
              <a:extLst>
                <a:ext uri="{FF2B5EF4-FFF2-40B4-BE49-F238E27FC236}">
                  <a16:creationId xmlns:a16="http://schemas.microsoft.com/office/drawing/2014/main" id="{922943D3-C2E8-E1D7-1C4F-E69E0C43D81D}"/>
                </a:ext>
              </a:extLst>
            </p:cNvPr>
            <p:cNvSpPr txBox="1"/>
            <p:nvPr>
              <p:custDataLst>
                <p:tags r:id="rId135"/>
              </p:custDataLst>
            </p:nvPr>
          </p:nvSpPr>
          <p:spPr>
            <a:xfrm>
              <a:off x="5093701" y="908905"/>
              <a:ext cx="562115" cy="206155"/>
            </a:xfrm>
            <a:prstGeom prst="rect">
              <a:avLst/>
            </a:prstGeom>
            <a:noFill/>
            <a:ln w="9525" cap="rnd">
              <a:noFill/>
              <a:prstDash val="solid"/>
            </a:ln>
            <a:effectLst/>
            <a:extLst>
              <a:ext uri="{909E8E84-426E-40DD-AFC4-6F175D3DCCD1}">
                <a14:hiddenFill xmlns:a14="http://schemas.microsoft.com/office/drawing/2010/main">
                  <a:solidFill>
                    <a:srgbClr val="C9E7CA"/>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a:t>
              </a:r>
              <a:endParaRPr kumimoji="0" 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9" name="直線コネクタ 18">
              <a:extLst>
                <a:ext uri="{FF2B5EF4-FFF2-40B4-BE49-F238E27FC236}">
                  <a16:creationId xmlns:a16="http://schemas.microsoft.com/office/drawing/2014/main" id="{D124E9C1-EACE-F254-1B3F-631E2E14B2C6}"/>
                </a:ext>
              </a:extLst>
            </p:cNvPr>
            <p:cNvCxnSpPr>
              <a:cxnSpLocks/>
            </p:cNvCxnSpPr>
            <p:nvPr/>
          </p:nvCxnSpPr>
          <p:spPr>
            <a:xfrm>
              <a:off x="5093701" y="1115061"/>
              <a:ext cx="562115"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327" name="Group 326">
            <a:extLst>
              <a:ext uri="{FF2B5EF4-FFF2-40B4-BE49-F238E27FC236}">
                <a16:creationId xmlns:a16="http://schemas.microsoft.com/office/drawing/2014/main" id="{F9E5D5A6-F4F2-E21D-04F5-18975E7D624B}"/>
              </a:ext>
            </a:extLst>
          </p:cNvPr>
          <p:cNvGrpSpPr/>
          <p:nvPr/>
        </p:nvGrpSpPr>
        <p:grpSpPr>
          <a:xfrm>
            <a:off x="1441585" y="882868"/>
            <a:ext cx="502948" cy="5221370"/>
            <a:chOff x="1442017" y="882868"/>
            <a:chExt cx="502948" cy="5221370"/>
          </a:xfrm>
        </p:grpSpPr>
        <p:grpSp>
          <p:nvGrpSpPr>
            <p:cNvPr id="104" name="Group 4">
              <a:extLst>
                <a:ext uri="{FF2B5EF4-FFF2-40B4-BE49-F238E27FC236}">
                  <a16:creationId xmlns:a16="http://schemas.microsoft.com/office/drawing/2014/main" id="{40795AD3-EC51-3349-9FC4-CA973A8C4B74}"/>
                </a:ext>
              </a:extLst>
            </p:cNvPr>
            <p:cNvGrpSpPr/>
            <p:nvPr/>
          </p:nvGrpSpPr>
          <p:grpSpPr>
            <a:xfrm>
              <a:off x="1442017" y="882868"/>
              <a:ext cx="502948" cy="232195"/>
              <a:chOff x="631004" y="1823513"/>
              <a:chExt cx="1088068" cy="166199"/>
            </a:xfrm>
          </p:grpSpPr>
          <p:sp>
            <p:nvSpPr>
              <p:cNvPr id="127" name="Textfeld 1">
                <a:extLst>
                  <a:ext uri="{FF2B5EF4-FFF2-40B4-BE49-F238E27FC236}">
                    <a16:creationId xmlns:a16="http://schemas.microsoft.com/office/drawing/2014/main" id="{099A567E-899E-EAAE-71F2-679475E472B7}"/>
                  </a:ext>
                </a:extLst>
              </p:cNvPr>
              <p:cNvSpPr txBox="1"/>
              <p:nvPr>
                <p:custDataLst>
                  <p:tags r:id="rId134"/>
                </p:custDataLst>
              </p:nvPr>
            </p:nvSpPr>
            <p:spPr>
              <a:xfrm>
                <a:off x="631004" y="1823513"/>
                <a:ext cx="1088068" cy="166199"/>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設問</a:t>
                </a:r>
                <a:endParaRPr kumimoji="0" 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28" name="直線コネクタ 18">
                <a:extLst>
                  <a:ext uri="{FF2B5EF4-FFF2-40B4-BE49-F238E27FC236}">
                    <a16:creationId xmlns:a16="http://schemas.microsoft.com/office/drawing/2014/main" id="{A3B6B060-4857-B537-B981-C0D2B3ECAC58}"/>
                  </a:ext>
                </a:extLst>
              </p:cNvPr>
              <p:cNvCxnSpPr>
                <a:cxnSpLocks/>
              </p:cNvCxnSpPr>
              <p:nvPr/>
            </p:nvCxnSpPr>
            <p:spPr>
              <a:xfrm>
                <a:off x="631004" y="1989712"/>
                <a:ext cx="1088068"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06" name="Textfeld 1">
              <a:extLst>
                <a:ext uri="{FF2B5EF4-FFF2-40B4-BE49-F238E27FC236}">
                  <a16:creationId xmlns:a16="http://schemas.microsoft.com/office/drawing/2014/main" id="{C186D4EC-F845-F966-B521-1D0090F7AFE8}"/>
                </a:ext>
              </a:extLst>
            </p:cNvPr>
            <p:cNvSpPr txBox="1"/>
            <p:nvPr>
              <p:custDataLst>
                <p:tags r:id="rId112"/>
              </p:custDataLst>
            </p:nvPr>
          </p:nvSpPr>
          <p:spPr>
            <a:xfrm>
              <a:off x="1442017" y="1404462"/>
              <a:ext cx="502948" cy="191616"/>
            </a:xfrm>
            <a:prstGeom prst="rect">
              <a:avLst/>
            </a:prstGeom>
            <a:solidFill>
              <a:srgbClr val="9DBB53"/>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#02</a:t>
              </a:r>
            </a:p>
          </p:txBody>
        </p:sp>
        <p:sp>
          <p:nvSpPr>
            <p:cNvPr id="107" name="Textfeld 1">
              <a:extLst>
                <a:ext uri="{FF2B5EF4-FFF2-40B4-BE49-F238E27FC236}">
                  <a16:creationId xmlns:a16="http://schemas.microsoft.com/office/drawing/2014/main" id="{0FF9A57A-8FF1-E458-A9A5-3F3DCDA54E19}"/>
                </a:ext>
              </a:extLst>
            </p:cNvPr>
            <p:cNvSpPr txBox="1"/>
            <p:nvPr>
              <p:custDataLst>
                <p:tags r:id="rId113"/>
              </p:custDataLst>
            </p:nvPr>
          </p:nvSpPr>
          <p:spPr>
            <a:xfrm>
              <a:off x="1442017" y="1629870"/>
              <a:ext cx="502948" cy="191616"/>
            </a:xfrm>
            <a:prstGeom prst="rect">
              <a:avLst/>
            </a:prstGeom>
            <a:solidFill>
              <a:srgbClr val="9DBB53"/>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#03</a:t>
              </a:r>
            </a:p>
          </p:txBody>
        </p:sp>
        <p:sp>
          <p:nvSpPr>
            <p:cNvPr id="109" name="Textfeld 1">
              <a:extLst>
                <a:ext uri="{FF2B5EF4-FFF2-40B4-BE49-F238E27FC236}">
                  <a16:creationId xmlns:a16="http://schemas.microsoft.com/office/drawing/2014/main" id="{EAD9DCD3-7EA8-0D49-8C56-2D370B0EBF48}"/>
                </a:ext>
              </a:extLst>
            </p:cNvPr>
            <p:cNvSpPr txBox="1"/>
            <p:nvPr>
              <p:custDataLst>
                <p:tags r:id="rId114"/>
              </p:custDataLst>
            </p:nvPr>
          </p:nvSpPr>
          <p:spPr>
            <a:xfrm>
              <a:off x="1442017" y="2080686"/>
              <a:ext cx="502948" cy="191616"/>
            </a:xfrm>
            <a:prstGeom prst="rect">
              <a:avLst/>
            </a:prstGeom>
            <a:solidFill>
              <a:srgbClr val="7E64A4"/>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#05</a:t>
              </a:r>
            </a:p>
          </p:txBody>
        </p:sp>
        <p:sp>
          <p:nvSpPr>
            <p:cNvPr id="110" name="Textfeld 1">
              <a:extLst>
                <a:ext uri="{FF2B5EF4-FFF2-40B4-BE49-F238E27FC236}">
                  <a16:creationId xmlns:a16="http://schemas.microsoft.com/office/drawing/2014/main" id="{BA877FCA-D8E6-8722-FC31-861D56FCDDBF}"/>
                </a:ext>
              </a:extLst>
            </p:cNvPr>
            <p:cNvSpPr txBox="1"/>
            <p:nvPr>
              <p:custDataLst>
                <p:tags r:id="rId115"/>
              </p:custDataLst>
            </p:nvPr>
          </p:nvSpPr>
          <p:spPr>
            <a:xfrm>
              <a:off x="1442017" y="2306094"/>
              <a:ext cx="502948" cy="191616"/>
            </a:xfrm>
            <a:prstGeom prst="rect">
              <a:avLst/>
            </a:prstGeom>
            <a:solidFill>
              <a:srgbClr val="7E64A4"/>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#06</a:t>
              </a:r>
            </a:p>
          </p:txBody>
        </p:sp>
        <p:sp>
          <p:nvSpPr>
            <p:cNvPr id="111" name="Textfeld 1">
              <a:extLst>
                <a:ext uri="{FF2B5EF4-FFF2-40B4-BE49-F238E27FC236}">
                  <a16:creationId xmlns:a16="http://schemas.microsoft.com/office/drawing/2014/main" id="{F5323DA8-0365-4512-CAD6-299BAD69E01D}"/>
                </a:ext>
              </a:extLst>
            </p:cNvPr>
            <p:cNvSpPr txBox="1"/>
            <p:nvPr>
              <p:custDataLst>
                <p:tags r:id="rId116"/>
              </p:custDataLst>
            </p:nvPr>
          </p:nvSpPr>
          <p:spPr>
            <a:xfrm>
              <a:off x="1442017" y="2531502"/>
              <a:ext cx="502948" cy="191616"/>
            </a:xfrm>
            <a:prstGeom prst="rect">
              <a:avLst/>
            </a:prstGeom>
            <a:solidFill>
              <a:srgbClr val="7E64A4"/>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#07</a:t>
              </a:r>
            </a:p>
          </p:txBody>
        </p:sp>
        <p:sp>
          <p:nvSpPr>
            <p:cNvPr id="112" name="Textfeld 1">
              <a:extLst>
                <a:ext uri="{FF2B5EF4-FFF2-40B4-BE49-F238E27FC236}">
                  <a16:creationId xmlns:a16="http://schemas.microsoft.com/office/drawing/2014/main" id="{7CE0D380-4F4B-BEA7-FA6A-FA1183F59440}"/>
                </a:ext>
              </a:extLst>
            </p:cNvPr>
            <p:cNvSpPr txBox="1"/>
            <p:nvPr>
              <p:custDataLst>
                <p:tags r:id="rId117"/>
              </p:custDataLst>
            </p:nvPr>
          </p:nvSpPr>
          <p:spPr>
            <a:xfrm>
              <a:off x="1442017" y="2756910"/>
              <a:ext cx="502948" cy="191616"/>
            </a:xfrm>
            <a:prstGeom prst="rect">
              <a:avLst/>
            </a:prstGeom>
            <a:solidFill>
              <a:srgbClr val="7E64A4"/>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#08</a:t>
              </a:r>
            </a:p>
          </p:txBody>
        </p:sp>
        <p:sp>
          <p:nvSpPr>
            <p:cNvPr id="114" name="Textfeld 1">
              <a:extLst>
                <a:ext uri="{FF2B5EF4-FFF2-40B4-BE49-F238E27FC236}">
                  <a16:creationId xmlns:a16="http://schemas.microsoft.com/office/drawing/2014/main" id="{C2E08E6D-E0EF-9922-4521-C1EE07D71F21}"/>
                </a:ext>
              </a:extLst>
            </p:cNvPr>
            <p:cNvSpPr txBox="1"/>
            <p:nvPr>
              <p:custDataLst>
                <p:tags r:id="rId118"/>
              </p:custDataLst>
            </p:nvPr>
          </p:nvSpPr>
          <p:spPr>
            <a:xfrm>
              <a:off x="1442017" y="3207726"/>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#10</a:t>
              </a:r>
            </a:p>
          </p:txBody>
        </p:sp>
        <p:sp>
          <p:nvSpPr>
            <p:cNvPr id="115" name="Textfeld 1">
              <a:extLst>
                <a:ext uri="{FF2B5EF4-FFF2-40B4-BE49-F238E27FC236}">
                  <a16:creationId xmlns:a16="http://schemas.microsoft.com/office/drawing/2014/main" id="{E4967832-5BF0-ABFA-F6F8-DC07B6C09329}"/>
                </a:ext>
              </a:extLst>
            </p:cNvPr>
            <p:cNvSpPr txBox="1"/>
            <p:nvPr>
              <p:custDataLst>
                <p:tags r:id="rId119"/>
              </p:custDataLst>
            </p:nvPr>
          </p:nvSpPr>
          <p:spPr>
            <a:xfrm>
              <a:off x="1442017" y="3433134"/>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#11</a:t>
              </a:r>
            </a:p>
          </p:txBody>
        </p:sp>
        <p:sp>
          <p:nvSpPr>
            <p:cNvPr id="116" name="Textfeld 1">
              <a:extLst>
                <a:ext uri="{FF2B5EF4-FFF2-40B4-BE49-F238E27FC236}">
                  <a16:creationId xmlns:a16="http://schemas.microsoft.com/office/drawing/2014/main" id="{ED338D65-D938-C187-7633-6B9C60A356F0}"/>
                </a:ext>
              </a:extLst>
            </p:cNvPr>
            <p:cNvSpPr txBox="1"/>
            <p:nvPr>
              <p:custDataLst>
                <p:tags r:id="rId120"/>
              </p:custDataLst>
            </p:nvPr>
          </p:nvSpPr>
          <p:spPr>
            <a:xfrm>
              <a:off x="1442017" y="3658542"/>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#12</a:t>
              </a:r>
            </a:p>
          </p:txBody>
        </p:sp>
        <p:sp>
          <p:nvSpPr>
            <p:cNvPr id="117" name="Textfeld 1">
              <a:extLst>
                <a:ext uri="{FF2B5EF4-FFF2-40B4-BE49-F238E27FC236}">
                  <a16:creationId xmlns:a16="http://schemas.microsoft.com/office/drawing/2014/main" id="{BEE4EC34-F20A-6AFC-E1F3-3A905E8C8A99}"/>
                </a:ext>
              </a:extLst>
            </p:cNvPr>
            <p:cNvSpPr txBox="1"/>
            <p:nvPr>
              <p:custDataLst>
                <p:tags r:id="rId121"/>
              </p:custDataLst>
            </p:nvPr>
          </p:nvSpPr>
          <p:spPr>
            <a:xfrm>
              <a:off x="1442017" y="3883950"/>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#13</a:t>
              </a:r>
            </a:p>
          </p:txBody>
        </p:sp>
        <p:sp>
          <p:nvSpPr>
            <p:cNvPr id="118" name="Textfeld 1">
              <a:extLst>
                <a:ext uri="{FF2B5EF4-FFF2-40B4-BE49-F238E27FC236}">
                  <a16:creationId xmlns:a16="http://schemas.microsoft.com/office/drawing/2014/main" id="{9059EE4E-38A6-972C-FE3E-B2ACE167E375}"/>
                </a:ext>
              </a:extLst>
            </p:cNvPr>
            <p:cNvSpPr txBox="1"/>
            <p:nvPr>
              <p:custDataLst>
                <p:tags r:id="rId122"/>
              </p:custDataLst>
            </p:nvPr>
          </p:nvSpPr>
          <p:spPr>
            <a:xfrm>
              <a:off x="1442017" y="4109358"/>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#14</a:t>
              </a:r>
            </a:p>
          </p:txBody>
        </p:sp>
        <p:sp>
          <p:nvSpPr>
            <p:cNvPr id="120" name="Textfeld 1">
              <a:extLst>
                <a:ext uri="{FF2B5EF4-FFF2-40B4-BE49-F238E27FC236}">
                  <a16:creationId xmlns:a16="http://schemas.microsoft.com/office/drawing/2014/main" id="{B2EACE73-58D9-5746-207C-C85A96655C0B}"/>
                </a:ext>
              </a:extLst>
            </p:cNvPr>
            <p:cNvSpPr txBox="1"/>
            <p:nvPr>
              <p:custDataLst>
                <p:tags r:id="rId123"/>
              </p:custDataLst>
            </p:nvPr>
          </p:nvSpPr>
          <p:spPr>
            <a:xfrm>
              <a:off x="1442017" y="4560174"/>
              <a:ext cx="502948" cy="191616"/>
            </a:xfrm>
            <a:prstGeom prst="rect">
              <a:avLst/>
            </a:prstGeom>
            <a:solidFill>
              <a:srgbClr val="F0953D"/>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#16</a:t>
              </a:r>
            </a:p>
          </p:txBody>
        </p:sp>
        <p:sp>
          <p:nvSpPr>
            <p:cNvPr id="121" name="Textfeld 1">
              <a:extLst>
                <a:ext uri="{FF2B5EF4-FFF2-40B4-BE49-F238E27FC236}">
                  <a16:creationId xmlns:a16="http://schemas.microsoft.com/office/drawing/2014/main" id="{97D76B58-0710-6DA8-8D22-257542F2A44D}"/>
                </a:ext>
              </a:extLst>
            </p:cNvPr>
            <p:cNvSpPr txBox="1"/>
            <p:nvPr>
              <p:custDataLst>
                <p:tags r:id="rId124"/>
              </p:custDataLst>
            </p:nvPr>
          </p:nvSpPr>
          <p:spPr>
            <a:xfrm>
              <a:off x="1442017" y="4785582"/>
              <a:ext cx="502948" cy="191616"/>
            </a:xfrm>
            <a:prstGeom prst="rect">
              <a:avLst/>
            </a:prstGeom>
            <a:solidFill>
              <a:srgbClr val="F0953D"/>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#17</a:t>
              </a:r>
            </a:p>
          </p:txBody>
        </p:sp>
        <p:sp>
          <p:nvSpPr>
            <p:cNvPr id="122" name="Textfeld 1">
              <a:extLst>
                <a:ext uri="{FF2B5EF4-FFF2-40B4-BE49-F238E27FC236}">
                  <a16:creationId xmlns:a16="http://schemas.microsoft.com/office/drawing/2014/main" id="{68A095E5-5750-870D-F4C2-42B85F84885C}"/>
                </a:ext>
              </a:extLst>
            </p:cNvPr>
            <p:cNvSpPr txBox="1"/>
            <p:nvPr>
              <p:custDataLst>
                <p:tags r:id="rId125"/>
              </p:custDataLst>
            </p:nvPr>
          </p:nvSpPr>
          <p:spPr>
            <a:xfrm>
              <a:off x="1442017" y="5010990"/>
              <a:ext cx="502948" cy="191616"/>
            </a:xfrm>
            <a:prstGeom prst="rect">
              <a:avLst/>
            </a:prstGeom>
            <a:solidFill>
              <a:srgbClr val="F0953D"/>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#18</a:t>
              </a:r>
            </a:p>
          </p:txBody>
        </p:sp>
        <p:sp>
          <p:nvSpPr>
            <p:cNvPr id="124" name="Textfeld 1">
              <a:extLst>
                <a:ext uri="{FF2B5EF4-FFF2-40B4-BE49-F238E27FC236}">
                  <a16:creationId xmlns:a16="http://schemas.microsoft.com/office/drawing/2014/main" id="{7BD61CF3-E04E-4F90-8B1F-D66013BAF26D}"/>
                </a:ext>
              </a:extLst>
            </p:cNvPr>
            <p:cNvSpPr txBox="1"/>
            <p:nvPr>
              <p:custDataLst>
                <p:tags r:id="rId126"/>
              </p:custDataLst>
            </p:nvPr>
          </p:nvSpPr>
          <p:spPr>
            <a:xfrm>
              <a:off x="1442017" y="5461806"/>
              <a:ext cx="502948" cy="191616"/>
            </a:xfrm>
            <a:prstGeom prst="rect">
              <a:avLst/>
            </a:prstGeom>
            <a:solidFill>
              <a:srgbClr val="B94F4B"/>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#20</a:t>
              </a:r>
            </a:p>
          </p:txBody>
        </p:sp>
        <p:sp>
          <p:nvSpPr>
            <p:cNvPr id="125" name="Textfeld 1">
              <a:extLst>
                <a:ext uri="{FF2B5EF4-FFF2-40B4-BE49-F238E27FC236}">
                  <a16:creationId xmlns:a16="http://schemas.microsoft.com/office/drawing/2014/main" id="{281C9A50-EA27-CEE7-B473-8E364BF5259F}"/>
                </a:ext>
              </a:extLst>
            </p:cNvPr>
            <p:cNvSpPr txBox="1"/>
            <p:nvPr>
              <p:custDataLst>
                <p:tags r:id="rId127"/>
              </p:custDataLst>
            </p:nvPr>
          </p:nvSpPr>
          <p:spPr>
            <a:xfrm>
              <a:off x="1442017" y="5687214"/>
              <a:ext cx="502948" cy="191616"/>
            </a:xfrm>
            <a:prstGeom prst="rect">
              <a:avLst/>
            </a:prstGeom>
            <a:solidFill>
              <a:srgbClr val="B94F4B"/>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#21</a:t>
              </a:r>
            </a:p>
          </p:txBody>
        </p:sp>
        <p:sp>
          <p:nvSpPr>
            <p:cNvPr id="105" name="Textfeld 1">
              <a:extLst>
                <a:ext uri="{FF2B5EF4-FFF2-40B4-BE49-F238E27FC236}">
                  <a16:creationId xmlns:a16="http://schemas.microsoft.com/office/drawing/2014/main" id="{1DD8294E-EF39-EA64-13B6-4750470EA9EB}"/>
                </a:ext>
              </a:extLst>
            </p:cNvPr>
            <p:cNvSpPr txBox="1"/>
            <p:nvPr>
              <p:custDataLst>
                <p:tags r:id="rId128"/>
              </p:custDataLst>
            </p:nvPr>
          </p:nvSpPr>
          <p:spPr>
            <a:xfrm>
              <a:off x="1442017" y="1179054"/>
              <a:ext cx="502948" cy="191616"/>
            </a:xfrm>
            <a:prstGeom prst="rect">
              <a:avLst/>
            </a:prstGeom>
            <a:solidFill>
              <a:srgbClr val="9DBB53"/>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#01</a:t>
              </a:r>
            </a:p>
          </p:txBody>
        </p:sp>
        <p:sp>
          <p:nvSpPr>
            <p:cNvPr id="108" name="Textfeld 1">
              <a:extLst>
                <a:ext uri="{FF2B5EF4-FFF2-40B4-BE49-F238E27FC236}">
                  <a16:creationId xmlns:a16="http://schemas.microsoft.com/office/drawing/2014/main" id="{BF8B2A28-1768-4A5C-3D13-AFBA5F2BB6E4}"/>
                </a:ext>
              </a:extLst>
            </p:cNvPr>
            <p:cNvSpPr txBox="1"/>
            <p:nvPr>
              <p:custDataLst>
                <p:tags r:id="rId129"/>
              </p:custDataLst>
            </p:nvPr>
          </p:nvSpPr>
          <p:spPr>
            <a:xfrm>
              <a:off x="1442017" y="1855278"/>
              <a:ext cx="502948" cy="191616"/>
            </a:xfrm>
            <a:prstGeom prst="rect">
              <a:avLst/>
            </a:prstGeom>
            <a:solidFill>
              <a:srgbClr val="7E64A4"/>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#04</a:t>
              </a:r>
            </a:p>
          </p:txBody>
        </p:sp>
        <p:sp>
          <p:nvSpPr>
            <p:cNvPr id="113" name="Textfeld 1">
              <a:extLst>
                <a:ext uri="{FF2B5EF4-FFF2-40B4-BE49-F238E27FC236}">
                  <a16:creationId xmlns:a16="http://schemas.microsoft.com/office/drawing/2014/main" id="{28D92954-9D2A-8FFF-2C8B-8932CC0954E2}"/>
                </a:ext>
              </a:extLst>
            </p:cNvPr>
            <p:cNvSpPr txBox="1"/>
            <p:nvPr>
              <p:custDataLst>
                <p:tags r:id="rId130"/>
              </p:custDataLst>
            </p:nvPr>
          </p:nvSpPr>
          <p:spPr>
            <a:xfrm>
              <a:off x="1442017" y="2982318"/>
              <a:ext cx="502948" cy="191616"/>
            </a:xfrm>
            <a:prstGeom prst="rect">
              <a:avLst/>
            </a:prstGeom>
            <a:solidFill>
              <a:srgbClr val="5BACC7"/>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#09</a:t>
              </a:r>
            </a:p>
          </p:txBody>
        </p:sp>
        <p:sp>
          <p:nvSpPr>
            <p:cNvPr id="119" name="Textfeld 1">
              <a:extLst>
                <a:ext uri="{FF2B5EF4-FFF2-40B4-BE49-F238E27FC236}">
                  <a16:creationId xmlns:a16="http://schemas.microsoft.com/office/drawing/2014/main" id="{DF90BB06-C7BC-D37A-9E88-6055B76B0E03}"/>
                </a:ext>
              </a:extLst>
            </p:cNvPr>
            <p:cNvSpPr txBox="1"/>
            <p:nvPr>
              <p:custDataLst>
                <p:tags r:id="rId131"/>
              </p:custDataLst>
            </p:nvPr>
          </p:nvSpPr>
          <p:spPr>
            <a:xfrm>
              <a:off x="1442017" y="4334766"/>
              <a:ext cx="502948" cy="191616"/>
            </a:xfrm>
            <a:prstGeom prst="rect">
              <a:avLst/>
            </a:prstGeom>
            <a:solidFill>
              <a:srgbClr val="F0953D"/>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#15</a:t>
              </a:r>
            </a:p>
          </p:txBody>
        </p:sp>
        <p:sp>
          <p:nvSpPr>
            <p:cNvPr id="123" name="Textfeld 1">
              <a:extLst>
                <a:ext uri="{FF2B5EF4-FFF2-40B4-BE49-F238E27FC236}">
                  <a16:creationId xmlns:a16="http://schemas.microsoft.com/office/drawing/2014/main" id="{057FF66D-37B1-9285-8AB8-16A9BB808246}"/>
                </a:ext>
              </a:extLst>
            </p:cNvPr>
            <p:cNvSpPr txBox="1"/>
            <p:nvPr>
              <p:custDataLst>
                <p:tags r:id="rId132"/>
              </p:custDataLst>
            </p:nvPr>
          </p:nvSpPr>
          <p:spPr>
            <a:xfrm>
              <a:off x="1442017" y="5236398"/>
              <a:ext cx="502948" cy="191616"/>
            </a:xfrm>
            <a:prstGeom prst="rect">
              <a:avLst/>
            </a:prstGeom>
            <a:solidFill>
              <a:srgbClr val="B94F4B"/>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#19</a:t>
              </a:r>
            </a:p>
          </p:txBody>
        </p:sp>
        <p:sp>
          <p:nvSpPr>
            <p:cNvPr id="126" name="Textfeld 1">
              <a:extLst>
                <a:ext uri="{FF2B5EF4-FFF2-40B4-BE49-F238E27FC236}">
                  <a16:creationId xmlns:a16="http://schemas.microsoft.com/office/drawing/2014/main" id="{1E50761B-8F94-35F3-FC7C-76B66AA44BE1}"/>
                </a:ext>
              </a:extLst>
            </p:cNvPr>
            <p:cNvSpPr txBox="1"/>
            <p:nvPr>
              <p:custDataLst>
                <p:tags r:id="rId133"/>
              </p:custDataLst>
            </p:nvPr>
          </p:nvSpPr>
          <p:spPr>
            <a:xfrm>
              <a:off x="1442017" y="5912622"/>
              <a:ext cx="502948" cy="191616"/>
            </a:xfrm>
            <a:prstGeom prst="rect">
              <a:avLst/>
            </a:prstGeom>
            <a:solidFill>
              <a:srgbClr val="B94F4B"/>
            </a:solidFill>
            <a:ln w="9525" cap="rnd">
              <a:noFill/>
              <a:prstDash val="solid"/>
            </a:ln>
            <a:effectLst/>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#22</a:t>
              </a:r>
            </a:p>
          </p:txBody>
        </p:sp>
      </p:grpSp>
      <p:cxnSp>
        <p:nvCxnSpPr>
          <p:cNvPr id="86" name="直線コネクタ 155">
            <a:extLst>
              <a:ext uri="{FF2B5EF4-FFF2-40B4-BE49-F238E27FC236}">
                <a16:creationId xmlns:a16="http://schemas.microsoft.com/office/drawing/2014/main" id="{822C89BA-A45F-91CA-07C8-43EDFB150BB2}"/>
              </a:ext>
            </a:extLst>
          </p:cNvPr>
          <p:cNvCxnSpPr>
            <a:cxnSpLocks/>
          </p:cNvCxnSpPr>
          <p:nvPr/>
        </p:nvCxnSpPr>
        <p:spPr>
          <a:xfrm>
            <a:off x="566738" y="1838382"/>
            <a:ext cx="8670788"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コネクタ 156">
            <a:extLst>
              <a:ext uri="{FF2B5EF4-FFF2-40B4-BE49-F238E27FC236}">
                <a16:creationId xmlns:a16="http://schemas.microsoft.com/office/drawing/2014/main" id="{080813AA-9B29-9C49-2CFD-B07E68F1A958}"/>
              </a:ext>
            </a:extLst>
          </p:cNvPr>
          <p:cNvCxnSpPr>
            <a:cxnSpLocks/>
          </p:cNvCxnSpPr>
          <p:nvPr/>
        </p:nvCxnSpPr>
        <p:spPr>
          <a:xfrm>
            <a:off x="566738" y="2965422"/>
            <a:ext cx="8670788"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コネクタ 157">
            <a:extLst>
              <a:ext uri="{FF2B5EF4-FFF2-40B4-BE49-F238E27FC236}">
                <a16:creationId xmlns:a16="http://schemas.microsoft.com/office/drawing/2014/main" id="{159D3F1C-D93E-C267-9EE2-983822107CB3}"/>
              </a:ext>
            </a:extLst>
          </p:cNvPr>
          <p:cNvCxnSpPr>
            <a:cxnSpLocks/>
          </p:cNvCxnSpPr>
          <p:nvPr/>
        </p:nvCxnSpPr>
        <p:spPr>
          <a:xfrm>
            <a:off x="566738" y="4317870"/>
            <a:ext cx="8670788"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コネクタ 158">
            <a:extLst>
              <a:ext uri="{FF2B5EF4-FFF2-40B4-BE49-F238E27FC236}">
                <a16:creationId xmlns:a16="http://schemas.microsoft.com/office/drawing/2014/main" id="{B1354F50-36E1-E09E-B530-C8C570DEA6F2}"/>
              </a:ext>
            </a:extLst>
          </p:cNvPr>
          <p:cNvCxnSpPr>
            <a:cxnSpLocks/>
          </p:cNvCxnSpPr>
          <p:nvPr/>
        </p:nvCxnSpPr>
        <p:spPr>
          <a:xfrm>
            <a:off x="566738" y="5219502"/>
            <a:ext cx="8670788"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1" name="Group 270">
            <a:extLst>
              <a:ext uri="{FF2B5EF4-FFF2-40B4-BE49-F238E27FC236}">
                <a16:creationId xmlns:a16="http://schemas.microsoft.com/office/drawing/2014/main" id="{5C97C485-B7B6-C4A0-371A-71149AE3EE2B}"/>
              </a:ext>
            </a:extLst>
          </p:cNvPr>
          <p:cNvGrpSpPr/>
          <p:nvPr/>
        </p:nvGrpSpPr>
        <p:grpSpPr>
          <a:xfrm>
            <a:off x="1441585" y="1387566"/>
            <a:ext cx="4633421" cy="4508160"/>
            <a:chOff x="1414960" y="1387566"/>
            <a:chExt cx="4985532" cy="4508160"/>
          </a:xfrm>
        </p:grpSpPr>
        <p:cxnSp>
          <p:nvCxnSpPr>
            <p:cNvPr id="11" name="直線コネクタ 158">
              <a:extLst>
                <a:ext uri="{FF2B5EF4-FFF2-40B4-BE49-F238E27FC236}">
                  <a16:creationId xmlns:a16="http://schemas.microsoft.com/office/drawing/2014/main" id="{56E8255B-7D4B-284B-3DCE-50E09A4C34D7}"/>
                </a:ext>
              </a:extLst>
            </p:cNvPr>
            <p:cNvCxnSpPr>
              <a:cxnSpLocks/>
            </p:cNvCxnSpPr>
            <p:nvPr/>
          </p:nvCxnSpPr>
          <p:spPr>
            <a:xfrm>
              <a:off x="1414960" y="5444910"/>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コネクタ 158">
              <a:extLst>
                <a:ext uri="{FF2B5EF4-FFF2-40B4-BE49-F238E27FC236}">
                  <a16:creationId xmlns:a16="http://schemas.microsoft.com/office/drawing/2014/main" id="{321C2CCE-4B11-E4F4-F9E5-7BB24F39B4DE}"/>
                </a:ext>
              </a:extLst>
            </p:cNvPr>
            <p:cNvCxnSpPr>
              <a:cxnSpLocks/>
            </p:cNvCxnSpPr>
            <p:nvPr/>
          </p:nvCxnSpPr>
          <p:spPr>
            <a:xfrm>
              <a:off x="1414960" y="5670318"/>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58">
              <a:extLst>
                <a:ext uri="{FF2B5EF4-FFF2-40B4-BE49-F238E27FC236}">
                  <a16:creationId xmlns:a16="http://schemas.microsoft.com/office/drawing/2014/main" id="{C5D30E2D-798E-6ABC-570B-353338445461}"/>
                </a:ext>
              </a:extLst>
            </p:cNvPr>
            <p:cNvCxnSpPr>
              <a:cxnSpLocks/>
            </p:cNvCxnSpPr>
            <p:nvPr/>
          </p:nvCxnSpPr>
          <p:spPr>
            <a:xfrm>
              <a:off x="1414960" y="5895726"/>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55">
              <a:extLst>
                <a:ext uri="{FF2B5EF4-FFF2-40B4-BE49-F238E27FC236}">
                  <a16:creationId xmlns:a16="http://schemas.microsoft.com/office/drawing/2014/main" id="{D700BC83-4583-9AF1-9296-118A7DD27FC3}"/>
                </a:ext>
              </a:extLst>
            </p:cNvPr>
            <p:cNvCxnSpPr>
              <a:cxnSpLocks/>
            </p:cNvCxnSpPr>
            <p:nvPr/>
          </p:nvCxnSpPr>
          <p:spPr>
            <a:xfrm>
              <a:off x="1414961" y="2063790"/>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コネクタ 156">
              <a:extLst>
                <a:ext uri="{FF2B5EF4-FFF2-40B4-BE49-F238E27FC236}">
                  <a16:creationId xmlns:a16="http://schemas.microsoft.com/office/drawing/2014/main" id="{68229FE6-8180-475E-DC59-632C1ACDEFF1}"/>
                </a:ext>
              </a:extLst>
            </p:cNvPr>
            <p:cNvCxnSpPr>
              <a:cxnSpLocks/>
            </p:cNvCxnSpPr>
            <p:nvPr/>
          </p:nvCxnSpPr>
          <p:spPr>
            <a:xfrm>
              <a:off x="1414960" y="3190830"/>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57">
              <a:extLst>
                <a:ext uri="{FF2B5EF4-FFF2-40B4-BE49-F238E27FC236}">
                  <a16:creationId xmlns:a16="http://schemas.microsoft.com/office/drawing/2014/main" id="{80729AB3-4471-3B43-ED07-222E31DDCDF4}"/>
                </a:ext>
              </a:extLst>
            </p:cNvPr>
            <p:cNvCxnSpPr>
              <a:cxnSpLocks/>
            </p:cNvCxnSpPr>
            <p:nvPr/>
          </p:nvCxnSpPr>
          <p:spPr>
            <a:xfrm>
              <a:off x="1414960" y="4543278"/>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155">
              <a:extLst>
                <a:ext uri="{FF2B5EF4-FFF2-40B4-BE49-F238E27FC236}">
                  <a16:creationId xmlns:a16="http://schemas.microsoft.com/office/drawing/2014/main" id="{ABE5F3BE-4F20-3A82-F9D5-A948D23FAA1A}"/>
                </a:ext>
              </a:extLst>
            </p:cNvPr>
            <p:cNvCxnSpPr>
              <a:cxnSpLocks/>
            </p:cNvCxnSpPr>
            <p:nvPr/>
          </p:nvCxnSpPr>
          <p:spPr>
            <a:xfrm>
              <a:off x="1414961" y="2289198"/>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156">
              <a:extLst>
                <a:ext uri="{FF2B5EF4-FFF2-40B4-BE49-F238E27FC236}">
                  <a16:creationId xmlns:a16="http://schemas.microsoft.com/office/drawing/2014/main" id="{8DEFFBE9-ED5A-2250-52B3-28E5F55C8AC9}"/>
                </a:ext>
              </a:extLst>
            </p:cNvPr>
            <p:cNvCxnSpPr>
              <a:cxnSpLocks/>
            </p:cNvCxnSpPr>
            <p:nvPr/>
          </p:nvCxnSpPr>
          <p:spPr>
            <a:xfrm>
              <a:off x="1414960" y="3416238"/>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157">
              <a:extLst>
                <a:ext uri="{FF2B5EF4-FFF2-40B4-BE49-F238E27FC236}">
                  <a16:creationId xmlns:a16="http://schemas.microsoft.com/office/drawing/2014/main" id="{AF80A586-469A-879A-03F6-7B2A12BB7977}"/>
                </a:ext>
              </a:extLst>
            </p:cNvPr>
            <p:cNvCxnSpPr>
              <a:cxnSpLocks/>
            </p:cNvCxnSpPr>
            <p:nvPr/>
          </p:nvCxnSpPr>
          <p:spPr>
            <a:xfrm>
              <a:off x="1414960" y="4768686"/>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155">
              <a:extLst>
                <a:ext uri="{FF2B5EF4-FFF2-40B4-BE49-F238E27FC236}">
                  <a16:creationId xmlns:a16="http://schemas.microsoft.com/office/drawing/2014/main" id="{B7704032-7CED-5A22-3677-C90C0508ECF4}"/>
                </a:ext>
              </a:extLst>
            </p:cNvPr>
            <p:cNvCxnSpPr>
              <a:cxnSpLocks/>
            </p:cNvCxnSpPr>
            <p:nvPr/>
          </p:nvCxnSpPr>
          <p:spPr>
            <a:xfrm>
              <a:off x="1414961" y="2514606"/>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156">
              <a:extLst>
                <a:ext uri="{FF2B5EF4-FFF2-40B4-BE49-F238E27FC236}">
                  <a16:creationId xmlns:a16="http://schemas.microsoft.com/office/drawing/2014/main" id="{0F9B683B-B2A7-02BF-A2E3-3288A922B187}"/>
                </a:ext>
              </a:extLst>
            </p:cNvPr>
            <p:cNvCxnSpPr>
              <a:cxnSpLocks/>
            </p:cNvCxnSpPr>
            <p:nvPr/>
          </p:nvCxnSpPr>
          <p:spPr>
            <a:xfrm>
              <a:off x="1414960" y="3641646"/>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線コネクタ 157">
              <a:extLst>
                <a:ext uri="{FF2B5EF4-FFF2-40B4-BE49-F238E27FC236}">
                  <a16:creationId xmlns:a16="http://schemas.microsoft.com/office/drawing/2014/main" id="{D93CA0AD-4D97-7022-921D-1E314319A011}"/>
                </a:ext>
              </a:extLst>
            </p:cNvPr>
            <p:cNvCxnSpPr>
              <a:cxnSpLocks/>
            </p:cNvCxnSpPr>
            <p:nvPr/>
          </p:nvCxnSpPr>
          <p:spPr>
            <a:xfrm>
              <a:off x="1414960" y="4994094"/>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155">
              <a:extLst>
                <a:ext uri="{FF2B5EF4-FFF2-40B4-BE49-F238E27FC236}">
                  <a16:creationId xmlns:a16="http://schemas.microsoft.com/office/drawing/2014/main" id="{55AA1A03-435F-9890-CE9D-494AA86CF8FA}"/>
                </a:ext>
              </a:extLst>
            </p:cNvPr>
            <p:cNvCxnSpPr>
              <a:cxnSpLocks/>
            </p:cNvCxnSpPr>
            <p:nvPr/>
          </p:nvCxnSpPr>
          <p:spPr>
            <a:xfrm>
              <a:off x="1414961" y="2740014"/>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156">
              <a:extLst>
                <a:ext uri="{FF2B5EF4-FFF2-40B4-BE49-F238E27FC236}">
                  <a16:creationId xmlns:a16="http://schemas.microsoft.com/office/drawing/2014/main" id="{70C5B9AD-84B8-79BE-5A74-923D7292DA73}"/>
                </a:ext>
              </a:extLst>
            </p:cNvPr>
            <p:cNvCxnSpPr>
              <a:cxnSpLocks/>
            </p:cNvCxnSpPr>
            <p:nvPr/>
          </p:nvCxnSpPr>
          <p:spPr>
            <a:xfrm>
              <a:off x="1414960" y="3867054"/>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156">
              <a:extLst>
                <a:ext uri="{FF2B5EF4-FFF2-40B4-BE49-F238E27FC236}">
                  <a16:creationId xmlns:a16="http://schemas.microsoft.com/office/drawing/2014/main" id="{8ACD0316-D1F0-32AD-D505-944A1F655005}"/>
                </a:ext>
              </a:extLst>
            </p:cNvPr>
            <p:cNvCxnSpPr>
              <a:cxnSpLocks/>
            </p:cNvCxnSpPr>
            <p:nvPr/>
          </p:nvCxnSpPr>
          <p:spPr>
            <a:xfrm>
              <a:off x="1414960" y="4092462"/>
              <a:ext cx="4985532"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コネクタ 156">
              <a:extLst>
                <a:ext uri="{FF2B5EF4-FFF2-40B4-BE49-F238E27FC236}">
                  <a16:creationId xmlns:a16="http://schemas.microsoft.com/office/drawing/2014/main" id="{C1FA361E-D23B-878F-F035-44BF10DBA8FA}"/>
                </a:ext>
              </a:extLst>
            </p:cNvPr>
            <p:cNvCxnSpPr>
              <a:cxnSpLocks/>
            </p:cNvCxnSpPr>
            <p:nvPr/>
          </p:nvCxnSpPr>
          <p:spPr>
            <a:xfrm>
              <a:off x="1414961" y="1387566"/>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156">
              <a:extLst>
                <a:ext uri="{FF2B5EF4-FFF2-40B4-BE49-F238E27FC236}">
                  <a16:creationId xmlns:a16="http://schemas.microsoft.com/office/drawing/2014/main" id="{09047F15-260B-B286-E592-AAC0B31F55BF}"/>
                </a:ext>
              </a:extLst>
            </p:cNvPr>
            <p:cNvCxnSpPr>
              <a:cxnSpLocks/>
            </p:cNvCxnSpPr>
            <p:nvPr/>
          </p:nvCxnSpPr>
          <p:spPr>
            <a:xfrm>
              <a:off x="1414961" y="1612974"/>
              <a:ext cx="4985531" cy="0"/>
            </a:xfrm>
            <a:prstGeom prst="line">
              <a:avLst/>
            </a:prstGeom>
            <a:ln w="9525" cap="rnd" cmpd="sng" algn="ctr">
              <a:solidFill>
                <a:srgbClr val="9A9A9A"/>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0" name="Textfeld 1">
            <a:extLst>
              <a:ext uri="{FF2B5EF4-FFF2-40B4-BE49-F238E27FC236}">
                <a16:creationId xmlns:a16="http://schemas.microsoft.com/office/drawing/2014/main" id="{44293E72-5C4E-5BB2-1A6B-F9CBA8BF23AF}"/>
              </a:ext>
            </a:extLst>
          </p:cNvPr>
          <p:cNvSpPr txBox="1"/>
          <p:nvPr>
            <p:custDataLst>
              <p:tags r:id="rId48"/>
            </p:custDataLst>
          </p:nvPr>
        </p:nvSpPr>
        <p:spPr>
          <a:xfrm>
            <a:off x="566738" y="1179054"/>
            <a:ext cx="804862" cy="642432"/>
          </a:xfrm>
          <a:prstGeom prst="rect">
            <a:avLst/>
          </a:prstGeom>
          <a:solidFill>
            <a:srgbClr val="9DBB5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1" name="Textfeld 1">
            <a:extLst>
              <a:ext uri="{FF2B5EF4-FFF2-40B4-BE49-F238E27FC236}">
                <a16:creationId xmlns:a16="http://schemas.microsoft.com/office/drawing/2014/main" id="{0107B001-BB93-23B7-9203-279DAAAFAFED}"/>
              </a:ext>
            </a:extLst>
          </p:cNvPr>
          <p:cNvSpPr txBox="1"/>
          <p:nvPr>
            <p:custDataLst>
              <p:tags r:id="rId49"/>
            </p:custDataLst>
          </p:nvPr>
        </p:nvSpPr>
        <p:spPr>
          <a:xfrm>
            <a:off x="566738" y="1855278"/>
            <a:ext cx="804862" cy="1093248"/>
          </a:xfrm>
          <a:prstGeom prst="rect">
            <a:avLst/>
          </a:prstGeom>
          <a:solidFill>
            <a:srgbClr val="7E64A4"/>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2" name="Textfeld 1">
            <a:extLst>
              <a:ext uri="{FF2B5EF4-FFF2-40B4-BE49-F238E27FC236}">
                <a16:creationId xmlns:a16="http://schemas.microsoft.com/office/drawing/2014/main" id="{FC15A00B-66B9-01F1-C218-865F14E1BC65}"/>
              </a:ext>
            </a:extLst>
          </p:cNvPr>
          <p:cNvSpPr txBox="1"/>
          <p:nvPr>
            <p:custDataLst>
              <p:tags r:id="rId50"/>
            </p:custDataLst>
          </p:nvPr>
        </p:nvSpPr>
        <p:spPr>
          <a:xfrm>
            <a:off x="566738" y="2982318"/>
            <a:ext cx="804862" cy="1318656"/>
          </a:xfrm>
          <a:prstGeom prst="rect">
            <a:avLst/>
          </a:prstGeom>
          <a:solidFill>
            <a:srgbClr val="5BACC7"/>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a:t>
            </a:r>
            <a:br>
              <a:rPr kumimoji="1" lang="en-US" altLang="ja-JP"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社会との</a:t>
            </a:r>
            <a:br>
              <a:rPr kumimoji="1" lang="en-US" altLang="ja-JP"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コラボ</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3" name="Textfeld 1">
            <a:extLst>
              <a:ext uri="{FF2B5EF4-FFF2-40B4-BE49-F238E27FC236}">
                <a16:creationId xmlns:a16="http://schemas.microsoft.com/office/drawing/2014/main" id="{3CCF465D-2BC7-9DDD-F554-308331A88E7A}"/>
              </a:ext>
            </a:extLst>
          </p:cNvPr>
          <p:cNvSpPr txBox="1"/>
          <p:nvPr>
            <p:custDataLst>
              <p:tags r:id="rId51"/>
            </p:custDataLst>
          </p:nvPr>
        </p:nvSpPr>
        <p:spPr>
          <a:xfrm>
            <a:off x="566738" y="4334766"/>
            <a:ext cx="804862" cy="867840"/>
          </a:xfrm>
          <a:prstGeom prst="rect">
            <a:avLst/>
          </a:prstGeom>
          <a:solidFill>
            <a:srgbClr val="F0953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solidFill>
                  <a:srgbClr val="FFFFFF"/>
                </a:solidFill>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作成編集</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4" name="Textfeld 1">
            <a:extLst>
              <a:ext uri="{FF2B5EF4-FFF2-40B4-BE49-F238E27FC236}">
                <a16:creationId xmlns:a16="http://schemas.microsoft.com/office/drawing/2014/main" id="{B94EFC71-C06F-D277-5C3C-B8780DF38C8F}"/>
              </a:ext>
            </a:extLst>
          </p:cNvPr>
          <p:cNvSpPr txBox="1"/>
          <p:nvPr>
            <p:custDataLst>
              <p:tags r:id="rId52"/>
            </p:custDataLst>
          </p:nvPr>
        </p:nvSpPr>
        <p:spPr>
          <a:xfrm>
            <a:off x="566738" y="5236397"/>
            <a:ext cx="804862" cy="867841"/>
          </a:xfrm>
          <a:prstGeom prst="rect">
            <a:avLst/>
          </a:prstGeom>
          <a:solidFill>
            <a:srgbClr val="B94F4B"/>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defPPr>
              <a:defRPr lang="en-US"/>
            </a:defPPr>
            <a:lvl1pPr>
              <a:defRPr kumimoji="1" sz="1400">
                <a:latin typeface="Trebuchet MS" panose="020B0603020202020204" pitchFamily="34" charset="0"/>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活用</a:t>
            </a:r>
            <a:endParaRPr kumimoji="1" lang="en-US"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5" name="楕円 15">
            <a:extLst>
              <a:ext uri="{FF2B5EF4-FFF2-40B4-BE49-F238E27FC236}">
                <a16:creationId xmlns:a16="http://schemas.microsoft.com/office/drawing/2014/main" id="{DA5CE605-4EC2-E7A4-2B1E-01FFCADB6E54}"/>
              </a:ext>
            </a:extLst>
          </p:cNvPr>
          <p:cNvSpPr/>
          <p:nvPr/>
        </p:nvSpPr>
        <p:spPr bwMode="gray">
          <a:xfrm>
            <a:off x="526257" y="1152860"/>
            <a:ext cx="204903" cy="204903"/>
          </a:xfrm>
          <a:prstGeom prst="ellipse">
            <a:avLst/>
          </a:prstGeom>
          <a:solidFill>
            <a:srgbClr val="9DBB53"/>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a:t>
            </a:r>
            <a:endParaRPr kumimoji="0" 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6" name="楕円 20">
            <a:extLst>
              <a:ext uri="{FF2B5EF4-FFF2-40B4-BE49-F238E27FC236}">
                <a16:creationId xmlns:a16="http://schemas.microsoft.com/office/drawing/2014/main" id="{E3802291-F830-8B5D-6207-BD6ED24C51D3}"/>
              </a:ext>
            </a:extLst>
          </p:cNvPr>
          <p:cNvSpPr/>
          <p:nvPr/>
        </p:nvSpPr>
        <p:spPr bwMode="gray">
          <a:xfrm>
            <a:off x="526257" y="1829084"/>
            <a:ext cx="204903" cy="204903"/>
          </a:xfrm>
          <a:prstGeom prst="ellipse">
            <a:avLst/>
          </a:prstGeom>
          <a:solidFill>
            <a:srgbClr val="7E64A4"/>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137" name="楕円 24">
            <a:extLst>
              <a:ext uri="{FF2B5EF4-FFF2-40B4-BE49-F238E27FC236}">
                <a16:creationId xmlns:a16="http://schemas.microsoft.com/office/drawing/2014/main" id="{55951993-96B8-CDAE-D85F-19D3D08C79C4}"/>
              </a:ext>
            </a:extLst>
          </p:cNvPr>
          <p:cNvSpPr/>
          <p:nvPr/>
        </p:nvSpPr>
        <p:spPr bwMode="gray">
          <a:xfrm>
            <a:off x="526257" y="2956124"/>
            <a:ext cx="204903" cy="204903"/>
          </a:xfrm>
          <a:prstGeom prst="ellipse">
            <a:avLst/>
          </a:prstGeom>
          <a:solidFill>
            <a:srgbClr val="5BACC7"/>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138" name="楕円 28">
            <a:extLst>
              <a:ext uri="{FF2B5EF4-FFF2-40B4-BE49-F238E27FC236}">
                <a16:creationId xmlns:a16="http://schemas.microsoft.com/office/drawing/2014/main" id="{11A32493-4FBC-C924-3B52-8ADC9E1D434D}"/>
              </a:ext>
            </a:extLst>
          </p:cNvPr>
          <p:cNvSpPr/>
          <p:nvPr/>
        </p:nvSpPr>
        <p:spPr bwMode="gray">
          <a:xfrm>
            <a:off x="526257" y="4308572"/>
            <a:ext cx="204903" cy="204903"/>
          </a:xfrm>
          <a:prstGeom prst="ellipse">
            <a:avLst/>
          </a:prstGeom>
          <a:solidFill>
            <a:srgbClr val="F0953D"/>
          </a:solidFill>
          <a:ln w="9525" cap="flat" cmpd="sng" algn="ctr">
            <a:solidFill>
              <a:srgbClr val="FFF0CD"/>
            </a:solidFill>
            <a:prstDash val="solid"/>
            <a:round/>
            <a:headEnd type="none" w="med" len="med"/>
            <a:tailEnd type="none" w="med" len="med"/>
          </a:ln>
        </p:spPr>
        <p:txBody>
          <a:bodyPr vert="horz" wrap="square" lIns="0" tIns="0" rIns="0" bIns="18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sp>
        <p:nvSpPr>
          <p:cNvPr id="139" name="楕円 32">
            <a:extLst>
              <a:ext uri="{FF2B5EF4-FFF2-40B4-BE49-F238E27FC236}">
                <a16:creationId xmlns:a16="http://schemas.microsoft.com/office/drawing/2014/main" id="{E82BDBA5-10F1-4C42-D5DD-D83660ACAB1B}"/>
              </a:ext>
            </a:extLst>
          </p:cNvPr>
          <p:cNvSpPr/>
          <p:nvPr/>
        </p:nvSpPr>
        <p:spPr bwMode="gray">
          <a:xfrm>
            <a:off x="526257" y="5210203"/>
            <a:ext cx="204903" cy="204903"/>
          </a:xfrm>
          <a:prstGeom prst="ellipse">
            <a:avLst/>
          </a:prstGeom>
          <a:solidFill>
            <a:srgbClr val="B94F4B"/>
          </a:solidFill>
          <a:ln w="9525" cap="flat" cmpd="sng" algn="ctr">
            <a:solidFill>
              <a:srgbClr val="FFF0CD"/>
            </a:solidFill>
            <a:prstDash val="solid"/>
            <a:round/>
            <a:headEnd type="none" w="med" len="med"/>
            <a:tailEnd type="none" w="med" len="med"/>
          </a:ln>
        </p:spPr>
        <p:txBody>
          <a:bodyPr vert="horz" wrap="square" lIns="0" tIns="0" rIns="0" bIns="3600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cxnSp>
        <p:nvCxnSpPr>
          <p:cNvPr id="184" name="直線コネクタ 158">
            <a:extLst>
              <a:ext uri="{FF2B5EF4-FFF2-40B4-BE49-F238E27FC236}">
                <a16:creationId xmlns:a16="http://schemas.microsoft.com/office/drawing/2014/main" id="{1F5FE426-942B-5ECE-3F95-A85AAFA1BD8C}"/>
              </a:ext>
            </a:extLst>
          </p:cNvPr>
          <p:cNvCxnSpPr>
            <a:cxnSpLocks/>
          </p:cNvCxnSpPr>
          <p:nvPr/>
        </p:nvCxnSpPr>
        <p:spPr>
          <a:xfrm>
            <a:off x="566738" y="6125122"/>
            <a:ext cx="8670788" cy="0"/>
          </a:xfrm>
          <a:prstGeom prst="line">
            <a:avLst/>
          </a:prstGeom>
          <a:ln w="95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8EBED2E-A32B-95F0-C5D6-3520D39450B7}"/>
              </a:ext>
            </a:extLst>
          </p:cNvPr>
          <p:cNvGrpSpPr/>
          <p:nvPr/>
        </p:nvGrpSpPr>
        <p:grpSpPr>
          <a:xfrm>
            <a:off x="2014518" y="882868"/>
            <a:ext cx="2595502" cy="232195"/>
            <a:chOff x="2217764" y="898194"/>
            <a:chExt cx="2757436" cy="216867"/>
          </a:xfrm>
        </p:grpSpPr>
        <p:sp>
          <p:nvSpPr>
            <p:cNvPr id="90" name="Textfeld 1">
              <a:extLst>
                <a:ext uri="{FF2B5EF4-FFF2-40B4-BE49-F238E27FC236}">
                  <a16:creationId xmlns:a16="http://schemas.microsoft.com/office/drawing/2014/main" id="{7C3D35F6-AFBF-0F64-8B2D-BD4BF8F2507D}"/>
                </a:ext>
              </a:extLst>
            </p:cNvPr>
            <p:cNvSpPr txBox="1"/>
            <p:nvPr>
              <p:custDataLst>
                <p:tags r:id="rId111"/>
              </p:custDataLst>
            </p:nvPr>
          </p:nvSpPr>
          <p:spPr>
            <a:xfrm>
              <a:off x="2217764" y="898194"/>
              <a:ext cx="2757436" cy="21686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〇をつけた選択肢</a:t>
              </a:r>
              <a:endParaRPr kumimoji="0" 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91" name="直線コネクタ 18">
              <a:extLst>
                <a:ext uri="{FF2B5EF4-FFF2-40B4-BE49-F238E27FC236}">
                  <a16:creationId xmlns:a16="http://schemas.microsoft.com/office/drawing/2014/main" id="{5B37ACAB-873C-34C5-065A-2FD6B103080B}"/>
                </a:ext>
              </a:extLst>
            </p:cNvPr>
            <p:cNvCxnSpPr>
              <a:cxnSpLocks/>
            </p:cNvCxnSpPr>
            <p:nvPr/>
          </p:nvCxnSpPr>
          <p:spPr>
            <a:xfrm>
              <a:off x="2217764" y="1115061"/>
              <a:ext cx="2757436"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46" name="Textfeld 1">
            <a:extLst>
              <a:ext uri="{FF2B5EF4-FFF2-40B4-BE49-F238E27FC236}">
                <a16:creationId xmlns:a16="http://schemas.microsoft.com/office/drawing/2014/main" id="{DE9E948C-AF18-214B-6615-26CC48006E86}"/>
              </a:ext>
            </a:extLst>
          </p:cNvPr>
          <p:cNvSpPr txBox="1"/>
          <p:nvPr>
            <p:custDataLst>
              <p:tags r:id="rId53"/>
            </p:custDataLst>
          </p:nvPr>
        </p:nvSpPr>
        <p:spPr>
          <a:xfrm>
            <a:off x="2014518" y="1179054"/>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0" name="Textfeld 1">
            <a:extLst>
              <a:ext uri="{FF2B5EF4-FFF2-40B4-BE49-F238E27FC236}">
                <a16:creationId xmlns:a16="http://schemas.microsoft.com/office/drawing/2014/main" id="{EC7C4476-3896-50F7-A48E-91203348A5D6}"/>
              </a:ext>
            </a:extLst>
          </p:cNvPr>
          <p:cNvSpPr txBox="1"/>
          <p:nvPr>
            <p:custDataLst>
              <p:tags r:id="rId54"/>
            </p:custDataLst>
          </p:nvPr>
        </p:nvSpPr>
        <p:spPr>
          <a:xfrm>
            <a:off x="2014518" y="1404462"/>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どちらかというと当てはまる</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1" name="Textfeld 1">
            <a:extLst>
              <a:ext uri="{FF2B5EF4-FFF2-40B4-BE49-F238E27FC236}">
                <a16:creationId xmlns:a16="http://schemas.microsoft.com/office/drawing/2014/main" id="{B34D9E5D-DFCA-8CFA-CED9-F6674D4026A8}"/>
              </a:ext>
            </a:extLst>
          </p:cNvPr>
          <p:cNvSpPr txBox="1"/>
          <p:nvPr>
            <p:custDataLst>
              <p:tags r:id="rId55"/>
            </p:custDataLst>
          </p:nvPr>
        </p:nvSpPr>
        <p:spPr>
          <a:xfrm>
            <a:off x="2014518" y="1629870"/>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2" name="Textfeld 1">
            <a:extLst>
              <a:ext uri="{FF2B5EF4-FFF2-40B4-BE49-F238E27FC236}">
                <a16:creationId xmlns:a16="http://schemas.microsoft.com/office/drawing/2014/main" id="{1957CE78-98A5-9894-A54D-7165B28D6590}"/>
              </a:ext>
            </a:extLst>
          </p:cNvPr>
          <p:cNvSpPr txBox="1"/>
          <p:nvPr>
            <p:custDataLst>
              <p:tags r:id="rId56"/>
            </p:custDataLst>
          </p:nvPr>
        </p:nvSpPr>
        <p:spPr>
          <a:xfrm>
            <a:off x="2014518" y="1855278"/>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3" name="Textfeld 1">
            <a:extLst>
              <a:ext uri="{FF2B5EF4-FFF2-40B4-BE49-F238E27FC236}">
                <a16:creationId xmlns:a16="http://schemas.microsoft.com/office/drawing/2014/main" id="{39FC0050-875B-8F6B-4642-4759E124B89D}"/>
              </a:ext>
            </a:extLst>
          </p:cNvPr>
          <p:cNvSpPr txBox="1"/>
          <p:nvPr>
            <p:custDataLst>
              <p:tags r:id="rId57"/>
            </p:custDataLst>
          </p:nvPr>
        </p:nvSpPr>
        <p:spPr>
          <a:xfrm>
            <a:off x="2014518" y="2080686"/>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4" name="Textfeld 1">
            <a:extLst>
              <a:ext uri="{FF2B5EF4-FFF2-40B4-BE49-F238E27FC236}">
                <a16:creationId xmlns:a16="http://schemas.microsoft.com/office/drawing/2014/main" id="{BAC599B4-662F-0521-58F5-ECB4B235C7BA}"/>
              </a:ext>
            </a:extLst>
          </p:cNvPr>
          <p:cNvSpPr txBox="1"/>
          <p:nvPr>
            <p:custDataLst>
              <p:tags r:id="rId58"/>
            </p:custDataLst>
          </p:nvPr>
        </p:nvSpPr>
        <p:spPr>
          <a:xfrm>
            <a:off x="2014518" y="2306094"/>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5" name="Textfeld 1">
            <a:extLst>
              <a:ext uri="{FF2B5EF4-FFF2-40B4-BE49-F238E27FC236}">
                <a16:creationId xmlns:a16="http://schemas.microsoft.com/office/drawing/2014/main" id="{15F90053-9848-FCEE-6D52-27619D6FA02F}"/>
              </a:ext>
            </a:extLst>
          </p:cNvPr>
          <p:cNvSpPr txBox="1"/>
          <p:nvPr>
            <p:custDataLst>
              <p:tags r:id="rId59"/>
            </p:custDataLst>
          </p:nvPr>
        </p:nvSpPr>
        <p:spPr>
          <a:xfrm>
            <a:off x="2014518" y="2531502"/>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6" name="Textfeld 1">
            <a:extLst>
              <a:ext uri="{FF2B5EF4-FFF2-40B4-BE49-F238E27FC236}">
                <a16:creationId xmlns:a16="http://schemas.microsoft.com/office/drawing/2014/main" id="{A3810501-1168-BCF6-F04C-1668F1627DC7}"/>
              </a:ext>
            </a:extLst>
          </p:cNvPr>
          <p:cNvSpPr txBox="1"/>
          <p:nvPr>
            <p:custDataLst>
              <p:tags r:id="rId60"/>
            </p:custDataLst>
          </p:nvPr>
        </p:nvSpPr>
        <p:spPr>
          <a:xfrm>
            <a:off x="2014518" y="2756910"/>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7" name="Textfeld 1">
            <a:extLst>
              <a:ext uri="{FF2B5EF4-FFF2-40B4-BE49-F238E27FC236}">
                <a16:creationId xmlns:a16="http://schemas.microsoft.com/office/drawing/2014/main" id="{A404ADD3-851C-5E2B-3897-865890AF17F8}"/>
              </a:ext>
            </a:extLst>
          </p:cNvPr>
          <p:cNvSpPr txBox="1"/>
          <p:nvPr>
            <p:custDataLst>
              <p:tags r:id="rId61"/>
            </p:custDataLst>
          </p:nvPr>
        </p:nvSpPr>
        <p:spPr>
          <a:xfrm>
            <a:off x="2014518" y="2982318"/>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2" name="Textfeld 1">
            <a:extLst>
              <a:ext uri="{FF2B5EF4-FFF2-40B4-BE49-F238E27FC236}">
                <a16:creationId xmlns:a16="http://schemas.microsoft.com/office/drawing/2014/main" id="{509A2DFE-27B2-8F0F-3432-4AAAB38BB1D8}"/>
              </a:ext>
            </a:extLst>
          </p:cNvPr>
          <p:cNvSpPr txBox="1"/>
          <p:nvPr>
            <p:custDataLst>
              <p:tags r:id="rId62"/>
            </p:custDataLst>
          </p:nvPr>
        </p:nvSpPr>
        <p:spPr>
          <a:xfrm>
            <a:off x="2014518" y="3207726"/>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3" name="Textfeld 1">
            <a:extLst>
              <a:ext uri="{FF2B5EF4-FFF2-40B4-BE49-F238E27FC236}">
                <a16:creationId xmlns:a16="http://schemas.microsoft.com/office/drawing/2014/main" id="{64FA962A-AD57-5C86-46F7-1D9427234266}"/>
              </a:ext>
            </a:extLst>
          </p:cNvPr>
          <p:cNvSpPr txBox="1"/>
          <p:nvPr>
            <p:custDataLst>
              <p:tags r:id="rId63"/>
            </p:custDataLst>
          </p:nvPr>
        </p:nvSpPr>
        <p:spPr>
          <a:xfrm>
            <a:off x="2014518" y="3433134"/>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どちらかというと当てはまる</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4" name="Textfeld 1">
            <a:extLst>
              <a:ext uri="{FF2B5EF4-FFF2-40B4-BE49-F238E27FC236}">
                <a16:creationId xmlns:a16="http://schemas.microsoft.com/office/drawing/2014/main" id="{67C0F431-BD0A-ACFF-DAF8-4CA80A7A38DB}"/>
              </a:ext>
            </a:extLst>
          </p:cNvPr>
          <p:cNvSpPr txBox="1"/>
          <p:nvPr>
            <p:custDataLst>
              <p:tags r:id="rId64"/>
            </p:custDataLst>
          </p:nvPr>
        </p:nvSpPr>
        <p:spPr>
          <a:xfrm>
            <a:off x="2014518" y="3658542"/>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5" name="Textfeld 1">
            <a:extLst>
              <a:ext uri="{FF2B5EF4-FFF2-40B4-BE49-F238E27FC236}">
                <a16:creationId xmlns:a16="http://schemas.microsoft.com/office/drawing/2014/main" id="{EB5A38E6-B713-F011-C2D7-335A665C7057}"/>
              </a:ext>
            </a:extLst>
          </p:cNvPr>
          <p:cNvSpPr txBox="1"/>
          <p:nvPr>
            <p:custDataLst>
              <p:tags r:id="rId65"/>
            </p:custDataLst>
          </p:nvPr>
        </p:nvSpPr>
        <p:spPr>
          <a:xfrm>
            <a:off x="2014518" y="3883950"/>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6" name="Textfeld 1">
            <a:extLst>
              <a:ext uri="{FF2B5EF4-FFF2-40B4-BE49-F238E27FC236}">
                <a16:creationId xmlns:a16="http://schemas.microsoft.com/office/drawing/2014/main" id="{93E60AA7-421C-0A44-A4B2-7170B510733D}"/>
              </a:ext>
            </a:extLst>
          </p:cNvPr>
          <p:cNvSpPr txBox="1"/>
          <p:nvPr>
            <p:custDataLst>
              <p:tags r:id="rId66"/>
            </p:custDataLst>
          </p:nvPr>
        </p:nvSpPr>
        <p:spPr>
          <a:xfrm>
            <a:off x="2014518" y="4109358"/>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7" name="Textfeld 1">
            <a:extLst>
              <a:ext uri="{FF2B5EF4-FFF2-40B4-BE49-F238E27FC236}">
                <a16:creationId xmlns:a16="http://schemas.microsoft.com/office/drawing/2014/main" id="{9DD86098-8B36-594D-3C3B-7E574E6B9184}"/>
              </a:ext>
            </a:extLst>
          </p:cNvPr>
          <p:cNvSpPr txBox="1"/>
          <p:nvPr>
            <p:custDataLst>
              <p:tags r:id="rId67"/>
            </p:custDataLst>
          </p:nvPr>
        </p:nvSpPr>
        <p:spPr>
          <a:xfrm>
            <a:off x="2014518" y="4334766"/>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8" name="Textfeld 1">
            <a:extLst>
              <a:ext uri="{FF2B5EF4-FFF2-40B4-BE49-F238E27FC236}">
                <a16:creationId xmlns:a16="http://schemas.microsoft.com/office/drawing/2014/main" id="{FBC4589F-940D-4D57-A766-A272FDF2A246}"/>
              </a:ext>
            </a:extLst>
          </p:cNvPr>
          <p:cNvSpPr txBox="1"/>
          <p:nvPr>
            <p:custDataLst>
              <p:tags r:id="rId68"/>
            </p:custDataLst>
          </p:nvPr>
        </p:nvSpPr>
        <p:spPr>
          <a:xfrm>
            <a:off x="2014518" y="4560174"/>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どちらかというと当てはまる</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79" name="Textfeld 1">
            <a:extLst>
              <a:ext uri="{FF2B5EF4-FFF2-40B4-BE49-F238E27FC236}">
                <a16:creationId xmlns:a16="http://schemas.microsoft.com/office/drawing/2014/main" id="{469F81BC-C25F-1D78-EE49-78023F8F48E9}"/>
              </a:ext>
            </a:extLst>
          </p:cNvPr>
          <p:cNvSpPr txBox="1"/>
          <p:nvPr>
            <p:custDataLst>
              <p:tags r:id="rId69"/>
            </p:custDataLst>
          </p:nvPr>
        </p:nvSpPr>
        <p:spPr>
          <a:xfrm>
            <a:off x="2014518" y="4785582"/>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1" name="Textfeld 1">
            <a:extLst>
              <a:ext uri="{FF2B5EF4-FFF2-40B4-BE49-F238E27FC236}">
                <a16:creationId xmlns:a16="http://schemas.microsoft.com/office/drawing/2014/main" id="{CC5A9208-3391-DB80-9460-31AF0C1E517F}"/>
              </a:ext>
            </a:extLst>
          </p:cNvPr>
          <p:cNvSpPr txBox="1"/>
          <p:nvPr>
            <p:custDataLst>
              <p:tags r:id="rId70"/>
            </p:custDataLst>
          </p:nvPr>
        </p:nvSpPr>
        <p:spPr>
          <a:xfrm>
            <a:off x="2014518" y="5010990"/>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2" name="Textfeld 1">
            <a:extLst>
              <a:ext uri="{FF2B5EF4-FFF2-40B4-BE49-F238E27FC236}">
                <a16:creationId xmlns:a16="http://schemas.microsoft.com/office/drawing/2014/main" id="{C40E7C8C-7F06-7F69-A338-71E1ABEFB440}"/>
              </a:ext>
            </a:extLst>
          </p:cNvPr>
          <p:cNvSpPr txBox="1"/>
          <p:nvPr>
            <p:custDataLst>
              <p:tags r:id="rId71"/>
            </p:custDataLst>
          </p:nvPr>
        </p:nvSpPr>
        <p:spPr>
          <a:xfrm>
            <a:off x="2014518" y="5236398"/>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どちらかというと当てはまらない</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3" name="Textfeld 1">
            <a:extLst>
              <a:ext uri="{FF2B5EF4-FFF2-40B4-BE49-F238E27FC236}">
                <a16:creationId xmlns:a16="http://schemas.microsoft.com/office/drawing/2014/main" id="{621E6F97-BEE1-C40F-C58C-D84B225BA369}"/>
              </a:ext>
            </a:extLst>
          </p:cNvPr>
          <p:cNvSpPr txBox="1"/>
          <p:nvPr>
            <p:custDataLst>
              <p:tags r:id="rId72"/>
            </p:custDataLst>
          </p:nvPr>
        </p:nvSpPr>
        <p:spPr>
          <a:xfrm>
            <a:off x="2014518" y="5461806"/>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当てはまらない</a:t>
            </a:r>
            <a:endParaRPr kumimoji="0" lang="en-US" sz="1400"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4" name="Textfeld 1">
            <a:extLst>
              <a:ext uri="{FF2B5EF4-FFF2-40B4-BE49-F238E27FC236}">
                <a16:creationId xmlns:a16="http://schemas.microsoft.com/office/drawing/2014/main" id="{F3345E02-7398-63C6-9482-52ECF4129D3F}"/>
              </a:ext>
            </a:extLst>
          </p:cNvPr>
          <p:cNvSpPr txBox="1"/>
          <p:nvPr>
            <p:custDataLst>
              <p:tags r:id="rId73"/>
            </p:custDataLst>
          </p:nvPr>
        </p:nvSpPr>
        <p:spPr>
          <a:xfrm>
            <a:off x="2014518" y="5687214"/>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5" name="Textfeld 1">
            <a:extLst>
              <a:ext uri="{FF2B5EF4-FFF2-40B4-BE49-F238E27FC236}">
                <a16:creationId xmlns:a16="http://schemas.microsoft.com/office/drawing/2014/main" id="{3A8FCF35-BB7B-483D-FFB6-3A7F62E8972C}"/>
              </a:ext>
            </a:extLst>
          </p:cNvPr>
          <p:cNvSpPr txBox="1"/>
          <p:nvPr>
            <p:custDataLst>
              <p:tags r:id="rId74"/>
            </p:custDataLst>
          </p:nvPr>
        </p:nvSpPr>
        <p:spPr>
          <a:xfrm>
            <a:off x="2014518" y="5912622"/>
            <a:ext cx="2595502" cy="191616"/>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当てはま</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る</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7" name="Textfeld 1">
            <a:extLst>
              <a:ext uri="{FF2B5EF4-FFF2-40B4-BE49-F238E27FC236}">
                <a16:creationId xmlns:a16="http://schemas.microsoft.com/office/drawing/2014/main" id="{4B3192E7-D53C-0FC7-080B-B357F03C5DDC}"/>
              </a:ext>
            </a:extLst>
          </p:cNvPr>
          <p:cNvSpPr txBox="1"/>
          <p:nvPr>
            <p:custDataLst>
              <p:tags r:id="rId75"/>
            </p:custDataLst>
          </p:nvPr>
        </p:nvSpPr>
        <p:spPr>
          <a:xfrm>
            <a:off x="2014518" y="6146005"/>
            <a:ext cx="2595502" cy="388533"/>
          </a:xfrm>
          <a:prstGeom prst="rect">
            <a:avLst/>
          </a:prstGeom>
          <a:noFill/>
          <a:ln w="9525" cap="rnd">
            <a:noFill/>
            <a:prstDash val="solid"/>
          </a:ln>
          <a:effectLst/>
          <a:extLst>
            <a:ext uri="{909E8E84-426E-40DD-AFC4-6F175D3DCCD1}">
              <a14:hiddenFill xmlns:a14="http://schemas.microsoft.com/office/drawing/2010/main">
                <a:solidFill>
                  <a:srgbClr val="FFFFFF"/>
                </a:solidFill>
              </a14:hiddenFill>
            </a:ext>
          </a:extLst>
        </p:spPr>
        <p:txBody>
          <a:bodyPr vert="horz" wrap="square" lIns="0" tIns="0" rIns="0" bIns="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小計</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321" name="Group 320">
            <a:extLst>
              <a:ext uri="{FF2B5EF4-FFF2-40B4-BE49-F238E27FC236}">
                <a16:creationId xmlns:a16="http://schemas.microsoft.com/office/drawing/2014/main" id="{E40C022E-AA01-1229-A1A3-BF074832FBD4}"/>
              </a:ext>
            </a:extLst>
          </p:cNvPr>
          <p:cNvGrpSpPr/>
          <p:nvPr/>
        </p:nvGrpSpPr>
        <p:grpSpPr>
          <a:xfrm>
            <a:off x="8362950" y="882868"/>
            <a:ext cx="874577" cy="5582648"/>
            <a:chOff x="8365542" y="882868"/>
            <a:chExt cx="871985" cy="5582648"/>
          </a:xfrm>
        </p:grpSpPr>
        <p:grpSp>
          <p:nvGrpSpPr>
            <p:cNvPr id="16" name="Group 15">
              <a:extLst>
                <a:ext uri="{FF2B5EF4-FFF2-40B4-BE49-F238E27FC236}">
                  <a16:creationId xmlns:a16="http://schemas.microsoft.com/office/drawing/2014/main" id="{2960B35F-2A0B-F5F5-64F0-F004B0C76EE5}"/>
                </a:ext>
              </a:extLst>
            </p:cNvPr>
            <p:cNvGrpSpPr/>
            <p:nvPr/>
          </p:nvGrpSpPr>
          <p:grpSpPr>
            <a:xfrm>
              <a:off x="8365543" y="882868"/>
              <a:ext cx="871984" cy="232195"/>
              <a:chOff x="8833760" y="865702"/>
              <a:chExt cx="919841" cy="249362"/>
            </a:xfrm>
          </p:grpSpPr>
          <p:sp>
            <p:nvSpPr>
              <p:cNvPr id="94" name="Textfeld 1">
                <a:extLst>
                  <a:ext uri="{FF2B5EF4-FFF2-40B4-BE49-F238E27FC236}">
                    <a16:creationId xmlns:a16="http://schemas.microsoft.com/office/drawing/2014/main" id="{AF69A88F-0975-024E-31BE-853E49BB19EC}"/>
                  </a:ext>
                </a:extLst>
              </p:cNvPr>
              <p:cNvSpPr txBox="1"/>
              <p:nvPr>
                <p:custDataLst>
                  <p:tags r:id="rId110"/>
                </p:custDataLst>
              </p:nvPr>
            </p:nvSpPr>
            <p:spPr>
              <a:xfrm>
                <a:off x="8833761" y="865702"/>
                <a:ext cx="919840" cy="249362"/>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到達レベル</a:t>
                </a:r>
                <a:endParaRPr kumimoji="0" 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95" name="直線コネクタ 18">
                <a:extLst>
                  <a:ext uri="{FF2B5EF4-FFF2-40B4-BE49-F238E27FC236}">
                    <a16:creationId xmlns:a16="http://schemas.microsoft.com/office/drawing/2014/main" id="{C92DC379-AB6C-F768-B5D6-7FE5482C9EE4}"/>
                  </a:ext>
                </a:extLst>
              </p:cNvPr>
              <p:cNvCxnSpPr>
                <a:cxnSpLocks/>
              </p:cNvCxnSpPr>
              <p:nvPr/>
            </p:nvCxnSpPr>
            <p:spPr>
              <a:xfrm>
                <a:off x="8833760" y="1115063"/>
                <a:ext cx="91984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41" name="正方形/長方形 3">
              <a:extLst>
                <a:ext uri="{FF2B5EF4-FFF2-40B4-BE49-F238E27FC236}">
                  <a16:creationId xmlns:a16="http://schemas.microsoft.com/office/drawing/2014/main" id="{22478B5D-C029-4252-D821-0467FADE844B}"/>
                </a:ext>
              </a:extLst>
            </p:cNvPr>
            <p:cNvSpPr/>
            <p:nvPr/>
          </p:nvSpPr>
          <p:spPr>
            <a:xfrm>
              <a:off x="8365542" y="1371042"/>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dirty="0">
                  <a:solidFill>
                    <a:srgbClr val="DF660D"/>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endPar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2" name="正方形/長方形 3">
              <a:extLst>
                <a:ext uri="{FF2B5EF4-FFF2-40B4-BE49-F238E27FC236}">
                  <a16:creationId xmlns:a16="http://schemas.microsoft.com/office/drawing/2014/main" id="{11750473-6C14-9BFB-0291-B3A16560D6FC}"/>
                </a:ext>
              </a:extLst>
            </p:cNvPr>
            <p:cNvSpPr/>
            <p:nvPr/>
          </p:nvSpPr>
          <p:spPr>
            <a:xfrm>
              <a:off x="8365542" y="2272675"/>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p>
          </p:txBody>
        </p:sp>
        <p:sp>
          <p:nvSpPr>
            <p:cNvPr id="143" name="正方形/長方形 3">
              <a:extLst>
                <a:ext uri="{FF2B5EF4-FFF2-40B4-BE49-F238E27FC236}">
                  <a16:creationId xmlns:a16="http://schemas.microsoft.com/office/drawing/2014/main" id="{142C3F05-8EFD-4DAF-A7F1-090FD3350703}"/>
                </a:ext>
              </a:extLst>
            </p:cNvPr>
            <p:cNvSpPr/>
            <p:nvPr/>
          </p:nvSpPr>
          <p:spPr>
            <a:xfrm>
              <a:off x="8365542" y="3512417"/>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3</a:t>
              </a:r>
              <a:endPar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4" name="正方形/長方形 3">
              <a:extLst>
                <a:ext uri="{FF2B5EF4-FFF2-40B4-BE49-F238E27FC236}">
                  <a16:creationId xmlns:a16="http://schemas.microsoft.com/office/drawing/2014/main" id="{E7612D16-68CE-3688-44E2-D1DECBE89EC3}"/>
                </a:ext>
              </a:extLst>
            </p:cNvPr>
            <p:cNvSpPr/>
            <p:nvPr/>
          </p:nvSpPr>
          <p:spPr>
            <a:xfrm>
              <a:off x="8365542" y="4639457"/>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3</a:t>
              </a:r>
              <a:endPar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5" name="正方形/長方形 3">
              <a:extLst>
                <a:ext uri="{FF2B5EF4-FFF2-40B4-BE49-F238E27FC236}">
                  <a16:creationId xmlns:a16="http://schemas.microsoft.com/office/drawing/2014/main" id="{F2B4F2F5-A4B9-A401-5117-AB8057C29BE0}"/>
                </a:ext>
              </a:extLst>
            </p:cNvPr>
            <p:cNvSpPr/>
            <p:nvPr/>
          </p:nvSpPr>
          <p:spPr>
            <a:xfrm>
              <a:off x="8365542" y="5541089"/>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3</a:t>
              </a:r>
              <a:endPar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39" name="正方形/長方形 3">
              <a:extLst>
                <a:ext uri="{FF2B5EF4-FFF2-40B4-BE49-F238E27FC236}">
                  <a16:creationId xmlns:a16="http://schemas.microsoft.com/office/drawing/2014/main" id="{F59E3E88-C43E-2F43-1C85-F1C0CF2BEBCD}"/>
                </a:ext>
              </a:extLst>
            </p:cNvPr>
            <p:cNvSpPr/>
            <p:nvPr/>
          </p:nvSpPr>
          <p:spPr>
            <a:xfrm>
              <a:off x="8365542" y="6207061"/>
              <a:ext cx="871984" cy="258455"/>
            </a:xfrm>
            <a:prstGeom prst="rect">
              <a:avLst/>
            </a:prstGeom>
            <a:noFill/>
            <a:ln w="222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22225" cap="rnd" cmpd="sng" algn="ctr">
                  <a:solidFill>
                    <a:srgbClr val="DF660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b" anchorCtr="0" forceAA="0" compatLnSpc="1">
              <a:prstTxWarp prst="textNoShape">
                <a:avLst/>
              </a:prstTxWarp>
              <a:noAutofit/>
            </a:bodyPr>
            <a:lstStyle/>
            <a:p>
              <a:pPr algn="ctr">
                <a:buClr>
                  <a:srgbClr val="FF862C"/>
                </a:buClr>
                <a:buSzPct val="100000"/>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3</a:t>
              </a:r>
              <a:endParaRPr kumimoji="1" lang="en-US" altLang="ja-JP" sz="2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6" name="Title 2">
            <a:extLst>
              <a:ext uri="{FF2B5EF4-FFF2-40B4-BE49-F238E27FC236}">
                <a16:creationId xmlns:a16="http://schemas.microsoft.com/office/drawing/2014/main" id="{C3794ACC-224F-B817-D299-D6928A1C2649}"/>
              </a:ext>
            </a:extLst>
          </p:cNvPr>
          <p:cNvSpPr>
            <a:spLocks noGrp="1"/>
          </p:cNvSpPr>
          <p:nvPr>
            <p:ph type="title"/>
          </p:nvPr>
        </p:nvSpPr>
        <p:spPr>
          <a:xfrm>
            <a:off x="566738" y="301625"/>
            <a:ext cx="11058525" cy="369888"/>
          </a:xfrm>
        </p:spPr>
        <p:txBody>
          <a:bodyPr vert="horz"/>
          <a:lstStyle/>
          <a:p>
            <a:pPr>
              <a:buClr>
                <a:srgbClr val="FF862C"/>
              </a:buClr>
            </a:pPr>
            <a:r>
              <a:rPr lang="ja-JP" altLang="en-US" sz="2800" b="1" dirty="0"/>
              <a:t>（参考） 到達レベルの評価の例</a:t>
            </a:r>
            <a:endParaRPr kumimoji="1" lang="en-US" sz="2800" b="1" dirty="0"/>
          </a:p>
        </p:txBody>
      </p:sp>
      <p:grpSp>
        <p:nvGrpSpPr>
          <p:cNvPr id="331" name="Group 330">
            <a:extLst>
              <a:ext uri="{FF2B5EF4-FFF2-40B4-BE49-F238E27FC236}">
                <a16:creationId xmlns:a16="http://schemas.microsoft.com/office/drawing/2014/main" id="{FF0E5E93-23C1-497B-4E05-EBEB96FB4138}"/>
              </a:ext>
            </a:extLst>
          </p:cNvPr>
          <p:cNvGrpSpPr/>
          <p:nvPr/>
        </p:nvGrpSpPr>
        <p:grpSpPr>
          <a:xfrm>
            <a:off x="9492397" y="1298738"/>
            <a:ext cx="2132865" cy="4750909"/>
            <a:chOff x="9492397" y="1257521"/>
            <a:chExt cx="2132865" cy="4750909"/>
          </a:xfrm>
        </p:grpSpPr>
        <p:sp>
          <p:nvSpPr>
            <p:cNvPr id="246" name="Rectangle: Rounded Corners 245">
              <a:extLst>
                <a:ext uri="{FF2B5EF4-FFF2-40B4-BE49-F238E27FC236}">
                  <a16:creationId xmlns:a16="http://schemas.microsoft.com/office/drawing/2014/main" id="{1058D125-BF73-D5CD-5EC9-9D7E17DF9C37}"/>
                </a:ext>
              </a:extLst>
            </p:cNvPr>
            <p:cNvSpPr/>
            <p:nvPr/>
          </p:nvSpPr>
          <p:spPr>
            <a:xfrm>
              <a:off x="9492397" y="1257521"/>
              <a:ext cx="2132865" cy="3705048"/>
            </a:xfrm>
            <a:prstGeom prst="roundRect">
              <a:avLst>
                <a:gd name="adj" fmla="val 3448"/>
              </a:avLst>
            </a:prstGeom>
            <a:solidFill>
              <a:srgbClr val="FFFFFF"/>
            </a:solidFill>
            <a:ln w="22225" cap="rnd" cmpd="sng" algn="ctr">
              <a:noFill/>
              <a:prstDash val="solid"/>
              <a:round/>
              <a:headEnd type="none" w="med" len="med"/>
              <a:tailEnd type="none" w="med" len="med"/>
            </a:ln>
            <a:effectLst/>
            <a:extLst>
              <a:ext uri="{91240B29-F687-4F45-9708-019B960494DF}">
                <a14:hiddenLine xmlns:a14="http://schemas.microsoft.com/office/drawing/2010/main" w="22225" cap="rnd" cmpd="sng" algn="ctr">
                  <a:solidFill>
                    <a:srgbClr val="FF862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buClr>
                  <a:srgbClr val="FF862C"/>
                </a:buClr>
                <a:buSzPct val="100000"/>
              </a:pPr>
              <a:endParaRPr kumimoji="1" lang="en-US" sz="24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8" name="Textfeld 1">
              <a:extLst>
                <a:ext uri="{FF2B5EF4-FFF2-40B4-BE49-F238E27FC236}">
                  <a16:creationId xmlns:a16="http://schemas.microsoft.com/office/drawing/2014/main" id="{0F5D971C-D2EA-E1A3-D6AA-A069A1F1D1B4}"/>
                </a:ext>
              </a:extLst>
            </p:cNvPr>
            <p:cNvSpPr txBox="1"/>
            <p:nvPr>
              <p:custDataLst>
                <p:tags r:id="rId107"/>
              </p:custDataLst>
            </p:nvPr>
          </p:nvSpPr>
          <p:spPr>
            <a:xfrm>
              <a:off x="10168624" y="1844213"/>
              <a:ext cx="780412" cy="24748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a:solidFill>
                    <a:schemeClr val="tx1"/>
                  </a:solidFill>
                  <a:prstDash val="soli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ja-JP" altLang="en-US" sz="16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a:t>
              </a:r>
              <a:endParaRPr kumimoji="0" lang="en-US" sz="16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49" name="Textfeld 1">
              <a:extLst>
                <a:ext uri="{FF2B5EF4-FFF2-40B4-BE49-F238E27FC236}">
                  <a16:creationId xmlns:a16="http://schemas.microsoft.com/office/drawing/2014/main" id="{7C63EF5B-B264-CCC4-7538-40499FE14B1C}"/>
                </a:ext>
              </a:extLst>
            </p:cNvPr>
            <p:cNvSpPr txBox="1"/>
            <p:nvPr>
              <p:custDataLst>
                <p:tags r:id="rId108"/>
              </p:custDataLst>
            </p:nvPr>
          </p:nvSpPr>
          <p:spPr>
            <a:xfrm>
              <a:off x="10168624" y="3460921"/>
              <a:ext cx="780412" cy="247487"/>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a:solidFill>
                    <a:schemeClr val="tx1"/>
                  </a:solidFill>
                  <a:prstDash val="soli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endParaRPr kumimoji="0" lang="en-US" sz="16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8" name="正方形/長方形 3">
              <a:extLst>
                <a:ext uri="{FF2B5EF4-FFF2-40B4-BE49-F238E27FC236}">
                  <a16:creationId xmlns:a16="http://schemas.microsoft.com/office/drawing/2014/main" id="{7AEAED55-F3DA-EB20-A523-2240E7390C73}"/>
                </a:ext>
              </a:extLst>
            </p:cNvPr>
            <p:cNvSpPr/>
            <p:nvPr/>
          </p:nvSpPr>
          <p:spPr bwMode="gray">
            <a:xfrm>
              <a:off x="10055985" y="3770772"/>
              <a:ext cx="1005690" cy="1005690"/>
            </a:xfrm>
            <a:prstGeom prst="ellipse">
              <a:avLst/>
            </a:prstGeom>
            <a:solidFill>
              <a:srgbClr val="FFFFFF"/>
            </a:solidFill>
            <a:ln w="28575" cap="rnd" cmpd="sng" algn="ctr">
              <a:solidFill>
                <a:srgbClr val="DF660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ctr" anchorCtr="0" forceAA="0" compatLnSpc="1">
              <a:prstTxWarp prst="textNoShape">
                <a:avLst/>
              </a:prstTxWarp>
              <a:noAutofit/>
            </a:bodyPr>
            <a:lstStyle/>
            <a:p>
              <a:pPr algn="ctr">
                <a:buClr>
                  <a:srgbClr val="FF862C"/>
                </a:buClr>
                <a:buSzPct val="100000"/>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3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3</a:t>
              </a:r>
              <a:endParaRPr kumimoji="1" lang="en-US" altLang="ja-JP" sz="3200" b="1" i="0" u="none" strike="noStrike" kern="1200" cap="none" spc="0" normalizeH="0" baseline="0" noProof="0" dirty="0">
                <a:ln>
                  <a:noFill/>
                </a:ln>
                <a:solidFill>
                  <a:srgbClr val="DF660D"/>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9" name="正方形/長方形 3">
              <a:extLst>
                <a:ext uri="{FF2B5EF4-FFF2-40B4-BE49-F238E27FC236}">
                  <a16:creationId xmlns:a16="http://schemas.microsoft.com/office/drawing/2014/main" id="{6848C2D1-AF57-EDD9-5B24-E3CF4707849F}"/>
                </a:ext>
              </a:extLst>
            </p:cNvPr>
            <p:cNvSpPr/>
            <p:nvPr/>
          </p:nvSpPr>
          <p:spPr bwMode="gray">
            <a:xfrm>
              <a:off x="10055985" y="2165798"/>
              <a:ext cx="1005690" cy="1005690"/>
            </a:xfrm>
            <a:prstGeom prst="ellipse">
              <a:avLst/>
            </a:prstGeom>
            <a:solidFill>
              <a:srgbClr val="FFFFFF"/>
            </a:solidFill>
            <a:ln w="28575" cap="rnd" cmpd="sng" algn="ctr">
              <a:solidFill>
                <a:srgbClr val="FF862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ctr" anchorCtr="0" forceAA="0" compatLnSpc="1">
              <a:prstTxWarp prst="textNoShape">
                <a:avLst/>
              </a:prstTxWarp>
              <a:noAutofit/>
            </a:bodyPr>
            <a:lstStyle/>
            <a:p>
              <a:pPr algn="ctr">
                <a:buClr>
                  <a:srgbClr val="FF862C"/>
                </a:buClr>
                <a:buSzPct val="100000"/>
                <a:defRPr/>
              </a:pPr>
              <a:r>
                <a:rPr kumimoji="1" lang="en-US" altLang="ja-JP" sz="32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53</a:t>
              </a:r>
              <a:r>
                <a:rPr kumimoji="1" lang="en-US" altLang="ja-JP"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Textfeld 1">
              <a:extLst>
                <a:ext uri="{FF2B5EF4-FFF2-40B4-BE49-F238E27FC236}">
                  <a16:creationId xmlns:a16="http://schemas.microsoft.com/office/drawing/2014/main" id="{0FF92228-205A-F3B8-B343-97DE2962D70A}"/>
                </a:ext>
              </a:extLst>
            </p:cNvPr>
            <p:cNvSpPr txBox="1"/>
            <p:nvPr>
              <p:custDataLst>
                <p:tags r:id="rId109"/>
              </p:custDataLst>
            </p:nvPr>
          </p:nvSpPr>
          <p:spPr>
            <a:xfrm>
              <a:off x="9593968" y="1395850"/>
              <a:ext cx="1929725" cy="236760"/>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non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ja-JP" altLang="en-US" b="1" dirty="0">
                  <a:latin typeface="BIZ UDPゴシック" panose="020B0400000000000000" pitchFamily="50" charset="-128"/>
                  <a:ea typeface="BIZ UDPゴシック" panose="020B0400000000000000" pitchFamily="50" charset="-128"/>
                  <a:sym typeface="BIZ UDPゴシック" panose="020B0400000000000000" pitchFamily="50" charset="-128"/>
                </a:rPr>
                <a:t>到達レベル</a:t>
              </a:r>
              <a:r>
                <a:rPr lang="en-US" altLang="ja-JP" b="1"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sym typeface="BIZ UDPゴシック" panose="020B0400000000000000" pitchFamily="50" charset="-128"/>
                </a:rPr>
                <a:t>全体</a:t>
              </a:r>
              <a:r>
                <a:rPr lang="en-US" altLang="ja-JP" b="1"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正方形/長方形 3">
              <a:extLst>
                <a:ext uri="{FF2B5EF4-FFF2-40B4-BE49-F238E27FC236}">
                  <a16:creationId xmlns:a16="http://schemas.microsoft.com/office/drawing/2014/main" id="{D73AA93E-4095-FEE3-BF99-583559762533}"/>
                </a:ext>
              </a:extLst>
            </p:cNvPr>
            <p:cNvSpPr/>
            <p:nvPr/>
          </p:nvSpPr>
          <p:spPr>
            <a:xfrm>
              <a:off x="9492397" y="5063828"/>
              <a:ext cx="2132865" cy="94460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177800" lvl="1" indent="-107950">
                <a:spcBef>
                  <a:spcPts val="300"/>
                </a:spcBef>
                <a:buClr>
                  <a:srgbClr val="FF862C"/>
                </a:buClr>
                <a:buSzPct val="100000"/>
                <a:buFont typeface="Trebuchet MS" panose="020B0703020202090204" pitchFamily="34" charset="0"/>
                <a:buChar char="•"/>
                <a:tabLst>
                  <a:tab pos="1403350" algn="r"/>
                  <a:tab pos="2076450" algn="r"/>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0-29%: 	</a:t>
              </a:r>
              <a:r>
                <a:rPr kumimoji="1" lang="ja-JP" altLang="en-US" sz="12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a:t>
              </a:r>
            </a:p>
            <a:p>
              <a:pPr marL="177800" lvl="1" indent="-107950">
                <a:spcBef>
                  <a:spcPts val="300"/>
                </a:spcBef>
                <a:buClr>
                  <a:srgbClr val="FF862C"/>
                </a:buClr>
                <a:buSzPct val="100000"/>
                <a:buFont typeface="Trebuchet MS" panose="020B0703020202090204" pitchFamily="34" charset="0"/>
                <a:buChar char="•"/>
                <a:tabLst>
                  <a:tab pos="1403350" algn="r"/>
                  <a:tab pos="2076450" algn="r"/>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30-47%: 	</a:t>
              </a:r>
              <a:r>
                <a:rPr kumimoji="1" lang="ja-JP" altLang="en-US" sz="12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2</a:t>
              </a:r>
            </a:p>
            <a:p>
              <a:pPr marL="177800" lvl="1" indent="-107950">
                <a:spcBef>
                  <a:spcPts val="300"/>
                </a:spcBef>
                <a:buClr>
                  <a:srgbClr val="FF862C"/>
                </a:buClr>
                <a:buSzPct val="100000"/>
                <a:buFont typeface="Trebuchet MS" panose="020B0703020202090204" pitchFamily="34" charset="0"/>
                <a:buChar char="•"/>
                <a:tabLst>
                  <a:tab pos="1403350" algn="r"/>
                  <a:tab pos="2076450" algn="r"/>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48-80%: 	</a:t>
              </a:r>
              <a:r>
                <a:rPr kumimoji="1" lang="ja-JP" altLang="en-US" sz="12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a:t>
              </a:r>
            </a:p>
            <a:p>
              <a:pPr marL="177800" lvl="1" indent="-107950">
                <a:spcBef>
                  <a:spcPts val="300"/>
                </a:spcBef>
                <a:buClr>
                  <a:srgbClr val="FF862C"/>
                </a:buClr>
                <a:buSzPct val="100000"/>
                <a:buFont typeface="Trebuchet MS" panose="020B0703020202090204" pitchFamily="34" charset="0"/>
                <a:buChar char="•"/>
                <a:tabLst>
                  <a:tab pos="1403350" algn="r"/>
                  <a:tab pos="2076450" algn="r"/>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 </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	81-100%:	</a:t>
              </a:r>
              <a:r>
                <a:rPr kumimoji="1" lang="ja-JP" altLang="en-US" sz="12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レベル</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4</a:t>
              </a:r>
            </a:p>
          </p:txBody>
        </p:sp>
      </p:grpSp>
      <p:cxnSp>
        <p:nvCxnSpPr>
          <p:cNvPr id="260" name="Straight Connector 259">
            <a:extLst>
              <a:ext uri="{FF2B5EF4-FFF2-40B4-BE49-F238E27FC236}">
                <a16:creationId xmlns:a16="http://schemas.microsoft.com/office/drawing/2014/main" id="{F3D9F155-C1FA-ACDF-1935-3A3C19B13A63}"/>
              </a:ext>
            </a:extLst>
          </p:cNvPr>
          <p:cNvCxnSpPr/>
          <p:nvPr/>
        </p:nvCxnSpPr>
        <p:spPr>
          <a:xfrm>
            <a:off x="9364962" y="882868"/>
            <a:ext cx="0" cy="5582648"/>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6" name="Group 4">
            <a:extLst>
              <a:ext uri="{FF2B5EF4-FFF2-40B4-BE49-F238E27FC236}">
                <a16:creationId xmlns:a16="http://schemas.microsoft.com/office/drawing/2014/main" id="{6709F405-3776-2A21-8137-1882538D396B}"/>
              </a:ext>
            </a:extLst>
          </p:cNvPr>
          <p:cNvGrpSpPr/>
          <p:nvPr/>
        </p:nvGrpSpPr>
        <p:grpSpPr>
          <a:xfrm>
            <a:off x="6143263" y="882868"/>
            <a:ext cx="2149701" cy="232195"/>
            <a:chOff x="631004" y="1823513"/>
            <a:chExt cx="1088068" cy="166199"/>
          </a:xfrm>
        </p:grpSpPr>
        <p:sp>
          <p:nvSpPr>
            <p:cNvPr id="102" name="Textfeld 1">
              <a:extLst>
                <a:ext uri="{FF2B5EF4-FFF2-40B4-BE49-F238E27FC236}">
                  <a16:creationId xmlns:a16="http://schemas.microsoft.com/office/drawing/2014/main" id="{0169AD96-FFC2-7DA2-979C-3BA558559654}"/>
                </a:ext>
              </a:extLst>
            </p:cNvPr>
            <p:cNvSpPr txBox="1"/>
            <p:nvPr>
              <p:custDataLst>
                <p:tags r:id="rId106"/>
              </p:custDataLst>
            </p:nvPr>
          </p:nvSpPr>
          <p:spPr>
            <a:xfrm>
              <a:off x="631004" y="1823513"/>
              <a:ext cx="1088068" cy="166199"/>
            </a:xfrm>
            <a:prstGeom prst="rect">
              <a:avLst/>
            </a:prstGeom>
            <a:noFill/>
            <a:ln w="9525" cap="rnd">
              <a:noFill/>
              <a:prstDash val="solid"/>
            </a:ln>
            <a:effectLst/>
            <a:extLst>
              <a:ext uri="{909E8E84-426E-40DD-AFC4-6F175D3DCCD1}">
                <a14:hiddenFill xmlns:a14="http://schemas.microsoft.com/office/drawing/2010/main">
                  <a:solidFill>
                    <a:srgbClr val="EBC5D0"/>
                  </a:solidFill>
                </a14:hiddenFill>
              </a:ext>
            </a:extLst>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ja-JP" alt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得点率</a:t>
              </a:r>
              <a:endParaRPr kumimoji="0" lang="en-US" sz="1400" b="1"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03" name="直線コネクタ 18">
              <a:extLst>
                <a:ext uri="{FF2B5EF4-FFF2-40B4-BE49-F238E27FC236}">
                  <a16:creationId xmlns:a16="http://schemas.microsoft.com/office/drawing/2014/main" id="{9201D758-5380-DFD1-5948-9490F018DAC2}"/>
                </a:ext>
              </a:extLst>
            </p:cNvPr>
            <p:cNvCxnSpPr>
              <a:cxnSpLocks/>
            </p:cNvCxnSpPr>
            <p:nvPr/>
          </p:nvCxnSpPr>
          <p:spPr>
            <a:xfrm>
              <a:off x="631004" y="1989712"/>
              <a:ext cx="1088068"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F434D9C8-D62A-DD50-8332-2465A42128B1}"/>
              </a:ext>
            </a:extLst>
          </p:cNvPr>
          <p:cNvGrpSpPr/>
          <p:nvPr/>
        </p:nvGrpSpPr>
        <p:grpSpPr>
          <a:xfrm>
            <a:off x="6143263" y="1418668"/>
            <a:ext cx="461117" cy="5046849"/>
            <a:chOff x="6145423" y="1418668"/>
            <a:chExt cx="461117" cy="5046849"/>
          </a:xfrm>
        </p:grpSpPr>
        <p:sp>
          <p:nvSpPr>
            <p:cNvPr id="97" name="Textfeld 1">
              <a:extLst>
                <a:ext uri="{FF2B5EF4-FFF2-40B4-BE49-F238E27FC236}">
                  <a16:creationId xmlns:a16="http://schemas.microsoft.com/office/drawing/2014/main" id="{CBFDDE5A-A5F2-F605-F0CC-6A25DE82558C}"/>
                </a:ext>
              </a:extLst>
            </p:cNvPr>
            <p:cNvSpPr txBox="1"/>
            <p:nvPr>
              <p:custDataLst>
                <p:tags r:id="rId100"/>
              </p:custDataLst>
            </p:nvPr>
          </p:nvSpPr>
          <p:spPr>
            <a:xfrm>
              <a:off x="6145423" y="1418668"/>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3" name="Textfeld 1">
              <a:extLst>
                <a:ext uri="{FF2B5EF4-FFF2-40B4-BE49-F238E27FC236}">
                  <a16:creationId xmlns:a16="http://schemas.microsoft.com/office/drawing/2014/main" id="{B8A7AD80-2013-5878-24DB-BDA34AAE162C}"/>
                </a:ext>
              </a:extLst>
            </p:cNvPr>
            <p:cNvSpPr txBox="1"/>
            <p:nvPr>
              <p:custDataLst>
                <p:tags r:id="rId101"/>
              </p:custDataLst>
            </p:nvPr>
          </p:nvSpPr>
          <p:spPr>
            <a:xfrm>
              <a:off x="6145423" y="2320301"/>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0" name="Textfeld 1">
              <a:extLst>
                <a:ext uri="{FF2B5EF4-FFF2-40B4-BE49-F238E27FC236}">
                  <a16:creationId xmlns:a16="http://schemas.microsoft.com/office/drawing/2014/main" id="{43997E53-274F-34E7-D301-2882D9458A20}"/>
                </a:ext>
              </a:extLst>
            </p:cNvPr>
            <p:cNvSpPr txBox="1"/>
            <p:nvPr>
              <p:custDataLst>
                <p:tags r:id="rId102"/>
              </p:custDataLst>
            </p:nvPr>
          </p:nvSpPr>
          <p:spPr>
            <a:xfrm>
              <a:off x="6145423" y="3560043"/>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7" name="Textfeld 1">
              <a:extLst>
                <a:ext uri="{FF2B5EF4-FFF2-40B4-BE49-F238E27FC236}">
                  <a16:creationId xmlns:a16="http://schemas.microsoft.com/office/drawing/2014/main" id="{EC16F5AD-E498-8308-2671-8525BC632B55}"/>
                </a:ext>
              </a:extLst>
            </p:cNvPr>
            <p:cNvSpPr txBox="1"/>
            <p:nvPr>
              <p:custDataLst>
                <p:tags r:id="rId103"/>
              </p:custDataLst>
            </p:nvPr>
          </p:nvSpPr>
          <p:spPr>
            <a:xfrm>
              <a:off x="6145423" y="4687083"/>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6</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4" name="Textfeld 1">
              <a:extLst>
                <a:ext uri="{FF2B5EF4-FFF2-40B4-BE49-F238E27FC236}">
                  <a16:creationId xmlns:a16="http://schemas.microsoft.com/office/drawing/2014/main" id="{B30C609F-88BC-CE0D-0D70-7A6BFB22F3C4}"/>
                </a:ext>
              </a:extLst>
            </p:cNvPr>
            <p:cNvSpPr txBox="1"/>
            <p:nvPr>
              <p:custDataLst>
                <p:tags r:id="rId104"/>
              </p:custDataLst>
            </p:nvPr>
          </p:nvSpPr>
          <p:spPr>
            <a:xfrm>
              <a:off x="6145423" y="5588715"/>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7</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1" name="Textfeld 1">
              <a:extLst>
                <a:ext uri="{FF2B5EF4-FFF2-40B4-BE49-F238E27FC236}">
                  <a16:creationId xmlns:a16="http://schemas.microsoft.com/office/drawing/2014/main" id="{7CC6F379-83B7-0430-71FA-4B7231A656C5}"/>
                </a:ext>
              </a:extLst>
            </p:cNvPr>
            <p:cNvSpPr txBox="1"/>
            <p:nvPr>
              <p:custDataLst>
                <p:tags r:id="rId105"/>
              </p:custDataLst>
            </p:nvPr>
          </p:nvSpPr>
          <p:spPr>
            <a:xfrm>
              <a:off x="6145423" y="6254688"/>
              <a:ext cx="461117"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322" name="Group 321">
            <a:extLst>
              <a:ext uri="{FF2B5EF4-FFF2-40B4-BE49-F238E27FC236}">
                <a16:creationId xmlns:a16="http://schemas.microsoft.com/office/drawing/2014/main" id="{8FF0A648-1357-4782-0E1B-B6E0B5252336}"/>
              </a:ext>
            </a:extLst>
          </p:cNvPr>
          <p:cNvGrpSpPr/>
          <p:nvPr/>
        </p:nvGrpSpPr>
        <p:grpSpPr>
          <a:xfrm>
            <a:off x="7655940" y="1371042"/>
            <a:ext cx="637024" cy="5094475"/>
            <a:chOff x="7630510" y="1371042"/>
            <a:chExt cx="664614" cy="5094475"/>
          </a:xfrm>
        </p:grpSpPr>
        <p:sp>
          <p:nvSpPr>
            <p:cNvPr id="262" name="Textfeld 1">
              <a:extLst>
                <a:ext uri="{FF2B5EF4-FFF2-40B4-BE49-F238E27FC236}">
                  <a16:creationId xmlns:a16="http://schemas.microsoft.com/office/drawing/2014/main" id="{33F0E778-DAFB-B254-3D86-B1B1AD2D0C14}"/>
                </a:ext>
              </a:extLst>
            </p:cNvPr>
            <p:cNvSpPr txBox="1"/>
            <p:nvPr>
              <p:custDataLst>
                <p:tags r:id="rId94"/>
              </p:custDataLst>
            </p:nvPr>
          </p:nvSpPr>
          <p:spPr>
            <a:xfrm>
              <a:off x="7630510" y="1371042"/>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2200" b="0"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a:t>
              </a:r>
              <a:r>
                <a:rPr lang="en-US" altLang="ja-JP" sz="2200"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6</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5" name="Textfeld 1">
              <a:extLst>
                <a:ext uri="{FF2B5EF4-FFF2-40B4-BE49-F238E27FC236}">
                  <a16:creationId xmlns:a16="http://schemas.microsoft.com/office/drawing/2014/main" id="{E5FE61ED-2455-C77E-DA8B-904A6C2705D0}"/>
                </a:ext>
              </a:extLst>
            </p:cNvPr>
            <p:cNvSpPr txBox="1"/>
            <p:nvPr>
              <p:custDataLst>
                <p:tags r:id="rId95"/>
              </p:custDataLst>
            </p:nvPr>
          </p:nvSpPr>
          <p:spPr>
            <a:xfrm>
              <a:off x="7630510" y="2272675"/>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2200" b="0"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34</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2" name="Textfeld 1">
              <a:extLst>
                <a:ext uri="{FF2B5EF4-FFF2-40B4-BE49-F238E27FC236}">
                  <a16:creationId xmlns:a16="http://schemas.microsoft.com/office/drawing/2014/main" id="{C452AE3A-433F-DB20-BAD8-679DEF0E93D9}"/>
                </a:ext>
              </a:extLst>
            </p:cNvPr>
            <p:cNvSpPr txBox="1"/>
            <p:nvPr>
              <p:custDataLst>
                <p:tags r:id="rId96"/>
              </p:custDataLst>
            </p:nvPr>
          </p:nvSpPr>
          <p:spPr>
            <a:xfrm>
              <a:off x="7630510" y="3512417"/>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altLang="ja-JP" sz="2200"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67</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9" name="Textfeld 1">
              <a:extLst>
                <a:ext uri="{FF2B5EF4-FFF2-40B4-BE49-F238E27FC236}">
                  <a16:creationId xmlns:a16="http://schemas.microsoft.com/office/drawing/2014/main" id="{1DA7D2DC-3206-4399-E00D-E8B93829079D}"/>
                </a:ext>
              </a:extLst>
            </p:cNvPr>
            <p:cNvSpPr txBox="1"/>
            <p:nvPr>
              <p:custDataLst>
                <p:tags r:id="rId97"/>
              </p:custDataLst>
            </p:nvPr>
          </p:nvSpPr>
          <p:spPr>
            <a:xfrm>
              <a:off x="7630510" y="4639457"/>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2200" b="0"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50</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6" name="Textfeld 1">
              <a:extLst>
                <a:ext uri="{FF2B5EF4-FFF2-40B4-BE49-F238E27FC236}">
                  <a16:creationId xmlns:a16="http://schemas.microsoft.com/office/drawing/2014/main" id="{318FA7C3-5F6D-F708-FC5F-653874A11476}"/>
                </a:ext>
              </a:extLst>
            </p:cNvPr>
            <p:cNvSpPr txBox="1"/>
            <p:nvPr>
              <p:custDataLst>
                <p:tags r:id="rId98"/>
              </p:custDataLst>
            </p:nvPr>
          </p:nvSpPr>
          <p:spPr>
            <a:xfrm>
              <a:off x="7630510" y="5541089"/>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2200" b="0"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58</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3" name="Textfeld 1">
              <a:extLst>
                <a:ext uri="{FF2B5EF4-FFF2-40B4-BE49-F238E27FC236}">
                  <a16:creationId xmlns:a16="http://schemas.microsoft.com/office/drawing/2014/main" id="{020A8D3C-F0AF-0857-AE23-B5F4AABECC34}"/>
                </a:ext>
              </a:extLst>
            </p:cNvPr>
            <p:cNvSpPr txBox="1"/>
            <p:nvPr>
              <p:custDataLst>
                <p:tags r:id="rId99"/>
              </p:custDataLst>
            </p:nvPr>
          </p:nvSpPr>
          <p:spPr>
            <a:xfrm>
              <a:off x="7630510" y="6207062"/>
              <a:ext cx="664614" cy="25845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2200" b="0" i="0" u="none" strike="noStrike" kern="1200" cap="none" spc="0" normalizeH="0" baseline="0" noProof="0" dirty="0">
                  <a:ln>
                    <a:noFill/>
                  </a:ln>
                  <a:solidFill>
                    <a:srgbClr val="FF862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53</a:t>
              </a: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317" name="Group 316">
            <a:extLst>
              <a:ext uri="{FF2B5EF4-FFF2-40B4-BE49-F238E27FC236}">
                <a16:creationId xmlns:a16="http://schemas.microsoft.com/office/drawing/2014/main" id="{580F5C8B-002B-FDC4-7D6E-BC5F0CCA4265}"/>
              </a:ext>
            </a:extLst>
          </p:cNvPr>
          <p:cNvGrpSpPr/>
          <p:nvPr/>
        </p:nvGrpSpPr>
        <p:grpSpPr>
          <a:xfrm>
            <a:off x="7521276" y="1418668"/>
            <a:ext cx="133267" cy="5046849"/>
            <a:chOff x="7390087" y="1418668"/>
            <a:chExt cx="213161" cy="5046849"/>
          </a:xfrm>
        </p:grpSpPr>
        <p:sp>
          <p:nvSpPr>
            <p:cNvPr id="261" name="Textfeld 1">
              <a:extLst>
                <a:ext uri="{FF2B5EF4-FFF2-40B4-BE49-F238E27FC236}">
                  <a16:creationId xmlns:a16="http://schemas.microsoft.com/office/drawing/2014/main" id="{7DA3B1F3-3812-27AB-1737-59DE07EF2536}"/>
                </a:ext>
              </a:extLst>
            </p:cNvPr>
            <p:cNvSpPr txBox="1"/>
            <p:nvPr>
              <p:custDataLst>
                <p:tags r:id="rId88"/>
              </p:custDataLst>
            </p:nvPr>
          </p:nvSpPr>
          <p:spPr>
            <a:xfrm>
              <a:off x="7390087" y="1418668"/>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6" name="Textfeld 1">
              <a:extLst>
                <a:ext uri="{FF2B5EF4-FFF2-40B4-BE49-F238E27FC236}">
                  <a16:creationId xmlns:a16="http://schemas.microsoft.com/office/drawing/2014/main" id="{FD7A4873-7C62-E5C5-BC75-7809150808F0}"/>
                </a:ext>
              </a:extLst>
            </p:cNvPr>
            <p:cNvSpPr txBox="1"/>
            <p:nvPr>
              <p:custDataLst>
                <p:tags r:id="rId89"/>
              </p:custDataLst>
            </p:nvPr>
          </p:nvSpPr>
          <p:spPr>
            <a:xfrm>
              <a:off x="7390087" y="2320301"/>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3" name="Textfeld 1">
              <a:extLst>
                <a:ext uri="{FF2B5EF4-FFF2-40B4-BE49-F238E27FC236}">
                  <a16:creationId xmlns:a16="http://schemas.microsoft.com/office/drawing/2014/main" id="{02C1A30A-1068-ADFF-77FA-D9B5FDEF7D61}"/>
                </a:ext>
              </a:extLst>
            </p:cNvPr>
            <p:cNvSpPr txBox="1"/>
            <p:nvPr>
              <p:custDataLst>
                <p:tags r:id="rId90"/>
              </p:custDataLst>
            </p:nvPr>
          </p:nvSpPr>
          <p:spPr>
            <a:xfrm>
              <a:off x="7390087" y="3560043"/>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0" name="Textfeld 1">
              <a:extLst>
                <a:ext uri="{FF2B5EF4-FFF2-40B4-BE49-F238E27FC236}">
                  <a16:creationId xmlns:a16="http://schemas.microsoft.com/office/drawing/2014/main" id="{6A400640-8B95-BEFD-C97A-EFB5D7ACDCA0}"/>
                </a:ext>
              </a:extLst>
            </p:cNvPr>
            <p:cNvSpPr txBox="1"/>
            <p:nvPr>
              <p:custDataLst>
                <p:tags r:id="rId91"/>
              </p:custDataLst>
            </p:nvPr>
          </p:nvSpPr>
          <p:spPr>
            <a:xfrm>
              <a:off x="7390087" y="4687083"/>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7" name="Textfeld 1">
              <a:extLst>
                <a:ext uri="{FF2B5EF4-FFF2-40B4-BE49-F238E27FC236}">
                  <a16:creationId xmlns:a16="http://schemas.microsoft.com/office/drawing/2014/main" id="{F7D3BF11-97CA-87BB-6BA6-E3EDDD882DF8}"/>
                </a:ext>
              </a:extLst>
            </p:cNvPr>
            <p:cNvSpPr txBox="1"/>
            <p:nvPr>
              <p:custDataLst>
                <p:tags r:id="rId92"/>
              </p:custDataLst>
            </p:nvPr>
          </p:nvSpPr>
          <p:spPr>
            <a:xfrm>
              <a:off x="7390087" y="5588715"/>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4" name="Textfeld 1">
              <a:extLst>
                <a:ext uri="{FF2B5EF4-FFF2-40B4-BE49-F238E27FC236}">
                  <a16:creationId xmlns:a16="http://schemas.microsoft.com/office/drawing/2014/main" id="{F1EFBABD-E52B-9425-BE6B-0813E4B6CD16}"/>
                </a:ext>
              </a:extLst>
            </p:cNvPr>
            <p:cNvSpPr txBox="1"/>
            <p:nvPr>
              <p:custDataLst>
                <p:tags r:id="rId93"/>
              </p:custDataLst>
            </p:nvPr>
          </p:nvSpPr>
          <p:spPr>
            <a:xfrm>
              <a:off x="7390087" y="6254688"/>
              <a:ext cx="213161"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318" name="Group 317">
            <a:extLst>
              <a:ext uri="{FF2B5EF4-FFF2-40B4-BE49-F238E27FC236}">
                <a16:creationId xmlns:a16="http://schemas.microsoft.com/office/drawing/2014/main" id="{B788E2FD-D9D0-B2B4-1991-49A2B9AC4194}"/>
              </a:ext>
            </a:extLst>
          </p:cNvPr>
          <p:cNvGrpSpPr/>
          <p:nvPr/>
        </p:nvGrpSpPr>
        <p:grpSpPr>
          <a:xfrm>
            <a:off x="6686408" y="1418668"/>
            <a:ext cx="803909" cy="5046849"/>
            <a:chOff x="6572251" y="1418668"/>
            <a:chExt cx="790574" cy="5046849"/>
          </a:xfrm>
        </p:grpSpPr>
        <p:sp>
          <p:nvSpPr>
            <p:cNvPr id="263" name="Textfeld 1">
              <a:extLst>
                <a:ext uri="{FF2B5EF4-FFF2-40B4-BE49-F238E27FC236}">
                  <a16:creationId xmlns:a16="http://schemas.microsoft.com/office/drawing/2014/main" id="{C3421666-55BA-89FE-3C47-D744A342497E}"/>
                </a:ext>
              </a:extLst>
            </p:cNvPr>
            <p:cNvSpPr txBox="1"/>
            <p:nvPr>
              <p:custDataLst>
                <p:tags r:id="rId82"/>
              </p:custDataLst>
            </p:nvPr>
          </p:nvSpPr>
          <p:spPr>
            <a:xfrm>
              <a:off x="6572251" y="1418668"/>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sym typeface="BIZ UDPゴシック" panose="020B0400000000000000" pitchFamily="50" charset="-128"/>
                </a:rPr>
                <a:t>９</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7" name="Textfeld 1">
              <a:extLst>
                <a:ext uri="{FF2B5EF4-FFF2-40B4-BE49-F238E27FC236}">
                  <a16:creationId xmlns:a16="http://schemas.microsoft.com/office/drawing/2014/main" id="{0D28FA53-EAFD-BD75-AB97-FCE56690F6AD}"/>
                </a:ext>
              </a:extLst>
            </p:cNvPr>
            <p:cNvSpPr txBox="1"/>
            <p:nvPr>
              <p:custDataLst>
                <p:tags r:id="rId83"/>
              </p:custDataLst>
            </p:nvPr>
          </p:nvSpPr>
          <p:spPr>
            <a:xfrm>
              <a:off x="6572251" y="2320301"/>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(15</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4" name="Textfeld 1">
              <a:extLst>
                <a:ext uri="{FF2B5EF4-FFF2-40B4-BE49-F238E27FC236}">
                  <a16:creationId xmlns:a16="http://schemas.microsoft.com/office/drawing/2014/main" id="{093B52C4-E6C8-DD03-EC58-FBEDA6C33DC1}"/>
                </a:ext>
              </a:extLst>
            </p:cNvPr>
            <p:cNvSpPr txBox="1"/>
            <p:nvPr>
              <p:custDataLst>
                <p:tags r:id="rId84"/>
              </p:custDataLst>
            </p:nvPr>
          </p:nvSpPr>
          <p:spPr>
            <a:xfrm>
              <a:off x="6572251" y="3560043"/>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(18</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1" name="Textfeld 1">
              <a:extLst>
                <a:ext uri="{FF2B5EF4-FFF2-40B4-BE49-F238E27FC236}">
                  <a16:creationId xmlns:a16="http://schemas.microsoft.com/office/drawing/2014/main" id="{D2B6B5C9-C941-4420-7AE2-856F07F288DC}"/>
                </a:ext>
              </a:extLst>
            </p:cNvPr>
            <p:cNvSpPr txBox="1"/>
            <p:nvPr>
              <p:custDataLst>
                <p:tags r:id="rId85"/>
              </p:custDataLst>
            </p:nvPr>
          </p:nvSpPr>
          <p:spPr>
            <a:xfrm>
              <a:off x="6572251" y="4687083"/>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8" name="Textfeld 1">
              <a:extLst>
                <a:ext uri="{FF2B5EF4-FFF2-40B4-BE49-F238E27FC236}">
                  <a16:creationId xmlns:a16="http://schemas.microsoft.com/office/drawing/2014/main" id="{6BEDD041-CD0D-FEF1-4F83-5D18AC4DFE1B}"/>
                </a:ext>
              </a:extLst>
            </p:cNvPr>
            <p:cNvSpPr txBox="1"/>
            <p:nvPr>
              <p:custDataLst>
                <p:tags r:id="rId86"/>
              </p:custDataLst>
            </p:nvPr>
          </p:nvSpPr>
          <p:spPr>
            <a:xfrm>
              <a:off x="6572251" y="5588715"/>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5" name="Textfeld 1">
              <a:extLst>
                <a:ext uri="{FF2B5EF4-FFF2-40B4-BE49-F238E27FC236}">
                  <a16:creationId xmlns:a16="http://schemas.microsoft.com/office/drawing/2014/main" id="{55E72F7D-4889-EC96-4240-4CC3F0771762}"/>
                </a:ext>
              </a:extLst>
            </p:cNvPr>
            <p:cNvSpPr txBox="1"/>
            <p:nvPr>
              <p:custDataLst>
                <p:tags r:id="rId87"/>
              </p:custDataLst>
            </p:nvPr>
          </p:nvSpPr>
          <p:spPr>
            <a:xfrm>
              <a:off x="6572251" y="6254688"/>
              <a:ext cx="790574"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(66</a:t>
              </a:r>
              <a:r>
                <a:rPr kumimoji="0" lang="ja-JP" altLang="en-US"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点中</a:t>
              </a: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319" name="Group 318">
            <a:extLst>
              <a:ext uri="{FF2B5EF4-FFF2-40B4-BE49-F238E27FC236}">
                <a16:creationId xmlns:a16="http://schemas.microsoft.com/office/drawing/2014/main" id="{8F80683D-DF0F-5000-D3DB-AAED09FF5CDD}"/>
              </a:ext>
            </a:extLst>
          </p:cNvPr>
          <p:cNvGrpSpPr/>
          <p:nvPr/>
        </p:nvGrpSpPr>
        <p:grpSpPr>
          <a:xfrm>
            <a:off x="6622004" y="1418668"/>
            <a:ext cx="107740" cy="5046849"/>
            <a:chOff x="6554999" y="1418668"/>
            <a:chExt cx="107740" cy="5046849"/>
          </a:xfrm>
        </p:grpSpPr>
        <p:sp>
          <p:nvSpPr>
            <p:cNvPr id="264" name="Textfeld 1">
              <a:extLst>
                <a:ext uri="{FF2B5EF4-FFF2-40B4-BE49-F238E27FC236}">
                  <a16:creationId xmlns:a16="http://schemas.microsoft.com/office/drawing/2014/main" id="{662B2386-D75A-3A57-CDC9-4EA60C3E7A17}"/>
                </a:ext>
              </a:extLst>
            </p:cNvPr>
            <p:cNvSpPr txBox="1"/>
            <p:nvPr>
              <p:custDataLst>
                <p:tags r:id="rId76"/>
              </p:custDataLst>
            </p:nvPr>
          </p:nvSpPr>
          <p:spPr>
            <a:xfrm>
              <a:off x="6554999" y="1418668"/>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88" name="Textfeld 1">
              <a:extLst>
                <a:ext uri="{FF2B5EF4-FFF2-40B4-BE49-F238E27FC236}">
                  <a16:creationId xmlns:a16="http://schemas.microsoft.com/office/drawing/2014/main" id="{0EBDA05B-5953-6F2D-B465-78C4F8DA1023}"/>
                </a:ext>
              </a:extLst>
            </p:cNvPr>
            <p:cNvSpPr txBox="1"/>
            <p:nvPr>
              <p:custDataLst>
                <p:tags r:id="rId77"/>
              </p:custDataLst>
            </p:nvPr>
          </p:nvSpPr>
          <p:spPr>
            <a:xfrm>
              <a:off x="6554999" y="2320301"/>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5" name="Textfeld 1">
              <a:extLst>
                <a:ext uri="{FF2B5EF4-FFF2-40B4-BE49-F238E27FC236}">
                  <a16:creationId xmlns:a16="http://schemas.microsoft.com/office/drawing/2014/main" id="{CAB48BD4-66FD-2D7B-4F77-27CF337E30F0}"/>
                </a:ext>
              </a:extLst>
            </p:cNvPr>
            <p:cNvSpPr txBox="1"/>
            <p:nvPr>
              <p:custDataLst>
                <p:tags r:id="rId78"/>
              </p:custDataLst>
            </p:nvPr>
          </p:nvSpPr>
          <p:spPr>
            <a:xfrm>
              <a:off x="6554999" y="3560043"/>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2" name="Textfeld 1">
              <a:extLst>
                <a:ext uri="{FF2B5EF4-FFF2-40B4-BE49-F238E27FC236}">
                  <a16:creationId xmlns:a16="http://schemas.microsoft.com/office/drawing/2014/main" id="{E3C977A5-9F78-672F-EC0D-39A377EAAC77}"/>
                </a:ext>
              </a:extLst>
            </p:cNvPr>
            <p:cNvSpPr txBox="1"/>
            <p:nvPr>
              <p:custDataLst>
                <p:tags r:id="rId79"/>
              </p:custDataLst>
            </p:nvPr>
          </p:nvSpPr>
          <p:spPr>
            <a:xfrm>
              <a:off x="6554999" y="4687083"/>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09" name="Textfeld 1">
              <a:extLst>
                <a:ext uri="{FF2B5EF4-FFF2-40B4-BE49-F238E27FC236}">
                  <a16:creationId xmlns:a16="http://schemas.microsoft.com/office/drawing/2014/main" id="{782AB718-8421-54FC-28E1-0D0AE9A9F7ED}"/>
                </a:ext>
              </a:extLst>
            </p:cNvPr>
            <p:cNvSpPr txBox="1"/>
            <p:nvPr>
              <p:custDataLst>
                <p:tags r:id="rId80"/>
              </p:custDataLst>
            </p:nvPr>
          </p:nvSpPr>
          <p:spPr>
            <a:xfrm>
              <a:off x="6554999" y="5588715"/>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6" name="Textfeld 1">
              <a:extLst>
                <a:ext uri="{FF2B5EF4-FFF2-40B4-BE49-F238E27FC236}">
                  <a16:creationId xmlns:a16="http://schemas.microsoft.com/office/drawing/2014/main" id="{6883937E-37C1-27E3-2092-BDCD405D5C99}"/>
                </a:ext>
              </a:extLst>
            </p:cNvPr>
            <p:cNvSpPr txBox="1"/>
            <p:nvPr>
              <p:custDataLst>
                <p:tags r:id="rId81"/>
              </p:custDataLst>
            </p:nvPr>
          </p:nvSpPr>
          <p:spPr>
            <a:xfrm>
              <a:off x="6554999" y="6254688"/>
              <a:ext cx="107740" cy="2108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EBC5D0"/>
                  </a:solidFill>
                </a14:hiddenFill>
              </a:ext>
              <a:ext uri="{91240B29-F687-4F45-9708-019B960494DF}">
                <a14:hiddenLine xmlns:a14="http://schemas.microsoft.com/office/drawing/2010/main" w="9525" cap="rnd" cmpd="sng" algn="ctr">
                  <a:solidFill>
                    <a:srgbClr val="9A9A9A"/>
                  </a:solidFill>
                  <a:prstDash val="solid"/>
                  <a:round/>
                  <a:headEnd type="none" w="med" len="med"/>
                  <a:tailEnd type="none" w="med" len="med"/>
                </a14:hiddenLine>
              </a:ext>
            </a:extLst>
          </p:spPr>
          <p:txBody>
            <a:bodyPr vert="horz" wrap="square" lIns="0" tIns="0" rIns="0" bIns="0" rtlCol="0" anchor="b">
              <a:no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altLang="ja-JP" sz="1400" b="0" i="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0" 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Tree>
    <p:extLst>
      <p:ext uri="{BB962C8B-B14F-4D97-AF65-F5344CB8AC3E}">
        <p14:creationId xmlns:p14="http://schemas.microsoft.com/office/powerpoint/2010/main" val="3378838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0C2C9D1-4C4F-3AE5-8213-F89C6623B8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B0C2C9D1-4C4F-3AE5-8213-F89C6623B8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cartoon of people sitting at a table with computers&#10;&#10;Description automatically generated">
            <a:extLst>
              <a:ext uri="{FF2B5EF4-FFF2-40B4-BE49-F238E27FC236}">
                <a16:creationId xmlns:a16="http://schemas.microsoft.com/office/drawing/2014/main" id="{FFB911AB-4FF5-5E54-883C-A1A181DD9059}"/>
              </a:ext>
            </a:extLst>
          </p:cNvPr>
          <p:cNvPicPr>
            <a:picLocks noChangeAspect="1"/>
          </p:cNvPicPr>
          <p:nvPr/>
        </p:nvPicPr>
        <p:blipFill>
          <a:blip r:embed="rId6"/>
          <a:stretch>
            <a:fillRect/>
          </a:stretch>
        </p:blipFill>
        <p:spPr>
          <a:xfrm>
            <a:off x="774" y="0"/>
            <a:ext cx="12190452" cy="6858000"/>
          </a:xfrm>
          <a:prstGeom prst="rect">
            <a:avLst/>
          </a:prstGeom>
        </p:spPr>
      </p:pic>
      <p:sp>
        <p:nvSpPr>
          <p:cNvPr id="13" name="Rectangle: Rounded Corners 12">
            <a:extLst>
              <a:ext uri="{FF2B5EF4-FFF2-40B4-BE49-F238E27FC236}">
                <a16:creationId xmlns:a16="http://schemas.microsoft.com/office/drawing/2014/main" id="{A6407198-C7C0-7F90-2454-87A40F1A0BEF}"/>
              </a:ext>
            </a:extLst>
          </p:cNvPr>
          <p:cNvSpPr/>
          <p:nvPr/>
        </p:nvSpPr>
        <p:spPr>
          <a:xfrm>
            <a:off x="381000" y="469900"/>
            <a:ext cx="11410950" cy="6054725"/>
          </a:xfrm>
          <a:prstGeom prst="roundRect">
            <a:avLst>
              <a:gd name="adj" fmla="val 809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2" name="Picture 1" descr="A logo with orange and black text&#10;&#10;Description automatically generated">
            <a:extLst>
              <a:ext uri="{FF2B5EF4-FFF2-40B4-BE49-F238E27FC236}">
                <a16:creationId xmlns:a16="http://schemas.microsoft.com/office/drawing/2014/main" id="{111832EE-7055-9CF5-72D1-B59CD9E111A6}"/>
              </a:ext>
            </a:extLst>
          </p:cNvPr>
          <p:cNvPicPr>
            <a:picLocks noChangeAspect="1"/>
          </p:cNvPicPr>
          <p:nvPr/>
        </p:nvPicPr>
        <p:blipFill>
          <a:blip r:embed="rId7"/>
          <a:stretch>
            <a:fillRect/>
          </a:stretch>
        </p:blipFill>
        <p:spPr>
          <a:xfrm>
            <a:off x="2892432" y="1645435"/>
            <a:ext cx="6388086" cy="3188049"/>
          </a:xfrm>
          <a:prstGeom prst="rect">
            <a:avLst/>
          </a:prstGeom>
        </p:spPr>
      </p:pic>
      <p:sp>
        <p:nvSpPr>
          <p:cNvPr id="3" name="四角形: 角を丸くする 6">
            <a:extLst>
              <a:ext uri="{FF2B5EF4-FFF2-40B4-BE49-F238E27FC236}">
                <a16:creationId xmlns:a16="http://schemas.microsoft.com/office/drawing/2014/main" id="{E12259E5-29CB-DF9F-21C5-58CCC20E9185}"/>
              </a:ext>
            </a:extLst>
          </p:cNvPr>
          <p:cNvSpPr/>
          <p:nvPr/>
        </p:nvSpPr>
        <p:spPr>
          <a:xfrm>
            <a:off x="2807373" y="5907418"/>
            <a:ext cx="8565477" cy="379082"/>
          </a:xfrm>
          <a:prstGeom prst="rect">
            <a:avLst/>
          </a:prstGeom>
          <a:noFill/>
          <a:ln w="381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defTabSz="914385" rtl="0" eaLnBrk="1" fontAlgn="auto" latinLnBrk="0" hangingPunct="1">
              <a:lnSpc>
                <a:spcPct val="100000"/>
              </a:lnSpc>
              <a:spcBef>
                <a:spcPts val="0"/>
              </a:spcBef>
              <a:spcAft>
                <a:spcPts val="0"/>
              </a:spcAft>
              <a:buClrTx/>
              <a:buSzTx/>
              <a:buFont typeface="Trebuchet MS" panose="020B0603020202020204" pitchFamily="34" charset="0"/>
              <a:buChar char="​"/>
              <a:tabLst/>
              <a:defRPr/>
            </a:pPr>
            <a:r>
              <a:rPr kumimoji="1" lang="ja-JP" altLang="en-US" sz="24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rPr>
              <a:t>　　　　　　　　総務省 情報流通行政局 情報流通振興課</a:t>
            </a:r>
            <a:endParaRPr kumimoji="1" lang="en-US" altLang="ja-JP" sz="240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UD デジタル 教科書体 NK-R" panose="02020400000000000000" pitchFamily="18" charset="-128"/>
            </a:endParaRPr>
          </a:p>
        </p:txBody>
      </p:sp>
      <p:sp>
        <p:nvSpPr>
          <p:cNvPr id="5" name="四角形: 角を丸くする 2">
            <a:extLst>
              <a:ext uri="{FF2B5EF4-FFF2-40B4-BE49-F238E27FC236}">
                <a16:creationId xmlns:a16="http://schemas.microsoft.com/office/drawing/2014/main" id="{4D4521EF-9B13-2F5A-7309-51C03992700D}"/>
              </a:ext>
            </a:extLst>
          </p:cNvPr>
          <p:cNvSpPr/>
          <p:nvPr/>
        </p:nvSpPr>
        <p:spPr>
          <a:xfrm>
            <a:off x="2415065" y="5907418"/>
            <a:ext cx="1512376" cy="379082"/>
          </a:xfrm>
          <a:prstGeom prst="roundRect">
            <a:avLst>
              <a:gd name="adj" fmla="val 50000"/>
            </a:avLst>
          </a:prstGeom>
          <a:solidFill>
            <a:srgbClr val="FF862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914385"/>
            <a:r>
              <a:rPr kumimoji="1" lang="ja-JP" altLang="en-US" sz="2000" spc="67">
                <a:solidFill>
                  <a:prstClr val="white"/>
                </a:solidFill>
                <a:latin typeface="BIZ UDPゴシック" panose="020B0400000000000000" pitchFamily="50" charset="-128"/>
                <a:ea typeface="BIZ UDPゴシック" panose="020B0400000000000000" pitchFamily="50" charset="-128"/>
                <a:sym typeface="BIZ UDPゴシック" panose="020B0400000000000000" pitchFamily="50" charset="-128"/>
              </a:rPr>
              <a:t>発行</a:t>
            </a:r>
          </a:p>
        </p:txBody>
      </p:sp>
    </p:spTree>
    <p:extLst>
      <p:ext uri="{BB962C8B-B14F-4D97-AF65-F5344CB8AC3E}">
        <p14:creationId xmlns:p14="http://schemas.microsoft.com/office/powerpoint/2010/main" val="142262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15DA7FA8-2402-8F13-F08D-2C056903EB80}"/>
              </a:ext>
            </a:extLst>
          </p:cNvPr>
          <p:cNvGraphicFramePr>
            <a:graphicFrameLocks noChangeAspect="1"/>
          </p:cNvGraphicFramePr>
          <p:nvPr>
            <p:custDataLst>
              <p:tags r:id="rId1"/>
            </p:custDataLst>
            <p:extLst>
              <p:ext uri="{D42A27DB-BD31-4B8C-83A1-F6EECF244321}">
                <p14:modId xmlns:p14="http://schemas.microsoft.com/office/powerpoint/2010/main" val="2291188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15DA7FA8-2402-8F13-F08D-2C056903EB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正方形/長方形 22">
            <a:extLst>
              <a:ext uri="{FF2B5EF4-FFF2-40B4-BE49-F238E27FC236}">
                <a16:creationId xmlns:a16="http://schemas.microsoft.com/office/drawing/2014/main" id="{07C295A3-6597-20B6-78A8-9D4D5ABE0458}"/>
              </a:ext>
            </a:extLst>
          </p:cNvPr>
          <p:cNvSpPr/>
          <p:nvPr/>
        </p:nvSpPr>
        <p:spPr>
          <a:xfrm>
            <a:off x="0" y="1304643"/>
            <a:ext cx="12192000" cy="4962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85"/>
            <a:endParaRPr kumimoji="1" lang="ja-JP" altLang="en-US" dirty="0">
              <a:solidFill>
                <a:prstClr val="white"/>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 name="Title 2">
            <a:extLst>
              <a:ext uri="{FF2B5EF4-FFF2-40B4-BE49-F238E27FC236}">
                <a16:creationId xmlns:a16="http://schemas.microsoft.com/office/drawing/2014/main" id="{55EDB560-21CD-D4C2-DBEF-43C060D03666}"/>
              </a:ext>
            </a:extLst>
          </p:cNvPr>
          <p:cNvSpPr>
            <a:spLocks noGrp="1"/>
          </p:cNvSpPr>
          <p:nvPr>
            <p:ph type="title"/>
          </p:nvPr>
        </p:nvSpPr>
        <p:spPr/>
        <p:txBody>
          <a:bodyPr vert="horz" wrap="square" lIns="0" tIns="0" rIns="0" bIns="0" rtlCol="0" anchor="t">
            <a:noAutofit/>
          </a:bodyPr>
          <a:lstStyle/>
          <a:p>
            <a:r>
              <a:rPr lang="en-US" altLang="ja-JP" sz="2800" b="1" dirty="0"/>
              <a:t>ICT</a:t>
            </a:r>
            <a:r>
              <a:rPr lang="ja-JP" altLang="en-US" sz="2800" b="1" dirty="0"/>
              <a:t>リテラシーの全体像 </a:t>
            </a:r>
            <a:r>
              <a:rPr lang="en-US" altLang="ja-JP" sz="2800" b="1" dirty="0"/>
              <a:t>(</a:t>
            </a:r>
            <a:r>
              <a:rPr lang="ja-JP" altLang="en-US" sz="2800" b="1" dirty="0"/>
              <a:t>前提</a:t>
            </a:r>
            <a:r>
              <a:rPr lang="en-US" altLang="ja-JP" sz="2800" b="1" dirty="0"/>
              <a:t>)</a:t>
            </a:r>
            <a:endParaRPr lang="en-US" sz="2800" b="1" dirty="0"/>
          </a:p>
        </p:txBody>
      </p:sp>
      <p:sp>
        <p:nvSpPr>
          <p:cNvPr id="4" name="Rectangle 3">
            <a:extLst>
              <a:ext uri="{FF2B5EF4-FFF2-40B4-BE49-F238E27FC236}">
                <a16:creationId xmlns:a16="http://schemas.microsoft.com/office/drawing/2014/main" id="{41488CD3-1EBD-E555-5249-B83CCE1BEB34}"/>
              </a:ext>
            </a:extLst>
          </p:cNvPr>
          <p:cNvSpPr/>
          <p:nvPr/>
        </p:nvSpPr>
        <p:spPr>
          <a:xfrm>
            <a:off x="566487" y="50780"/>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1" name="Straight Connector 10">
            <a:extLst>
              <a:ext uri="{FF2B5EF4-FFF2-40B4-BE49-F238E27FC236}">
                <a16:creationId xmlns:a16="http://schemas.microsoft.com/office/drawing/2014/main" id="{3F846A5E-9718-AD12-4905-3312CAA8D4F0}"/>
              </a:ext>
            </a:extLst>
          </p:cNvPr>
          <p:cNvCxnSpPr>
            <a:cxnSpLocks/>
          </p:cNvCxnSpPr>
          <p:nvPr/>
        </p:nvCxnSpPr>
        <p:spPr bwMode="gray">
          <a:xfrm>
            <a:off x="1193800" y="4067175"/>
            <a:ext cx="6432550" cy="0"/>
          </a:xfrm>
          <a:prstGeom prst="line">
            <a:avLst/>
          </a:prstGeom>
          <a:ln w="63500">
            <a:solidFill>
              <a:srgbClr val="FFB2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CF3F24-8142-58FC-641C-836CB7C9771B}"/>
              </a:ext>
            </a:extLst>
          </p:cNvPr>
          <p:cNvCxnSpPr>
            <a:cxnSpLocks/>
          </p:cNvCxnSpPr>
          <p:nvPr/>
        </p:nvCxnSpPr>
        <p:spPr bwMode="gray">
          <a:xfrm>
            <a:off x="1193800" y="4606925"/>
            <a:ext cx="7905750" cy="0"/>
          </a:xfrm>
          <a:prstGeom prst="line">
            <a:avLst/>
          </a:prstGeom>
          <a:ln w="63500">
            <a:solidFill>
              <a:srgbClr val="FFB279"/>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4298FD-82F3-AF2F-8B6B-FF852DD2EB37}"/>
              </a:ext>
            </a:extLst>
          </p:cNvPr>
          <p:cNvSpPr txBox="1"/>
          <p:nvPr/>
        </p:nvSpPr>
        <p:spPr>
          <a:xfrm>
            <a:off x="566487" y="5465422"/>
            <a:ext cx="11059026" cy="566437"/>
          </a:xfrm>
          <a:prstGeom prst="rect">
            <a:avLst/>
          </a:prstGeom>
          <a:noFill/>
        </p:spPr>
        <p:txBody>
          <a:bodyPr wrap="square" lIns="0" tIns="0" rIns="0" bIns="0">
            <a:spAutoFit/>
          </a:bodyPr>
          <a:lstStyle/>
          <a:p>
            <a:pPr marL="0" lvl="1" defTabSz="914385">
              <a:lnSpc>
                <a:spcPct val="110000"/>
              </a:lnSpc>
              <a:buClr>
                <a:srgbClr val="FF862C"/>
              </a:buClr>
              <a:tabLst>
                <a:tab pos="1524000" algn="l"/>
              </a:tabLst>
            </a:pPr>
            <a:r>
              <a:rPr kumimoji="1" lang="en-US" altLang="ja-JP" sz="18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800" dirty="0" err="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DigComp</a:t>
            </a:r>
            <a:r>
              <a:rPr kumimoji="1" lang="ja-JP" altLang="en-US" sz="18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8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ja-JP" altLang="en-US" sz="1800" dirty="0">
                <a:latin typeface="BIZ UDPゴシック" panose="020B0400000000000000" pitchFamily="50" charset="-128"/>
                <a:ea typeface="BIZ UDPゴシック" panose="020B0400000000000000" pitchFamily="50" charset="-128"/>
                <a:sym typeface="BIZ UDPゴシック" panose="020B0400000000000000" pitchFamily="50" charset="-128"/>
              </a:rPr>
              <a:t>欧州委員会が作成した、</a:t>
            </a:r>
            <a:r>
              <a:rPr kumimoji="1" lang="ja-JP" altLang="en-US" sz="18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デジタル社会への参加に必要な能力定義</a:t>
            </a:r>
            <a:r>
              <a:rPr kumimoji="1"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。仕事、学習、プライベートなど  </a:t>
            </a:r>
            <a:endParaRPr kumimoji="1"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lvl="1" defTabSz="914385">
              <a:lnSpc>
                <a:spcPct val="110000"/>
              </a:lnSpc>
              <a:buClr>
                <a:srgbClr val="FF862C"/>
              </a:buClr>
              <a:tabLst>
                <a:tab pos="1524000" algn="l"/>
              </a:tabLst>
            </a:pPr>
            <a:r>
              <a:rPr kumimoji="1" lang="en-US" altLang="ja-JP"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sym typeface="BIZ UDPゴシック" panose="020B0400000000000000" pitchFamily="50" charset="-128"/>
              </a:rPr>
              <a:t>で必要になるデジタル能力を定義</a:t>
            </a:r>
            <a:endParaRPr kumimoji="1" lang="en-US" altLang="ja-JP" sz="18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 name="テキスト ボックス 23">
            <a:extLst>
              <a:ext uri="{FF2B5EF4-FFF2-40B4-BE49-F238E27FC236}">
                <a16:creationId xmlns:a16="http://schemas.microsoft.com/office/drawing/2014/main" id="{B081A471-BED3-4AE0-D8E3-FB249CDE0BA7}"/>
              </a:ext>
            </a:extLst>
          </p:cNvPr>
          <p:cNvSpPr txBox="1"/>
          <p:nvPr/>
        </p:nvSpPr>
        <p:spPr>
          <a:xfrm>
            <a:off x="566487" y="1539660"/>
            <a:ext cx="11059026" cy="3666901"/>
          </a:xfrm>
          <a:prstGeom prst="rect">
            <a:avLst/>
          </a:prstGeom>
          <a:noFill/>
        </p:spPr>
        <p:txBody>
          <a:bodyPr wrap="square" lIns="0" tIns="0" rIns="0" bIns="0" rtlCol="0" anchor="ctr">
            <a:spAutoFit/>
          </a:bodyPr>
          <a:lstStyle/>
          <a:p>
            <a:pPr defTabSz="914385">
              <a:lnSpc>
                <a:spcPct val="110000"/>
              </a:lnSpc>
              <a:buClr>
                <a:srgbClr val="FF862C"/>
              </a:buClr>
              <a:buFont typeface="Trebuchet MS" panose="020B0603020202020204" pitchFamily="34" charset="0"/>
              <a:buChar cha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デジタル社会において、身につけるべき</a:t>
            </a:r>
            <a:r>
              <a:rPr kumimoji="1" lang="en-US" altLang="ja-JP" sz="28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28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領域</a:t>
            </a:r>
            <a:r>
              <a:rPr kumimoji="1" lang="en-US" altLang="ja-JP" sz="28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22</a:t>
            </a:r>
            <a:r>
              <a:rPr kumimoji="1" lang="ja-JP" altLang="en-US" sz="2800" b="1"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能力</a:t>
            </a: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を解説しています</a:t>
            </a:r>
            <a:endPar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628650" lvl="1" indent="-342900" defTabSz="914385">
              <a:lnSpc>
                <a:spcPct val="110000"/>
              </a:lnSpc>
              <a:buClr>
                <a:srgbClr val="FF862C"/>
              </a:buClr>
              <a:buFont typeface="Trebuchet MS" panose="020B0603020202020204" pitchFamily="34" charset="0"/>
              <a:buChar cha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諸外国でリテラシーの指標として一般的に用いられる</a:t>
            </a:r>
            <a:r>
              <a:rPr kumimoji="1" lang="en-US" altLang="ja-JP" sz="2400" dirty="0" err="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DigComp</a:t>
            </a:r>
            <a:r>
              <a:rPr kumimoji="1" lang="en-US" altLang="ja-JP" sz="2400" baseline="30000" dirty="0">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を</a:t>
            </a:r>
            <a:br>
              <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参考に策定</a:t>
            </a:r>
            <a:endPar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628650" lvl="1" indent="-342900" defTabSz="914385">
              <a:lnSpc>
                <a:spcPct val="110000"/>
              </a:lnSpc>
              <a:buClr>
                <a:srgbClr val="FF862C"/>
              </a:buClr>
              <a:buFont typeface="Trebuchet MS" panose="020B0603020202020204" pitchFamily="34" charset="0"/>
              <a:buChar char="•"/>
            </a:pPr>
            <a:endParaRPr kumimoji="1" lang="en-US" altLang="ja-JP" sz="2400" spc="33"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defTabSz="914385">
              <a:lnSpc>
                <a:spcPct val="110000"/>
              </a:lnSpc>
              <a:buClr>
                <a:srgbClr val="FF862C"/>
              </a:buClr>
            </a:pPr>
            <a:r>
              <a:rPr kumimoji="1" lang="en-US" altLang="ja-JP" sz="2400" spc="33" dirty="0">
                <a:latin typeface="BIZ UDPゴシック" panose="020B0400000000000000" pitchFamily="50" charset="-128"/>
                <a:ea typeface="BIZ UDPゴシック" panose="020B0400000000000000" pitchFamily="50" charset="-128"/>
                <a:sym typeface="BIZ UDPゴシック" panose="020B0400000000000000" pitchFamily="50" charset="-128"/>
              </a:rPr>
              <a:t>ICT</a:t>
            </a:r>
            <a:r>
              <a:rPr kumimoji="1" lang="ja-JP" altLang="en-US" sz="2400" spc="33" dirty="0">
                <a:latin typeface="BIZ UDPゴシック" panose="020B0400000000000000" pitchFamily="50" charset="-128"/>
                <a:ea typeface="BIZ UDPゴシック" panose="020B0400000000000000" pitchFamily="50" charset="-128"/>
                <a:sym typeface="BIZ UDPゴシック" panose="020B0400000000000000" pitchFamily="50" charset="-128"/>
              </a:rPr>
              <a:t>リテラシー教育内容や教材を検討される際は、</a:t>
            </a:r>
            <a:endParaRPr kumimoji="1" lang="en-US" altLang="ja-JP" sz="2400" spc="33"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628650" lvl="1" indent="-342900" defTabSz="914385">
              <a:lnSpc>
                <a:spcPct val="150000"/>
              </a:lnSpc>
              <a:buClr>
                <a:srgbClr val="FF862C"/>
              </a:buClr>
              <a:buFont typeface="Trebuchet MS" panose="020B0603020202020204" pitchFamily="34" charset="0"/>
              <a:buChar char="•"/>
            </a:pPr>
            <a:r>
              <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つの能力領域のうち、どの分野を教えたいのか</a:t>
            </a:r>
            <a:endPar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628650" lvl="1" indent="-342900" defTabSz="914385">
              <a:lnSpc>
                <a:spcPct val="150000"/>
              </a:lnSpc>
              <a:buClr>
                <a:srgbClr val="FF862C"/>
              </a:buClr>
              <a:buFont typeface="Trebuchet MS" panose="020B0603020202020204" pitchFamily="34" charset="0"/>
              <a:buChar cha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各能力について、どのレベルまで到達することを目指すのか</a:t>
            </a:r>
            <a:endParaRPr kumimoji="1"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lvl="1" defTabSz="914385">
              <a:lnSpc>
                <a:spcPct val="150000"/>
              </a:lnSpc>
              <a:buClr>
                <a:srgbClr val="FF862C"/>
              </a:buClr>
            </a:pPr>
            <a:r>
              <a:rPr kumimoji="1" lang="ja-JP" altLang="en-US" sz="2400" dirty="0">
                <a:latin typeface="BIZ UDPゴシック" panose="020B0400000000000000" pitchFamily="50" charset="-128"/>
                <a:ea typeface="BIZ UDPゴシック" panose="020B0400000000000000" pitchFamily="50" charset="-128"/>
                <a:sym typeface="BIZ UDPゴシック" panose="020B0400000000000000" pitchFamily="50" charset="-128"/>
              </a:rPr>
              <a:t>などを、ご検討ください</a:t>
            </a:r>
            <a:endParaRPr kumimoji="1" lang="en-US" altLang="ja-JP" sz="2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203946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7E0EDE0-A93A-8C1A-D73C-259C6FD075B8}"/>
              </a:ext>
            </a:extLst>
          </p:cNvPr>
          <p:cNvGraphicFramePr>
            <a:graphicFrameLocks noChangeAspect="1"/>
          </p:cNvGraphicFramePr>
          <p:nvPr>
            <p:custDataLst>
              <p:tags r:id="rId1"/>
            </p:custDataLst>
            <p:extLst>
              <p:ext uri="{D42A27DB-BD31-4B8C-83A1-F6EECF244321}">
                <p14:modId xmlns:p14="http://schemas.microsoft.com/office/powerpoint/2010/main" val="2519587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5" name="think-cell data - do not delete" hidden="1">
                        <a:extLst>
                          <a:ext uri="{FF2B5EF4-FFF2-40B4-BE49-F238E27FC236}">
                            <a16:creationId xmlns:a16="http://schemas.microsoft.com/office/drawing/2014/main" id="{77E0EDE0-A93A-8C1A-D73C-259C6FD075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2">
            <a:extLst>
              <a:ext uri="{FF2B5EF4-FFF2-40B4-BE49-F238E27FC236}">
                <a16:creationId xmlns:a16="http://schemas.microsoft.com/office/drawing/2014/main" id="{6B536557-DCB3-38E7-D75F-6E6C2B9D336F}"/>
              </a:ext>
            </a:extLst>
          </p:cNvPr>
          <p:cNvSpPr>
            <a:spLocks noGrp="1"/>
          </p:cNvSpPr>
          <p:nvPr>
            <p:ph type="title"/>
          </p:nvPr>
        </p:nvSpPr>
        <p:spPr>
          <a:xfrm>
            <a:off x="566487" y="302026"/>
            <a:ext cx="11059026" cy="369332"/>
          </a:xfrm>
        </p:spPr>
        <p:txBody>
          <a:bodyPr vert="horz" wrap="square" lIns="0" tIns="0" rIns="0" bIns="0" rtlCol="0" anchor="t">
            <a:noAutofit/>
          </a:bodyPr>
          <a:lstStyle/>
          <a:p>
            <a:r>
              <a:rPr lang="en-US" altLang="ja-JP" sz="2800" b="1" dirty="0"/>
              <a:t>ICT</a:t>
            </a:r>
            <a:r>
              <a:rPr lang="ja-JP" altLang="en-US" sz="2800" b="1" dirty="0"/>
              <a:t>リテラシーの全体像 </a:t>
            </a:r>
            <a:r>
              <a:rPr lang="en-US" altLang="ja-JP" sz="2800" b="1" dirty="0"/>
              <a:t>(ICT</a:t>
            </a:r>
            <a:r>
              <a:rPr lang="ja-JP" altLang="en-US" sz="2800" b="1" dirty="0"/>
              <a:t>リテラシーの</a:t>
            </a:r>
            <a:r>
              <a:rPr lang="en-US" altLang="ja-JP" sz="2800" b="1" dirty="0"/>
              <a:t>5</a:t>
            </a:r>
            <a:r>
              <a:rPr lang="ja-JP" altLang="en-US" sz="2800" b="1" dirty="0"/>
              <a:t>領域</a:t>
            </a:r>
            <a:r>
              <a:rPr lang="en-US" altLang="ja-JP" sz="2800" b="1" dirty="0"/>
              <a:t>)</a:t>
            </a:r>
            <a:endParaRPr kumimoji="1" lang="en-US" sz="2800" b="1" dirty="0"/>
          </a:p>
        </p:txBody>
      </p:sp>
      <p:sp>
        <p:nvSpPr>
          <p:cNvPr id="7" name="Rectangle 6">
            <a:extLst>
              <a:ext uri="{FF2B5EF4-FFF2-40B4-BE49-F238E27FC236}">
                <a16:creationId xmlns:a16="http://schemas.microsoft.com/office/drawing/2014/main" id="{21BB3AC9-DE01-3173-8F98-9F44AB2AAC95}"/>
              </a:ext>
            </a:extLst>
          </p:cNvPr>
          <p:cNvSpPr/>
          <p:nvPr/>
        </p:nvSpPr>
        <p:spPr>
          <a:xfrm>
            <a:off x="566487" y="425157"/>
            <a:ext cx="4946935" cy="241319"/>
          </a:xfrm>
          <a:prstGeom prst="rect">
            <a:avLst/>
          </a:prstGeom>
          <a:noFill/>
          <a:ln>
            <a:noFill/>
          </a:ln>
          <a:extLst>
            <a:ext uri="{909E8E84-426E-40DD-AFC4-6F175D3DCCD1}">
              <a14:hiddenFill xmlns:a14="http://schemas.microsoft.com/office/drawing/2010/main">
                <a:solidFill>
                  <a:schemeClr val="bg2"/>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endParaRPr kumimoji="1" lang="en-US" sz="1600" b="1">
              <a:solidFill>
                <a:srgbClr val="FF862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Oval 7">
            <a:extLst>
              <a:ext uri="{FF2B5EF4-FFF2-40B4-BE49-F238E27FC236}">
                <a16:creationId xmlns:a16="http://schemas.microsoft.com/office/drawing/2014/main" id="{E5404D43-56EC-4F52-8934-B1F8A47E3B8A}"/>
              </a:ext>
            </a:extLst>
          </p:cNvPr>
          <p:cNvSpPr/>
          <p:nvPr/>
        </p:nvSpPr>
        <p:spPr>
          <a:xfrm>
            <a:off x="860222" y="1739900"/>
            <a:ext cx="1488440" cy="1488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 name="Oval 8">
            <a:extLst>
              <a:ext uri="{FF2B5EF4-FFF2-40B4-BE49-F238E27FC236}">
                <a16:creationId xmlns:a16="http://schemas.microsoft.com/office/drawing/2014/main" id="{C0164873-23B9-7F27-83B2-8C1220E3F449}"/>
              </a:ext>
            </a:extLst>
          </p:cNvPr>
          <p:cNvSpPr/>
          <p:nvPr/>
        </p:nvSpPr>
        <p:spPr>
          <a:xfrm>
            <a:off x="3106001" y="1739900"/>
            <a:ext cx="1488440" cy="1488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 name="Oval 10">
            <a:extLst>
              <a:ext uri="{FF2B5EF4-FFF2-40B4-BE49-F238E27FC236}">
                <a16:creationId xmlns:a16="http://schemas.microsoft.com/office/drawing/2014/main" id="{188EE49B-8ED5-8391-1526-EA03BD79526E}"/>
              </a:ext>
            </a:extLst>
          </p:cNvPr>
          <p:cNvSpPr/>
          <p:nvPr/>
        </p:nvSpPr>
        <p:spPr>
          <a:xfrm>
            <a:off x="5351780" y="1739900"/>
            <a:ext cx="1488440" cy="1488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 name="Oval 11">
            <a:extLst>
              <a:ext uri="{FF2B5EF4-FFF2-40B4-BE49-F238E27FC236}">
                <a16:creationId xmlns:a16="http://schemas.microsoft.com/office/drawing/2014/main" id="{1F7F6065-C280-F157-4F7E-3EB15031AE78}"/>
              </a:ext>
            </a:extLst>
          </p:cNvPr>
          <p:cNvSpPr/>
          <p:nvPr/>
        </p:nvSpPr>
        <p:spPr>
          <a:xfrm>
            <a:off x="7597559" y="1739900"/>
            <a:ext cx="1488440" cy="1488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 name="Oval 12">
            <a:extLst>
              <a:ext uri="{FF2B5EF4-FFF2-40B4-BE49-F238E27FC236}">
                <a16:creationId xmlns:a16="http://schemas.microsoft.com/office/drawing/2014/main" id="{0FEF33CE-821E-A8C0-C4DA-21B58EC2F8E8}"/>
              </a:ext>
            </a:extLst>
          </p:cNvPr>
          <p:cNvSpPr/>
          <p:nvPr/>
        </p:nvSpPr>
        <p:spPr>
          <a:xfrm>
            <a:off x="9843339" y="1739900"/>
            <a:ext cx="1488440" cy="1488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 name="正方形/長方形 9">
            <a:extLst>
              <a:ext uri="{FF2B5EF4-FFF2-40B4-BE49-F238E27FC236}">
                <a16:creationId xmlns:a16="http://schemas.microsoft.com/office/drawing/2014/main" id="{7549ED22-C0E6-FCF4-721D-003C306ADD91}"/>
              </a:ext>
            </a:extLst>
          </p:cNvPr>
          <p:cNvSpPr/>
          <p:nvPr/>
        </p:nvSpPr>
        <p:spPr>
          <a:xfrm>
            <a:off x="566738" y="3509403"/>
            <a:ext cx="2075408" cy="934719"/>
          </a:xfrm>
          <a:prstGeom prst="rect">
            <a:avLst/>
          </a:prstGeom>
          <a:solidFill>
            <a:srgbClr val="9DBB53"/>
          </a:solidFill>
          <a:ln>
            <a:noFill/>
          </a:ln>
        </p:spPr>
        <p:txBody>
          <a:bodyPr vert="horz" wrap="square" lIns="0" tIns="0" rIns="0" bIns="0" numCol="1" anchor="ctr" anchorCtr="0" compatLnSpc="1">
            <a:prstTxWarp prst="textNoShape">
              <a:avLst/>
            </a:prstTxWarp>
          </a:bodyPr>
          <a:lstStyle/>
          <a:p>
            <a:pPr algn="ctr"/>
            <a:r>
              <a:rPr lang="ja-JP" altLang="en-US" sz="22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p>
        </p:txBody>
      </p:sp>
      <p:sp>
        <p:nvSpPr>
          <p:cNvPr id="15" name="正方形/長方形 22">
            <a:extLst>
              <a:ext uri="{FF2B5EF4-FFF2-40B4-BE49-F238E27FC236}">
                <a16:creationId xmlns:a16="http://schemas.microsoft.com/office/drawing/2014/main" id="{683CD782-609C-D400-CBD2-BF96D4CEB6B4}"/>
              </a:ext>
            </a:extLst>
          </p:cNvPr>
          <p:cNvSpPr/>
          <p:nvPr/>
        </p:nvSpPr>
        <p:spPr>
          <a:xfrm>
            <a:off x="2812517" y="3509403"/>
            <a:ext cx="2075408" cy="934719"/>
          </a:xfrm>
          <a:prstGeom prst="rect">
            <a:avLst/>
          </a:prstGeom>
          <a:solidFill>
            <a:srgbClr val="7E64A4"/>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p>
        </p:txBody>
      </p:sp>
      <p:sp>
        <p:nvSpPr>
          <p:cNvPr id="16" name="正方形/長方形 25">
            <a:extLst>
              <a:ext uri="{FF2B5EF4-FFF2-40B4-BE49-F238E27FC236}">
                <a16:creationId xmlns:a16="http://schemas.microsoft.com/office/drawing/2014/main" id="{EC002F47-3991-E9A8-539D-C2625F147EBC}"/>
              </a:ext>
            </a:extLst>
          </p:cNvPr>
          <p:cNvSpPr/>
          <p:nvPr/>
        </p:nvSpPr>
        <p:spPr>
          <a:xfrm>
            <a:off x="5058296" y="3509403"/>
            <a:ext cx="2075408" cy="934719"/>
          </a:xfrm>
          <a:prstGeom prst="rect">
            <a:avLst/>
          </a:prstGeom>
          <a:solidFill>
            <a:srgbClr val="5BACC7"/>
          </a:solidFill>
          <a:ln>
            <a:noFill/>
          </a:ln>
        </p:spPr>
        <p:txBody>
          <a:bodyPr vert="horz" wrap="square" lIns="0" tIns="0" rIns="0" bIns="0" numCol="1" anchor="ctr" anchorCtr="0" compatLnSpc="1">
            <a:prstTxWarp prst="textNoShape">
              <a:avLst/>
            </a:prstTxWarp>
          </a:bodyPr>
          <a:lstStyle/>
          <a:p>
            <a:pPr algn="ctr"/>
            <a:r>
              <a:rPr lang="ja-JP" altLang="en-US" sz="22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他者・社会との</a:t>
            </a:r>
            <a:br>
              <a:rPr lang="en-US" altLang="ja-JP" sz="22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sz="22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コラボ</a:t>
            </a:r>
          </a:p>
        </p:txBody>
      </p:sp>
      <p:sp>
        <p:nvSpPr>
          <p:cNvPr id="17" name="正方形/長方形 28">
            <a:extLst>
              <a:ext uri="{FF2B5EF4-FFF2-40B4-BE49-F238E27FC236}">
                <a16:creationId xmlns:a16="http://schemas.microsoft.com/office/drawing/2014/main" id="{32153F67-E6FA-B7FD-F4AF-37FADA41649C}"/>
              </a:ext>
            </a:extLst>
          </p:cNvPr>
          <p:cNvSpPr/>
          <p:nvPr/>
        </p:nvSpPr>
        <p:spPr>
          <a:xfrm>
            <a:off x="7304075" y="3509403"/>
            <a:ext cx="2075408" cy="934719"/>
          </a:xfrm>
          <a:prstGeom prst="rect">
            <a:avLst/>
          </a:prstGeom>
          <a:solidFill>
            <a:srgbClr val="F0953D"/>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作成編集</a:t>
            </a:r>
          </a:p>
        </p:txBody>
      </p:sp>
      <p:sp>
        <p:nvSpPr>
          <p:cNvPr id="18" name="正方形/長方形 31">
            <a:extLst>
              <a:ext uri="{FF2B5EF4-FFF2-40B4-BE49-F238E27FC236}">
                <a16:creationId xmlns:a16="http://schemas.microsoft.com/office/drawing/2014/main" id="{94A15F3C-63C1-C16D-6AA8-2835201AB362}"/>
              </a:ext>
            </a:extLst>
          </p:cNvPr>
          <p:cNvSpPr/>
          <p:nvPr/>
        </p:nvSpPr>
        <p:spPr>
          <a:xfrm>
            <a:off x="9549855" y="3509403"/>
            <a:ext cx="2075408" cy="934719"/>
          </a:xfrm>
          <a:prstGeom prst="rect">
            <a:avLst/>
          </a:prstGeom>
          <a:solidFill>
            <a:srgbClr val="B94F4B"/>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活用</a:t>
            </a:r>
          </a:p>
        </p:txBody>
      </p:sp>
      <p:sp>
        <p:nvSpPr>
          <p:cNvPr id="19" name="正方形/長方形 16">
            <a:extLst>
              <a:ext uri="{FF2B5EF4-FFF2-40B4-BE49-F238E27FC236}">
                <a16:creationId xmlns:a16="http://schemas.microsoft.com/office/drawing/2014/main" id="{E7666D1C-777A-B3DC-38FE-11988EACE76B}"/>
              </a:ext>
            </a:extLst>
          </p:cNvPr>
          <p:cNvSpPr/>
          <p:nvPr/>
        </p:nvSpPr>
        <p:spPr bwMode="gray">
          <a:xfrm>
            <a:off x="566738" y="4444122"/>
            <a:ext cx="2075408" cy="11988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54000" rtlCol="0" anchor="ctr" anchorCtr="0">
            <a:noAutofit/>
          </a:bodyPr>
          <a:lstStyle/>
          <a:p>
            <a:pPr algn="ctr"/>
            <a:r>
              <a:rPr kumimoji="1" lang="ja-JP" altLang="en-US" sz="2000" dirty="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データや情報を</a:t>
            </a:r>
            <a:br>
              <a:rPr kumimoji="1" lang="ja-JP" altLang="en-US" sz="2000" dirty="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検索・管理する力</a:t>
            </a:r>
          </a:p>
        </p:txBody>
      </p:sp>
      <p:sp>
        <p:nvSpPr>
          <p:cNvPr id="20" name="正方形/長方形 28">
            <a:extLst>
              <a:ext uri="{FF2B5EF4-FFF2-40B4-BE49-F238E27FC236}">
                <a16:creationId xmlns:a16="http://schemas.microsoft.com/office/drawing/2014/main" id="{0816B596-595D-2D5B-952D-D913CEA52427}"/>
              </a:ext>
            </a:extLst>
          </p:cNvPr>
          <p:cNvSpPr/>
          <p:nvPr/>
        </p:nvSpPr>
        <p:spPr bwMode="gray">
          <a:xfrm>
            <a:off x="2812518" y="4444122"/>
            <a:ext cx="2075408" cy="11988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54000" rtlCol="0" anchor="ctr" anchorCtr="0">
            <a:noAutofit/>
          </a:bodyPr>
          <a:lstStyle/>
          <a:p>
            <a:pPr marL="0" marR="0" lvl="0" indent="0" algn="ctr" defTabSz="914400" rtl="0" eaLnBrk="1" fontAlgn="auto" latinLnBrk="0" hangingPunct="1">
              <a:spcBef>
                <a:spcPts val="0"/>
              </a:spcBef>
              <a:spcAft>
                <a:spcPts val="600"/>
              </a:spcAft>
              <a:buClrTx/>
              <a:buSzTx/>
              <a:buFontTx/>
              <a:buNone/>
              <a:tabLst/>
              <a:defRPr/>
            </a:pPr>
            <a:r>
              <a:rPr kumimoji="0"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自分の身を</a:t>
            </a:r>
            <a:br>
              <a:rPr kumimoji="0" lang="en-US" altLang="ja-JP"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自分で守る力</a:t>
            </a:r>
          </a:p>
        </p:txBody>
      </p:sp>
      <p:sp>
        <p:nvSpPr>
          <p:cNvPr id="21" name="正方形/長方形 196">
            <a:extLst>
              <a:ext uri="{FF2B5EF4-FFF2-40B4-BE49-F238E27FC236}">
                <a16:creationId xmlns:a16="http://schemas.microsoft.com/office/drawing/2014/main" id="{83661863-B4DC-1A71-8845-1CAEB0E34869}"/>
              </a:ext>
            </a:extLst>
          </p:cNvPr>
          <p:cNvSpPr/>
          <p:nvPr/>
        </p:nvSpPr>
        <p:spPr bwMode="gray">
          <a:xfrm>
            <a:off x="7304077" y="4444122"/>
            <a:ext cx="2075408" cy="11988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54000" rtlCol="0" anchor="ctr" anchorCtr="0">
            <a:noAutofit/>
          </a:bodyPr>
          <a:lstStyle/>
          <a:p>
            <a:pPr algn="ct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a:t>
            </a:r>
            <a:br>
              <a:rPr kumimoji="1" lang="en-US" altLang="ja-JP"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コンテンツを</a:t>
            </a:r>
            <a:br>
              <a:rPr kumimoji="1" lang="en-US" altLang="ja-JP"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作る力</a:t>
            </a:r>
          </a:p>
        </p:txBody>
      </p:sp>
      <p:sp>
        <p:nvSpPr>
          <p:cNvPr id="22" name="正方形/長方形 234">
            <a:extLst>
              <a:ext uri="{FF2B5EF4-FFF2-40B4-BE49-F238E27FC236}">
                <a16:creationId xmlns:a16="http://schemas.microsoft.com/office/drawing/2014/main" id="{3B516C0A-20EA-D696-4E5C-E68D921821A1}"/>
              </a:ext>
            </a:extLst>
          </p:cNvPr>
          <p:cNvSpPr/>
          <p:nvPr/>
        </p:nvSpPr>
        <p:spPr bwMode="gray">
          <a:xfrm>
            <a:off x="9549855" y="4444123"/>
            <a:ext cx="2075408" cy="11988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54000" rtlCol="0" anchor="ctr" anchorCtr="0">
            <a:noAutofit/>
          </a:bodyPr>
          <a:lstStyle/>
          <a:p>
            <a:pPr marL="0" marR="0" lvl="0" indent="0" algn="ctr" defTabSz="914400" rtl="0" eaLnBrk="1" fontAlgn="auto" latinLnBrk="0" hangingPunct="1">
              <a:spcBef>
                <a:spcPts val="0"/>
              </a:spcBef>
              <a:spcAft>
                <a:spcPts val="600"/>
              </a:spcAft>
              <a:buClrTx/>
              <a:buSzTx/>
              <a:buFontTx/>
              <a:buNone/>
              <a:tabLst/>
              <a:defRPr/>
            </a:pPr>
            <a:r>
              <a:rPr kumimoji="0" lang="ja-JP" altLang="en-US" sz="20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デジタル技術で</a:t>
            </a:r>
            <a:br>
              <a:rPr kumimoji="0" lang="ja-JP" altLang="en-US" sz="20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20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困りごとを</a:t>
            </a:r>
            <a:br>
              <a:rPr kumimoji="0" lang="en-US" altLang="ja-JP" sz="20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0" lang="ja-JP" altLang="en-US" sz="20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解決する力</a:t>
            </a:r>
          </a:p>
        </p:txBody>
      </p:sp>
      <p:sp>
        <p:nvSpPr>
          <p:cNvPr id="24" name="正方形/長方形 346">
            <a:extLst>
              <a:ext uri="{FF2B5EF4-FFF2-40B4-BE49-F238E27FC236}">
                <a16:creationId xmlns:a16="http://schemas.microsoft.com/office/drawing/2014/main" id="{377F6F28-71E8-7E21-1BE3-F7809E9ACA2E}"/>
              </a:ext>
            </a:extLst>
          </p:cNvPr>
          <p:cNvSpPr/>
          <p:nvPr/>
        </p:nvSpPr>
        <p:spPr bwMode="gray">
          <a:xfrm>
            <a:off x="5058297" y="4444122"/>
            <a:ext cx="2075408" cy="11988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54000" rtlCol="0" anchor="ctr" anchorCtr="0">
            <a:noAutofit/>
          </a:bodyPr>
          <a:lstStyle/>
          <a:p>
            <a:pPr algn="ct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他者や社会と</a:t>
            </a:r>
            <a:br>
              <a:rPr kumimoji="1" lang="en-US" altLang="ja-JP"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関わる力</a:t>
            </a:r>
          </a:p>
        </p:txBody>
      </p:sp>
      <p:sp>
        <p:nvSpPr>
          <p:cNvPr id="25" name="Oval 20">
            <a:extLst>
              <a:ext uri="{FF2B5EF4-FFF2-40B4-BE49-F238E27FC236}">
                <a16:creationId xmlns:a16="http://schemas.microsoft.com/office/drawing/2014/main" id="{4ED95535-5EF6-4246-FC51-7FA6FD1C0988}"/>
              </a:ext>
            </a:extLst>
          </p:cNvPr>
          <p:cNvSpPr>
            <a:spLocks noChangeAspect="1" noChangeArrowheads="1"/>
          </p:cNvSpPr>
          <p:nvPr/>
        </p:nvSpPr>
        <p:spPr bwMode="gray">
          <a:xfrm>
            <a:off x="860222" y="1739900"/>
            <a:ext cx="356337" cy="356337"/>
          </a:xfrm>
          <a:prstGeom prst="ellipse">
            <a:avLst/>
          </a:prstGeom>
          <a:solidFill>
            <a:srgbClr val="9DBB53"/>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p>
        </p:txBody>
      </p:sp>
      <p:sp>
        <p:nvSpPr>
          <p:cNvPr id="27" name="Oval 20">
            <a:extLst>
              <a:ext uri="{FF2B5EF4-FFF2-40B4-BE49-F238E27FC236}">
                <a16:creationId xmlns:a16="http://schemas.microsoft.com/office/drawing/2014/main" id="{EF7BC366-1DF8-23AB-BF46-5F73D04B64BA}"/>
              </a:ext>
            </a:extLst>
          </p:cNvPr>
          <p:cNvSpPr>
            <a:spLocks noChangeAspect="1" noChangeArrowheads="1"/>
          </p:cNvSpPr>
          <p:nvPr/>
        </p:nvSpPr>
        <p:spPr bwMode="gray">
          <a:xfrm>
            <a:off x="3106001" y="1739900"/>
            <a:ext cx="356337" cy="356337"/>
          </a:xfrm>
          <a:prstGeom prst="ellipse">
            <a:avLst/>
          </a:prstGeom>
          <a:solidFill>
            <a:srgbClr val="7E64A4"/>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28" name="Oval 20">
            <a:extLst>
              <a:ext uri="{FF2B5EF4-FFF2-40B4-BE49-F238E27FC236}">
                <a16:creationId xmlns:a16="http://schemas.microsoft.com/office/drawing/2014/main" id="{1DD26806-B6F8-82C8-16BB-A70F85F89C2A}"/>
              </a:ext>
            </a:extLst>
          </p:cNvPr>
          <p:cNvSpPr>
            <a:spLocks noChangeAspect="1" noChangeArrowheads="1"/>
          </p:cNvSpPr>
          <p:nvPr/>
        </p:nvSpPr>
        <p:spPr bwMode="gray">
          <a:xfrm>
            <a:off x="5351780" y="1739900"/>
            <a:ext cx="356337" cy="356337"/>
          </a:xfrm>
          <a:prstGeom prst="ellipse">
            <a:avLst/>
          </a:prstGeom>
          <a:solidFill>
            <a:srgbClr val="5BACC7"/>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30" name="Oval 20">
            <a:extLst>
              <a:ext uri="{FF2B5EF4-FFF2-40B4-BE49-F238E27FC236}">
                <a16:creationId xmlns:a16="http://schemas.microsoft.com/office/drawing/2014/main" id="{00CF10B0-1304-7A2E-CF60-32074C57E728}"/>
              </a:ext>
            </a:extLst>
          </p:cNvPr>
          <p:cNvSpPr>
            <a:spLocks noChangeAspect="1" noChangeArrowheads="1"/>
          </p:cNvSpPr>
          <p:nvPr/>
        </p:nvSpPr>
        <p:spPr bwMode="gray">
          <a:xfrm>
            <a:off x="7597559" y="1739900"/>
            <a:ext cx="356337" cy="356337"/>
          </a:xfrm>
          <a:prstGeom prst="ellipse">
            <a:avLst/>
          </a:prstGeom>
          <a:solidFill>
            <a:srgbClr val="F0953D"/>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sp>
        <p:nvSpPr>
          <p:cNvPr id="31" name="Oval 20">
            <a:extLst>
              <a:ext uri="{FF2B5EF4-FFF2-40B4-BE49-F238E27FC236}">
                <a16:creationId xmlns:a16="http://schemas.microsoft.com/office/drawing/2014/main" id="{EC89E16A-34AF-6AE3-6D02-E81BAEFF4CFF}"/>
              </a:ext>
            </a:extLst>
          </p:cNvPr>
          <p:cNvSpPr>
            <a:spLocks noChangeAspect="1" noChangeArrowheads="1"/>
          </p:cNvSpPr>
          <p:nvPr/>
        </p:nvSpPr>
        <p:spPr bwMode="gray">
          <a:xfrm>
            <a:off x="9843339" y="1739900"/>
            <a:ext cx="356337" cy="356337"/>
          </a:xfrm>
          <a:prstGeom prst="ellipse">
            <a:avLst/>
          </a:prstGeom>
          <a:solidFill>
            <a:srgbClr val="B94F4B"/>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e</a:t>
            </a:r>
          </a:p>
        </p:txBody>
      </p:sp>
      <p:sp>
        <p:nvSpPr>
          <p:cNvPr id="34" name="AutoShape 3">
            <a:extLst>
              <a:ext uri="{FF2B5EF4-FFF2-40B4-BE49-F238E27FC236}">
                <a16:creationId xmlns:a16="http://schemas.microsoft.com/office/drawing/2014/main" id="{F43C3A14-A85D-2200-FA01-74E13B7537F7}"/>
              </a:ext>
            </a:extLst>
          </p:cNvPr>
          <p:cNvSpPr>
            <a:spLocks noChangeAspect="1" noChangeArrowheads="1" noTextEdit="1"/>
          </p:cNvSpPr>
          <p:nvPr/>
        </p:nvSpPr>
        <p:spPr bwMode="auto">
          <a:xfrm>
            <a:off x="934862" y="1814539"/>
            <a:ext cx="1339161" cy="133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5" name="Group 23">
            <a:extLst>
              <a:ext uri="{FF2B5EF4-FFF2-40B4-BE49-F238E27FC236}">
                <a16:creationId xmlns:a16="http://schemas.microsoft.com/office/drawing/2014/main" id="{D03095F0-51EF-A374-F084-44850AB369A1}"/>
              </a:ext>
            </a:extLst>
          </p:cNvPr>
          <p:cNvGrpSpPr/>
          <p:nvPr/>
        </p:nvGrpSpPr>
        <p:grpSpPr>
          <a:xfrm>
            <a:off x="1073173" y="1952850"/>
            <a:ext cx="1061247" cy="1061247"/>
            <a:chOff x="5443538" y="2770188"/>
            <a:chExt cx="1303338" cy="1303338"/>
          </a:xfrm>
        </p:grpSpPr>
        <p:sp>
          <p:nvSpPr>
            <p:cNvPr id="36" name="Freeform 26">
              <a:extLst>
                <a:ext uri="{FF2B5EF4-FFF2-40B4-BE49-F238E27FC236}">
                  <a16:creationId xmlns:a16="http://schemas.microsoft.com/office/drawing/2014/main" id="{2620F473-046C-99DE-7AC6-03A41D5F8EC1}"/>
                </a:ext>
              </a:extLst>
            </p:cNvPr>
            <p:cNvSpPr>
              <a:spLocks/>
            </p:cNvSpPr>
            <p:nvPr/>
          </p:nvSpPr>
          <p:spPr bwMode="auto">
            <a:xfrm>
              <a:off x="5707063" y="3082925"/>
              <a:ext cx="776288" cy="674688"/>
            </a:xfrm>
            <a:custGeom>
              <a:avLst/>
              <a:gdLst>
                <a:gd name="connsiteX0" fmla="*/ 28593 w 776288"/>
                <a:gd name="connsiteY0" fmla="*/ 381000 h 674688"/>
                <a:gd name="connsiteX1" fmla="*/ 448189 w 776288"/>
                <a:gd name="connsiteY1" fmla="*/ 381000 h 674688"/>
                <a:gd name="connsiteX2" fmla="*/ 489648 w 776288"/>
                <a:gd name="connsiteY2" fmla="*/ 405949 h 674688"/>
                <a:gd name="connsiteX3" fmla="*/ 518955 w 776288"/>
                <a:gd name="connsiteY3" fmla="*/ 522854 h 674688"/>
                <a:gd name="connsiteX4" fmla="*/ 528963 w 776288"/>
                <a:gd name="connsiteY4" fmla="*/ 542814 h 674688"/>
                <a:gd name="connsiteX5" fmla="*/ 533966 w 776288"/>
                <a:gd name="connsiteY5" fmla="*/ 543527 h 674688"/>
                <a:gd name="connsiteX6" fmla="*/ 548977 w 776288"/>
                <a:gd name="connsiteY6" fmla="*/ 532834 h 674688"/>
                <a:gd name="connsiteX7" fmla="*/ 511092 w 776288"/>
                <a:gd name="connsiteY7" fmla="*/ 383139 h 674688"/>
                <a:gd name="connsiteX8" fmla="*/ 508948 w 776288"/>
                <a:gd name="connsiteY8" fmla="*/ 381000 h 674688"/>
                <a:gd name="connsiteX9" fmla="*/ 743407 w 776288"/>
                <a:gd name="connsiteY9" fmla="*/ 381000 h 674688"/>
                <a:gd name="connsiteX10" fmla="*/ 776288 w 776288"/>
                <a:gd name="connsiteY10" fmla="*/ 414503 h 674688"/>
                <a:gd name="connsiteX11" fmla="*/ 732685 w 776288"/>
                <a:gd name="connsiteY11" fmla="*/ 503608 h 674688"/>
                <a:gd name="connsiteX12" fmla="*/ 669066 w 776288"/>
                <a:gd name="connsiteY12" fmla="*/ 547091 h 674688"/>
                <a:gd name="connsiteX13" fmla="*/ 674785 w 776288"/>
                <a:gd name="connsiteY13" fmla="*/ 499331 h 674688"/>
                <a:gd name="connsiteX14" fmla="*/ 659059 w 776288"/>
                <a:gd name="connsiteY14" fmla="*/ 483648 h 674688"/>
                <a:gd name="connsiteX15" fmla="*/ 643333 w 776288"/>
                <a:gd name="connsiteY15" fmla="*/ 499331 h 674688"/>
                <a:gd name="connsiteX16" fmla="*/ 596155 w 776288"/>
                <a:gd name="connsiteY16" fmla="*/ 622651 h 674688"/>
                <a:gd name="connsiteX17" fmla="*/ 574711 w 776288"/>
                <a:gd name="connsiteY17" fmla="*/ 641898 h 674688"/>
                <a:gd name="connsiteX18" fmla="*/ 471777 w 776288"/>
                <a:gd name="connsiteY18" fmla="*/ 674688 h 674688"/>
                <a:gd name="connsiteX19" fmla="*/ 383855 w 776288"/>
                <a:gd name="connsiteY19" fmla="*/ 651165 h 674688"/>
                <a:gd name="connsiteX20" fmla="*/ 375992 w 776288"/>
                <a:gd name="connsiteY20" fmla="*/ 646888 h 674688"/>
                <a:gd name="connsiteX21" fmla="*/ 318092 w 776288"/>
                <a:gd name="connsiteY21" fmla="*/ 573466 h 674688"/>
                <a:gd name="connsiteX22" fmla="*/ 390289 w 776288"/>
                <a:gd name="connsiteY22" fmla="*/ 521429 h 674688"/>
                <a:gd name="connsiteX23" fmla="*/ 386000 w 776288"/>
                <a:gd name="connsiteY23" fmla="*/ 500044 h 674688"/>
                <a:gd name="connsiteX24" fmla="*/ 363841 w 776288"/>
                <a:gd name="connsiteY24" fmla="*/ 504321 h 674688"/>
                <a:gd name="connsiteX25" fmla="*/ 306655 w 776288"/>
                <a:gd name="connsiteY25" fmla="*/ 543527 h 674688"/>
                <a:gd name="connsiteX26" fmla="*/ 238033 w 776288"/>
                <a:gd name="connsiteY26" fmla="*/ 531408 h 674688"/>
                <a:gd name="connsiteX27" fmla="*/ 215874 w 776288"/>
                <a:gd name="connsiteY27" fmla="*/ 535685 h 674688"/>
                <a:gd name="connsiteX28" fmla="*/ 220878 w 776288"/>
                <a:gd name="connsiteY28" fmla="*/ 557070 h 674688"/>
                <a:gd name="connsiteX29" fmla="*/ 285926 w 776288"/>
                <a:gd name="connsiteY29" fmla="*/ 577030 h 674688"/>
                <a:gd name="connsiteX30" fmla="*/ 335963 w 776288"/>
                <a:gd name="connsiteY30" fmla="*/ 654016 h 674688"/>
                <a:gd name="connsiteX31" fmla="*/ 265911 w 776288"/>
                <a:gd name="connsiteY31" fmla="*/ 670411 h 674688"/>
                <a:gd name="connsiteX32" fmla="*/ 168696 w 776288"/>
                <a:gd name="connsiteY32" fmla="*/ 636195 h 674688"/>
                <a:gd name="connsiteX33" fmla="*/ 125093 w 776288"/>
                <a:gd name="connsiteY33" fmla="*/ 572753 h 674688"/>
                <a:gd name="connsiteX34" fmla="*/ 122233 w 776288"/>
                <a:gd name="connsiteY34" fmla="*/ 562773 h 674688"/>
                <a:gd name="connsiteX35" fmla="*/ 117945 w 776288"/>
                <a:gd name="connsiteY35" fmla="*/ 529983 h 674688"/>
                <a:gd name="connsiteX36" fmla="*/ 137245 w 776288"/>
                <a:gd name="connsiteY36" fmla="*/ 457986 h 674688"/>
                <a:gd name="connsiteX37" fmla="*/ 130811 w 776288"/>
                <a:gd name="connsiteY37" fmla="*/ 436601 h 674688"/>
                <a:gd name="connsiteX38" fmla="*/ 109367 w 776288"/>
                <a:gd name="connsiteY38" fmla="*/ 442304 h 674688"/>
                <a:gd name="connsiteX39" fmla="*/ 86493 w 776288"/>
                <a:gd name="connsiteY39" fmla="*/ 529983 h 674688"/>
                <a:gd name="connsiteX40" fmla="*/ 87208 w 776288"/>
                <a:gd name="connsiteY40" fmla="*/ 542101 h 674688"/>
                <a:gd name="connsiteX41" fmla="*/ 0 w 776288"/>
                <a:gd name="connsiteY41" fmla="*/ 447294 h 674688"/>
                <a:gd name="connsiteX42" fmla="*/ 28593 w 776288"/>
                <a:gd name="connsiteY42" fmla="*/ 381000 h 674688"/>
                <a:gd name="connsiteX43" fmla="*/ 471777 w 776288"/>
                <a:gd name="connsiteY43" fmla="*/ 0 h 674688"/>
                <a:gd name="connsiteX44" fmla="*/ 572566 w 776288"/>
                <a:gd name="connsiteY44" fmla="*/ 31365 h 674688"/>
                <a:gd name="connsiteX45" fmla="*/ 643333 w 776288"/>
                <a:gd name="connsiteY45" fmla="*/ 174645 h 674688"/>
                <a:gd name="connsiteX46" fmla="*/ 659059 w 776288"/>
                <a:gd name="connsiteY46" fmla="*/ 190327 h 674688"/>
                <a:gd name="connsiteX47" fmla="*/ 674785 w 776288"/>
                <a:gd name="connsiteY47" fmla="*/ 174645 h 674688"/>
                <a:gd name="connsiteX48" fmla="*/ 669066 w 776288"/>
                <a:gd name="connsiteY48" fmla="*/ 126885 h 674688"/>
                <a:gd name="connsiteX49" fmla="*/ 776288 w 776288"/>
                <a:gd name="connsiteY49" fmla="*/ 258046 h 674688"/>
                <a:gd name="connsiteX50" fmla="*/ 741262 w 776288"/>
                <a:gd name="connsiteY50" fmla="*/ 293688 h 674688"/>
                <a:gd name="connsiteX51" fmla="*/ 306655 w 776288"/>
                <a:gd name="connsiteY51" fmla="*/ 293688 h 674688"/>
                <a:gd name="connsiteX52" fmla="*/ 268770 w 776288"/>
                <a:gd name="connsiteY52" fmla="*/ 269452 h 674688"/>
                <a:gd name="connsiteX53" fmla="*/ 239463 w 776288"/>
                <a:gd name="connsiteY53" fmla="*/ 152547 h 674688"/>
                <a:gd name="connsiteX54" fmla="*/ 229456 w 776288"/>
                <a:gd name="connsiteY54" fmla="*/ 132587 h 674688"/>
                <a:gd name="connsiteX55" fmla="*/ 209441 w 776288"/>
                <a:gd name="connsiteY55" fmla="*/ 142567 h 674688"/>
                <a:gd name="connsiteX56" fmla="*/ 246611 w 776288"/>
                <a:gd name="connsiteY56" fmla="*/ 292262 h 674688"/>
                <a:gd name="connsiteX57" fmla="*/ 248041 w 776288"/>
                <a:gd name="connsiteY57" fmla="*/ 293688 h 674688"/>
                <a:gd name="connsiteX58" fmla="*/ 28593 w 776288"/>
                <a:gd name="connsiteY58" fmla="*/ 293688 h 674688"/>
                <a:gd name="connsiteX59" fmla="*/ 0 w 776288"/>
                <a:gd name="connsiteY59" fmla="*/ 227394 h 674688"/>
                <a:gd name="connsiteX60" fmla="*/ 89352 w 776288"/>
                <a:gd name="connsiteY60" fmla="*/ 131875 h 674688"/>
                <a:gd name="connsiteX61" fmla="*/ 90067 w 776288"/>
                <a:gd name="connsiteY61" fmla="*/ 131875 h 674688"/>
                <a:gd name="connsiteX62" fmla="*/ 89352 w 776288"/>
                <a:gd name="connsiteY62" fmla="*/ 142567 h 674688"/>
                <a:gd name="connsiteX63" fmla="*/ 111511 w 776288"/>
                <a:gd name="connsiteY63" fmla="*/ 229533 h 674688"/>
                <a:gd name="connsiteX64" fmla="*/ 125808 w 776288"/>
                <a:gd name="connsiteY64" fmla="*/ 237374 h 674688"/>
                <a:gd name="connsiteX65" fmla="*/ 132956 w 776288"/>
                <a:gd name="connsiteY65" fmla="*/ 235949 h 674688"/>
                <a:gd name="connsiteX66" fmla="*/ 139389 w 776288"/>
                <a:gd name="connsiteY66" fmla="*/ 214563 h 674688"/>
                <a:gd name="connsiteX67" fmla="*/ 120804 w 776288"/>
                <a:gd name="connsiteY67" fmla="*/ 142567 h 674688"/>
                <a:gd name="connsiteX68" fmla="*/ 136530 w 776288"/>
                <a:gd name="connsiteY68" fmla="*/ 76273 h 674688"/>
                <a:gd name="connsiteX69" fmla="*/ 168696 w 776288"/>
                <a:gd name="connsiteY69" fmla="*/ 38493 h 674688"/>
                <a:gd name="connsiteX70" fmla="*/ 265911 w 776288"/>
                <a:gd name="connsiteY70" fmla="*/ 4277 h 674688"/>
                <a:gd name="connsiteX71" fmla="*/ 340967 w 776288"/>
                <a:gd name="connsiteY71" fmla="*/ 23524 h 674688"/>
                <a:gd name="connsiteX72" fmla="*/ 350259 w 776288"/>
                <a:gd name="connsiteY72" fmla="*/ 27801 h 674688"/>
                <a:gd name="connsiteX73" fmla="*/ 403870 w 776288"/>
                <a:gd name="connsiteY73" fmla="*/ 129023 h 674688"/>
                <a:gd name="connsiteX74" fmla="*/ 365985 w 776288"/>
                <a:gd name="connsiteY74" fmla="*/ 127598 h 674688"/>
                <a:gd name="connsiteX75" fmla="*/ 352404 w 776288"/>
                <a:gd name="connsiteY75" fmla="*/ 145418 h 674688"/>
                <a:gd name="connsiteX76" fmla="*/ 370274 w 776288"/>
                <a:gd name="connsiteY76" fmla="*/ 158962 h 674688"/>
                <a:gd name="connsiteX77" fmla="*/ 472492 w 776288"/>
                <a:gd name="connsiteY77" fmla="*/ 237374 h 674688"/>
                <a:gd name="connsiteX78" fmla="*/ 488218 w 776288"/>
                <a:gd name="connsiteY78" fmla="*/ 250918 h 674688"/>
                <a:gd name="connsiteX79" fmla="*/ 490363 w 776288"/>
                <a:gd name="connsiteY79" fmla="*/ 250918 h 674688"/>
                <a:gd name="connsiteX80" fmla="*/ 503944 w 776288"/>
                <a:gd name="connsiteY80" fmla="*/ 233097 h 674688"/>
                <a:gd name="connsiteX81" fmla="*/ 436037 w 776288"/>
                <a:gd name="connsiteY81" fmla="*/ 139003 h 674688"/>
                <a:gd name="connsiteX82" fmla="*/ 388144 w 776288"/>
                <a:gd name="connsiteY82" fmla="*/ 20672 h 674688"/>
                <a:gd name="connsiteX83" fmla="*/ 471777 w 776288"/>
                <a:gd name="connsiteY83" fmla="*/ 0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6288" h="674688">
                  <a:moveTo>
                    <a:pt x="28593" y="381000"/>
                  </a:moveTo>
                  <a:cubicBezTo>
                    <a:pt x="28593" y="381000"/>
                    <a:pt x="28593" y="381000"/>
                    <a:pt x="448189" y="381000"/>
                  </a:cubicBezTo>
                  <a:cubicBezTo>
                    <a:pt x="463200" y="385990"/>
                    <a:pt x="477496" y="394544"/>
                    <a:pt x="489648" y="405949"/>
                  </a:cubicBezTo>
                  <a:cubicBezTo>
                    <a:pt x="521100" y="435888"/>
                    <a:pt x="532537" y="481510"/>
                    <a:pt x="518955" y="522854"/>
                  </a:cubicBezTo>
                  <a:cubicBezTo>
                    <a:pt x="516096" y="531408"/>
                    <a:pt x="521100" y="539962"/>
                    <a:pt x="528963" y="542814"/>
                  </a:cubicBezTo>
                  <a:cubicBezTo>
                    <a:pt x="530392" y="543527"/>
                    <a:pt x="532537" y="543527"/>
                    <a:pt x="533966" y="543527"/>
                  </a:cubicBezTo>
                  <a:cubicBezTo>
                    <a:pt x="540400" y="543527"/>
                    <a:pt x="546833" y="539249"/>
                    <a:pt x="548977" y="532834"/>
                  </a:cubicBezTo>
                  <a:cubicBezTo>
                    <a:pt x="566848" y="480084"/>
                    <a:pt x="551837" y="421632"/>
                    <a:pt x="511092" y="383139"/>
                  </a:cubicBezTo>
                  <a:cubicBezTo>
                    <a:pt x="510377" y="382426"/>
                    <a:pt x="509663" y="381713"/>
                    <a:pt x="508948" y="381000"/>
                  </a:cubicBezTo>
                  <a:cubicBezTo>
                    <a:pt x="508948" y="381000"/>
                    <a:pt x="508948" y="381000"/>
                    <a:pt x="743407" y="381000"/>
                  </a:cubicBezTo>
                  <a:cubicBezTo>
                    <a:pt x="764136" y="383139"/>
                    <a:pt x="776288" y="395257"/>
                    <a:pt x="776288" y="414503"/>
                  </a:cubicBezTo>
                  <a:cubicBezTo>
                    <a:pt x="776288" y="441591"/>
                    <a:pt x="760562" y="474382"/>
                    <a:pt x="732685" y="503608"/>
                  </a:cubicBezTo>
                  <a:cubicBezTo>
                    <a:pt x="712670" y="524280"/>
                    <a:pt x="690511" y="539249"/>
                    <a:pt x="669066" y="547091"/>
                  </a:cubicBezTo>
                  <a:cubicBezTo>
                    <a:pt x="672640" y="532121"/>
                    <a:pt x="674785" y="515726"/>
                    <a:pt x="674785" y="499331"/>
                  </a:cubicBezTo>
                  <a:cubicBezTo>
                    <a:pt x="674785" y="490777"/>
                    <a:pt x="667636" y="483648"/>
                    <a:pt x="659059" y="483648"/>
                  </a:cubicBezTo>
                  <a:cubicBezTo>
                    <a:pt x="649766" y="483648"/>
                    <a:pt x="643333" y="490777"/>
                    <a:pt x="643333" y="499331"/>
                  </a:cubicBezTo>
                  <a:cubicBezTo>
                    <a:pt x="643333" y="547091"/>
                    <a:pt x="625462" y="590574"/>
                    <a:pt x="596155" y="622651"/>
                  </a:cubicBezTo>
                  <a:cubicBezTo>
                    <a:pt x="589722" y="629780"/>
                    <a:pt x="582574" y="636195"/>
                    <a:pt x="574711" y="641898"/>
                  </a:cubicBezTo>
                  <a:cubicBezTo>
                    <a:pt x="544688" y="663283"/>
                    <a:pt x="508948" y="674688"/>
                    <a:pt x="471777" y="674688"/>
                  </a:cubicBezTo>
                  <a:cubicBezTo>
                    <a:pt x="440326" y="674688"/>
                    <a:pt x="410303" y="666134"/>
                    <a:pt x="383855" y="651165"/>
                  </a:cubicBezTo>
                  <a:cubicBezTo>
                    <a:pt x="383855" y="651165"/>
                    <a:pt x="383855" y="651165"/>
                    <a:pt x="375992" y="646888"/>
                  </a:cubicBezTo>
                  <a:cubicBezTo>
                    <a:pt x="350974" y="629067"/>
                    <a:pt x="330959" y="603405"/>
                    <a:pt x="318092" y="573466"/>
                  </a:cubicBezTo>
                  <a:cubicBezTo>
                    <a:pt x="348115" y="565624"/>
                    <a:pt x="373848" y="547804"/>
                    <a:pt x="390289" y="521429"/>
                  </a:cubicBezTo>
                  <a:cubicBezTo>
                    <a:pt x="395292" y="514300"/>
                    <a:pt x="393148" y="504321"/>
                    <a:pt x="386000" y="500044"/>
                  </a:cubicBezTo>
                  <a:cubicBezTo>
                    <a:pt x="378852" y="495054"/>
                    <a:pt x="368844" y="497192"/>
                    <a:pt x="363841" y="504321"/>
                  </a:cubicBezTo>
                  <a:cubicBezTo>
                    <a:pt x="350974" y="524993"/>
                    <a:pt x="330244" y="538537"/>
                    <a:pt x="306655" y="543527"/>
                  </a:cubicBezTo>
                  <a:cubicBezTo>
                    <a:pt x="282352" y="549229"/>
                    <a:pt x="258048" y="544239"/>
                    <a:pt x="238033" y="531408"/>
                  </a:cubicBezTo>
                  <a:cubicBezTo>
                    <a:pt x="230170" y="526418"/>
                    <a:pt x="220878" y="528557"/>
                    <a:pt x="215874" y="535685"/>
                  </a:cubicBezTo>
                  <a:cubicBezTo>
                    <a:pt x="210870" y="542814"/>
                    <a:pt x="213015" y="552793"/>
                    <a:pt x="220878" y="557070"/>
                  </a:cubicBezTo>
                  <a:cubicBezTo>
                    <a:pt x="240178" y="569901"/>
                    <a:pt x="263052" y="577030"/>
                    <a:pt x="285926" y="577030"/>
                  </a:cubicBezTo>
                  <a:cubicBezTo>
                    <a:pt x="297363" y="606969"/>
                    <a:pt x="314518" y="632631"/>
                    <a:pt x="335963" y="654016"/>
                  </a:cubicBezTo>
                  <a:cubicBezTo>
                    <a:pt x="314518" y="664708"/>
                    <a:pt x="290930" y="670411"/>
                    <a:pt x="265911" y="670411"/>
                  </a:cubicBezTo>
                  <a:cubicBezTo>
                    <a:pt x="230170" y="670411"/>
                    <a:pt x="195859" y="658293"/>
                    <a:pt x="168696" y="636195"/>
                  </a:cubicBezTo>
                  <a:cubicBezTo>
                    <a:pt x="147967" y="619087"/>
                    <a:pt x="132956" y="596989"/>
                    <a:pt x="125093" y="572753"/>
                  </a:cubicBezTo>
                  <a:cubicBezTo>
                    <a:pt x="125093" y="572753"/>
                    <a:pt x="125093" y="572753"/>
                    <a:pt x="122233" y="562773"/>
                  </a:cubicBezTo>
                  <a:cubicBezTo>
                    <a:pt x="119374" y="552081"/>
                    <a:pt x="117945" y="541388"/>
                    <a:pt x="117945" y="529983"/>
                  </a:cubicBezTo>
                  <a:cubicBezTo>
                    <a:pt x="117945" y="504321"/>
                    <a:pt x="124378" y="480084"/>
                    <a:pt x="137245" y="457986"/>
                  </a:cubicBezTo>
                  <a:cubicBezTo>
                    <a:pt x="141533" y="450858"/>
                    <a:pt x="138674" y="440878"/>
                    <a:pt x="130811" y="436601"/>
                  </a:cubicBezTo>
                  <a:cubicBezTo>
                    <a:pt x="123663" y="432324"/>
                    <a:pt x="113656" y="435176"/>
                    <a:pt x="109367" y="442304"/>
                  </a:cubicBezTo>
                  <a:cubicBezTo>
                    <a:pt x="94356" y="469392"/>
                    <a:pt x="86493" y="499331"/>
                    <a:pt x="86493" y="529983"/>
                  </a:cubicBezTo>
                  <a:cubicBezTo>
                    <a:pt x="86493" y="534260"/>
                    <a:pt x="87208" y="537824"/>
                    <a:pt x="87208" y="542101"/>
                  </a:cubicBezTo>
                  <a:cubicBezTo>
                    <a:pt x="37171" y="534972"/>
                    <a:pt x="0" y="494341"/>
                    <a:pt x="0" y="447294"/>
                  </a:cubicBezTo>
                  <a:cubicBezTo>
                    <a:pt x="0" y="423057"/>
                    <a:pt x="10722" y="398821"/>
                    <a:pt x="28593" y="381000"/>
                  </a:cubicBezTo>
                  <a:close/>
                  <a:moveTo>
                    <a:pt x="471777" y="0"/>
                  </a:moveTo>
                  <a:cubicBezTo>
                    <a:pt x="508233" y="0"/>
                    <a:pt x="543259" y="10693"/>
                    <a:pt x="572566" y="31365"/>
                  </a:cubicBezTo>
                  <a:cubicBezTo>
                    <a:pt x="615455" y="64155"/>
                    <a:pt x="643333" y="116192"/>
                    <a:pt x="643333" y="174645"/>
                  </a:cubicBezTo>
                  <a:cubicBezTo>
                    <a:pt x="643333" y="183199"/>
                    <a:pt x="649766" y="190327"/>
                    <a:pt x="659059" y="190327"/>
                  </a:cubicBezTo>
                  <a:cubicBezTo>
                    <a:pt x="667636" y="190327"/>
                    <a:pt x="674785" y="183199"/>
                    <a:pt x="674785" y="174645"/>
                  </a:cubicBezTo>
                  <a:cubicBezTo>
                    <a:pt x="674785" y="158249"/>
                    <a:pt x="672640" y="142567"/>
                    <a:pt x="669066" y="126885"/>
                  </a:cubicBezTo>
                  <a:cubicBezTo>
                    <a:pt x="724107" y="146844"/>
                    <a:pt x="776288" y="208861"/>
                    <a:pt x="776288" y="258046"/>
                  </a:cubicBezTo>
                  <a:cubicBezTo>
                    <a:pt x="776288" y="276580"/>
                    <a:pt x="758418" y="290837"/>
                    <a:pt x="741262" y="293688"/>
                  </a:cubicBezTo>
                  <a:cubicBezTo>
                    <a:pt x="741262" y="293688"/>
                    <a:pt x="741262" y="293688"/>
                    <a:pt x="306655" y="293688"/>
                  </a:cubicBezTo>
                  <a:cubicBezTo>
                    <a:pt x="293074" y="288698"/>
                    <a:pt x="279493" y="280144"/>
                    <a:pt x="268770" y="269452"/>
                  </a:cubicBezTo>
                  <a:cubicBezTo>
                    <a:pt x="236604" y="240226"/>
                    <a:pt x="225167" y="193891"/>
                    <a:pt x="239463" y="152547"/>
                  </a:cubicBezTo>
                  <a:cubicBezTo>
                    <a:pt x="241607" y="144706"/>
                    <a:pt x="237318" y="135439"/>
                    <a:pt x="229456" y="132587"/>
                  </a:cubicBezTo>
                  <a:cubicBezTo>
                    <a:pt x="220878" y="130449"/>
                    <a:pt x="212300" y="134726"/>
                    <a:pt x="209441" y="142567"/>
                  </a:cubicBezTo>
                  <a:cubicBezTo>
                    <a:pt x="191570" y="195317"/>
                    <a:pt x="206581" y="254482"/>
                    <a:pt x="246611" y="292262"/>
                  </a:cubicBezTo>
                  <a:cubicBezTo>
                    <a:pt x="247326" y="292975"/>
                    <a:pt x="248041" y="292975"/>
                    <a:pt x="248041" y="293688"/>
                  </a:cubicBezTo>
                  <a:lnTo>
                    <a:pt x="28593" y="293688"/>
                  </a:lnTo>
                  <a:cubicBezTo>
                    <a:pt x="10722" y="275867"/>
                    <a:pt x="0" y="251631"/>
                    <a:pt x="0" y="227394"/>
                  </a:cubicBezTo>
                  <a:cubicBezTo>
                    <a:pt x="0" y="179635"/>
                    <a:pt x="38600" y="138290"/>
                    <a:pt x="89352" y="131875"/>
                  </a:cubicBezTo>
                  <a:cubicBezTo>
                    <a:pt x="89352" y="131875"/>
                    <a:pt x="89352" y="131875"/>
                    <a:pt x="90067" y="131875"/>
                  </a:cubicBezTo>
                  <a:cubicBezTo>
                    <a:pt x="89352" y="135439"/>
                    <a:pt x="89352" y="139003"/>
                    <a:pt x="89352" y="142567"/>
                  </a:cubicBezTo>
                  <a:cubicBezTo>
                    <a:pt x="89352" y="173219"/>
                    <a:pt x="97215" y="203158"/>
                    <a:pt x="111511" y="229533"/>
                  </a:cubicBezTo>
                  <a:cubicBezTo>
                    <a:pt x="114370" y="234523"/>
                    <a:pt x="120089" y="237374"/>
                    <a:pt x="125808" y="237374"/>
                  </a:cubicBezTo>
                  <a:cubicBezTo>
                    <a:pt x="127952" y="237374"/>
                    <a:pt x="130811" y="236661"/>
                    <a:pt x="132956" y="235949"/>
                  </a:cubicBezTo>
                  <a:cubicBezTo>
                    <a:pt x="140819" y="231671"/>
                    <a:pt x="143678" y="221692"/>
                    <a:pt x="139389" y="214563"/>
                  </a:cubicBezTo>
                  <a:cubicBezTo>
                    <a:pt x="127237" y="192466"/>
                    <a:pt x="120804" y="167516"/>
                    <a:pt x="120804" y="142567"/>
                  </a:cubicBezTo>
                  <a:cubicBezTo>
                    <a:pt x="120804" y="118331"/>
                    <a:pt x="126522" y="96233"/>
                    <a:pt x="136530" y="76273"/>
                  </a:cubicBezTo>
                  <a:cubicBezTo>
                    <a:pt x="145107" y="62017"/>
                    <a:pt x="155830" y="49186"/>
                    <a:pt x="168696" y="38493"/>
                  </a:cubicBezTo>
                  <a:cubicBezTo>
                    <a:pt x="195859" y="16395"/>
                    <a:pt x="230170" y="4277"/>
                    <a:pt x="265911" y="4277"/>
                  </a:cubicBezTo>
                  <a:cubicBezTo>
                    <a:pt x="293074" y="4277"/>
                    <a:pt x="318092" y="10693"/>
                    <a:pt x="340967" y="23524"/>
                  </a:cubicBezTo>
                  <a:cubicBezTo>
                    <a:pt x="340967" y="23524"/>
                    <a:pt x="340967" y="23524"/>
                    <a:pt x="350259" y="27801"/>
                  </a:cubicBezTo>
                  <a:cubicBezTo>
                    <a:pt x="379566" y="52037"/>
                    <a:pt x="400296" y="87679"/>
                    <a:pt x="403870" y="129023"/>
                  </a:cubicBezTo>
                  <a:cubicBezTo>
                    <a:pt x="391718" y="126172"/>
                    <a:pt x="378852" y="126172"/>
                    <a:pt x="365985" y="127598"/>
                  </a:cubicBezTo>
                  <a:cubicBezTo>
                    <a:pt x="357407" y="129023"/>
                    <a:pt x="351689" y="136864"/>
                    <a:pt x="352404" y="145418"/>
                  </a:cubicBezTo>
                  <a:cubicBezTo>
                    <a:pt x="353833" y="153972"/>
                    <a:pt x="361696" y="159675"/>
                    <a:pt x="370274" y="158962"/>
                  </a:cubicBezTo>
                  <a:cubicBezTo>
                    <a:pt x="420311" y="152547"/>
                    <a:pt x="466059" y="187476"/>
                    <a:pt x="472492" y="237374"/>
                  </a:cubicBezTo>
                  <a:cubicBezTo>
                    <a:pt x="473922" y="245215"/>
                    <a:pt x="480355" y="250918"/>
                    <a:pt x="488218" y="250918"/>
                  </a:cubicBezTo>
                  <a:cubicBezTo>
                    <a:pt x="488933" y="250918"/>
                    <a:pt x="489648" y="250918"/>
                    <a:pt x="490363" y="250918"/>
                  </a:cubicBezTo>
                  <a:cubicBezTo>
                    <a:pt x="498940" y="249492"/>
                    <a:pt x="504659" y="241651"/>
                    <a:pt x="503944" y="233097"/>
                  </a:cubicBezTo>
                  <a:cubicBezTo>
                    <a:pt x="498226" y="191040"/>
                    <a:pt x="471777" y="156824"/>
                    <a:pt x="436037" y="139003"/>
                  </a:cubicBezTo>
                  <a:cubicBezTo>
                    <a:pt x="435322" y="93382"/>
                    <a:pt x="416737" y="52037"/>
                    <a:pt x="388144" y="20672"/>
                  </a:cubicBezTo>
                  <a:cubicBezTo>
                    <a:pt x="413163" y="7128"/>
                    <a:pt x="442470" y="0"/>
                    <a:pt x="471777" y="0"/>
                  </a:cubicBezTo>
                  <a:close/>
                </a:path>
              </a:pathLst>
            </a:custGeom>
            <a:solidFill>
              <a:srgbClr val="9DBB53"/>
            </a:solidFill>
            <a:ln>
              <a:noFill/>
            </a:ln>
          </p:spPr>
          <p:txBody>
            <a:bodyPr vert="horz" wrap="square" lIns="91440" tIns="45720" rIns="91440" bIns="45720" numCol="1" anchor="t" anchorCtr="0" compatLnSpc="1">
              <a:prstTxWarp prst="textNoShape">
                <a:avLst/>
              </a:prstTxWarp>
              <a:noAutofit/>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47" name="Freeform 25">
              <a:extLst>
                <a:ext uri="{FF2B5EF4-FFF2-40B4-BE49-F238E27FC236}">
                  <a16:creationId xmlns:a16="http://schemas.microsoft.com/office/drawing/2014/main" id="{79C2E09C-54A0-99F5-328E-6A6EA89D418B}"/>
                </a:ext>
              </a:extLst>
            </p:cNvPr>
            <p:cNvSpPr>
              <a:spLocks/>
            </p:cNvSpPr>
            <p:nvPr/>
          </p:nvSpPr>
          <p:spPr bwMode="auto">
            <a:xfrm>
              <a:off x="5443538" y="2770188"/>
              <a:ext cx="1303338" cy="1303338"/>
            </a:xfrm>
            <a:custGeom>
              <a:avLst/>
              <a:gdLst>
                <a:gd name="connsiteX0" fmla="*/ 650451 w 1303338"/>
                <a:gd name="connsiteY0" fmla="*/ 1149350 h 1303338"/>
                <a:gd name="connsiteX1" fmla="*/ 666750 w 1303338"/>
                <a:gd name="connsiteY1" fmla="*/ 1165107 h 1303338"/>
                <a:gd name="connsiteX2" fmla="*/ 666009 w 1303338"/>
                <a:gd name="connsiteY2" fmla="*/ 1287581 h 1303338"/>
                <a:gd name="connsiteX3" fmla="*/ 649710 w 1303338"/>
                <a:gd name="connsiteY3" fmla="*/ 1303338 h 1303338"/>
                <a:gd name="connsiteX4" fmla="*/ 633412 w 1303338"/>
                <a:gd name="connsiteY4" fmla="*/ 1287581 h 1303338"/>
                <a:gd name="connsiteX5" fmla="*/ 634153 w 1303338"/>
                <a:gd name="connsiteY5" fmla="*/ 1165107 h 1303338"/>
                <a:gd name="connsiteX6" fmla="*/ 650451 w 1303338"/>
                <a:gd name="connsiteY6" fmla="*/ 1149350 h 1303338"/>
                <a:gd name="connsiteX7" fmla="*/ 911429 w 1303338"/>
                <a:gd name="connsiteY7" fmla="*/ 1082351 h 1303338"/>
                <a:gd name="connsiteX8" fmla="*/ 921042 w 1303338"/>
                <a:gd name="connsiteY8" fmla="*/ 1089479 h 1303338"/>
                <a:gd name="connsiteX9" fmla="*/ 981565 w 1303338"/>
                <a:gd name="connsiteY9" fmla="*/ 1195679 h 1303338"/>
                <a:gd name="connsiteX10" fmla="*/ 975869 w 1303338"/>
                <a:gd name="connsiteY10" fmla="*/ 1217062 h 1303338"/>
                <a:gd name="connsiteX11" fmla="*/ 968037 w 1303338"/>
                <a:gd name="connsiteY11" fmla="*/ 1219200 h 1303338"/>
                <a:gd name="connsiteX12" fmla="*/ 954508 w 1303338"/>
                <a:gd name="connsiteY12" fmla="*/ 1211360 h 1303338"/>
                <a:gd name="connsiteX13" fmla="*/ 893272 w 1303338"/>
                <a:gd name="connsiteY13" fmla="*/ 1105159 h 1303338"/>
                <a:gd name="connsiteX14" fmla="*/ 899680 w 1303338"/>
                <a:gd name="connsiteY14" fmla="*/ 1083777 h 1303338"/>
                <a:gd name="connsiteX15" fmla="*/ 911429 w 1303338"/>
                <a:gd name="connsiteY15" fmla="*/ 1082351 h 1303338"/>
                <a:gd name="connsiteX16" fmla="*/ 389179 w 1303338"/>
                <a:gd name="connsiteY16" fmla="*/ 1080778 h 1303338"/>
                <a:gd name="connsiteX17" fmla="*/ 401194 w 1303338"/>
                <a:gd name="connsiteY17" fmla="*/ 1082211 h 1303338"/>
                <a:gd name="connsiteX18" fmla="*/ 406890 w 1303338"/>
                <a:gd name="connsiteY18" fmla="*/ 1103703 h 1303338"/>
                <a:gd name="connsiteX19" fmla="*/ 345655 w 1303338"/>
                <a:gd name="connsiteY19" fmla="*/ 1209732 h 1303338"/>
                <a:gd name="connsiteX20" fmla="*/ 332126 w 1303338"/>
                <a:gd name="connsiteY20" fmla="*/ 1217612 h 1303338"/>
                <a:gd name="connsiteX21" fmla="*/ 324293 w 1303338"/>
                <a:gd name="connsiteY21" fmla="*/ 1215463 h 1303338"/>
                <a:gd name="connsiteX22" fmla="*/ 318597 w 1303338"/>
                <a:gd name="connsiteY22" fmla="*/ 1193971 h 1303338"/>
                <a:gd name="connsiteX23" fmla="*/ 379833 w 1303338"/>
                <a:gd name="connsiteY23" fmla="*/ 1087942 h 1303338"/>
                <a:gd name="connsiteX24" fmla="*/ 389179 w 1303338"/>
                <a:gd name="connsiteY24" fmla="*/ 1080778 h 1303338"/>
                <a:gd name="connsiteX25" fmla="*/ 1091713 w 1303338"/>
                <a:gd name="connsiteY25" fmla="*/ 894992 h 1303338"/>
                <a:gd name="connsiteX26" fmla="*/ 1103890 w 1303338"/>
                <a:gd name="connsiteY26" fmla="*/ 896401 h 1303338"/>
                <a:gd name="connsiteX27" fmla="*/ 1210685 w 1303338"/>
                <a:gd name="connsiteY27" fmla="*/ 956965 h 1303338"/>
                <a:gd name="connsiteX28" fmla="*/ 1216458 w 1303338"/>
                <a:gd name="connsiteY28" fmla="*/ 978092 h 1303338"/>
                <a:gd name="connsiteX29" fmla="*/ 1202747 w 1303338"/>
                <a:gd name="connsiteY29" fmla="*/ 985838 h 1303338"/>
                <a:gd name="connsiteX30" fmla="*/ 1194810 w 1303338"/>
                <a:gd name="connsiteY30" fmla="*/ 983725 h 1303338"/>
                <a:gd name="connsiteX31" fmla="*/ 1088015 w 1303338"/>
                <a:gd name="connsiteY31" fmla="*/ 923161 h 1303338"/>
                <a:gd name="connsiteX32" fmla="*/ 1082242 w 1303338"/>
                <a:gd name="connsiteY32" fmla="*/ 902034 h 1303338"/>
                <a:gd name="connsiteX33" fmla="*/ 1091713 w 1303338"/>
                <a:gd name="connsiteY33" fmla="*/ 894992 h 1303338"/>
                <a:gd name="connsiteX34" fmla="*/ 210191 w 1303338"/>
                <a:gd name="connsiteY34" fmla="*/ 892044 h 1303338"/>
                <a:gd name="connsiteX35" fmla="*/ 219556 w 1303338"/>
                <a:gd name="connsiteY35" fmla="*/ 899743 h 1303338"/>
                <a:gd name="connsiteX36" fmla="*/ 213848 w 1303338"/>
                <a:gd name="connsiteY36" fmla="*/ 921228 h 1303338"/>
                <a:gd name="connsiteX37" fmla="*/ 108238 w 1303338"/>
                <a:gd name="connsiteY37" fmla="*/ 982102 h 1303338"/>
                <a:gd name="connsiteX38" fmla="*/ 100389 w 1303338"/>
                <a:gd name="connsiteY38" fmla="*/ 984250 h 1303338"/>
                <a:gd name="connsiteX39" fmla="*/ 86831 w 1303338"/>
                <a:gd name="connsiteY39" fmla="*/ 975656 h 1303338"/>
                <a:gd name="connsiteX40" fmla="*/ 92540 w 1303338"/>
                <a:gd name="connsiteY40" fmla="*/ 954171 h 1303338"/>
                <a:gd name="connsiteX41" fmla="*/ 198149 w 1303338"/>
                <a:gd name="connsiteY41" fmla="*/ 894013 h 1303338"/>
                <a:gd name="connsiteX42" fmla="*/ 210191 w 1303338"/>
                <a:gd name="connsiteY42" fmla="*/ 892044 h 1303338"/>
                <a:gd name="connsiteX43" fmla="*/ 282187 w 1303338"/>
                <a:gd name="connsiteY43" fmla="*/ 666750 h 1303338"/>
                <a:gd name="connsiteX44" fmla="*/ 277908 w 1303338"/>
                <a:gd name="connsiteY44" fmla="*/ 671027 h 1303338"/>
                <a:gd name="connsiteX45" fmla="*/ 263642 w 1303338"/>
                <a:gd name="connsiteY45" fmla="*/ 685995 h 1303338"/>
                <a:gd name="connsiteX46" fmla="*/ 236537 w 1303338"/>
                <a:gd name="connsiteY46" fmla="*/ 760834 h 1303338"/>
                <a:gd name="connsiteX47" fmla="*/ 349949 w 1303338"/>
                <a:gd name="connsiteY47" fmla="*/ 883428 h 1303338"/>
                <a:gd name="connsiteX48" fmla="*/ 356369 w 1303338"/>
                <a:gd name="connsiteY48" fmla="*/ 886279 h 1303338"/>
                <a:gd name="connsiteX49" fmla="*/ 362789 w 1303338"/>
                <a:gd name="connsiteY49" fmla="*/ 894832 h 1303338"/>
                <a:gd name="connsiteX50" fmla="*/ 414858 w 1303338"/>
                <a:gd name="connsiteY50" fmla="*/ 971097 h 1303338"/>
                <a:gd name="connsiteX51" fmla="*/ 529697 w 1303338"/>
                <a:gd name="connsiteY51" fmla="*/ 1011724 h 1303338"/>
                <a:gd name="connsiteX52" fmla="*/ 541823 w 1303338"/>
                <a:gd name="connsiteY52" fmla="*/ 1011724 h 1303338"/>
                <a:gd name="connsiteX53" fmla="*/ 618144 w 1303338"/>
                <a:gd name="connsiteY53" fmla="*/ 988915 h 1303338"/>
                <a:gd name="connsiteX54" fmla="*/ 623137 w 1303338"/>
                <a:gd name="connsiteY54" fmla="*/ 987490 h 1303338"/>
                <a:gd name="connsiteX55" fmla="*/ 625990 w 1303338"/>
                <a:gd name="connsiteY55" fmla="*/ 987490 h 1303338"/>
                <a:gd name="connsiteX56" fmla="*/ 633837 w 1303338"/>
                <a:gd name="connsiteY56" fmla="*/ 988915 h 1303338"/>
                <a:gd name="connsiteX57" fmla="*/ 735123 w 1303338"/>
                <a:gd name="connsiteY57" fmla="*/ 1016000 h 1303338"/>
                <a:gd name="connsiteX58" fmla="*/ 853528 w 1303338"/>
                <a:gd name="connsiteY58" fmla="*/ 978224 h 1303338"/>
                <a:gd name="connsiteX59" fmla="*/ 917011 w 1303338"/>
                <a:gd name="connsiteY59" fmla="*/ 900534 h 1303338"/>
                <a:gd name="connsiteX60" fmla="*/ 922003 w 1303338"/>
                <a:gd name="connsiteY60" fmla="*/ 894119 h 1303338"/>
                <a:gd name="connsiteX61" fmla="*/ 927710 w 1303338"/>
                <a:gd name="connsiteY61" fmla="*/ 891268 h 1303338"/>
                <a:gd name="connsiteX62" fmla="*/ 1015444 w 1303338"/>
                <a:gd name="connsiteY62" fmla="*/ 836386 h 1303338"/>
                <a:gd name="connsiteX63" fmla="*/ 1066800 w 1303338"/>
                <a:gd name="connsiteY63" fmla="*/ 728047 h 1303338"/>
                <a:gd name="connsiteX64" fmla="*/ 1032563 w 1303338"/>
                <a:gd name="connsiteY64" fmla="*/ 673165 h 1303338"/>
                <a:gd name="connsiteX65" fmla="*/ 1007598 w 1303338"/>
                <a:gd name="connsiteY65" fmla="*/ 666750 h 1303338"/>
                <a:gd name="connsiteX66" fmla="*/ 989766 w 1303338"/>
                <a:gd name="connsiteY66" fmla="*/ 666750 h 1303338"/>
                <a:gd name="connsiteX67" fmla="*/ 726564 w 1303338"/>
                <a:gd name="connsiteY67" fmla="*/ 666750 h 1303338"/>
                <a:gd name="connsiteX68" fmla="*/ 657375 w 1303338"/>
                <a:gd name="connsiteY68" fmla="*/ 666750 h 1303338"/>
                <a:gd name="connsiteX69" fmla="*/ 324271 w 1303338"/>
                <a:gd name="connsiteY69" fmla="*/ 666750 h 1303338"/>
                <a:gd name="connsiteX70" fmla="*/ 282187 w 1303338"/>
                <a:gd name="connsiteY70" fmla="*/ 666750 h 1303338"/>
                <a:gd name="connsiteX71" fmla="*/ 1165107 w 1303338"/>
                <a:gd name="connsiteY71" fmla="*/ 636587 h 1303338"/>
                <a:gd name="connsiteX72" fmla="*/ 1287581 w 1303338"/>
                <a:gd name="connsiteY72" fmla="*/ 636587 h 1303338"/>
                <a:gd name="connsiteX73" fmla="*/ 1303338 w 1303338"/>
                <a:gd name="connsiteY73" fmla="*/ 652462 h 1303338"/>
                <a:gd name="connsiteX74" fmla="*/ 1287581 w 1303338"/>
                <a:gd name="connsiteY74" fmla="*/ 668337 h 1303338"/>
                <a:gd name="connsiteX75" fmla="*/ 1165107 w 1303338"/>
                <a:gd name="connsiteY75" fmla="*/ 668337 h 1303338"/>
                <a:gd name="connsiteX76" fmla="*/ 1149350 w 1303338"/>
                <a:gd name="connsiteY76" fmla="*/ 652462 h 1303338"/>
                <a:gd name="connsiteX77" fmla="*/ 1165107 w 1303338"/>
                <a:gd name="connsiteY77" fmla="*/ 636587 h 1303338"/>
                <a:gd name="connsiteX78" fmla="*/ 15757 w 1303338"/>
                <a:gd name="connsiteY78" fmla="*/ 633412 h 1303338"/>
                <a:gd name="connsiteX79" fmla="*/ 138231 w 1303338"/>
                <a:gd name="connsiteY79" fmla="*/ 634118 h 1303338"/>
                <a:gd name="connsiteX80" fmla="*/ 153988 w 1303338"/>
                <a:gd name="connsiteY80" fmla="*/ 649640 h 1303338"/>
                <a:gd name="connsiteX81" fmla="*/ 138231 w 1303338"/>
                <a:gd name="connsiteY81" fmla="*/ 665162 h 1303338"/>
                <a:gd name="connsiteX82" fmla="*/ 15757 w 1303338"/>
                <a:gd name="connsiteY82" fmla="*/ 664457 h 1303338"/>
                <a:gd name="connsiteX83" fmla="*/ 0 w 1303338"/>
                <a:gd name="connsiteY83" fmla="*/ 648934 h 1303338"/>
                <a:gd name="connsiteX84" fmla="*/ 15757 w 1303338"/>
                <a:gd name="connsiteY84" fmla="*/ 633412 h 1303338"/>
                <a:gd name="connsiteX85" fmla="*/ 1207141 w 1303338"/>
                <a:gd name="connsiteY85" fmla="*/ 318777 h 1303338"/>
                <a:gd name="connsiteX86" fmla="*/ 1216507 w 1303338"/>
                <a:gd name="connsiteY86" fmla="*/ 325938 h 1303338"/>
                <a:gd name="connsiteX87" fmla="*/ 1210798 w 1303338"/>
                <a:gd name="connsiteY87" fmla="*/ 347423 h 1303338"/>
                <a:gd name="connsiteX88" fmla="*/ 1105189 w 1303338"/>
                <a:gd name="connsiteY88" fmla="*/ 409014 h 1303338"/>
                <a:gd name="connsiteX89" fmla="*/ 1097340 w 1303338"/>
                <a:gd name="connsiteY89" fmla="*/ 411162 h 1303338"/>
                <a:gd name="connsiteX90" fmla="*/ 1083782 w 1303338"/>
                <a:gd name="connsiteY90" fmla="*/ 403284 h 1303338"/>
                <a:gd name="connsiteX91" fmla="*/ 1089490 w 1303338"/>
                <a:gd name="connsiteY91" fmla="*/ 381799 h 1303338"/>
                <a:gd name="connsiteX92" fmla="*/ 1195100 w 1303338"/>
                <a:gd name="connsiteY92" fmla="*/ 320209 h 1303338"/>
                <a:gd name="connsiteX93" fmla="*/ 1207141 w 1303338"/>
                <a:gd name="connsiteY93" fmla="*/ 318777 h 1303338"/>
                <a:gd name="connsiteX94" fmla="*/ 98498 w 1303338"/>
                <a:gd name="connsiteY94" fmla="*/ 315333 h 1303338"/>
                <a:gd name="connsiteX95" fmla="*/ 110539 w 1303338"/>
                <a:gd name="connsiteY95" fmla="*/ 317034 h 1303338"/>
                <a:gd name="connsiteX96" fmla="*/ 215435 w 1303338"/>
                <a:gd name="connsiteY96" fmla="*/ 378624 h 1303338"/>
                <a:gd name="connsiteX97" fmla="*/ 221143 w 1303338"/>
                <a:gd name="connsiteY97" fmla="*/ 400109 h 1303338"/>
                <a:gd name="connsiteX98" fmla="*/ 207585 w 1303338"/>
                <a:gd name="connsiteY98" fmla="*/ 407987 h 1303338"/>
                <a:gd name="connsiteX99" fmla="*/ 199736 w 1303338"/>
                <a:gd name="connsiteY99" fmla="*/ 405839 h 1303338"/>
                <a:gd name="connsiteX100" fmla="*/ 94127 w 1303338"/>
                <a:gd name="connsiteY100" fmla="*/ 344248 h 1303338"/>
                <a:gd name="connsiteX101" fmla="*/ 89132 w 1303338"/>
                <a:gd name="connsiteY101" fmla="*/ 322763 h 1303338"/>
                <a:gd name="connsiteX102" fmla="*/ 98498 w 1303338"/>
                <a:gd name="connsiteY102" fmla="*/ 315333 h 1303338"/>
                <a:gd name="connsiteX103" fmla="*/ 735123 w 1303338"/>
                <a:gd name="connsiteY103" fmla="*/ 284162 h 1303338"/>
                <a:gd name="connsiteX104" fmla="*/ 713011 w 1303338"/>
                <a:gd name="connsiteY104" fmla="*/ 285594 h 1303338"/>
                <a:gd name="connsiteX105" fmla="*/ 633837 w 1303338"/>
                <a:gd name="connsiteY105" fmla="*/ 310654 h 1303338"/>
                <a:gd name="connsiteX106" fmla="*/ 629557 w 1303338"/>
                <a:gd name="connsiteY106" fmla="*/ 312802 h 1303338"/>
                <a:gd name="connsiteX107" fmla="*/ 618144 w 1303338"/>
                <a:gd name="connsiteY107" fmla="*/ 310654 h 1303338"/>
                <a:gd name="connsiteX108" fmla="*/ 529697 w 1303338"/>
                <a:gd name="connsiteY108" fmla="*/ 288458 h 1303338"/>
                <a:gd name="connsiteX109" fmla="*/ 414858 w 1303338"/>
                <a:gd name="connsiteY109" fmla="*/ 329270 h 1303338"/>
                <a:gd name="connsiteX110" fmla="*/ 362789 w 1303338"/>
                <a:gd name="connsiteY110" fmla="*/ 405881 h 1303338"/>
                <a:gd name="connsiteX111" fmla="*/ 358509 w 1303338"/>
                <a:gd name="connsiteY111" fmla="*/ 412325 h 1303338"/>
                <a:gd name="connsiteX112" fmla="*/ 349949 w 1303338"/>
                <a:gd name="connsiteY112" fmla="*/ 416621 h 1303338"/>
                <a:gd name="connsiteX113" fmla="*/ 236537 w 1303338"/>
                <a:gd name="connsiteY113" fmla="*/ 540489 h 1303338"/>
                <a:gd name="connsiteX114" fmla="*/ 263642 w 1303338"/>
                <a:gd name="connsiteY114" fmla="*/ 615668 h 1303338"/>
                <a:gd name="connsiteX115" fmla="*/ 277908 w 1303338"/>
                <a:gd name="connsiteY115" fmla="*/ 630704 h 1303338"/>
                <a:gd name="connsiteX116" fmla="*/ 282187 w 1303338"/>
                <a:gd name="connsiteY116" fmla="*/ 635000 h 1303338"/>
                <a:gd name="connsiteX117" fmla="*/ 324271 w 1303338"/>
                <a:gd name="connsiteY117" fmla="*/ 635000 h 1303338"/>
                <a:gd name="connsiteX118" fmla="*/ 555375 w 1303338"/>
                <a:gd name="connsiteY118" fmla="*/ 635000 h 1303338"/>
                <a:gd name="connsiteX119" fmla="*/ 628844 w 1303338"/>
                <a:gd name="connsiteY119" fmla="*/ 635000 h 1303338"/>
                <a:gd name="connsiteX120" fmla="*/ 989052 w 1303338"/>
                <a:gd name="connsiteY120" fmla="*/ 635000 h 1303338"/>
                <a:gd name="connsiteX121" fmla="*/ 1006171 w 1303338"/>
                <a:gd name="connsiteY121" fmla="*/ 635000 h 1303338"/>
                <a:gd name="connsiteX122" fmla="*/ 1032563 w 1303338"/>
                <a:gd name="connsiteY122" fmla="*/ 625692 h 1303338"/>
                <a:gd name="connsiteX123" fmla="*/ 1066800 w 1303338"/>
                <a:gd name="connsiteY123" fmla="*/ 571277 h 1303338"/>
                <a:gd name="connsiteX124" fmla="*/ 927710 w 1303338"/>
                <a:gd name="connsiteY124" fmla="*/ 409461 h 1303338"/>
                <a:gd name="connsiteX125" fmla="*/ 921290 w 1303338"/>
                <a:gd name="connsiteY125" fmla="*/ 405881 h 1303338"/>
                <a:gd name="connsiteX126" fmla="*/ 917011 w 1303338"/>
                <a:gd name="connsiteY126" fmla="*/ 400153 h 1303338"/>
                <a:gd name="connsiteX127" fmla="*/ 853528 w 1303338"/>
                <a:gd name="connsiteY127" fmla="*/ 322110 h 1303338"/>
                <a:gd name="connsiteX128" fmla="*/ 735123 w 1303338"/>
                <a:gd name="connsiteY128" fmla="*/ 284162 h 1303338"/>
                <a:gd name="connsiteX129" fmla="*/ 735191 w 1303338"/>
                <a:gd name="connsiteY129" fmla="*/ 254000 h 1303338"/>
                <a:gd name="connsiteX130" fmla="*/ 872254 w 1303338"/>
                <a:gd name="connsiteY130" fmla="*/ 297542 h 1303338"/>
                <a:gd name="connsiteX131" fmla="*/ 942927 w 1303338"/>
                <a:gd name="connsiteY131" fmla="*/ 381771 h 1303338"/>
                <a:gd name="connsiteX132" fmla="*/ 1047866 w 1303338"/>
                <a:gd name="connsiteY132" fmla="*/ 452438 h 1303338"/>
                <a:gd name="connsiteX133" fmla="*/ 1098550 w 1303338"/>
                <a:gd name="connsiteY133" fmla="*/ 571643 h 1303338"/>
                <a:gd name="connsiteX134" fmla="*/ 1055004 w 1303338"/>
                <a:gd name="connsiteY134" fmla="*/ 649448 h 1303338"/>
                <a:gd name="connsiteX135" fmla="*/ 1098550 w 1303338"/>
                <a:gd name="connsiteY135" fmla="*/ 727966 h 1303338"/>
                <a:gd name="connsiteX136" fmla="*/ 1038585 w 1303338"/>
                <a:gd name="connsiteY136" fmla="*/ 857878 h 1303338"/>
                <a:gd name="connsiteX137" fmla="*/ 942927 w 1303338"/>
                <a:gd name="connsiteY137" fmla="*/ 919979 h 1303338"/>
                <a:gd name="connsiteX138" fmla="*/ 872254 w 1303338"/>
                <a:gd name="connsiteY138" fmla="*/ 1003494 h 1303338"/>
                <a:gd name="connsiteX139" fmla="*/ 735191 w 1303338"/>
                <a:gd name="connsiteY139" fmla="*/ 1047750 h 1303338"/>
                <a:gd name="connsiteX140" fmla="*/ 625969 w 1303338"/>
                <a:gd name="connsiteY140" fmla="*/ 1020626 h 1303338"/>
                <a:gd name="connsiteX141" fmla="*/ 529597 w 1303338"/>
                <a:gd name="connsiteY141" fmla="*/ 1043467 h 1303338"/>
                <a:gd name="connsiteX142" fmla="*/ 394676 w 1303338"/>
                <a:gd name="connsiteY142" fmla="*/ 995642 h 1303338"/>
                <a:gd name="connsiteX143" fmla="*/ 335425 w 1303338"/>
                <a:gd name="connsiteY143" fmla="*/ 913555 h 1303338"/>
                <a:gd name="connsiteX144" fmla="*/ 204787 w 1303338"/>
                <a:gd name="connsiteY144" fmla="*/ 760801 h 1303338"/>
                <a:gd name="connsiteX145" fmla="*/ 252616 w 1303338"/>
                <a:gd name="connsiteY145" fmla="*/ 650875 h 1303338"/>
                <a:gd name="connsiteX146" fmla="*/ 204787 w 1303338"/>
                <a:gd name="connsiteY146" fmla="*/ 540949 h 1303338"/>
                <a:gd name="connsiteX147" fmla="*/ 335425 w 1303338"/>
                <a:gd name="connsiteY147" fmla="*/ 388195 h 1303338"/>
                <a:gd name="connsiteX148" fmla="*/ 394676 w 1303338"/>
                <a:gd name="connsiteY148" fmla="*/ 306108 h 1303338"/>
                <a:gd name="connsiteX149" fmla="*/ 529597 w 1303338"/>
                <a:gd name="connsiteY149" fmla="*/ 258283 h 1303338"/>
                <a:gd name="connsiteX150" fmla="*/ 625969 w 1303338"/>
                <a:gd name="connsiteY150" fmla="*/ 280411 h 1303338"/>
                <a:gd name="connsiteX151" fmla="*/ 735191 w 1303338"/>
                <a:gd name="connsiteY151" fmla="*/ 254000 h 1303338"/>
                <a:gd name="connsiteX152" fmla="*/ 965440 w 1303338"/>
                <a:gd name="connsiteY152" fmla="*/ 85579 h 1303338"/>
                <a:gd name="connsiteX153" fmla="*/ 977456 w 1303338"/>
                <a:gd name="connsiteY153" fmla="*/ 87539 h 1303338"/>
                <a:gd name="connsiteX154" fmla="*/ 983152 w 1303338"/>
                <a:gd name="connsiteY154" fmla="*/ 108922 h 1303338"/>
                <a:gd name="connsiteX155" fmla="*/ 921917 w 1303338"/>
                <a:gd name="connsiteY155" fmla="*/ 214410 h 1303338"/>
                <a:gd name="connsiteX156" fmla="*/ 908388 w 1303338"/>
                <a:gd name="connsiteY156" fmla="*/ 222250 h 1303338"/>
                <a:gd name="connsiteX157" fmla="*/ 900555 w 1303338"/>
                <a:gd name="connsiteY157" fmla="*/ 220112 h 1303338"/>
                <a:gd name="connsiteX158" fmla="*/ 894859 w 1303338"/>
                <a:gd name="connsiteY158" fmla="*/ 198729 h 1303338"/>
                <a:gd name="connsiteX159" fmla="*/ 956095 w 1303338"/>
                <a:gd name="connsiteY159" fmla="*/ 93241 h 1303338"/>
                <a:gd name="connsiteX160" fmla="*/ 965440 w 1303338"/>
                <a:gd name="connsiteY160" fmla="*/ 85579 h 1303338"/>
                <a:gd name="connsiteX161" fmla="*/ 341312 w 1303338"/>
                <a:gd name="connsiteY161" fmla="*/ 83813 h 1303338"/>
                <a:gd name="connsiteX162" fmla="*/ 350837 w 1303338"/>
                <a:gd name="connsiteY162" fmla="*/ 90940 h 1303338"/>
                <a:gd name="connsiteX163" fmla="*/ 410103 w 1303338"/>
                <a:gd name="connsiteY163" fmla="*/ 197141 h 1303338"/>
                <a:gd name="connsiteX164" fmla="*/ 404459 w 1303338"/>
                <a:gd name="connsiteY164" fmla="*/ 218524 h 1303338"/>
                <a:gd name="connsiteX165" fmla="*/ 396698 w 1303338"/>
                <a:gd name="connsiteY165" fmla="*/ 220662 h 1303338"/>
                <a:gd name="connsiteX166" fmla="*/ 383292 w 1303338"/>
                <a:gd name="connsiteY166" fmla="*/ 212109 h 1303338"/>
                <a:gd name="connsiteX167" fmla="*/ 323320 w 1303338"/>
                <a:gd name="connsiteY167" fmla="*/ 106621 h 1303338"/>
                <a:gd name="connsiteX168" fmla="*/ 329670 w 1303338"/>
                <a:gd name="connsiteY168" fmla="*/ 85238 h 1303338"/>
                <a:gd name="connsiteX169" fmla="*/ 341312 w 1303338"/>
                <a:gd name="connsiteY169" fmla="*/ 83813 h 1303338"/>
                <a:gd name="connsiteX170" fmla="*/ 651668 w 1303338"/>
                <a:gd name="connsiteY170" fmla="*/ 0 h 1303338"/>
                <a:gd name="connsiteX171" fmla="*/ 666750 w 1303338"/>
                <a:gd name="connsiteY171" fmla="*/ 15757 h 1303338"/>
                <a:gd name="connsiteX172" fmla="*/ 666750 w 1303338"/>
                <a:gd name="connsiteY172" fmla="*/ 138231 h 1303338"/>
                <a:gd name="connsiteX173" fmla="*/ 651668 w 1303338"/>
                <a:gd name="connsiteY173" fmla="*/ 153988 h 1303338"/>
                <a:gd name="connsiteX174" fmla="*/ 636587 w 1303338"/>
                <a:gd name="connsiteY174" fmla="*/ 138231 h 1303338"/>
                <a:gd name="connsiteX175" fmla="*/ 636587 w 1303338"/>
                <a:gd name="connsiteY175" fmla="*/ 15757 h 1303338"/>
                <a:gd name="connsiteX176" fmla="*/ 651668 w 1303338"/>
                <a:gd name="connsiteY176" fmla="*/ 0 h 13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303338" h="1303338">
                  <a:moveTo>
                    <a:pt x="650451" y="1149350"/>
                  </a:moveTo>
                  <a:cubicBezTo>
                    <a:pt x="659341" y="1149350"/>
                    <a:pt x="666750" y="1156512"/>
                    <a:pt x="666750" y="1165107"/>
                  </a:cubicBezTo>
                  <a:cubicBezTo>
                    <a:pt x="666750" y="1165107"/>
                    <a:pt x="666750" y="1165107"/>
                    <a:pt x="666009" y="1287581"/>
                  </a:cubicBezTo>
                  <a:cubicBezTo>
                    <a:pt x="666009" y="1296176"/>
                    <a:pt x="659341" y="1303338"/>
                    <a:pt x="649710" y="1303338"/>
                  </a:cubicBezTo>
                  <a:cubicBezTo>
                    <a:pt x="640820" y="1303338"/>
                    <a:pt x="633412" y="1296176"/>
                    <a:pt x="633412" y="1287581"/>
                  </a:cubicBezTo>
                  <a:cubicBezTo>
                    <a:pt x="633412" y="1287581"/>
                    <a:pt x="633412" y="1287581"/>
                    <a:pt x="634153" y="1165107"/>
                  </a:cubicBezTo>
                  <a:cubicBezTo>
                    <a:pt x="634153" y="1156512"/>
                    <a:pt x="641561" y="1149350"/>
                    <a:pt x="650451" y="1149350"/>
                  </a:cubicBezTo>
                  <a:close/>
                  <a:moveTo>
                    <a:pt x="911429" y="1082351"/>
                  </a:moveTo>
                  <a:cubicBezTo>
                    <a:pt x="915345" y="1083420"/>
                    <a:pt x="918906" y="1085915"/>
                    <a:pt x="921042" y="1089479"/>
                  </a:cubicBezTo>
                  <a:lnTo>
                    <a:pt x="981565" y="1195679"/>
                  </a:lnTo>
                  <a:cubicBezTo>
                    <a:pt x="985838" y="1202807"/>
                    <a:pt x="982990" y="1212785"/>
                    <a:pt x="975869" y="1217062"/>
                  </a:cubicBezTo>
                  <a:cubicBezTo>
                    <a:pt x="973021" y="1218487"/>
                    <a:pt x="970173" y="1219200"/>
                    <a:pt x="968037" y="1219200"/>
                  </a:cubicBezTo>
                  <a:cubicBezTo>
                    <a:pt x="962340" y="1219200"/>
                    <a:pt x="957356" y="1216349"/>
                    <a:pt x="954508" y="1211360"/>
                  </a:cubicBezTo>
                  <a:cubicBezTo>
                    <a:pt x="954508" y="1211360"/>
                    <a:pt x="954508" y="1211360"/>
                    <a:pt x="893272" y="1105159"/>
                  </a:cubicBezTo>
                  <a:cubicBezTo>
                    <a:pt x="889000" y="1098032"/>
                    <a:pt x="891848" y="1088053"/>
                    <a:pt x="899680" y="1083777"/>
                  </a:cubicBezTo>
                  <a:cubicBezTo>
                    <a:pt x="903241" y="1081638"/>
                    <a:pt x="907513" y="1081282"/>
                    <a:pt x="911429" y="1082351"/>
                  </a:cubicBezTo>
                  <a:close/>
                  <a:moveTo>
                    <a:pt x="389179" y="1080778"/>
                  </a:moveTo>
                  <a:cubicBezTo>
                    <a:pt x="393006" y="1079703"/>
                    <a:pt x="397278" y="1080061"/>
                    <a:pt x="401194" y="1082211"/>
                  </a:cubicBezTo>
                  <a:cubicBezTo>
                    <a:pt x="408315" y="1086509"/>
                    <a:pt x="411163" y="1096539"/>
                    <a:pt x="406890" y="1103703"/>
                  </a:cubicBezTo>
                  <a:cubicBezTo>
                    <a:pt x="406890" y="1103703"/>
                    <a:pt x="406890" y="1103703"/>
                    <a:pt x="345655" y="1209732"/>
                  </a:cubicBezTo>
                  <a:cubicBezTo>
                    <a:pt x="342807" y="1214746"/>
                    <a:pt x="337110" y="1217612"/>
                    <a:pt x="332126" y="1217612"/>
                  </a:cubicBezTo>
                  <a:cubicBezTo>
                    <a:pt x="329278" y="1217612"/>
                    <a:pt x="326430" y="1216896"/>
                    <a:pt x="324293" y="1215463"/>
                  </a:cubicBezTo>
                  <a:cubicBezTo>
                    <a:pt x="316461" y="1211164"/>
                    <a:pt x="314325" y="1201851"/>
                    <a:pt x="318597" y="1193971"/>
                  </a:cubicBezTo>
                  <a:cubicBezTo>
                    <a:pt x="318597" y="1193971"/>
                    <a:pt x="318597" y="1193971"/>
                    <a:pt x="379833" y="1087942"/>
                  </a:cubicBezTo>
                  <a:cubicBezTo>
                    <a:pt x="381969" y="1084360"/>
                    <a:pt x="385351" y="1081852"/>
                    <a:pt x="389179" y="1080778"/>
                  </a:cubicBezTo>
                  <a:close/>
                  <a:moveTo>
                    <a:pt x="1091713" y="894992"/>
                  </a:moveTo>
                  <a:cubicBezTo>
                    <a:pt x="1095591" y="893936"/>
                    <a:pt x="1099921" y="894288"/>
                    <a:pt x="1103890" y="896401"/>
                  </a:cubicBezTo>
                  <a:cubicBezTo>
                    <a:pt x="1103890" y="896401"/>
                    <a:pt x="1103890" y="896401"/>
                    <a:pt x="1210685" y="956965"/>
                  </a:cubicBezTo>
                  <a:cubicBezTo>
                    <a:pt x="1217901" y="961190"/>
                    <a:pt x="1220787" y="971049"/>
                    <a:pt x="1216458" y="978092"/>
                  </a:cubicBezTo>
                  <a:cubicBezTo>
                    <a:pt x="1213571" y="983021"/>
                    <a:pt x="1207799" y="985838"/>
                    <a:pt x="1202747" y="985838"/>
                  </a:cubicBezTo>
                  <a:cubicBezTo>
                    <a:pt x="1199861" y="985838"/>
                    <a:pt x="1196975" y="985134"/>
                    <a:pt x="1194810" y="983725"/>
                  </a:cubicBezTo>
                  <a:cubicBezTo>
                    <a:pt x="1194810" y="983725"/>
                    <a:pt x="1194810" y="983725"/>
                    <a:pt x="1088015" y="923161"/>
                  </a:cubicBezTo>
                  <a:cubicBezTo>
                    <a:pt x="1080077" y="918936"/>
                    <a:pt x="1077912" y="909781"/>
                    <a:pt x="1082242" y="902034"/>
                  </a:cubicBezTo>
                  <a:cubicBezTo>
                    <a:pt x="1084407" y="898513"/>
                    <a:pt x="1087834" y="896048"/>
                    <a:pt x="1091713" y="894992"/>
                  </a:cubicBezTo>
                  <a:close/>
                  <a:moveTo>
                    <a:pt x="210191" y="892044"/>
                  </a:moveTo>
                  <a:cubicBezTo>
                    <a:pt x="214026" y="893118"/>
                    <a:pt x="217416" y="895804"/>
                    <a:pt x="219556" y="899743"/>
                  </a:cubicBezTo>
                  <a:cubicBezTo>
                    <a:pt x="223838" y="906904"/>
                    <a:pt x="221697" y="916931"/>
                    <a:pt x="213848" y="921228"/>
                  </a:cubicBezTo>
                  <a:cubicBezTo>
                    <a:pt x="213848" y="921228"/>
                    <a:pt x="213848" y="921228"/>
                    <a:pt x="108238" y="982102"/>
                  </a:cubicBezTo>
                  <a:cubicBezTo>
                    <a:pt x="105384" y="983534"/>
                    <a:pt x="102530" y="984250"/>
                    <a:pt x="100389" y="984250"/>
                  </a:cubicBezTo>
                  <a:cubicBezTo>
                    <a:pt x="94681" y="984250"/>
                    <a:pt x="89686" y="981385"/>
                    <a:pt x="86831" y="975656"/>
                  </a:cubicBezTo>
                  <a:cubicBezTo>
                    <a:pt x="82550" y="968494"/>
                    <a:pt x="84690" y="958468"/>
                    <a:pt x="92540" y="954171"/>
                  </a:cubicBezTo>
                  <a:cubicBezTo>
                    <a:pt x="92540" y="954171"/>
                    <a:pt x="92540" y="954171"/>
                    <a:pt x="198149" y="894013"/>
                  </a:cubicBezTo>
                  <a:cubicBezTo>
                    <a:pt x="202074" y="891507"/>
                    <a:pt x="206355" y="890970"/>
                    <a:pt x="210191" y="892044"/>
                  </a:cubicBezTo>
                  <a:close/>
                  <a:moveTo>
                    <a:pt x="282187" y="666750"/>
                  </a:moveTo>
                  <a:cubicBezTo>
                    <a:pt x="282187" y="666750"/>
                    <a:pt x="282187" y="666750"/>
                    <a:pt x="277908" y="671027"/>
                  </a:cubicBezTo>
                  <a:cubicBezTo>
                    <a:pt x="272915" y="675303"/>
                    <a:pt x="267922" y="680292"/>
                    <a:pt x="263642" y="685995"/>
                  </a:cubicBezTo>
                  <a:cubicBezTo>
                    <a:pt x="245810" y="707377"/>
                    <a:pt x="236537" y="733749"/>
                    <a:pt x="236537" y="760834"/>
                  </a:cubicBezTo>
                  <a:cubicBezTo>
                    <a:pt x="236537" y="822844"/>
                    <a:pt x="285041" y="875587"/>
                    <a:pt x="349949" y="883428"/>
                  </a:cubicBezTo>
                  <a:cubicBezTo>
                    <a:pt x="352089" y="884140"/>
                    <a:pt x="354229" y="884853"/>
                    <a:pt x="356369" y="886279"/>
                  </a:cubicBezTo>
                  <a:cubicBezTo>
                    <a:pt x="359222" y="887704"/>
                    <a:pt x="361362" y="891268"/>
                    <a:pt x="362789" y="894832"/>
                  </a:cubicBezTo>
                  <a:cubicBezTo>
                    <a:pt x="372061" y="924055"/>
                    <a:pt x="390607" y="950427"/>
                    <a:pt x="414858" y="971097"/>
                  </a:cubicBezTo>
                  <a:cubicBezTo>
                    <a:pt x="446956" y="997469"/>
                    <a:pt x="487613" y="1011724"/>
                    <a:pt x="529697" y="1011724"/>
                  </a:cubicBezTo>
                  <a:cubicBezTo>
                    <a:pt x="533977" y="1011724"/>
                    <a:pt x="537543" y="1011724"/>
                    <a:pt x="541823" y="1011724"/>
                  </a:cubicBezTo>
                  <a:cubicBezTo>
                    <a:pt x="568928" y="1009585"/>
                    <a:pt x="595319" y="1001745"/>
                    <a:pt x="618144" y="988915"/>
                  </a:cubicBezTo>
                  <a:cubicBezTo>
                    <a:pt x="619571" y="988203"/>
                    <a:pt x="621711" y="987490"/>
                    <a:pt x="623137" y="987490"/>
                  </a:cubicBezTo>
                  <a:cubicBezTo>
                    <a:pt x="623851" y="987490"/>
                    <a:pt x="625277" y="987490"/>
                    <a:pt x="625990" y="987490"/>
                  </a:cubicBezTo>
                  <a:cubicBezTo>
                    <a:pt x="628844" y="987490"/>
                    <a:pt x="630983" y="987490"/>
                    <a:pt x="633837" y="988915"/>
                  </a:cubicBezTo>
                  <a:cubicBezTo>
                    <a:pt x="663795" y="1006734"/>
                    <a:pt x="699459" y="1016000"/>
                    <a:pt x="735123" y="1016000"/>
                  </a:cubicBezTo>
                  <a:cubicBezTo>
                    <a:pt x="778633" y="1016000"/>
                    <a:pt x="819291" y="1002458"/>
                    <a:pt x="853528" y="978224"/>
                  </a:cubicBezTo>
                  <a:cubicBezTo>
                    <a:pt x="882060" y="958267"/>
                    <a:pt x="903458" y="931182"/>
                    <a:pt x="917011" y="900534"/>
                  </a:cubicBezTo>
                  <a:cubicBezTo>
                    <a:pt x="918437" y="897683"/>
                    <a:pt x="919864" y="895545"/>
                    <a:pt x="922003" y="894119"/>
                  </a:cubicBezTo>
                  <a:cubicBezTo>
                    <a:pt x="923430" y="892694"/>
                    <a:pt x="925570" y="891981"/>
                    <a:pt x="927710" y="891268"/>
                  </a:cubicBezTo>
                  <a:cubicBezTo>
                    <a:pt x="957668" y="884140"/>
                    <a:pt x="989052" y="864183"/>
                    <a:pt x="1015444" y="836386"/>
                  </a:cubicBezTo>
                  <a:cubicBezTo>
                    <a:pt x="1048255" y="802174"/>
                    <a:pt x="1066800" y="762259"/>
                    <a:pt x="1066800" y="728047"/>
                  </a:cubicBezTo>
                  <a:cubicBezTo>
                    <a:pt x="1066800" y="703101"/>
                    <a:pt x="1053961" y="683143"/>
                    <a:pt x="1032563" y="673165"/>
                  </a:cubicBezTo>
                  <a:cubicBezTo>
                    <a:pt x="1025430" y="669601"/>
                    <a:pt x="1016870" y="667463"/>
                    <a:pt x="1007598" y="666750"/>
                  </a:cubicBezTo>
                  <a:cubicBezTo>
                    <a:pt x="1007598" y="666750"/>
                    <a:pt x="1007598" y="666750"/>
                    <a:pt x="989766" y="666750"/>
                  </a:cubicBezTo>
                  <a:cubicBezTo>
                    <a:pt x="989766" y="666750"/>
                    <a:pt x="989766" y="666750"/>
                    <a:pt x="726564" y="666750"/>
                  </a:cubicBezTo>
                  <a:cubicBezTo>
                    <a:pt x="726564" y="666750"/>
                    <a:pt x="726564" y="666750"/>
                    <a:pt x="657375" y="666750"/>
                  </a:cubicBezTo>
                  <a:cubicBezTo>
                    <a:pt x="657375" y="666750"/>
                    <a:pt x="657375" y="666750"/>
                    <a:pt x="324271" y="666750"/>
                  </a:cubicBezTo>
                  <a:cubicBezTo>
                    <a:pt x="324271" y="666750"/>
                    <a:pt x="324271" y="666750"/>
                    <a:pt x="282187" y="666750"/>
                  </a:cubicBezTo>
                  <a:close/>
                  <a:moveTo>
                    <a:pt x="1165107" y="636587"/>
                  </a:moveTo>
                  <a:cubicBezTo>
                    <a:pt x="1165107" y="636587"/>
                    <a:pt x="1165107" y="636587"/>
                    <a:pt x="1287581" y="636587"/>
                  </a:cubicBezTo>
                  <a:cubicBezTo>
                    <a:pt x="1296176" y="636587"/>
                    <a:pt x="1303338" y="643803"/>
                    <a:pt x="1303338" y="652462"/>
                  </a:cubicBezTo>
                  <a:cubicBezTo>
                    <a:pt x="1303338" y="661121"/>
                    <a:pt x="1296176" y="668337"/>
                    <a:pt x="1287581" y="668337"/>
                  </a:cubicBezTo>
                  <a:cubicBezTo>
                    <a:pt x="1287581" y="668337"/>
                    <a:pt x="1287581" y="668337"/>
                    <a:pt x="1165107" y="668337"/>
                  </a:cubicBezTo>
                  <a:cubicBezTo>
                    <a:pt x="1156512" y="668337"/>
                    <a:pt x="1149350" y="661121"/>
                    <a:pt x="1149350" y="652462"/>
                  </a:cubicBezTo>
                  <a:cubicBezTo>
                    <a:pt x="1149350" y="643803"/>
                    <a:pt x="1156512" y="636587"/>
                    <a:pt x="1165107" y="636587"/>
                  </a:cubicBezTo>
                  <a:close/>
                  <a:moveTo>
                    <a:pt x="15757" y="633412"/>
                  </a:moveTo>
                  <a:cubicBezTo>
                    <a:pt x="15757" y="633412"/>
                    <a:pt x="15757" y="633412"/>
                    <a:pt x="138231" y="634118"/>
                  </a:cubicBezTo>
                  <a:cubicBezTo>
                    <a:pt x="146826" y="634118"/>
                    <a:pt x="153988" y="641173"/>
                    <a:pt x="153988" y="649640"/>
                  </a:cubicBezTo>
                  <a:cubicBezTo>
                    <a:pt x="153988" y="658107"/>
                    <a:pt x="146826" y="665162"/>
                    <a:pt x="138231" y="665162"/>
                  </a:cubicBezTo>
                  <a:cubicBezTo>
                    <a:pt x="138231" y="665162"/>
                    <a:pt x="138231" y="665162"/>
                    <a:pt x="15757" y="664457"/>
                  </a:cubicBezTo>
                  <a:cubicBezTo>
                    <a:pt x="7162" y="664457"/>
                    <a:pt x="0" y="657401"/>
                    <a:pt x="0" y="648934"/>
                  </a:cubicBezTo>
                  <a:cubicBezTo>
                    <a:pt x="0" y="640468"/>
                    <a:pt x="7162" y="633412"/>
                    <a:pt x="15757" y="633412"/>
                  </a:cubicBezTo>
                  <a:close/>
                  <a:moveTo>
                    <a:pt x="1207141" y="318777"/>
                  </a:moveTo>
                  <a:cubicBezTo>
                    <a:pt x="1210977" y="319851"/>
                    <a:pt x="1214366" y="322358"/>
                    <a:pt x="1216507" y="325938"/>
                  </a:cubicBezTo>
                  <a:cubicBezTo>
                    <a:pt x="1220788" y="333816"/>
                    <a:pt x="1218648" y="343126"/>
                    <a:pt x="1210798" y="347423"/>
                  </a:cubicBezTo>
                  <a:cubicBezTo>
                    <a:pt x="1210798" y="347423"/>
                    <a:pt x="1210798" y="347423"/>
                    <a:pt x="1105189" y="409014"/>
                  </a:cubicBezTo>
                  <a:cubicBezTo>
                    <a:pt x="1102335" y="410446"/>
                    <a:pt x="1100194" y="411162"/>
                    <a:pt x="1097340" y="411162"/>
                  </a:cubicBezTo>
                  <a:cubicBezTo>
                    <a:pt x="1091631" y="411162"/>
                    <a:pt x="1086636" y="408297"/>
                    <a:pt x="1083782" y="403284"/>
                  </a:cubicBezTo>
                  <a:cubicBezTo>
                    <a:pt x="1079500" y="395406"/>
                    <a:pt x="1081641" y="386096"/>
                    <a:pt x="1089490" y="381799"/>
                  </a:cubicBezTo>
                  <a:cubicBezTo>
                    <a:pt x="1089490" y="381799"/>
                    <a:pt x="1089490" y="381799"/>
                    <a:pt x="1195100" y="320209"/>
                  </a:cubicBezTo>
                  <a:cubicBezTo>
                    <a:pt x="1199024" y="318061"/>
                    <a:pt x="1203306" y="317703"/>
                    <a:pt x="1207141" y="318777"/>
                  </a:cubicBezTo>
                  <a:close/>
                  <a:moveTo>
                    <a:pt x="98498" y="315333"/>
                  </a:moveTo>
                  <a:cubicBezTo>
                    <a:pt x="102333" y="314348"/>
                    <a:pt x="106615" y="314885"/>
                    <a:pt x="110539" y="317034"/>
                  </a:cubicBezTo>
                  <a:cubicBezTo>
                    <a:pt x="110539" y="317034"/>
                    <a:pt x="110539" y="317034"/>
                    <a:pt x="215435" y="378624"/>
                  </a:cubicBezTo>
                  <a:cubicBezTo>
                    <a:pt x="223284" y="382921"/>
                    <a:pt x="225425" y="392948"/>
                    <a:pt x="221143" y="400109"/>
                  </a:cubicBezTo>
                  <a:cubicBezTo>
                    <a:pt x="218289" y="405122"/>
                    <a:pt x="213294" y="407987"/>
                    <a:pt x="207585" y="407987"/>
                  </a:cubicBezTo>
                  <a:cubicBezTo>
                    <a:pt x="204731" y="407987"/>
                    <a:pt x="202590" y="407271"/>
                    <a:pt x="199736" y="405839"/>
                  </a:cubicBezTo>
                  <a:cubicBezTo>
                    <a:pt x="199736" y="405839"/>
                    <a:pt x="199736" y="405839"/>
                    <a:pt x="94127" y="344248"/>
                  </a:cubicBezTo>
                  <a:cubicBezTo>
                    <a:pt x="86991" y="339951"/>
                    <a:pt x="84137" y="329925"/>
                    <a:pt x="89132" y="322763"/>
                  </a:cubicBezTo>
                  <a:cubicBezTo>
                    <a:pt x="91273" y="318825"/>
                    <a:pt x="94662" y="316318"/>
                    <a:pt x="98498" y="315333"/>
                  </a:cubicBezTo>
                  <a:close/>
                  <a:moveTo>
                    <a:pt x="735123" y="284162"/>
                  </a:moveTo>
                  <a:cubicBezTo>
                    <a:pt x="727277" y="284162"/>
                    <a:pt x="720144" y="284878"/>
                    <a:pt x="713011" y="285594"/>
                  </a:cubicBezTo>
                  <a:cubicBezTo>
                    <a:pt x="684480" y="288458"/>
                    <a:pt x="658088" y="297050"/>
                    <a:pt x="633837" y="310654"/>
                  </a:cubicBezTo>
                  <a:cubicBezTo>
                    <a:pt x="632410" y="311370"/>
                    <a:pt x="630983" y="312086"/>
                    <a:pt x="629557" y="312802"/>
                  </a:cubicBezTo>
                  <a:cubicBezTo>
                    <a:pt x="625277" y="313518"/>
                    <a:pt x="621711" y="312802"/>
                    <a:pt x="618144" y="310654"/>
                  </a:cubicBezTo>
                  <a:cubicBezTo>
                    <a:pt x="591753" y="296334"/>
                    <a:pt x="561082" y="288458"/>
                    <a:pt x="529697" y="288458"/>
                  </a:cubicBezTo>
                  <a:cubicBezTo>
                    <a:pt x="487613" y="288458"/>
                    <a:pt x="446956" y="302778"/>
                    <a:pt x="414858" y="329270"/>
                  </a:cubicBezTo>
                  <a:cubicBezTo>
                    <a:pt x="390607" y="349318"/>
                    <a:pt x="372061" y="376526"/>
                    <a:pt x="362789" y="405881"/>
                  </a:cubicBezTo>
                  <a:cubicBezTo>
                    <a:pt x="362075" y="408745"/>
                    <a:pt x="360649" y="410893"/>
                    <a:pt x="358509" y="412325"/>
                  </a:cubicBezTo>
                  <a:cubicBezTo>
                    <a:pt x="356369" y="414473"/>
                    <a:pt x="353516" y="416621"/>
                    <a:pt x="349949" y="416621"/>
                  </a:cubicBezTo>
                  <a:cubicBezTo>
                    <a:pt x="285041" y="425213"/>
                    <a:pt x="236537" y="478197"/>
                    <a:pt x="236537" y="540489"/>
                  </a:cubicBezTo>
                  <a:cubicBezTo>
                    <a:pt x="236537" y="567697"/>
                    <a:pt x="245810" y="594188"/>
                    <a:pt x="263642" y="615668"/>
                  </a:cubicBezTo>
                  <a:cubicBezTo>
                    <a:pt x="267922" y="620680"/>
                    <a:pt x="272915" y="626408"/>
                    <a:pt x="277908" y="630704"/>
                  </a:cubicBezTo>
                  <a:cubicBezTo>
                    <a:pt x="277908" y="630704"/>
                    <a:pt x="277908" y="630704"/>
                    <a:pt x="282187" y="635000"/>
                  </a:cubicBezTo>
                  <a:cubicBezTo>
                    <a:pt x="282187" y="635000"/>
                    <a:pt x="282187" y="635000"/>
                    <a:pt x="324271" y="635000"/>
                  </a:cubicBezTo>
                  <a:cubicBezTo>
                    <a:pt x="324271" y="635000"/>
                    <a:pt x="324271" y="635000"/>
                    <a:pt x="555375" y="635000"/>
                  </a:cubicBezTo>
                  <a:cubicBezTo>
                    <a:pt x="555375" y="635000"/>
                    <a:pt x="555375" y="635000"/>
                    <a:pt x="628844" y="635000"/>
                  </a:cubicBezTo>
                  <a:cubicBezTo>
                    <a:pt x="628844" y="635000"/>
                    <a:pt x="628844" y="635000"/>
                    <a:pt x="989052" y="635000"/>
                  </a:cubicBezTo>
                  <a:cubicBezTo>
                    <a:pt x="989052" y="635000"/>
                    <a:pt x="989052" y="635000"/>
                    <a:pt x="1006171" y="635000"/>
                  </a:cubicBezTo>
                  <a:cubicBezTo>
                    <a:pt x="1015444" y="633568"/>
                    <a:pt x="1024716" y="630704"/>
                    <a:pt x="1032563" y="625692"/>
                  </a:cubicBezTo>
                  <a:cubicBezTo>
                    <a:pt x="1051821" y="614952"/>
                    <a:pt x="1066800" y="595620"/>
                    <a:pt x="1066800" y="571277"/>
                  </a:cubicBezTo>
                  <a:cubicBezTo>
                    <a:pt x="1066800" y="506837"/>
                    <a:pt x="997612" y="426645"/>
                    <a:pt x="927710" y="409461"/>
                  </a:cubicBezTo>
                  <a:cubicBezTo>
                    <a:pt x="925570" y="408745"/>
                    <a:pt x="923430" y="407313"/>
                    <a:pt x="921290" y="405881"/>
                  </a:cubicBezTo>
                  <a:cubicBezTo>
                    <a:pt x="919864" y="404449"/>
                    <a:pt x="917724" y="402301"/>
                    <a:pt x="917011" y="400153"/>
                  </a:cubicBezTo>
                  <a:cubicBezTo>
                    <a:pt x="903458" y="369366"/>
                    <a:pt x="882060" y="342158"/>
                    <a:pt x="853528" y="322110"/>
                  </a:cubicBezTo>
                  <a:cubicBezTo>
                    <a:pt x="819291" y="297050"/>
                    <a:pt x="778633" y="284162"/>
                    <a:pt x="735123" y="284162"/>
                  </a:cubicBezTo>
                  <a:close/>
                  <a:moveTo>
                    <a:pt x="735191" y="254000"/>
                  </a:moveTo>
                  <a:cubicBezTo>
                    <a:pt x="785162" y="254000"/>
                    <a:pt x="832277" y="268990"/>
                    <a:pt x="872254" y="297542"/>
                  </a:cubicBezTo>
                  <a:cubicBezTo>
                    <a:pt x="902950" y="319670"/>
                    <a:pt x="927222" y="348222"/>
                    <a:pt x="942927" y="381771"/>
                  </a:cubicBezTo>
                  <a:cubicBezTo>
                    <a:pt x="980048" y="392478"/>
                    <a:pt x="1017883" y="418175"/>
                    <a:pt x="1047866" y="452438"/>
                  </a:cubicBezTo>
                  <a:cubicBezTo>
                    <a:pt x="1079990" y="489555"/>
                    <a:pt x="1098550" y="533097"/>
                    <a:pt x="1098550" y="571643"/>
                  </a:cubicBezTo>
                  <a:cubicBezTo>
                    <a:pt x="1098550" y="605905"/>
                    <a:pt x="1079990" y="633030"/>
                    <a:pt x="1055004" y="649448"/>
                  </a:cubicBezTo>
                  <a:cubicBezTo>
                    <a:pt x="1082131" y="665865"/>
                    <a:pt x="1098550" y="693703"/>
                    <a:pt x="1098550" y="727966"/>
                  </a:cubicBezTo>
                  <a:cubicBezTo>
                    <a:pt x="1098550" y="770080"/>
                    <a:pt x="1076420" y="817905"/>
                    <a:pt x="1038585" y="857878"/>
                  </a:cubicBezTo>
                  <a:cubicBezTo>
                    <a:pt x="1010031" y="887858"/>
                    <a:pt x="976479" y="909986"/>
                    <a:pt x="942927" y="919979"/>
                  </a:cubicBezTo>
                  <a:cubicBezTo>
                    <a:pt x="927222" y="952814"/>
                    <a:pt x="902950" y="982080"/>
                    <a:pt x="872254" y="1003494"/>
                  </a:cubicBezTo>
                  <a:cubicBezTo>
                    <a:pt x="832277" y="1032046"/>
                    <a:pt x="785162" y="1047750"/>
                    <a:pt x="735191" y="1047750"/>
                  </a:cubicBezTo>
                  <a:cubicBezTo>
                    <a:pt x="696642" y="1047750"/>
                    <a:pt x="658807" y="1038471"/>
                    <a:pt x="625969" y="1020626"/>
                  </a:cubicBezTo>
                  <a:cubicBezTo>
                    <a:pt x="596701" y="1035615"/>
                    <a:pt x="563149" y="1043467"/>
                    <a:pt x="529597" y="1043467"/>
                  </a:cubicBezTo>
                  <a:cubicBezTo>
                    <a:pt x="480340" y="1043467"/>
                    <a:pt x="432511" y="1026336"/>
                    <a:pt x="394676" y="995642"/>
                  </a:cubicBezTo>
                  <a:cubicBezTo>
                    <a:pt x="368263" y="973515"/>
                    <a:pt x="347561" y="944962"/>
                    <a:pt x="335425" y="913555"/>
                  </a:cubicBezTo>
                  <a:cubicBezTo>
                    <a:pt x="260469" y="899279"/>
                    <a:pt x="204787" y="835037"/>
                    <a:pt x="204787" y="760801"/>
                  </a:cubicBezTo>
                  <a:cubicBezTo>
                    <a:pt x="204787" y="719400"/>
                    <a:pt x="221920" y="680141"/>
                    <a:pt x="252616" y="650875"/>
                  </a:cubicBezTo>
                  <a:cubicBezTo>
                    <a:pt x="221920" y="621609"/>
                    <a:pt x="204787" y="581636"/>
                    <a:pt x="204787" y="540949"/>
                  </a:cubicBezTo>
                  <a:cubicBezTo>
                    <a:pt x="204787" y="466000"/>
                    <a:pt x="260469" y="402471"/>
                    <a:pt x="335425" y="388195"/>
                  </a:cubicBezTo>
                  <a:cubicBezTo>
                    <a:pt x="347561" y="356074"/>
                    <a:pt x="368263" y="328236"/>
                    <a:pt x="394676" y="306108"/>
                  </a:cubicBezTo>
                  <a:cubicBezTo>
                    <a:pt x="432511" y="274700"/>
                    <a:pt x="480340" y="258283"/>
                    <a:pt x="529597" y="258283"/>
                  </a:cubicBezTo>
                  <a:cubicBezTo>
                    <a:pt x="563149" y="258283"/>
                    <a:pt x="596701" y="266135"/>
                    <a:pt x="625969" y="280411"/>
                  </a:cubicBezTo>
                  <a:cubicBezTo>
                    <a:pt x="658807" y="263280"/>
                    <a:pt x="696642" y="254000"/>
                    <a:pt x="735191" y="254000"/>
                  </a:cubicBezTo>
                  <a:close/>
                  <a:moveTo>
                    <a:pt x="965440" y="85579"/>
                  </a:moveTo>
                  <a:cubicBezTo>
                    <a:pt x="969268" y="84510"/>
                    <a:pt x="973540" y="85045"/>
                    <a:pt x="977456" y="87539"/>
                  </a:cubicBezTo>
                  <a:cubicBezTo>
                    <a:pt x="984577" y="91816"/>
                    <a:pt x="987425" y="101082"/>
                    <a:pt x="983152" y="108922"/>
                  </a:cubicBezTo>
                  <a:cubicBezTo>
                    <a:pt x="983152" y="108922"/>
                    <a:pt x="983152" y="108922"/>
                    <a:pt x="921917" y="214410"/>
                  </a:cubicBezTo>
                  <a:cubicBezTo>
                    <a:pt x="919069" y="219399"/>
                    <a:pt x="914084" y="222250"/>
                    <a:pt x="908388" y="222250"/>
                  </a:cubicBezTo>
                  <a:cubicBezTo>
                    <a:pt x="906252" y="222250"/>
                    <a:pt x="903404" y="221537"/>
                    <a:pt x="900555" y="220112"/>
                  </a:cubicBezTo>
                  <a:cubicBezTo>
                    <a:pt x="893435" y="215835"/>
                    <a:pt x="890587" y="205857"/>
                    <a:pt x="894859" y="198729"/>
                  </a:cubicBezTo>
                  <a:cubicBezTo>
                    <a:pt x="894859" y="198729"/>
                    <a:pt x="894859" y="198729"/>
                    <a:pt x="956095" y="93241"/>
                  </a:cubicBezTo>
                  <a:cubicBezTo>
                    <a:pt x="958231" y="89321"/>
                    <a:pt x="961613" y="86648"/>
                    <a:pt x="965440" y="85579"/>
                  </a:cubicBezTo>
                  <a:close/>
                  <a:moveTo>
                    <a:pt x="341312" y="83813"/>
                  </a:moveTo>
                  <a:cubicBezTo>
                    <a:pt x="345192" y="84882"/>
                    <a:pt x="348720" y="87377"/>
                    <a:pt x="350837" y="90940"/>
                  </a:cubicBezTo>
                  <a:cubicBezTo>
                    <a:pt x="350837" y="90940"/>
                    <a:pt x="350837" y="90940"/>
                    <a:pt x="410103" y="197141"/>
                  </a:cubicBezTo>
                  <a:cubicBezTo>
                    <a:pt x="414337" y="204269"/>
                    <a:pt x="412220" y="214247"/>
                    <a:pt x="404459" y="218524"/>
                  </a:cubicBezTo>
                  <a:cubicBezTo>
                    <a:pt x="402342" y="219949"/>
                    <a:pt x="399520" y="220662"/>
                    <a:pt x="396698" y="220662"/>
                  </a:cubicBezTo>
                  <a:cubicBezTo>
                    <a:pt x="391759" y="220662"/>
                    <a:pt x="386115" y="217811"/>
                    <a:pt x="383292" y="212109"/>
                  </a:cubicBezTo>
                  <a:lnTo>
                    <a:pt x="323320" y="106621"/>
                  </a:lnTo>
                  <a:cubicBezTo>
                    <a:pt x="319087" y="98781"/>
                    <a:pt x="321909" y="89515"/>
                    <a:pt x="329670" y="85238"/>
                  </a:cubicBezTo>
                  <a:cubicBezTo>
                    <a:pt x="333198" y="83100"/>
                    <a:pt x="337431" y="82744"/>
                    <a:pt x="341312" y="83813"/>
                  </a:cubicBezTo>
                  <a:close/>
                  <a:moveTo>
                    <a:pt x="651668" y="0"/>
                  </a:moveTo>
                  <a:cubicBezTo>
                    <a:pt x="659895" y="0"/>
                    <a:pt x="666750" y="7162"/>
                    <a:pt x="666750" y="15757"/>
                  </a:cubicBezTo>
                  <a:cubicBezTo>
                    <a:pt x="666750" y="15757"/>
                    <a:pt x="666750" y="15757"/>
                    <a:pt x="666750" y="138231"/>
                  </a:cubicBezTo>
                  <a:cubicBezTo>
                    <a:pt x="666750" y="146826"/>
                    <a:pt x="659895" y="153988"/>
                    <a:pt x="651668" y="153988"/>
                  </a:cubicBezTo>
                  <a:cubicBezTo>
                    <a:pt x="643442" y="153988"/>
                    <a:pt x="636587" y="146826"/>
                    <a:pt x="636587" y="138231"/>
                  </a:cubicBezTo>
                  <a:cubicBezTo>
                    <a:pt x="636587" y="138231"/>
                    <a:pt x="636587" y="138231"/>
                    <a:pt x="636587" y="15757"/>
                  </a:cubicBezTo>
                  <a:cubicBezTo>
                    <a:pt x="636587" y="7162"/>
                    <a:pt x="643442" y="0"/>
                    <a:pt x="651668" y="0"/>
                  </a:cubicBezTo>
                  <a:close/>
                </a:path>
              </a:pathLst>
            </a:custGeom>
            <a:solidFill>
              <a:srgbClr val="9DBB53"/>
            </a:solidFill>
            <a:ln>
              <a:noFill/>
            </a:ln>
          </p:spPr>
          <p:txBody>
            <a:bodyPr vert="horz" wrap="square" lIns="91440" tIns="45720" rIns="91440" bIns="45720" numCol="1" anchor="t" anchorCtr="0" compatLnSpc="1">
              <a:prstTxWarp prst="textNoShape">
                <a:avLst/>
              </a:prstTxWarp>
              <a:noAutofit/>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48" name="bcgIcons_Synergies ">
            <a:extLst>
              <a:ext uri="{FF2B5EF4-FFF2-40B4-BE49-F238E27FC236}">
                <a16:creationId xmlns:a16="http://schemas.microsoft.com/office/drawing/2014/main" id="{1E583773-B28D-1D3E-3D20-C937F6C58B5A}"/>
              </a:ext>
            </a:extLst>
          </p:cNvPr>
          <p:cNvGrpSpPr>
            <a:grpSpLocks noChangeAspect="1"/>
          </p:cNvGrpSpPr>
          <p:nvPr/>
        </p:nvGrpSpPr>
        <p:grpSpPr>
          <a:xfrm>
            <a:off x="7779659" y="1922000"/>
            <a:ext cx="1124240" cy="1124240"/>
            <a:chOff x="5273675" y="2606675"/>
            <a:chExt cx="1644650" cy="1644650"/>
          </a:xfrm>
        </p:grpSpPr>
        <p:sp>
          <p:nvSpPr>
            <p:cNvPr id="49" name="AutoShape 3">
              <a:extLst>
                <a:ext uri="{FF2B5EF4-FFF2-40B4-BE49-F238E27FC236}">
                  <a16:creationId xmlns:a16="http://schemas.microsoft.com/office/drawing/2014/main" id="{F8BD72B9-20D3-5486-5D01-6A13157BC3D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0" name="Group 9">
              <a:extLst>
                <a:ext uri="{FF2B5EF4-FFF2-40B4-BE49-F238E27FC236}">
                  <a16:creationId xmlns:a16="http://schemas.microsoft.com/office/drawing/2014/main" id="{37ECCDC8-590B-E24C-FC37-2954BB856F56}"/>
                </a:ext>
              </a:extLst>
            </p:cNvPr>
            <p:cNvGrpSpPr/>
            <p:nvPr/>
          </p:nvGrpSpPr>
          <p:grpSpPr>
            <a:xfrm>
              <a:off x="5548313" y="2881313"/>
              <a:ext cx="1093787" cy="1095375"/>
              <a:chOff x="5548313" y="2881313"/>
              <a:chExt cx="1093787" cy="1095375"/>
            </a:xfrm>
          </p:grpSpPr>
          <p:sp>
            <p:nvSpPr>
              <p:cNvPr id="51" name="Freeform 10">
                <a:extLst>
                  <a:ext uri="{FF2B5EF4-FFF2-40B4-BE49-F238E27FC236}">
                    <a16:creationId xmlns:a16="http://schemas.microsoft.com/office/drawing/2014/main" id="{3D301690-47CE-733B-AD29-C3C2F5F2FE6B}"/>
                  </a:ext>
                </a:extLst>
              </p:cNvPr>
              <p:cNvSpPr>
                <a:spLocks noEditPoints="1"/>
              </p:cNvSpPr>
              <p:nvPr/>
            </p:nvSpPr>
            <p:spPr bwMode="auto">
              <a:xfrm>
                <a:off x="5549900" y="2882900"/>
                <a:ext cx="1092200" cy="1092200"/>
              </a:xfrm>
              <a:custGeom>
                <a:avLst/>
                <a:gdLst>
                  <a:gd name="T0" fmla="*/ 729 w 1530"/>
                  <a:gd name="T1" fmla="*/ 1131 h 1532"/>
                  <a:gd name="T2" fmla="*/ 749 w 1530"/>
                  <a:gd name="T3" fmla="*/ 1135 h 1532"/>
                  <a:gd name="T4" fmla="*/ 750 w 1530"/>
                  <a:gd name="T5" fmla="*/ 1135 h 1532"/>
                  <a:gd name="T6" fmla="*/ 809 w 1530"/>
                  <a:gd name="T7" fmla="*/ 1068 h 1532"/>
                  <a:gd name="T8" fmla="*/ 784 w 1530"/>
                  <a:gd name="T9" fmla="*/ 768 h 1532"/>
                  <a:gd name="T10" fmla="*/ 1080 w 1530"/>
                  <a:gd name="T11" fmla="*/ 742 h 1532"/>
                  <a:gd name="T12" fmla="*/ 1081 w 1530"/>
                  <a:gd name="T13" fmla="*/ 742 h 1532"/>
                  <a:gd name="T14" fmla="*/ 1092 w 1530"/>
                  <a:gd name="T15" fmla="*/ 747 h 1532"/>
                  <a:gd name="T16" fmla="*/ 1096 w 1530"/>
                  <a:gd name="T17" fmla="*/ 757 h 1532"/>
                  <a:gd name="T18" fmla="*/ 1096 w 1530"/>
                  <a:gd name="T19" fmla="*/ 761 h 1532"/>
                  <a:gd name="T20" fmla="*/ 1097 w 1530"/>
                  <a:gd name="T21" fmla="*/ 762 h 1532"/>
                  <a:gd name="T22" fmla="*/ 1096 w 1530"/>
                  <a:gd name="T23" fmla="*/ 764 h 1532"/>
                  <a:gd name="T24" fmla="*/ 1069 w 1530"/>
                  <a:gd name="T25" fmla="*/ 898 h 1532"/>
                  <a:gd name="T26" fmla="*/ 1223 w 1530"/>
                  <a:gd name="T27" fmla="*/ 1053 h 1532"/>
                  <a:gd name="T28" fmla="*/ 1379 w 1530"/>
                  <a:gd name="T29" fmla="*/ 898 h 1532"/>
                  <a:gd name="T30" fmla="*/ 1351 w 1530"/>
                  <a:gd name="T31" fmla="*/ 764 h 1532"/>
                  <a:gd name="T32" fmla="*/ 1350 w 1530"/>
                  <a:gd name="T33" fmla="*/ 762 h 1532"/>
                  <a:gd name="T34" fmla="*/ 1350 w 1530"/>
                  <a:gd name="T35" fmla="*/ 761 h 1532"/>
                  <a:gd name="T36" fmla="*/ 1350 w 1530"/>
                  <a:gd name="T37" fmla="*/ 759 h 1532"/>
                  <a:gd name="T38" fmla="*/ 1367 w 1530"/>
                  <a:gd name="T39" fmla="*/ 743 h 1532"/>
                  <a:gd name="T40" fmla="*/ 1530 w 1530"/>
                  <a:gd name="T41" fmla="*/ 754 h 1532"/>
                  <a:gd name="T42" fmla="*/ 1530 w 1530"/>
                  <a:gd name="T43" fmla="*/ 1508 h 1532"/>
                  <a:gd name="T44" fmla="*/ 1507 w 1530"/>
                  <a:gd name="T45" fmla="*/ 1532 h 1532"/>
                  <a:gd name="T46" fmla="*/ 796 w 1530"/>
                  <a:gd name="T47" fmla="*/ 1532 h 1532"/>
                  <a:gd name="T48" fmla="*/ 808 w 1530"/>
                  <a:gd name="T49" fmla="*/ 1359 h 1532"/>
                  <a:gd name="T50" fmla="*/ 750 w 1530"/>
                  <a:gd name="T51" fmla="*/ 1294 h 1532"/>
                  <a:gd name="T52" fmla="*/ 749 w 1530"/>
                  <a:gd name="T53" fmla="*/ 1294 h 1532"/>
                  <a:gd name="T54" fmla="*/ 726 w 1530"/>
                  <a:gd name="T55" fmla="*/ 1297 h 1532"/>
                  <a:gd name="T56" fmla="*/ 607 w 1530"/>
                  <a:gd name="T57" fmla="*/ 1321 h 1532"/>
                  <a:gd name="T58" fmla="*/ 500 w 1530"/>
                  <a:gd name="T59" fmla="*/ 1213 h 1532"/>
                  <a:gd name="T60" fmla="*/ 607 w 1530"/>
                  <a:gd name="T61" fmla="*/ 1106 h 1532"/>
                  <a:gd name="T62" fmla="*/ 725 w 1530"/>
                  <a:gd name="T63" fmla="*/ 1130 h 1532"/>
                  <a:gd name="T64" fmla="*/ 729 w 1530"/>
                  <a:gd name="T65" fmla="*/ 1131 h 1532"/>
                  <a:gd name="T66" fmla="*/ 729 w 1530"/>
                  <a:gd name="T67" fmla="*/ 1131 h 1532"/>
                  <a:gd name="T68" fmla="*/ 1017 w 1530"/>
                  <a:gd name="T69" fmla="*/ 280 h 1532"/>
                  <a:gd name="T70" fmla="*/ 909 w 1530"/>
                  <a:gd name="T71" fmla="*/ 172 h 1532"/>
                  <a:gd name="T72" fmla="*/ 791 w 1530"/>
                  <a:gd name="T73" fmla="*/ 197 h 1532"/>
                  <a:gd name="T74" fmla="*/ 788 w 1530"/>
                  <a:gd name="T75" fmla="*/ 199 h 1532"/>
                  <a:gd name="T76" fmla="*/ 764 w 1530"/>
                  <a:gd name="T77" fmla="*/ 200 h 1532"/>
                  <a:gd name="T78" fmla="*/ 708 w 1530"/>
                  <a:gd name="T79" fmla="*/ 134 h 1532"/>
                  <a:gd name="T80" fmla="*/ 715 w 1530"/>
                  <a:gd name="T81" fmla="*/ 0 h 1532"/>
                  <a:gd name="T82" fmla="*/ 23 w 1530"/>
                  <a:gd name="T83" fmla="*/ 0 h 1532"/>
                  <a:gd name="T84" fmla="*/ 0 w 1530"/>
                  <a:gd name="T85" fmla="*/ 24 h 1532"/>
                  <a:gd name="T86" fmla="*/ 0 w 1530"/>
                  <a:gd name="T87" fmla="*/ 741 h 1532"/>
                  <a:gd name="T88" fmla="*/ 148 w 1530"/>
                  <a:gd name="T89" fmla="*/ 750 h 1532"/>
                  <a:gd name="T90" fmla="*/ 164 w 1530"/>
                  <a:gd name="T91" fmla="*/ 736 h 1532"/>
                  <a:gd name="T92" fmla="*/ 164 w 1530"/>
                  <a:gd name="T93" fmla="*/ 729 h 1532"/>
                  <a:gd name="T94" fmla="*/ 137 w 1530"/>
                  <a:gd name="T95" fmla="*/ 596 h 1532"/>
                  <a:gd name="T96" fmla="*/ 291 w 1530"/>
                  <a:gd name="T97" fmla="*/ 442 h 1532"/>
                  <a:gd name="T98" fmla="*/ 447 w 1530"/>
                  <a:gd name="T99" fmla="*/ 596 h 1532"/>
                  <a:gd name="T100" fmla="*/ 420 w 1530"/>
                  <a:gd name="T101" fmla="*/ 729 h 1532"/>
                  <a:gd name="T102" fmla="*/ 418 w 1530"/>
                  <a:gd name="T103" fmla="*/ 738 h 1532"/>
                  <a:gd name="T104" fmla="*/ 435 w 1530"/>
                  <a:gd name="T105" fmla="*/ 752 h 1532"/>
                  <a:gd name="T106" fmla="*/ 732 w 1530"/>
                  <a:gd name="T107" fmla="*/ 727 h 1532"/>
                  <a:gd name="T108" fmla="*/ 707 w 1530"/>
                  <a:gd name="T109" fmla="*/ 426 h 1532"/>
                  <a:gd name="T110" fmla="*/ 723 w 1530"/>
                  <a:gd name="T111" fmla="*/ 380 h 1532"/>
                  <a:gd name="T112" fmla="*/ 764 w 1530"/>
                  <a:gd name="T113" fmla="*/ 361 h 1532"/>
                  <a:gd name="T114" fmla="*/ 788 w 1530"/>
                  <a:gd name="T115" fmla="*/ 363 h 1532"/>
                  <a:gd name="T116" fmla="*/ 791 w 1530"/>
                  <a:gd name="T117" fmla="*/ 364 h 1532"/>
                  <a:gd name="T118" fmla="*/ 909 w 1530"/>
                  <a:gd name="T119" fmla="*/ 389 h 1532"/>
                  <a:gd name="T120" fmla="*/ 1017 w 1530"/>
                  <a:gd name="T121" fmla="*/ 28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0" h="1532">
                    <a:moveTo>
                      <a:pt x="729" y="1131"/>
                    </a:moveTo>
                    <a:cubicBezTo>
                      <a:pt x="734" y="1132"/>
                      <a:pt x="742" y="1135"/>
                      <a:pt x="749" y="1135"/>
                    </a:cubicBezTo>
                    <a:cubicBezTo>
                      <a:pt x="750" y="1135"/>
                      <a:pt x="750" y="1135"/>
                      <a:pt x="750" y="1135"/>
                    </a:cubicBezTo>
                    <a:cubicBezTo>
                      <a:pt x="785" y="1132"/>
                      <a:pt x="811" y="1102"/>
                      <a:pt x="809" y="1068"/>
                    </a:cubicBezTo>
                    <a:cubicBezTo>
                      <a:pt x="805" y="962"/>
                      <a:pt x="797" y="864"/>
                      <a:pt x="784" y="768"/>
                    </a:cubicBezTo>
                    <a:cubicBezTo>
                      <a:pt x="879" y="754"/>
                      <a:pt x="976" y="747"/>
                      <a:pt x="1080" y="742"/>
                    </a:cubicBezTo>
                    <a:cubicBezTo>
                      <a:pt x="1081" y="742"/>
                      <a:pt x="1081" y="742"/>
                      <a:pt x="1081" y="742"/>
                    </a:cubicBezTo>
                    <a:cubicBezTo>
                      <a:pt x="1086" y="742"/>
                      <a:pt x="1090" y="744"/>
                      <a:pt x="1092" y="747"/>
                    </a:cubicBezTo>
                    <a:cubicBezTo>
                      <a:pt x="1095" y="749"/>
                      <a:pt x="1096" y="753"/>
                      <a:pt x="1096" y="757"/>
                    </a:cubicBezTo>
                    <a:cubicBezTo>
                      <a:pt x="1096" y="761"/>
                      <a:pt x="1096" y="761"/>
                      <a:pt x="1096" y="761"/>
                    </a:cubicBezTo>
                    <a:cubicBezTo>
                      <a:pt x="1097" y="762"/>
                      <a:pt x="1097" y="762"/>
                      <a:pt x="1097" y="762"/>
                    </a:cubicBezTo>
                    <a:cubicBezTo>
                      <a:pt x="1096" y="763"/>
                      <a:pt x="1096" y="764"/>
                      <a:pt x="1096" y="764"/>
                    </a:cubicBezTo>
                    <a:cubicBezTo>
                      <a:pt x="1080" y="812"/>
                      <a:pt x="1069" y="863"/>
                      <a:pt x="1069" y="898"/>
                    </a:cubicBezTo>
                    <a:cubicBezTo>
                      <a:pt x="1069" y="983"/>
                      <a:pt x="1138" y="1053"/>
                      <a:pt x="1223" y="1053"/>
                    </a:cubicBezTo>
                    <a:cubicBezTo>
                      <a:pt x="1309" y="1053"/>
                      <a:pt x="1379" y="983"/>
                      <a:pt x="1379" y="898"/>
                    </a:cubicBezTo>
                    <a:cubicBezTo>
                      <a:pt x="1379" y="863"/>
                      <a:pt x="1368" y="813"/>
                      <a:pt x="1351" y="764"/>
                    </a:cubicBezTo>
                    <a:cubicBezTo>
                      <a:pt x="1350" y="763"/>
                      <a:pt x="1350" y="762"/>
                      <a:pt x="1350" y="762"/>
                    </a:cubicBezTo>
                    <a:cubicBezTo>
                      <a:pt x="1350" y="761"/>
                      <a:pt x="1350" y="761"/>
                      <a:pt x="1350" y="761"/>
                    </a:cubicBezTo>
                    <a:cubicBezTo>
                      <a:pt x="1350" y="759"/>
                      <a:pt x="1350" y="759"/>
                      <a:pt x="1350" y="759"/>
                    </a:cubicBezTo>
                    <a:cubicBezTo>
                      <a:pt x="1351" y="751"/>
                      <a:pt x="1357" y="743"/>
                      <a:pt x="1367" y="743"/>
                    </a:cubicBezTo>
                    <a:cubicBezTo>
                      <a:pt x="1430" y="747"/>
                      <a:pt x="1482" y="750"/>
                      <a:pt x="1530" y="754"/>
                    </a:cubicBezTo>
                    <a:cubicBezTo>
                      <a:pt x="1530" y="1508"/>
                      <a:pt x="1530" y="1508"/>
                      <a:pt x="1530" y="1508"/>
                    </a:cubicBezTo>
                    <a:cubicBezTo>
                      <a:pt x="1530" y="1521"/>
                      <a:pt x="1519" y="1532"/>
                      <a:pt x="1507" y="1532"/>
                    </a:cubicBezTo>
                    <a:cubicBezTo>
                      <a:pt x="796" y="1532"/>
                      <a:pt x="796" y="1532"/>
                      <a:pt x="796" y="1532"/>
                    </a:cubicBezTo>
                    <a:cubicBezTo>
                      <a:pt x="803" y="1473"/>
                      <a:pt x="806" y="1415"/>
                      <a:pt x="808" y="1359"/>
                    </a:cubicBezTo>
                    <a:cubicBezTo>
                      <a:pt x="810" y="1325"/>
                      <a:pt x="785" y="1296"/>
                      <a:pt x="750" y="1294"/>
                    </a:cubicBezTo>
                    <a:cubicBezTo>
                      <a:pt x="749" y="1294"/>
                      <a:pt x="749" y="1294"/>
                      <a:pt x="749" y="1294"/>
                    </a:cubicBezTo>
                    <a:cubicBezTo>
                      <a:pt x="742" y="1294"/>
                      <a:pt x="734" y="1294"/>
                      <a:pt x="726" y="1297"/>
                    </a:cubicBezTo>
                    <a:cubicBezTo>
                      <a:pt x="682" y="1312"/>
                      <a:pt x="637" y="1321"/>
                      <a:pt x="607" y="1321"/>
                    </a:cubicBezTo>
                    <a:cubicBezTo>
                      <a:pt x="548" y="1321"/>
                      <a:pt x="500" y="1273"/>
                      <a:pt x="500" y="1213"/>
                    </a:cubicBezTo>
                    <a:cubicBezTo>
                      <a:pt x="500" y="1153"/>
                      <a:pt x="548" y="1106"/>
                      <a:pt x="607" y="1106"/>
                    </a:cubicBezTo>
                    <a:cubicBezTo>
                      <a:pt x="638" y="1106"/>
                      <a:pt x="685" y="1115"/>
                      <a:pt x="725" y="1130"/>
                    </a:cubicBezTo>
                    <a:cubicBezTo>
                      <a:pt x="729" y="1131"/>
                      <a:pt x="729" y="1131"/>
                      <a:pt x="729" y="1131"/>
                    </a:cubicBezTo>
                    <a:cubicBezTo>
                      <a:pt x="729" y="1131"/>
                      <a:pt x="729" y="1131"/>
                      <a:pt x="729" y="1131"/>
                    </a:cubicBezTo>
                    <a:close/>
                    <a:moveTo>
                      <a:pt x="1017" y="280"/>
                    </a:moveTo>
                    <a:cubicBezTo>
                      <a:pt x="1017" y="221"/>
                      <a:pt x="968" y="172"/>
                      <a:pt x="909" y="172"/>
                    </a:cubicBezTo>
                    <a:cubicBezTo>
                      <a:pt x="879" y="172"/>
                      <a:pt x="832" y="182"/>
                      <a:pt x="791" y="197"/>
                    </a:cubicBezTo>
                    <a:cubicBezTo>
                      <a:pt x="788" y="199"/>
                      <a:pt x="788" y="199"/>
                      <a:pt x="788" y="199"/>
                    </a:cubicBezTo>
                    <a:cubicBezTo>
                      <a:pt x="782" y="200"/>
                      <a:pt x="773" y="202"/>
                      <a:pt x="764" y="200"/>
                    </a:cubicBezTo>
                    <a:cubicBezTo>
                      <a:pt x="731" y="196"/>
                      <a:pt x="706" y="169"/>
                      <a:pt x="708" y="134"/>
                    </a:cubicBezTo>
                    <a:cubicBezTo>
                      <a:pt x="709" y="93"/>
                      <a:pt x="711" y="48"/>
                      <a:pt x="715" y="0"/>
                    </a:cubicBezTo>
                    <a:cubicBezTo>
                      <a:pt x="23" y="0"/>
                      <a:pt x="23" y="0"/>
                      <a:pt x="23" y="0"/>
                    </a:cubicBezTo>
                    <a:cubicBezTo>
                      <a:pt x="10" y="0"/>
                      <a:pt x="0" y="11"/>
                      <a:pt x="0" y="24"/>
                    </a:cubicBezTo>
                    <a:cubicBezTo>
                      <a:pt x="0" y="741"/>
                      <a:pt x="0" y="741"/>
                      <a:pt x="0" y="741"/>
                    </a:cubicBezTo>
                    <a:cubicBezTo>
                      <a:pt x="45" y="744"/>
                      <a:pt x="96" y="748"/>
                      <a:pt x="148" y="750"/>
                    </a:cubicBezTo>
                    <a:cubicBezTo>
                      <a:pt x="158" y="751"/>
                      <a:pt x="164" y="743"/>
                      <a:pt x="164" y="736"/>
                    </a:cubicBezTo>
                    <a:cubicBezTo>
                      <a:pt x="164" y="733"/>
                      <a:pt x="164" y="731"/>
                      <a:pt x="164" y="729"/>
                    </a:cubicBezTo>
                    <a:cubicBezTo>
                      <a:pt x="148" y="683"/>
                      <a:pt x="137" y="632"/>
                      <a:pt x="137" y="596"/>
                    </a:cubicBezTo>
                    <a:cubicBezTo>
                      <a:pt x="137" y="511"/>
                      <a:pt x="206" y="442"/>
                      <a:pt x="291" y="442"/>
                    </a:cubicBezTo>
                    <a:cubicBezTo>
                      <a:pt x="378" y="442"/>
                      <a:pt x="447" y="511"/>
                      <a:pt x="447" y="596"/>
                    </a:cubicBezTo>
                    <a:cubicBezTo>
                      <a:pt x="447" y="632"/>
                      <a:pt x="436" y="683"/>
                      <a:pt x="420" y="729"/>
                    </a:cubicBezTo>
                    <a:cubicBezTo>
                      <a:pt x="418" y="732"/>
                      <a:pt x="418" y="736"/>
                      <a:pt x="418" y="738"/>
                    </a:cubicBezTo>
                    <a:cubicBezTo>
                      <a:pt x="418" y="743"/>
                      <a:pt x="425" y="752"/>
                      <a:pt x="435" y="752"/>
                    </a:cubicBezTo>
                    <a:cubicBezTo>
                      <a:pt x="540" y="748"/>
                      <a:pt x="637" y="739"/>
                      <a:pt x="732" y="727"/>
                    </a:cubicBezTo>
                    <a:cubicBezTo>
                      <a:pt x="719" y="631"/>
                      <a:pt x="711" y="532"/>
                      <a:pt x="707" y="426"/>
                    </a:cubicBezTo>
                    <a:cubicBezTo>
                      <a:pt x="706" y="410"/>
                      <a:pt x="712" y="393"/>
                      <a:pt x="723" y="380"/>
                    </a:cubicBezTo>
                    <a:cubicBezTo>
                      <a:pt x="734" y="369"/>
                      <a:pt x="749" y="362"/>
                      <a:pt x="764" y="361"/>
                    </a:cubicBezTo>
                    <a:cubicBezTo>
                      <a:pt x="774" y="360"/>
                      <a:pt x="782" y="361"/>
                      <a:pt x="788" y="363"/>
                    </a:cubicBezTo>
                    <a:cubicBezTo>
                      <a:pt x="791" y="364"/>
                      <a:pt x="791" y="364"/>
                      <a:pt x="791" y="364"/>
                    </a:cubicBezTo>
                    <a:cubicBezTo>
                      <a:pt x="832" y="379"/>
                      <a:pt x="879" y="389"/>
                      <a:pt x="909" y="389"/>
                    </a:cubicBezTo>
                    <a:cubicBezTo>
                      <a:pt x="968" y="389"/>
                      <a:pt x="1017" y="340"/>
                      <a:pt x="1017" y="280"/>
                    </a:cubicBezTo>
                    <a:close/>
                  </a:path>
                </a:pathLst>
              </a:custGeom>
              <a:solidFill>
                <a:srgbClr val="F09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7" name="Freeform 11">
                <a:extLst>
                  <a:ext uri="{FF2B5EF4-FFF2-40B4-BE49-F238E27FC236}">
                    <a16:creationId xmlns:a16="http://schemas.microsoft.com/office/drawing/2014/main" id="{87BAFCE9-5885-0893-ED53-BD0A31DCC40B}"/>
                  </a:ext>
                </a:extLst>
              </p:cNvPr>
              <p:cNvSpPr>
                <a:spLocks/>
              </p:cNvSpPr>
              <p:nvPr/>
            </p:nvSpPr>
            <p:spPr bwMode="auto">
              <a:xfrm>
                <a:off x="5548313" y="2881313"/>
                <a:ext cx="1093787" cy="1095375"/>
              </a:xfrm>
              <a:custGeom>
                <a:avLst/>
                <a:gdLst>
                  <a:gd name="connsiteX0" fmla="*/ 208719 w 1093787"/>
                  <a:gd name="connsiteY0" fmla="*/ 349250 h 1095375"/>
                  <a:gd name="connsiteX1" fmla="*/ 286631 w 1093787"/>
                  <a:gd name="connsiteY1" fmla="*/ 426362 h 1095375"/>
                  <a:gd name="connsiteX2" fmla="*/ 268761 w 1093787"/>
                  <a:gd name="connsiteY2" fmla="*/ 511327 h 1095375"/>
                  <a:gd name="connsiteX3" fmla="*/ 268046 w 1093787"/>
                  <a:gd name="connsiteY3" fmla="*/ 512755 h 1095375"/>
                  <a:gd name="connsiteX4" fmla="*/ 265902 w 1093787"/>
                  <a:gd name="connsiteY4" fmla="*/ 528463 h 1095375"/>
                  <a:gd name="connsiteX5" fmla="*/ 265902 w 1093787"/>
                  <a:gd name="connsiteY5" fmla="*/ 529177 h 1095375"/>
                  <a:gd name="connsiteX6" fmla="*/ 313078 w 1093787"/>
                  <a:gd name="connsiteY6" fmla="*/ 571303 h 1095375"/>
                  <a:gd name="connsiteX7" fmla="*/ 528230 w 1093787"/>
                  <a:gd name="connsiteY7" fmla="*/ 552739 h 1095375"/>
                  <a:gd name="connsiteX8" fmla="*/ 546100 w 1093787"/>
                  <a:gd name="connsiteY8" fmla="*/ 765509 h 1095375"/>
                  <a:gd name="connsiteX9" fmla="*/ 535378 w 1093787"/>
                  <a:gd name="connsiteY9" fmla="*/ 776933 h 1095375"/>
                  <a:gd name="connsiteX10" fmla="*/ 530374 w 1093787"/>
                  <a:gd name="connsiteY10" fmla="*/ 776219 h 1095375"/>
                  <a:gd name="connsiteX11" fmla="*/ 434592 w 1093787"/>
                  <a:gd name="connsiteY11" fmla="*/ 756227 h 1095375"/>
                  <a:gd name="connsiteX12" fmla="*/ 324515 w 1093787"/>
                  <a:gd name="connsiteY12" fmla="*/ 866897 h 1095375"/>
                  <a:gd name="connsiteX13" fmla="*/ 434592 w 1093787"/>
                  <a:gd name="connsiteY13" fmla="*/ 977566 h 1095375"/>
                  <a:gd name="connsiteX14" fmla="*/ 530374 w 1093787"/>
                  <a:gd name="connsiteY14" fmla="*/ 958288 h 1095375"/>
                  <a:gd name="connsiteX15" fmla="*/ 535378 w 1093787"/>
                  <a:gd name="connsiteY15" fmla="*/ 957574 h 1095375"/>
                  <a:gd name="connsiteX16" fmla="*/ 545385 w 1093787"/>
                  <a:gd name="connsiteY16" fmla="*/ 969712 h 1095375"/>
                  <a:gd name="connsiteX17" fmla="*/ 536808 w 1093787"/>
                  <a:gd name="connsiteY17" fmla="*/ 1095375 h 1095375"/>
                  <a:gd name="connsiteX18" fmla="*/ 17155 w 1093787"/>
                  <a:gd name="connsiteY18" fmla="*/ 1095375 h 1095375"/>
                  <a:gd name="connsiteX19" fmla="*/ 0 w 1093787"/>
                  <a:gd name="connsiteY19" fmla="*/ 1077525 h 1095375"/>
                  <a:gd name="connsiteX20" fmla="*/ 0 w 1093787"/>
                  <a:gd name="connsiteY20" fmla="*/ 564163 h 1095375"/>
                  <a:gd name="connsiteX21" fmla="*/ 104359 w 1093787"/>
                  <a:gd name="connsiteY21" fmla="*/ 570589 h 1095375"/>
                  <a:gd name="connsiteX22" fmla="*/ 151535 w 1093787"/>
                  <a:gd name="connsiteY22" fmla="*/ 528463 h 1095375"/>
                  <a:gd name="connsiteX23" fmla="*/ 152250 w 1093787"/>
                  <a:gd name="connsiteY23" fmla="*/ 527035 h 1095375"/>
                  <a:gd name="connsiteX24" fmla="*/ 150106 w 1093787"/>
                  <a:gd name="connsiteY24" fmla="*/ 512755 h 1095375"/>
                  <a:gd name="connsiteX25" fmla="*/ 149391 w 1093787"/>
                  <a:gd name="connsiteY25" fmla="*/ 511327 h 1095375"/>
                  <a:gd name="connsiteX26" fmla="*/ 132236 w 1093787"/>
                  <a:gd name="connsiteY26" fmla="*/ 426362 h 1095375"/>
                  <a:gd name="connsiteX27" fmla="*/ 208719 w 1093787"/>
                  <a:gd name="connsiteY27" fmla="*/ 349250 h 1095375"/>
                  <a:gd name="connsiteX28" fmla="*/ 545295 w 1093787"/>
                  <a:gd name="connsiteY28" fmla="*/ 0 h 1095375"/>
                  <a:gd name="connsiteX29" fmla="*/ 1076669 w 1093787"/>
                  <a:gd name="connsiteY29" fmla="*/ 0 h 1095375"/>
                  <a:gd name="connsiteX30" fmla="*/ 1093787 w 1093787"/>
                  <a:gd name="connsiteY30" fmla="*/ 17832 h 1095375"/>
                  <a:gd name="connsiteX31" fmla="*/ 1093787 w 1093787"/>
                  <a:gd name="connsiteY31" fmla="*/ 504996 h 1095375"/>
                  <a:gd name="connsiteX32" fmla="*/ 978953 w 1093787"/>
                  <a:gd name="connsiteY32" fmla="*/ 497863 h 1095375"/>
                  <a:gd name="connsiteX33" fmla="*/ 931879 w 1093787"/>
                  <a:gd name="connsiteY33" fmla="*/ 537806 h 1095375"/>
                  <a:gd name="connsiteX34" fmla="*/ 934018 w 1093787"/>
                  <a:gd name="connsiteY34" fmla="*/ 556351 h 1095375"/>
                  <a:gd name="connsiteX35" fmla="*/ 951850 w 1093787"/>
                  <a:gd name="connsiteY35" fmla="*/ 641230 h 1095375"/>
                  <a:gd name="connsiteX36" fmla="*/ 874818 w 1093787"/>
                  <a:gd name="connsiteY36" fmla="*/ 717550 h 1095375"/>
                  <a:gd name="connsiteX37" fmla="*/ 797787 w 1093787"/>
                  <a:gd name="connsiteY37" fmla="*/ 641230 h 1095375"/>
                  <a:gd name="connsiteX38" fmla="*/ 814905 w 1093787"/>
                  <a:gd name="connsiteY38" fmla="*/ 556351 h 1095375"/>
                  <a:gd name="connsiteX39" fmla="*/ 815618 w 1093787"/>
                  <a:gd name="connsiteY39" fmla="*/ 554925 h 1095375"/>
                  <a:gd name="connsiteX40" fmla="*/ 817758 w 1093787"/>
                  <a:gd name="connsiteY40" fmla="*/ 537806 h 1095375"/>
                  <a:gd name="connsiteX41" fmla="*/ 803493 w 1093787"/>
                  <a:gd name="connsiteY41" fmla="*/ 508562 h 1095375"/>
                  <a:gd name="connsiteX42" fmla="*/ 770683 w 1093787"/>
                  <a:gd name="connsiteY42" fmla="*/ 497150 h 1095375"/>
                  <a:gd name="connsiteX43" fmla="*/ 556707 w 1093787"/>
                  <a:gd name="connsiteY43" fmla="*/ 514981 h 1095375"/>
                  <a:gd name="connsiteX44" fmla="*/ 538876 w 1093787"/>
                  <a:gd name="connsiteY44" fmla="*/ 303140 h 1095375"/>
                  <a:gd name="connsiteX45" fmla="*/ 538162 w 1093787"/>
                  <a:gd name="connsiteY45" fmla="*/ 303140 h 1095375"/>
                  <a:gd name="connsiteX46" fmla="*/ 541729 w 1093787"/>
                  <a:gd name="connsiteY46" fmla="*/ 295294 h 1095375"/>
                  <a:gd name="connsiteX47" fmla="*/ 548861 w 1093787"/>
                  <a:gd name="connsiteY47" fmla="*/ 291014 h 1095375"/>
                  <a:gd name="connsiteX48" fmla="*/ 550288 w 1093787"/>
                  <a:gd name="connsiteY48" fmla="*/ 291014 h 1095375"/>
                  <a:gd name="connsiteX49" fmla="*/ 551714 w 1093787"/>
                  <a:gd name="connsiteY49" fmla="*/ 291014 h 1095375"/>
                  <a:gd name="connsiteX50" fmla="*/ 555280 w 1093787"/>
                  <a:gd name="connsiteY50" fmla="*/ 291728 h 1095375"/>
                  <a:gd name="connsiteX51" fmla="*/ 649430 w 1093787"/>
                  <a:gd name="connsiteY51" fmla="*/ 310986 h 1095375"/>
                  <a:gd name="connsiteX52" fmla="*/ 759984 w 1093787"/>
                  <a:gd name="connsiteY52" fmla="*/ 200429 h 1095375"/>
                  <a:gd name="connsiteX53" fmla="*/ 649430 w 1093787"/>
                  <a:gd name="connsiteY53" fmla="*/ 89872 h 1095375"/>
                  <a:gd name="connsiteX54" fmla="*/ 555280 w 1093787"/>
                  <a:gd name="connsiteY54" fmla="*/ 109844 h 1095375"/>
                  <a:gd name="connsiteX55" fmla="*/ 552427 w 1093787"/>
                  <a:gd name="connsiteY55" fmla="*/ 109844 h 1095375"/>
                  <a:gd name="connsiteX56" fmla="*/ 550288 w 1093787"/>
                  <a:gd name="connsiteY56" fmla="*/ 109844 h 1095375"/>
                  <a:gd name="connsiteX57" fmla="*/ 540302 w 1093787"/>
                  <a:gd name="connsiteY57" fmla="*/ 99145 h 1095375"/>
                  <a:gd name="connsiteX58" fmla="*/ 540302 w 1093787"/>
                  <a:gd name="connsiteY58" fmla="*/ 97718 h 1095375"/>
                  <a:gd name="connsiteX59" fmla="*/ 545295 w 1093787"/>
                  <a:gd name="connsiteY59"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93787" h="1095375">
                    <a:moveTo>
                      <a:pt x="208719" y="349250"/>
                    </a:moveTo>
                    <a:cubicBezTo>
                      <a:pt x="251606" y="349250"/>
                      <a:pt x="286631" y="384236"/>
                      <a:pt x="286631" y="426362"/>
                    </a:cubicBezTo>
                    <a:cubicBezTo>
                      <a:pt x="286631" y="447781"/>
                      <a:pt x="279483" y="481339"/>
                      <a:pt x="268761" y="511327"/>
                    </a:cubicBezTo>
                    <a:cubicBezTo>
                      <a:pt x="268761" y="511327"/>
                      <a:pt x="268761" y="511327"/>
                      <a:pt x="268046" y="512755"/>
                    </a:cubicBezTo>
                    <a:cubicBezTo>
                      <a:pt x="267331" y="517039"/>
                      <a:pt x="265902" y="522037"/>
                      <a:pt x="265902" y="528463"/>
                    </a:cubicBezTo>
                    <a:cubicBezTo>
                      <a:pt x="265902" y="528463"/>
                      <a:pt x="265902" y="528463"/>
                      <a:pt x="265902" y="529177"/>
                    </a:cubicBezTo>
                    <a:cubicBezTo>
                      <a:pt x="267331" y="553453"/>
                      <a:pt x="288775" y="572731"/>
                      <a:pt x="313078" y="571303"/>
                    </a:cubicBezTo>
                    <a:cubicBezTo>
                      <a:pt x="388846" y="567733"/>
                      <a:pt x="459610" y="562021"/>
                      <a:pt x="528230" y="552739"/>
                    </a:cubicBezTo>
                    <a:cubicBezTo>
                      <a:pt x="537522" y="620568"/>
                      <a:pt x="543241" y="689112"/>
                      <a:pt x="546100" y="765509"/>
                    </a:cubicBezTo>
                    <a:cubicBezTo>
                      <a:pt x="546100" y="772649"/>
                      <a:pt x="541097" y="776219"/>
                      <a:pt x="535378" y="776933"/>
                    </a:cubicBezTo>
                    <a:cubicBezTo>
                      <a:pt x="534663" y="776933"/>
                      <a:pt x="531804" y="776219"/>
                      <a:pt x="530374" y="776219"/>
                    </a:cubicBezTo>
                    <a:cubicBezTo>
                      <a:pt x="496779" y="764081"/>
                      <a:pt x="460325" y="756227"/>
                      <a:pt x="434592" y="756227"/>
                    </a:cubicBezTo>
                    <a:cubicBezTo>
                      <a:pt x="373835" y="756227"/>
                      <a:pt x="324515" y="806207"/>
                      <a:pt x="324515" y="866897"/>
                    </a:cubicBezTo>
                    <a:cubicBezTo>
                      <a:pt x="324515" y="928300"/>
                      <a:pt x="373835" y="977566"/>
                      <a:pt x="434592" y="977566"/>
                    </a:cubicBezTo>
                    <a:cubicBezTo>
                      <a:pt x="459610" y="977566"/>
                      <a:pt x="496064" y="970426"/>
                      <a:pt x="530374" y="958288"/>
                    </a:cubicBezTo>
                    <a:cubicBezTo>
                      <a:pt x="531089" y="957574"/>
                      <a:pt x="533948" y="957574"/>
                      <a:pt x="535378" y="957574"/>
                    </a:cubicBezTo>
                    <a:cubicBezTo>
                      <a:pt x="541097" y="958288"/>
                      <a:pt x="545385" y="962572"/>
                      <a:pt x="545385" y="969712"/>
                    </a:cubicBezTo>
                    <a:cubicBezTo>
                      <a:pt x="543956" y="1010410"/>
                      <a:pt x="541097" y="1051821"/>
                      <a:pt x="536808" y="1095375"/>
                    </a:cubicBezTo>
                    <a:cubicBezTo>
                      <a:pt x="536808" y="1095375"/>
                      <a:pt x="536808" y="1095375"/>
                      <a:pt x="17155" y="1095375"/>
                    </a:cubicBezTo>
                    <a:cubicBezTo>
                      <a:pt x="7148" y="1095375"/>
                      <a:pt x="0" y="1087521"/>
                      <a:pt x="0" y="1077525"/>
                    </a:cubicBezTo>
                    <a:cubicBezTo>
                      <a:pt x="0" y="1077525"/>
                      <a:pt x="0" y="1077525"/>
                      <a:pt x="0" y="564163"/>
                    </a:cubicBezTo>
                    <a:cubicBezTo>
                      <a:pt x="32165" y="566305"/>
                      <a:pt x="67905" y="568447"/>
                      <a:pt x="104359" y="570589"/>
                    </a:cubicBezTo>
                    <a:cubicBezTo>
                      <a:pt x="129377" y="572017"/>
                      <a:pt x="150106" y="552739"/>
                      <a:pt x="151535" y="528463"/>
                    </a:cubicBezTo>
                    <a:cubicBezTo>
                      <a:pt x="151535" y="528463"/>
                      <a:pt x="151535" y="528463"/>
                      <a:pt x="152250" y="527035"/>
                    </a:cubicBezTo>
                    <a:cubicBezTo>
                      <a:pt x="152250" y="523465"/>
                      <a:pt x="152250" y="518467"/>
                      <a:pt x="150106" y="512755"/>
                    </a:cubicBezTo>
                    <a:cubicBezTo>
                      <a:pt x="150106" y="512755"/>
                      <a:pt x="150106" y="512755"/>
                      <a:pt x="149391" y="511327"/>
                    </a:cubicBezTo>
                    <a:cubicBezTo>
                      <a:pt x="138669" y="481339"/>
                      <a:pt x="132236" y="447781"/>
                      <a:pt x="132236" y="426362"/>
                    </a:cubicBezTo>
                    <a:cubicBezTo>
                      <a:pt x="132236" y="384236"/>
                      <a:pt x="166546" y="349250"/>
                      <a:pt x="208719" y="349250"/>
                    </a:cubicBezTo>
                    <a:close/>
                    <a:moveTo>
                      <a:pt x="545295" y="0"/>
                    </a:moveTo>
                    <a:cubicBezTo>
                      <a:pt x="1076669" y="0"/>
                      <a:pt x="1076669" y="0"/>
                      <a:pt x="1076669" y="0"/>
                    </a:cubicBezTo>
                    <a:cubicBezTo>
                      <a:pt x="1085941" y="0"/>
                      <a:pt x="1093787" y="7846"/>
                      <a:pt x="1093787" y="17832"/>
                    </a:cubicBezTo>
                    <a:cubicBezTo>
                      <a:pt x="1093787" y="504996"/>
                      <a:pt x="1093787" y="504996"/>
                      <a:pt x="1093787" y="504996"/>
                    </a:cubicBezTo>
                    <a:cubicBezTo>
                      <a:pt x="1059551" y="501429"/>
                      <a:pt x="1022462" y="499289"/>
                      <a:pt x="978953" y="497863"/>
                    </a:cubicBezTo>
                    <a:cubicBezTo>
                      <a:pt x="954703" y="496436"/>
                      <a:pt x="934018" y="513555"/>
                      <a:pt x="931879" y="537806"/>
                    </a:cubicBezTo>
                    <a:cubicBezTo>
                      <a:pt x="930452" y="546365"/>
                      <a:pt x="933305" y="553498"/>
                      <a:pt x="934018" y="556351"/>
                    </a:cubicBezTo>
                    <a:cubicBezTo>
                      <a:pt x="945430" y="587735"/>
                      <a:pt x="951850" y="619832"/>
                      <a:pt x="951850" y="641230"/>
                    </a:cubicBezTo>
                    <a:cubicBezTo>
                      <a:pt x="951850" y="684026"/>
                      <a:pt x="916900" y="717550"/>
                      <a:pt x="874818" y="717550"/>
                    </a:cubicBezTo>
                    <a:cubicBezTo>
                      <a:pt x="832736" y="717550"/>
                      <a:pt x="797787" y="684026"/>
                      <a:pt x="797787" y="641230"/>
                    </a:cubicBezTo>
                    <a:cubicBezTo>
                      <a:pt x="797787" y="619119"/>
                      <a:pt x="804919" y="586308"/>
                      <a:pt x="814905" y="556351"/>
                    </a:cubicBezTo>
                    <a:cubicBezTo>
                      <a:pt x="815618" y="554925"/>
                      <a:pt x="815618" y="554925"/>
                      <a:pt x="815618" y="554925"/>
                    </a:cubicBezTo>
                    <a:cubicBezTo>
                      <a:pt x="817045" y="550645"/>
                      <a:pt x="818471" y="544225"/>
                      <a:pt x="817758" y="537806"/>
                    </a:cubicBezTo>
                    <a:cubicBezTo>
                      <a:pt x="817045" y="527107"/>
                      <a:pt x="812052" y="516408"/>
                      <a:pt x="803493" y="508562"/>
                    </a:cubicBezTo>
                    <a:cubicBezTo>
                      <a:pt x="794934" y="500003"/>
                      <a:pt x="782808" y="496436"/>
                      <a:pt x="770683" y="497150"/>
                    </a:cubicBezTo>
                    <a:cubicBezTo>
                      <a:pt x="695078" y="499289"/>
                      <a:pt x="625179" y="505709"/>
                      <a:pt x="556707" y="514981"/>
                    </a:cubicBezTo>
                    <a:cubicBezTo>
                      <a:pt x="548148" y="447221"/>
                      <a:pt x="541729" y="378033"/>
                      <a:pt x="538876" y="303140"/>
                    </a:cubicBezTo>
                    <a:cubicBezTo>
                      <a:pt x="538162" y="303140"/>
                      <a:pt x="538162" y="303140"/>
                      <a:pt x="538162" y="303140"/>
                    </a:cubicBezTo>
                    <a:cubicBezTo>
                      <a:pt x="538162" y="298860"/>
                      <a:pt x="541015" y="296007"/>
                      <a:pt x="541729" y="295294"/>
                    </a:cubicBezTo>
                    <a:cubicBezTo>
                      <a:pt x="543868" y="292441"/>
                      <a:pt x="546008" y="291014"/>
                      <a:pt x="548861" y="291014"/>
                    </a:cubicBezTo>
                    <a:cubicBezTo>
                      <a:pt x="550288" y="291014"/>
                      <a:pt x="550288" y="291014"/>
                      <a:pt x="550288" y="291014"/>
                    </a:cubicBezTo>
                    <a:cubicBezTo>
                      <a:pt x="551714" y="291014"/>
                      <a:pt x="551714" y="291014"/>
                      <a:pt x="551714" y="291014"/>
                    </a:cubicBezTo>
                    <a:cubicBezTo>
                      <a:pt x="552427" y="291014"/>
                      <a:pt x="553141" y="291014"/>
                      <a:pt x="555280" y="291728"/>
                    </a:cubicBezTo>
                    <a:cubicBezTo>
                      <a:pt x="588090" y="303853"/>
                      <a:pt x="624466" y="310986"/>
                      <a:pt x="649430" y="310986"/>
                    </a:cubicBezTo>
                    <a:cubicBezTo>
                      <a:pt x="710056" y="310986"/>
                      <a:pt x="759984" y="261770"/>
                      <a:pt x="759984" y="200429"/>
                    </a:cubicBezTo>
                    <a:cubicBezTo>
                      <a:pt x="759984" y="139801"/>
                      <a:pt x="710056" y="89872"/>
                      <a:pt x="649430" y="89872"/>
                    </a:cubicBezTo>
                    <a:cubicBezTo>
                      <a:pt x="624466" y="89872"/>
                      <a:pt x="588090" y="97718"/>
                      <a:pt x="555280" y="109844"/>
                    </a:cubicBezTo>
                    <a:cubicBezTo>
                      <a:pt x="553854" y="109844"/>
                      <a:pt x="553141" y="109844"/>
                      <a:pt x="552427" y="109844"/>
                    </a:cubicBezTo>
                    <a:cubicBezTo>
                      <a:pt x="550288" y="109844"/>
                      <a:pt x="550288" y="109844"/>
                      <a:pt x="550288" y="109844"/>
                    </a:cubicBezTo>
                    <a:cubicBezTo>
                      <a:pt x="544582" y="109844"/>
                      <a:pt x="538876" y="104851"/>
                      <a:pt x="540302" y="99145"/>
                    </a:cubicBezTo>
                    <a:cubicBezTo>
                      <a:pt x="540302" y="97718"/>
                      <a:pt x="540302" y="97718"/>
                      <a:pt x="540302" y="97718"/>
                    </a:cubicBezTo>
                    <a:cubicBezTo>
                      <a:pt x="541015" y="67048"/>
                      <a:pt x="542442" y="35664"/>
                      <a:pt x="545295" y="0"/>
                    </a:cubicBezTo>
                    <a:close/>
                  </a:path>
                </a:pathLst>
              </a:custGeom>
              <a:solidFill>
                <a:srgbClr val="F09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77" name="bcgIcons_Venn-Diagram-3er">
            <a:extLst>
              <a:ext uri="{FF2B5EF4-FFF2-40B4-BE49-F238E27FC236}">
                <a16:creationId xmlns:a16="http://schemas.microsoft.com/office/drawing/2014/main" id="{D483084D-981F-3C21-4547-9F10D5EA68D5}"/>
              </a:ext>
            </a:extLst>
          </p:cNvPr>
          <p:cNvGrpSpPr>
            <a:grpSpLocks noChangeAspect="1"/>
          </p:cNvGrpSpPr>
          <p:nvPr/>
        </p:nvGrpSpPr>
        <p:grpSpPr>
          <a:xfrm>
            <a:off x="5425360" y="1814539"/>
            <a:ext cx="1339161" cy="1339161"/>
            <a:chOff x="5273040" y="2606040"/>
            <a:chExt cx="1645920" cy="1645920"/>
          </a:xfrm>
        </p:grpSpPr>
        <p:sp>
          <p:nvSpPr>
            <p:cNvPr id="78" name="AutoShape 3">
              <a:extLst>
                <a:ext uri="{FF2B5EF4-FFF2-40B4-BE49-F238E27FC236}">
                  <a16:creationId xmlns:a16="http://schemas.microsoft.com/office/drawing/2014/main" id="{B97E53F9-CA92-6638-009F-9BA06E25C651}"/>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9" name="Group 4">
              <a:extLst>
                <a:ext uri="{FF2B5EF4-FFF2-40B4-BE49-F238E27FC236}">
                  <a16:creationId xmlns:a16="http://schemas.microsoft.com/office/drawing/2014/main" id="{C1DFB93B-896D-DFEA-CB07-85D178009CC3}"/>
                </a:ext>
              </a:extLst>
            </p:cNvPr>
            <p:cNvGrpSpPr/>
            <p:nvPr/>
          </p:nvGrpSpPr>
          <p:grpSpPr>
            <a:xfrm>
              <a:off x="5466400" y="2895294"/>
              <a:ext cx="1257628" cy="1182170"/>
              <a:chOff x="5466400" y="2895294"/>
              <a:chExt cx="1257628" cy="1182170"/>
            </a:xfrm>
          </p:grpSpPr>
          <p:sp>
            <p:nvSpPr>
              <p:cNvPr id="80" name="Freeform 5">
                <a:extLst>
                  <a:ext uri="{FF2B5EF4-FFF2-40B4-BE49-F238E27FC236}">
                    <a16:creationId xmlns:a16="http://schemas.microsoft.com/office/drawing/2014/main" id="{4793CEF0-A226-60E8-6821-AB2204E97D4B}"/>
                  </a:ext>
                </a:extLst>
              </p:cNvPr>
              <p:cNvSpPr>
                <a:spLocks noEditPoints="1"/>
              </p:cNvSpPr>
              <p:nvPr/>
            </p:nvSpPr>
            <p:spPr bwMode="auto">
              <a:xfrm>
                <a:off x="5747794" y="3041494"/>
                <a:ext cx="682263" cy="609949"/>
              </a:xfrm>
              <a:custGeom>
                <a:avLst/>
                <a:gdLst>
                  <a:gd name="T0" fmla="*/ 0 w 955"/>
                  <a:gd name="T1" fmla="*/ 817 h 853"/>
                  <a:gd name="T2" fmla="*/ 183 w 955"/>
                  <a:gd name="T3" fmla="*/ 853 h 853"/>
                  <a:gd name="T4" fmla="*/ 351 w 955"/>
                  <a:gd name="T5" fmla="*/ 823 h 853"/>
                  <a:gd name="T6" fmla="*/ 173 w 955"/>
                  <a:gd name="T7" fmla="*/ 499 h 853"/>
                  <a:gd name="T8" fmla="*/ 0 w 955"/>
                  <a:gd name="T9" fmla="*/ 817 h 853"/>
                  <a:gd name="T10" fmla="*/ 652 w 955"/>
                  <a:gd name="T11" fmla="*/ 269 h 853"/>
                  <a:gd name="T12" fmla="*/ 485 w 955"/>
                  <a:gd name="T13" fmla="*/ 0 h 853"/>
                  <a:gd name="T14" fmla="*/ 320 w 955"/>
                  <a:gd name="T15" fmla="*/ 264 h 853"/>
                  <a:gd name="T16" fmla="*/ 477 w 955"/>
                  <a:gd name="T17" fmla="*/ 244 h 853"/>
                  <a:gd name="T18" fmla="*/ 652 w 955"/>
                  <a:gd name="T19" fmla="*/ 269 h 853"/>
                  <a:gd name="T20" fmla="*/ 794 w 955"/>
                  <a:gd name="T21" fmla="*/ 511 h 853"/>
                  <a:gd name="T22" fmla="*/ 619 w 955"/>
                  <a:gd name="T23" fmla="*/ 823 h 853"/>
                  <a:gd name="T24" fmla="*/ 788 w 955"/>
                  <a:gd name="T25" fmla="*/ 853 h 853"/>
                  <a:gd name="T26" fmla="*/ 955 w 955"/>
                  <a:gd name="T27" fmla="*/ 823 h 853"/>
                  <a:gd name="T28" fmla="*/ 794 w 955"/>
                  <a:gd name="T29" fmla="*/ 511 h 853"/>
                  <a:gd name="T30" fmla="*/ 477 w 955"/>
                  <a:gd name="T31" fmla="*/ 391 h 853"/>
                  <a:gd name="T32" fmla="*/ 310 w 955"/>
                  <a:gd name="T33" fmla="*/ 421 h 853"/>
                  <a:gd name="T34" fmla="*/ 485 w 955"/>
                  <a:gd name="T35" fmla="*/ 746 h 853"/>
                  <a:gd name="T36" fmla="*/ 660 w 955"/>
                  <a:gd name="T37" fmla="*/ 427 h 853"/>
                  <a:gd name="T38" fmla="*/ 477 w 955"/>
                  <a:gd name="T39" fmla="*/ 39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5" h="853">
                    <a:moveTo>
                      <a:pt x="0" y="817"/>
                    </a:moveTo>
                    <a:cubicBezTo>
                      <a:pt x="56" y="840"/>
                      <a:pt x="118" y="853"/>
                      <a:pt x="183" y="853"/>
                    </a:cubicBezTo>
                    <a:cubicBezTo>
                      <a:pt x="242" y="853"/>
                      <a:pt x="299" y="842"/>
                      <a:pt x="351" y="823"/>
                    </a:cubicBezTo>
                    <a:cubicBezTo>
                      <a:pt x="260" y="735"/>
                      <a:pt x="199" y="623"/>
                      <a:pt x="173" y="499"/>
                    </a:cubicBezTo>
                    <a:cubicBezTo>
                      <a:pt x="79" y="577"/>
                      <a:pt x="14" y="689"/>
                      <a:pt x="0" y="817"/>
                    </a:cubicBezTo>
                    <a:close/>
                    <a:moveTo>
                      <a:pt x="652" y="269"/>
                    </a:moveTo>
                    <a:cubicBezTo>
                      <a:pt x="628" y="161"/>
                      <a:pt x="568" y="67"/>
                      <a:pt x="485" y="0"/>
                    </a:cubicBezTo>
                    <a:cubicBezTo>
                      <a:pt x="404" y="66"/>
                      <a:pt x="345" y="159"/>
                      <a:pt x="320" y="264"/>
                    </a:cubicBezTo>
                    <a:cubicBezTo>
                      <a:pt x="371" y="251"/>
                      <a:pt x="424" y="244"/>
                      <a:pt x="477" y="244"/>
                    </a:cubicBezTo>
                    <a:cubicBezTo>
                      <a:pt x="537" y="244"/>
                      <a:pt x="595" y="252"/>
                      <a:pt x="652" y="269"/>
                    </a:cubicBezTo>
                    <a:close/>
                    <a:moveTo>
                      <a:pt x="794" y="511"/>
                    </a:moveTo>
                    <a:cubicBezTo>
                      <a:pt x="768" y="630"/>
                      <a:pt x="707" y="737"/>
                      <a:pt x="619" y="823"/>
                    </a:cubicBezTo>
                    <a:cubicBezTo>
                      <a:pt x="672" y="842"/>
                      <a:pt x="729" y="853"/>
                      <a:pt x="788" y="853"/>
                    </a:cubicBezTo>
                    <a:cubicBezTo>
                      <a:pt x="846" y="853"/>
                      <a:pt x="903" y="843"/>
                      <a:pt x="955" y="823"/>
                    </a:cubicBezTo>
                    <a:cubicBezTo>
                      <a:pt x="943" y="699"/>
                      <a:pt x="883" y="589"/>
                      <a:pt x="794" y="511"/>
                    </a:cubicBezTo>
                    <a:close/>
                    <a:moveTo>
                      <a:pt x="477" y="391"/>
                    </a:moveTo>
                    <a:cubicBezTo>
                      <a:pt x="418" y="391"/>
                      <a:pt x="362" y="401"/>
                      <a:pt x="310" y="421"/>
                    </a:cubicBezTo>
                    <a:cubicBezTo>
                      <a:pt x="323" y="552"/>
                      <a:pt x="389" y="667"/>
                      <a:pt x="485" y="746"/>
                    </a:cubicBezTo>
                    <a:cubicBezTo>
                      <a:pt x="580" y="668"/>
                      <a:pt x="646" y="555"/>
                      <a:pt x="660" y="427"/>
                    </a:cubicBezTo>
                    <a:cubicBezTo>
                      <a:pt x="604" y="404"/>
                      <a:pt x="542" y="391"/>
                      <a:pt x="477" y="391"/>
                    </a:cubicBezTo>
                    <a:close/>
                  </a:path>
                </a:pathLst>
              </a:custGeom>
              <a:solidFill>
                <a:srgbClr val="5BACC7"/>
              </a:solidFill>
              <a:ln>
                <a:noFill/>
              </a:ln>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1" name="Freeform 6">
                <a:extLst>
                  <a:ext uri="{FF2B5EF4-FFF2-40B4-BE49-F238E27FC236}">
                    <a16:creationId xmlns:a16="http://schemas.microsoft.com/office/drawing/2014/main" id="{45AB105E-2386-F690-D750-83DC00EC6773}"/>
                  </a:ext>
                </a:extLst>
              </p:cNvPr>
              <p:cNvSpPr>
                <a:spLocks noEditPoints="1"/>
              </p:cNvSpPr>
              <p:nvPr/>
            </p:nvSpPr>
            <p:spPr bwMode="auto">
              <a:xfrm>
                <a:off x="5466400" y="2895294"/>
                <a:ext cx="1257628" cy="1182170"/>
              </a:xfrm>
              <a:custGeom>
                <a:avLst/>
                <a:gdLst>
                  <a:gd name="T0" fmla="*/ 1761 w 1761"/>
                  <a:gd name="T1" fmla="*/ 578 h 1654"/>
                  <a:gd name="T2" fmla="*/ 1183 w 1761"/>
                  <a:gd name="T3" fmla="*/ 0 h 1654"/>
                  <a:gd name="T4" fmla="*/ 880 w 1761"/>
                  <a:gd name="T5" fmla="*/ 86 h 1654"/>
                  <a:gd name="T6" fmla="*/ 578 w 1761"/>
                  <a:gd name="T7" fmla="*/ 0 h 1654"/>
                  <a:gd name="T8" fmla="*/ 0 w 1761"/>
                  <a:gd name="T9" fmla="*/ 578 h 1654"/>
                  <a:gd name="T10" fmla="*/ 294 w 1761"/>
                  <a:gd name="T11" fmla="*/ 1082 h 1654"/>
                  <a:gd name="T12" fmla="*/ 872 w 1761"/>
                  <a:gd name="T13" fmla="*/ 1654 h 1654"/>
                  <a:gd name="T14" fmla="*/ 1450 w 1761"/>
                  <a:gd name="T15" fmla="*/ 1090 h 1654"/>
                  <a:gd name="T16" fmla="*/ 1761 w 1761"/>
                  <a:gd name="T17" fmla="*/ 578 h 1654"/>
                  <a:gd name="T18" fmla="*/ 49 w 1761"/>
                  <a:gd name="T19" fmla="*/ 578 h 1654"/>
                  <a:gd name="T20" fmla="*/ 578 w 1761"/>
                  <a:gd name="T21" fmla="*/ 49 h 1654"/>
                  <a:gd name="T22" fmla="*/ 836 w 1761"/>
                  <a:gd name="T23" fmla="*/ 116 h 1654"/>
                  <a:gd name="T24" fmla="*/ 605 w 1761"/>
                  <a:gd name="T25" fmla="*/ 564 h 1654"/>
                  <a:gd name="T26" fmla="*/ 296 w 1761"/>
                  <a:gd name="T27" fmla="*/ 1026 h 1654"/>
                  <a:gd name="T28" fmla="*/ 49 w 1761"/>
                  <a:gd name="T29" fmla="*/ 578 h 1654"/>
                  <a:gd name="T30" fmla="*/ 1401 w 1761"/>
                  <a:gd name="T31" fmla="*/ 1060 h 1654"/>
                  <a:gd name="T32" fmla="*/ 1183 w 1761"/>
                  <a:gd name="T33" fmla="*/ 1107 h 1654"/>
                  <a:gd name="T34" fmla="*/ 925 w 1761"/>
                  <a:gd name="T35" fmla="*/ 1040 h 1654"/>
                  <a:gd name="T36" fmla="*/ 1154 w 1761"/>
                  <a:gd name="T37" fmla="*/ 628 h 1654"/>
                  <a:gd name="T38" fmla="*/ 1401 w 1761"/>
                  <a:gd name="T39" fmla="*/ 1060 h 1654"/>
                  <a:gd name="T40" fmla="*/ 880 w 1761"/>
                  <a:gd name="T41" fmla="*/ 1012 h 1654"/>
                  <a:gd name="T42" fmla="*/ 654 w 1761"/>
                  <a:gd name="T43" fmla="*/ 594 h 1654"/>
                  <a:gd name="T44" fmla="*/ 872 w 1761"/>
                  <a:gd name="T45" fmla="*/ 547 h 1654"/>
                  <a:gd name="T46" fmla="*/ 1106 w 1761"/>
                  <a:gd name="T47" fmla="*/ 602 h 1654"/>
                  <a:gd name="T48" fmla="*/ 880 w 1761"/>
                  <a:gd name="T49" fmla="*/ 1012 h 1654"/>
                  <a:gd name="T50" fmla="*/ 606 w 1761"/>
                  <a:gd name="T51" fmla="*/ 619 h 1654"/>
                  <a:gd name="T52" fmla="*/ 836 w 1761"/>
                  <a:gd name="T53" fmla="*/ 1040 h 1654"/>
                  <a:gd name="T54" fmla="*/ 578 w 1761"/>
                  <a:gd name="T55" fmla="*/ 1107 h 1654"/>
                  <a:gd name="T56" fmla="*/ 344 w 1761"/>
                  <a:gd name="T57" fmla="*/ 1052 h 1654"/>
                  <a:gd name="T58" fmla="*/ 606 w 1761"/>
                  <a:gd name="T59" fmla="*/ 619 h 1654"/>
                  <a:gd name="T60" fmla="*/ 872 w 1761"/>
                  <a:gd name="T61" fmla="*/ 498 h 1654"/>
                  <a:gd name="T62" fmla="*/ 655 w 1761"/>
                  <a:gd name="T63" fmla="*/ 540 h 1654"/>
                  <a:gd name="T64" fmla="*/ 880 w 1761"/>
                  <a:gd name="T65" fmla="*/ 144 h 1654"/>
                  <a:gd name="T66" fmla="*/ 1106 w 1761"/>
                  <a:gd name="T67" fmla="*/ 547 h 1654"/>
                  <a:gd name="T68" fmla="*/ 872 w 1761"/>
                  <a:gd name="T69" fmla="*/ 498 h 1654"/>
                  <a:gd name="T70" fmla="*/ 872 w 1761"/>
                  <a:gd name="T71" fmla="*/ 1605 h 1654"/>
                  <a:gd name="T72" fmla="*/ 344 w 1761"/>
                  <a:gd name="T73" fmla="*/ 1107 h 1654"/>
                  <a:gd name="T74" fmla="*/ 578 w 1761"/>
                  <a:gd name="T75" fmla="*/ 1156 h 1654"/>
                  <a:gd name="T76" fmla="*/ 880 w 1761"/>
                  <a:gd name="T77" fmla="*/ 1070 h 1654"/>
                  <a:gd name="T78" fmla="*/ 1183 w 1761"/>
                  <a:gd name="T79" fmla="*/ 1156 h 1654"/>
                  <a:gd name="T80" fmla="*/ 1400 w 1761"/>
                  <a:gd name="T81" fmla="*/ 1114 h 1654"/>
                  <a:gd name="T82" fmla="*/ 872 w 1761"/>
                  <a:gd name="T83" fmla="*/ 1605 h 1654"/>
                  <a:gd name="T84" fmla="*/ 1449 w 1761"/>
                  <a:gd name="T85" fmla="*/ 1035 h 1654"/>
                  <a:gd name="T86" fmla="*/ 1156 w 1761"/>
                  <a:gd name="T87" fmla="*/ 572 h 1654"/>
                  <a:gd name="T88" fmla="*/ 925 w 1761"/>
                  <a:gd name="T89" fmla="*/ 116 h 1654"/>
                  <a:gd name="T90" fmla="*/ 1183 w 1761"/>
                  <a:gd name="T91" fmla="*/ 49 h 1654"/>
                  <a:gd name="T92" fmla="*/ 1712 w 1761"/>
                  <a:gd name="T93" fmla="*/ 578 h 1654"/>
                  <a:gd name="T94" fmla="*/ 1449 w 1761"/>
                  <a:gd name="T95" fmla="*/ 1035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1" h="1654">
                    <a:moveTo>
                      <a:pt x="1761" y="578"/>
                    </a:moveTo>
                    <a:cubicBezTo>
                      <a:pt x="1761" y="259"/>
                      <a:pt x="1501" y="0"/>
                      <a:pt x="1183" y="0"/>
                    </a:cubicBezTo>
                    <a:cubicBezTo>
                      <a:pt x="1072" y="0"/>
                      <a:pt x="968" y="31"/>
                      <a:pt x="880" y="86"/>
                    </a:cubicBezTo>
                    <a:cubicBezTo>
                      <a:pt x="792" y="31"/>
                      <a:pt x="689" y="0"/>
                      <a:pt x="578" y="0"/>
                    </a:cubicBezTo>
                    <a:cubicBezTo>
                      <a:pt x="259" y="0"/>
                      <a:pt x="0" y="259"/>
                      <a:pt x="0" y="578"/>
                    </a:cubicBezTo>
                    <a:cubicBezTo>
                      <a:pt x="0" y="794"/>
                      <a:pt x="118" y="982"/>
                      <a:pt x="294" y="1082"/>
                    </a:cubicBezTo>
                    <a:cubicBezTo>
                      <a:pt x="297" y="1398"/>
                      <a:pt x="555" y="1654"/>
                      <a:pt x="872" y="1654"/>
                    </a:cubicBezTo>
                    <a:cubicBezTo>
                      <a:pt x="1186" y="1654"/>
                      <a:pt x="1442" y="1403"/>
                      <a:pt x="1450" y="1090"/>
                    </a:cubicBezTo>
                    <a:cubicBezTo>
                      <a:pt x="1635" y="994"/>
                      <a:pt x="1761" y="800"/>
                      <a:pt x="1761" y="578"/>
                    </a:cubicBezTo>
                    <a:close/>
                    <a:moveTo>
                      <a:pt x="49" y="578"/>
                    </a:moveTo>
                    <a:cubicBezTo>
                      <a:pt x="49" y="286"/>
                      <a:pt x="286" y="49"/>
                      <a:pt x="578" y="49"/>
                    </a:cubicBezTo>
                    <a:cubicBezTo>
                      <a:pt x="671" y="49"/>
                      <a:pt x="759" y="73"/>
                      <a:pt x="836" y="116"/>
                    </a:cubicBezTo>
                    <a:cubicBezTo>
                      <a:pt x="699" y="219"/>
                      <a:pt x="609" y="381"/>
                      <a:pt x="605" y="564"/>
                    </a:cubicBezTo>
                    <a:cubicBezTo>
                      <a:pt x="434" y="653"/>
                      <a:pt x="314" y="825"/>
                      <a:pt x="296" y="1026"/>
                    </a:cubicBezTo>
                    <a:cubicBezTo>
                      <a:pt x="148" y="932"/>
                      <a:pt x="49" y="766"/>
                      <a:pt x="49" y="578"/>
                    </a:cubicBezTo>
                    <a:close/>
                    <a:moveTo>
                      <a:pt x="1401" y="1060"/>
                    </a:moveTo>
                    <a:cubicBezTo>
                      <a:pt x="1334" y="1090"/>
                      <a:pt x="1260" y="1107"/>
                      <a:pt x="1183" y="1107"/>
                    </a:cubicBezTo>
                    <a:cubicBezTo>
                      <a:pt x="1089" y="1107"/>
                      <a:pt x="1001" y="1083"/>
                      <a:pt x="925" y="1040"/>
                    </a:cubicBezTo>
                    <a:cubicBezTo>
                      <a:pt x="1053" y="944"/>
                      <a:pt x="1139" y="796"/>
                      <a:pt x="1154" y="628"/>
                    </a:cubicBezTo>
                    <a:cubicBezTo>
                      <a:pt x="1298" y="719"/>
                      <a:pt x="1396" y="878"/>
                      <a:pt x="1401" y="1060"/>
                    </a:cubicBezTo>
                    <a:close/>
                    <a:moveTo>
                      <a:pt x="880" y="1012"/>
                    </a:moveTo>
                    <a:cubicBezTo>
                      <a:pt x="747" y="919"/>
                      <a:pt x="659" y="767"/>
                      <a:pt x="654" y="594"/>
                    </a:cubicBezTo>
                    <a:cubicBezTo>
                      <a:pt x="720" y="564"/>
                      <a:pt x="794" y="547"/>
                      <a:pt x="872" y="547"/>
                    </a:cubicBezTo>
                    <a:cubicBezTo>
                      <a:pt x="956" y="547"/>
                      <a:pt x="1036" y="567"/>
                      <a:pt x="1106" y="602"/>
                    </a:cubicBezTo>
                    <a:cubicBezTo>
                      <a:pt x="1099" y="771"/>
                      <a:pt x="1011" y="920"/>
                      <a:pt x="880" y="1012"/>
                    </a:cubicBezTo>
                    <a:close/>
                    <a:moveTo>
                      <a:pt x="606" y="619"/>
                    </a:moveTo>
                    <a:cubicBezTo>
                      <a:pt x="618" y="791"/>
                      <a:pt x="706" y="942"/>
                      <a:pt x="836" y="1040"/>
                    </a:cubicBezTo>
                    <a:cubicBezTo>
                      <a:pt x="759" y="1083"/>
                      <a:pt x="671" y="1107"/>
                      <a:pt x="578" y="1107"/>
                    </a:cubicBezTo>
                    <a:cubicBezTo>
                      <a:pt x="494" y="1107"/>
                      <a:pt x="414" y="1087"/>
                      <a:pt x="344" y="1052"/>
                    </a:cubicBezTo>
                    <a:cubicBezTo>
                      <a:pt x="352" y="867"/>
                      <a:pt x="455" y="707"/>
                      <a:pt x="606" y="619"/>
                    </a:cubicBezTo>
                    <a:close/>
                    <a:moveTo>
                      <a:pt x="872" y="498"/>
                    </a:moveTo>
                    <a:cubicBezTo>
                      <a:pt x="795" y="498"/>
                      <a:pt x="722" y="513"/>
                      <a:pt x="655" y="540"/>
                    </a:cubicBezTo>
                    <a:cubicBezTo>
                      <a:pt x="667" y="376"/>
                      <a:pt x="753" y="233"/>
                      <a:pt x="880" y="144"/>
                    </a:cubicBezTo>
                    <a:cubicBezTo>
                      <a:pt x="1009" y="234"/>
                      <a:pt x="1096" y="381"/>
                      <a:pt x="1106" y="547"/>
                    </a:cubicBezTo>
                    <a:cubicBezTo>
                      <a:pt x="1034" y="516"/>
                      <a:pt x="955" y="498"/>
                      <a:pt x="872" y="498"/>
                    </a:cubicBezTo>
                    <a:close/>
                    <a:moveTo>
                      <a:pt x="872" y="1605"/>
                    </a:moveTo>
                    <a:cubicBezTo>
                      <a:pt x="591" y="1605"/>
                      <a:pt x="360" y="1384"/>
                      <a:pt x="344" y="1107"/>
                    </a:cubicBezTo>
                    <a:cubicBezTo>
                      <a:pt x="415" y="1138"/>
                      <a:pt x="495" y="1156"/>
                      <a:pt x="578" y="1156"/>
                    </a:cubicBezTo>
                    <a:cubicBezTo>
                      <a:pt x="689" y="1156"/>
                      <a:pt x="792" y="1125"/>
                      <a:pt x="880" y="1070"/>
                    </a:cubicBezTo>
                    <a:cubicBezTo>
                      <a:pt x="968" y="1125"/>
                      <a:pt x="1072" y="1156"/>
                      <a:pt x="1183" y="1156"/>
                    </a:cubicBezTo>
                    <a:cubicBezTo>
                      <a:pt x="1259" y="1156"/>
                      <a:pt x="1333" y="1141"/>
                      <a:pt x="1400" y="1114"/>
                    </a:cubicBezTo>
                    <a:cubicBezTo>
                      <a:pt x="1380" y="1388"/>
                      <a:pt x="1151" y="1605"/>
                      <a:pt x="872" y="1605"/>
                    </a:cubicBezTo>
                    <a:close/>
                    <a:moveTo>
                      <a:pt x="1449" y="1035"/>
                    </a:moveTo>
                    <a:cubicBezTo>
                      <a:pt x="1435" y="837"/>
                      <a:pt x="1320" y="666"/>
                      <a:pt x="1156" y="572"/>
                    </a:cubicBezTo>
                    <a:cubicBezTo>
                      <a:pt x="1154" y="386"/>
                      <a:pt x="1064" y="221"/>
                      <a:pt x="925" y="116"/>
                    </a:cubicBezTo>
                    <a:cubicBezTo>
                      <a:pt x="1001" y="73"/>
                      <a:pt x="1089" y="49"/>
                      <a:pt x="1183" y="49"/>
                    </a:cubicBezTo>
                    <a:cubicBezTo>
                      <a:pt x="1474" y="49"/>
                      <a:pt x="1712" y="286"/>
                      <a:pt x="1712" y="578"/>
                    </a:cubicBezTo>
                    <a:cubicBezTo>
                      <a:pt x="1712" y="773"/>
                      <a:pt x="1606" y="943"/>
                      <a:pt x="1449" y="1035"/>
                    </a:cubicBezTo>
                    <a:close/>
                  </a:path>
                </a:pathLst>
              </a:custGeom>
              <a:solidFill>
                <a:srgbClr val="5BACC7"/>
              </a:solidFill>
              <a:ln>
                <a:noFill/>
              </a:ln>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82" name="bcgIcons_Internet of Things and Sensors ">
            <a:extLst>
              <a:ext uri="{FF2B5EF4-FFF2-40B4-BE49-F238E27FC236}">
                <a16:creationId xmlns:a16="http://schemas.microsoft.com/office/drawing/2014/main" id="{33A53160-99E7-A95B-33C6-72DB8083B992}"/>
              </a:ext>
            </a:extLst>
          </p:cNvPr>
          <p:cNvGrpSpPr>
            <a:grpSpLocks noChangeAspect="1"/>
          </p:cNvGrpSpPr>
          <p:nvPr/>
        </p:nvGrpSpPr>
        <p:grpSpPr bwMode="auto">
          <a:xfrm>
            <a:off x="3180731" y="1814540"/>
            <a:ext cx="1337921" cy="1339161"/>
            <a:chOff x="1682" y="0"/>
            <a:chExt cx="4316" cy="4320"/>
          </a:xfrm>
        </p:grpSpPr>
        <p:sp>
          <p:nvSpPr>
            <p:cNvPr id="83" name="AutoShape 34">
              <a:extLst>
                <a:ext uri="{FF2B5EF4-FFF2-40B4-BE49-F238E27FC236}">
                  <a16:creationId xmlns:a16="http://schemas.microsoft.com/office/drawing/2014/main" id="{207E1EF0-642B-7D0C-9FE4-397DDFD7870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6">
              <a:extLst>
                <a:ext uri="{FF2B5EF4-FFF2-40B4-BE49-F238E27FC236}">
                  <a16:creationId xmlns:a16="http://schemas.microsoft.com/office/drawing/2014/main" id="{62A7F4DA-3DF1-1DF8-60D4-999C2F778D5B}"/>
                </a:ext>
              </a:extLst>
            </p:cNvPr>
            <p:cNvSpPr>
              <a:spLocks noEditPoints="1"/>
            </p:cNvSpPr>
            <p:nvPr/>
          </p:nvSpPr>
          <p:spPr bwMode="auto">
            <a:xfrm>
              <a:off x="2227" y="632"/>
              <a:ext cx="3230" cy="3240"/>
            </a:xfrm>
            <a:custGeom>
              <a:avLst/>
              <a:gdLst>
                <a:gd name="T0" fmla="*/ 352 w 1724"/>
                <a:gd name="T1" fmla="*/ 578 h 1728"/>
                <a:gd name="T2" fmla="*/ 795 w 1724"/>
                <a:gd name="T3" fmla="*/ 356 h 1728"/>
                <a:gd name="T4" fmla="*/ 795 w 1724"/>
                <a:gd name="T5" fmla="*/ 400 h 1728"/>
                <a:gd name="T6" fmla="*/ 391 w 1724"/>
                <a:gd name="T7" fmla="*/ 601 h 1728"/>
                <a:gd name="T8" fmla="*/ 352 w 1724"/>
                <a:gd name="T9" fmla="*/ 578 h 1728"/>
                <a:gd name="T10" fmla="*/ 927 w 1724"/>
                <a:gd name="T11" fmla="*/ 400 h 1728"/>
                <a:gd name="T12" fmla="*/ 1331 w 1724"/>
                <a:gd name="T13" fmla="*/ 602 h 1728"/>
                <a:gd name="T14" fmla="*/ 1370 w 1724"/>
                <a:gd name="T15" fmla="*/ 579 h 1728"/>
                <a:gd name="T16" fmla="*/ 927 w 1724"/>
                <a:gd name="T17" fmla="*/ 356 h 1728"/>
                <a:gd name="T18" fmla="*/ 927 w 1724"/>
                <a:gd name="T19" fmla="*/ 400 h 1728"/>
                <a:gd name="T20" fmla="*/ 1412 w 1724"/>
                <a:gd name="T21" fmla="*/ 707 h 1728"/>
                <a:gd name="T22" fmla="*/ 1505 w 1724"/>
                <a:gd name="T23" fmla="*/ 1041 h 1728"/>
                <a:gd name="T24" fmla="*/ 861 w 1724"/>
                <a:gd name="T25" fmla="*/ 1684 h 1728"/>
                <a:gd name="T26" fmla="*/ 217 w 1724"/>
                <a:gd name="T27" fmla="*/ 1041 h 1728"/>
                <a:gd name="T28" fmla="*/ 310 w 1724"/>
                <a:gd name="T29" fmla="*/ 707 h 1728"/>
                <a:gd name="T30" fmla="*/ 273 w 1724"/>
                <a:gd name="T31" fmla="*/ 685 h 1728"/>
                <a:gd name="T32" fmla="*/ 173 w 1724"/>
                <a:gd name="T33" fmla="*/ 1041 h 1728"/>
                <a:gd name="T34" fmla="*/ 861 w 1724"/>
                <a:gd name="T35" fmla="*/ 1728 h 1728"/>
                <a:gd name="T36" fmla="*/ 1549 w 1724"/>
                <a:gd name="T37" fmla="*/ 1041 h 1728"/>
                <a:gd name="T38" fmla="*/ 1449 w 1724"/>
                <a:gd name="T39" fmla="*/ 685 h 1728"/>
                <a:gd name="T40" fmla="*/ 1412 w 1724"/>
                <a:gd name="T41" fmla="*/ 707 h 1728"/>
                <a:gd name="T42" fmla="*/ 687 w 1724"/>
                <a:gd name="T43" fmla="*/ 738 h 1728"/>
                <a:gd name="T44" fmla="*/ 617 w 1724"/>
                <a:gd name="T45" fmla="*/ 809 h 1728"/>
                <a:gd name="T46" fmla="*/ 687 w 1724"/>
                <a:gd name="T47" fmla="*/ 879 h 1728"/>
                <a:gd name="T48" fmla="*/ 757 w 1724"/>
                <a:gd name="T49" fmla="*/ 809 h 1728"/>
                <a:gd name="T50" fmla="*/ 687 w 1724"/>
                <a:gd name="T51" fmla="*/ 738 h 1728"/>
                <a:gd name="T52" fmla="*/ 1062 w 1724"/>
                <a:gd name="T53" fmla="*/ 970 h 1728"/>
                <a:gd name="T54" fmla="*/ 992 w 1724"/>
                <a:gd name="T55" fmla="*/ 1041 h 1728"/>
                <a:gd name="T56" fmla="*/ 1062 w 1724"/>
                <a:gd name="T57" fmla="*/ 1111 h 1728"/>
                <a:gd name="T58" fmla="*/ 1133 w 1724"/>
                <a:gd name="T59" fmla="*/ 1041 h 1728"/>
                <a:gd name="T60" fmla="*/ 1062 w 1724"/>
                <a:gd name="T61" fmla="*/ 970 h 1728"/>
                <a:gd name="T62" fmla="*/ 861 w 1724"/>
                <a:gd name="T63" fmla="*/ 198 h 1728"/>
                <a:gd name="T64" fmla="*/ 947 w 1724"/>
                <a:gd name="T65" fmla="*/ 149 h 1728"/>
                <a:gd name="T66" fmla="*/ 947 w 1724"/>
                <a:gd name="T67" fmla="*/ 49 h 1728"/>
                <a:gd name="T68" fmla="*/ 861 w 1724"/>
                <a:gd name="T69" fmla="*/ 0 h 1728"/>
                <a:gd name="T70" fmla="*/ 775 w 1724"/>
                <a:gd name="T71" fmla="*/ 49 h 1728"/>
                <a:gd name="T72" fmla="*/ 775 w 1724"/>
                <a:gd name="T73" fmla="*/ 149 h 1728"/>
                <a:gd name="T74" fmla="*/ 861 w 1724"/>
                <a:gd name="T75" fmla="*/ 198 h 1728"/>
                <a:gd name="T76" fmla="*/ 1638 w 1724"/>
                <a:gd name="T77" fmla="*/ 598 h 1728"/>
                <a:gd name="T78" fmla="*/ 1724 w 1724"/>
                <a:gd name="T79" fmla="*/ 549 h 1728"/>
                <a:gd name="T80" fmla="*/ 1724 w 1724"/>
                <a:gd name="T81" fmla="*/ 449 h 1728"/>
                <a:gd name="T82" fmla="*/ 1638 w 1724"/>
                <a:gd name="T83" fmla="*/ 400 h 1728"/>
                <a:gd name="T84" fmla="*/ 1552 w 1724"/>
                <a:gd name="T85" fmla="*/ 449 h 1728"/>
                <a:gd name="T86" fmla="*/ 1552 w 1724"/>
                <a:gd name="T87" fmla="*/ 549 h 1728"/>
                <a:gd name="T88" fmla="*/ 1638 w 1724"/>
                <a:gd name="T89" fmla="*/ 598 h 1728"/>
                <a:gd name="T90" fmla="*/ 86 w 1724"/>
                <a:gd name="T91" fmla="*/ 598 h 1728"/>
                <a:gd name="T92" fmla="*/ 172 w 1724"/>
                <a:gd name="T93" fmla="*/ 549 h 1728"/>
                <a:gd name="T94" fmla="*/ 172 w 1724"/>
                <a:gd name="T95" fmla="*/ 449 h 1728"/>
                <a:gd name="T96" fmla="*/ 86 w 1724"/>
                <a:gd name="T97" fmla="*/ 400 h 1728"/>
                <a:gd name="T98" fmla="*/ 0 w 1724"/>
                <a:gd name="T99" fmla="*/ 449 h 1728"/>
                <a:gd name="T100" fmla="*/ 0 w 1724"/>
                <a:gd name="T101" fmla="*/ 549 h 1728"/>
                <a:gd name="T102" fmla="*/ 86 w 1724"/>
                <a:gd name="T103" fmla="*/ 59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4" h="1728">
                  <a:moveTo>
                    <a:pt x="352" y="578"/>
                  </a:moveTo>
                  <a:cubicBezTo>
                    <a:pt x="464" y="455"/>
                    <a:pt x="620" y="373"/>
                    <a:pt x="795" y="356"/>
                  </a:cubicBezTo>
                  <a:cubicBezTo>
                    <a:pt x="795" y="400"/>
                    <a:pt x="795" y="400"/>
                    <a:pt x="795" y="400"/>
                  </a:cubicBezTo>
                  <a:cubicBezTo>
                    <a:pt x="636" y="416"/>
                    <a:pt x="494" y="491"/>
                    <a:pt x="391" y="601"/>
                  </a:cubicBezTo>
                  <a:lnTo>
                    <a:pt x="352" y="578"/>
                  </a:lnTo>
                  <a:close/>
                  <a:moveTo>
                    <a:pt x="927" y="400"/>
                  </a:moveTo>
                  <a:cubicBezTo>
                    <a:pt x="1086" y="416"/>
                    <a:pt x="1228" y="491"/>
                    <a:pt x="1331" y="602"/>
                  </a:cubicBezTo>
                  <a:cubicBezTo>
                    <a:pt x="1370" y="579"/>
                    <a:pt x="1370" y="579"/>
                    <a:pt x="1370" y="579"/>
                  </a:cubicBezTo>
                  <a:cubicBezTo>
                    <a:pt x="1258" y="455"/>
                    <a:pt x="1102" y="373"/>
                    <a:pt x="927" y="356"/>
                  </a:cubicBezTo>
                  <a:lnTo>
                    <a:pt x="927" y="400"/>
                  </a:lnTo>
                  <a:close/>
                  <a:moveTo>
                    <a:pt x="1412" y="707"/>
                  </a:moveTo>
                  <a:cubicBezTo>
                    <a:pt x="1471" y="805"/>
                    <a:pt x="1505" y="919"/>
                    <a:pt x="1505" y="1041"/>
                  </a:cubicBezTo>
                  <a:cubicBezTo>
                    <a:pt x="1505" y="1396"/>
                    <a:pt x="1216" y="1684"/>
                    <a:pt x="861" y="1684"/>
                  </a:cubicBezTo>
                  <a:cubicBezTo>
                    <a:pt x="506" y="1684"/>
                    <a:pt x="217" y="1396"/>
                    <a:pt x="217" y="1041"/>
                  </a:cubicBezTo>
                  <a:cubicBezTo>
                    <a:pt x="217" y="919"/>
                    <a:pt x="251" y="804"/>
                    <a:pt x="310" y="707"/>
                  </a:cubicBezTo>
                  <a:cubicBezTo>
                    <a:pt x="273" y="685"/>
                    <a:pt x="273" y="685"/>
                    <a:pt x="273" y="685"/>
                  </a:cubicBezTo>
                  <a:cubicBezTo>
                    <a:pt x="209" y="788"/>
                    <a:pt x="173" y="910"/>
                    <a:pt x="173" y="1041"/>
                  </a:cubicBezTo>
                  <a:cubicBezTo>
                    <a:pt x="173" y="1420"/>
                    <a:pt x="482" y="1728"/>
                    <a:pt x="861" y="1728"/>
                  </a:cubicBezTo>
                  <a:cubicBezTo>
                    <a:pt x="1240" y="1728"/>
                    <a:pt x="1549" y="1420"/>
                    <a:pt x="1549" y="1041"/>
                  </a:cubicBezTo>
                  <a:cubicBezTo>
                    <a:pt x="1549" y="911"/>
                    <a:pt x="1512" y="789"/>
                    <a:pt x="1449" y="685"/>
                  </a:cubicBezTo>
                  <a:lnTo>
                    <a:pt x="1412" y="707"/>
                  </a:lnTo>
                  <a:close/>
                  <a:moveTo>
                    <a:pt x="687" y="738"/>
                  </a:moveTo>
                  <a:cubicBezTo>
                    <a:pt x="648" y="738"/>
                    <a:pt x="617" y="770"/>
                    <a:pt x="617" y="809"/>
                  </a:cubicBezTo>
                  <a:cubicBezTo>
                    <a:pt x="617" y="847"/>
                    <a:pt x="648" y="879"/>
                    <a:pt x="687" y="879"/>
                  </a:cubicBezTo>
                  <a:cubicBezTo>
                    <a:pt x="726" y="879"/>
                    <a:pt x="757" y="847"/>
                    <a:pt x="757" y="809"/>
                  </a:cubicBezTo>
                  <a:cubicBezTo>
                    <a:pt x="757" y="770"/>
                    <a:pt x="726" y="738"/>
                    <a:pt x="687" y="738"/>
                  </a:cubicBezTo>
                  <a:close/>
                  <a:moveTo>
                    <a:pt x="1062" y="970"/>
                  </a:moveTo>
                  <a:cubicBezTo>
                    <a:pt x="1024" y="970"/>
                    <a:pt x="992" y="1002"/>
                    <a:pt x="992" y="1041"/>
                  </a:cubicBezTo>
                  <a:cubicBezTo>
                    <a:pt x="992" y="1079"/>
                    <a:pt x="1024" y="1111"/>
                    <a:pt x="1062" y="1111"/>
                  </a:cubicBezTo>
                  <a:cubicBezTo>
                    <a:pt x="1101" y="1111"/>
                    <a:pt x="1133" y="1079"/>
                    <a:pt x="1133" y="1041"/>
                  </a:cubicBezTo>
                  <a:cubicBezTo>
                    <a:pt x="1133" y="1002"/>
                    <a:pt x="1101" y="970"/>
                    <a:pt x="1062" y="970"/>
                  </a:cubicBezTo>
                  <a:close/>
                  <a:moveTo>
                    <a:pt x="861" y="198"/>
                  </a:moveTo>
                  <a:cubicBezTo>
                    <a:pt x="947" y="149"/>
                    <a:pt x="947" y="149"/>
                    <a:pt x="947" y="149"/>
                  </a:cubicBezTo>
                  <a:cubicBezTo>
                    <a:pt x="947" y="49"/>
                    <a:pt x="947" y="49"/>
                    <a:pt x="947" y="49"/>
                  </a:cubicBezTo>
                  <a:cubicBezTo>
                    <a:pt x="861" y="0"/>
                    <a:pt x="861" y="0"/>
                    <a:pt x="861" y="0"/>
                  </a:cubicBezTo>
                  <a:cubicBezTo>
                    <a:pt x="775" y="49"/>
                    <a:pt x="775" y="49"/>
                    <a:pt x="775" y="49"/>
                  </a:cubicBezTo>
                  <a:cubicBezTo>
                    <a:pt x="775" y="149"/>
                    <a:pt x="775" y="149"/>
                    <a:pt x="775" y="149"/>
                  </a:cubicBezTo>
                  <a:lnTo>
                    <a:pt x="861" y="198"/>
                  </a:lnTo>
                  <a:close/>
                  <a:moveTo>
                    <a:pt x="1638" y="598"/>
                  </a:moveTo>
                  <a:cubicBezTo>
                    <a:pt x="1724" y="549"/>
                    <a:pt x="1724" y="549"/>
                    <a:pt x="1724" y="549"/>
                  </a:cubicBezTo>
                  <a:cubicBezTo>
                    <a:pt x="1724" y="449"/>
                    <a:pt x="1724" y="449"/>
                    <a:pt x="1724" y="449"/>
                  </a:cubicBezTo>
                  <a:cubicBezTo>
                    <a:pt x="1638" y="400"/>
                    <a:pt x="1638" y="400"/>
                    <a:pt x="1638" y="400"/>
                  </a:cubicBezTo>
                  <a:cubicBezTo>
                    <a:pt x="1552" y="449"/>
                    <a:pt x="1552" y="449"/>
                    <a:pt x="1552" y="449"/>
                  </a:cubicBezTo>
                  <a:cubicBezTo>
                    <a:pt x="1552" y="549"/>
                    <a:pt x="1552" y="549"/>
                    <a:pt x="1552" y="549"/>
                  </a:cubicBezTo>
                  <a:lnTo>
                    <a:pt x="1638" y="598"/>
                  </a:lnTo>
                  <a:close/>
                  <a:moveTo>
                    <a:pt x="86" y="598"/>
                  </a:moveTo>
                  <a:cubicBezTo>
                    <a:pt x="172" y="549"/>
                    <a:pt x="172" y="549"/>
                    <a:pt x="172" y="549"/>
                  </a:cubicBezTo>
                  <a:cubicBezTo>
                    <a:pt x="172" y="449"/>
                    <a:pt x="172" y="449"/>
                    <a:pt x="172" y="449"/>
                  </a:cubicBezTo>
                  <a:cubicBezTo>
                    <a:pt x="86" y="400"/>
                    <a:pt x="86" y="400"/>
                    <a:pt x="86" y="400"/>
                  </a:cubicBezTo>
                  <a:cubicBezTo>
                    <a:pt x="0" y="449"/>
                    <a:pt x="0" y="449"/>
                    <a:pt x="0" y="449"/>
                  </a:cubicBezTo>
                  <a:cubicBezTo>
                    <a:pt x="0" y="549"/>
                    <a:pt x="0" y="549"/>
                    <a:pt x="0" y="549"/>
                  </a:cubicBezTo>
                  <a:lnTo>
                    <a:pt x="86" y="598"/>
                  </a:lnTo>
                  <a:close/>
                </a:path>
              </a:pathLst>
            </a:custGeom>
            <a:solidFill>
              <a:srgbClr val="7E6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5" name="Freeform 37">
              <a:extLst>
                <a:ext uri="{FF2B5EF4-FFF2-40B4-BE49-F238E27FC236}">
                  <a16:creationId xmlns:a16="http://schemas.microsoft.com/office/drawing/2014/main" id="{E6B7608F-8B30-A336-30F1-8622DF3E05C3}"/>
                </a:ext>
              </a:extLst>
            </p:cNvPr>
            <p:cNvSpPr>
              <a:spLocks noEditPoints="1"/>
            </p:cNvSpPr>
            <p:nvPr/>
          </p:nvSpPr>
          <p:spPr bwMode="auto">
            <a:xfrm>
              <a:off x="2062" y="446"/>
              <a:ext cx="3560" cy="3047"/>
            </a:xfrm>
            <a:custGeom>
              <a:avLst/>
              <a:gdLst>
                <a:gd name="T0" fmla="*/ 949 w 1900"/>
                <a:gd name="T1" fmla="*/ 654 h 1625"/>
                <a:gd name="T2" fmla="*/ 463 w 1900"/>
                <a:gd name="T3" fmla="*/ 1140 h 1625"/>
                <a:gd name="T4" fmla="*/ 584 w 1900"/>
                <a:gd name="T5" fmla="*/ 1459 h 1625"/>
                <a:gd name="T6" fmla="*/ 1318 w 1900"/>
                <a:gd name="T7" fmla="*/ 1454 h 1625"/>
                <a:gd name="T8" fmla="*/ 1265 w 1900"/>
                <a:gd name="T9" fmla="*/ 831 h 1625"/>
                <a:gd name="T10" fmla="*/ 1056 w 1900"/>
                <a:gd name="T11" fmla="*/ 711 h 1625"/>
                <a:gd name="T12" fmla="*/ 508 w 1900"/>
                <a:gd name="T13" fmla="*/ 1162 h 1625"/>
                <a:gd name="T14" fmla="*/ 603 w 1900"/>
                <a:gd name="T15" fmla="*/ 1414 h 1625"/>
                <a:gd name="T16" fmla="*/ 786 w 1900"/>
                <a:gd name="T17" fmla="*/ 1476 h 1625"/>
                <a:gd name="T18" fmla="*/ 949 w 1900"/>
                <a:gd name="T19" fmla="*/ 1581 h 1625"/>
                <a:gd name="T20" fmla="*/ 1095 w 1900"/>
                <a:gd name="T21" fmla="*/ 1392 h 1625"/>
                <a:gd name="T22" fmla="*/ 1111 w 1900"/>
                <a:gd name="T23" fmla="*/ 1476 h 1625"/>
                <a:gd name="T24" fmla="*/ 1056 w 1900"/>
                <a:gd name="T25" fmla="*/ 1568 h 1625"/>
                <a:gd name="T26" fmla="*/ 1166 w 1900"/>
                <a:gd name="T27" fmla="*/ 1253 h 1625"/>
                <a:gd name="T28" fmla="*/ 1106 w 1900"/>
                <a:gd name="T29" fmla="*/ 1349 h 1625"/>
                <a:gd name="T30" fmla="*/ 770 w 1900"/>
                <a:gd name="T31" fmla="*/ 1162 h 1625"/>
                <a:gd name="T32" fmla="*/ 1038 w 1900"/>
                <a:gd name="T33" fmla="*/ 1118 h 1625"/>
                <a:gd name="T34" fmla="*/ 775 w 1900"/>
                <a:gd name="T35" fmla="*/ 1022 h 1625"/>
                <a:gd name="T36" fmla="*/ 508 w 1900"/>
                <a:gd name="T37" fmla="*/ 1118 h 1625"/>
                <a:gd name="T38" fmla="*/ 676 w 1900"/>
                <a:gd name="T39" fmla="*/ 851 h 1625"/>
                <a:gd name="T40" fmla="*/ 790 w 1900"/>
                <a:gd name="T41" fmla="*/ 794 h 1625"/>
                <a:gd name="T42" fmla="*/ 1095 w 1900"/>
                <a:gd name="T43" fmla="*/ 887 h 1625"/>
                <a:gd name="T44" fmla="*/ 889 w 1900"/>
                <a:gd name="T45" fmla="*/ 908 h 1625"/>
                <a:gd name="T46" fmla="*/ 1106 w 1900"/>
                <a:gd name="T47" fmla="*/ 930 h 1625"/>
                <a:gd name="T48" fmla="*/ 1166 w 1900"/>
                <a:gd name="T49" fmla="*/ 1027 h 1625"/>
                <a:gd name="T50" fmla="*/ 1390 w 1900"/>
                <a:gd name="T51" fmla="*/ 1118 h 1625"/>
                <a:gd name="T52" fmla="*/ 1262 w 1900"/>
                <a:gd name="T53" fmla="*/ 1162 h 1625"/>
                <a:gd name="T54" fmla="*/ 575 w 1900"/>
                <a:gd name="T55" fmla="*/ 714 h 1625"/>
                <a:gd name="T56" fmla="*/ 348 w 1900"/>
                <a:gd name="T57" fmla="*/ 673 h 1625"/>
                <a:gd name="T58" fmla="*/ 185 w 1900"/>
                <a:gd name="T59" fmla="*/ 404 h 1625"/>
                <a:gd name="T60" fmla="*/ 0 w 1900"/>
                <a:gd name="T61" fmla="*/ 510 h 1625"/>
                <a:gd name="T62" fmla="*/ 163 w 1900"/>
                <a:gd name="T63" fmla="*/ 793 h 1625"/>
                <a:gd name="T64" fmla="*/ 326 w 1900"/>
                <a:gd name="T65" fmla="*/ 711 h 1625"/>
                <a:gd name="T66" fmla="*/ 446 w 1900"/>
                <a:gd name="T67" fmla="*/ 878 h 1625"/>
                <a:gd name="T68" fmla="*/ 574 w 1900"/>
                <a:gd name="T69" fmla="*/ 746 h 1625"/>
                <a:gd name="T70" fmla="*/ 174 w 1900"/>
                <a:gd name="T71" fmla="*/ 748 h 1625"/>
                <a:gd name="T72" fmla="*/ 174 w 1900"/>
                <a:gd name="T73" fmla="*/ 448 h 1625"/>
                <a:gd name="T74" fmla="*/ 1889 w 1900"/>
                <a:gd name="T75" fmla="*/ 491 h 1625"/>
                <a:gd name="T76" fmla="*/ 1563 w 1900"/>
                <a:gd name="T77" fmla="*/ 491 h 1625"/>
                <a:gd name="T78" fmla="*/ 1400 w 1900"/>
                <a:gd name="T79" fmla="*/ 763 h 1625"/>
                <a:gd name="T80" fmla="*/ 1323 w 1900"/>
                <a:gd name="T81" fmla="*/ 746 h 1625"/>
                <a:gd name="T82" fmla="*/ 1451 w 1900"/>
                <a:gd name="T83" fmla="*/ 878 h 1625"/>
                <a:gd name="T84" fmla="*/ 1574 w 1900"/>
                <a:gd name="T85" fmla="*/ 711 h 1625"/>
                <a:gd name="T86" fmla="*/ 1737 w 1900"/>
                <a:gd name="T87" fmla="*/ 793 h 1625"/>
                <a:gd name="T88" fmla="*/ 1900 w 1900"/>
                <a:gd name="T89" fmla="*/ 510 h 1625"/>
                <a:gd name="T90" fmla="*/ 1726 w 1900"/>
                <a:gd name="T91" fmla="*/ 748 h 1625"/>
                <a:gd name="T92" fmla="*/ 1726 w 1900"/>
                <a:gd name="T93" fmla="*/ 448 h 1625"/>
                <a:gd name="T94" fmla="*/ 1112 w 1900"/>
                <a:gd name="T95" fmla="*/ 91 h 1625"/>
                <a:gd name="T96" fmla="*/ 786 w 1900"/>
                <a:gd name="T97" fmla="*/ 91 h 1625"/>
                <a:gd name="T98" fmla="*/ 786 w 1900"/>
                <a:gd name="T99" fmla="*/ 305 h 1625"/>
                <a:gd name="T100" fmla="*/ 859 w 1900"/>
                <a:gd name="T101" fmla="*/ 559 h 1625"/>
                <a:gd name="T102" fmla="*/ 866 w 1900"/>
                <a:gd name="T103" fmla="*/ 602 h 1625"/>
                <a:gd name="T104" fmla="*/ 1038 w 1900"/>
                <a:gd name="T105" fmla="*/ 559 h 1625"/>
                <a:gd name="T106" fmla="*/ 1112 w 1900"/>
                <a:gd name="T107" fmla="*/ 305 h 1625"/>
                <a:gd name="T108" fmla="*/ 1112 w 1900"/>
                <a:gd name="T109" fmla="*/ 91 h 1625"/>
                <a:gd name="T110" fmla="*/ 819 w 1900"/>
                <a:gd name="T111" fmla="*/ 273 h 1625"/>
                <a:gd name="T112" fmla="*/ 1079 w 1900"/>
                <a:gd name="T113" fmla="*/ 12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0" h="1625">
                  <a:moveTo>
                    <a:pt x="1318" y="825"/>
                  </a:moveTo>
                  <a:cubicBezTo>
                    <a:pt x="1317" y="823"/>
                    <a:pt x="1316" y="822"/>
                    <a:pt x="1315" y="821"/>
                  </a:cubicBezTo>
                  <a:cubicBezTo>
                    <a:pt x="1226" y="719"/>
                    <a:pt x="1095" y="654"/>
                    <a:pt x="949" y="654"/>
                  </a:cubicBezTo>
                  <a:cubicBezTo>
                    <a:pt x="803" y="654"/>
                    <a:pt x="672" y="719"/>
                    <a:pt x="583" y="820"/>
                  </a:cubicBezTo>
                  <a:cubicBezTo>
                    <a:pt x="582" y="822"/>
                    <a:pt x="580" y="823"/>
                    <a:pt x="579" y="825"/>
                  </a:cubicBezTo>
                  <a:cubicBezTo>
                    <a:pt x="507" y="910"/>
                    <a:pt x="463" y="1020"/>
                    <a:pt x="463" y="1140"/>
                  </a:cubicBezTo>
                  <a:cubicBezTo>
                    <a:pt x="463" y="1259"/>
                    <a:pt x="507" y="1369"/>
                    <a:pt x="579" y="1454"/>
                  </a:cubicBezTo>
                  <a:cubicBezTo>
                    <a:pt x="579" y="1454"/>
                    <a:pt x="579" y="1454"/>
                    <a:pt x="579" y="1454"/>
                  </a:cubicBezTo>
                  <a:cubicBezTo>
                    <a:pt x="580" y="1456"/>
                    <a:pt x="582" y="1458"/>
                    <a:pt x="584" y="1459"/>
                  </a:cubicBezTo>
                  <a:cubicBezTo>
                    <a:pt x="673" y="1561"/>
                    <a:pt x="803" y="1625"/>
                    <a:pt x="949" y="1625"/>
                  </a:cubicBezTo>
                  <a:cubicBezTo>
                    <a:pt x="1095" y="1625"/>
                    <a:pt x="1225" y="1561"/>
                    <a:pt x="1315" y="1459"/>
                  </a:cubicBezTo>
                  <a:cubicBezTo>
                    <a:pt x="1316" y="1457"/>
                    <a:pt x="1317" y="1456"/>
                    <a:pt x="1318" y="1454"/>
                  </a:cubicBezTo>
                  <a:cubicBezTo>
                    <a:pt x="1391" y="1369"/>
                    <a:pt x="1434" y="1260"/>
                    <a:pt x="1434" y="1140"/>
                  </a:cubicBezTo>
                  <a:cubicBezTo>
                    <a:pt x="1434" y="1020"/>
                    <a:pt x="1391" y="910"/>
                    <a:pt x="1318" y="825"/>
                  </a:cubicBezTo>
                  <a:close/>
                  <a:moveTo>
                    <a:pt x="1265" y="831"/>
                  </a:moveTo>
                  <a:cubicBezTo>
                    <a:pt x="1228" y="851"/>
                    <a:pt x="1185" y="866"/>
                    <a:pt x="1138" y="878"/>
                  </a:cubicBezTo>
                  <a:cubicBezTo>
                    <a:pt x="1130" y="851"/>
                    <a:pt x="1122" y="826"/>
                    <a:pt x="1111" y="803"/>
                  </a:cubicBezTo>
                  <a:cubicBezTo>
                    <a:pt x="1095" y="766"/>
                    <a:pt x="1077" y="735"/>
                    <a:pt x="1056" y="711"/>
                  </a:cubicBezTo>
                  <a:cubicBezTo>
                    <a:pt x="1137" y="731"/>
                    <a:pt x="1208" y="774"/>
                    <a:pt x="1265" y="831"/>
                  </a:cubicBezTo>
                  <a:close/>
                  <a:moveTo>
                    <a:pt x="603" y="1414"/>
                  </a:moveTo>
                  <a:cubicBezTo>
                    <a:pt x="547" y="1344"/>
                    <a:pt x="512" y="1257"/>
                    <a:pt x="508" y="1162"/>
                  </a:cubicBezTo>
                  <a:cubicBezTo>
                    <a:pt x="726" y="1162"/>
                    <a:pt x="726" y="1162"/>
                    <a:pt x="726" y="1162"/>
                  </a:cubicBezTo>
                  <a:cubicBezTo>
                    <a:pt x="727" y="1231"/>
                    <a:pt x="735" y="1298"/>
                    <a:pt x="749" y="1359"/>
                  </a:cubicBezTo>
                  <a:cubicBezTo>
                    <a:pt x="695" y="1372"/>
                    <a:pt x="645" y="1391"/>
                    <a:pt x="603" y="1414"/>
                  </a:cubicBezTo>
                  <a:close/>
                  <a:moveTo>
                    <a:pt x="633" y="1448"/>
                  </a:moveTo>
                  <a:cubicBezTo>
                    <a:pt x="670" y="1428"/>
                    <a:pt x="713" y="1413"/>
                    <a:pt x="759" y="1401"/>
                  </a:cubicBezTo>
                  <a:cubicBezTo>
                    <a:pt x="767" y="1428"/>
                    <a:pt x="776" y="1453"/>
                    <a:pt x="786" y="1476"/>
                  </a:cubicBezTo>
                  <a:cubicBezTo>
                    <a:pt x="802" y="1513"/>
                    <a:pt x="821" y="1544"/>
                    <a:pt x="841" y="1568"/>
                  </a:cubicBezTo>
                  <a:cubicBezTo>
                    <a:pt x="761" y="1548"/>
                    <a:pt x="689" y="1505"/>
                    <a:pt x="633" y="1448"/>
                  </a:cubicBezTo>
                  <a:close/>
                  <a:moveTo>
                    <a:pt x="949" y="1581"/>
                  </a:moveTo>
                  <a:cubicBezTo>
                    <a:pt x="894" y="1581"/>
                    <a:pt x="837" y="1511"/>
                    <a:pt x="802" y="1392"/>
                  </a:cubicBezTo>
                  <a:cubicBezTo>
                    <a:pt x="849" y="1384"/>
                    <a:pt x="898" y="1379"/>
                    <a:pt x="949" y="1379"/>
                  </a:cubicBezTo>
                  <a:cubicBezTo>
                    <a:pt x="999" y="1379"/>
                    <a:pt x="1049" y="1384"/>
                    <a:pt x="1095" y="1392"/>
                  </a:cubicBezTo>
                  <a:cubicBezTo>
                    <a:pt x="1061" y="1511"/>
                    <a:pt x="1004" y="1581"/>
                    <a:pt x="949" y="1581"/>
                  </a:cubicBezTo>
                  <a:close/>
                  <a:moveTo>
                    <a:pt x="1056" y="1568"/>
                  </a:moveTo>
                  <a:cubicBezTo>
                    <a:pt x="1077" y="1544"/>
                    <a:pt x="1095" y="1513"/>
                    <a:pt x="1111" y="1476"/>
                  </a:cubicBezTo>
                  <a:cubicBezTo>
                    <a:pt x="1122" y="1453"/>
                    <a:pt x="1130" y="1428"/>
                    <a:pt x="1138" y="1401"/>
                  </a:cubicBezTo>
                  <a:cubicBezTo>
                    <a:pt x="1185" y="1413"/>
                    <a:pt x="1228" y="1428"/>
                    <a:pt x="1265" y="1448"/>
                  </a:cubicBezTo>
                  <a:cubicBezTo>
                    <a:pt x="1208" y="1505"/>
                    <a:pt x="1137" y="1548"/>
                    <a:pt x="1056" y="1568"/>
                  </a:cubicBezTo>
                  <a:close/>
                  <a:moveTo>
                    <a:pt x="1295" y="1414"/>
                  </a:moveTo>
                  <a:cubicBezTo>
                    <a:pt x="1252" y="1391"/>
                    <a:pt x="1203" y="1372"/>
                    <a:pt x="1149" y="1359"/>
                  </a:cubicBezTo>
                  <a:cubicBezTo>
                    <a:pt x="1157" y="1325"/>
                    <a:pt x="1162" y="1289"/>
                    <a:pt x="1166" y="1253"/>
                  </a:cubicBezTo>
                  <a:cubicBezTo>
                    <a:pt x="1161" y="1253"/>
                    <a:pt x="1156" y="1254"/>
                    <a:pt x="1150" y="1254"/>
                  </a:cubicBezTo>
                  <a:cubicBezTo>
                    <a:pt x="1141" y="1254"/>
                    <a:pt x="1131" y="1253"/>
                    <a:pt x="1123" y="1250"/>
                  </a:cubicBezTo>
                  <a:cubicBezTo>
                    <a:pt x="1119" y="1286"/>
                    <a:pt x="1113" y="1319"/>
                    <a:pt x="1106" y="1349"/>
                  </a:cubicBezTo>
                  <a:cubicBezTo>
                    <a:pt x="1056" y="1340"/>
                    <a:pt x="1003" y="1335"/>
                    <a:pt x="949" y="1335"/>
                  </a:cubicBezTo>
                  <a:cubicBezTo>
                    <a:pt x="895" y="1335"/>
                    <a:pt x="841" y="1340"/>
                    <a:pt x="791" y="1349"/>
                  </a:cubicBezTo>
                  <a:cubicBezTo>
                    <a:pt x="779" y="1294"/>
                    <a:pt x="771" y="1231"/>
                    <a:pt x="770" y="1162"/>
                  </a:cubicBezTo>
                  <a:cubicBezTo>
                    <a:pt x="1038" y="1162"/>
                    <a:pt x="1038" y="1162"/>
                    <a:pt x="1038" y="1162"/>
                  </a:cubicBezTo>
                  <a:cubicBezTo>
                    <a:pt x="1037" y="1154"/>
                    <a:pt x="1036" y="1147"/>
                    <a:pt x="1036" y="1140"/>
                  </a:cubicBezTo>
                  <a:cubicBezTo>
                    <a:pt x="1036" y="1132"/>
                    <a:pt x="1037" y="1125"/>
                    <a:pt x="1038" y="1118"/>
                  </a:cubicBezTo>
                  <a:cubicBezTo>
                    <a:pt x="770" y="1118"/>
                    <a:pt x="770" y="1118"/>
                    <a:pt x="770" y="1118"/>
                  </a:cubicBezTo>
                  <a:cubicBezTo>
                    <a:pt x="770" y="1084"/>
                    <a:pt x="772" y="1052"/>
                    <a:pt x="776" y="1022"/>
                  </a:cubicBezTo>
                  <a:cubicBezTo>
                    <a:pt x="776" y="1022"/>
                    <a:pt x="775" y="1022"/>
                    <a:pt x="775" y="1022"/>
                  </a:cubicBezTo>
                  <a:cubicBezTo>
                    <a:pt x="760" y="1022"/>
                    <a:pt x="746" y="1019"/>
                    <a:pt x="733" y="1013"/>
                  </a:cubicBezTo>
                  <a:cubicBezTo>
                    <a:pt x="729" y="1047"/>
                    <a:pt x="726" y="1082"/>
                    <a:pt x="726" y="1118"/>
                  </a:cubicBezTo>
                  <a:cubicBezTo>
                    <a:pt x="508" y="1118"/>
                    <a:pt x="508" y="1118"/>
                    <a:pt x="508" y="1118"/>
                  </a:cubicBezTo>
                  <a:cubicBezTo>
                    <a:pt x="512" y="1023"/>
                    <a:pt x="547" y="935"/>
                    <a:pt x="603" y="865"/>
                  </a:cubicBezTo>
                  <a:cubicBezTo>
                    <a:pt x="621" y="875"/>
                    <a:pt x="641" y="885"/>
                    <a:pt x="662" y="893"/>
                  </a:cubicBezTo>
                  <a:cubicBezTo>
                    <a:pt x="664" y="878"/>
                    <a:pt x="669" y="864"/>
                    <a:pt x="676" y="851"/>
                  </a:cubicBezTo>
                  <a:cubicBezTo>
                    <a:pt x="661" y="845"/>
                    <a:pt x="646" y="838"/>
                    <a:pt x="633" y="831"/>
                  </a:cubicBezTo>
                  <a:cubicBezTo>
                    <a:pt x="689" y="774"/>
                    <a:pt x="761" y="731"/>
                    <a:pt x="841" y="711"/>
                  </a:cubicBezTo>
                  <a:cubicBezTo>
                    <a:pt x="823" y="733"/>
                    <a:pt x="805" y="761"/>
                    <a:pt x="790" y="794"/>
                  </a:cubicBezTo>
                  <a:cubicBezTo>
                    <a:pt x="805" y="796"/>
                    <a:pt x="819" y="801"/>
                    <a:pt x="832" y="808"/>
                  </a:cubicBezTo>
                  <a:cubicBezTo>
                    <a:pt x="865" y="738"/>
                    <a:pt x="908" y="698"/>
                    <a:pt x="949" y="698"/>
                  </a:cubicBezTo>
                  <a:cubicBezTo>
                    <a:pt x="1004" y="698"/>
                    <a:pt x="1061" y="769"/>
                    <a:pt x="1095" y="887"/>
                  </a:cubicBezTo>
                  <a:cubicBezTo>
                    <a:pt x="1049" y="896"/>
                    <a:pt x="999" y="900"/>
                    <a:pt x="949" y="900"/>
                  </a:cubicBezTo>
                  <a:cubicBezTo>
                    <a:pt x="929" y="900"/>
                    <a:pt x="909" y="899"/>
                    <a:pt x="889" y="898"/>
                  </a:cubicBezTo>
                  <a:cubicBezTo>
                    <a:pt x="889" y="901"/>
                    <a:pt x="889" y="904"/>
                    <a:pt x="889" y="908"/>
                  </a:cubicBezTo>
                  <a:cubicBezTo>
                    <a:pt x="889" y="919"/>
                    <a:pt x="887" y="931"/>
                    <a:pt x="884" y="942"/>
                  </a:cubicBezTo>
                  <a:cubicBezTo>
                    <a:pt x="905" y="943"/>
                    <a:pt x="927" y="944"/>
                    <a:pt x="949" y="944"/>
                  </a:cubicBezTo>
                  <a:cubicBezTo>
                    <a:pt x="1003" y="944"/>
                    <a:pt x="1056" y="939"/>
                    <a:pt x="1106" y="930"/>
                  </a:cubicBezTo>
                  <a:cubicBezTo>
                    <a:pt x="1113" y="960"/>
                    <a:pt x="1119" y="993"/>
                    <a:pt x="1123" y="1029"/>
                  </a:cubicBezTo>
                  <a:cubicBezTo>
                    <a:pt x="1131" y="1027"/>
                    <a:pt x="1141" y="1025"/>
                    <a:pt x="1150" y="1025"/>
                  </a:cubicBezTo>
                  <a:cubicBezTo>
                    <a:pt x="1156" y="1025"/>
                    <a:pt x="1161" y="1026"/>
                    <a:pt x="1166" y="1027"/>
                  </a:cubicBezTo>
                  <a:cubicBezTo>
                    <a:pt x="1162" y="990"/>
                    <a:pt x="1157" y="954"/>
                    <a:pt x="1149" y="921"/>
                  </a:cubicBezTo>
                  <a:cubicBezTo>
                    <a:pt x="1203" y="907"/>
                    <a:pt x="1252" y="889"/>
                    <a:pt x="1295" y="865"/>
                  </a:cubicBezTo>
                  <a:cubicBezTo>
                    <a:pt x="1350" y="935"/>
                    <a:pt x="1385" y="1023"/>
                    <a:pt x="1390" y="1118"/>
                  </a:cubicBezTo>
                  <a:cubicBezTo>
                    <a:pt x="1262" y="1118"/>
                    <a:pt x="1262" y="1118"/>
                    <a:pt x="1262" y="1118"/>
                  </a:cubicBezTo>
                  <a:cubicBezTo>
                    <a:pt x="1264" y="1125"/>
                    <a:pt x="1265" y="1132"/>
                    <a:pt x="1265" y="1140"/>
                  </a:cubicBezTo>
                  <a:cubicBezTo>
                    <a:pt x="1265" y="1147"/>
                    <a:pt x="1264" y="1154"/>
                    <a:pt x="1262" y="1162"/>
                  </a:cubicBezTo>
                  <a:cubicBezTo>
                    <a:pt x="1390" y="1162"/>
                    <a:pt x="1390" y="1162"/>
                    <a:pt x="1390" y="1162"/>
                  </a:cubicBezTo>
                  <a:cubicBezTo>
                    <a:pt x="1385" y="1257"/>
                    <a:pt x="1350" y="1344"/>
                    <a:pt x="1295" y="1414"/>
                  </a:cubicBezTo>
                  <a:close/>
                  <a:moveTo>
                    <a:pt x="575" y="714"/>
                  </a:moveTo>
                  <a:cubicBezTo>
                    <a:pt x="567" y="706"/>
                    <a:pt x="553" y="705"/>
                    <a:pt x="544" y="714"/>
                  </a:cubicBezTo>
                  <a:cubicBezTo>
                    <a:pt x="527" y="729"/>
                    <a:pt x="512" y="746"/>
                    <a:pt x="498" y="763"/>
                  </a:cubicBezTo>
                  <a:cubicBezTo>
                    <a:pt x="348" y="673"/>
                    <a:pt x="348" y="673"/>
                    <a:pt x="348" y="673"/>
                  </a:cubicBezTo>
                  <a:cubicBezTo>
                    <a:pt x="348" y="510"/>
                    <a:pt x="348" y="510"/>
                    <a:pt x="348" y="510"/>
                  </a:cubicBezTo>
                  <a:cubicBezTo>
                    <a:pt x="348" y="502"/>
                    <a:pt x="344" y="495"/>
                    <a:pt x="337" y="491"/>
                  </a:cubicBezTo>
                  <a:cubicBezTo>
                    <a:pt x="185" y="404"/>
                    <a:pt x="185" y="404"/>
                    <a:pt x="185" y="404"/>
                  </a:cubicBezTo>
                  <a:cubicBezTo>
                    <a:pt x="178" y="400"/>
                    <a:pt x="170" y="400"/>
                    <a:pt x="163" y="404"/>
                  </a:cubicBezTo>
                  <a:cubicBezTo>
                    <a:pt x="11" y="491"/>
                    <a:pt x="11" y="491"/>
                    <a:pt x="11" y="491"/>
                  </a:cubicBezTo>
                  <a:cubicBezTo>
                    <a:pt x="4" y="495"/>
                    <a:pt x="0" y="502"/>
                    <a:pt x="0" y="510"/>
                  </a:cubicBezTo>
                  <a:cubicBezTo>
                    <a:pt x="0" y="686"/>
                    <a:pt x="0" y="686"/>
                    <a:pt x="0" y="686"/>
                  </a:cubicBezTo>
                  <a:cubicBezTo>
                    <a:pt x="0" y="694"/>
                    <a:pt x="4" y="701"/>
                    <a:pt x="11" y="705"/>
                  </a:cubicBezTo>
                  <a:cubicBezTo>
                    <a:pt x="163" y="793"/>
                    <a:pt x="163" y="793"/>
                    <a:pt x="163" y="793"/>
                  </a:cubicBezTo>
                  <a:cubicBezTo>
                    <a:pt x="166" y="795"/>
                    <a:pt x="170" y="796"/>
                    <a:pt x="174" y="796"/>
                  </a:cubicBezTo>
                  <a:cubicBezTo>
                    <a:pt x="178" y="796"/>
                    <a:pt x="181" y="795"/>
                    <a:pt x="185" y="793"/>
                  </a:cubicBezTo>
                  <a:cubicBezTo>
                    <a:pt x="326" y="711"/>
                    <a:pt x="326" y="711"/>
                    <a:pt x="326" y="711"/>
                  </a:cubicBezTo>
                  <a:cubicBezTo>
                    <a:pt x="470" y="798"/>
                    <a:pt x="470" y="798"/>
                    <a:pt x="470" y="798"/>
                  </a:cubicBezTo>
                  <a:cubicBezTo>
                    <a:pt x="459" y="814"/>
                    <a:pt x="448" y="831"/>
                    <a:pt x="438" y="848"/>
                  </a:cubicBezTo>
                  <a:cubicBezTo>
                    <a:pt x="432" y="859"/>
                    <a:pt x="436" y="872"/>
                    <a:pt x="446" y="878"/>
                  </a:cubicBezTo>
                  <a:cubicBezTo>
                    <a:pt x="450" y="880"/>
                    <a:pt x="454" y="881"/>
                    <a:pt x="457" y="881"/>
                  </a:cubicBezTo>
                  <a:cubicBezTo>
                    <a:pt x="465" y="881"/>
                    <a:pt x="472" y="877"/>
                    <a:pt x="476" y="870"/>
                  </a:cubicBezTo>
                  <a:cubicBezTo>
                    <a:pt x="503" y="824"/>
                    <a:pt x="536" y="782"/>
                    <a:pt x="574" y="746"/>
                  </a:cubicBezTo>
                  <a:cubicBezTo>
                    <a:pt x="583" y="737"/>
                    <a:pt x="583" y="723"/>
                    <a:pt x="575" y="714"/>
                  </a:cubicBezTo>
                  <a:close/>
                  <a:moveTo>
                    <a:pt x="304" y="673"/>
                  </a:moveTo>
                  <a:cubicBezTo>
                    <a:pt x="174" y="748"/>
                    <a:pt x="174" y="748"/>
                    <a:pt x="174" y="748"/>
                  </a:cubicBezTo>
                  <a:cubicBezTo>
                    <a:pt x="44" y="673"/>
                    <a:pt x="44" y="673"/>
                    <a:pt x="44" y="673"/>
                  </a:cubicBezTo>
                  <a:cubicBezTo>
                    <a:pt x="44" y="523"/>
                    <a:pt x="44" y="523"/>
                    <a:pt x="44" y="523"/>
                  </a:cubicBezTo>
                  <a:cubicBezTo>
                    <a:pt x="174" y="448"/>
                    <a:pt x="174" y="448"/>
                    <a:pt x="174" y="448"/>
                  </a:cubicBezTo>
                  <a:cubicBezTo>
                    <a:pt x="304" y="523"/>
                    <a:pt x="304" y="523"/>
                    <a:pt x="304" y="523"/>
                  </a:cubicBezTo>
                  <a:lnTo>
                    <a:pt x="304" y="673"/>
                  </a:lnTo>
                  <a:close/>
                  <a:moveTo>
                    <a:pt x="1889" y="491"/>
                  </a:moveTo>
                  <a:cubicBezTo>
                    <a:pt x="1737" y="404"/>
                    <a:pt x="1737" y="404"/>
                    <a:pt x="1737" y="404"/>
                  </a:cubicBezTo>
                  <a:cubicBezTo>
                    <a:pt x="1730" y="400"/>
                    <a:pt x="1722" y="400"/>
                    <a:pt x="1715" y="404"/>
                  </a:cubicBezTo>
                  <a:cubicBezTo>
                    <a:pt x="1563" y="491"/>
                    <a:pt x="1563" y="491"/>
                    <a:pt x="1563" y="491"/>
                  </a:cubicBezTo>
                  <a:cubicBezTo>
                    <a:pt x="1556" y="495"/>
                    <a:pt x="1552" y="502"/>
                    <a:pt x="1552" y="510"/>
                  </a:cubicBezTo>
                  <a:cubicBezTo>
                    <a:pt x="1552" y="673"/>
                    <a:pt x="1552" y="673"/>
                    <a:pt x="1552" y="673"/>
                  </a:cubicBezTo>
                  <a:cubicBezTo>
                    <a:pt x="1400" y="763"/>
                    <a:pt x="1400" y="763"/>
                    <a:pt x="1400" y="763"/>
                  </a:cubicBezTo>
                  <a:cubicBezTo>
                    <a:pt x="1385" y="746"/>
                    <a:pt x="1370" y="729"/>
                    <a:pt x="1354" y="714"/>
                  </a:cubicBezTo>
                  <a:cubicBezTo>
                    <a:pt x="1345" y="705"/>
                    <a:pt x="1331" y="706"/>
                    <a:pt x="1323" y="714"/>
                  </a:cubicBezTo>
                  <a:cubicBezTo>
                    <a:pt x="1314" y="723"/>
                    <a:pt x="1315" y="737"/>
                    <a:pt x="1323" y="746"/>
                  </a:cubicBezTo>
                  <a:cubicBezTo>
                    <a:pt x="1362" y="782"/>
                    <a:pt x="1395" y="824"/>
                    <a:pt x="1421" y="870"/>
                  </a:cubicBezTo>
                  <a:cubicBezTo>
                    <a:pt x="1425" y="877"/>
                    <a:pt x="1433" y="881"/>
                    <a:pt x="1440" y="881"/>
                  </a:cubicBezTo>
                  <a:cubicBezTo>
                    <a:pt x="1444" y="881"/>
                    <a:pt x="1448" y="880"/>
                    <a:pt x="1451" y="878"/>
                  </a:cubicBezTo>
                  <a:cubicBezTo>
                    <a:pt x="1462" y="872"/>
                    <a:pt x="1465" y="859"/>
                    <a:pt x="1459" y="848"/>
                  </a:cubicBezTo>
                  <a:cubicBezTo>
                    <a:pt x="1449" y="831"/>
                    <a:pt x="1439" y="814"/>
                    <a:pt x="1427" y="798"/>
                  </a:cubicBezTo>
                  <a:cubicBezTo>
                    <a:pt x="1574" y="711"/>
                    <a:pt x="1574" y="711"/>
                    <a:pt x="1574" y="711"/>
                  </a:cubicBezTo>
                  <a:cubicBezTo>
                    <a:pt x="1715" y="793"/>
                    <a:pt x="1715" y="793"/>
                    <a:pt x="1715" y="793"/>
                  </a:cubicBezTo>
                  <a:cubicBezTo>
                    <a:pt x="1719" y="795"/>
                    <a:pt x="1722" y="796"/>
                    <a:pt x="1726" y="796"/>
                  </a:cubicBezTo>
                  <a:cubicBezTo>
                    <a:pt x="1730" y="796"/>
                    <a:pt x="1734" y="795"/>
                    <a:pt x="1737" y="793"/>
                  </a:cubicBezTo>
                  <a:cubicBezTo>
                    <a:pt x="1889" y="705"/>
                    <a:pt x="1889" y="705"/>
                    <a:pt x="1889" y="705"/>
                  </a:cubicBezTo>
                  <a:cubicBezTo>
                    <a:pt x="1896" y="701"/>
                    <a:pt x="1900" y="694"/>
                    <a:pt x="1900" y="686"/>
                  </a:cubicBezTo>
                  <a:cubicBezTo>
                    <a:pt x="1900" y="510"/>
                    <a:pt x="1900" y="510"/>
                    <a:pt x="1900" y="510"/>
                  </a:cubicBezTo>
                  <a:cubicBezTo>
                    <a:pt x="1900" y="502"/>
                    <a:pt x="1896" y="495"/>
                    <a:pt x="1889" y="491"/>
                  </a:cubicBezTo>
                  <a:close/>
                  <a:moveTo>
                    <a:pt x="1856" y="673"/>
                  </a:moveTo>
                  <a:cubicBezTo>
                    <a:pt x="1726" y="748"/>
                    <a:pt x="1726" y="748"/>
                    <a:pt x="1726" y="748"/>
                  </a:cubicBezTo>
                  <a:cubicBezTo>
                    <a:pt x="1596" y="673"/>
                    <a:pt x="1596" y="673"/>
                    <a:pt x="1596" y="673"/>
                  </a:cubicBezTo>
                  <a:cubicBezTo>
                    <a:pt x="1596" y="523"/>
                    <a:pt x="1596" y="523"/>
                    <a:pt x="1596" y="523"/>
                  </a:cubicBezTo>
                  <a:cubicBezTo>
                    <a:pt x="1726" y="448"/>
                    <a:pt x="1726" y="448"/>
                    <a:pt x="1726" y="448"/>
                  </a:cubicBezTo>
                  <a:cubicBezTo>
                    <a:pt x="1856" y="523"/>
                    <a:pt x="1856" y="523"/>
                    <a:pt x="1856" y="523"/>
                  </a:cubicBezTo>
                  <a:lnTo>
                    <a:pt x="1856" y="673"/>
                  </a:lnTo>
                  <a:close/>
                  <a:moveTo>
                    <a:pt x="1112" y="91"/>
                  </a:moveTo>
                  <a:cubicBezTo>
                    <a:pt x="960" y="4"/>
                    <a:pt x="960" y="4"/>
                    <a:pt x="960" y="4"/>
                  </a:cubicBezTo>
                  <a:cubicBezTo>
                    <a:pt x="953" y="0"/>
                    <a:pt x="944" y="0"/>
                    <a:pt x="938" y="4"/>
                  </a:cubicBezTo>
                  <a:cubicBezTo>
                    <a:pt x="786" y="91"/>
                    <a:pt x="786" y="91"/>
                    <a:pt x="786" y="91"/>
                  </a:cubicBezTo>
                  <a:cubicBezTo>
                    <a:pt x="779" y="95"/>
                    <a:pt x="775" y="102"/>
                    <a:pt x="775" y="110"/>
                  </a:cubicBezTo>
                  <a:cubicBezTo>
                    <a:pt x="775" y="286"/>
                    <a:pt x="775" y="286"/>
                    <a:pt x="775" y="286"/>
                  </a:cubicBezTo>
                  <a:cubicBezTo>
                    <a:pt x="775" y="294"/>
                    <a:pt x="779" y="301"/>
                    <a:pt x="786" y="305"/>
                  </a:cubicBezTo>
                  <a:cubicBezTo>
                    <a:pt x="927" y="386"/>
                    <a:pt x="927" y="386"/>
                    <a:pt x="927" y="386"/>
                  </a:cubicBezTo>
                  <a:cubicBezTo>
                    <a:pt x="927" y="552"/>
                    <a:pt x="927" y="552"/>
                    <a:pt x="927" y="552"/>
                  </a:cubicBezTo>
                  <a:cubicBezTo>
                    <a:pt x="904" y="553"/>
                    <a:pt x="882" y="555"/>
                    <a:pt x="859" y="559"/>
                  </a:cubicBezTo>
                  <a:cubicBezTo>
                    <a:pt x="847" y="560"/>
                    <a:pt x="839" y="572"/>
                    <a:pt x="841" y="584"/>
                  </a:cubicBezTo>
                  <a:cubicBezTo>
                    <a:pt x="843" y="595"/>
                    <a:pt x="852" y="602"/>
                    <a:pt x="863" y="602"/>
                  </a:cubicBezTo>
                  <a:cubicBezTo>
                    <a:pt x="864" y="602"/>
                    <a:pt x="865" y="602"/>
                    <a:pt x="866" y="602"/>
                  </a:cubicBezTo>
                  <a:cubicBezTo>
                    <a:pt x="920" y="594"/>
                    <a:pt x="977" y="594"/>
                    <a:pt x="1031" y="602"/>
                  </a:cubicBezTo>
                  <a:cubicBezTo>
                    <a:pt x="1043" y="604"/>
                    <a:pt x="1055" y="596"/>
                    <a:pt x="1056" y="584"/>
                  </a:cubicBezTo>
                  <a:cubicBezTo>
                    <a:pt x="1058" y="572"/>
                    <a:pt x="1050" y="560"/>
                    <a:pt x="1038" y="559"/>
                  </a:cubicBezTo>
                  <a:cubicBezTo>
                    <a:pt x="1016" y="555"/>
                    <a:pt x="993" y="553"/>
                    <a:pt x="971" y="552"/>
                  </a:cubicBezTo>
                  <a:cubicBezTo>
                    <a:pt x="971" y="386"/>
                    <a:pt x="971" y="386"/>
                    <a:pt x="971" y="386"/>
                  </a:cubicBezTo>
                  <a:cubicBezTo>
                    <a:pt x="1112" y="305"/>
                    <a:pt x="1112" y="305"/>
                    <a:pt x="1112" y="305"/>
                  </a:cubicBezTo>
                  <a:cubicBezTo>
                    <a:pt x="1118" y="301"/>
                    <a:pt x="1123" y="294"/>
                    <a:pt x="1123" y="286"/>
                  </a:cubicBezTo>
                  <a:cubicBezTo>
                    <a:pt x="1123" y="110"/>
                    <a:pt x="1123" y="110"/>
                    <a:pt x="1123" y="110"/>
                  </a:cubicBezTo>
                  <a:cubicBezTo>
                    <a:pt x="1123" y="102"/>
                    <a:pt x="1118" y="95"/>
                    <a:pt x="1112" y="91"/>
                  </a:cubicBezTo>
                  <a:close/>
                  <a:moveTo>
                    <a:pt x="1079" y="273"/>
                  </a:moveTo>
                  <a:cubicBezTo>
                    <a:pt x="949" y="348"/>
                    <a:pt x="949" y="348"/>
                    <a:pt x="949" y="348"/>
                  </a:cubicBezTo>
                  <a:cubicBezTo>
                    <a:pt x="819" y="273"/>
                    <a:pt x="819" y="273"/>
                    <a:pt x="819" y="273"/>
                  </a:cubicBezTo>
                  <a:cubicBezTo>
                    <a:pt x="819" y="123"/>
                    <a:pt x="819" y="123"/>
                    <a:pt x="819" y="123"/>
                  </a:cubicBezTo>
                  <a:cubicBezTo>
                    <a:pt x="949" y="48"/>
                    <a:pt x="949" y="48"/>
                    <a:pt x="949" y="48"/>
                  </a:cubicBezTo>
                  <a:cubicBezTo>
                    <a:pt x="1079" y="123"/>
                    <a:pt x="1079" y="123"/>
                    <a:pt x="1079" y="123"/>
                  </a:cubicBezTo>
                  <a:lnTo>
                    <a:pt x="1079" y="273"/>
                  </a:lnTo>
                  <a:close/>
                </a:path>
              </a:pathLst>
            </a:custGeom>
            <a:solidFill>
              <a:srgbClr val="7E6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nvGrpSpPr>
          <p:cNvPr id="86" name="bcgIcons_Web 3">
            <a:extLst>
              <a:ext uri="{FF2B5EF4-FFF2-40B4-BE49-F238E27FC236}">
                <a16:creationId xmlns:a16="http://schemas.microsoft.com/office/drawing/2014/main" id="{588C6172-BDC8-CCF3-A442-B8A666129882}"/>
              </a:ext>
            </a:extLst>
          </p:cNvPr>
          <p:cNvGrpSpPr>
            <a:grpSpLocks noChangeAspect="1"/>
          </p:cNvGrpSpPr>
          <p:nvPr/>
        </p:nvGrpSpPr>
        <p:grpSpPr>
          <a:xfrm>
            <a:off x="9917096" y="1814539"/>
            <a:ext cx="1340927" cy="1339161"/>
            <a:chOff x="5273039" y="2304493"/>
            <a:chExt cx="1648092" cy="1645921"/>
          </a:xfrm>
        </p:grpSpPr>
        <p:sp>
          <p:nvSpPr>
            <p:cNvPr id="87" name="AutoShape 182">
              <a:extLst>
                <a:ext uri="{FF2B5EF4-FFF2-40B4-BE49-F238E27FC236}">
                  <a16:creationId xmlns:a16="http://schemas.microsoft.com/office/drawing/2014/main" id="{95A0F275-827C-A584-2189-D0BBC6921EA9}"/>
                </a:ext>
              </a:extLst>
            </p:cNvPr>
            <p:cNvSpPr>
              <a:spLocks noChangeAspect="1" noChangeArrowheads="1" noTextEdit="1"/>
            </p:cNvSpPr>
            <p:nvPr/>
          </p:nvSpPr>
          <p:spPr bwMode="auto">
            <a:xfrm>
              <a:off x="5273039" y="2304493"/>
              <a:ext cx="1648092" cy="16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8" name="Group 4">
              <a:extLst>
                <a:ext uri="{FF2B5EF4-FFF2-40B4-BE49-F238E27FC236}">
                  <a16:creationId xmlns:a16="http://schemas.microsoft.com/office/drawing/2014/main" id="{73987F20-E46A-62DD-18A8-A9621F2FD072}"/>
                </a:ext>
              </a:extLst>
            </p:cNvPr>
            <p:cNvGrpSpPr/>
            <p:nvPr/>
          </p:nvGrpSpPr>
          <p:grpSpPr>
            <a:xfrm>
              <a:off x="5531435" y="2476034"/>
              <a:ext cx="1131299" cy="1302840"/>
              <a:chOff x="1151793" y="2872502"/>
              <a:chExt cx="827087" cy="952500"/>
            </a:xfrm>
          </p:grpSpPr>
          <p:sp>
            <p:nvSpPr>
              <p:cNvPr id="89" name="Freeform 184">
                <a:extLst>
                  <a:ext uri="{FF2B5EF4-FFF2-40B4-BE49-F238E27FC236}">
                    <a16:creationId xmlns:a16="http://schemas.microsoft.com/office/drawing/2014/main" id="{0FE21035-F6F0-B9E3-B561-6B147C7DBAC9}"/>
                  </a:ext>
                </a:extLst>
              </p:cNvPr>
              <p:cNvSpPr>
                <a:spLocks noEditPoints="1"/>
              </p:cNvSpPr>
              <p:nvPr/>
            </p:nvSpPr>
            <p:spPr bwMode="auto">
              <a:xfrm>
                <a:off x="1197831" y="2921714"/>
                <a:ext cx="735012" cy="854075"/>
              </a:xfrm>
              <a:custGeom>
                <a:avLst/>
                <a:gdLst>
                  <a:gd name="T0" fmla="*/ 232 w 463"/>
                  <a:gd name="T1" fmla="*/ 473 h 538"/>
                  <a:gd name="T2" fmla="*/ 260 w 463"/>
                  <a:gd name="T3" fmla="*/ 488 h 538"/>
                  <a:gd name="T4" fmla="*/ 260 w 463"/>
                  <a:gd name="T5" fmla="*/ 522 h 538"/>
                  <a:gd name="T6" fmla="*/ 232 w 463"/>
                  <a:gd name="T7" fmla="*/ 538 h 538"/>
                  <a:gd name="T8" fmla="*/ 202 w 463"/>
                  <a:gd name="T9" fmla="*/ 522 h 538"/>
                  <a:gd name="T10" fmla="*/ 202 w 463"/>
                  <a:gd name="T11" fmla="*/ 488 h 538"/>
                  <a:gd name="T12" fmla="*/ 232 w 463"/>
                  <a:gd name="T13" fmla="*/ 473 h 538"/>
                  <a:gd name="T14" fmla="*/ 232 w 463"/>
                  <a:gd name="T15" fmla="*/ 473 h 538"/>
                  <a:gd name="T16" fmla="*/ 434 w 463"/>
                  <a:gd name="T17" fmla="*/ 354 h 538"/>
                  <a:gd name="T18" fmla="*/ 463 w 463"/>
                  <a:gd name="T19" fmla="*/ 370 h 538"/>
                  <a:gd name="T20" fmla="*/ 463 w 463"/>
                  <a:gd name="T21" fmla="*/ 404 h 538"/>
                  <a:gd name="T22" fmla="*/ 434 w 463"/>
                  <a:gd name="T23" fmla="*/ 420 h 538"/>
                  <a:gd name="T24" fmla="*/ 405 w 463"/>
                  <a:gd name="T25" fmla="*/ 404 h 538"/>
                  <a:gd name="T26" fmla="*/ 405 w 463"/>
                  <a:gd name="T27" fmla="*/ 370 h 538"/>
                  <a:gd name="T28" fmla="*/ 434 w 463"/>
                  <a:gd name="T29" fmla="*/ 354 h 538"/>
                  <a:gd name="T30" fmla="*/ 434 w 463"/>
                  <a:gd name="T31" fmla="*/ 354 h 538"/>
                  <a:gd name="T32" fmla="*/ 29 w 463"/>
                  <a:gd name="T33" fmla="*/ 354 h 538"/>
                  <a:gd name="T34" fmla="*/ 57 w 463"/>
                  <a:gd name="T35" fmla="*/ 370 h 538"/>
                  <a:gd name="T36" fmla="*/ 57 w 463"/>
                  <a:gd name="T37" fmla="*/ 404 h 538"/>
                  <a:gd name="T38" fmla="*/ 29 w 463"/>
                  <a:gd name="T39" fmla="*/ 420 h 538"/>
                  <a:gd name="T40" fmla="*/ 0 w 463"/>
                  <a:gd name="T41" fmla="*/ 404 h 538"/>
                  <a:gd name="T42" fmla="*/ 0 w 463"/>
                  <a:gd name="T43" fmla="*/ 370 h 538"/>
                  <a:gd name="T44" fmla="*/ 29 w 463"/>
                  <a:gd name="T45" fmla="*/ 354 h 538"/>
                  <a:gd name="T46" fmla="*/ 29 w 463"/>
                  <a:gd name="T47" fmla="*/ 354 h 538"/>
                  <a:gd name="T48" fmla="*/ 232 w 463"/>
                  <a:gd name="T49" fmla="*/ 181 h 538"/>
                  <a:gd name="T50" fmla="*/ 306 w 463"/>
                  <a:gd name="T51" fmla="*/ 226 h 538"/>
                  <a:gd name="T52" fmla="*/ 306 w 463"/>
                  <a:gd name="T53" fmla="*/ 312 h 538"/>
                  <a:gd name="T54" fmla="*/ 232 w 463"/>
                  <a:gd name="T55" fmla="*/ 357 h 538"/>
                  <a:gd name="T56" fmla="*/ 155 w 463"/>
                  <a:gd name="T57" fmla="*/ 312 h 538"/>
                  <a:gd name="T58" fmla="*/ 155 w 463"/>
                  <a:gd name="T59" fmla="*/ 226 h 538"/>
                  <a:gd name="T60" fmla="*/ 232 w 463"/>
                  <a:gd name="T61" fmla="*/ 181 h 538"/>
                  <a:gd name="T62" fmla="*/ 232 w 463"/>
                  <a:gd name="T63" fmla="*/ 181 h 538"/>
                  <a:gd name="T64" fmla="*/ 434 w 463"/>
                  <a:gd name="T65" fmla="*/ 118 h 538"/>
                  <a:gd name="T66" fmla="*/ 463 w 463"/>
                  <a:gd name="T67" fmla="*/ 134 h 538"/>
                  <a:gd name="T68" fmla="*/ 463 w 463"/>
                  <a:gd name="T69" fmla="*/ 168 h 538"/>
                  <a:gd name="T70" fmla="*/ 434 w 463"/>
                  <a:gd name="T71" fmla="*/ 184 h 538"/>
                  <a:gd name="T72" fmla="*/ 405 w 463"/>
                  <a:gd name="T73" fmla="*/ 168 h 538"/>
                  <a:gd name="T74" fmla="*/ 405 w 463"/>
                  <a:gd name="T75" fmla="*/ 134 h 538"/>
                  <a:gd name="T76" fmla="*/ 434 w 463"/>
                  <a:gd name="T77" fmla="*/ 118 h 538"/>
                  <a:gd name="T78" fmla="*/ 434 w 463"/>
                  <a:gd name="T79" fmla="*/ 118 h 538"/>
                  <a:gd name="T80" fmla="*/ 29 w 463"/>
                  <a:gd name="T81" fmla="*/ 118 h 538"/>
                  <a:gd name="T82" fmla="*/ 57 w 463"/>
                  <a:gd name="T83" fmla="*/ 134 h 538"/>
                  <a:gd name="T84" fmla="*/ 57 w 463"/>
                  <a:gd name="T85" fmla="*/ 168 h 538"/>
                  <a:gd name="T86" fmla="*/ 29 w 463"/>
                  <a:gd name="T87" fmla="*/ 184 h 538"/>
                  <a:gd name="T88" fmla="*/ 0 w 463"/>
                  <a:gd name="T89" fmla="*/ 168 h 538"/>
                  <a:gd name="T90" fmla="*/ 0 w 463"/>
                  <a:gd name="T91" fmla="*/ 134 h 538"/>
                  <a:gd name="T92" fmla="*/ 29 w 463"/>
                  <a:gd name="T93" fmla="*/ 118 h 538"/>
                  <a:gd name="T94" fmla="*/ 29 w 463"/>
                  <a:gd name="T95" fmla="*/ 118 h 538"/>
                  <a:gd name="T96" fmla="*/ 232 w 463"/>
                  <a:gd name="T97" fmla="*/ 0 h 538"/>
                  <a:gd name="T98" fmla="*/ 260 w 463"/>
                  <a:gd name="T99" fmla="*/ 16 h 538"/>
                  <a:gd name="T100" fmla="*/ 260 w 463"/>
                  <a:gd name="T101" fmla="*/ 49 h 538"/>
                  <a:gd name="T102" fmla="*/ 232 w 463"/>
                  <a:gd name="T103" fmla="*/ 65 h 538"/>
                  <a:gd name="T104" fmla="*/ 202 w 463"/>
                  <a:gd name="T105" fmla="*/ 49 h 538"/>
                  <a:gd name="T106" fmla="*/ 202 w 463"/>
                  <a:gd name="T107" fmla="*/ 16 h 538"/>
                  <a:gd name="T108" fmla="*/ 232 w 463"/>
                  <a:gd name="T109" fmla="*/ 0 h 538"/>
                  <a:gd name="T110" fmla="*/ 232 w 463"/>
                  <a:gd name="T111"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3" h="538">
                    <a:moveTo>
                      <a:pt x="232" y="473"/>
                    </a:moveTo>
                    <a:lnTo>
                      <a:pt x="260" y="488"/>
                    </a:lnTo>
                    <a:lnTo>
                      <a:pt x="260" y="522"/>
                    </a:lnTo>
                    <a:lnTo>
                      <a:pt x="232" y="538"/>
                    </a:lnTo>
                    <a:lnTo>
                      <a:pt x="202" y="522"/>
                    </a:lnTo>
                    <a:lnTo>
                      <a:pt x="202" y="488"/>
                    </a:lnTo>
                    <a:lnTo>
                      <a:pt x="232" y="473"/>
                    </a:lnTo>
                    <a:lnTo>
                      <a:pt x="232" y="473"/>
                    </a:lnTo>
                    <a:close/>
                    <a:moveTo>
                      <a:pt x="434" y="354"/>
                    </a:moveTo>
                    <a:lnTo>
                      <a:pt x="463" y="370"/>
                    </a:lnTo>
                    <a:lnTo>
                      <a:pt x="463" y="404"/>
                    </a:lnTo>
                    <a:lnTo>
                      <a:pt x="434" y="420"/>
                    </a:lnTo>
                    <a:lnTo>
                      <a:pt x="405" y="404"/>
                    </a:lnTo>
                    <a:lnTo>
                      <a:pt x="405" y="370"/>
                    </a:lnTo>
                    <a:lnTo>
                      <a:pt x="434" y="354"/>
                    </a:lnTo>
                    <a:lnTo>
                      <a:pt x="434" y="354"/>
                    </a:lnTo>
                    <a:close/>
                    <a:moveTo>
                      <a:pt x="29" y="354"/>
                    </a:moveTo>
                    <a:lnTo>
                      <a:pt x="57" y="370"/>
                    </a:lnTo>
                    <a:lnTo>
                      <a:pt x="57" y="404"/>
                    </a:lnTo>
                    <a:lnTo>
                      <a:pt x="29" y="420"/>
                    </a:lnTo>
                    <a:lnTo>
                      <a:pt x="0" y="404"/>
                    </a:lnTo>
                    <a:lnTo>
                      <a:pt x="0" y="370"/>
                    </a:lnTo>
                    <a:lnTo>
                      <a:pt x="29" y="354"/>
                    </a:lnTo>
                    <a:lnTo>
                      <a:pt x="29" y="354"/>
                    </a:lnTo>
                    <a:close/>
                    <a:moveTo>
                      <a:pt x="232" y="181"/>
                    </a:moveTo>
                    <a:lnTo>
                      <a:pt x="306" y="226"/>
                    </a:lnTo>
                    <a:lnTo>
                      <a:pt x="306" y="312"/>
                    </a:lnTo>
                    <a:lnTo>
                      <a:pt x="232" y="357"/>
                    </a:lnTo>
                    <a:lnTo>
                      <a:pt x="155" y="312"/>
                    </a:lnTo>
                    <a:lnTo>
                      <a:pt x="155" y="226"/>
                    </a:lnTo>
                    <a:lnTo>
                      <a:pt x="232" y="181"/>
                    </a:lnTo>
                    <a:lnTo>
                      <a:pt x="232" y="181"/>
                    </a:lnTo>
                    <a:close/>
                    <a:moveTo>
                      <a:pt x="434" y="118"/>
                    </a:moveTo>
                    <a:lnTo>
                      <a:pt x="463" y="134"/>
                    </a:lnTo>
                    <a:lnTo>
                      <a:pt x="463" y="168"/>
                    </a:lnTo>
                    <a:lnTo>
                      <a:pt x="434" y="184"/>
                    </a:lnTo>
                    <a:lnTo>
                      <a:pt x="405" y="168"/>
                    </a:lnTo>
                    <a:lnTo>
                      <a:pt x="405" y="134"/>
                    </a:lnTo>
                    <a:lnTo>
                      <a:pt x="434" y="118"/>
                    </a:lnTo>
                    <a:lnTo>
                      <a:pt x="434" y="118"/>
                    </a:lnTo>
                    <a:close/>
                    <a:moveTo>
                      <a:pt x="29" y="118"/>
                    </a:moveTo>
                    <a:lnTo>
                      <a:pt x="57" y="134"/>
                    </a:lnTo>
                    <a:lnTo>
                      <a:pt x="57" y="168"/>
                    </a:lnTo>
                    <a:lnTo>
                      <a:pt x="29" y="184"/>
                    </a:lnTo>
                    <a:lnTo>
                      <a:pt x="0" y="168"/>
                    </a:lnTo>
                    <a:lnTo>
                      <a:pt x="0" y="134"/>
                    </a:lnTo>
                    <a:lnTo>
                      <a:pt x="29" y="118"/>
                    </a:lnTo>
                    <a:lnTo>
                      <a:pt x="29" y="118"/>
                    </a:lnTo>
                    <a:close/>
                    <a:moveTo>
                      <a:pt x="232" y="0"/>
                    </a:moveTo>
                    <a:lnTo>
                      <a:pt x="260" y="16"/>
                    </a:lnTo>
                    <a:lnTo>
                      <a:pt x="260" y="49"/>
                    </a:lnTo>
                    <a:lnTo>
                      <a:pt x="232" y="65"/>
                    </a:lnTo>
                    <a:lnTo>
                      <a:pt x="202" y="49"/>
                    </a:lnTo>
                    <a:lnTo>
                      <a:pt x="202" y="16"/>
                    </a:lnTo>
                    <a:lnTo>
                      <a:pt x="232" y="0"/>
                    </a:lnTo>
                    <a:lnTo>
                      <a:pt x="232" y="0"/>
                    </a:lnTo>
                    <a:close/>
                  </a:path>
                </a:pathLst>
              </a:custGeom>
              <a:solidFill>
                <a:srgbClr val="B94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0" name="Freeform 185">
                <a:extLst>
                  <a:ext uri="{FF2B5EF4-FFF2-40B4-BE49-F238E27FC236}">
                    <a16:creationId xmlns:a16="http://schemas.microsoft.com/office/drawing/2014/main" id="{A8786BB3-838B-DD81-762A-996FDAE6BDA5}"/>
                  </a:ext>
                </a:extLst>
              </p:cNvPr>
              <p:cNvSpPr>
                <a:spLocks noEditPoints="1"/>
              </p:cNvSpPr>
              <p:nvPr/>
            </p:nvSpPr>
            <p:spPr bwMode="auto">
              <a:xfrm>
                <a:off x="1151793" y="2872502"/>
                <a:ext cx="827087" cy="952500"/>
              </a:xfrm>
              <a:custGeom>
                <a:avLst/>
                <a:gdLst>
                  <a:gd name="T0" fmla="*/ 1582 w 1582"/>
                  <a:gd name="T1" fmla="*/ 477 h 1825"/>
                  <a:gd name="T2" fmla="*/ 1407 w 1582"/>
                  <a:gd name="T3" fmla="*/ 359 h 1825"/>
                  <a:gd name="T4" fmla="*/ 965 w 1582"/>
                  <a:gd name="T5" fmla="*/ 267 h 1825"/>
                  <a:gd name="T6" fmla="*/ 815 w 1582"/>
                  <a:gd name="T7" fmla="*/ 6 h 1825"/>
                  <a:gd name="T8" fmla="*/ 638 w 1582"/>
                  <a:gd name="T9" fmla="*/ 79 h 1825"/>
                  <a:gd name="T10" fmla="*/ 322 w 1582"/>
                  <a:gd name="T11" fmla="*/ 435 h 1825"/>
                  <a:gd name="T12" fmla="*/ 154 w 1582"/>
                  <a:gd name="T13" fmla="*/ 365 h 1825"/>
                  <a:gd name="T14" fmla="*/ 0 w 1582"/>
                  <a:gd name="T15" fmla="*/ 631 h 1825"/>
                  <a:gd name="T16" fmla="*/ 153 w 1582"/>
                  <a:gd name="T17" fmla="*/ 1085 h 1825"/>
                  <a:gd name="T18" fmla="*/ 0 w 1582"/>
                  <a:gd name="T19" fmla="*/ 1348 h 1825"/>
                  <a:gd name="T20" fmla="*/ 175 w 1582"/>
                  <a:gd name="T21" fmla="*/ 1469 h 1825"/>
                  <a:gd name="T22" fmla="*/ 615 w 1582"/>
                  <a:gd name="T23" fmla="*/ 1557 h 1825"/>
                  <a:gd name="T24" fmla="*/ 771 w 1582"/>
                  <a:gd name="T25" fmla="*/ 1820 h 1825"/>
                  <a:gd name="T26" fmla="*/ 943 w 1582"/>
                  <a:gd name="T27" fmla="*/ 1745 h 1825"/>
                  <a:gd name="T28" fmla="*/ 1260 w 1582"/>
                  <a:gd name="T29" fmla="*/ 1390 h 1825"/>
                  <a:gd name="T30" fmla="*/ 1429 w 1582"/>
                  <a:gd name="T31" fmla="*/ 1463 h 1825"/>
                  <a:gd name="T32" fmla="*/ 1582 w 1582"/>
                  <a:gd name="T33" fmla="*/ 1197 h 1825"/>
                  <a:gd name="T34" fmla="*/ 1429 w 1582"/>
                  <a:gd name="T35" fmla="*/ 743 h 1825"/>
                  <a:gd name="T36" fmla="*/ 1232 w 1582"/>
                  <a:gd name="T37" fmla="*/ 1348 h 1825"/>
                  <a:gd name="T38" fmla="*/ 942 w 1582"/>
                  <a:gd name="T39" fmla="*/ 1517 h 1825"/>
                  <a:gd name="T40" fmla="*/ 815 w 1582"/>
                  <a:gd name="T41" fmla="*/ 1269 h 1825"/>
                  <a:gd name="T42" fmla="*/ 1107 w 1582"/>
                  <a:gd name="T43" fmla="*/ 756 h 1825"/>
                  <a:gd name="T44" fmla="*/ 814 w 1582"/>
                  <a:gd name="T45" fmla="*/ 556 h 1825"/>
                  <a:gd name="T46" fmla="*/ 945 w 1582"/>
                  <a:gd name="T47" fmla="*/ 306 h 1825"/>
                  <a:gd name="T48" fmla="*/ 1232 w 1582"/>
                  <a:gd name="T49" fmla="*/ 631 h 1825"/>
                  <a:gd name="T50" fmla="*/ 1385 w 1582"/>
                  <a:gd name="T51" fmla="*/ 1085 h 1825"/>
                  <a:gd name="T52" fmla="*/ 638 w 1582"/>
                  <a:gd name="T53" fmla="*/ 1516 h 1825"/>
                  <a:gd name="T54" fmla="*/ 350 w 1582"/>
                  <a:gd name="T55" fmla="*/ 1348 h 1825"/>
                  <a:gd name="T56" fmla="*/ 197 w 1582"/>
                  <a:gd name="T57" fmla="*/ 1085 h 1825"/>
                  <a:gd name="T58" fmla="*/ 350 w 1582"/>
                  <a:gd name="T59" fmla="*/ 631 h 1825"/>
                  <a:gd name="T60" fmla="*/ 635 w 1582"/>
                  <a:gd name="T61" fmla="*/ 307 h 1825"/>
                  <a:gd name="T62" fmla="*/ 770 w 1582"/>
                  <a:gd name="T63" fmla="*/ 556 h 1825"/>
                  <a:gd name="T64" fmla="*/ 472 w 1582"/>
                  <a:gd name="T65" fmla="*/ 756 h 1825"/>
                  <a:gd name="T66" fmla="*/ 770 w 1582"/>
                  <a:gd name="T67" fmla="*/ 1269 h 1825"/>
                  <a:gd name="T68" fmla="*/ 638 w 1582"/>
                  <a:gd name="T69" fmla="*/ 1516 h 1825"/>
                  <a:gd name="T70" fmla="*/ 516 w 1582"/>
                  <a:gd name="T71" fmla="*/ 756 h 1825"/>
                  <a:gd name="T72" fmla="*/ 1063 w 1582"/>
                  <a:gd name="T73" fmla="*/ 1069 h 1825"/>
                  <a:gd name="T74" fmla="*/ 1407 w 1582"/>
                  <a:gd name="T75" fmla="*/ 403 h 1825"/>
                  <a:gd name="T76" fmla="*/ 1407 w 1582"/>
                  <a:gd name="T77" fmla="*/ 705 h 1825"/>
                  <a:gd name="T78" fmla="*/ 659 w 1582"/>
                  <a:gd name="T79" fmla="*/ 118 h 1825"/>
                  <a:gd name="T80" fmla="*/ 921 w 1582"/>
                  <a:gd name="T81" fmla="*/ 270 h 1825"/>
                  <a:gd name="T82" fmla="*/ 659 w 1582"/>
                  <a:gd name="T83" fmla="*/ 118 h 1825"/>
                  <a:gd name="T84" fmla="*/ 306 w 1582"/>
                  <a:gd name="T85" fmla="*/ 477 h 1825"/>
                  <a:gd name="T86" fmla="*/ 44 w 1582"/>
                  <a:gd name="T87" fmla="*/ 631 h 1825"/>
                  <a:gd name="T88" fmla="*/ 175 w 1582"/>
                  <a:gd name="T89" fmla="*/ 1425 h 1825"/>
                  <a:gd name="T90" fmla="*/ 175 w 1582"/>
                  <a:gd name="T91" fmla="*/ 1123 h 1825"/>
                  <a:gd name="T92" fmla="*/ 921 w 1582"/>
                  <a:gd name="T93" fmla="*/ 1707 h 1825"/>
                  <a:gd name="T94" fmla="*/ 659 w 1582"/>
                  <a:gd name="T95" fmla="*/ 1556 h 1825"/>
                  <a:gd name="T96" fmla="*/ 921 w 1582"/>
                  <a:gd name="T97" fmla="*/ 1555 h 1825"/>
                  <a:gd name="T98" fmla="*/ 1407 w 1582"/>
                  <a:gd name="T99" fmla="*/ 1425 h 1825"/>
                  <a:gd name="T100" fmla="*/ 1407 w 1582"/>
                  <a:gd name="T101" fmla="*/ 1123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2" h="1825">
                    <a:moveTo>
                      <a:pt x="1559" y="669"/>
                    </a:moveTo>
                    <a:cubicBezTo>
                      <a:pt x="1573" y="661"/>
                      <a:pt x="1582" y="647"/>
                      <a:pt x="1582" y="631"/>
                    </a:cubicBezTo>
                    <a:cubicBezTo>
                      <a:pt x="1582" y="477"/>
                      <a:pt x="1582" y="477"/>
                      <a:pt x="1582" y="477"/>
                    </a:cubicBezTo>
                    <a:cubicBezTo>
                      <a:pt x="1582" y="461"/>
                      <a:pt x="1573" y="446"/>
                      <a:pt x="1559" y="438"/>
                    </a:cubicBezTo>
                    <a:cubicBezTo>
                      <a:pt x="1428" y="365"/>
                      <a:pt x="1428" y="365"/>
                      <a:pt x="1428" y="365"/>
                    </a:cubicBezTo>
                    <a:cubicBezTo>
                      <a:pt x="1422" y="361"/>
                      <a:pt x="1414" y="359"/>
                      <a:pt x="1407" y="359"/>
                    </a:cubicBezTo>
                    <a:cubicBezTo>
                      <a:pt x="1399" y="359"/>
                      <a:pt x="1392" y="361"/>
                      <a:pt x="1385" y="365"/>
                    </a:cubicBezTo>
                    <a:cubicBezTo>
                      <a:pt x="1260" y="435"/>
                      <a:pt x="1260" y="435"/>
                      <a:pt x="1260" y="435"/>
                    </a:cubicBezTo>
                    <a:cubicBezTo>
                      <a:pt x="965" y="267"/>
                      <a:pt x="965" y="267"/>
                      <a:pt x="965" y="267"/>
                    </a:cubicBezTo>
                    <a:cubicBezTo>
                      <a:pt x="965" y="118"/>
                      <a:pt x="965" y="118"/>
                      <a:pt x="965" y="118"/>
                    </a:cubicBezTo>
                    <a:cubicBezTo>
                      <a:pt x="965" y="103"/>
                      <a:pt x="956" y="88"/>
                      <a:pt x="943" y="80"/>
                    </a:cubicBezTo>
                    <a:cubicBezTo>
                      <a:pt x="815" y="6"/>
                      <a:pt x="815" y="6"/>
                      <a:pt x="815" y="6"/>
                    </a:cubicBezTo>
                    <a:cubicBezTo>
                      <a:pt x="808" y="2"/>
                      <a:pt x="800" y="0"/>
                      <a:pt x="793" y="0"/>
                    </a:cubicBezTo>
                    <a:cubicBezTo>
                      <a:pt x="785" y="0"/>
                      <a:pt x="778" y="2"/>
                      <a:pt x="771" y="5"/>
                    </a:cubicBezTo>
                    <a:cubicBezTo>
                      <a:pt x="638" y="79"/>
                      <a:pt x="638" y="79"/>
                      <a:pt x="638" y="79"/>
                    </a:cubicBezTo>
                    <a:cubicBezTo>
                      <a:pt x="624" y="87"/>
                      <a:pt x="615" y="102"/>
                      <a:pt x="615" y="118"/>
                    </a:cubicBezTo>
                    <a:cubicBezTo>
                      <a:pt x="615" y="268"/>
                      <a:pt x="615" y="268"/>
                      <a:pt x="615" y="268"/>
                    </a:cubicBezTo>
                    <a:cubicBezTo>
                      <a:pt x="322" y="435"/>
                      <a:pt x="322" y="435"/>
                      <a:pt x="322" y="435"/>
                    </a:cubicBezTo>
                    <a:cubicBezTo>
                      <a:pt x="197" y="365"/>
                      <a:pt x="197" y="365"/>
                      <a:pt x="197" y="365"/>
                    </a:cubicBezTo>
                    <a:cubicBezTo>
                      <a:pt x="190" y="361"/>
                      <a:pt x="183" y="359"/>
                      <a:pt x="175" y="359"/>
                    </a:cubicBezTo>
                    <a:cubicBezTo>
                      <a:pt x="168" y="359"/>
                      <a:pt x="160" y="361"/>
                      <a:pt x="154" y="365"/>
                    </a:cubicBezTo>
                    <a:cubicBezTo>
                      <a:pt x="23" y="438"/>
                      <a:pt x="23" y="438"/>
                      <a:pt x="23" y="438"/>
                    </a:cubicBezTo>
                    <a:cubicBezTo>
                      <a:pt x="9" y="446"/>
                      <a:pt x="0" y="461"/>
                      <a:pt x="0" y="477"/>
                    </a:cubicBezTo>
                    <a:cubicBezTo>
                      <a:pt x="0" y="631"/>
                      <a:pt x="0" y="631"/>
                      <a:pt x="0" y="631"/>
                    </a:cubicBezTo>
                    <a:cubicBezTo>
                      <a:pt x="0" y="647"/>
                      <a:pt x="9" y="661"/>
                      <a:pt x="23" y="669"/>
                    </a:cubicBezTo>
                    <a:cubicBezTo>
                      <a:pt x="153" y="743"/>
                      <a:pt x="153" y="743"/>
                      <a:pt x="153" y="743"/>
                    </a:cubicBezTo>
                    <a:cubicBezTo>
                      <a:pt x="153" y="1085"/>
                      <a:pt x="153" y="1085"/>
                      <a:pt x="153" y="1085"/>
                    </a:cubicBezTo>
                    <a:cubicBezTo>
                      <a:pt x="23" y="1158"/>
                      <a:pt x="23" y="1158"/>
                      <a:pt x="23" y="1158"/>
                    </a:cubicBezTo>
                    <a:cubicBezTo>
                      <a:pt x="9" y="1166"/>
                      <a:pt x="0" y="1181"/>
                      <a:pt x="0" y="1197"/>
                    </a:cubicBezTo>
                    <a:cubicBezTo>
                      <a:pt x="0" y="1348"/>
                      <a:pt x="0" y="1348"/>
                      <a:pt x="0" y="1348"/>
                    </a:cubicBezTo>
                    <a:cubicBezTo>
                      <a:pt x="0" y="1363"/>
                      <a:pt x="9" y="1378"/>
                      <a:pt x="22" y="1386"/>
                    </a:cubicBezTo>
                    <a:cubicBezTo>
                      <a:pt x="153" y="1463"/>
                      <a:pt x="153" y="1463"/>
                      <a:pt x="153" y="1463"/>
                    </a:cubicBezTo>
                    <a:cubicBezTo>
                      <a:pt x="160" y="1467"/>
                      <a:pt x="167" y="1469"/>
                      <a:pt x="175" y="1469"/>
                    </a:cubicBezTo>
                    <a:cubicBezTo>
                      <a:pt x="183" y="1469"/>
                      <a:pt x="191" y="1467"/>
                      <a:pt x="198" y="1463"/>
                    </a:cubicBezTo>
                    <a:cubicBezTo>
                      <a:pt x="321" y="1390"/>
                      <a:pt x="321" y="1390"/>
                      <a:pt x="321" y="1390"/>
                    </a:cubicBezTo>
                    <a:cubicBezTo>
                      <a:pt x="615" y="1557"/>
                      <a:pt x="615" y="1557"/>
                      <a:pt x="615" y="1557"/>
                    </a:cubicBezTo>
                    <a:cubicBezTo>
                      <a:pt x="615" y="1708"/>
                      <a:pt x="615" y="1708"/>
                      <a:pt x="615" y="1708"/>
                    </a:cubicBezTo>
                    <a:cubicBezTo>
                      <a:pt x="615" y="1724"/>
                      <a:pt x="624" y="1738"/>
                      <a:pt x="638" y="1746"/>
                    </a:cubicBezTo>
                    <a:cubicBezTo>
                      <a:pt x="771" y="1820"/>
                      <a:pt x="771" y="1820"/>
                      <a:pt x="771" y="1820"/>
                    </a:cubicBezTo>
                    <a:cubicBezTo>
                      <a:pt x="778" y="1823"/>
                      <a:pt x="785" y="1825"/>
                      <a:pt x="793" y="1825"/>
                    </a:cubicBezTo>
                    <a:cubicBezTo>
                      <a:pt x="800" y="1825"/>
                      <a:pt x="808" y="1823"/>
                      <a:pt x="815" y="1819"/>
                    </a:cubicBezTo>
                    <a:cubicBezTo>
                      <a:pt x="943" y="1745"/>
                      <a:pt x="943" y="1745"/>
                      <a:pt x="943" y="1745"/>
                    </a:cubicBezTo>
                    <a:cubicBezTo>
                      <a:pt x="956" y="1737"/>
                      <a:pt x="965" y="1723"/>
                      <a:pt x="965" y="1707"/>
                    </a:cubicBezTo>
                    <a:cubicBezTo>
                      <a:pt x="965" y="1559"/>
                      <a:pt x="965" y="1559"/>
                      <a:pt x="965" y="1559"/>
                    </a:cubicBezTo>
                    <a:cubicBezTo>
                      <a:pt x="1260" y="1390"/>
                      <a:pt x="1260" y="1390"/>
                      <a:pt x="1260" y="1390"/>
                    </a:cubicBezTo>
                    <a:cubicBezTo>
                      <a:pt x="1384" y="1463"/>
                      <a:pt x="1384" y="1463"/>
                      <a:pt x="1384" y="1463"/>
                    </a:cubicBezTo>
                    <a:cubicBezTo>
                      <a:pt x="1391" y="1467"/>
                      <a:pt x="1399" y="1469"/>
                      <a:pt x="1407" y="1469"/>
                    </a:cubicBezTo>
                    <a:cubicBezTo>
                      <a:pt x="1414" y="1469"/>
                      <a:pt x="1422" y="1467"/>
                      <a:pt x="1429" y="1463"/>
                    </a:cubicBezTo>
                    <a:cubicBezTo>
                      <a:pt x="1560" y="1386"/>
                      <a:pt x="1560" y="1386"/>
                      <a:pt x="1560" y="1386"/>
                    </a:cubicBezTo>
                    <a:cubicBezTo>
                      <a:pt x="1573" y="1378"/>
                      <a:pt x="1582" y="1363"/>
                      <a:pt x="1582" y="1348"/>
                    </a:cubicBezTo>
                    <a:cubicBezTo>
                      <a:pt x="1582" y="1197"/>
                      <a:pt x="1582" y="1197"/>
                      <a:pt x="1582" y="1197"/>
                    </a:cubicBezTo>
                    <a:cubicBezTo>
                      <a:pt x="1582" y="1181"/>
                      <a:pt x="1573" y="1166"/>
                      <a:pt x="1559" y="1158"/>
                    </a:cubicBezTo>
                    <a:cubicBezTo>
                      <a:pt x="1429" y="1085"/>
                      <a:pt x="1429" y="1085"/>
                      <a:pt x="1429" y="1085"/>
                    </a:cubicBezTo>
                    <a:cubicBezTo>
                      <a:pt x="1429" y="743"/>
                      <a:pt x="1429" y="743"/>
                      <a:pt x="1429" y="743"/>
                    </a:cubicBezTo>
                    <a:lnTo>
                      <a:pt x="1559" y="669"/>
                    </a:lnTo>
                    <a:close/>
                    <a:moveTo>
                      <a:pt x="1232" y="1197"/>
                    </a:moveTo>
                    <a:cubicBezTo>
                      <a:pt x="1232" y="1348"/>
                      <a:pt x="1232" y="1348"/>
                      <a:pt x="1232" y="1348"/>
                    </a:cubicBezTo>
                    <a:cubicBezTo>
                      <a:pt x="1232" y="1350"/>
                      <a:pt x="1232" y="1353"/>
                      <a:pt x="1232" y="1355"/>
                    </a:cubicBezTo>
                    <a:cubicBezTo>
                      <a:pt x="945" y="1519"/>
                      <a:pt x="945" y="1519"/>
                      <a:pt x="945" y="1519"/>
                    </a:cubicBezTo>
                    <a:cubicBezTo>
                      <a:pt x="944" y="1518"/>
                      <a:pt x="943" y="1517"/>
                      <a:pt x="942" y="1517"/>
                    </a:cubicBezTo>
                    <a:cubicBezTo>
                      <a:pt x="814" y="1446"/>
                      <a:pt x="814" y="1446"/>
                      <a:pt x="814" y="1446"/>
                    </a:cubicBezTo>
                    <a:cubicBezTo>
                      <a:pt x="814" y="1269"/>
                      <a:pt x="814" y="1269"/>
                      <a:pt x="814" y="1269"/>
                    </a:cubicBezTo>
                    <a:cubicBezTo>
                      <a:pt x="815" y="1269"/>
                      <a:pt x="815" y="1269"/>
                      <a:pt x="815" y="1269"/>
                    </a:cubicBezTo>
                    <a:cubicBezTo>
                      <a:pt x="1086" y="1107"/>
                      <a:pt x="1086" y="1107"/>
                      <a:pt x="1086" y="1107"/>
                    </a:cubicBezTo>
                    <a:cubicBezTo>
                      <a:pt x="1099" y="1099"/>
                      <a:pt x="1107" y="1085"/>
                      <a:pt x="1107" y="1069"/>
                    </a:cubicBezTo>
                    <a:cubicBezTo>
                      <a:pt x="1107" y="756"/>
                      <a:pt x="1107" y="756"/>
                      <a:pt x="1107" y="756"/>
                    </a:cubicBezTo>
                    <a:cubicBezTo>
                      <a:pt x="1107" y="741"/>
                      <a:pt x="1099" y="726"/>
                      <a:pt x="1086" y="718"/>
                    </a:cubicBezTo>
                    <a:cubicBezTo>
                      <a:pt x="815" y="556"/>
                      <a:pt x="815" y="556"/>
                      <a:pt x="815" y="556"/>
                    </a:cubicBezTo>
                    <a:cubicBezTo>
                      <a:pt x="815" y="556"/>
                      <a:pt x="815" y="556"/>
                      <a:pt x="814" y="556"/>
                    </a:cubicBezTo>
                    <a:cubicBezTo>
                      <a:pt x="814" y="379"/>
                      <a:pt x="814" y="379"/>
                      <a:pt x="814" y="379"/>
                    </a:cubicBezTo>
                    <a:cubicBezTo>
                      <a:pt x="942" y="308"/>
                      <a:pt x="942" y="308"/>
                      <a:pt x="942" y="308"/>
                    </a:cubicBezTo>
                    <a:cubicBezTo>
                      <a:pt x="943" y="308"/>
                      <a:pt x="944" y="307"/>
                      <a:pt x="945" y="306"/>
                    </a:cubicBezTo>
                    <a:cubicBezTo>
                      <a:pt x="1232" y="470"/>
                      <a:pt x="1232" y="470"/>
                      <a:pt x="1232" y="470"/>
                    </a:cubicBezTo>
                    <a:cubicBezTo>
                      <a:pt x="1232" y="472"/>
                      <a:pt x="1232" y="475"/>
                      <a:pt x="1232" y="477"/>
                    </a:cubicBezTo>
                    <a:cubicBezTo>
                      <a:pt x="1232" y="631"/>
                      <a:pt x="1232" y="631"/>
                      <a:pt x="1232" y="631"/>
                    </a:cubicBezTo>
                    <a:cubicBezTo>
                      <a:pt x="1232" y="647"/>
                      <a:pt x="1240" y="661"/>
                      <a:pt x="1254" y="669"/>
                    </a:cubicBezTo>
                    <a:cubicBezTo>
                      <a:pt x="1385" y="743"/>
                      <a:pt x="1385" y="743"/>
                      <a:pt x="1385" y="743"/>
                    </a:cubicBezTo>
                    <a:cubicBezTo>
                      <a:pt x="1385" y="1085"/>
                      <a:pt x="1385" y="1085"/>
                      <a:pt x="1385" y="1085"/>
                    </a:cubicBezTo>
                    <a:cubicBezTo>
                      <a:pt x="1254" y="1158"/>
                      <a:pt x="1254" y="1158"/>
                      <a:pt x="1254" y="1158"/>
                    </a:cubicBezTo>
                    <a:cubicBezTo>
                      <a:pt x="1240" y="1166"/>
                      <a:pt x="1232" y="1181"/>
                      <a:pt x="1232" y="1197"/>
                    </a:cubicBezTo>
                    <a:close/>
                    <a:moveTo>
                      <a:pt x="638" y="1516"/>
                    </a:moveTo>
                    <a:cubicBezTo>
                      <a:pt x="637" y="1516"/>
                      <a:pt x="636" y="1517"/>
                      <a:pt x="635" y="1518"/>
                    </a:cubicBezTo>
                    <a:cubicBezTo>
                      <a:pt x="349" y="1355"/>
                      <a:pt x="349" y="1355"/>
                      <a:pt x="349" y="1355"/>
                    </a:cubicBezTo>
                    <a:cubicBezTo>
                      <a:pt x="350" y="1353"/>
                      <a:pt x="350" y="1350"/>
                      <a:pt x="350" y="1348"/>
                    </a:cubicBezTo>
                    <a:cubicBezTo>
                      <a:pt x="350" y="1197"/>
                      <a:pt x="350" y="1197"/>
                      <a:pt x="350" y="1197"/>
                    </a:cubicBezTo>
                    <a:cubicBezTo>
                      <a:pt x="350" y="1181"/>
                      <a:pt x="341" y="1166"/>
                      <a:pt x="328" y="1158"/>
                    </a:cubicBezTo>
                    <a:cubicBezTo>
                      <a:pt x="197" y="1085"/>
                      <a:pt x="197" y="1085"/>
                      <a:pt x="197" y="1085"/>
                    </a:cubicBezTo>
                    <a:cubicBezTo>
                      <a:pt x="197" y="743"/>
                      <a:pt x="197" y="743"/>
                      <a:pt x="197" y="743"/>
                    </a:cubicBezTo>
                    <a:cubicBezTo>
                      <a:pt x="328" y="669"/>
                      <a:pt x="328" y="669"/>
                      <a:pt x="328" y="669"/>
                    </a:cubicBezTo>
                    <a:cubicBezTo>
                      <a:pt x="341" y="661"/>
                      <a:pt x="350" y="647"/>
                      <a:pt x="350" y="631"/>
                    </a:cubicBezTo>
                    <a:cubicBezTo>
                      <a:pt x="350" y="477"/>
                      <a:pt x="350" y="477"/>
                      <a:pt x="350" y="477"/>
                    </a:cubicBezTo>
                    <a:cubicBezTo>
                      <a:pt x="350" y="475"/>
                      <a:pt x="350" y="472"/>
                      <a:pt x="349" y="470"/>
                    </a:cubicBezTo>
                    <a:cubicBezTo>
                      <a:pt x="635" y="307"/>
                      <a:pt x="635" y="307"/>
                      <a:pt x="635" y="307"/>
                    </a:cubicBezTo>
                    <a:cubicBezTo>
                      <a:pt x="636" y="308"/>
                      <a:pt x="637" y="309"/>
                      <a:pt x="638" y="309"/>
                    </a:cubicBezTo>
                    <a:cubicBezTo>
                      <a:pt x="770" y="379"/>
                      <a:pt x="770" y="379"/>
                      <a:pt x="770" y="379"/>
                    </a:cubicBezTo>
                    <a:cubicBezTo>
                      <a:pt x="770" y="556"/>
                      <a:pt x="770" y="556"/>
                      <a:pt x="770" y="556"/>
                    </a:cubicBezTo>
                    <a:cubicBezTo>
                      <a:pt x="770" y="556"/>
                      <a:pt x="770" y="556"/>
                      <a:pt x="770" y="556"/>
                    </a:cubicBezTo>
                    <a:cubicBezTo>
                      <a:pt x="494" y="718"/>
                      <a:pt x="494" y="718"/>
                      <a:pt x="494" y="718"/>
                    </a:cubicBezTo>
                    <a:cubicBezTo>
                      <a:pt x="481" y="726"/>
                      <a:pt x="472" y="740"/>
                      <a:pt x="472" y="756"/>
                    </a:cubicBezTo>
                    <a:cubicBezTo>
                      <a:pt x="472" y="1069"/>
                      <a:pt x="472" y="1069"/>
                      <a:pt x="472" y="1069"/>
                    </a:cubicBezTo>
                    <a:cubicBezTo>
                      <a:pt x="472" y="1085"/>
                      <a:pt x="481" y="1099"/>
                      <a:pt x="494" y="1107"/>
                    </a:cubicBezTo>
                    <a:cubicBezTo>
                      <a:pt x="770" y="1269"/>
                      <a:pt x="770" y="1269"/>
                      <a:pt x="770" y="1269"/>
                    </a:cubicBezTo>
                    <a:cubicBezTo>
                      <a:pt x="770" y="1269"/>
                      <a:pt x="770" y="1269"/>
                      <a:pt x="770" y="1269"/>
                    </a:cubicBezTo>
                    <a:cubicBezTo>
                      <a:pt x="770" y="1446"/>
                      <a:pt x="770" y="1446"/>
                      <a:pt x="770" y="1446"/>
                    </a:cubicBezTo>
                    <a:lnTo>
                      <a:pt x="638" y="1516"/>
                    </a:lnTo>
                    <a:close/>
                    <a:moveTo>
                      <a:pt x="792" y="1231"/>
                    </a:moveTo>
                    <a:cubicBezTo>
                      <a:pt x="516" y="1069"/>
                      <a:pt x="516" y="1069"/>
                      <a:pt x="516" y="1069"/>
                    </a:cubicBezTo>
                    <a:cubicBezTo>
                      <a:pt x="516" y="756"/>
                      <a:pt x="516" y="756"/>
                      <a:pt x="516" y="756"/>
                    </a:cubicBezTo>
                    <a:cubicBezTo>
                      <a:pt x="792" y="594"/>
                      <a:pt x="792" y="594"/>
                      <a:pt x="792" y="594"/>
                    </a:cubicBezTo>
                    <a:cubicBezTo>
                      <a:pt x="1063" y="756"/>
                      <a:pt x="1063" y="756"/>
                      <a:pt x="1063" y="756"/>
                    </a:cubicBezTo>
                    <a:cubicBezTo>
                      <a:pt x="1063" y="1069"/>
                      <a:pt x="1063" y="1069"/>
                      <a:pt x="1063" y="1069"/>
                    </a:cubicBezTo>
                    <a:lnTo>
                      <a:pt x="792" y="1231"/>
                    </a:lnTo>
                    <a:close/>
                    <a:moveTo>
                      <a:pt x="1276" y="477"/>
                    </a:moveTo>
                    <a:cubicBezTo>
                      <a:pt x="1407" y="403"/>
                      <a:pt x="1407" y="403"/>
                      <a:pt x="1407" y="403"/>
                    </a:cubicBezTo>
                    <a:cubicBezTo>
                      <a:pt x="1538" y="477"/>
                      <a:pt x="1538" y="477"/>
                      <a:pt x="1538" y="477"/>
                    </a:cubicBezTo>
                    <a:cubicBezTo>
                      <a:pt x="1538" y="631"/>
                      <a:pt x="1538" y="631"/>
                      <a:pt x="1538" y="631"/>
                    </a:cubicBezTo>
                    <a:cubicBezTo>
                      <a:pt x="1407" y="705"/>
                      <a:pt x="1407" y="705"/>
                      <a:pt x="1407" y="705"/>
                    </a:cubicBezTo>
                    <a:cubicBezTo>
                      <a:pt x="1276" y="631"/>
                      <a:pt x="1276" y="631"/>
                      <a:pt x="1276" y="631"/>
                    </a:cubicBezTo>
                    <a:lnTo>
                      <a:pt x="1276" y="477"/>
                    </a:lnTo>
                    <a:close/>
                    <a:moveTo>
                      <a:pt x="659" y="118"/>
                    </a:moveTo>
                    <a:cubicBezTo>
                      <a:pt x="793" y="44"/>
                      <a:pt x="793" y="44"/>
                      <a:pt x="793" y="44"/>
                    </a:cubicBezTo>
                    <a:cubicBezTo>
                      <a:pt x="921" y="118"/>
                      <a:pt x="921" y="118"/>
                      <a:pt x="921" y="118"/>
                    </a:cubicBezTo>
                    <a:cubicBezTo>
                      <a:pt x="921" y="270"/>
                      <a:pt x="921" y="270"/>
                      <a:pt x="921" y="270"/>
                    </a:cubicBezTo>
                    <a:cubicBezTo>
                      <a:pt x="793" y="341"/>
                      <a:pt x="793" y="341"/>
                      <a:pt x="793" y="341"/>
                    </a:cubicBezTo>
                    <a:cubicBezTo>
                      <a:pt x="659" y="270"/>
                      <a:pt x="659" y="270"/>
                      <a:pt x="659" y="270"/>
                    </a:cubicBezTo>
                    <a:lnTo>
                      <a:pt x="659" y="118"/>
                    </a:lnTo>
                    <a:close/>
                    <a:moveTo>
                      <a:pt x="44" y="477"/>
                    </a:moveTo>
                    <a:cubicBezTo>
                      <a:pt x="175" y="403"/>
                      <a:pt x="175" y="403"/>
                      <a:pt x="175" y="403"/>
                    </a:cubicBezTo>
                    <a:cubicBezTo>
                      <a:pt x="306" y="477"/>
                      <a:pt x="306" y="477"/>
                      <a:pt x="306" y="477"/>
                    </a:cubicBezTo>
                    <a:cubicBezTo>
                      <a:pt x="306" y="631"/>
                      <a:pt x="306" y="631"/>
                      <a:pt x="306" y="631"/>
                    </a:cubicBezTo>
                    <a:cubicBezTo>
                      <a:pt x="175" y="705"/>
                      <a:pt x="175" y="705"/>
                      <a:pt x="175" y="705"/>
                    </a:cubicBezTo>
                    <a:cubicBezTo>
                      <a:pt x="44" y="631"/>
                      <a:pt x="44" y="631"/>
                      <a:pt x="44" y="631"/>
                    </a:cubicBezTo>
                    <a:lnTo>
                      <a:pt x="44" y="477"/>
                    </a:lnTo>
                    <a:close/>
                    <a:moveTo>
                      <a:pt x="306" y="1348"/>
                    </a:moveTo>
                    <a:cubicBezTo>
                      <a:pt x="175" y="1425"/>
                      <a:pt x="175" y="1425"/>
                      <a:pt x="175" y="1425"/>
                    </a:cubicBezTo>
                    <a:cubicBezTo>
                      <a:pt x="44" y="1348"/>
                      <a:pt x="44" y="1348"/>
                      <a:pt x="44" y="1348"/>
                    </a:cubicBezTo>
                    <a:cubicBezTo>
                      <a:pt x="44" y="1197"/>
                      <a:pt x="44" y="1197"/>
                      <a:pt x="44" y="1197"/>
                    </a:cubicBezTo>
                    <a:cubicBezTo>
                      <a:pt x="175" y="1123"/>
                      <a:pt x="175" y="1123"/>
                      <a:pt x="175" y="1123"/>
                    </a:cubicBezTo>
                    <a:cubicBezTo>
                      <a:pt x="306" y="1197"/>
                      <a:pt x="306" y="1197"/>
                      <a:pt x="306" y="1197"/>
                    </a:cubicBezTo>
                    <a:lnTo>
                      <a:pt x="306" y="1348"/>
                    </a:lnTo>
                    <a:close/>
                    <a:moveTo>
                      <a:pt x="921" y="1707"/>
                    </a:moveTo>
                    <a:cubicBezTo>
                      <a:pt x="793" y="1781"/>
                      <a:pt x="793" y="1781"/>
                      <a:pt x="793" y="1781"/>
                    </a:cubicBezTo>
                    <a:cubicBezTo>
                      <a:pt x="659" y="1708"/>
                      <a:pt x="659" y="1708"/>
                      <a:pt x="659" y="1708"/>
                    </a:cubicBezTo>
                    <a:cubicBezTo>
                      <a:pt x="659" y="1556"/>
                      <a:pt x="659" y="1556"/>
                      <a:pt x="659" y="1556"/>
                    </a:cubicBezTo>
                    <a:cubicBezTo>
                      <a:pt x="660" y="1554"/>
                      <a:pt x="660" y="1554"/>
                      <a:pt x="660" y="1554"/>
                    </a:cubicBezTo>
                    <a:cubicBezTo>
                      <a:pt x="793" y="1484"/>
                      <a:pt x="793" y="1484"/>
                      <a:pt x="793" y="1484"/>
                    </a:cubicBezTo>
                    <a:cubicBezTo>
                      <a:pt x="921" y="1555"/>
                      <a:pt x="921" y="1555"/>
                      <a:pt x="921" y="1555"/>
                    </a:cubicBezTo>
                    <a:lnTo>
                      <a:pt x="921" y="1707"/>
                    </a:lnTo>
                    <a:close/>
                    <a:moveTo>
                      <a:pt x="1538" y="1348"/>
                    </a:moveTo>
                    <a:cubicBezTo>
                      <a:pt x="1407" y="1425"/>
                      <a:pt x="1407" y="1425"/>
                      <a:pt x="1407" y="1425"/>
                    </a:cubicBezTo>
                    <a:cubicBezTo>
                      <a:pt x="1276" y="1348"/>
                      <a:pt x="1276" y="1348"/>
                      <a:pt x="1276" y="1348"/>
                    </a:cubicBezTo>
                    <a:cubicBezTo>
                      <a:pt x="1276" y="1197"/>
                      <a:pt x="1276" y="1197"/>
                      <a:pt x="1276" y="1197"/>
                    </a:cubicBezTo>
                    <a:cubicBezTo>
                      <a:pt x="1407" y="1123"/>
                      <a:pt x="1407" y="1123"/>
                      <a:pt x="1407" y="1123"/>
                    </a:cubicBezTo>
                    <a:cubicBezTo>
                      <a:pt x="1538" y="1197"/>
                      <a:pt x="1538" y="1197"/>
                      <a:pt x="1538" y="1197"/>
                    </a:cubicBezTo>
                    <a:lnTo>
                      <a:pt x="1538" y="1348"/>
                    </a:lnTo>
                    <a:close/>
                  </a:path>
                </a:pathLst>
              </a:custGeom>
              <a:solidFill>
                <a:srgbClr val="B94F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spTree>
    <p:extLst>
      <p:ext uri="{BB962C8B-B14F-4D97-AF65-F5344CB8AC3E}">
        <p14:creationId xmlns:p14="http://schemas.microsoft.com/office/powerpoint/2010/main" val="249481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6928224B-F348-9ED8-E871-137FF0A8F1E9}"/>
              </a:ext>
            </a:extLst>
          </p:cNvPr>
          <p:cNvGraphicFramePr>
            <a:graphicFrameLocks noChangeAspect="1"/>
          </p:cNvGraphicFramePr>
          <p:nvPr>
            <p:custDataLst>
              <p:tags r:id="rId1"/>
            </p:custDataLst>
            <p:extLst>
              <p:ext uri="{D42A27DB-BD31-4B8C-83A1-F6EECF244321}">
                <p14:modId xmlns:p14="http://schemas.microsoft.com/office/powerpoint/2010/main" val="2576051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8" name="think-cell data - do not delete" hidden="1">
                        <a:extLst>
                          <a:ext uri="{FF2B5EF4-FFF2-40B4-BE49-F238E27FC236}">
                            <a16:creationId xmlns:a16="http://schemas.microsoft.com/office/drawing/2014/main" id="{6928224B-F348-9ED8-E871-137FF0A8F1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CD30D1A7-B20D-47F9-909F-67981C8A11C7}"/>
              </a:ext>
            </a:extLst>
          </p:cNvPr>
          <p:cNvSpPr>
            <a:spLocks noGrp="1"/>
          </p:cNvSpPr>
          <p:nvPr>
            <p:ph type="title"/>
          </p:nvPr>
        </p:nvSpPr>
        <p:spPr/>
        <p:txBody>
          <a:bodyPr vert="horz"/>
          <a:lstStyle/>
          <a:p>
            <a:pPr>
              <a:buClr>
                <a:srgbClr val="FF862C"/>
              </a:buClr>
            </a:pPr>
            <a:r>
              <a:rPr lang="en-US" altLang="ja-JP" sz="2800" b="1" dirty="0"/>
              <a:t>5</a:t>
            </a:r>
            <a:r>
              <a:rPr lang="ja-JP" altLang="en-US" sz="2800" b="1" dirty="0"/>
              <a:t>領域に対応する能力の具体例 </a:t>
            </a:r>
            <a:r>
              <a:rPr lang="en-US" altLang="ja-JP" sz="2800" b="1" dirty="0"/>
              <a:t>(1/5)</a:t>
            </a:r>
            <a:endParaRPr kumimoji="1" lang="en-US" sz="2800" b="1" dirty="0"/>
          </a:p>
        </p:txBody>
      </p:sp>
      <p:sp>
        <p:nvSpPr>
          <p:cNvPr id="4" name="Rectangle 3">
            <a:extLst>
              <a:ext uri="{FF2B5EF4-FFF2-40B4-BE49-F238E27FC236}">
                <a16:creationId xmlns:a16="http://schemas.microsoft.com/office/drawing/2014/main" id="{EE5285D3-3CAC-1AC5-DAE6-02E95C6FFD7E}"/>
              </a:ext>
            </a:extLst>
          </p:cNvPr>
          <p:cNvSpPr/>
          <p:nvPr/>
        </p:nvSpPr>
        <p:spPr>
          <a:xfrm>
            <a:off x="566487" y="2724894"/>
            <a:ext cx="4411914" cy="3679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正方形/長方形 102">
            <a:extLst>
              <a:ext uri="{FF2B5EF4-FFF2-40B4-BE49-F238E27FC236}">
                <a16:creationId xmlns:a16="http://schemas.microsoft.com/office/drawing/2014/main" id="{2DA5B42C-BFB6-0A5A-8F00-5A14A7939227}"/>
              </a:ext>
            </a:extLst>
          </p:cNvPr>
          <p:cNvSpPr/>
          <p:nvPr/>
        </p:nvSpPr>
        <p:spPr>
          <a:xfrm>
            <a:off x="566487" y="2724894"/>
            <a:ext cx="4411914" cy="3679925"/>
          </a:xfrm>
          <a:prstGeom prst="rect">
            <a:avLst/>
          </a:prstGeom>
          <a:solidFill>
            <a:srgbClr val="9DBB53">
              <a:alpha val="38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4775" lvl="1" defTabSz="914385">
              <a:lnSpc>
                <a:spcPct val="120000"/>
              </a:lnSpc>
              <a:spcBef>
                <a:spcPts val="600"/>
              </a:spcBef>
              <a:buClr>
                <a:srgbClr val="FF862C"/>
              </a:buClr>
              <a:defRPr/>
            </a:pPr>
            <a:endParaRPr kumimoji="1" lang="en-US" altLang="ja-JP" sz="20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正方形/長方形 16">
            <a:extLst>
              <a:ext uri="{FF2B5EF4-FFF2-40B4-BE49-F238E27FC236}">
                <a16:creationId xmlns:a16="http://schemas.microsoft.com/office/drawing/2014/main" id="{C3D2D802-028A-A235-90BE-C41A1FFD2789}"/>
              </a:ext>
            </a:extLst>
          </p:cNvPr>
          <p:cNvSpPr/>
          <p:nvPr/>
        </p:nvSpPr>
        <p:spPr>
          <a:xfrm>
            <a:off x="566487" y="2724894"/>
            <a:ext cx="4411914" cy="3679925"/>
          </a:xfrm>
          <a:prstGeom prst="rect">
            <a:avLst/>
          </a:prstGeom>
          <a:noFill/>
          <a:ln>
            <a:noFill/>
          </a:ln>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72000" rIns="45720" bIns="3600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インターネット検索の仕組みを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知って、必要な情報を探すための</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方法を理解する</a:t>
            </a:r>
          </a:p>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インターネットでは自分が好きな</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情報や同じ意見に触れやすいことを理解し、本当に信頼できる情報かを確認する</a:t>
            </a:r>
          </a:p>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見つけたデータや情報を保存し、</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整理して管理する</a:t>
            </a:r>
          </a:p>
        </p:txBody>
      </p:sp>
      <p:sp>
        <p:nvSpPr>
          <p:cNvPr id="23" name="正方形/長方形 234">
            <a:extLst>
              <a:ext uri="{FF2B5EF4-FFF2-40B4-BE49-F238E27FC236}">
                <a16:creationId xmlns:a16="http://schemas.microsoft.com/office/drawing/2014/main" id="{0B06DEA9-2000-D514-FA7E-CBEFCDC13F71}"/>
              </a:ext>
            </a:extLst>
          </p:cNvPr>
          <p:cNvSpPr/>
          <p:nvPr/>
        </p:nvSpPr>
        <p:spPr bwMode="gray">
          <a:xfrm>
            <a:off x="566487" y="1642956"/>
            <a:ext cx="4411914" cy="9544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08000" tIns="108000" rIns="108000" bIns="108000" rtlCol="0" anchor="t" anchorCtr="0">
            <a:noAutofit/>
          </a:bodyPr>
          <a:lstStyle/>
          <a:p>
            <a:pPr marL="1003300"/>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データや情報を検索・管理</a:t>
            </a:r>
            <a:br>
              <a:rPr kumimoji="1" lang="en-US" altLang="ja-JP"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する力</a:t>
            </a:r>
          </a:p>
        </p:txBody>
      </p:sp>
      <p:grpSp>
        <p:nvGrpSpPr>
          <p:cNvPr id="10" name="Group 23">
            <a:extLst>
              <a:ext uri="{FF2B5EF4-FFF2-40B4-BE49-F238E27FC236}">
                <a16:creationId xmlns:a16="http://schemas.microsoft.com/office/drawing/2014/main" id="{DA8AA337-FA1E-0A97-AFF6-A9D0B8B56E74}"/>
              </a:ext>
            </a:extLst>
          </p:cNvPr>
          <p:cNvGrpSpPr/>
          <p:nvPr/>
        </p:nvGrpSpPr>
        <p:grpSpPr bwMode="gray">
          <a:xfrm>
            <a:off x="789528" y="1730187"/>
            <a:ext cx="732377" cy="732377"/>
            <a:chOff x="5443538" y="2770188"/>
            <a:chExt cx="1303338" cy="1303338"/>
          </a:xfrm>
          <a:solidFill>
            <a:srgbClr val="9DBB53"/>
          </a:solidFill>
        </p:grpSpPr>
        <p:sp>
          <p:nvSpPr>
            <p:cNvPr id="11" name="Freeform 26">
              <a:extLst>
                <a:ext uri="{FF2B5EF4-FFF2-40B4-BE49-F238E27FC236}">
                  <a16:creationId xmlns:a16="http://schemas.microsoft.com/office/drawing/2014/main" id="{506833D0-D284-2FBA-BAFC-F90C722687CC}"/>
                </a:ext>
              </a:extLst>
            </p:cNvPr>
            <p:cNvSpPr>
              <a:spLocks/>
            </p:cNvSpPr>
            <p:nvPr/>
          </p:nvSpPr>
          <p:spPr bwMode="gray">
            <a:xfrm>
              <a:off x="5707063" y="3082925"/>
              <a:ext cx="776288" cy="674688"/>
            </a:xfrm>
            <a:custGeom>
              <a:avLst/>
              <a:gdLst>
                <a:gd name="connsiteX0" fmla="*/ 28593 w 776288"/>
                <a:gd name="connsiteY0" fmla="*/ 381000 h 674688"/>
                <a:gd name="connsiteX1" fmla="*/ 448189 w 776288"/>
                <a:gd name="connsiteY1" fmla="*/ 381000 h 674688"/>
                <a:gd name="connsiteX2" fmla="*/ 489648 w 776288"/>
                <a:gd name="connsiteY2" fmla="*/ 405949 h 674688"/>
                <a:gd name="connsiteX3" fmla="*/ 518955 w 776288"/>
                <a:gd name="connsiteY3" fmla="*/ 522854 h 674688"/>
                <a:gd name="connsiteX4" fmla="*/ 528963 w 776288"/>
                <a:gd name="connsiteY4" fmla="*/ 542814 h 674688"/>
                <a:gd name="connsiteX5" fmla="*/ 533966 w 776288"/>
                <a:gd name="connsiteY5" fmla="*/ 543527 h 674688"/>
                <a:gd name="connsiteX6" fmla="*/ 548977 w 776288"/>
                <a:gd name="connsiteY6" fmla="*/ 532834 h 674688"/>
                <a:gd name="connsiteX7" fmla="*/ 511092 w 776288"/>
                <a:gd name="connsiteY7" fmla="*/ 383139 h 674688"/>
                <a:gd name="connsiteX8" fmla="*/ 508948 w 776288"/>
                <a:gd name="connsiteY8" fmla="*/ 381000 h 674688"/>
                <a:gd name="connsiteX9" fmla="*/ 743407 w 776288"/>
                <a:gd name="connsiteY9" fmla="*/ 381000 h 674688"/>
                <a:gd name="connsiteX10" fmla="*/ 776288 w 776288"/>
                <a:gd name="connsiteY10" fmla="*/ 414503 h 674688"/>
                <a:gd name="connsiteX11" fmla="*/ 732685 w 776288"/>
                <a:gd name="connsiteY11" fmla="*/ 503608 h 674688"/>
                <a:gd name="connsiteX12" fmla="*/ 669066 w 776288"/>
                <a:gd name="connsiteY12" fmla="*/ 547091 h 674688"/>
                <a:gd name="connsiteX13" fmla="*/ 674785 w 776288"/>
                <a:gd name="connsiteY13" fmla="*/ 499331 h 674688"/>
                <a:gd name="connsiteX14" fmla="*/ 659059 w 776288"/>
                <a:gd name="connsiteY14" fmla="*/ 483648 h 674688"/>
                <a:gd name="connsiteX15" fmla="*/ 643333 w 776288"/>
                <a:gd name="connsiteY15" fmla="*/ 499331 h 674688"/>
                <a:gd name="connsiteX16" fmla="*/ 596155 w 776288"/>
                <a:gd name="connsiteY16" fmla="*/ 622651 h 674688"/>
                <a:gd name="connsiteX17" fmla="*/ 574711 w 776288"/>
                <a:gd name="connsiteY17" fmla="*/ 641898 h 674688"/>
                <a:gd name="connsiteX18" fmla="*/ 471777 w 776288"/>
                <a:gd name="connsiteY18" fmla="*/ 674688 h 674688"/>
                <a:gd name="connsiteX19" fmla="*/ 383855 w 776288"/>
                <a:gd name="connsiteY19" fmla="*/ 651165 h 674688"/>
                <a:gd name="connsiteX20" fmla="*/ 375992 w 776288"/>
                <a:gd name="connsiteY20" fmla="*/ 646888 h 674688"/>
                <a:gd name="connsiteX21" fmla="*/ 318092 w 776288"/>
                <a:gd name="connsiteY21" fmla="*/ 573466 h 674688"/>
                <a:gd name="connsiteX22" fmla="*/ 390289 w 776288"/>
                <a:gd name="connsiteY22" fmla="*/ 521429 h 674688"/>
                <a:gd name="connsiteX23" fmla="*/ 386000 w 776288"/>
                <a:gd name="connsiteY23" fmla="*/ 500044 h 674688"/>
                <a:gd name="connsiteX24" fmla="*/ 363841 w 776288"/>
                <a:gd name="connsiteY24" fmla="*/ 504321 h 674688"/>
                <a:gd name="connsiteX25" fmla="*/ 306655 w 776288"/>
                <a:gd name="connsiteY25" fmla="*/ 543527 h 674688"/>
                <a:gd name="connsiteX26" fmla="*/ 238033 w 776288"/>
                <a:gd name="connsiteY26" fmla="*/ 531408 h 674688"/>
                <a:gd name="connsiteX27" fmla="*/ 215874 w 776288"/>
                <a:gd name="connsiteY27" fmla="*/ 535685 h 674688"/>
                <a:gd name="connsiteX28" fmla="*/ 220878 w 776288"/>
                <a:gd name="connsiteY28" fmla="*/ 557070 h 674688"/>
                <a:gd name="connsiteX29" fmla="*/ 285926 w 776288"/>
                <a:gd name="connsiteY29" fmla="*/ 577030 h 674688"/>
                <a:gd name="connsiteX30" fmla="*/ 335963 w 776288"/>
                <a:gd name="connsiteY30" fmla="*/ 654016 h 674688"/>
                <a:gd name="connsiteX31" fmla="*/ 265911 w 776288"/>
                <a:gd name="connsiteY31" fmla="*/ 670411 h 674688"/>
                <a:gd name="connsiteX32" fmla="*/ 168696 w 776288"/>
                <a:gd name="connsiteY32" fmla="*/ 636195 h 674688"/>
                <a:gd name="connsiteX33" fmla="*/ 125093 w 776288"/>
                <a:gd name="connsiteY33" fmla="*/ 572753 h 674688"/>
                <a:gd name="connsiteX34" fmla="*/ 122233 w 776288"/>
                <a:gd name="connsiteY34" fmla="*/ 562773 h 674688"/>
                <a:gd name="connsiteX35" fmla="*/ 117945 w 776288"/>
                <a:gd name="connsiteY35" fmla="*/ 529983 h 674688"/>
                <a:gd name="connsiteX36" fmla="*/ 137245 w 776288"/>
                <a:gd name="connsiteY36" fmla="*/ 457986 h 674688"/>
                <a:gd name="connsiteX37" fmla="*/ 130811 w 776288"/>
                <a:gd name="connsiteY37" fmla="*/ 436601 h 674688"/>
                <a:gd name="connsiteX38" fmla="*/ 109367 w 776288"/>
                <a:gd name="connsiteY38" fmla="*/ 442304 h 674688"/>
                <a:gd name="connsiteX39" fmla="*/ 86493 w 776288"/>
                <a:gd name="connsiteY39" fmla="*/ 529983 h 674688"/>
                <a:gd name="connsiteX40" fmla="*/ 87208 w 776288"/>
                <a:gd name="connsiteY40" fmla="*/ 542101 h 674688"/>
                <a:gd name="connsiteX41" fmla="*/ 0 w 776288"/>
                <a:gd name="connsiteY41" fmla="*/ 447294 h 674688"/>
                <a:gd name="connsiteX42" fmla="*/ 28593 w 776288"/>
                <a:gd name="connsiteY42" fmla="*/ 381000 h 674688"/>
                <a:gd name="connsiteX43" fmla="*/ 471777 w 776288"/>
                <a:gd name="connsiteY43" fmla="*/ 0 h 674688"/>
                <a:gd name="connsiteX44" fmla="*/ 572566 w 776288"/>
                <a:gd name="connsiteY44" fmla="*/ 31365 h 674688"/>
                <a:gd name="connsiteX45" fmla="*/ 643333 w 776288"/>
                <a:gd name="connsiteY45" fmla="*/ 174645 h 674688"/>
                <a:gd name="connsiteX46" fmla="*/ 659059 w 776288"/>
                <a:gd name="connsiteY46" fmla="*/ 190327 h 674688"/>
                <a:gd name="connsiteX47" fmla="*/ 674785 w 776288"/>
                <a:gd name="connsiteY47" fmla="*/ 174645 h 674688"/>
                <a:gd name="connsiteX48" fmla="*/ 669066 w 776288"/>
                <a:gd name="connsiteY48" fmla="*/ 126885 h 674688"/>
                <a:gd name="connsiteX49" fmla="*/ 776288 w 776288"/>
                <a:gd name="connsiteY49" fmla="*/ 258046 h 674688"/>
                <a:gd name="connsiteX50" fmla="*/ 741262 w 776288"/>
                <a:gd name="connsiteY50" fmla="*/ 293688 h 674688"/>
                <a:gd name="connsiteX51" fmla="*/ 306655 w 776288"/>
                <a:gd name="connsiteY51" fmla="*/ 293688 h 674688"/>
                <a:gd name="connsiteX52" fmla="*/ 268770 w 776288"/>
                <a:gd name="connsiteY52" fmla="*/ 269452 h 674688"/>
                <a:gd name="connsiteX53" fmla="*/ 239463 w 776288"/>
                <a:gd name="connsiteY53" fmla="*/ 152547 h 674688"/>
                <a:gd name="connsiteX54" fmla="*/ 229456 w 776288"/>
                <a:gd name="connsiteY54" fmla="*/ 132587 h 674688"/>
                <a:gd name="connsiteX55" fmla="*/ 209441 w 776288"/>
                <a:gd name="connsiteY55" fmla="*/ 142567 h 674688"/>
                <a:gd name="connsiteX56" fmla="*/ 246611 w 776288"/>
                <a:gd name="connsiteY56" fmla="*/ 292262 h 674688"/>
                <a:gd name="connsiteX57" fmla="*/ 248041 w 776288"/>
                <a:gd name="connsiteY57" fmla="*/ 293688 h 674688"/>
                <a:gd name="connsiteX58" fmla="*/ 28593 w 776288"/>
                <a:gd name="connsiteY58" fmla="*/ 293688 h 674688"/>
                <a:gd name="connsiteX59" fmla="*/ 0 w 776288"/>
                <a:gd name="connsiteY59" fmla="*/ 227394 h 674688"/>
                <a:gd name="connsiteX60" fmla="*/ 89352 w 776288"/>
                <a:gd name="connsiteY60" fmla="*/ 131875 h 674688"/>
                <a:gd name="connsiteX61" fmla="*/ 90067 w 776288"/>
                <a:gd name="connsiteY61" fmla="*/ 131875 h 674688"/>
                <a:gd name="connsiteX62" fmla="*/ 89352 w 776288"/>
                <a:gd name="connsiteY62" fmla="*/ 142567 h 674688"/>
                <a:gd name="connsiteX63" fmla="*/ 111511 w 776288"/>
                <a:gd name="connsiteY63" fmla="*/ 229533 h 674688"/>
                <a:gd name="connsiteX64" fmla="*/ 125808 w 776288"/>
                <a:gd name="connsiteY64" fmla="*/ 237374 h 674688"/>
                <a:gd name="connsiteX65" fmla="*/ 132956 w 776288"/>
                <a:gd name="connsiteY65" fmla="*/ 235949 h 674688"/>
                <a:gd name="connsiteX66" fmla="*/ 139389 w 776288"/>
                <a:gd name="connsiteY66" fmla="*/ 214563 h 674688"/>
                <a:gd name="connsiteX67" fmla="*/ 120804 w 776288"/>
                <a:gd name="connsiteY67" fmla="*/ 142567 h 674688"/>
                <a:gd name="connsiteX68" fmla="*/ 136530 w 776288"/>
                <a:gd name="connsiteY68" fmla="*/ 76273 h 674688"/>
                <a:gd name="connsiteX69" fmla="*/ 168696 w 776288"/>
                <a:gd name="connsiteY69" fmla="*/ 38493 h 674688"/>
                <a:gd name="connsiteX70" fmla="*/ 265911 w 776288"/>
                <a:gd name="connsiteY70" fmla="*/ 4277 h 674688"/>
                <a:gd name="connsiteX71" fmla="*/ 340967 w 776288"/>
                <a:gd name="connsiteY71" fmla="*/ 23524 h 674688"/>
                <a:gd name="connsiteX72" fmla="*/ 350259 w 776288"/>
                <a:gd name="connsiteY72" fmla="*/ 27801 h 674688"/>
                <a:gd name="connsiteX73" fmla="*/ 403870 w 776288"/>
                <a:gd name="connsiteY73" fmla="*/ 129023 h 674688"/>
                <a:gd name="connsiteX74" fmla="*/ 365985 w 776288"/>
                <a:gd name="connsiteY74" fmla="*/ 127598 h 674688"/>
                <a:gd name="connsiteX75" fmla="*/ 352404 w 776288"/>
                <a:gd name="connsiteY75" fmla="*/ 145418 h 674688"/>
                <a:gd name="connsiteX76" fmla="*/ 370274 w 776288"/>
                <a:gd name="connsiteY76" fmla="*/ 158962 h 674688"/>
                <a:gd name="connsiteX77" fmla="*/ 472492 w 776288"/>
                <a:gd name="connsiteY77" fmla="*/ 237374 h 674688"/>
                <a:gd name="connsiteX78" fmla="*/ 488218 w 776288"/>
                <a:gd name="connsiteY78" fmla="*/ 250918 h 674688"/>
                <a:gd name="connsiteX79" fmla="*/ 490363 w 776288"/>
                <a:gd name="connsiteY79" fmla="*/ 250918 h 674688"/>
                <a:gd name="connsiteX80" fmla="*/ 503944 w 776288"/>
                <a:gd name="connsiteY80" fmla="*/ 233097 h 674688"/>
                <a:gd name="connsiteX81" fmla="*/ 436037 w 776288"/>
                <a:gd name="connsiteY81" fmla="*/ 139003 h 674688"/>
                <a:gd name="connsiteX82" fmla="*/ 388144 w 776288"/>
                <a:gd name="connsiteY82" fmla="*/ 20672 h 674688"/>
                <a:gd name="connsiteX83" fmla="*/ 471777 w 776288"/>
                <a:gd name="connsiteY83" fmla="*/ 0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6288" h="674688">
                  <a:moveTo>
                    <a:pt x="28593" y="381000"/>
                  </a:moveTo>
                  <a:cubicBezTo>
                    <a:pt x="28593" y="381000"/>
                    <a:pt x="28593" y="381000"/>
                    <a:pt x="448189" y="381000"/>
                  </a:cubicBezTo>
                  <a:cubicBezTo>
                    <a:pt x="463200" y="385990"/>
                    <a:pt x="477496" y="394544"/>
                    <a:pt x="489648" y="405949"/>
                  </a:cubicBezTo>
                  <a:cubicBezTo>
                    <a:pt x="521100" y="435888"/>
                    <a:pt x="532537" y="481510"/>
                    <a:pt x="518955" y="522854"/>
                  </a:cubicBezTo>
                  <a:cubicBezTo>
                    <a:pt x="516096" y="531408"/>
                    <a:pt x="521100" y="539962"/>
                    <a:pt x="528963" y="542814"/>
                  </a:cubicBezTo>
                  <a:cubicBezTo>
                    <a:pt x="530392" y="543527"/>
                    <a:pt x="532537" y="543527"/>
                    <a:pt x="533966" y="543527"/>
                  </a:cubicBezTo>
                  <a:cubicBezTo>
                    <a:pt x="540400" y="543527"/>
                    <a:pt x="546833" y="539249"/>
                    <a:pt x="548977" y="532834"/>
                  </a:cubicBezTo>
                  <a:cubicBezTo>
                    <a:pt x="566848" y="480084"/>
                    <a:pt x="551837" y="421632"/>
                    <a:pt x="511092" y="383139"/>
                  </a:cubicBezTo>
                  <a:cubicBezTo>
                    <a:pt x="510377" y="382426"/>
                    <a:pt x="509663" y="381713"/>
                    <a:pt x="508948" y="381000"/>
                  </a:cubicBezTo>
                  <a:cubicBezTo>
                    <a:pt x="508948" y="381000"/>
                    <a:pt x="508948" y="381000"/>
                    <a:pt x="743407" y="381000"/>
                  </a:cubicBezTo>
                  <a:cubicBezTo>
                    <a:pt x="764136" y="383139"/>
                    <a:pt x="776288" y="395257"/>
                    <a:pt x="776288" y="414503"/>
                  </a:cubicBezTo>
                  <a:cubicBezTo>
                    <a:pt x="776288" y="441591"/>
                    <a:pt x="760562" y="474382"/>
                    <a:pt x="732685" y="503608"/>
                  </a:cubicBezTo>
                  <a:cubicBezTo>
                    <a:pt x="712670" y="524280"/>
                    <a:pt x="690511" y="539249"/>
                    <a:pt x="669066" y="547091"/>
                  </a:cubicBezTo>
                  <a:cubicBezTo>
                    <a:pt x="672640" y="532121"/>
                    <a:pt x="674785" y="515726"/>
                    <a:pt x="674785" y="499331"/>
                  </a:cubicBezTo>
                  <a:cubicBezTo>
                    <a:pt x="674785" y="490777"/>
                    <a:pt x="667636" y="483648"/>
                    <a:pt x="659059" y="483648"/>
                  </a:cubicBezTo>
                  <a:cubicBezTo>
                    <a:pt x="649766" y="483648"/>
                    <a:pt x="643333" y="490777"/>
                    <a:pt x="643333" y="499331"/>
                  </a:cubicBezTo>
                  <a:cubicBezTo>
                    <a:pt x="643333" y="547091"/>
                    <a:pt x="625462" y="590574"/>
                    <a:pt x="596155" y="622651"/>
                  </a:cubicBezTo>
                  <a:cubicBezTo>
                    <a:pt x="589722" y="629780"/>
                    <a:pt x="582574" y="636195"/>
                    <a:pt x="574711" y="641898"/>
                  </a:cubicBezTo>
                  <a:cubicBezTo>
                    <a:pt x="544688" y="663283"/>
                    <a:pt x="508948" y="674688"/>
                    <a:pt x="471777" y="674688"/>
                  </a:cubicBezTo>
                  <a:cubicBezTo>
                    <a:pt x="440326" y="674688"/>
                    <a:pt x="410303" y="666134"/>
                    <a:pt x="383855" y="651165"/>
                  </a:cubicBezTo>
                  <a:cubicBezTo>
                    <a:pt x="383855" y="651165"/>
                    <a:pt x="383855" y="651165"/>
                    <a:pt x="375992" y="646888"/>
                  </a:cubicBezTo>
                  <a:cubicBezTo>
                    <a:pt x="350974" y="629067"/>
                    <a:pt x="330959" y="603405"/>
                    <a:pt x="318092" y="573466"/>
                  </a:cubicBezTo>
                  <a:cubicBezTo>
                    <a:pt x="348115" y="565624"/>
                    <a:pt x="373848" y="547804"/>
                    <a:pt x="390289" y="521429"/>
                  </a:cubicBezTo>
                  <a:cubicBezTo>
                    <a:pt x="395292" y="514300"/>
                    <a:pt x="393148" y="504321"/>
                    <a:pt x="386000" y="500044"/>
                  </a:cubicBezTo>
                  <a:cubicBezTo>
                    <a:pt x="378852" y="495054"/>
                    <a:pt x="368844" y="497192"/>
                    <a:pt x="363841" y="504321"/>
                  </a:cubicBezTo>
                  <a:cubicBezTo>
                    <a:pt x="350974" y="524993"/>
                    <a:pt x="330244" y="538537"/>
                    <a:pt x="306655" y="543527"/>
                  </a:cubicBezTo>
                  <a:cubicBezTo>
                    <a:pt x="282352" y="549229"/>
                    <a:pt x="258048" y="544239"/>
                    <a:pt x="238033" y="531408"/>
                  </a:cubicBezTo>
                  <a:cubicBezTo>
                    <a:pt x="230170" y="526418"/>
                    <a:pt x="220878" y="528557"/>
                    <a:pt x="215874" y="535685"/>
                  </a:cubicBezTo>
                  <a:cubicBezTo>
                    <a:pt x="210870" y="542814"/>
                    <a:pt x="213015" y="552793"/>
                    <a:pt x="220878" y="557070"/>
                  </a:cubicBezTo>
                  <a:cubicBezTo>
                    <a:pt x="240178" y="569901"/>
                    <a:pt x="263052" y="577030"/>
                    <a:pt x="285926" y="577030"/>
                  </a:cubicBezTo>
                  <a:cubicBezTo>
                    <a:pt x="297363" y="606969"/>
                    <a:pt x="314518" y="632631"/>
                    <a:pt x="335963" y="654016"/>
                  </a:cubicBezTo>
                  <a:cubicBezTo>
                    <a:pt x="314518" y="664708"/>
                    <a:pt x="290930" y="670411"/>
                    <a:pt x="265911" y="670411"/>
                  </a:cubicBezTo>
                  <a:cubicBezTo>
                    <a:pt x="230170" y="670411"/>
                    <a:pt x="195859" y="658293"/>
                    <a:pt x="168696" y="636195"/>
                  </a:cubicBezTo>
                  <a:cubicBezTo>
                    <a:pt x="147967" y="619087"/>
                    <a:pt x="132956" y="596989"/>
                    <a:pt x="125093" y="572753"/>
                  </a:cubicBezTo>
                  <a:cubicBezTo>
                    <a:pt x="125093" y="572753"/>
                    <a:pt x="125093" y="572753"/>
                    <a:pt x="122233" y="562773"/>
                  </a:cubicBezTo>
                  <a:cubicBezTo>
                    <a:pt x="119374" y="552081"/>
                    <a:pt x="117945" y="541388"/>
                    <a:pt x="117945" y="529983"/>
                  </a:cubicBezTo>
                  <a:cubicBezTo>
                    <a:pt x="117945" y="504321"/>
                    <a:pt x="124378" y="480084"/>
                    <a:pt x="137245" y="457986"/>
                  </a:cubicBezTo>
                  <a:cubicBezTo>
                    <a:pt x="141533" y="450858"/>
                    <a:pt x="138674" y="440878"/>
                    <a:pt x="130811" y="436601"/>
                  </a:cubicBezTo>
                  <a:cubicBezTo>
                    <a:pt x="123663" y="432324"/>
                    <a:pt x="113656" y="435176"/>
                    <a:pt x="109367" y="442304"/>
                  </a:cubicBezTo>
                  <a:cubicBezTo>
                    <a:pt x="94356" y="469392"/>
                    <a:pt x="86493" y="499331"/>
                    <a:pt x="86493" y="529983"/>
                  </a:cubicBezTo>
                  <a:cubicBezTo>
                    <a:pt x="86493" y="534260"/>
                    <a:pt x="87208" y="537824"/>
                    <a:pt x="87208" y="542101"/>
                  </a:cubicBezTo>
                  <a:cubicBezTo>
                    <a:pt x="37171" y="534972"/>
                    <a:pt x="0" y="494341"/>
                    <a:pt x="0" y="447294"/>
                  </a:cubicBezTo>
                  <a:cubicBezTo>
                    <a:pt x="0" y="423057"/>
                    <a:pt x="10722" y="398821"/>
                    <a:pt x="28593" y="381000"/>
                  </a:cubicBezTo>
                  <a:close/>
                  <a:moveTo>
                    <a:pt x="471777" y="0"/>
                  </a:moveTo>
                  <a:cubicBezTo>
                    <a:pt x="508233" y="0"/>
                    <a:pt x="543259" y="10693"/>
                    <a:pt x="572566" y="31365"/>
                  </a:cubicBezTo>
                  <a:cubicBezTo>
                    <a:pt x="615455" y="64155"/>
                    <a:pt x="643333" y="116192"/>
                    <a:pt x="643333" y="174645"/>
                  </a:cubicBezTo>
                  <a:cubicBezTo>
                    <a:pt x="643333" y="183199"/>
                    <a:pt x="649766" y="190327"/>
                    <a:pt x="659059" y="190327"/>
                  </a:cubicBezTo>
                  <a:cubicBezTo>
                    <a:pt x="667636" y="190327"/>
                    <a:pt x="674785" y="183199"/>
                    <a:pt x="674785" y="174645"/>
                  </a:cubicBezTo>
                  <a:cubicBezTo>
                    <a:pt x="674785" y="158249"/>
                    <a:pt x="672640" y="142567"/>
                    <a:pt x="669066" y="126885"/>
                  </a:cubicBezTo>
                  <a:cubicBezTo>
                    <a:pt x="724107" y="146844"/>
                    <a:pt x="776288" y="208861"/>
                    <a:pt x="776288" y="258046"/>
                  </a:cubicBezTo>
                  <a:cubicBezTo>
                    <a:pt x="776288" y="276580"/>
                    <a:pt x="758418" y="290837"/>
                    <a:pt x="741262" y="293688"/>
                  </a:cubicBezTo>
                  <a:cubicBezTo>
                    <a:pt x="741262" y="293688"/>
                    <a:pt x="741262" y="293688"/>
                    <a:pt x="306655" y="293688"/>
                  </a:cubicBezTo>
                  <a:cubicBezTo>
                    <a:pt x="293074" y="288698"/>
                    <a:pt x="279493" y="280144"/>
                    <a:pt x="268770" y="269452"/>
                  </a:cubicBezTo>
                  <a:cubicBezTo>
                    <a:pt x="236604" y="240226"/>
                    <a:pt x="225167" y="193891"/>
                    <a:pt x="239463" y="152547"/>
                  </a:cubicBezTo>
                  <a:cubicBezTo>
                    <a:pt x="241607" y="144706"/>
                    <a:pt x="237318" y="135439"/>
                    <a:pt x="229456" y="132587"/>
                  </a:cubicBezTo>
                  <a:cubicBezTo>
                    <a:pt x="220878" y="130449"/>
                    <a:pt x="212300" y="134726"/>
                    <a:pt x="209441" y="142567"/>
                  </a:cubicBezTo>
                  <a:cubicBezTo>
                    <a:pt x="191570" y="195317"/>
                    <a:pt x="206581" y="254482"/>
                    <a:pt x="246611" y="292262"/>
                  </a:cubicBezTo>
                  <a:cubicBezTo>
                    <a:pt x="247326" y="292975"/>
                    <a:pt x="248041" y="292975"/>
                    <a:pt x="248041" y="293688"/>
                  </a:cubicBezTo>
                  <a:lnTo>
                    <a:pt x="28593" y="293688"/>
                  </a:lnTo>
                  <a:cubicBezTo>
                    <a:pt x="10722" y="275867"/>
                    <a:pt x="0" y="251631"/>
                    <a:pt x="0" y="227394"/>
                  </a:cubicBezTo>
                  <a:cubicBezTo>
                    <a:pt x="0" y="179635"/>
                    <a:pt x="38600" y="138290"/>
                    <a:pt x="89352" y="131875"/>
                  </a:cubicBezTo>
                  <a:cubicBezTo>
                    <a:pt x="89352" y="131875"/>
                    <a:pt x="89352" y="131875"/>
                    <a:pt x="90067" y="131875"/>
                  </a:cubicBezTo>
                  <a:cubicBezTo>
                    <a:pt x="89352" y="135439"/>
                    <a:pt x="89352" y="139003"/>
                    <a:pt x="89352" y="142567"/>
                  </a:cubicBezTo>
                  <a:cubicBezTo>
                    <a:pt x="89352" y="173219"/>
                    <a:pt x="97215" y="203158"/>
                    <a:pt x="111511" y="229533"/>
                  </a:cubicBezTo>
                  <a:cubicBezTo>
                    <a:pt x="114370" y="234523"/>
                    <a:pt x="120089" y="237374"/>
                    <a:pt x="125808" y="237374"/>
                  </a:cubicBezTo>
                  <a:cubicBezTo>
                    <a:pt x="127952" y="237374"/>
                    <a:pt x="130811" y="236661"/>
                    <a:pt x="132956" y="235949"/>
                  </a:cubicBezTo>
                  <a:cubicBezTo>
                    <a:pt x="140819" y="231671"/>
                    <a:pt x="143678" y="221692"/>
                    <a:pt x="139389" y="214563"/>
                  </a:cubicBezTo>
                  <a:cubicBezTo>
                    <a:pt x="127237" y="192466"/>
                    <a:pt x="120804" y="167516"/>
                    <a:pt x="120804" y="142567"/>
                  </a:cubicBezTo>
                  <a:cubicBezTo>
                    <a:pt x="120804" y="118331"/>
                    <a:pt x="126522" y="96233"/>
                    <a:pt x="136530" y="76273"/>
                  </a:cubicBezTo>
                  <a:cubicBezTo>
                    <a:pt x="145107" y="62017"/>
                    <a:pt x="155830" y="49186"/>
                    <a:pt x="168696" y="38493"/>
                  </a:cubicBezTo>
                  <a:cubicBezTo>
                    <a:pt x="195859" y="16395"/>
                    <a:pt x="230170" y="4277"/>
                    <a:pt x="265911" y="4277"/>
                  </a:cubicBezTo>
                  <a:cubicBezTo>
                    <a:pt x="293074" y="4277"/>
                    <a:pt x="318092" y="10693"/>
                    <a:pt x="340967" y="23524"/>
                  </a:cubicBezTo>
                  <a:cubicBezTo>
                    <a:pt x="340967" y="23524"/>
                    <a:pt x="340967" y="23524"/>
                    <a:pt x="350259" y="27801"/>
                  </a:cubicBezTo>
                  <a:cubicBezTo>
                    <a:pt x="379566" y="52037"/>
                    <a:pt x="400296" y="87679"/>
                    <a:pt x="403870" y="129023"/>
                  </a:cubicBezTo>
                  <a:cubicBezTo>
                    <a:pt x="391718" y="126172"/>
                    <a:pt x="378852" y="126172"/>
                    <a:pt x="365985" y="127598"/>
                  </a:cubicBezTo>
                  <a:cubicBezTo>
                    <a:pt x="357407" y="129023"/>
                    <a:pt x="351689" y="136864"/>
                    <a:pt x="352404" y="145418"/>
                  </a:cubicBezTo>
                  <a:cubicBezTo>
                    <a:pt x="353833" y="153972"/>
                    <a:pt x="361696" y="159675"/>
                    <a:pt x="370274" y="158962"/>
                  </a:cubicBezTo>
                  <a:cubicBezTo>
                    <a:pt x="420311" y="152547"/>
                    <a:pt x="466059" y="187476"/>
                    <a:pt x="472492" y="237374"/>
                  </a:cubicBezTo>
                  <a:cubicBezTo>
                    <a:pt x="473922" y="245215"/>
                    <a:pt x="480355" y="250918"/>
                    <a:pt x="488218" y="250918"/>
                  </a:cubicBezTo>
                  <a:cubicBezTo>
                    <a:pt x="488933" y="250918"/>
                    <a:pt x="489648" y="250918"/>
                    <a:pt x="490363" y="250918"/>
                  </a:cubicBezTo>
                  <a:cubicBezTo>
                    <a:pt x="498940" y="249492"/>
                    <a:pt x="504659" y="241651"/>
                    <a:pt x="503944" y="233097"/>
                  </a:cubicBezTo>
                  <a:cubicBezTo>
                    <a:pt x="498226" y="191040"/>
                    <a:pt x="471777" y="156824"/>
                    <a:pt x="436037" y="139003"/>
                  </a:cubicBezTo>
                  <a:cubicBezTo>
                    <a:pt x="435322" y="93382"/>
                    <a:pt x="416737" y="52037"/>
                    <a:pt x="388144" y="20672"/>
                  </a:cubicBezTo>
                  <a:cubicBezTo>
                    <a:pt x="413163" y="7128"/>
                    <a:pt x="442470" y="0"/>
                    <a:pt x="471777"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 name="Freeform 25">
              <a:extLst>
                <a:ext uri="{FF2B5EF4-FFF2-40B4-BE49-F238E27FC236}">
                  <a16:creationId xmlns:a16="http://schemas.microsoft.com/office/drawing/2014/main" id="{058667D5-FB6C-575D-0FAF-6AC152B589EA}"/>
                </a:ext>
              </a:extLst>
            </p:cNvPr>
            <p:cNvSpPr>
              <a:spLocks/>
            </p:cNvSpPr>
            <p:nvPr/>
          </p:nvSpPr>
          <p:spPr bwMode="gray">
            <a:xfrm>
              <a:off x="5443538" y="2770188"/>
              <a:ext cx="1303338" cy="1303338"/>
            </a:xfrm>
            <a:custGeom>
              <a:avLst/>
              <a:gdLst>
                <a:gd name="connsiteX0" fmla="*/ 650451 w 1303338"/>
                <a:gd name="connsiteY0" fmla="*/ 1149350 h 1303338"/>
                <a:gd name="connsiteX1" fmla="*/ 666750 w 1303338"/>
                <a:gd name="connsiteY1" fmla="*/ 1165107 h 1303338"/>
                <a:gd name="connsiteX2" fmla="*/ 666009 w 1303338"/>
                <a:gd name="connsiteY2" fmla="*/ 1287581 h 1303338"/>
                <a:gd name="connsiteX3" fmla="*/ 649710 w 1303338"/>
                <a:gd name="connsiteY3" fmla="*/ 1303338 h 1303338"/>
                <a:gd name="connsiteX4" fmla="*/ 633412 w 1303338"/>
                <a:gd name="connsiteY4" fmla="*/ 1287581 h 1303338"/>
                <a:gd name="connsiteX5" fmla="*/ 634153 w 1303338"/>
                <a:gd name="connsiteY5" fmla="*/ 1165107 h 1303338"/>
                <a:gd name="connsiteX6" fmla="*/ 650451 w 1303338"/>
                <a:gd name="connsiteY6" fmla="*/ 1149350 h 1303338"/>
                <a:gd name="connsiteX7" fmla="*/ 911429 w 1303338"/>
                <a:gd name="connsiteY7" fmla="*/ 1082351 h 1303338"/>
                <a:gd name="connsiteX8" fmla="*/ 921042 w 1303338"/>
                <a:gd name="connsiteY8" fmla="*/ 1089479 h 1303338"/>
                <a:gd name="connsiteX9" fmla="*/ 981565 w 1303338"/>
                <a:gd name="connsiteY9" fmla="*/ 1195679 h 1303338"/>
                <a:gd name="connsiteX10" fmla="*/ 975869 w 1303338"/>
                <a:gd name="connsiteY10" fmla="*/ 1217062 h 1303338"/>
                <a:gd name="connsiteX11" fmla="*/ 968037 w 1303338"/>
                <a:gd name="connsiteY11" fmla="*/ 1219200 h 1303338"/>
                <a:gd name="connsiteX12" fmla="*/ 954508 w 1303338"/>
                <a:gd name="connsiteY12" fmla="*/ 1211360 h 1303338"/>
                <a:gd name="connsiteX13" fmla="*/ 893272 w 1303338"/>
                <a:gd name="connsiteY13" fmla="*/ 1105159 h 1303338"/>
                <a:gd name="connsiteX14" fmla="*/ 899680 w 1303338"/>
                <a:gd name="connsiteY14" fmla="*/ 1083777 h 1303338"/>
                <a:gd name="connsiteX15" fmla="*/ 911429 w 1303338"/>
                <a:gd name="connsiteY15" fmla="*/ 1082351 h 1303338"/>
                <a:gd name="connsiteX16" fmla="*/ 389179 w 1303338"/>
                <a:gd name="connsiteY16" fmla="*/ 1080778 h 1303338"/>
                <a:gd name="connsiteX17" fmla="*/ 401194 w 1303338"/>
                <a:gd name="connsiteY17" fmla="*/ 1082211 h 1303338"/>
                <a:gd name="connsiteX18" fmla="*/ 406890 w 1303338"/>
                <a:gd name="connsiteY18" fmla="*/ 1103703 h 1303338"/>
                <a:gd name="connsiteX19" fmla="*/ 345655 w 1303338"/>
                <a:gd name="connsiteY19" fmla="*/ 1209732 h 1303338"/>
                <a:gd name="connsiteX20" fmla="*/ 332126 w 1303338"/>
                <a:gd name="connsiteY20" fmla="*/ 1217612 h 1303338"/>
                <a:gd name="connsiteX21" fmla="*/ 324293 w 1303338"/>
                <a:gd name="connsiteY21" fmla="*/ 1215463 h 1303338"/>
                <a:gd name="connsiteX22" fmla="*/ 318597 w 1303338"/>
                <a:gd name="connsiteY22" fmla="*/ 1193971 h 1303338"/>
                <a:gd name="connsiteX23" fmla="*/ 379833 w 1303338"/>
                <a:gd name="connsiteY23" fmla="*/ 1087942 h 1303338"/>
                <a:gd name="connsiteX24" fmla="*/ 389179 w 1303338"/>
                <a:gd name="connsiteY24" fmla="*/ 1080778 h 1303338"/>
                <a:gd name="connsiteX25" fmla="*/ 1091713 w 1303338"/>
                <a:gd name="connsiteY25" fmla="*/ 894992 h 1303338"/>
                <a:gd name="connsiteX26" fmla="*/ 1103890 w 1303338"/>
                <a:gd name="connsiteY26" fmla="*/ 896401 h 1303338"/>
                <a:gd name="connsiteX27" fmla="*/ 1210685 w 1303338"/>
                <a:gd name="connsiteY27" fmla="*/ 956965 h 1303338"/>
                <a:gd name="connsiteX28" fmla="*/ 1216458 w 1303338"/>
                <a:gd name="connsiteY28" fmla="*/ 978092 h 1303338"/>
                <a:gd name="connsiteX29" fmla="*/ 1202747 w 1303338"/>
                <a:gd name="connsiteY29" fmla="*/ 985838 h 1303338"/>
                <a:gd name="connsiteX30" fmla="*/ 1194810 w 1303338"/>
                <a:gd name="connsiteY30" fmla="*/ 983725 h 1303338"/>
                <a:gd name="connsiteX31" fmla="*/ 1088015 w 1303338"/>
                <a:gd name="connsiteY31" fmla="*/ 923161 h 1303338"/>
                <a:gd name="connsiteX32" fmla="*/ 1082242 w 1303338"/>
                <a:gd name="connsiteY32" fmla="*/ 902034 h 1303338"/>
                <a:gd name="connsiteX33" fmla="*/ 1091713 w 1303338"/>
                <a:gd name="connsiteY33" fmla="*/ 894992 h 1303338"/>
                <a:gd name="connsiteX34" fmla="*/ 210191 w 1303338"/>
                <a:gd name="connsiteY34" fmla="*/ 892044 h 1303338"/>
                <a:gd name="connsiteX35" fmla="*/ 219556 w 1303338"/>
                <a:gd name="connsiteY35" fmla="*/ 899743 h 1303338"/>
                <a:gd name="connsiteX36" fmla="*/ 213848 w 1303338"/>
                <a:gd name="connsiteY36" fmla="*/ 921228 h 1303338"/>
                <a:gd name="connsiteX37" fmla="*/ 108238 w 1303338"/>
                <a:gd name="connsiteY37" fmla="*/ 982102 h 1303338"/>
                <a:gd name="connsiteX38" fmla="*/ 100389 w 1303338"/>
                <a:gd name="connsiteY38" fmla="*/ 984250 h 1303338"/>
                <a:gd name="connsiteX39" fmla="*/ 86831 w 1303338"/>
                <a:gd name="connsiteY39" fmla="*/ 975656 h 1303338"/>
                <a:gd name="connsiteX40" fmla="*/ 92540 w 1303338"/>
                <a:gd name="connsiteY40" fmla="*/ 954171 h 1303338"/>
                <a:gd name="connsiteX41" fmla="*/ 198149 w 1303338"/>
                <a:gd name="connsiteY41" fmla="*/ 894013 h 1303338"/>
                <a:gd name="connsiteX42" fmla="*/ 210191 w 1303338"/>
                <a:gd name="connsiteY42" fmla="*/ 892044 h 1303338"/>
                <a:gd name="connsiteX43" fmla="*/ 282187 w 1303338"/>
                <a:gd name="connsiteY43" fmla="*/ 666750 h 1303338"/>
                <a:gd name="connsiteX44" fmla="*/ 277908 w 1303338"/>
                <a:gd name="connsiteY44" fmla="*/ 671027 h 1303338"/>
                <a:gd name="connsiteX45" fmla="*/ 263642 w 1303338"/>
                <a:gd name="connsiteY45" fmla="*/ 685995 h 1303338"/>
                <a:gd name="connsiteX46" fmla="*/ 236537 w 1303338"/>
                <a:gd name="connsiteY46" fmla="*/ 760834 h 1303338"/>
                <a:gd name="connsiteX47" fmla="*/ 349949 w 1303338"/>
                <a:gd name="connsiteY47" fmla="*/ 883428 h 1303338"/>
                <a:gd name="connsiteX48" fmla="*/ 356369 w 1303338"/>
                <a:gd name="connsiteY48" fmla="*/ 886279 h 1303338"/>
                <a:gd name="connsiteX49" fmla="*/ 362789 w 1303338"/>
                <a:gd name="connsiteY49" fmla="*/ 894832 h 1303338"/>
                <a:gd name="connsiteX50" fmla="*/ 414858 w 1303338"/>
                <a:gd name="connsiteY50" fmla="*/ 971097 h 1303338"/>
                <a:gd name="connsiteX51" fmla="*/ 529697 w 1303338"/>
                <a:gd name="connsiteY51" fmla="*/ 1011724 h 1303338"/>
                <a:gd name="connsiteX52" fmla="*/ 541823 w 1303338"/>
                <a:gd name="connsiteY52" fmla="*/ 1011724 h 1303338"/>
                <a:gd name="connsiteX53" fmla="*/ 618144 w 1303338"/>
                <a:gd name="connsiteY53" fmla="*/ 988915 h 1303338"/>
                <a:gd name="connsiteX54" fmla="*/ 623137 w 1303338"/>
                <a:gd name="connsiteY54" fmla="*/ 987490 h 1303338"/>
                <a:gd name="connsiteX55" fmla="*/ 625990 w 1303338"/>
                <a:gd name="connsiteY55" fmla="*/ 987490 h 1303338"/>
                <a:gd name="connsiteX56" fmla="*/ 633837 w 1303338"/>
                <a:gd name="connsiteY56" fmla="*/ 988915 h 1303338"/>
                <a:gd name="connsiteX57" fmla="*/ 735123 w 1303338"/>
                <a:gd name="connsiteY57" fmla="*/ 1016000 h 1303338"/>
                <a:gd name="connsiteX58" fmla="*/ 853528 w 1303338"/>
                <a:gd name="connsiteY58" fmla="*/ 978224 h 1303338"/>
                <a:gd name="connsiteX59" fmla="*/ 917011 w 1303338"/>
                <a:gd name="connsiteY59" fmla="*/ 900534 h 1303338"/>
                <a:gd name="connsiteX60" fmla="*/ 922003 w 1303338"/>
                <a:gd name="connsiteY60" fmla="*/ 894119 h 1303338"/>
                <a:gd name="connsiteX61" fmla="*/ 927710 w 1303338"/>
                <a:gd name="connsiteY61" fmla="*/ 891268 h 1303338"/>
                <a:gd name="connsiteX62" fmla="*/ 1015444 w 1303338"/>
                <a:gd name="connsiteY62" fmla="*/ 836386 h 1303338"/>
                <a:gd name="connsiteX63" fmla="*/ 1066800 w 1303338"/>
                <a:gd name="connsiteY63" fmla="*/ 728047 h 1303338"/>
                <a:gd name="connsiteX64" fmla="*/ 1032563 w 1303338"/>
                <a:gd name="connsiteY64" fmla="*/ 673165 h 1303338"/>
                <a:gd name="connsiteX65" fmla="*/ 1007598 w 1303338"/>
                <a:gd name="connsiteY65" fmla="*/ 666750 h 1303338"/>
                <a:gd name="connsiteX66" fmla="*/ 989766 w 1303338"/>
                <a:gd name="connsiteY66" fmla="*/ 666750 h 1303338"/>
                <a:gd name="connsiteX67" fmla="*/ 726564 w 1303338"/>
                <a:gd name="connsiteY67" fmla="*/ 666750 h 1303338"/>
                <a:gd name="connsiteX68" fmla="*/ 657375 w 1303338"/>
                <a:gd name="connsiteY68" fmla="*/ 666750 h 1303338"/>
                <a:gd name="connsiteX69" fmla="*/ 324271 w 1303338"/>
                <a:gd name="connsiteY69" fmla="*/ 666750 h 1303338"/>
                <a:gd name="connsiteX70" fmla="*/ 282187 w 1303338"/>
                <a:gd name="connsiteY70" fmla="*/ 666750 h 1303338"/>
                <a:gd name="connsiteX71" fmla="*/ 1165107 w 1303338"/>
                <a:gd name="connsiteY71" fmla="*/ 636587 h 1303338"/>
                <a:gd name="connsiteX72" fmla="*/ 1287581 w 1303338"/>
                <a:gd name="connsiteY72" fmla="*/ 636587 h 1303338"/>
                <a:gd name="connsiteX73" fmla="*/ 1303338 w 1303338"/>
                <a:gd name="connsiteY73" fmla="*/ 652462 h 1303338"/>
                <a:gd name="connsiteX74" fmla="*/ 1287581 w 1303338"/>
                <a:gd name="connsiteY74" fmla="*/ 668337 h 1303338"/>
                <a:gd name="connsiteX75" fmla="*/ 1165107 w 1303338"/>
                <a:gd name="connsiteY75" fmla="*/ 668337 h 1303338"/>
                <a:gd name="connsiteX76" fmla="*/ 1149350 w 1303338"/>
                <a:gd name="connsiteY76" fmla="*/ 652462 h 1303338"/>
                <a:gd name="connsiteX77" fmla="*/ 1165107 w 1303338"/>
                <a:gd name="connsiteY77" fmla="*/ 636587 h 1303338"/>
                <a:gd name="connsiteX78" fmla="*/ 15757 w 1303338"/>
                <a:gd name="connsiteY78" fmla="*/ 633412 h 1303338"/>
                <a:gd name="connsiteX79" fmla="*/ 138231 w 1303338"/>
                <a:gd name="connsiteY79" fmla="*/ 634118 h 1303338"/>
                <a:gd name="connsiteX80" fmla="*/ 153988 w 1303338"/>
                <a:gd name="connsiteY80" fmla="*/ 649640 h 1303338"/>
                <a:gd name="connsiteX81" fmla="*/ 138231 w 1303338"/>
                <a:gd name="connsiteY81" fmla="*/ 665162 h 1303338"/>
                <a:gd name="connsiteX82" fmla="*/ 15757 w 1303338"/>
                <a:gd name="connsiteY82" fmla="*/ 664457 h 1303338"/>
                <a:gd name="connsiteX83" fmla="*/ 0 w 1303338"/>
                <a:gd name="connsiteY83" fmla="*/ 648934 h 1303338"/>
                <a:gd name="connsiteX84" fmla="*/ 15757 w 1303338"/>
                <a:gd name="connsiteY84" fmla="*/ 633412 h 1303338"/>
                <a:gd name="connsiteX85" fmla="*/ 1207141 w 1303338"/>
                <a:gd name="connsiteY85" fmla="*/ 318777 h 1303338"/>
                <a:gd name="connsiteX86" fmla="*/ 1216507 w 1303338"/>
                <a:gd name="connsiteY86" fmla="*/ 325938 h 1303338"/>
                <a:gd name="connsiteX87" fmla="*/ 1210798 w 1303338"/>
                <a:gd name="connsiteY87" fmla="*/ 347423 h 1303338"/>
                <a:gd name="connsiteX88" fmla="*/ 1105189 w 1303338"/>
                <a:gd name="connsiteY88" fmla="*/ 409014 h 1303338"/>
                <a:gd name="connsiteX89" fmla="*/ 1097340 w 1303338"/>
                <a:gd name="connsiteY89" fmla="*/ 411162 h 1303338"/>
                <a:gd name="connsiteX90" fmla="*/ 1083782 w 1303338"/>
                <a:gd name="connsiteY90" fmla="*/ 403284 h 1303338"/>
                <a:gd name="connsiteX91" fmla="*/ 1089490 w 1303338"/>
                <a:gd name="connsiteY91" fmla="*/ 381799 h 1303338"/>
                <a:gd name="connsiteX92" fmla="*/ 1195100 w 1303338"/>
                <a:gd name="connsiteY92" fmla="*/ 320209 h 1303338"/>
                <a:gd name="connsiteX93" fmla="*/ 1207141 w 1303338"/>
                <a:gd name="connsiteY93" fmla="*/ 318777 h 1303338"/>
                <a:gd name="connsiteX94" fmla="*/ 98498 w 1303338"/>
                <a:gd name="connsiteY94" fmla="*/ 315333 h 1303338"/>
                <a:gd name="connsiteX95" fmla="*/ 110539 w 1303338"/>
                <a:gd name="connsiteY95" fmla="*/ 317034 h 1303338"/>
                <a:gd name="connsiteX96" fmla="*/ 215435 w 1303338"/>
                <a:gd name="connsiteY96" fmla="*/ 378624 h 1303338"/>
                <a:gd name="connsiteX97" fmla="*/ 221143 w 1303338"/>
                <a:gd name="connsiteY97" fmla="*/ 400109 h 1303338"/>
                <a:gd name="connsiteX98" fmla="*/ 207585 w 1303338"/>
                <a:gd name="connsiteY98" fmla="*/ 407987 h 1303338"/>
                <a:gd name="connsiteX99" fmla="*/ 199736 w 1303338"/>
                <a:gd name="connsiteY99" fmla="*/ 405839 h 1303338"/>
                <a:gd name="connsiteX100" fmla="*/ 94127 w 1303338"/>
                <a:gd name="connsiteY100" fmla="*/ 344248 h 1303338"/>
                <a:gd name="connsiteX101" fmla="*/ 89132 w 1303338"/>
                <a:gd name="connsiteY101" fmla="*/ 322763 h 1303338"/>
                <a:gd name="connsiteX102" fmla="*/ 98498 w 1303338"/>
                <a:gd name="connsiteY102" fmla="*/ 315333 h 1303338"/>
                <a:gd name="connsiteX103" fmla="*/ 735123 w 1303338"/>
                <a:gd name="connsiteY103" fmla="*/ 284162 h 1303338"/>
                <a:gd name="connsiteX104" fmla="*/ 713011 w 1303338"/>
                <a:gd name="connsiteY104" fmla="*/ 285594 h 1303338"/>
                <a:gd name="connsiteX105" fmla="*/ 633837 w 1303338"/>
                <a:gd name="connsiteY105" fmla="*/ 310654 h 1303338"/>
                <a:gd name="connsiteX106" fmla="*/ 629557 w 1303338"/>
                <a:gd name="connsiteY106" fmla="*/ 312802 h 1303338"/>
                <a:gd name="connsiteX107" fmla="*/ 618144 w 1303338"/>
                <a:gd name="connsiteY107" fmla="*/ 310654 h 1303338"/>
                <a:gd name="connsiteX108" fmla="*/ 529697 w 1303338"/>
                <a:gd name="connsiteY108" fmla="*/ 288458 h 1303338"/>
                <a:gd name="connsiteX109" fmla="*/ 414858 w 1303338"/>
                <a:gd name="connsiteY109" fmla="*/ 329270 h 1303338"/>
                <a:gd name="connsiteX110" fmla="*/ 362789 w 1303338"/>
                <a:gd name="connsiteY110" fmla="*/ 405881 h 1303338"/>
                <a:gd name="connsiteX111" fmla="*/ 358509 w 1303338"/>
                <a:gd name="connsiteY111" fmla="*/ 412325 h 1303338"/>
                <a:gd name="connsiteX112" fmla="*/ 349949 w 1303338"/>
                <a:gd name="connsiteY112" fmla="*/ 416621 h 1303338"/>
                <a:gd name="connsiteX113" fmla="*/ 236537 w 1303338"/>
                <a:gd name="connsiteY113" fmla="*/ 540489 h 1303338"/>
                <a:gd name="connsiteX114" fmla="*/ 263642 w 1303338"/>
                <a:gd name="connsiteY114" fmla="*/ 615668 h 1303338"/>
                <a:gd name="connsiteX115" fmla="*/ 277908 w 1303338"/>
                <a:gd name="connsiteY115" fmla="*/ 630704 h 1303338"/>
                <a:gd name="connsiteX116" fmla="*/ 282187 w 1303338"/>
                <a:gd name="connsiteY116" fmla="*/ 635000 h 1303338"/>
                <a:gd name="connsiteX117" fmla="*/ 324271 w 1303338"/>
                <a:gd name="connsiteY117" fmla="*/ 635000 h 1303338"/>
                <a:gd name="connsiteX118" fmla="*/ 555375 w 1303338"/>
                <a:gd name="connsiteY118" fmla="*/ 635000 h 1303338"/>
                <a:gd name="connsiteX119" fmla="*/ 628844 w 1303338"/>
                <a:gd name="connsiteY119" fmla="*/ 635000 h 1303338"/>
                <a:gd name="connsiteX120" fmla="*/ 989052 w 1303338"/>
                <a:gd name="connsiteY120" fmla="*/ 635000 h 1303338"/>
                <a:gd name="connsiteX121" fmla="*/ 1006171 w 1303338"/>
                <a:gd name="connsiteY121" fmla="*/ 635000 h 1303338"/>
                <a:gd name="connsiteX122" fmla="*/ 1032563 w 1303338"/>
                <a:gd name="connsiteY122" fmla="*/ 625692 h 1303338"/>
                <a:gd name="connsiteX123" fmla="*/ 1066800 w 1303338"/>
                <a:gd name="connsiteY123" fmla="*/ 571277 h 1303338"/>
                <a:gd name="connsiteX124" fmla="*/ 927710 w 1303338"/>
                <a:gd name="connsiteY124" fmla="*/ 409461 h 1303338"/>
                <a:gd name="connsiteX125" fmla="*/ 921290 w 1303338"/>
                <a:gd name="connsiteY125" fmla="*/ 405881 h 1303338"/>
                <a:gd name="connsiteX126" fmla="*/ 917011 w 1303338"/>
                <a:gd name="connsiteY126" fmla="*/ 400153 h 1303338"/>
                <a:gd name="connsiteX127" fmla="*/ 853528 w 1303338"/>
                <a:gd name="connsiteY127" fmla="*/ 322110 h 1303338"/>
                <a:gd name="connsiteX128" fmla="*/ 735123 w 1303338"/>
                <a:gd name="connsiteY128" fmla="*/ 284162 h 1303338"/>
                <a:gd name="connsiteX129" fmla="*/ 735191 w 1303338"/>
                <a:gd name="connsiteY129" fmla="*/ 254000 h 1303338"/>
                <a:gd name="connsiteX130" fmla="*/ 872254 w 1303338"/>
                <a:gd name="connsiteY130" fmla="*/ 297542 h 1303338"/>
                <a:gd name="connsiteX131" fmla="*/ 942927 w 1303338"/>
                <a:gd name="connsiteY131" fmla="*/ 381771 h 1303338"/>
                <a:gd name="connsiteX132" fmla="*/ 1047866 w 1303338"/>
                <a:gd name="connsiteY132" fmla="*/ 452438 h 1303338"/>
                <a:gd name="connsiteX133" fmla="*/ 1098550 w 1303338"/>
                <a:gd name="connsiteY133" fmla="*/ 571643 h 1303338"/>
                <a:gd name="connsiteX134" fmla="*/ 1055004 w 1303338"/>
                <a:gd name="connsiteY134" fmla="*/ 649448 h 1303338"/>
                <a:gd name="connsiteX135" fmla="*/ 1098550 w 1303338"/>
                <a:gd name="connsiteY135" fmla="*/ 727966 h 1303338"/>
                <a:gd name="connsiteX136" fmla="*/ 1038585 w 1303338"/>
                <a:gd name="connsiteY136" fmla="*/ 857878 h 1303338"/>
                <a:gd name="connsiteX137" fmla="*/ 942927 w 1303338"/>
                <a:gd name="connsiteY137" fmla="*/ 919979 h 1303338"/>
                <a:gd name="connsiteX138" fmla="*/ 872254 w 1303338"/>
                <a:gd name="connsiteY138" fmla="*/ 1003494 h 1303338"/>
                <a:gd name="connsiteX139" fmla="*/ 735191 w 1303338"/>
                <a:gd name="connsiteY139" fmla="*/ 1047750 h 1303338"/>
                <a:gd name="connsiteX140" fmla="*/ 625969 w 1303338"/>
                <a:gd name="connsiteY140" fmla="*/ 1020626 h 1303338"/>
                <a:gd name="connsiteX141" fmla="*/ 529597 w 1303338"/>
                <a:gd name="connsiteY141" fmla="*/ 1043467 h 1303338"/>
                <a:gd name="connsiteX142" fmla="*/ 394676 w 1303338"/>
                <a:gd name="connsiteY142" fmla="*/ 995642 h 1303338"/>
                <a:gd name="connsiteX143" fmla="*/ 335425 w 1303338"/>
                <a:gd name="connsiteY143" fmla="*/ 913555 h 1303338"/>
                <a:gd name="connsiteX144" fmla="*/ 204787 w 1303338"/>
                <a:gd name="connsiteY144" fmla="*/ 760801 h 1303338"/>
                <a:gd name="connsiteX145" fmla="*/ 252616 w 1303338"/>
                <a:gd name="connsiteY145" fmla="*/ 650875 h 1303338"/>
                <a:gd name="connsiteX146" fmla="*/ 204787 w 1303338"/>
                <a:gd name="connsiteY146" fmla="*/ 540949 h 1303338"/>
                <a:gd name="connsiteX147" fmla="*/ 335425 w 1303338"/>
                <a:gd name="connsiteY147" fmla="*/ 388195 h 1303338"/>
                <a:gd name="connsiteX148" fmla="*/ 394676 w 1303338"/>
                <a:gd name="connsiteY148" fmla="*/ 306108 h 1303338"/>
                <a:gd name="connsiteX149" fmla="*/ 529597 w 1303338"/>
                <a:gd name="connsiteY149" fmla="*/ 258283 h 1303338"/>
                <a:gd name="connsiteX150" fmla="*/ 625969 w 1303338"/>
                <a:gd name="connsiteY150" fmla="*/ 280411 h 1303338"/>
                <a:gd name="connsiteX151" fmla="*/ 735191 w 1303338"/>
                <a:gd name="connsiteY151" fmla="*/ 254000 h 1303338"/>
                <a:gd name="connsiteX152" fmla="*/ 965440 w 1303338"/>
                <a:gd name="connsiteY152" fmla="*/ 85579 h 1303338"/>
                <a:gd name="connsiteX153" fmla="*/ 977456 w 1303338"/>
                <a:gd name="connsiteY153" fmla="*/ 87539 h 1303338"/>
                <a:gd name="connsiteX154" fmla="*/ 983152 w 1303338"/>
                <a:gd name="connsiteY154" fmla="*/ 108922 h 1303338"/>
                <a:gd name="connsiteX155" fmla="*/ 921917 w 1303338"/>
                <a:gd name="connsiteY155" fmla="*/ 214410 h 1303338"/>
                <a:gd name="connsiteX156" fmla="*/ 908388 w 1303338"/>
                <a:gd name="connsiteY156" fmla="*/ 222250 h 1303338"/>
                <a:gd name="connsiteX157" fmla="*/ 900555 w 1303338"/>
                <a:gd name="connsiteY157" fmla="*/ 220112 h 1303338"/>
                <a:gd name="connsiteX158" fmla="*/ 894859 w 1303338"/>
                <a:gd name="connsiteY158" fmla="*/ 198729 h 1303338"/>
                <a:gd name="connsiteX159" fmla="*/ 956095 w 1303338"/>
                <a:gd name="connsiteY159" fmla="*/ 93241 h 1303338"/>
                <a:gd name="connsiteX160" fmla="*/ 965440 w 1303338"/>
                <a:gd name="connsiteY160" fmla="*/ 85579 h 1303338"/>
                <a:gd name="connsiteX161" fmla="*/ 341312 w 1303338"/>
                <a:gd name="connsiteY161" fmla="*/ 83813 h 1303338"/>
                <a:gd name="connsiteX162" fmla="*/ 350837 w 1303338"/>
                <a:gd name="connsiteY162" fmla="*/ 90940 h 1303338"/>
                <a:gd name="connsiteX163" fmla="*/ 410103 w 1303338"/>
                <a:gd name="connsiteY163" fmla="*/ 197141 h 1303338"/>
                <a:gd name="connsiteX164" fmla="*/ 404459 w 1303338"/>
                <a:gd name="connsiteY164" fmla="*/ 218524 h 1303338"/>
                <a:gd name="connsiteX165" fmla="*/ 396698 w 1303338"/>
                <a:gd name="connsiteY165" fmla="*/ 220662 h 1303338"/>
                <a:gd name="connsiteX166" fmla="*/ 383292 w 1303338"/>
                <a:gd name="connsiteY166" fmla="*/ 212109 h 1303338"/>
                <a:gd name="connsiteX167" fmla="*/ 323320 w 1303338"/>
                <a:gd name="connsiteY167" fmla="*/ 106621 h 1303338"/>
                <a:gd name="connsiteX168" fmla="*/ 329670 w 1303338"/>
                <a:gd name="connsiteY168" fmla="*/ 85238 h 1303338"/>
                <a:gd name="connsiteX169" fmla="*/ 341312 w 1303338"/>
                <a:gd name="connsiteY169" fmla="*/ 83813 h 1303338"/>
                <a:gd name="connsiteX170" fmla="*/ 651668 w 1303338"/>
                <a:gd name="connsiteY170" fmla="*/ 0 h 1303338"/>
                <a:gd name="connsiteX171" fmla="*/ 666750 w 1303338"/>
                <a:gd name="connsiteY171" fmla="*/ 15757 h 1303338"/>
                <a:gd name="connsiteX172" fmla="*/ 666750 w 1303338"/>
                <a:gd name="connsiteY172" fmla="*/ 138231 h 1303338"/>
                <a:gd name="connsiteX173" fmla="*/ 651668 w 1303338"/>
                <a:gd name="connsiteY173" fmla="*/ 153988 h 1303338"/>
                <a:gd name="connsiteX174" fmla="*/ 636587 w 1303338"/>
                <a:gd name="connsiteY174" fmla="*/ 138231 h 1303338"/>
                <a:gd name="connsiteX175" fmla="*/ 636587 w 1303338"/>
                <a:gd name="connsiteY175" fmla="*/ 15757 h 1303338"/>
                <a:gd name="connsiteX176" fmla="*/ 651668 w 1303338"/>
                <a:gd name="connsiteY176" fmla="*/ 0 h 13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303338" h="1303338">
                  <a:moveTo>
                    <a:pt x="650451" y="1149350"/>
                  </a:moveTo>
                  <a:cubicBezTo>
                    <a:pt x="659341" y="1149350"/>
                    <a:pt x="666750" y="1156512"/>
                    <a:pt x="666750" y="1165107"/>
                  </a:cubicBezTo>
                  <a:cubicBezTo>
                    <a:pt x="666750" y="1165107"/>
                    <a:pt x="666750" y="1165107"/>
                    <a:pt x="666009" y="1287581"/>
                  </a:cubicBezTo>
                  <a:cubicBezTo>
                    <a:pt x="666009" y="1296176"/>
                    <a:pt x="659341" y="1303338"/>
                    <a:pt x="649710" y="1303338"/>
                  </a:cubicBezTo>
                  <a:cubicBezTo>
                    <a:pt x="640820" y="1303338"/>
                    <a:pt x="633412" y="1296176"/>
                    <a:pt x="633412" y="1287581"/>
                  </a:cubicBezTo>
                  <a:cubicBezTo>
                    <a:pt x="633412" y="1287581"/>
                    <a:pt x="633412" y="1287581"/>
                    <a:pt x="634153" y="1165107"/>
                  </a:cubicBezTo>
                  <a:cubicBezTo>
                    <a:pt x="634153" y="1156512"/>
                    <a:pt x="641561" y="1149350"/>
                    <a:pt x="650451" y="1149350"/>
                  </a:cubicBezTo>
                  <a:close/>
                  <a:moveTo>
                    <a:pt x="911429" y="1082351"/>
                  </a:moveTo>
                  <a:cubicBezTo>
                    <a:pt x="915345" y="1083420"/>
                    <a:pt x="918906" y="1085915"/>
                    <a:pt x="921042" y="1089479"/>
                  </a:cubicBezTo>
                  <a:lnTo>
                    <a:pt x="981565" y="1195679"/>
                  </a:lnTo>
                  <a:cubicBezTo>
                    <a:pt x="985838" y="1202807"/>
                    <a:pt x="982990" y="1212785"/>
                    <a:pt x="975869" y="1217062"/>
                  </a:cubicBezTo>
                  <a:cubicBezTo>
                    <a:pt x="973021" y="1218487"/>
                    <a:pt x="970173" y="1219200"/>
                    <a:pt x="968037" y="1219200"/>
                  </a:cubicBezTo>
                  <a:cubicBezTo>
                    <a:pt x="962340" y="1219200"/>
                    <a:pt x="957356" y="1216349"/>
                    <a:pt x="954508" y="1211360"/>
                  </a:cubicBezTo>
                  <a:cubicBezTo>
                    <a:pt x="954508" y="1211360"/>
                    <a:pt x="954508" y="1211360"/>
                    <a:pt x="893272" y="1105159"/>
                  </a:cubicBezTo>
                  <a:cubicBezTo>
                    <a:pt x="889000" y="1098032"/>
                    <a:pt x="891848" y="1088053"/>
                    <a:pt x="899680" y="1083777"/>
                  </a:cubicBezTo>
                  <a:cubicBezTo>
                    <a:pt x="903241" y="1081638"/>
                    <a:pt x="907513" y="1081282"/>
                    <a:pt x="911429" y="1082351"/>
                  </a:cubicBezTo>
                  <a:close/>
                  <a:moveTo>
                    <a:pt x="389179" y="1080778"/>
                  </a:moveTo>
                  <a:cubicBezTo>
                    <a:pt x="393006" y="1079703"/>
                    <a:pt x="397278" y="1080061"/>
                    <a:pt x="401194" y="1082211"/>
                  </a:cubicBezTo>
                  <a:cubicBezTo>
                    <a:pt x="408315" y="1086509"/>
                    <a:pt x="411163" y="1096539"/>
                    <a:pt x="406890" y="1103703"/>
                  </a:cubicBezTo>
                  <a:cubicBezTo>
                    <a:pt x="406890" y="1103703"/>
                    <a:pt x="406890" y="1103703"/>
                    <a:pt x="345655" y="1209732"/>
                  </a:cubicBezTo>
                  <a:cubicBezTo>
                    <a:pt x="342807" y="1214746"/>
                    <a:pt x="337110" y="1217612"/>
                    <a:pt x="332126" y="1217612"/>
                  </a:cubicBezTo>
                  <a:cubicBezTo>
                    <a:pt x="329278" y="1217612"/>
                    <a:pt x="326430" y="1216896"/>
                    <a:pt x="324293" y="1215463"/>
                  </a:cubicBezTo>
                  <a:cubicBezTo>
                    <a:pt x="316461" y="1211164"/>
                    <a:pt x="314325" y="1201851"/>
                    <a:pt x="318597" y="1193971"/>
                  </a:cubicBezTo>
                  <a:cubicBezTo>
                    <a:pt x="318597" y="1193971"/>
                    <a:pt x="318597" y="1193971"/>
                    <a:pt x="379833" y="1087942"/>
                  </a:cubicBezTo>
                  <a:cubicBezTo>
                    <a:pt x="381969" y="1084360"/>
                    <a:pt x="385351" y="1081852"/>
                    <a:pt x="389179" y="1080778"/>
                  </a:cubicBezTo>
                  <a:close/>
                  <a:moveTo>
                    <a:pt x="1091713" y="894992"/>
                  </a:moveTo>
                  <a:cubicBezTo>
                    <a:pt x="1095591" y="893936"/>
                    <a:pt x="1099921" y="894288"/>
                    <a:pt x="1103890" y="896401"/>
                  </a:cubicBezTo>
                  <a:cubicBezTo>
                    <a:pt x="1103890" y="896401"/>
                    <a:pt x="1103890" y="896401"/>
                    <a:pt x="1210685" y="956965"/>
                  </a:cubicBezTo>
                  <a:cubicBezTo>
                    <a:pt x="1217901" y="961190"/>
                    <a:pt x="1220787" y="971049"/>
                    <a:pt x="1216458" y="978092"/>
                  </a:cubicBezTo>
                  <a:cubicBezTo>
                    <a:pt x="1213571" y="983021"/>
                    <a:pt x="1207799" y="985838"/>
                    <a:pt x="1202747" y="985838"/>
                  </a:cubicBezTo>
                  <a:cubicBezTo>
                    <a:pt x="1199861" y="985838"/>
                    <a:pt x="1196975" y="985134"/>
                    <a:pt x="1194810" y="983725"/>
                  </a:cubicBezTo>
                  <a:cubicBezTo>
                    <a:pt x="1194810" y="983725"/>
                    <a:pt x="1194810" y="983725"/>
                    <a:pt x="1088015" y="923161"/>
                  </a:cubicBezTo>
                  <a:cubicBezTo>
                    <a:pt x="1080077" y="918936"/>
                    <a:pt x="1077912" y="909781"/>
                    <a:pt x="1082242" y="902034"/>
                  </a:cubicBezTo>
                  <a:cubicBezTo>
                    <a:pt x="1084407" y="898513"/>
                    <a:pt x="1087834" y="896048"/>
                    <a:pt x="1091713" y="894992"/>
                  </a:cubicBezTo>
                  <a:close/>
                  <a:moveTo>
                    <a:pt x="210191" y="892044"/>
                  </a:moveTo>
                  <a:cubicBezTo>
                    <a:pt x="214026" y="893118"/>
                    <a:pt x="217416" y="895804"/>
                    <a:pt x="219556" y="899743"/>
                  </a:cubicBezTo>
                  <a:cubicBezTo>
                    <a:pt x="223838" y="906904"/>
                    <a:pt x="221697" y="916931"/>
                    <a:pt x="213848" y="921228"/>
                  </a:cubicBezTo>
                  <a:cubicBezTo>
                    <a:pt x="213848" y="921228"/>
                    <a:pt x="213848" y="921228"/>
                    <a:pt x="108238" y="982102"/>
                  </a:cubicBezTo>
                  <a:cubicBezTo>
                    <a:pt x="105384" y="983534"/>
                    <a:pt x="102530" y="984250"/>
                    <a:pt x="100389" y="984250"/>
                  </a:cubicBezTo>
                  <a:cubicBezTo>
                    <a:pt x="94681" y="984250"/>
                    <a:pt x="89686" y="981385"/>
                    <a:pt x="86831" y="975656"/>
                  </a:cubicBezTo>
                  <a:cubicBezTo>
                    <a:pt x="82550" y="968494"/>
                    <a:pt x="84690" y="958468"/>
                    <a:pt x="92540" y="954171"/>
                  </a:cubicBezTo>
                  <a:cubicBezTo>
                    <a:pt x="92540" y="954171"/>
                    <a:pt x="92540" y="954171"/>
                    <a:pt x="198149" y="894013"/>
                  </a:cubicBezTo>
                  <a:cubicBezTo>
                    <a:pt x="202074" y="891507"/>
                    <a:pt x="206355" y="890970"/>
                    <a:pt x="210191" y="892044"/>
                  </a:cubicBezTo>
                  <a:close/>
                  <a:moveTo>
                    <a:pt x="282187" y="666750"/>
                  </a:moveTo>
                  <a:cubicBezTo>
                    <a:pt x="282187" y="666750"/>
                    <a:pt x="282187" y="666750"/>
                    <a:pt x="277908" y="671027"/>
                  </a:cubicBezTo>
                  <a:cubicBezTo>
                    <a:pt x="272915" y="675303"/>
                    <a:pt x="267922" y="680292"/>
                    <a:pt x="263642" y="685995"/>
                  </a:cubicBezTo>
                  <a:cubicBezTo>
                    <a:pt x="245810" y="707377"/>
                    <a:pt x="236537" y="733749"/>
                    <a:pt x="236537" y="760834"/>
                  </a:cubicBezTo>
                  <a:cubicBezTo>
                    <a:pt x="236537" y="822844"/>
                    <a:pt x="285041" y="875587"/>
                    <a:pt x="349949" y="883428"/>
                  </a:cubicBezTo>
                  <a:cubicBezTo>
                    <a:pt x="352089" y="884140"/>
                    <a:pt x="354229" y="884853"/>
                    <a:pt x="356369" y="886279"/>
                  </a:cubicBezTo>
                  <a:cubicBezTo>
                    <a:pt x="359222" y="887704"/>
                    <a:pt x="361362" y="891268"/>
                    <a:pt x="362789" y="894832"/>
                  </a:cubicBezTo>
                  <a:cubicBezTo>
                    <a:pt x="372061" y="924055"/>
                    <a:pt x="390607" y="950427"/>
                    <a:pt x="414858" y="971097"/>
                  </a:cubicBezTo>
                  <a:cubicBezTo>
                    <a:pt x="446956" y="997469"/>
                    <a:pt x="487613" y="1011724"/>
                    <a:pt x="529697" y="1011724"/>
                  </a:cubicBezTo>
                  <a:cubicBezTo>
                    <a:pt x="533977" y="1011724"/>
                    <a:pt x="537543" y="1011724"/>
                    <a:pt x="541823" y="1011724"/>
                  </a:cubicBezTo>
                  <a:cubicBezTo>
                    <a:pt x="568928" y="1009585"/>
                    <a:pt x="595319" y="1001745"/>
                    <a:pt x="618144" y="988915"/>
                  </a:cubicBezTo>
                  <a:cubicBezTo>
                    <a:pt x="619571" y="988203"/>
                    <a:pt x="621711" y="987490"/>
                    <a:pt x="623137" y="987490"/>
                  </a:cubicBezTo>
                  <a:cubicBezTo>
                    <a:pt x="623851" y="987490"/>
                    <a:pt x="625277" y="987490"/>
                    <a:pt x="625990" y="987490"/>
                  </a:cubicBezTo>
                  <a:cubicBezTo>
                    <a:pt x="628844" y="987490"/>
                    <a:pt x="630983" y="987490"/>
                    <a:pt x="633837" y="988915"/>
                  </a:cubicBezTo>
                  <a:cubicBezTo>
                    <a:pt x="663795" y="1006734"/>
                    <a:pt x="699459" y="1016000"/>
                    <a:pt x="735123" y="1016000"/>
                  </a:cubicBezTo>
                  <a:cubicBezTo>
                    <a:pt x="778633" y="1016000"/>
                    <a:pt x="819291" y="1002458"/>
                    <a:pt x="853528" y="978224"/>
                  </a:cubicBezTo>
                  <a:cubicBezTo>
                    <a:pt x="882060" y="958267"/>
                    <a:pt x="903458" y="931182"/>
                    <a:pt x="917011" y="900534"/>
                  </a:cubicBezTo>
                  <a:cubicBezTo>
                    <a:pt x="918437" y="897683"/>
                    <a:pt x="919864" y="895545"/>
                    <a:pt x="922003" y="894119"/>
                  </a:cubicBezTo>
                  <a:cubicBezTo>
                    <a:pt x="923430" y="892694"/>
                    <a:pt x="925570" y="891981"/>
                    <a:pt x="927710" y="891268"/>
                  </a:cubicBezTo>
                  <a:cubicBezTo>
                    <a:pt x="957668" y="884140"/>
                    <a:pt x="989052" y="864183"/>
                    <a:pt x="1015444" y="836386"/>
                  </a:cubicBezTo>
                  <a:cubicBezTo>
                    <a:pt x="1048255" y="802174"/>
                    <a:pt x="1066800" y="762259"/>
                    <a:pt x="1066800" y="728047"/>
                  </a:cubicBezTo>
                  <a:cubicBezTo>
                    <a:pt x="1066800" y="703101"/>
                    <a:pt x="1053961" y="683143"/>
                    <a:pt x="1032563" y="673165"/>
                  </a:cubicBezTo>
                  <a:cubicBezTo>
                    <a:pt x="1025430" y="669601"/>
                    <a:pt x="1016870" y="667463"/>
                    <a:pt x="1007598" y="666750"/>
                  </a:cubicBezTo>
                  <a:cubicBezTo>
                    <a:pt x="1007598" y="666750"/>
                    <a:pt x="1007598" y="666750"/>
                    <a:pt x="989766" y="666750"/>
                  </a:cubicBezTo>
                  <a:cubicBezTo>
                    <a:pt x="989766" y="666750"/>
                    <a:pt x="989766" y="666750"/>
                    <a:pt x="726564" y="666750"/>
                  </a:cubicBezTo>
                  <a:cubicBezTo>
                    <a:pt x="726564" y="666750"/>
                    <a:pt x="726564" y="666750"/>
                    <a:pt x="657375" y="666750"/>
                  </a:cubicBezTo>
                  <a:cubicBezTo>
                    <a:pt x="657375" y="666750"/>
                    <a:pt x="657375" y="666750"/>
                    <a:pt x="324271" y="666750"/>
                  </a:cubicBezTo>
                  <a:cubicBezTo>
                    <a:pt x="324271" y="666750"/>
                    <a:pt x="324271" y="666750"/>
                    <a:pt x="282187" y="666750"/>
                  </a:cubicBezTo>
                  <a:close/>
                  <a:moveTo>
                    <a:pt x="1165107" y="636587"/>
                  </a:moveTo>
                  <a:cubicBezTo>
                    <a:pt x="1165107" y="636587"/>
                    <a:pt x="1165107" y="636587"/>
                    <a:pt x="1287581" y="636587"/>
                  </a:cubicBezTo>
                  <a:cubicBezTo>
                    <a:pt x="1296176" y="636587"/>
                    <a:pt x="1303338" y="643803"/>
                    <a:pt x="1303338" y="652462"/>
                  </a:cubicBezTo>
                  <a:cubicBezTo>
                    <a:pt x="1303338" y="661121"/>
                    <a:pt x="1296176" y="668337"/>
                    <a:pt x="1287581" y="668337"/>
                  </a:cubicBezTo>
                  <a:cubicBezTo>
                    <a:pt x="1287581" y="668337"/>
                    <a:pt x="1287581" y="668337"/>
                    <a:pt x="1165107" y="668337"/>
                  </a:cubicBezTo>
                  <a:cubicBezTo>
                    <a:pt x="1156512" y="668337"/>
                    <a:pt x="1149350" y="661121"/>
                    <a:pt x="1149350" y="652462"/>
                  </a:cubicBezTo>
                  <a:cubicBezTo>
                    <a:pt x="1149350" y="643803"/>
                    <a:pt x="1156512" y="636587"/>
                    <a:pt x="1165107" y="636587"/>
                  </a:cubicBezTo>
                  <a:close/>
                  <a:moveTo>
                    <a:pt x="15757" y="633412"/>
                  </a:moveTo>
                  <a:cubicBezTo>
                    <a:pt x="15757" y="633412"/>
                    <a:pt x="15757" y="633412"/>
                    <a:pt x="138231" y="634118"/>
                  </a:cubicBezTo>
                  <a:cubicBezTo>
                    <a:pt x="146826" y="634118"/>
                    <a:pt x="153988" y="641173"/>
                    <a:pt x="153988" y="649640"/>
                  </a:cubicBezTo>
                  <a:cubicBezTo>
                    <a:pt x="153988" y="658107"/>
                    <a:pt x="146826" y="665162"/>
                    <a:pt x="138231" y="665162"/>
                  </a:cubicBezTo>
                  <a:cubicBezTo>
                    <a:pt x="138231" y="665162"/>
                    <a:pt x="138231" y="665162"/>
                    <a:pt x="15757" y="664457"/>
                  </a:cubicBezTo>
                  <a:cubicBezTo>
                    <a:pt x="7162" y="664457"/>
                    <a:pt x="0" y="657401"/>
                    <a:pt x="0" y="648934"/>
                  </a:cubicBezTo>
                  <a:cubicBezTo>
                    <a:pt x="0" y="640468"/>
                    <a:pt x="7162" y="633412"/>
                    <a:pt x="15757" y="633412"/>
                  </a:cubicBezTo>
                  <a:close/>
                  <a:moveTo>
                    <a:pt x="1207141" y="318777"/>
                  </a:moveTo>
                  <a:cubicBezTo>
                    <a:pt x="1210977" y="319851"/>
                    <a:pt x="1214366" y="322358"/>
                    <a:pt x="1216507" y="325938"/>
                  </a:cubicBezTo>
                  <a:cubicBezTo>
                    <a:pt x="1220788" y="333816"/>
                    <a:pt x="1218648" y="343126"/>
                    <a:pt x="1210798" y="347423"/>
                  </a:cubicBezTo>
                  <a:cubicBezTo>
                    <a:pt x="1210798" y="347423"/>
                    <a:pt x="1210798" y="347423"/>
                    <a:pt x="1105189" y="409014"/>
                  </a:cubicBezTo>
                  <a:cubicBezTo>
                    <a:pt x="1102335" y="410446"/>
                    <a:pt x="1100194" y="411162"/>
                    <a:pt x="1097340" y="411162"/>
                  </a:cubicBezTo>
                  <a:cubicBezTo>
                    <a:pt x="1091631" y="411162"/>
                    <a:pt x="1086636" y="408297"/>
                    <a:pt x="1083782" y="403284"/>
                  </a:cubicBezTo>
                  <a:cubicBezTo>
                    <a:pt x="1079500" y="395406"/>
                    <a:pt x="1081641" y="386096"/>
                    <a:pt x="1089490" y="381799"/>
                  </a:cubicBezTo>
                  <a:cubicBezTo>
                    <a:pt x="1089490" y="381799"/>
                    <a:pt x="1089490" y="381799"/>
                    <a:pt x="1195100" y="320209"/>
                  </a:cubicBezTo>
                  <a:cubicBezTo>
                    <a:pt x="1199024" y="318061"/>
                    <a:pt x="1203306" y="317703"/>
                    <a:pt x="1207141" y="318777"/>
                  </a:cubicBezTo>
                  <a:close/>
                  <a:moveTo>
                    <a:pt x="98498" y="315333"/>
                  </a:moveTo>
                  <a:cubicBezTo>
                    <a:pt x="102333" y="314348"/>
                    <a:pt x="106615" y="314885"/>
                    <a:pt x="110539" y="317034"/>
                  </a:cubicBezTo>
                  <a:cubicBezTo>
                    <a:pt x="110539" y="317034"/>
                    <a:pt x="110539" y="317034"/>
                    <a:pt x="215435" y="378624"/>
                  </a:cubicBezTo>
                  <a:cubicBezTo>
                    <a:pt x="223284" y="382921"/>
                    <a:pt x="225425" y="392948"/>
                    <a:pt x="221143" y="400109"/>
                  </a:cubicBezTo>
                  <a:cubicBezTo>
                    <a:pt x="218289" y="405122"/>
                    <a:pt x="213294" y="407987"/>
                    <a:pt x="207585" y="407987"/>
                  </a:cubicBezTo>
                  <a:cubicBezTo>
                    <a:pt x="204731" y="407987"/>
                    <a:pt x="202590" y="407271"/>
                    <a:pt x="199736" y="405839"/>
                  </a:cubicBezTo>
                  <a:cubicBezTo>
                    <a:pt x="199736" y="405839"/>
                    <a:pt x="199736" y="405839"/>
                    <a:pt x="94127" y="344248"/>
                  </a:cubicBezTo>
                  <a:cubicBezTo>
                    <a:pt x="86991" y="339951"/>
                    <a:pt x="84137" y="329925"/>
                    <a:pt x="89132" y="322763"/>
                  </a:cubicBezTo>
                  <a:cubicBezTo>
                    <a:pt x="91273" y="318825"/>
                    <a:pt x="94662" y="316318"/>
                    <a:pt x="98498" y="315333"/>
                  </a:cubicBezTo>
                  <a:close/>
                  <a:moveTo>
                    <a:pt x="735123" y="284162"/>
                  </a:moveTo>
                  <a:cubicBezTo>
                    <a:pt x="727277" y="284162"/>
                    <a:pt x="720144" y="284878"/>
                    <a:pt x="713011" y="285594"/>
                  </a:cubicBezTo>
                  <a:cubicBezTo>
                    <a:pt x="684480" y="288458"/>
                    <a:pt x="658088" y="297050"/>
                    <a:pt x="633837" y="310654"/>
                  </a:cubicBezTo>
                  <a:cubicBezTo>
                    <a:pt x="632410" y="311370"/>
                    <a:pt x="630983" y="312086"/>
                    <a:pt x="629557" y="312802"/>
                  </a:cubicBezTo>
                  <a:cubicBezTo>
                    <a:pt x="625277" y="313518"/>
                    <a:pt x="621711" y="312802"/>
                    <a:pt x="618144" y="310654"/>
                  </a:cubicBezTo>
                  <a:cubicBezTo>
                    <a:pt x="591753" y="296334"/>
                    <a:pt x="561082" y="288458"/>
                    <a:pt x="529697" y="288458"/>
                  </a:cubicBezTo>
                  <a:cubicBezTo>
                    <a:pt x="487613" y="288458"/>
                    <a:pt x="446956" y="302778"/>
                    <a:pt x="414858" y="329270"/>
                  </a:cubicBezTo>
                  <a:cubicBezTo>
                    <a:pt x="390607" y="349318"/>
                    <a:pt x="372061" y="376526"/>
                    <a:pt x="362789" y="405881"/>
                  </a:cubicBezTo>
                  <a:cubicBezTo>
                    <a:pt x="362075" y="408745"/>
                    <a:pt x="360649" y="410893"/>
                    <a:pt x="358509" y="412325"/>
                  </a:cubicBezTo>
                  <a:cubicBezTo>
                    <a:pt x="356369" y="414473"/>
                    <a:pt x="353516" y="416621"/>
                    <a:pt x="349949" y="416621"/>
                  </a:cubicBezTo>
                  <a:cubicBezTo>
                    <a:pt x="285041" y="425213"/>
                    <a:pt x="236537" y="478197"/>
                    <a:pt x="236537" y="540489"/>
                  </a:cubicBezTo>
                  <a:cubicBezTo>
                    <a:pt x="236537" y="567697"/>
                    <a:pt x="245810" y="594188"/>
                    <a:pt x="263642" y="615668"/>
                  </a:cubicBezTo>
                  <a:cubicBezTo>
                    <a:pt x="267922" y="620680"/>
                    <a:pt x="272915" y="626408"/>
                    <a:pt x="277908" y="630704"/>
                  </a:cubicBezTo>
                  <a:cubicBezTo>
                    <a:pt x="277908" y="630704"/>
                    <a:pt x="277908" y="630704"/>
                    <a:pt x="282187" y="635000"/>
                  </a:cubicBezTo>
                  <a:cubicBezTo>
                    <a:pt x="282187" y="635000"/>
                    <a:pt x="282187" y="635000"/>
                    <a:pt x="324271" y="635000"/>
                  </a:cubicBezTo>
                  <a:cubicBezTo>
                    <a:pt x="324271" y="635000"/>
                    <a:pt x="324271" y="635000"/>
                    <a:pt x="555375" y="635000"/>
                  </a:cubicBezTo>
                  <a:cubicBezTo>
                    <a:pt x="555375" y="635000"/>
                    <a:pt x="555375" y="635000"/>
                    <a:pt x="628844" y="635000"/>
                  </a:cubicBezTo>
                  <a:cubicBezTo>
                    <a:pt x="628844" y="635000"/>
                    <a:pt x="628844" y="635000"/>
                    <a:pt x="989052" y="635000"/>
                  </a:cubicBezTo>
                  <a:cubicBezTo>
                    <a:pt x="989052" y="635000"/>
                    <a:pt x="989052" y="635000"/>
                    <a:pt x="1006171" y="635000"/>
                  </a:cubicBezTo>
                  <a:cubicBezTo>
                    <a:pt x="1015444" y="633568"/>
                    <a:pt x="1024716" y="630704"/>
                    <a:pt x="1032563" y="625692"/>
                  </a:cubicBezTo>
                  <a:cubicBezTo>
                    <a:pt x="1051821" y="614952"/>
                    <a:pt x="1066800" y="595620"/>
                    <a:pt x="1066800" y="571277"/>
                  </a:cubicBezTo>
                  <a:cubicBezTo>
                    <a:pt x="1066800" y="506837"/>
                    <a:pt x="997612" y="426645"/>
                    <a:pt x="927710" y="409461"/>
                  </a:cubicBezTo>
                  <a:cubicBezTo>
                    <a:pt x="925570" y="408745"/>
                    <a:pt x="923430" y="407313"/>
                    <a:pt x="921290" y="405881"/>
                  </a:cubicBezTo>
                  <a:cubicBezTo>
                    <a:pt x="919864" y="404449"/>
                    <a:pt x="917724" y="402301"/>
                    <a:pt x="917011" y="400153"/>
                  </a:cubicBezTo>
                  <a:cubicBezTo>
                    <a:pt x="903458" y="369366"/>
                    <a:pt x="882060" y="342158"/>
                    <a:pt x="853528" y="322110"/>
                  </a:cubicBezTo>
                  <a:cubicBezTo>
                    <a:pt x="819291" y="297050"/>
                    <a:pt x="778633" y="284162"/>
                    <a:pt x="735123" y="284162"/>
                  </a:cubicBezTo>
                  <a:close/>
                  <a:moveTo>
                    <a:pt x="735191" y="254000"/>
                  </a:moveTo>
                  <a:cubicBezTo>
                    <a:pt x="785162" y="254000"/>
                    <a:pt x="832277" y="268990"/>
                    <a:pt x="872254" y="297542"/>
                  </a:cubicBezTo>
                  <a:cubicBezTo>
                    <a:pt x="902950" y="319670"/>
                    <a:pt x="927222" y="348222"/>
                    <a:pt x="942927" y="381771"/>
                  </a:cubicBezTo>
                  <a:cubicBezTo>
                    <a:pt x="980048" y="392478"/>
                    <a:pt x="1017883" y="418175"/>
                    <a:pt x="1047866" y="452438"/>
                  </a:cubicBezTo>
                  <a:cubicBezTo>
                    <a:pt x="1079990" y="489555"/>
                    <a:pt x="1098550" y="533097"/>
                    <a:pt x="1098550" y="571643"/>
                  </a:cubicBezTo>
                  <a:cubicBezTo>
                    <a:pt x="1098550" y="605905"/>
                    <a:pt x="1079990" y="633030"/>
                    <a:pt x="1055004" y="649448"/>
                  </a:cubicBezTo>
                  <a:cubicBezTo>
                    <a:pt x="1082131" y="665865"/>
                    <a:pt x="1098550" y="693703"/>
                    <a:pt x="1098550" y="727966"/>
                  </a:cubicBezTo>
                  <a:cubicBezTo>
                    <a:pt x="1098550" y="770080"/>
                    <a:pt x="1076420" y="817905"/>
                    <a:pt x="1038585" y="857878"/>
                  </a:cubicBezTo>
                  <a:cubicBezTo>
                    <a:pt x="1010031" y="887858"/>
                    <a:pt x="976479" y="909986"/>
                    <a:pt x="942927" y="919979"/>
                  </a:cubicBezTo>
                  <a:cubicBezTo>
                    <a:pt x="927222" y="952814"/>
                    <a:pt x="902950" y="982080"/>
                    <a:pt x="872254" y="1003494"/>
                  </a:cubicBezTo>
                  <a:cubicBezTo>
                    <a:pt x="832277" y="1032046"/>
                    <a:pt x="785162" y="1047750"/>
                    <a:pt x="735191" y="1047750"/>
                  </a:cubicBezTo>
                  <a:cubicBezTo>
                    <a:pt x="696642" y="1047750"/>
                    <a:pt x="658807" y="1038471"/>
                    <a:pt x="625969" y="1020626"/>
                  </a:cubicBezTo>
                  <a:cubicBezTo>
                    <a:pt x="596701" y="1035615"/>
                    <a:pt x="563149" y="1043467"/>
                    <a:pt x="529597" y="1043467"/>
                  </a:cubicBezTo>
                  <a:cubicBezTo>
                    <a:pt x="480340" y="1043467"/>
                    <a:pt x="432511" y="1026336"/>
                    <a:pt x="394676" y="995642"/>
                  </a:cubicBezTo>
                  <a:cubicBezTo>
                    <a:pt x="368263" y="973515"/>
                    <a:pt x="347561" y="944962"/>
                    <a:pt x="335425" y="913555"/>
                  </a:cubicBezTo>
                  <a:cubicBezTo>
                    <a:pt x="260469" y="899279"/>
                    <a:pt x="204787" y="835037"/>
                    <a:pt x="204787" y="760801"/>
                  </a:cubicBezTo>
                  <a:cubicBezTo>
                    <a:pt x="204787" y="719400"/>
                    <a:pt x="221920" y="680141"/>
                    <a:pt x="252616" y="650875"/>
                  </a:cubicBezTo>
                  <a:cubicBezTo>
                    <a:pt x="221920" y="621609"/>
                    <a:pt x="204787" y="581636"/>
                    <a:pt x="204787" y="540949"/>
                  </a:cubicBezTo>
                  <a:cubicBezTo>
                    <a:pt x="204787" y="466000"/>
                    <a:pt x="260469" y="402471"/>
                    <a:pt x="335425" y="388195"/>
                  </a:cubicBezTo>
                  <a:cubicBezTo>
                    <a:pt x="347561" y="356074"/>
                    <a:pt x="368263" y="328236"/>
                    <a:pt x="394676" y="306108"/>
                  </a:cubicBezTo>
                  <a:cubicBezTo>
                    <a:pt x="432511" y="274700"/>
                    <a:pt x="480340" y="258283"/>
                    <a:pt x="529597" y="258283"/>
                  </a:cubicBezTo>
                  <a:cubicBezTo>
                    <a:pt x="563149" y="258283"/>
                    <a:pt x="596701" y="266135"/>
                    <a:pt x="625969" y="280411"/>
                  </a:cubicBezTo>
                  <a:cubicBezTo>
                    <a:pt x="658807" y="263280"/>
                    <a:pt x="696642" y="254000"/>
                    <a:pt x="735191" y="254000"/>
                  </a:cubicBezTo>
                  <a:close/>
                  <a:moveTo>
                    <a:pt x="965440" y="85579"/>
                  </a:moveTo>
                  <a:cubicBezTo>
                    <a:pt x="969268" y="84510"/>
                    <a:pt x="973540" y="85045"/>
                    <a:pt x="977456" y="87539"/>
                  </a:cubicBezTo>
                  <a:cubicBezTo>
                    <a:pt x="984577" y="91816"/>
                    <a:pt x="987425" y="101082"/>
                    <a:pt x="983152" y="108922"/>
                  </a:cubicBezTo>
                  <a:cubicBezTo>
                    <a:pt x="983152" y="108922"/>
                    <a:pt x="983152" y="108922"/>
                    <a:pt x="921917" y="214410"/>
                  </a:cubicBezTo>
                  <a:cubicBezTo>
                    <a:pt x="919069" y="219399"/>
                    <a:pt x="914084" y="222250"/>
                    <a:pt x="908388" y="222250"/>
                  </a:cubicBezTo>
                  <a:cubicBezTo>
                    <a:pt x="906252" y="222250"/>
                    <a:pt x="903404" y="221537"/>
                    <a:pt x="900555" y="220112"/>
                  </a:cubicBezTo>
                  <a:cubicBezTo>
                    <a:pt x="893435" y="215835"/>
                    <a:pt x="890587" y="205857"/>
                    <a:pt x="894859" y="198729"/>
                  </a:cubicBezTo>
                  <a:cubicBezTo>
                    <a:pt x="894859" y="198729"/>
                    <a:pt x="894859" y="198729"/>
                    <a:pt x="956095" y="93241"/>
                  </a:cubicBezTo>
                  <a:cubicBezTo>
                    <a:pt x="958231" y="89321"/>
                    <a:pt x="961613" y="86648"/>
                    <a:pt x="965440" y="85579"/>
                  </a:cubicBezTo>
                  <a:close/>
                  <a:moveTo>
                    <a:pt x="341312" y="83813"/>
                  </a:moveTo>
                  <a:cubicBezTo>
                    <a:pt x="345192" y="84882"/>
                    <a:pt x="348720" y="87377"/>
                    <a:pt x="350837" y="90940"/>
                  </a:cubicBezTo>
                  <a:cubicBezTo>
                    <a:pt x="350837" y="90940"/>
                    <a:pt x="350837" y="90940"/>
                    <a:pt x="410103" y="197141"/>
                  </a:cubicBezTo>
                  <a:cubicBezTo>
                    <a:pt x="414337" y="204269"/>
                    <a:pt x="412220" y="214247"/>
                    <a:pt x="404459" y="218524"/>
                  </a:cubicBezTo>
                  <a:cubicBezTo>
                    <a:pt x="402342" y="219949"/>
                    <a:pt x="399520" y="220662"/>
                    <a:pt x="396698" y="220662"/>
                  </a:cubicBezTo>
                  <a:cubicBezTo>
                    <a:pt x="391759" y="220662"/>
                    <a:pt x="386115" y="217811"/>
                    <a:pt x="383292" y="212109"/>
                  </a:cubicBezTo>
                  <a:lnTo>
                    <a:pt x="323320" y="106621"/>
                  </a:lnTo>
                  <a:cubicBezTo>
                    <a:pt x="319087" y="98781"/>
                    <a:pt x="321909" y="89515"/>
                    <a:pt x="329670" y="85238"/>
                  </a:cubicBezTo>
                  <a:cubicBezTo>
                    <a:pt x="333198" y="83100"/>
                    <a:pt x="337431" y="82744"/>
                    <a:pt x="341312" y="83813"/>
                  </a:cubicBezTo>
                  <a:close/>
                  <a:moveTo>
                    <a:pt x="651668" y="0"/>
                  </a:moveTo>
                  <a:cubicBezTo>
                    <a:pt x="659895" y="0"/>
                    <a:pt x="666750" y="7162"/>
                    <a:pt x="666750" y="15757"/>
                  </a:cubicBezTo>
                  <a:cubicBezTo>
                    <a:pt x="666750" y="15757"/>
                    <a:pt x="666750" y="15757"/>
                    <a:pt x="666750" y="138231"/>
                  </a:cubicBezTo>
                  <a:cubicBezTo>
                    <a:pt x="666750" y="146826"/>
                    <a:pt x="659895" y="153988"/>
                    <a:pt x="651668" y="153988"/>
                  </a:cubicBezTo>
                  <a:cubicBezTo>
                    <a:pt x="643442" y="153988"/>
                    <a:pt x="636587" y="146826"/>
                    <a:pt x="636587" y="138231"/>
                  </a:cubicBezTo>
                  <a:cubicBezTo>
                    <a:pt x="636587" y="138231"/>
                    <a:pt x="636587" y="138231"/>
                    <a:pt x="636587" y="15757"/>
                  </a:cubicBezTo>
                  <a:cubicBezTo>
                    <a:pt x="636587" y="7162"/>
                    <a:pt x="643442" y="0"/>
                    <a:pt x="651668"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22" name="正方形/長方形 31">
            <a:extLst>
              <a:ext uri="{FF2B5EF4-FFF2-40B4-BE49-F238E27FC236}">
                <a16:creationId xmlns:a16="http://schemas.microsoft.com/office/drawing/2014/main" id="{F8FCEA88-A1CB-1AD5-1EBC-477523979314}"/>
              </a:ext>
            </a:extLst>
          </p:cNvPr>
          <p:cNvSpPr/>
          <p:nvPr/>
        </p:nvSpPr>
        <p:spPr bwMode="gray">
          <a:xfrm>
            <a:off x="566487" y="1193799"/>
            <a:ext cx="4411914" cy="449155"/>
          </a:xfrm>
          <a:prstGeom prst="rect">
            <a:avLst/>
          </a:prstGeom>
          <a:solidFill>
            <a:srgbClr val="9DBB53"/>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取得管理</a:t>
            </a:r>
          </a:p>
        </p:txBody>
      </p:sp>
      <p:sp>
        <p:nvSpPr>
          <p:cNvPr id="20" name="正方形/長方形 19">
            <a:extLst>
              <a:ext uri="{FF2B5EF4-FFF2-40B4-BE49-F238E27FC236}">
                <a16:creationId xmlns:a16="http://schemas.microsoft.com/office/drawing/2014/main" id="{86054547-444B-2EC8-A16D-C4327B19584C}"/>
              </a:ext>
            </a:extLst>
          </p:cNvPr>
          <p:cNvSpPr/>
          <p:nvPr/>
        </p:nvSpPr>
        <p:spPr>
          <a:xfrm>
            <a:off x="5400165" y="1759455"/>
            <a:ext cx="2965938" cy="61555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ウェブを使った検索が</a:t>
            </a:r>
            <a:br>
              <a:rPr kumimoji="1" lang="en-US" altLang="ja-JP"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4" name="正方形/長方形 19">
            <a:extLst>
              <a:ext uri="{FF2B5EF4-FFF2-40B4-BE49-F238E27FC236}">
                <a16:creationId xmlns:a16="http://schemas.microsoft.com/office/drawing/2014/main" id="{82B57344-240B-FF85-4DCE-373D5E208D91}"/>
              </a:ext>
            </a:extLst>
          </p:cNvPr>
          <p:cNvSpPr/>
          <p:nvPr/>
        </p:nvSpPr>
        <p:spPr>
          <a:xfrm>
            <a:off x="5400165" y="2724894"/>
            <a:ext cx="2965938" cy="299658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spAutoFit/>
          </a:bodyPr>
          <a:lstStyle/>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仕事を探すときは</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求人ポータルサイトを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使うなど、目的に合った検索サイトを使い分け</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られる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詳細条件を設定して</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検索することで、</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自分に適した情報を</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絞り込める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正方形/長方形 20">
            <a:extLst>
              <a:ext uri="{FF2B5EF4-FFF2-40B4-BE49-F238E27FC236}">
                <a16:creationId xmlns:a16="http://schemas.microsoft.com/office/drawing/2014/main" id="{0BFCFD5D-A9BC-2657-1F7A-3C3EABC6DE04}"/>
              </a:ext>
            </a:extLst>
          </p:cNvPr>
          <p:cNvSpPr/>
          <p:nvPr/>
        </p:nvSpPr>
        <p:spPr>
          <a:xfrm>
            <a:off x="8659575" y="1759455"/>
            <a:ext cx="2965938" cy="61555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情報の信頼性を分析</a:t>
            </a:r>
            <a:br>
              <a:rPr kumimoji="1" lang="en-US" altLang="ja-JP"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86A24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5" name="正方形/長方形 20">
            <a:extLst>
              <a:ext uri="{FF2B5EF4-FFF2-40B4-BE49-F238E27FC236}">
                <a16:creationId xmlns:a16="http://schemas.microsoft.com/office/drawing/2014/main" id="{2B5E733C-5A3D-4B32-AE31-5C224B882E2C}"/>
              </a:ext>
            </a:extLst>
          </p:cNvPr>
          <p:cNvSpPr/>
          <p:nvPr/>
        </p:nvSpPr>
        <p:spPr>
          <a:xfrm>
            <a:off x="8659575" y="2724894"/>
            <a:ext cx="2965938" cy="345824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spAutoFit/>
          </a:bodyPr>
          <a:lstStyle/>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ウ</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ェブ検索の情報の</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うち信頼できる情報と</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信頼できない情報を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取捨選択できる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怪しい情報は</a:t>
            </a:r>
            <a:r>
              <a:rPr kumimoji="1" lang="ja-JP" altLang="en-US" sz="20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一次情報</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を確認できる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9DBB53"/>
              </a:buClr>
              <a:buSzTx/>
              <a:buFont typeface="Trebuchet MS" panose="020B0603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で意見を発信すると同じような意見が</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集まりやすくなることを理解している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36" name="直線コネクタ 31">
            <a:extLst>
              <a:ext uri="{FF2B5EF4-FFF2-40B4-BE49-F238E27FC236}">
                <a16:creationId xmlns:a16="http://schemas.microsoft.com/office/drawing/2014/main" id="{D10EB623-FE52-F2E4-F7A0-326CED1E738D}"/>
              </a:ext>
            </a:extLst>
          </p:cNvPr>
          <p:cNvCxnSpPr>
            <a:cxnSpLocks/>
          </p:cNvCxnSpPr>
          <p:nvPr/>
        </p:nvCxnSpPr>
        <p:spPr>
          <a:xfrm>
            <a:off x="8512838" y="1759455"/>
            <a:ext cx="0" cy="4645364"/>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515AD0AE-2CB9-2B67-523C-FCE22B183E9A}"/>
              </a:ext>
            </a:extLst>
          </p:cNvPr>
          <p:cNvSpPr/>
          <p:nvPr/>
        </p:nvSpPr>
        <p:spPr bwMode="gray">
          <a:xfrm>
            <a:off x="5400165" y="1193799"/>
            <a:ext cx="6225348" cy="467124"/>
          </a:xfrm>
          <a:prstGeom prst="roundRect">
            <a:avLst>
              <a:gd name="adj" fmla="val 50000"/>
            </a:avLst>
          </a:prstGeom>
          <a:solidFill>
            <a:srgbClr val="FFFFFF"/>
          </a:solidFill>
          <a:ln w="38100">
            <a:solidFill>
              <a:srgbClr val="9DBB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BIZ UDPゴシック" panose="020B0400000000000000" pitchFamily="50" charset="-128"/>
                <a:ea typeface="BIZ UDPゴシック" panose="020B0400000000000000" pitchFamily="50" charset="-128"/>
              </a:rPr>
              <a:t>具体的には・・・</a:t>
            </a:r>
            <a:endParaRPr kumimoji="1" lang="en-US" sz="2200" dirty="0">
              <a:solidFill>
                <a:schemeClr val="tx1"/>
              </a:solidFill>
              <a:latin typeface="BIZ UDPゴシック" panose="020B0400000000000000" pitchFamily="50" charset="-128"/>
              <a:ea typeface="BIZ UDPゴシック" panose="020B0400000000000000" pitchFamily="50" charset="-128"/>
            </a:endParaRPr>
          </a:p>
        </p:txBody>
      </p:sp>
      <p:grpSp>
        <p:nvGrpSpPr>
          <p:cNvPr id="19" name="Group 18">
            <a:extLst>
              <a:ext uri="{FF2B5EF4-FFF2-40B4-BE49-F238E27FC236}">
                <a16:creationId xmlns:a16="http://schemas.microsoft.com/office/drawing/2014/main" id="{12450090-E0CA-6ECD-B114-2B3DD7F2BB25}"/>
              </a:ext>
            </a:extLst>
          </p:cNvPr>
          <p:cNvGrpSpPr/>
          <p:nvPr/>
        </p:nvGrpSpPr>
        <p:grpSpPr>
          <a:xfrm>
            <a:off x="566487" y="2724894"/>
            <a:ext cx="4411914" cy="3679925"/>
            <a:chOff x="566487" y="2724894"/>
            <a:chExt cx="4411914" cy="3307606"/>
          </a:xfrm>
        </p:grpSpPr>
        <p:cxnSp>
          <p:nvCxnSpPr>
            <p:cNvPr id="9" name="Straight Connector 8">
              <a:extLst>
                <a:ext uri="{FF2B5EF4-FFF2-40B4-BE49-F238E27FC236}">
                  <a16:creationId xmlns:a16="http://schemas.microsoft.com/office/drawing/2014/main" id="{97B1CB31-51F9-1A9B-2F77-76A2EC3EDE4E}"/>
                </a:ext>
              </a:extLst>
            </p:cNvPr>
            <p:cNvCxnSpPr/>
            <p:nvPr/>
          </p:nvCxnSpPr>
          <p:spPr>
            <a:xfrm>
              <a:off x="566487" y="2724894"/>
              <a:ext cx="4411914" cy="0"/>
            </a:xfrm>
            <a:prstGeom prst="line">
              <a:avLst/>
            </a:prstGeom>
            <a:ln w="28575">
              <a:solidFill>
                <a:srgbClr val="88A541">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76D966-B454-98A0-BAB1-46D81E48BF2F}"/>
                </a:ext>
              </a:extLst>
            </p:cNvPr>
            <p:cNvCxnSpPr/>
            <p:nvPr/>
          </p:nvCxnSpPr>
          <p:spPr>
            <a:xfrm>
              <a:off x="566487" y="6032500"/>
              <a:ext cx="4411914" cy="0"/>
            </a:xfrm>
            <a:prstGeom prst="line">
              <a:avLst/>
            </a:prstGeom>
            <a:ln w="28575">
              <a:solidFill>
                <a:srgbClr val="88A541">
                  <a:alpha val="50000"/>
                </a:srgbClr>
              </a:solidFill>
            </a:ln>
          </p:spPr>
          <p:style>
            <a:lnRef idx="1">
              <a:schemeClr val="accent1"/>
            </a:lnRef>
            <a:fillRef idx="0">
              <a:schemeClr val="accent1"/>
            </a:fillRef>
            <a:effectRef idx="0">
              <a:schemeClr val="accent1"/>
            </a:effectRef>
            <a:fontRef idx="minor">
              <a:schemeClr val="tx1"/>
            </a:fontRef>
          </p:style>
        </p:cxnSp>
      </p:grpSp>
      <p:sp>
        <p:nvSpPr>
          <p:cNvPr id="26" name="Oval 20">
            <a:extLst>
              <a:ext uri="{FF2B5EF4-FFF2-40B4-BE49-F238E27FC236}">
                <a16:creationId xmlns:a16="http://schemas.microsoft.com/office/drawing/2014/main" id="{4C8C78D5-D559-F5ED-31E5-849AF6AAE6F0}"/>
              </a:ext>
            </a:extLst>
          </p:cNvPr>
          <p:cNvSpPr>
            <a:spLocks noChangeAspect="1" noChangeArrowheads="1"/>
          </p:cNvSpPr>
          <p:nvPr/>
        </p:nvSpPr>
        <p:spPr bwMode="gray">
          <a:xfrm>
            <a:off x="468046" y="1106566"/>
            <a:ext cx="318569" cy="315891"/>
          </a:xfrm>
          <a:prstGeom prst="ellipse">
            <a:avLst/>
          </a:prstGeom>
          <a:solidFill>
            <a:srgbClr val="9DBB53"/>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p>
        </p:txBody>
      </p:sp>
    </p:spTree>
    <p:extLst>
      <p:ext uri="{BB962C8B-B14F-4D97-AF65-F5344CB8AC3E}">
        <p14:creationId xmlns:p14="http://schemas.microsoft.com/office/powerpoint/2010/main" val="20134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6928224B-F348-9ED8-E871-137FF0A8F1E9}"/>
              </a:ext>
            </a:extLst>
          </p:cNvPr>
          <p:cNvGraphicFramePr>
            <a:graphicFrameLocks noChangeAspect="1"/>
          </p:cNvGraphicFramePr>
          <p:nvPr>
            <p:custDataLst>
              <p:tags r:id="rId1"/>
            </p:custDataLst>
            <p:extLst>
              <p:ext uri="{D42A27DB-BD31-4B8C-83A1-F6EECF244321}">
                <p14:modId xmlns:p14="http://schemas.microsoft.com/office/powerpoint/2010/main" val="281955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8" name="think-cell data - do not delete" hidden="1">
                        <a:extLst>
                          <a:ext uri="{FF2B5EF4-FFF2-40B4-BE49-F238E27FC236}">
                            <a16:creationId xmlns:a16="http://schemas.microsoft.com/office/drawing/2014/main" id="{6928224B-F348-9ED8-E871-137FF0A8F1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0CEED2B-777F-5325-1A64-E73049969B5B}"/>
              </a:ext>
            </a:extLst>
          </p:cNvPr>
          <p:cNvSpPr/>
          <p:nvPr/>
        </p:nvSpPr>
        <p:spPr>
          <a:xfrm>
            <a:off x="566487" y="2724894"/>
            <a:ext cx="4411914" cy="3679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9" name="正方形/長方形 28">
            <a:extLst>
              <a:ext uri="{FF2B5EF4-FFF2-40B4-BE49-F238E27FC236}">
                <a16:creationId xmlns:a16="http://schemas.microsoft.com/office/drawing/2014/main" id="{212CD405-CD9D-440B-E26A-693AFBF49820}"/>
              </a:ext>
            </a:extLst>
          </p:cNvPr>
          <p:cNvSpPr/>
          <p:nvPr/>
        </p:nvSpPr>
        <p:spPr>
          <a:xfrm>
            <a:off x="566487" y="2724894"/>
            <a:ext cx="4411914" cy="3679925"/>
          </a:xfrm>
          <a:prstGeom prst="rect">
            <a:avLst/>
          </a:prstGeom>
          <a:solidFill>
            <a:srgbClr val="7E64A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44000" tIns="92363" rIns="923" bIns="0" rtlCol="0" anchor="ctr" anchorCtr="0">
            <a:noAutofit/>
          </a:bodyPr>
          <a:lstStyle/>
          <a:p>
            <a:pPr marL="0" marR="0" lvl="0" indent="0" defTabSz="914400" rtl="0" eaLnBrk="1" fontAlgn="auto" latinLnBrk="0" hangingPunct="1">
              <a:spcBef>
                <a:spcPts val="0"/>
              </a:spcBef>
              <a:spcAft>
                <a:spcPts val="600"/>
              </a:spcAft>
              <a:buClrTx/>
              <a:buSzTx/>
              <a:buFontTx/>
              <a:buNone/>
              <a:tabLst/>
              <a:defRPr/>
            </a:pPr>
            <a:endParaRPr kumimoji="0" lang="en-US" sz="15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正方形/長方形 16">
            <a:extLst>
              <a:ext uri="{FF2B5EF4-FFF2-40B4-BE49-F238E27FC236}">
                <a16:creationId xmlns:a16="http://schemas.microsoft.com/office/drawing/2014/main" id="{151BB3EF-50E8-B7A4-C6C7-F80CEB824349}"/>
              </a:ext>
            </a:extLst>
          </p:cNvPr>
          <p:cNvSpPr/>
          <p:nvPr/>
        </p:nvSpPr>
        <p:spPr>
          <a:xfrm>
            <a:off x="566487" y="2724894"/>
            <a:ext cx="4411914" cy="3679925"/>
          </a:xfrm>
          <a:prstGeom prst="rect">
            <a:avLst/>
          </a:prstGeom>
          <a:noFill/>
          <a:ln>
            <a:noFill/>
          </a:ln>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6643" tIns="72000" rIns="46643" bIns="3600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商売目的で自分の個人情報が</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使われることがあるから、スマホ・</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や情報を守る方法を知っておく</a:t>
            </a:r>
          </a:p>
          <a:p>
            <a:pPr marL="324000" marR="0" lvl="1" indent="-21600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インターネットにある違法・有害情報やニセ・誤情報に気をつけて、</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どう対処するかを学ぶ</a:t>
            </a:r>
          </a:p>
          <a:p>
            <a:pPr marL="324000" marR="0" lvl="1" indent="-21600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インターネットやスマホ・</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PC</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を使う</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ときに、体や心の健康を保つ方法</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を知る </a:t>
            </a:r>
          </a:p>
          <a:p>
            <a:pPr marL="108000" marR="0" lvl="1" algn="l" defTabSz="914400" rtl="0" eaLnBrk="1" fontAlgn="auto" latinLnBrk="0" hangingPunct="1">
              <a:lnSpc>
                <a:spcPct val="100000"/>
              </a:lnSpc>
              <a:spcBef>
                <a:spcPts val="1200"/>
              </a:spcBef>
              <a:spcAft>
                <a:spcPts val="0"/>
              </a:spcAft>
              <a:buClr>
                <a:srgbClr val="7E64A4"/>
              </a:buClr>
              <a:buSzTx/>
              <a:tabLst/>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など</a:t>
            </a: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 name="正方形/長方形 234">
            <a:extLst>
              <a:ext uri="{FF2B5EF4-FFF2-40B4-BE49-F238E27FC236}">
                <a16:creationId xmlns:a16="http://schemas.microsoft.com/office/drawing/2014/main" id="{4A540D4F-3FE1-B998-1A06-8D82097849AF}"/>
              </a:ext>
            </a:extLst>
          </p:cNvPr>
          <p:cNvSpPr/>
          <p:nvPr/>
        </p:nvSpPr>
        <p:spPr bwMode="gray">
          <a:xfrm>
            <a:off x="566487" y="1642956"/>
            <a:ext cx="4411914" cy="9544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08000" tIns="108000" rIns="108000" bIns="108000" rtlCol="0" anchor="t" anchorCtr="0">
            <a:noAutofit/>
          </a:bodyPr>
          <a:lstStyle/>
          <a:p>
            <a:pPr marL="1003300"/>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自分の身を自分で守る力</a:t>
            </a:r>
          </a:p>
        </p:txBody>
      </p:sp>
      <p:sp>
        <p:nvSpPr>
          <p:cNvPr id="20" name="正方形/長方形 19">
            <a:extLst>
              <a:ext uri="{FF2B5EF4-FFF2-40B4-BE49-F238E27FC236}">
                <a16:creationId xmlns:a16="http://schemas.microsoft.com/office/drawing/2014/main" id="{86054547-444B-2EC8-A16D-C4327B19584C}"/>
              </a:ext>
            </a:extLst>
          </p:cNvPr>
          <p:cNvSpPr/>
          <p:nvPr/>
        </p:nvSpPr>
        <p:spPr>
          <a:xfrm>
            <a:off x="5400165" y="1759455"/>
            <a:ext cx="2965938" cy="92333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b="1" i="0" u="none" strike="noStrike" kern="1200" cap="none" spc="0" normalizeH="0" baseline="0" noProof="0" dirty="0">
                <a:ln>
                  <a:noFill/>
                </a:ln>
                <a:solidFill>
                  <a:srgbClr val="7E64A4"/>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ニセ・誤情報のリスクと</a:t>
            </a:r>
            <a:br>
              <a:rPr kumimoji="1" lang="en-US" altLang="ja-JP" sz="2000" b="1" i="0" u="none" strike="noStrike" kern="1200" cap="none" spc="0" normalizeH="0" baseline="0" noProof="0" dirty="0">
                <a:ln>
                  <a:noFill/>
                </a:ln>
                <a:solidFill>
                  <a:srgbClr val="7E64A4"/>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7E64A4"/>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見分け方について理解</a:t>
            </a:r>
            <a:br>
              <a:rPr kumimoji="1" lang="en-US" altLang="ja-JP" sz="2000" b="1" i="0" u="none" strike="noStrike" kern="1200" cap="none" spc="0" normalizeH="0" baseline="0" noProof="0" dirty="0">
                <a:ln>
                  <a:noFill/>
                </a:ln>
                <a:solidFill>
                  <a:srgbClr val="7E64A4"/>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7E64A4"/>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している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5" name="正方形/長方形 19">
            <a:extLst>
              <a:ext uri="{FF2B5EF4-FFF2-40B4-BE49-F238E27FC236}">
                <a16:creationId xmlns:a16="http://schemas.microsoft.com/office/drawing/2014/main" id="{E387F17E-81BE-34C1-F47B-A04012FEB9F6}"/>
              </a:ext>
            </a:extLst>
          </p:cNvPr>
          <p:cNvSpPr/>
          <p:nvPr/>
        </p:nvSpPr>
        <p:spPr>
          <a:xfrm>
            <a:off x="5400165" y="2724894"/>
            <a:ext cx="2965938" cy="3150469"/>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spAutoFit/>
          </a:bodyPr>
          <a:lstStyle/>
          <a:p>
            <a:pPr marL="324000" marR="0" lvl="1" indent="-21600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ディープフェイクを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使った詐欺広告を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見分けることができる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拡散された</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投稿を見つけても、</a:t>
            </a: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情報源や他の情報</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などを確認し、</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内容の妥当性を判断</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
                <a:srgbClr val="7E64A4"/>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正方形/長方形 20">
            <a:extLst>
              <a:ext uri="{FF2B5EF4-FFF2-40B4-BE49-F238E27FC236}">
                <a16:creationId xmlns:a16="http://schemas.microsoft.com/office/drawing/2014/main" id="{0BFCFD5D-A9BC-2657-1F7A-3C3EABC6DE04}"/>
              </a:ext>
            </a:extLst>
          </p:cNvPr>
          <p:cNvSpPr/>
          <p:nvPr/>
        </p:nvSpPr>
        <p:spPr>
          <a:xfrm>
            <a:off x="8659575" y="1759455"/>
            <a:ext cx="3178755" cy="61555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nchorCtr="0">
            <a:spAutoFit/>
          </a:bodyPr>
          <a:lstStyle/>
          <a:p>
            <a:pPr>
              <a:spcBef>
                <a:spcPts val="1200"/>
              </a:spcBef>
              <a:buClr>
                <a:srgbClr val="7E64A4"/>
              </a:buClr>
              <a:buFont typeface="Trebuchet MS" panose="020B0603020202020204" pitchFamily="34" charset="0"/>
              <a:buChar char="​"/>
              <a:defRPr/>
            </a:pPr>
            <a:r>
              <a:rPr kumimoji="1" lang="ja-JP" altLang="en-US" sz="2000" b="1" dirty="0">
                <a:solidFill>
                  <a:srgbClr val="7E64A4"/>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デジタル機器の使いすぎや、</a:t>
            </a:r>
            <a:br>
              <a:rPr kumimoji="1" lang="en-US" altLang="ja-JP" sz="2000" b="1" dirty="0">
                <a:solidFill>
                  <a:srgbClr val="7E64A4"/>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7E64A4"/>
                </a:solidFill>
                <a:latin typeface="BIZ UDPゴシック" panose="020B0400000000000000" pitchFamily="50" charset="-128"/>
                <a:ea typeface="BIZ UDPゴシック" panose="020B0400000000000000" pitchFamily="50" charset="-128"/>
                <a:sym typeface="BIZ UDPゴシック" panose="020B0400000000000000" pitchFamily="50" charset="-128"/>
              </a:rPr>
              <a:t>心理的ストレスを防止する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6" name="正方形/長方形 20">
            <a:extLst>
              <a:ext uri="{FF2B5EF4-FFF2-40B4-BE49-F238E27FC236}">
                <a16:creationId xmlns:a16="http://schemas.microsoft.com/office/drawing/2014/main" id="{04F6A40C-B08A-D52D-F2CD-642FCC0FCB0C}"/>
              </a:ext>
            </a:extLst>
          </p:cNvPr>
          <p:cNvSpPr/>
          <p:nvPr/>
        </p:nvSpPr>
        <p:spPr>
          <a:xfrm>
            <a:off x="8659575" y="2724894"/>
            <a:ext cx="3178755" cy="299658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spAutoFit/>
          </a:bodyPr>
          <a:lstStyle/>
          <a:p>
            <a:pPr marL="324000" lvl="1" indent="-216000">
              <a:spcBef>
                <a:spcPts val="1200"/>
              </a:spcBef>
              <a:buClr>
                <a:srgbClr val="7E64A4"/>
              </a:buClr>
              <a:buFont typeface="Trebuchet MS" panose="020B0603020202020204" pitchFamily="34" charset="0"/>
              <a:buChar char="•"/>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スマホの使いすぎなどを</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防止するため、利用時間の制限機能を有効にする</a:t>
            </a:r>
            <a:endPar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lvl="1" indent="-216000">
              <a:spcBef>
                <a:spcPts val="1200"/>
              </a:spcBef>
              <a:buClr>
                <a:srgbClr val="7E64A4"/>
              </a:buClr>
              <a:buFont typeface="Trebuchet MS" panose="020B0603020202020204" pitchFamily="34" charset="0"/>
              <a:buChar char="•"/>
              <a:defRPr/>
            </a:pP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SNS</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は頻繁に通知を送って利用頻度を高める仕組みがあることを理解し、</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通知をオフにするなど</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して常にチェックし続ける</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習慣をなくす</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6" name="bcgIcons_Internet of Things and Sensors ">
            <a:extLst>
              <a:ext uri="{FF2B5EF4-FFF2-40B4-BE49-F238E27FC236}">
                <a16:creationId xmlns:a16="http://schemas.microsoft.com/office/drawing/2014/main" id="{391203E4-FB40-1138-3309-B0A8ED28B971}"/>
              </a:ext>
            </a:extLst>
          </p:cNvPr>
          <p:cNvGrpSpPr>
            <a:grpSpLocks noChangeAspect="1"/>
          </p:cNvGrpSpPr>
          <p:nvPr/>
        </p:nvGrpSpPr>
        <p:grpSpPr bwMode="gray">
          <a:xfrm>
            <a:off x="748905" y="1692087"/>
            <a:ext cx="813622" cy="782997"/>
            <a:chOff x="2062" y="446"/>
            <a:chExt cx="3560" cy="3426"/>
          </a:xfrm>
          <a:solidFill>
            <a:srgbClr val="7E64A4"/>
          </a:solidFill>
        </p:grpSpPr>
        <p:sp>
          <p:nvSpPr>
            <p:cNvPr id="27" name="Freeform 36">
              <a:extLst>
                <a:ext uri="{FF2B5EF4-FFF2-40B4-BE49-F238E27FC236}">
                  <a16:creationId xmlns:a16="http://schemas.microsoft.com/office/drawing/2014/main" id="{1E5BD1E6-537F-3182-522B-E941E3D95854}"/>
                </a:ext>
              </a:extLst>
            </p:cNvPr>
            <p:cNvSpPr>
              <a:spLocks noEditPoints="1"/>
            </p:cNvSpPr>
            <p:nvPr/>
          </p:nvSpPr>
          <p:spPr bwMode="gray">
            <a:xfrm>
              <a:off x="2227" y="632"/>
              <a:ext cx="3230" cy="3240"/>
            </a:xfrm>
            <a:custGeom>
              <a:avLst/>
              <a:gdLst>
                <a:gd name="T0" fmla="*/ 352 w 1724"/>
                <a:gd name="T1" fmla="*/ 578 h 1728"/>
                <a:gd name="T2" fmla="*/ 795 w 1724"/>
                <a:gd name="T3" fmla="*/ 356 h 1728"/>
                <a:gd name="T4" fmla="*/ 795 w 1724"/>
                <a:gd name="T5" fmla="*/ 400 h 1728"/>
                <a:gd name="T6" fmla="*/ 391 w 1724"/>
                <a:gd name="T7" fmla="*/ 601 h 1728"/>
                <a:gd name="T8" fmla="*/ 352 w 1724"/>
                <a:gd name="T9" fmla="*/ 578 h 1728"/>
                <a:gd name="T10" fmla="*/ 927 w 1724"/>
                <a:gd name="T11" fmla="*/ 400 h 1728"/>
                <a:gd name="T12" fmla="*/ 1331 w 1724"/>
                <a:gd name="T13" fmla="*/ 602 h 1728"/>
                <a:gd name="T14" fmla="*/ 1370 w 1724"/>
                <a:gd name="T15" fmla="*/ 579 h 1728"/>
                <a:gd name="T16" fmla="*/ 927 w 1724"/>
                <a:gd name="T17" fmla="*/ 356 h 1728"/>
                <a:gd name="T18" fmla="*/ 927 w 1724"/>
                <a:gd name="T19" fmla="*/ 400 h 1728"/>
                <a:gd name="T20" fmla="*/ 1412 w 1724"/>
                <a:gd name="T21" fmla="*/ 707 h 1728"/>
                <a:gd name="T22" fmla="*/ 1505 w 1724"/>
                <a:gd name="T23" fmla="*/ 1041 h 1728"/>
                <a:gd name="T24" fmla="*/ 861 w 1724"/>
                <a:gd name="T25" fmla="*/ 1684 h 1728"/>
                <a:gd name="T26" fmla="*/ 217 w 1724"/>
                <a:gd name="T27" fmla="*/ 1041 h 1728"/>
                <a:gd name="T28" fmla="*/ 310 w 1724"/>
                <a:gd name="T29" fmla="*/ 707 h 1728"/>
                <a:gd name="T30" fmla="*/ 273 w 1724"/>
                <a:gd name="T31" fmla="*/ 685 h 1728"/>
                <a:gd name="T32" fmla="*/ 173 w 1724"/>
                <a:gd name="T33" fmla="*/ 1041 h 1728"/>
                <a:gd name="T34" fmla="*/ 861 w 1724"/>
                <a:gd name="T35" fmla="*/ 1728 h 1728"/>
                <a:gd name="T36" fmla="*/ 1549 w 1724"/>
                <a:gd name="T37" fmla="*/ 1041 h 1728"/>
                <a:gd name="T38" fmla="*/ 1449 w 1724"/>
                <a:gd name="T39" fmla="*/ 685 h 1728"/>
                <a:gd name="T40" fmla="*/ 1412 w 1724"/>
                <a:gd name="T41" fmla="*/ 707 h 1728"/>
                <a:gd name="T42" fmla="*/ 687 w 1724"/>
                <a:gd name="T43" fmla="*/ 738 h 1728"/>
                <a:gd name="T44" fmla="*/ 617 w 1724"/>
                <a:gd name="T45" fmla="*/ 809 h 1728"/>
                <a:gd name="T46" fmla="*/ 687 w 1724"/>
                <a:gd name="T47" fmla="*/ 879 h 1728"/>
                <a:gd name="T48" fmla="*/ 757 w 1724"/>
                <a:gd name="T49" fmla="*/ 809 h 1728"/>
                <a:gd name="T50" fmla="*/ 687 w 1724"/>
                <a:gd name="T51" fmla="*/ 738 h 1728"/>
                <a:gd name="T52" fmla="*/ 1062 w 1724"/>
                <a:gd name="T53" fmla="*/ 970 h 1728"/>
                <a:gd name="T54" fmla="*/ 992 w 1724"/>
                <a:gd name="T55" fmla="*/ 1041 h 1728"/>
                <a:gd name="T56" fmla="*/ 1062 w 1724"/>
                <a:gd name="T57" fmla="*/ 1111 h 1728"/>
                <a:gd name="T58" fmla="*/ 1133 w 1724"/>
                <a:gd name="T59" fmla="*/ 1041 h 1728"/>
                <a:gd name="T60" fmla="*/ 1062 w 1724"/>
                <a:gd name="T61" fmla="*/ 970 h 1728"/>
                <a:gd name="T62" fmla="*/ 861 w 1724"/>
                <a:gd name="T63" fmla="*/ 198 h 1728"/>
                <a:gd name="T64" fmla="*/ 947 w 1724"/>
                <a:gd name="T65" fmla="*/ 149 h 1728"/>
                <a:gd name="T66" fmla="*/ 947 w 1724"/>
                <a:gd name="T67" fmla="*/ 49 h 1728"/>
                <a:gd name="T68" fmla="*/ 861 w 1724"/>
                <a:gd name="T69" fmla="*/ 0 h 1728"/>
                <a:gd name="T70" fmla="*/ 775 w 1724"/>
                <a:gd name="T71" fmla="*/ 49 h 1728"/>
                <a:gd name="T72" fmla="*/ 775 w 1724"/>
                <a:gd name="T73" fmla="*/ 149 h 1728"/>
                <a:gd name="T74" fmla="*/ 861 w 1724"/>
                <a:gd name="T75" fmla="*/ 198 h 1728"/>
                <a:gd name="T76" fmla="*/ 1638 w 1724"/>
                <a:gd name="T77" fmla="*/ 598 h 1728"/>
                <a:gd name="T78" fmla="*/ 1724 w 1724"/>
                <a:gd name="T79" fmla="*/ 549 h 1728"/>
                <a:gd name="T80" fmla="*/ 1724 w 1724"/>
                <a:gd name="T81" fmla="*/ 449 h 1728"/>
                <a:gd name="T82" fmla="*/ 1638 w 1724"/>
                <a:gd name="T83" fmla="*/ 400 h 1728"/>
                <a:gd name="T84" fmla="*/ 1552 w 1724"/>
                <a:gd name="T85" fmla="*/ 449 h 1728"/>
                <a:gd name="T86" fmla="*/ 1552 w 1724"/>
                <a:gd name="T87" fmla="*/ 549 h 1728"/>
                <a:gd name="T88" fmla="*/ 1638 w 1724"/>
                <a:gd name="T89" fmla="*/ 598 h 1728"/>
                <a:gd name="T90" fmla="*/ 86 w 1724"/>
                <a:gd name="T91" fmla="*/ 598 h 1728"/>
                <a:gd name="T92" fmla="*/ 172 w 1724"/>
                <a:gd name="T93" fmla="*/ 549 h 1728"/>
                <a:gd name="T94" fmla="*/ 172 w 1724"/>
                <a:gd name="T95" fmla="*/ 449 h 1728"/>
                <a:gd name="T96" fmla="*/ 86 w 1724"/>
                <a:gd name="T97" fmla="*/ 400 h 1728"/>
                <a:gd name="T98" fmla="*/ 0 w 1724"/>
                <a:gd name="T99" fmla="*/ 449 h 1728"/>
                <a:gd name="T100" fmla="*/ 0 w 1724"/>
                <a:gd name="T101" fmla="*/ 549 h 1728"/>
                <a:gd name="T102" fmla="*/ 86 w 1724"/>
                <a:gd name="T103" fmla="*/ 59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4" h="1728">
                  <a:moveTo>
                    <a:pt x="352" y="578"/>
                  </a:moveTo>
                  <a:cubicBezTo>
                    <a:pt x="464" y="455"/>
                    <a:pt x="620" y="373"/>
                    <a:pt x="795" y="356"/>
                  </a:cubicBezTo>
                  <a:cubicBezTo>
                    <a:pt x="795" y="400"/>
                    <a:pt x="795" y="400"/>
                    <a:pt x="795" y="400"/>
                  </a:cubicBezTo>
                  <a:cubicBezTo>
                    <a:pt x="636" y="416"/>
                    <a:pt x="494" y="491"/>
                    <a:pt x="391" y="601"/>
                  </a:cubicBezTo>
                  <a:lnTo>
                    <a:pt x="352" y="578"/>
                  </a:lnTo>
                  <a:close/>
                  <a:moveTo>
                    <a:pt x="927" y="400"/>
                  </a:moveTo>
                  <a:cubicBezTo>
                    <a:pt x="1086" y="416"/>
                    <a:pt x="1228" y="491"/>
                    <a:pt x="1331" y="602"/>
                  </a:cubicBezTo>
                  <a:cubicBezTo>
                    <a:pt x="1370" y="579"/>
                    <a:pt x="1370" y="579"/>
                    <a:pt x="1370" y="579"/>
                  </a:cubicBezTo>
                  <a:cubicBezTo>
                    <a:pt x="1258" y="455"/>
                    <a:pt x="1102" y="373"/>
                    <a:pt x="927" y="356"/>
                  </a:cubicBezTo>
                  <a:lnTo>
                    <a:pt x="927" y="400"/>
                  </a:lnTo>
                  <a:close/>
                  <a:moveTo>
                    <a:pt x="1412" y="707"/>
                  </a:moveTo>
                  <a:cubicBezTo>
                    <a:pt x="1471" y="805"/>
                    <a:pt x="1505" y="919"/>
                    <a:pt x="1505" y="1041"/>
                  </a:cubicBezTo>
                  <a:cubicBezTo>
                    <a:pt x="1505" y="1396"/>
                    <a:pt x="1216" y="1684"/>
                    <a:pt x="861" y="1684"/>
                  </a:cubicBezTo>
                  <a:cubicBezTo>
                    <a:pt x="506" y="1684"/>
                    <a:pt x="217" y="1396"/>
                    <a:pt x="217" y="1041"/>
                  </a:cubicBezTo>
                  <a:cubicBezTo>
                    <a:pt x="217" y="919"/>
                    <a:pt x="251" y="804"/>
                    <a:pt x="310" y="707"/>
                  </a:cubicBezTo>
                  <a:cubicBezTo>
                    <a:pt x="273" y="685"/>
                    <a:pt x="273" y="685"/>
                    <a:pt x="273" y="685"/>
                  </a:cubicBezTo>
                  <a:cubicBezTo>
                    <a:pt x="209" y="788"/>
                    <a:pt x="173" y="910"/>
                    <a:pt x="173" y="1041"/>
                  </a:cubicBezTo>
                  <a:cubicBezTo>
                    <a:pt x="173" y="1420"/>
                    <a:pt x="482" y="1728"/>
                    <a:pt x="861" y="1728"/>
                  </a:cubicBezTo>
                  <a:cubicBezTo>
                    <a:pt x="1240" y="1728"/>
                    <a:pt x="1549" y="1420"/>
                    <a:pt x="1549" y="1041"/>
                  </a:cubicBezTo>
                  <a:cubicBezTo>
                    <a:pt x="1549" y="911"/>
                    <a:pt x="1512" y="789"/>
                    <a:pt x="1449" y="685"/>
                  </a:cubicBezTo>
                  <a:lnTo>
                    <a:pt x="1412" y="707"/>
                  </a:lnTo>
                  <a:close/>
                  <a:moveTo>
                    <a:pt x="687" y="738"/>
                  </a:moveTo>
                  <a:cubicBezTo>
                    <a:pt x="648" y="738"/>
                    <a:pt x="617" y="770"/>
                    <a:pt x="617" y="809"/>
                  </a:cubicBezTo>
                  <a:cubicBezTo>
                    <a:pt x="617" y="847"/>
                    <a:pt x="648" y="879"/>
                    <a:pt x="687" y="879"/>
                  </a:cubicBezTo>
                  <a:cubicBezTo>
                    <a:pt x="726" y="879"/>
                    <a:pt x="757" y="847"/>
                    <a:pt x="757" y="809"/>
                  </a:cubicBezTo>
                  <a:cubicBezTo>
                    <a:pt x="757" y="770"/>
                    <a:pt x="726" y="738"/>
                    <a:pt x="687" y="738"/>
                  </a:cubicBezTo>
                  <a:close/>
                  <a:moveTo>
                    <a:pt x="1062" y="970"/>
                  </a:moveTo>
                  <a:cubicBezTo>
                    <a:pt x="1024" y="970"/>
                    <a:pt x="992" y="1002"/>
                    <a:pt x="992" y="1041"/>
                  </a:cubicBezTo>
                  <a:cubicBezTo>
                    <a:pt x="992" y="1079"/>
                    <a:pt x="1024" y="1111"/>
                    <a:pt x="1062" y="1111"/>
                  </a:cubicBezTo>
                  <a:cubicBezTo>
                    <a:pt x="1101" y="1111"/>
                    <a:pt x="1133" y="1079"/>
                    <a:pt x="1133" y="1041"/>
                  </a:cubicBezTo>
                  <a:cubicBezTo>
                    <a:pt x="1133" y="1002"/>
                    <a:pt x="1101" y="970"/>
                    <a:pt x="1062" y="970"/>
                  </a:cubicBezTo>
                  <a:close/>
                  <a:moveTo>
                    <a:pt x="861" y="198"/>
                  </a:moveTo>
                  <a:cubicBezTo>
                    <a:pt x="947" y="149"/>
                    <a:pt x="947" y="149"/>
                    <a:pt x="947" y="149"/>
                  </a:cubicBezTo>
                  <a:cubicBezTo>
                    <a:pt x="947" y="49"/>
                    <a:pt x="947" y="49"/>
                    <a:pt x="947" y="49"/>
                  </a:cubicBezTo>
                  <a:cubicBezTo>
                    <a:pt x="861" y="0"/>
                    <a:pt x="861" y="0"/>
                    <a:pt x="861" y="0"/>
                  </a:cubicBezTo>
                  <a:cubicBezTo>
                    <a:pt x="775" y="49"/>
                    <a:pt x="775" y="49"/>
                    <a:pt x="775" y="49"/>
                  </a:cubicBezTo>
                  <a:cubicBezTo>
                    <a:pt x="775" y="149"/>
                    <a:pt x="775" y="149"/>
                    <a:pt x="775" y="149"/>
                  </a:cubicBezTo>
                  <a:lnTo>
                    <a:pt x="861" y="198"/>
                  </a:lnTo>
                  <a:close/>
                  <a:moveTo>
                    <a:pt x="1638" y="598"/>
                  </a:moveTo>
                  <a:cubicBezTo>
                    <a:pt x="1724" y="549"/>
                    <a:pt x="1724" y="549"/>
                    <a:pt x="1724" y="549"/>
                  </a:cubicBezTo>
                  <a:cubicBezTo>
                    <a:pt x="1724" y="449"/>
                    <a:pt x="1724" y="449"/>
                    <a:pt x="1724" y="449"/>
                  </a:cubicBezTo>
                  <a:cubicBezTo>
                    <a:pt x="1638" y="400"/>
                    <a:pt x="1638" y="400"/>
                    <a:pt x="1638" y="400"/>
                  </a:cubicBezTo>
                  <a:cubicBezTo>
                    <a:pt x="1552" y="449"/>
                    <a:pt x="1552" y="449"/>
                    <a:pt x="1552" y="449"/>
                  </a:cubicBezTo>
                  <a:cubicBezTo>
                    <a:pt x="1552" y="549"/>
                    <a:pt x="1552" y="549"/>
                    <a:pt x="1552" y="549"/>
                  </a:cubicBezTo>
                  <a:lnTo>
                    <a:pt x="1638" y="598"/>
                  </a:lnTo>
                  <a:close/>
                  <a:moveTo>
                    <a:pt x="86" y="598"/>
                  </a:moveTo>
                  <a:cubicBezTo>
                    <a:pt x="172" y="549"/>
                    <a:pt x="172" y="549"/>
                    <a:pt x="172" y="549"/>
                  </a:cubicBezTo>
                  <a:cubicBezTo>
                    <a:pt x="172" y="449"/>
                    <a:pt x="172" y="449"/>
                    <a:pt x="172" y="449"/>
                  </a:cubicBezTo>
                  <a:cubicBezTo>
                    <a:pt x="86" y="400"/>
                    <a:pt x="86" y="400"/>
                    <a:pt x="86" y="400"/>
                  </a:cubicBezTo>
                  <a:cubicBezTo>
                    <a:pt x="0" y="449"/>
                    <a:pt x="0" y="449"/>
                    <a:pt x="0" y="449"/>
                  </a:cubicBezTo>
                  <a:cubicBezTo>
                    <a:pt x="0" y="549"/>
                    <a:pt x="0" y="549"/>
                    <a:pt x="0" y="549"/>
                  </a:cubicBezTo>
                  <a:lnTo>
                    <a:pt x="86"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 name="Freeform 37">
              <a:extLst>
                <a:ext uri="{FF2B5EF4-FFF2-40B4-BE49-F238E27FC236}">
                  <a16:creationId xmlns:a16="http://schemas.microsoft.com/office/drawing/2014/main" id="{5B0FCB8B-F2FD-F2E0-F565-606467A4D514}"/>
                </a:ext>
              </a:extLst>
            </p:cNvPr>
            <p:cNvSpPr>
              <a:spLocks noEditPoints="1"/>
            </p:cNvSpPr>
            <p:nvPr/>
          </p:nvSpPr>
          <p:spPr bwMode="gray">
            <a:xfrm>
              <a:off x="2062" y="446"/>
              <a:ext cx="3560" cy="3047"/>
            </a:xfrm>
            <a:custGeom>
              <a:avLst/>
              <a:gdLst>
                <a:gd name="T0" fmla="*/ 949 w 1900"/>
                <a:gd name="T1" fmla="*/ 654 h 1625"/>
                <a:gd name="T2" fmla="*/ 463 w 1900"/>
                <a:gd name="T3" fmla="*/ 1140 h 1625"/>
                <a:gd name="T4" fmla="*/ 584 w 1900"/>
                <a:gd name="T5" fmla="*/ 1459 h 1625"/>
                <a:gd name="T6" fmla="*/ 1318 w 1900"/>
                <a:gd name="T7" fmla="*/ 1454 h 1625"/>
                <a:gd name="T8" fmla="*/ 1265 w 1900"/>
                <a:gd name="T9" fmla="*/ 831 h 1625"/>
                <a:gd name="T10" fmla="*/ 1056 w 1900"/>
                <a:gd name="T11" fmla="*/ 711 h 1625"/>
                <a:gd name="T12" fmla="*/ 508 w 1900"/>
                <a:gd name="T13" fmla="*/ 1162 h 1625"/>
                <a:gd name="T14" fmla="*/ 603 w 1900"/>
                <a:gd name="T15" fmla="*/ 1414 h 1625"/>
                <a:gd name="T16" fmla="*/ 786 w 1900"/>
                <a:gd name="T17" fmla="*/ 1476 h 1625"/>
                <a:gd name="T18" fmla="*/ 949 w 1900"/>
                <a:gd name="T19" fmla="*/ 1581 h 1625"/>
                <a:gd name="T20" fmla="*/ 1095 w 1900"/>
                <a:gd name="T21" fmla="*/ 1392 h 1625"/>
                <a:gd name="T22" fmla="*/ 1111 w 1900"/>
                <a:gd name="T23" fmla="*/ 1476 h 1625"/>
                <a:gd name="T24" fmla="*/ 1056 w 1900"/>
                <a:gd name="T25" fmla="*/ 1568 h 1625"/>
                <a:gd name="T26" fmla="*/ 1166 w 1900"/>
                <a:gd name="T27" fmla="*/ 1253 h 1625"/>
                <a:gd name="T28" fmla="*/ 1106 w 1900"/>
                <a:gd name="T29" fmla="*/ 1349 h 1625"/>
                <a:gd name="T30" fmla="*/ 770 w 1900"/>
                <a:gd name="T31" fmla="*/ 1162 h 1625"/>
                <a:gd name="T32" fmla="*/ 1038 w 1900"/>
                <a:gd name="T33" fmla="*/ 1118 h 1625"/>
                <a:gd name="T34" fmla="*/ 775 w 1900"/>
                <a:gd name="T35" fmla="*/ 1022 h 1625"/>
                <a:gd name="T36" fmla="*/ 508 w 1900"/>
                <a:gd name="T37" fmla="*/ 1118 h 1625"/>
                <a:gd name="T38" fmla="*/ 676 w 1900"/>
                <a:gd name="T39" fmla="*/ 851 h 1625"/>
                <a:gd name="T40" fmla="*/ 790 w 1900"/>
                <a:gd name="T41" fmla="*/ 794 h 1625"/>
                <a:gd name="T42" fmla="*/ 1095 w 1900"/>
                <a:gd name="T43" fmla="*/ 887 h 1625"/>
                <a:gd name="T44" fmla="*/ 889 w 1900"/>
                <a:gd name="T45" fmla="*/ 908 h 1625"/>
                <a:gd name="T46" fmla="*/ 1106 w 1900"/>
                <a:gd name="T47" fmla="*/ 930 h 1625"/>
                <a:gd name="T48" fmla="*/ 1166 w 1900"/>
                <a:gd name="T49" fmla="*/ 1027 h 1625"/>
                <a:gd name="T50" fmla="*/ 1390 w 1900"/>
                <a:gd name="T51" fmla="*/ 1118 h 1625"/>
                <a:gd name="T52" fmla="*/ 1262 w 1900"/>
                <a:gd name="T53" fmla="*/ 1162 h 1625"/>
                <a:gd name="T54" fmla="*/ 575 w 1900"/>
                <a:gd name="T55" fmla="*/ 714 h 1625"/>
                <a:gd name="T56" fmla="*/ 348 w 1900"/>
                <a:gd name="T57" fmla="*/ 673 h 1625"/>
                <a:gd name="T58" fmla="*/ 185 w 1900"/>
                <a:gd name="T59" fmla="*/ 404 h 1625"/>
                <a:gd name="T60" fmla="*/ 0 w 1900"/>
                <a:gd name="T61" fmla="*/ 510 h 1625"/>
                <a:gd name="T62" fmla="*/ 163 w 1900"/>
                <a:gd name="T63" fmla="*/ 793 h 1625"/>
                <a:gd name="T64" fmla="*/ 326 w 1900"/>
                <a:gd name="T65" fmla="*/ 711 h 1625"/>
                <a:gd name="T66" fmla="*/ 446 w 1900"/>
                <a:gd name="T67" fmla="*/ 878 h 1625"/>
                <a:gd name="T68" fmla="*/ 574 w 1900"/>
                <a:gd name="T69" fmla="*/ 746 h 1625"/>
                <a:gd name="T70" fmla="*/ 174 w 1900"/>
                <a:gd name="T71" fmla="*/ 748 h 1625"/>
                <a:gd name="T72" fmla="*/ 174 w 1900"/>
                <a:gd name="T73" fmla="*/ 448 h 1625"/>
                <a:gd name="T74" fmla="*/ 1889 w 1900"/>
                <a:gd name="T75" fmla="*/ 491 h 1625"/>
                <a:gd name="T76" fmla="*/ 1563 w 1900"/>
                <a:gd name="T77" fmla="*/ 491 h 1625"/>
                <a:gd name="T78" fmla="*/ 1400 w 1900"/>
                <a:gd name="T79" fmla="*/ 763 h 1625"/>
                <a:gd name="T80" fmla="*/ 1323 w 1900"/>
                <a:gd name="T81" fmla="*/ 746 h 1625"/>
                <a:gd name="T82" fmla="*/ 1451 w 1900"/>
                <a:gd name="T83" fmla="*/ 878 h 1625"/>
                <a:gd name="T84" fmla="*/ 1574 w 1900"/>
                <a:gd name="T85" fmla="*/ 711 h 1625"/>
                <a:gd name="T86" fmla="*/ 1737 w 1900"/>
                <a:gd name="T87" fmla="*/ 793 h 1625"/>
                <a:gd name="T88" fmla="*/ 1900 w 1900"/>
                <a:gd name="T89" fmla="*/ 510 h 1625"/>
                <a:gd name="T90" fmla="*/ 1726 w 1900"/>
                <a:gd name="T91" fmla="*/ 748 h 1625"/>
                <a:gd name="T92" fmla="*/ 1726 w 1900"/>
                <a:gd name="T93" fmla="*/ 448 h 1625"/>
                <a:gd name="T94" fmla="*/ 1112 w 1900"/>
                <a:gd name="T95" fmla="*/ 91 h 1625"/>
                <a:gd name="T96" fmla="*/ 786 w 1900"/>
                <a:gd name="T97" fmla="*/ 91 h 1625"/>
                <a:gd name="T98" fmla="*/ 786 w 1900"/>
                <a:gd name="T99" fmla="*/ 305 h 1625"/>
                <a:gd name="T100" fmla="*/ 859 w 1900"/>
                <a:gd name="T101" fmla="*/ 559 h 1625"/>
                <a:gd name="T102" fmla="*/ 866 w 1900"/>
                <a:gd name="T103" fmla="*/ 602 h 1625"/>
                <a:gd name="T104" fmla="*/ 1038 w 1900"/>
                <a:gd name="T105" fmla="*/ 559 h 1625"/>
                <a:gd name="T106" fmla="*/ 1112 w 1900"/>
                <a:gd name="T107" fmla="*/ 305 h 1625"/>
                <a:gd name="T108" fmla="*/ 1112 w 1900"/>
                <a:gd name="T109" fmla="*/ 91 h 1625"/>
                <a:gd name="T110" fmla="*/ 819 w 1900"/>
                <a:gd name="T111" fmla="*/ 273 h 1625"/>
                <a:gd name="T112" fmla="*/ 1079 w 1900"/>
                <a:gd name="T113" fmla="*/ 12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00" h="1625">
                  <a:moveTo>
                    <a:pt x="1318" y="825"/>
                  </a:moveTo>
                  <a:cubicBezTo>
                    <a:pt x="1317" y="823"/>
                    <a:pt x="1316" y="822"/>
                    <a:pt x="1315" y="821"/>
                  </a:cubicBezTo>
                  <a:cubicBezTo>
                    <a:pt x="1226" y="719"/>
                    <a:pt x="1095" y="654"/>
                    <a:pt x="949" y="654"/>
                  </a:cubicBezTo>
                  <a:cubicBezTo>
                    <a:pt x="803" y="654"/>
                    <a:pt x="672" y="719"/>
                    <a:pt x="583" y="820"/>
                  </a:cubicBezTo>
                  <a:cubicBezTo>
                    <a:pt x="582" y="822"/>
                    <a:pt x="580" y="823"/>
                    <a:pt x="579" y="825"/>
                  </a:cubicBezTo>
                  <a:cubicBezTo>
                    <a:pt x="507" y="910"/>
                    <a:pt x="463" y="1020"/>
                    <a:pt x="463" y="1140"/>
                  </a:cubicBezTo>
                  <a:cubicBezTo>
                    <a:pt x="463" y="1259"/>
                    <a:pt x="507" y="1369"/>
                    <a:pt x="579" y="1454"/>
                  </a:cubicBezTo>
                  <a:cubicBezTo>
                    <a:pt x="579" y="1454"/>
                    <a:pt x="579" y="1454"/>
                    <a:pt x="579" y="1454"/>
                  </a:cubicBezTo>
                  <a:cubicBezTo>
                    <a:pt x="580" y="1456"/>
                    <a:pt x="582" y="1458"/>
                    <a:pt x="584" y="1459"/>
                  </a:cubicBezTo>
                  <a:cubicBezTo>
                    <a:pt x="673" y="1561"/>
                    <a:pt x="803" y="1625"/>
                    <a:pt x="949" y="1625"/>
                  </a:cubicBezTo>
                  <a:cubicBezTo>
                    <a:pt x="1095" y="1625"/>
                    <a:pt x="1225" y="1561"/>
                    <a:pt x="1315" y="1459"/>
                  </a:cubicBezTo>
                  <a:cubicBezTo>
                    <a:pt x="1316" y="1457"/>
                    <a:pt x="1317" y="1456"/>
                    <a:pt x="1318" y="1454"/>
                  </a:cubicBezTo>
                  <a:cubicBezTo>
                    <a:pt x="1391" y="1369"/>
                    <a:pt x="1434" y="1260"/>
                    <a:pt x="1434" y="1140"/>
                  </a:cubicBezTo>
                  <a:cubicBezTo>
                    <a:pt x="1434" y="1020"/>
                    <a:pt x="1391" y="910"/>
                    <a:pt x="1318" y="825"/>
                  </a:cubicBezTo>
                  <a:close/>
                  <a:moveTo>
                    <a:pt x="1265" y="831"/>
                  </a:moveTo>
                  <a:cubicBezTo>
                    <a:pt x="1228" y="851"/>
                    <a:pt x="1185" y="866"/>
                    <a:pt x="1138" y="878"/>
                  </a:cubicBezTo>
                  <a:cubicBezTo>
                    <a:pt x="1130" y="851"/>
                    <a:pt x="1122" y="826"/>
                    <a:pt x="1111" y="803"/>
                  </a:cubicBezTo>
                  <a:cubicBezTo>
                    <a:pt x="1095" y="766"/>
                    <a:pt x="1077" y="735"/>
                    <a:pt x="1056" y="711"/>
                  </a:cubicBezTo>
                  <a:cubicBezTo>
                    <a:pt x="1137" y="731"/>
                    <a:pt x="1208" y="774"/>
                    <a:pt x="1265" y="831"/>
                  </a:cubicBezTo>
                  <a:close/>
                  <a:moveTo>
                    <a:pt x="603" y="1414"/>
                  </a:moveTo>
                  <a:cubicBezTo>
                    <a:pt x="547" y="1344"/>
                    <a:pt x="512" y="1257"/>
                    <a:pt x="508" y="1162"/>
                  </a:cubicBezTo>
                  <a:cubicBezTo>
                    <a:pt x="726" y="1162"/>
                    <a:pt x="726" y="1162"/>
                    <a:pt x="726" y="1162"/>
                  </a:cubicBezTo>
                  <a:cubicBezTo>
                    <a:pt x="727" y="1231"/>
                    <a:pt x="735" y="1298"/>
                    <a:pt x="749" y="1359"/>
                  </a:cubicBezTo>
                  <a:cubicBezTo>
                    <a:pt x="695" y="1372"/>
                    <a:pt x="645" y="1391"/>
                    <a:pt x="603" y="1414"/>
                  </a:cubicBezTo>
                  <a:close/>
                  <a:moveTo>
                    <a:pt x="633" y="1448"/>
                  </a:moveTo>
                  <a:cubicBezTo>
                    <a:pt x="670" y="1428"/>
                    <a:pt x="713" y="1413"/>
                    <a:pt x="759" y="1401"/>
                  </a:cubicBezTo>
                  <a:cubicBezTo>
                    <a:pt x="767" y="1428"/>
                    <a:pt x="776" y="1453"/>
                    <a:pt x="786" y="1476"/>
                  </a:cubicBezTo>
                  <a:cubicBezTo>
                    <a:pt x="802" y="1513"/>
                    <a:pt x="821" y="1544"/>
                    <a:pt x="841" y="1568"/>
                  </a:cubicBezTo>
                  <a:cubicBezTo>
                    <a:pt x="761" y="1548"/>
                    <a:pt x="689" y="1505"/>
                    <a:pt x="633" y="1448"/>
                  </a:cubicBezTo>
                  <a:close/>
                  <a:moveTo>
                    <a:pt x="949" y="1581"/>
                  </a:moveTo>
                  <a:cubicBezTo>
                    <a:pt x="894" y="1581"/>
                    <a:pt x="837" y="1511"/>
                    <a:pt x="802" y="1392"/>
                  </a:cubicBezTo>
                  <a:cubicBezTo>
                    <a:pt x="849" y="1384"/>
                    <a:pt x="898" y="1379"/>
                    <a:pt x="949" y="1379"/>
                  </a:cubicBezTo>
                  <a:cubicBezTo>
                    <a:pt x="999" y="1379"/>
                    <a:pt x="1049" y="1384"/>
                    <a:pt x="1095" y="1392"/>
                  </a:cubicBezTo>
                  <a:cubicBezTo>
                    <a:pt x="1061" y="1511"/>
                    <a:pt x="1004" y="1581"/>
                    <a:pt x="949" y="1581"/>
                  </a:cubicBezTo>
                  <a:close/>
                  <a:moveTo>
                    <a:pt x="1056" y="1568"/>
                  </a:moveTo>
                  <a:cubicBezTo>
                    <a:pt x="1077" y="1544"/>
                    <a:pt x="1095" y="1513"/>
                    <a:pt x="1111" y="1476"/>
                  </a:cubicBezTo>
                  <a:cubicBezTo>
                    <a:pt x="1122" y="1453"/>
                    <a:pt x="1130" y="1428"/>
                    <a:pt x="1138" y="1401"/>
                  </a:cubicBezTo>
                  <a:cubicBezTo>
                    <a:pt x="1185" y="1413"/>
                    <a:pt x="1228" y="1428"/>
                    <a:pt x="1265" y="1448"/>
                  </a:cubicBezTo>
                  <a:cubicBezTo>
                    <a:pt x="1208" y="1505"/>
                    <a:pt x="1137" y="1548"/>
                    <a:pt x="1056" y="1568"/>
                  </a:cubicBezTo>
                  <a:close/>
                  <a:moveTo>
                    <a:pt x="1295" y="1414"/>
                  </a:moveTo>
                  <a:cubicBezTo>
                    <a:pt x="1252" y="1391"/>
                    <a:pt x="1203" y="1372"/>
                    <a:pt x="1149" y="1359"/>
                  </a:cubicBezTo>
                  <a:cubicBezTo>
                    <a:pt x="1157" y="1325"/>
                    <a:pt x="1162" y="1289"/>
                    <a:pt x="1166" y="1253"/>
                  </a:cubicBezTo>
                  <a:cubicBezTo>
                    <a:pt x="1161" y="1253"/>
                    <a:pt x="1156" y="1254"/>
                    <a:pt x="1150" y="1254"/>
                  </a:cubicBezTo>
                  <a:cubicBezTo>
                    <a:pt x="1141" y="1254"/>
                    <a:pt x="1131" y="1253"/>
                    <a:pt x="1123" y="1250"/>
                  </a:cubicBezTo>
                  <a:cubicBezTo>
                    <a:pt x="1119" y="1286"/>
                    <a:pt x="1113" y="1319"/>
                    <a:pt x="1106" y="1349"/>
                  </a:cubicBezTo>
                  <a:cubicBezTo>
                    <a:pt x="1056" y="1340"/>
                    <a:pt x="1003" y="1335"/>
                    <a:pt x="949" y="1335"/>
                  </a:cubicBezTo>
                  <a:cubicBezTo>
                    <a:pt x="895" y="1335"/>
                    <a:pt x="841" y="1340"/>
                    <a:pt x="791" y="1349"/>
                  </a:cubicBezTo>
                  <a:cubicBezTo>
                    <a:pt x="779" y="1294"/>
                    <a:pt x="771" y="1231"/>
                    <a:pt x="770" y="1162"/>
                  </a:cubicBezTo>
                  <a:cubicBezTo>
                    <a:pt x="1038" y="1162"/>
                    <a:pt x="1038" y="1162"/>
                    <a:pt x="1038" y="1162"/>
                  </a:cubicBezTo>
                  <a:cubicBezTo>
                    <a:pt x="1037" y="1154"/>
                    <a:pt x="1036" y="1147"/>
                    <a:pt x="1036" y="1140"/>
                  </a:cubicBezTo>
                  <a:cubicBezTo>
                    <a:pt x="1036" y="1132"/>
                    <a:pt x="1037" y="1125"/>
                    <a:pt x="1038" y="1118"/>
                  </a:cubicBezTo>
                  <a:cubicBezTo>
                    <a:pt x="770" y="1118"/>
                    <a:pt x="770" y="1118"/>
                    <a:pt x="770" y="1118"/>
                  </a:cubicBezTo>
                  <a:cubicBezTo>
                    <a:pt x="770" y="1084"/>
                    <a:pt x="772" y="1052"/>
                    <a:pt x="776" y="1022"/>
                  </a:cubicBezTo>
                  <a:cubicBezTo>
                    <a:pt x="776" y="1022"/>
                    <a:pt x="775" y="1022"/>
                    <a:pt x="775" y="1022"/>
                  </a:cubicBezTo>
                  <a:cubicBezTo>
                    <a:pt x="760" y="1022"/>
                    <a:pt x="746" y="1019"/>
                    <a:pt x="733" y="1013"/>
                  </a:cubicBezTo>
                  <a:cubicBezTo>
                    <a:pt x="729" y="1047"/>
                    <a:pt x="726" y="1082"/>
                    <a:pt x="726" y="1118"/>
                  </a:cubicBezTo>
                  <a:cubicBezTo>
                    <a:pt x="508" y="1118"/>
                    <a:pt x="508" y="1118"/>
                    <a:pt x="508" y="1118"/>
                  </a:cubicBezTo>
                  <a:cubicBezTo>
                    <a:pt x="512" y="1023"/>
                    <a:pt x="547" y="935"/>
                    <a:pt x="603" y="865"/>
                  </a:cubicBezTo>
                  <a:cubicBezTo>
                    <a:pt x="621" y="875"/>
                    <a:pt x="641" y="885"/>
                    <a:pt x="662" y="893"/>
                  </a:cubicBezTo>
                  <a:cubicBezTo>
                    <a:pt x="664" y="878"/>
                    <a:pt x="669" y="864"/>
                    <a:pt x="676" y="851"/>
                  </a:cubicBezTo>
                  <a:cubicBezTo>
                    <a:pt x="661" y="845"/>
                    <a:pt x="646" y="838"/>
                    <a:pt x="633" y="831"/>
                  </a:cubicBezTo>
                  <a:cubicBezTo>
                    <a:pt x="689" y="774"/>
                    <a:pt x="761" y="731"/>
                    <a:pt x="841" y="711"/>
                  </a:cubicBezTo>
                  <a:cubicBezTo>
                    <a:pt x="823" y="733"/>
                    <a:pt x="805" y="761"/>
                    <a:pt x="790" y="794"/>
                  </a:cubicBezTo>
                  <a:cubicBezTo>
                    <a:pt x="805" y="796"/>
                    <a:pt x="819" y="801"/>
                    <a:pt x="832" y="808"/>
                  </a:cubicBezTo>
                  <a:cubicBezTo>
                    <a:pt x="865" y="738"/>
                    <a:pt x="908" y="698"/>
                    <a:pt x="949" y="698"/>
                  </a:cubicBezTo>
                  <a:cubicBezTo>
                    <a:pt x="1004" y="698"/>
                    <a:pt x="1061" y="769"/>
                    <a:pt x="1095" y="887"/>
                  </a:cubicBezTo>
                  <a:cubicBezTo>
                    <a:pt x="1049" y="896"/>
                    <a:pt x="999" y="900"/>
                    <a:pt x="949" y="900"/>
                  </a:cubicBezTo>
                  <a:cubicBezTo>
                    <a:pt x="929" y="900"/>
                    <a:pt x="909" y="899"/>
                    <a:pt x="889" y="898"/>
                  </a:cubicBezTo>
                  <a:cubicBezTo>
                    <a:pt x="889" y="901"/>
                    <a:pt x="889" y="904"/>
                    <a:pt x="889" y="908"/>
                  </a:cubicBezTo>
                  <a:cubicBezTo>
                    <a:pt x="889" y="919"/>
                    <a:pt x="887" y="931"/>
                    <a:pt x="884" y="942"/>
                  </a:cubicBezTo>
                  <a:cubicBezTo>
                    <a:pt x="905" y="943"/>
                    <a:pt x="927" y="944"/>
                    <a:pt x="949" y="944"/>
                  </a:cubicBezTo>
                  <a:cubicBezTo>
                    <a:pt x="1003" y="944"/>
                    <a:pt x="1056" y="939"/>
                    <a:pt x="1106" y="930"/>
                  </a:cubicBezTo>
                  <a:cubicBezTo>
                    <a:pt x="1113" y="960"/>
                    <a:pt x="1119" y="993"/>
                    <a:pt x="1123" y="1029"/>
                  </a:cubicBezTo>
                  <a:cubicBezTo>
                    <a:pt x="1131" y="1027"/>
                    <a:pt x="1141" y="1025"/>
                    <a:pt x="1150" y="1025"/>
                  </a:cubicBezTo>
                  <a:cubicBezTo>
                    <a:pt x="1156" y="1025"/>
                    <a:pt x="1161" y="1026"/>
                    <a:pt x="1166" y="1027"/>
                  </a:cubicBezTo>
                  <a:cubicBezTo>
                    <a:pt x="1162" y="990"/>
                    <a:pt x="1157" y="954"/>
                    <a:pt x="1149" y="921"/>
                  </a:cubicBezTo>
                  <a:cubicBezTo>
                    <a:pt x="1203" y="907"/>
                    <a:pt x="1252" y="889"/>
                    <a:pt x="1295" y="865"/>
                  </a:cubicBezTo>
                  <a:cubicBezTo>
                    <a:pt x="1350" y="935"/>
                    <a:pt x="1385" y="1023"/>
                    <a:pt x="1390" y="1118"/>
                  </a:cubicBezTo>
                  <a:cubicBezTo>
                    <a:pt x="1262" y="1118"/>
                    <a:pt x="1262" y="1118"/>
                    <a:pt x="1262" y="1118"/>
                  </a:cubicBezTo>
                  <a:cubicBezTo>
                    <a:pt x="1264" y="1125"/>
                    <a:pt x="1265" y="1132"/>
                    <a:pt x="1265" y="1140"/>
                  </a:cubicBezTo>
                  <a:cubicBezTo>
                    <a:pt x="1265" y="1147"/>
                    <a:pt x="1264" y="1154"/>
                    <a:pt x="1262" y="1162"/>
                  </a:cubicBezTo>
                  <a:cubicBezTo>
                    <a:pt x="1390" y="1162"/>
                    <a:pt x="1390" y="1162"/>
                    <a:pt x="1390" y="1162"/>
                  </a:cubicBezTo>
                  <a:cubicBezTo>
                    <a:pt x="1385" y="1257"/>
                    <a:pt x="1350" y="1344"/>
                    <a:pt x="1295" y="1414"/>
                  </a:cubicBezTo>
                  <a:close/>
                  <a:moveTo>
                    <a:pt x="575" y="714"/>
                  </a:moveTo>
                  <a:cubicBezTo>
                    <a:pt x="567" y="706"/>
                    <a:pt x="553" y="705"/>
                    <a:pt x="544" y="714"/>
                  </a:cubicBezTo>
                  <a:cubicBezTo>
                    <a:pt x="527" y="729"/>
                    <a:pt x="512" y="746"/>
                    <a:pt x="498" y="763"/>
                  </a:cubicBezTo>
                  <a:cubicBezTo>
                    <a:pt x="348" y="673"/>
                    <a:pt x="348" y="673"/>
                    <a:pt x="348" y="673"/>
                  </a:cubicBezTo>
                  <a:cubicBezTo>
                    <a:pt x="348" y="510"/>
                    <a:pt x="348" y="510"/>
                    <a:pt x="348" y="510"/>
                  </a:cubicBezTo>
                  <a:cubicBezTo>
                    <a:pt x="348" y="502"/>
                    <a:pt x="344" y="495"/>
                    <a:pt x="337" y="491"/>
                  </a:cubicBezTo>
                  <a:cubicBezTo>
                    <a:pt x="185" y="404"/>
                    <a:pt x="185" y="404"/>
                    <a:pt x="185" y="404"/>
                  </a:cubicBezTo>
                  <a:cubicBezTo>
                    <a:pt x="178" y="400"/>
                    <a:pt x="170" y="400"/>
                    <a:pt x="163" y="404"/>
                  </a:cubicBezTo>
                  <a:cubicBezTo>
                    <a:pt x="11" y="491"/>
                    <a:pt x="11" y="491"/>
                    <a:pt x="11" y="491"/>
                  </a:cubicBezTo>
                  <a:cubicBezTo>
                    <a:pt x="4" y="495"/>
                    <a:pt x="0" y="502"/>
                    <a:pt x="0" y="510"/>
                  </a:cubicBezTo>
                  <a:cubicBezTo>
                    <a:pt x="0" y="686"/>
                    <a:pt x="0" y="686"/>
                    <a:pt x="0" y="686"/>
                  </a:cubicBezTo>
                  <a:cubicBezTo>
                    <a:pt x="0" y="694"/>
                    <a:pt x="4" y="701"/>
                    <a:pt x="11" y="705"/>
                  </a:cubicBezTo>
                  <a:cubicBezTo>
                    <a:pt x="163" y="793"/>
                    <a:pt x="163" y="793"/>
                    <a:pt x="163" y="793"/>
                  </a:cubicBezTo>
                  <a:cubicBezTo>
                    <a:pt x="166" y="795"/>
                    <a:pt x="170" y="796"/>
                    <a:pt x="174" y="796"/>
                  </a:cubicBezTo>
                  <a:cubicBezTo>
                    <a:pt x="178" y="796"/>
                    <a:pt x="181" y="795"/>
                    <a:pt x="185" y="793"/>
                  </a:cubicBezTo>
                  <a:cubicBezTo>
                    <a:pt x="326" y="711"/>
                    <a:pt x="326" y="711"/>
                    <a:pt x="326" y="711"/>
                  </a:cubicBezTo>
                  <a:cubicBezTo>
                    <a:pt x="470" y="798"/>
                    <a:pt x="470" y="798"/>
                    <a:pt x="470" y="798"/>
                  </a:cubicBezTo>
                  <a:cubicBezTo>
                    <a:pt x="459" y="814"/>
                    <a:pt x="448" y="831"/>
                    <a:pt x="438" y="848"/>
                  </a:cubicBezTo>
                  <a:cubicBezTo>
                    <a:pt x="432" y="859"/>
                    <a:pt x="436" y="872"/>
                    <a:pt x="446" y="878"/>
                  </a:cubicBezTo>
                  <a:cubicBezTo>
                    <a:pt x="450" y="880"/>
                    <a:pt x="454" y="881"/>
                    <a:pt x="457" y="881"/>
                  </a:cubicBezTo>
                  <a:cubicBezTo>
                    <a:pt x="465" y="881"/>
                    <a:pt x="472" y="877"/>
                    <a:pt x="476" y="870"/>
                  </a:cubicBezTo>
                  <a:cubicBezTo>
                    <a:pt x="503" y="824"/>
                    <a:pt x="536" y="782"/>
                    <a:pt x="574" y="746"/>
                  </a:cubicBezTo>
                  <a:cubicBezTo>
                    <a:pt x="583" y="737"/>
                    <a:pt x="583" y="723"/>
                    <a:pt x="575" y="714"/>
                  </a:cubicBezTo>
                  <a:close/>
                  <a:moveTo>
                    <a:pt x="304" y="673"/>
                  </a:moveTo>
                  <a:cubicBezTo>
                    <a:pt x="174" y="748"/>
                    <a:pt x="174" y="748"/>
                    <a:pt x="174" y="748"/>
                  </a:cubicBezTo>
                  <a:cubicBezTo>
                    <a:pt x="44" y="673"/>
                    <a:pt x="44" y="673"/>
                    <a:pt x="44" y="673"/>
                  </a:cubicBezTo>
                  <a:cubicBezTo>
                    <a:pt x="44" y="523"/>
                    <a:pt x="44" y="523"/>
                    <a:pt x="44" y="523"/>
                  </a:cubicBezTo>
                  <a:cubicBezTo>
                    <a:pt x="174" y="448"/>
                    <a:pt x="174" y="448"/>
                    <a:pt x="174" y="448"/>
                  </a:cubicBezTo>
                  <a:cubicBezTo>
                    <a:pt x="304" y="523"/>
                    <a:pt x="304" y="523"/>
                    <a:pt x="304" y="523"/>
                  </a:cubicBezTo>
                  <a:lnTo>
                    <a:pt x="304" y="673"/>
                  </a:lnTo>
                  <a:close/>
                  <a:moveTo>
                    <a:pt x="1889" y="491"/>
                  </a:moveTo>
                  <a:cubicBezTo>
                    <a:pt x="1737" y="404"/>
                    <a:pt x="1737" y="404"/>
                    <a:pt x="1737" y="404"/>
                  </a:cubicBezTo>
                  <a:cubicBezTo>
                    <a:pt x="1730" y="400"/>
                    <a:pt x="1722" y="400"/>
                    <a:pt x="1715" y="404"/>
                  </a:cubicBezTo>
                  <a:cubicBezTo>
                    <a:pt x="1563" y="491"/>
                    <a:pt x="1563" y="491"/>
                    <a:pt x="1563" y="491"/>
                  </a:cubicBezTo>
                  <a:cubicBezTo>
                    <a:pt x="1556" y="495"/>
                    <a:pt x="1552" y="502"/>
                    <a:pt x="1552" y="510"/>
                  </a:cubicBezTo>
                  <a:cubicBezTo>
                    <a:pt x="1552" y="673"/>
                    <a:pt x="1552" y="673"/>
                    <a:pt x="1552" y="673"/>
                  </a:cubicBezTo>
                  <a:cubicBezTo>
                    <a:pt x="1400" y="763"/>
                    <a:pt x="1400" y="763"/>
                    <a:pt x="1400" y="763"/>
                  </a:cubicBezTo>
                  <a:cubicBezTo>
                    <a:pt x="1385" y="746"/>
                    <a:pt x="1370" y="729"/>
                    <a:pt x="1354" y="714"/>
                  </a:cubicBezTo>
                  <a:cubicBezTo>
                    <a:pt x="1345" y="705"/>
                    <a:pt x="1331" y="706"/>
                    <a:pt x="1323" y="714"/>
                  </a:cubicBezTo>
                  <a:cubicBezTo>
                    <a:pt x="1314" y="723"/>
                    <a:pt x="1315" y="737"/>
                    <a:pt x="1323" y="746"/>
                  </a:cubicBezTo>
                  <a:cubicBezTo>
                    <a:pt x="1362" y="782"/>
                    <a:pt x="1395" y="824"/>
                    <a:pt x="1421" y="870"/>
                  </a:cubicBezTo>
                  <a:cubicBezTo>
                    <a:pt x="1425" y="877"/>
                    <a:pt x="1433" y="881"/>
                    <a:pt x="1440" y="881"/>
                  </a:cubicBezTo>
                  <a:cubicBezTo>
                    <a:pt x="1444" y="881"/>
                    <a:pt x="1448" y="880"/>
                    <a:pt x="1451" y="878"/>
                  </a:cubicBezTo>
                  <a:cubicBezTo>
                    <a:pt x="1462" y="872"/>
                    <a:pt x="1465" y="859"/>
                    <a:pt x="1459" y="848"/>
                  </a:cubicBezTo>
                  <a:cubicBezTo>
                    <a:pt x="1449" y="831"/>
                    <a:pt x="1439" y="814"/>
                    <a:pt x="1427" y="798"/>
                  </a:cubicBezTo>
                  <a:cubicBezTo>
                    <a:pt x="1574" y="711"/>
                    <a:pt x="1574" y="711"/>
                    <a:pt x="1574" y="711"/>
                  </a:cubicBezTo>
                  <a:cubicBezTo>
                    <a:pt x="1715" y="793"/>
                    <a:pt x="1715" y="793"/>
                    <a:pt x="1715" y="793"/>
                  </a:cubicBezTo>
                  <a:cubicBezTo>
                    <a:pt x="1719" y="795"/>
                    <a:pt x="1722" y="796"/>
                    <a:pt x="1726" y="796"/>
                  </a:cubicBezTo>
                  <a:cubicBezTo>
                    <a:pt x="1730" y="796"/>
                    <a:pt x="1734" y="795"/>
                    <a:pt x="1737" y="793"/>
                  </a:cubicBezTo>
                  <a:cubicBezTo>
                    <a:pt x="1889" y="705"/>
                    <a:pt x="1889" y="705"/>
                    <a:pt x="1889" y="705"/>
                  </a:cubicBezTo>
                  <a:cubicBezTo>
                    <a:pt x="1896" y="701"/>
                    <a:pt x="1900" y="694"/>
                    <a:pt x="1900" y="686"/>
                  </a:cubicBezTo>
                  <a:cubicBezTo>
                    <a:pt x="1900" y="510"/>
                    <a:pt x="1900" y="510"/>
                    <a:pt x="1900" y="510"/>
                  </a:cubicBezTo>
                  <a:cubicBezTo>
                    <a:pt x="1900" y="502"/>
                    <a:pt x="1896" y="495"/>
                    <a:pt x="1889" y="491"/>
                  </a:cubicBezTo>
                  <a:close/>
                  <a:moveTo>
                    <a:pt x="1856" y="673"/>
                  </a:moveTo>
                  <a:cubicBezTo>
                    <a:pt x="1726" y="748"/>
                    <a:pt x="1726" y="748"/>
                    <a:pt x="1726" y="748"/>
                  </a:cubicBezTo>
                  <a:cubicBezTo>
                    <a:pt x="1596" y="673"/>
                    <a:pt x="1596" y="673"/>
                    <a:pt x="1596" y="673"/>
                  </a:cubicBezTo>
                  <a:cubicBezTo>
                    <a:pt x="1596" y="523"/>
                    <a:pt x="1596" y="523"/>
                    <a:pt x="1596" y="523"/>
                  </a:cubicBezTo>
                  <a:cubicBezTo>
                    <a:pt x="1726" y="448"/>
                    <a:pt x="1726" y="448"/>
                    <a:pt x="1726" y="448"/>
                  </a:cubicBezTo>
                  <a:cubicBezTo>
                    <a:pt x="1856" y="523"/>
                    <a:pt x="1856" y="523"/>
                    <a:pt x="1856" y="523"/>
                  </a:cubicBezTo>
                  <a:lnTo>
                    <a:pt x="1856" y="673"/>
                  </a:lnTo>
                  <a:close/>
                  <a:moveTo>
                    <a:pt x="1112" y="91"/>
                  </a:moveTo>
                  <a:cubicBezTo>
                    <a:pt x="960" y="4"/>
                    <a:pt x="960" y="4"/>
                    <a:pt x="960" y="4"/>
                  </a:cubicBezTo>
                  <a:cubicBezTo>
                    <a:pt x="953" y="0"/>
                    <a:pt x="944" y="0"/>
                    <a:pt x="938" y="4"/>
                  </a:cubicBezTo>
                  <a:cubicBezTo>
                    <a:pt x="786" y="91"/>
                    <a:pt x="786" y="91"/>
                    <a:pt x="786" y="91"/>
                  </a:cubicBezTo>
                  <a:cubicBezTo>
                    <a:pt x="779" y="95"/>
                    <a:pt x="775" y="102"/>
                    <a:pt x="775" y="110"/>
                  </a:cubicBezTo>
                  <a:cubicBezTo>
                    <a:pt x="775" y="286"/>
                    <a:pt x="775" y="286"/>
                    <a:pt x="775" y="286"/>
                  </a:cubicBezTo>
                  <a:cubicBezTo>
                    <a:pt x="775" y="294"/>
                    <a:pt x="779" y="301"/>
                    <a:pt x="786" y="305"/>
                  </a:cubicBezTo>
                  <a:cubicBezTo>
                    <a:pt x="927" y="386"/>
                    <a:pt x="927" y="386"/>
                    <a:pt x="927" y="386"/>
                  </a:cubicBezTo>
                  <a:cubicBezTo>
                    <a:pt x="927" y="552"/>
                    <a:pt x="927" y="552"/>
                    <a:pt x="927" y="552"/>
                  </a:cubicBezTo>
                  <a:cubicBezTo>
                    <a:pt x="904" y="553"/>
                    <a:pt x="882" y="555"/>
                    <a:pt x="859" y="559"/>
                  </a:cubicBezTo>
                  <a:cubicBezTo>
                    <a:pt x="847" y="560"/>
                    <a:pt x="839" y="572"/>
                    <a:pt x="841" y="584"/>
                  </a:cubicBezTo>
                  <a:cubicBezTo>
                    <a:pt x="843" y="595"/>
                    <a:pt x="852" y="602"/>
                    <a:pt x="863" y="602"/>
                  </a:cubicBezTo>
                  <a:cubicBezTo>
                    <a:pt x="864" y="602"/>
                    <a:pt x="865" y="602"/>
                    <a:pt x="866" y="602"/>
                  </a:cubicBezTo>
                  <a:cubicBezTo>
                    <a:pt x="920" y="594"/>
                    <a:pt x="977" y="594"/>
                    <a:pt x="1031" y="602"/>
                  </a:cubicBezTo>
                  <a:cubicBezTo>
                    <a:pt x="1043" y="604"/>
                    <a:pt x="1055" y="596"/>
                    <a:pt x="1056" y="584"/>
                  </a:cubicBezTo>
                  <a:cubicBezTo>
                    <a:pt x="1058" y="572"/>
                    <a:pt x="1050" y="560"/>
                    <a:pt x="1038" y="559"/>
                  </a:cubicBezTo>
                  <a:cubicBezTo>
                    <a:pt x="1016" y="555"/>
                    <a:pt x="993" y="553"/>
                    <a:pt x="971" y="552"/>
                  </a:cubicBezTo>
                  <a:cubicBezTo>
                    <a:pt x="971" y="386"/>
                    <a:pt x="971" y="386"/>
                    <a:pt x="971" y="386"/>
                  </a:cubicBezTo>
                  <a:cubicBezTo>
                    <a:pt x="1112" y="305"/>
                    <a:pt x="1112" y="305"/>
                    <a:pt x="1112" y="305"/>
                  </a:cubicBezTo>
                  <a:cubicBezTo>
                    <a:pt x="1118" y="301"/>
                    <a:pt x="1123" y="294"/>
                    <a:pt x="1123" y="286"/>
                  </a:cubicBezTo>
                  <a:cubicBezTo>
                    <a:pt x="1123" y="110"/>
                    <a:pt x="1123" y="110"/>
                    <a:pt x="1123" y="110"/>
                  </a:cubicBezTo>
                  <a:cubicBezTo>
                    <a:pt x="1123" y="102"/>
                    <a:pt x="1118" y="95"/>
                    <a:pt x="1112" y="91"/>
                  </a:cubicBezTo>
                  <a:close/>
                  <a:moveTo>
                    <a:pt x="1079" y="273"/>
                  </a:moveTo>
                  <a:cubicBezTo>
                    <a:pt x="949" y="348"/>
                    <a:pt x="949" y="348"/>
                    <a:pt x="949" y="348"/>
                  </a:cubicBezTo>
                  <a:cubicBezTo>
                    <a:pt x="819" y="273"/>
                    <a:pt x="819" y="273"/>
                    <a:pt x="819" y="273"/>
                  </a:cubicBezTo>
                  <a:cubicBezTo>
                    <a:pt x="819" y="123"/>
                    <a:pt x="819" y="123"/>
                    <a:pt x="819" y="123"/>
                  </a:cubicBezTo>
                  <a:cubicBezTo>
                    <a:pt x="949" y="48"/>
                    <a:pt x="949" y="48"/>
                    <a:pt x="949" y="48"/>
                  </a:cubicBezTo>
                  <a:cubicBezTo>
                    <a:pt x="1079" y="123"/>
                    <a:pt x="1079" y="123"/>
                    <a:pt x="1079" y="123"/>
                  </a:cubicBezTo>
                  <a:lnTo>
                    <a:pt x="1079"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FF862C"/>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10" name="正方形/長方形 31">
            <a:extLst>
              <a:ext uri="{FF2B5EF4-FFF2-40B4-BE49-F238E27FC236}">
                <a16:creationId xmlns:a16="http://schemas.microsoft.com/office/drawing/2014/main" id="{CD170652-06EE-C4B1-6A35-B777D6FF2406}"/>
              </a:ext>
            </a:extLst>
          </p:cNvPr>
          <p:cNvSpPr/>
          <p:nvPr/>
        </p:nvSpPr>
        <p:spPr bwMode="gray">
          <a:xfrm>
            <a:off x="566487" y="1193799"/>
            <a:ext cx="4411914" cy="449155"/>
          </a:xfrm>
          <a:prstGeom prst="rect">
            <a:avLst/>
          </a:prstGeom>
          <a:solidFill>
            <a:srgbClr val="7E64A4"/>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安全確保</a:t>
            </a:r>
          </a:p>
        </p:txBody>
      </p:sp>
      <p:sp>
        <p:nvSpPr>
          <p:cNvPr id="24" name="Oval 20">
            <a:extLst>
              <a:ext uri="{FF2B5EF4-FFF2-40B4-BE49-F238E27FC236}">
                <a16:creationId xmlns:a16="http://schemas.microsoft.com/office/drawing/2014/main" id="{1DBA2CA7-C6DC-BA50-F43A-4ECC94E30F83}"/>
              </a:ext>
            </a:extLst>
          </p:cNvPr>
          <p:cNvSpPr>
            <a:spLocks noChangeAspect="1" noChangeArrowheads="1"/>
          </p:cNvSpPr>
          <p:nvPr/>
        </p:nvSpPr>
        <p:spPr bwMode="gray">
          <a:xfrm>
            <a:off x="468046" y="1106566"/>
            <a:ext cx="318569" cy="315891"/>
          </a:xfrm>
          <a:prstGeom prst="ellipse">
            <a:avLst/>
          </a:prstGeom>
          <a:solidFill>
            <a:srgbClr val="7E64A4"/>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p>
        </p:txBody>
      </p:sp>
      <p:sp>
        <p:nvSpPr>
          <p:cNvPr id="14" name="タイトル 2">
            <a:extLst>
              <a:ext uri="{FF2B5EF4-FFF2-40B4-BE49-F238E27FC236}">
                <a16:creationId xmlns:a16="http://schemas.microsoft.com/office/drawing/2014/main" id="{0357685E-24A1-B36C-6A7E-ECE3971BD43A}"/>
              </a:ext>
            </a:extLst>
          </p:cNvPr>
          <p:cNvSpPr>
            <a:spLocks noGrp="1"/>
          </p:cNvSpPr>
          <p:nvPr>
            <p:ph type="title"/>
          </p:nvPr>
        </p:nvSpPr>
        <p:spPr>
          <a:xfrm>
            <a:off x="566487" y="302026"/>
            <a:ext cx="11059026" cy="369332"/>
          </a:xfrm>
        </p:spPr>
        <p:txBody>
          <a:bodyPr vert="horz"/>
          <a:lstStyle/>
          <a:p>
            <a:pPr>
              <a:buClr>
                <a:srgbClr val="FF862C"/>
              </a:buClr>
            </a:pPr>
            <a:r>
              <a:rPr lang="en-US" altLang="ja-JP" sz="2800" b="1" dirty="0"/>
              <a:t>5</a:t>
            </a:r>
            <a:r>
              <a:rPr lang="ja-JP" altLang="en-US" sz="2800" b="1" dirty="0"/>
              <a:t>領域に対応する能力の具体例 </a:t>
            </a:r>
            <a:r>
              <a:rPr lang="en-US" altLang="ja-JP" sz="2800" b="1" dirty="0"/>
              <a:t>(</a:t>
            </a:r>
            <a:r>
              <a:rPr lang="ja-JP" altLang="en-US" sz="2800" b="1" dirty="0"/>
              <a:t>２</a:t>
            </a:r>
            <a:r>
              <a:rPr lang="en-US" altLang="ja-JP" sz="2800" b="1" dirty="0"/>
              <a:t>/5)</a:t>
            </a:r>
            <a:endParaRPr kumimoji="1" lang="en-US" sz="2800" b="1" dirty="0"/>
          </a:p>
        </p:txBody>
      </p:sp>
      <p:cxnSp>
        <p:nvCxnSpPr>
          <p:cNvPr id="15" name="直線コネクタ 31">
            <a:extLst>
              <a:ext uri="{FF2B5EF4-FFF2-40B4-BE49-F238E27FC236}">
                <a16:creationId xmlns:a16="http://schemas.microsoft.com/office/drawing/2014/main" id="{C2721928-231B-6479-44E1-6A3C172A8F60}"/>
              </a:ext>
            </a:extLst>
          </p:cNvPr>
          <p:cNvCxnSpPr>
            <a:cxnSpLocks/>
          </p:cNvCxnSpPr>
          <p:nvPr/>
        </p:nvCxnSpPr>
        <p:spPr>
          <a:xfrm>
            <a:off x="8512838" y="1759455"/>
            <a:ext cx="0" cy="4645364"/>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5FC7FF47-F2EC-236F-4CC9-1B53FA0BAECA}"/>
              </a:ext>
            </a:extLst>
          </p:cNvPr>
          <p:cNvSpPr/>
          <p:nvPr/>
        </p:nvSpPr>
        <p:spPr bwMode="gray">
          <a:xfrm>
            <a:off x="5400165" y="1193799"/>
            <a:ext cx="6225348" cy="467124"/>
          </a:xfrm>
          <a:prstGeom prst="roundRect">
            <a:avLst>
              <a:gd name="adj" fmla="val 50000"/>
            </a:avLst>
          </a:prstGeom>
          <a:solidFill>
            <a:srgbClr val="FFFFFF"/>
          </a:solidFill>
          <a:ln w="38100">
            <a:solidFill>
              <a:srgbClr val="7E64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BIZ UDPゴシック" panose="020B0400000000000000" pitchFamily="50" charset="-128"/>
                <a:ea typeface="BIZ UDPゴシック" panose="020B0400000000000000" pitchFamily="50" charset="-128"/>
              </a:rPr>
              <a:t>具体的には・・・</a:t>
            </a:r>
            <a:endParaRPr kumimoji="1" lang="en-US" sz="2200" dirty="0">
              <a:solidFill>
                <a:schemeClr val="tx1"/>
              </a:solidFill>
              <a:latin typeface="BIZ UDPゴシック" panose="020B0400000000000000" pitchFamily="50" charset="-128"/>
              <a:ea typeface="BIZ UDPゴシック" panose="020B0400000000000000" pitchFamily="50" charset="-128"/>
            </a:endParaRPr>
          </a:p>
        </p:txBody>
      </p:sp>
      <p:grpSp>
        <p:nvGrpSpPr>
          <p:cNvPr id="30" name="Group 29">
            <a:extLst>
              <a:ext uri="{FF2B5EF4-FFF2-40B4-BE49-F238E27FC236}">
                <a16:creationId xmlns:a16="http://schemas.microsoft.com/office/drawing/2014/main" id="{EBB060EE-EF78-4263-2524-6BB207BDAF20}"/>
              </a:ext>
            </a:extLst>
          </p:cNvPr>
          <p:cNvGrpSpPr/>
          <p:nvPr/>
        </p:nvGrpSpPr>
        <p:grpSpPr>
          <a:xfrm>
            <a:off x="566487" y="2724894"/>
            <a:ext cx="4411914" cy="3679925"/>
            <a:chOff x="566487" y="2724894"/>
            <a:chExt cx="4411914" cy="3307606"/>
          </a:xfrm>
        </p:grpSpPr>
        <p:cxnSp>
          <p:nvCxnSpPr>
            <p:cNvPr id="33" name="Straight Connector 32">
              <a:extLst>
                <a:ext uri="{FF2B5EF4-FFF2-40B4-BE49-F238E27FC236}">
                  <a16:creationId xmlns:a16="http://schemas.microsoft.com/office/drawing/2014/main" id="{120084E0-00BE-A07F-1100-58702C97707B}"/>
                </a:ext>
              </a:extLst>
            </p:cNvPr>
            <p:cNvCxnSpPr/>
            <p:nvPr/>
          </p:nvCxnSpPr>
          <p:spPr>
            <a:xfrm>
              <a:off x="566487" y="2724894"/>
              <a:ext cx="4411914" cy="0"/>
            </a:xfrm>
            <a:prstGeom prst="line">
              <a:avLst/>
            </a:prstGeom>
            <a:ln w="28575">
              <a:solidFill>
                <a:srgbClr val="7E64A4">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B1D2C9-5B8F-5E02-7AFA-9E5A2FC0BB5B}"/>
                </a:ext>
              </a:extLst>
            </p:cNvPr>
            <p:cNvCxnSpPr/>
            <p:nvPr/>
          </p:nvCxnSpPr>
          <p:spPr>
            <a:xfrm>
              <a:off x="566487" y="6032500"/>
              <a:ext cx="4411914" cy="0"/>
            </a:xfrm>
            <a:prstGeom prst="line">
              <a:avLst/>
            </a:prstGeom>
            <a:ln w="28575">
              <a:solidFill>
                <a:srgbClr val="7E64A4">
                  <a:alpha val="5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806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6928224B-F348-9ED8-E871-137FF0A8F1E9}"/>
              </a:ext>
            </a:extLst>
          </p:cNvPr>
          <p:cNvGraphicFramePr>
            <a:graphicFrameLocks noChangeAspect="1"/>
          </p:cNvGraphicFramePr>
          <p:nvPr>
            <p:custDataLst>
              <p:tags r:id="rId1"/>
            </p:custDataLst>
            <p:extLst>
              <p:ext uri="{D42A27DB-BD31-4B8C-83A1-F6EECF244321}">
                <p14:modId xmlns:p14="http://schemas.microsoft.com/office/powerpoint/2010/main" val="1248224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8" name="think-cell data - do not delete" hidden="1">
                        <a:extLst>
                          <a:ext uri="{FF2B5EF4-FFF2-40B4-BE49-F238E27FC236}">
                            <a16:creationId xmlns:a16="http://schemas.microsoft.com/office/drawing/2014/main" id="{6928224B-F348-9ED8-E871-137FF0A8F1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E911F6E-F1EA-24D8-B073-226F6B1D8B2D}"/>
              </a:ext>
            </a:extLst>
          </p:cNvPr>
          <p:cNvSpPr/>
          <p:nvPr/>
        </p:nvSpPr>
        <p:spPr>
          <a:xfrm>
            <a:off x="566487" y="2724894"/>
            <a:ext cx="4411914" cy="3679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 name="タイトル 2">
            <a:extLst>
              <a:ext uri="{FF2B5EF4-FFF2-40B4-BE49-F238E27FC236}">
                <a16:creationId xmlns:a16="http://schemas.microsoft.com/office/drawing/2014/main" id="{EB95A00D-30A5-3F13-126B-5A8E2A4DC1A0}"/>
              </a:ext>
            </a:extLst>
          </p:cNvPr>
          <p:cNvSpPr>
            <a:spLocks noGrp="1"/>
          </p:cNvSpPr>
          <p:nvPr>
            <p:ph type="title"/>
          </p:nvPr>
        </p:nvSpPr>
        <p:spPr>
          <a:xfrm>
            <a:off x="566487" y="302026"/>
            <a:ext cx="11059026" cy="369332"/>
          </a:xfrm>
        </p:spPr>
        <p:txBody>
          <a:bodyPr vert="horz"/>
          <a:lstStyle/>
          <a:p>
            <a:pPr>
              <a:buClr>
                <a:srgbClr val="FF862C"/>
              </a:buClr>
            </a:pPr>
            <a:r>
              <a:rPr lang="en-US" altLang="ja-JP" sz="2800" b="1" dirty="0"/>
              <a:t>5</a:t>
            </a:r>
            <a:r>
              <a:rPr lang="ja-JP" altLang="en-US" sz="2800" b="1" dirty="0"/>
              <a:t>領域に対応する能力の具体例 </a:t>
            </a:r>
            <a:r>
              <a:rPr lang="en-US" altLang="ja-JP" sz="2800" b="1" dirty="0"/>
              <a:t>(3/5)</a:t>
            </a:r>
            <a:endParaRPr kumimoji="1" lang="en-US" sz="2800" b="1" dirty="0"/>
          </a:p>
        </p:txBody>
      </p:sp>
      <p:sp>
        <p:nvSpPr>
          <p:cNvPr id="12" name="正方形/長方形 102">
            <a:extLst>
              <a:ext uri="{FF2B5EF4-FFF2-40B4-BE49-F238E27FC236}">
                <a16:creationId xmlns:a16="http://schemas.microsoft.com/office/drawing/2014/main" id="{D0C41DF5-1732-6BED-841A-4E6D0165C5FE}"/>
              </a:ext>
            </a:extLst>
          </p:cNvPr>
          <p:cNvSpPr/>
          <p:nvPr/>
        </p:nvSpPr>
        <p:spPr>
          <a:xfrm>
            <a:off x="566487" y="2724894"/>
            <a:ext cx="4411914" cy="3679925"/>
          </a:xfrm>
          <a:prstGeom prst="rect">
            <a:avLst/>
          </a:prstGeom>
          <a:solidFill>
            <a:srgbClr val="5BACC7">
              <a:alpha val="33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08000" bIns="0" numCol="1" spcCol="0" rtlCol="0" fromWordArt="0" anchor="ctr" anchorCtr="0" forceAA="0" compatLnSpc="1">
            <a:prstTxWarp prst="textNoShape">
              <a:avLst/>
            </a:prstTxWarp>
            <a:noAutofit/>
          </a:bodyPr>
          <a:lstStyle/>
          <a:p>
            <a:pPr marL="0" lvl="1" algn="r" defTabSz="914385">
              <a:lnSpc>
                <a:spcPct val="120000"/>
              </a:lnSpc>
              <a:spcBef>
                <a:spcPts val="600"/>
              </a:spcBef>
              <a:buClr>
                <a:srgbClr val="FF862C"/>
              </a:buClr>
              <a:defRPr/>
            </a:pPr>
            <a:endParaRPr kumimoji="1" lang="en-US" altLang="ja-JP" sz="20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 name="正方形/長方形 234">
            <a:extLst>
              <a:ext uri="{FF2B5EF4-FFF2-40B4-BE49-F238E27FC236}">
                <a16:creationId xmlns:a16="http://schemas.microsoft.com/office/drawing/2014/main" id="{AF430E5F-CD6E-DD24-C034-F5875FB5F8A7}"/>
              </a:ext>
            </a:extLst>
          </p:cNvPr>
          <p:cNvSpPr/>
          <p:nvPr/>
        </p:nvSpPr>
        <p:spPr bwMode="gray">
          <a:xfrm>
            <a:off x="566487" y="1642957"/>
            <a:ext cx="4411914" cy="9544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08000" tIns="108000" rIns="108000" bIns="108000" rtlCol="0" anchor="t" anchorCtr="0">
            <a:noAutofit/>
          </a:bodyPr>
          <a:lstStyle/>
          <a:p>
            <a:pPr marL="1003300"/>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他者や社会と関わる力</a:t>
            </a:r>
          </a:p>
        </p:txBody>
      </p:sp>
      <p:grpSp>
        <p:nvGrpSpPr>
          <p:cNvPr id="16" name="Group 4">
            <a:extLst>
              <a:ext uri="{FF2B5EF4-FFF2-40B4-BE49-F238E27FC236}">
                <a16:creationId xmlns:a16="http://schemas.microsoft.com/office/drawing/2014/main" id="{B27692EA-BA3B-18E3-4716-CDB98013427D}"/>
              </a:ext>
            </a:extLst>
          </p:cNvPr>
          <p:cNvGrpSpPr/>
          <p:nvPr/>
        </p:nvGrpSpPr>
        <p:grpSpPr bwMode="gray">
          <a:xfrm>
            <a:off x="772295" y="1782659"/>
            <a:ext cx="766843" cy="720832"/>
            <a:chOff x="5466400" y="2895294"/>
            <a:chExt cx="1257628" cy="1182170"/>
          </a:xfrm>
          <a:solidFill>
            <a:srgbClr val="5BACC7"/>
          </a:solidFill>
        </p:grpSpPr>
        <p:sp>
          <p:nvSpPr>
            <p:cNvPr id="23" name="Freeform 5">
              <a:extLst>
                <a:ext uri="{FF2B5EF4-FFF2-40B4-BE49-F238E27FC236}">
                  <a16:creationId xmlns:a16="http://schemas.microsoft.com/office/drawing/2014/main" id="{E9BFC718-3760-BAB2-83A4-670AE402FE4F}"/>
                </a:ext>
              </a:extLst>
            </p:cNvPr>
            <p:cNvSpPr>
              <a:spLocks noEditPoints="1"/>
            </p:cNvSpPr>
            <p:nvPr/>
          </p:nvSpPr>
          <p:spPr bwMode="gray">
            <a:xfrm>
              <a:off x="5747794" y="3041494"/>
              <a:ext cx="682263" cy="609949"/>
            </a:xfrm>
            <a:custGeom>
              <a:avLst/>
              <a:gdLst>
                <a:gd name="T0" fmla="*/ 0 w 955"/>
                <a:gd name="T1" fmla="*/ 817 h 853"/>
                <a:gd name="T2" fmla="*/ 183 w 955"/>
                <a:gd name="T3" fmla="*/ 853 h 853"/>
                <a:gd name="T4" fmla="*/ 351 w 955"/>
                <a:gd name="T5" fmla="*/ 823 h 853"/>
                <a:gd name="T6" fmla="*/ 173 w 955"/>
                <a:gd name="T7" fmla="*/ 499 h 853"/>
                <a:gd name="T8" fmla="*/ 0 w 955"/>
                <a:gd name="T9" fmla="*/ 817 h 853"/>
                <a:gd name="T10" fmla="*/ 652 w 955"/>
                <a:gd name="T11" fmla="*/ 269 h 853"/>
                <a:gd name="T12" fmla="*/ 485 w 955"/>
                <a:gd name="T13" fmla="*/ 0 h 853"/>
                <a:gd name="T14" fmla="*/ 320 w 955"/>
                <a:gd name="T15" fmla="*/ 264 h 853"/>
                <a:gd name="T16" fmla="*/ 477 w 955"/>
                <a:gd name="T17" fmla="*/ 244 h 853"/>
                <a:gd name="T18" fmla="*/ 652 w 955"/>
                <a:gd name="T19" fmla="*/ 269 h 853"/>
                <a:gd name="T20" fmla="*/ 794 w 955"/>
                <a:gd name="T21" fmla="*/ 511 h 853"/>
                <a:gd name="T22" fmla="*/ 619 w 955"/>
                <a:gd name="T23" fmla="*/ 823 h 853"/>
                <a:gd name="T24" fmla="*/ 788 w 955"/>
                <a:gd name="T25" fmla="*/ 853 h 853"/>
                <a:gd name="T26" fmla="*/ 955 w 955"/>
                <a:gd name="T27" fmla="*/ 823 h 853"/>
                <a:gd name="T28" fmla="*/ 794 w 955"/>
                <a:gd name="T29" fmla="*/ 511 h 853"/>
                <a:gd name="T30" fmla="*/ 477 w 955"/>
                <a:gd name="T31" fmla="*/ 391 h 853"/>
                <a:gd name="T32" fmla="*/ 310 w 955"/>
                <a:gd name="T33" fmla="*/ 421 h 853"/>
                <a:gd name="T34" fmla="*/ 485 w 955"/>
                <a:gd name="T35" fmla="*/ 746 h 853"/>
                <a:gd name="T36" fmla="*/ 660 w 955"/>
                <a:gd name="T37" fmla="*/ 427 h 853"/>
                <a:gd name="T38" fmla="*/ 477 w 955"/>
                <a:gd name="T39" fmla="*/ 39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5" h="853">
                  <a:moveTo>
                    <a:pt x="0" y="817"/>
                  </a:moveTo>
                  <a:cubicBezTo>
                    <a:pt x="56" y="840"/>
                    <a:pt x="118" y="853"/>
                    <a:pt x="183" y="853"/>
                  </a:cubicBezTo>
                  <a:cubicBezTo>
                    <a:pt x="242" y="853"/>
                    <a:pt x="299" y="842"/>
                    <a:pt x="351" y="823"/>
                  </a:cubicBezTo>
                  <a:cubicBezTo>
                    <a:pt x="260" y="735"/>
                    <a:pt x="199" y="623"/>
                    <a:pt x="173" y="499"/>
                  </a:cubicBezTo>
                  <a:cubicBezTo>
                    <a:pt x="79" y="577"/>
                    <a:pt x="14" y="689"/>
                    <a:pt x="0" y="817"/>
                  </a:cubicBezTo>
                  <a:close/>
                  <a:moveTo>
                    <a:pt x="652" y="269"/>
                  </a:moveTo>
                  <a:cubicBezTo>
                    <a:pt x="628" y="161"/>
                    <a:pt x="568" y="67"/>
                    <a:pt x="485" y="0"/>
                  </a:cubicBezTo>
                  <a:cubicBezTo>
                    <a:pt x="404" y="66"/>
                    <a:pt x="345" y="159"/>
                    <a:pt x="320" y="264"/>
                  </a:cubicBezTo>
                  <a:cubicBezTo>
                    <a:pt x="371" y="251"/>
                    <a:pt x="424" y="244"/>
                    <a:pt x="477" y="244"/>
                  </a:cubicBezTo>
                  <a:cubicBezTo>
                    <a:pt x="537" y="244"/>
                    <a:pt x="595" y="252"/>
                    <a:pt x="652" y="269"/>
                  </a:cubicBezTo>
                  <a:close/>
                  <a:moveTo>
                    <a:pt x="794" y="511"/>
                  </a:moveTo>
                  <a:cubicBezTo>
                    <a:pt x="768" y="630"/>
                    <a:pt x="707" y="737"/>
                    <a:pt x="619" y="823"/>
                  </a:cubicBezTo>
                  <a:cubicBezTo>
                    <a:pt x="672" y="842"/>
                    <a:pt x="729" y="853"/>
                    <a:pt x="788" y="853"/>
                  </a:cubicBezTo>
                  <a:cubicBezTo>
                    <a:pt x="846" y="853"/>
                    <a:pt x="903" y="843"/>
                    <a:pt x="955" y="823"/>
                  </a:cubicBezTo>
                  <a:cubicBezTo>
                    <a:pt x="943" y="699"/>
                    <a:pt x="883" y="589"/>
                    <a:pt x="794" y="511"/>
                  </a:cubicBezTo>
                  <a:close/>
                  <a:moveTo>
                    <a:pt x="477" y="391"/>
                  </a:moveTo>
                  <a:cubicBezTo>
                    <a:pt x="418" y="391"/>
                    <a:pt x="362" y="401"/>
                    <a:pt x="310" y="421"/>
                  </a:cubicBezTo>
                  <a:cubicBezTo>
                    <a:pt x="323" y="552"/>
                    <a:pt x="389" y="667"/>
                    <a:pt x="485" y="746"/>
                  </a:cubicBezTo>
                  <a:cubicBezTo>
                    <a:pt x="580" y="668"/>
                    <a:pt x="646" y="555"/>
                    <a:pt x="660" y="427"/>
                  </a:cubicBezTo>
                  <a:cubicBezTo>
                    <a:pt x="604" y="404"/>
                    <a:pt x="542" y="391"/>
                    <a:pt x="477" y="39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 name="Freeform 6">
              <a:extLst>
                <a:ext uri="{FF2B5EF4-FFF2-40B4-BE49-F238E27FC236}">
                  <a16:creationId xmlns:a16="http://schemas.microsoft.com/office/drawing/2014/main" id="{A3F027BF-3918-A0D0-8A59-DCB6B4DCBE5A}"/>
                </a:ext>
              </a:extLst>
            </p:cNvPr>
            <p:cNvSpPr>
              <a:spLocks noEditPoints="1"/>
            </p:cNvSpPr>
            <p:nvPr/>
          </p:nvSpPr>
          <p:spPr bwMode="gray">
            <a:xfrm>
              <a:off x="5466400" y="2895294"/>
              <a:ext cx="1257628" cy="1182170"/>
            </a:xfrm>
            <a:custGeom>
              <a:avLst/>
              <a:gdLst>
                <a:gd name="T0" fmla="*/ 1761 w 1761"/>
                <a:gd name="T1" fmla="*/ 578 h 1654"/>
                <a:gd name="T2" fmla="*/ 1183 w 1761"/>
                <a:gd name="T3" fmla="*/ 0 h 1654"/>
                <a:gd name="T4" fmla="*/ 880 w 1761"/>
                <a:gd name="T5" fmla="*/ 86 h 1654"/>
                <a:gd name="T6" fmla="*/ 578 w 1761"/>
                <a:gd name="T7" fmla="*/ 0 h 1654"/>
                <a:gd name="T8" fmla="*/ 0 w 1761"/>
                <a:gd name="T9" fmla="*/ 578 h 1654"/>
                <a:gd name="T10" fmla="*/ 294 w 1761"/>
                <a:gd name="T11" fmla="*/ 1082 h 1654"/>
                <a:gd name="T12" fmla="*/ 872 w 1761"/>
                <a:gd name="T13" fmla="*/ 1654 h 1654"/>
                <a:gd name="T14" fmla="*/ 1450 w 1761"/>
                <a:gd name="T15" fmla="*/ 1090 h 1654"/>
                <a:gd name="T16" fmla="*/ 1761 w 1761"/>
                <a:gd name="T17" fmla="*/ 578 h 1654"/>
                <a:gd name="T18" fmla="*/ 49 w 1761"/>
                <a:gd name="T19" fmla="*/ 578 h 1654"/>
                <a:gd name="T20" fmla="*/ 578 w 1761"/>
                <a:gd name="T21" fmla="*/ 49 h 1654"/>
                <a:gd name="T22" fmla="*/ 836 w 1761"/>
                <a:gd name="T23" fmla="*/ 116 h 1654"/>
                <a:gd name="T24" fmla="*/ 605 w 1761"/>
                <a:gd name="T25" fmla="*/ 564 h 1654"/>
                <a:gd name="T26" fmla="*/ 296 w 1761"/>
                <a:gd name="T27" fmla="*/ 1026 h 1654"/>
                <a:gd name="T28" fmla="*/ 49 w 1761"/>
                <a:gd name="T29" fmla="*/ 578 h 1654"/>
                <a:gd name="T30" fmla="*/ 1401 w 1761"/>
                <a:gd name="T31" fmla="*/ 1060 h 1654"/>
                <a:gd name="T32" fmla="*/ 1183 w 1761"/>
                <a:gd name="T33" fmla="*/ 1107 h 1654"/>
                <a:gd name="T34" fmla="*/ 925 w 1761"/>
                <a:gd name="T35" fmla="*/ 1040 h 1654"/>
                <a:gd name="T36" fmla="*/ 1154 w 1761"/>
                <a:gd name="T37" fmla="*/ 628 h 1654"/>
                <a:gd name="T38" fmla="*/ 1401 w 1761"/>
                <a:gd name="T39" fmla="*/ 1060 h 1654"/>
                <a:gd name="T40" fmla="*/ 880 w 1761"/>
                <a:gd name="T41" fmla="*/ 1012 h 1654"/>
                <a:gd name="T42" fmla="*/ 654 w 1761"/>
                <a:gd name="T43" fmla="*/ 594 h 1654"/>
                <a:gd name="T44" fmla="*/ 872 w 1761"/>
                <a:gd name="T45" fmla="*/ 547 h 1654"/>
                <a:gd name="T46" fmla="*/ 1106 w 1761"/>
                <a:gd name="T47" fmla="*/ 602 h 1654"/>
                <a:gd name="T48" fmla="*/ 880 w 1761"/>
                <a:gd name="T49" fmla="*/ 1012 h 1654"/>
                <a:gd name="T50" fmla="*/ 606 w 1761"/>
                <a:gd name="T51" fmla="*/ 619 h 1654"/>
                <a:gd name="T52" fmla="*/ 836 w 1761"/>
                <a:gd name="T53" fmla="*/ 1040 h 1654"/>
                <a:gd name="T54" fmla="*/ 578 w 1761"/>
                <a:gd name="T55" fmla="*/ 1107 h 1654"/>
                <a:gd name="T56" fmla="*/ 344 w 1761"/>
                <a:gd name="T57" fmla="*/ 1052 h 1654"/>
                <a:gd name="T58" fmla="*/ 606 w 1761"/>
                <a:gd name="T59" fmla="*/ 619 h 1654"/>
                <a:gd name="T60" fmla="*/ 872 w 1761"/>
                <a:gd name="T61" fmla="*/ 498 h 1654"/>
                <a:gd name="T62" fmla="*/ 655 w 1761"/>
                <a:gd name="T63" fmla="*/ 540 h 1654"/>
                <a:gd name="T64" fmla="*/ 880 w 1761"/>
                <a:gd name="T65" fmla="*/ 144 h 1654"/>
                <a:gd name="T66" fmla="*/ 1106 w 1761"/>
                <a:gd name="T67" fmla="*/ 547 h 1654"/>
                <a:gd name="T68" fmla="*/ 872 w 1761"/>
                <a:gd name="T69" fmla="*/ 498 h 1654"/>
                <a:gd name="T70" fmla="*/ 872 w 1761"/>
                <a:gd name="T71" fmla="*/ 1605 h 1654"/>
                <a:gd name="T72" fmla="*/ 344 w 1761"/>
                <a:gd name="T73" fmla="*/ 1107 h 1654"/>
                <a:gd name="T74" fmla="*/ 578 w 1761"/>
                <a:gd name="T75" fmla="*/ 1156 h 1654"/>
                <a:gd name="T76" fmla="*/ 880 w 1761"/>
                <a:gd name="T77" fmla="*/ 1070 h 1654"/>
                <a:gd name="T78" fmla="*/ 1183 w 1761"/>
                <a:gd name="T79" fmla="*/ 1156 h 1654"/>
                <a:gd name="T80" fmla="*/ 1400 w 1761"/>
                <a:gd name="T81" fmla="*/ 1114 h 1654"/>
                <a:gd name="T82" fmla="*/ 872 w 1761"/>
                <a:gd name="T83" fmla="*/ 1605 h 1654"/>
                <a:gd name="T84" fmla="*/ 1449 w 1761"/>
                <a:gd name="T85" fmla="*/ 1035 h 1654"/>
                <a:gd name="T86" fmla="*/ 1156 w 1761"/>
                <a:gd name="T87" fmla="*/ 572 h 1654"/>
                <a:gd name="T88" fmla="*/ 925 w 1761"/>
                <a:gd name="T89" fmla="*/ 116 h 1654"/>
                <a:gd name="T90" fmla="*/ 1183 w 1761"/>
                <a:gd name="T91" fmla="*/ 49 h 1654"/>
                <a:gd name="T92" fmla="*/ 1712 w 1761"/>
                <a:gd name="T93" fmla="*/ 578 h 1654"/>
                <a:gd name="T94" fmla="*/ 1449 w 1761"/>
                <a:gd name="T95" fmla="*/ 1035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1" h="1654">
                  <a:moveTo>
                    <a:pt x="1761" y="578"/>
                  </a:moveTo>
                  <a:cubicBezTo>
                    <a:pt x="1761" y="259"/>
                    <a:pt x="1501" y="0"/>
                    <a:pt x="1183" y="0"/>
                  </a:cubicBezTo>
                  <a:cubicBezTo>
                    <a:pt x="1072" y="0"/>
                    <a:pt x="968" y="31"/>
                    <a:pt x="880" y="86"/>
                  </a:cubicBezTo>
                  <a:cubicBezTo>
                    <a:pt x="792" y="31"/>
                    <a:pt x="689" y="0"/>
                    <a:pt x="578" y="0"/>
                  </a:cubicBezTo>
                  <a:cubicBezTo>
                    <a:pt x="259" y="0"/>
                    <a:pt x="0" y="259"/>
                    <a:pt x="0" y="578"/>
                  </a:cubicBezTo>
                  <a:cubicBezTo>
                    <a:pt x="0" y="794"/>
                    <a:pt x="118" y="982"/>
                    <a:pt x="294" y="1082"/>
                  </a:cubicBezTo>
                  <a:cubicBezTo>
                    <a:pt x="297" y="1398"/>
                    <a:pt x="555" y="1654"/>
                    <a:pt x="872" y="1654"/>
                  </a:cubicBezTo>
                  <a:cubicBezTo>
                    <a:pt x="1186" y="1654"/>
                    <a:pt x="1442" y="1403"/>
                    <a:pt x="1450" y="1090"/>
                  </a:cubicBezTo>
                  <a:cubicBezTo>
                    <a:pt x="1635" y="994"/>
                    <a:pt x="1761" y="800"/>
                    <a:pt x="1761" y="578"/>
                  </a:cubicBezTo>
                  <a:close/>
                  <a:moveTo>
                    <a:pt x="49" y="578"/>
                  </a:moveTo>
                  <a:cubicBezTo>
                    <a:pt x="49" y="286"/>
                    <a:pt x="286" y="49"/>
                    <a:pt x="578" y="49"/>
                  </a:cubicBezTo>
                  <a:cubicBezTo>
                    <a:pt x="671" y="49"/>
                    <a:pt x="759" y="73"/>
                    <a:pt x="836" y="116"/>
                  </a:cubicBezTo>
                  <a:cubicBezTo>
                    <a:pt x="699" y="219"/>
                    <a:pt x="609" y="381"/>
                    <a:pt x="605" y="564"/>
                  </a:cubicBezTo>
                  <a:cubicBezTo>
                    <a:pt x="434" y="653"/>
                    <a:pt x="314" y="825"/>
                    <a:pt x="296" y="1026"/>
                  </a:cubicBezTo>
                  <a:cubicBezTo>
                    <a:pt x="148" y="932"/>
                    <a:pt x="49" y="766"/>
                    <a:pt x="49" y="578"/>
                  </a:cubicBezTo>
                  <a:close/>
                  <a:moveTo>
                    <a:pt x="1401" y="1060"/>
                  </a:moveTo>
                  <a:cubicBezTo>
                    <a:pt x="1334" y="1090"/>
                    <a:pt x="1260" y="1107"/>
                    <a:pt x="1183" y="1107"/>
                  </a:cubicBezTo>
                  <a:cubicBezTo>
                    <a:pt x="1089" y="1107"/>
                    <a:pt x="1001" y="1083"/>
                    <a:pt x="925" y="1040"/>
                  </a:cubicBezTo>
                  <a:cubicBezTo>
                    <a:pt x="1053" y="944"/>
                    <a:pt x="1139" y="796"/>
                    <a:pt x="1154" y="628"/>
                  </a:cubicBezTo>
                  <a:cubicBezTo>
                    <a:pt x="1298" y="719"/>
                    <a:pt x="1396" y="878"/>
                    <a:pt x="1401" y="1060"/>
                  </a:cubicBezTo>
                  <a:close/>
                  <a:moveTo>
                    <a:pt x="880" y="1012"/>
                  </a:moveTo>
                  <a:cubicBezTo>
                    <a:pt x="747" y="919"/>
                    <a:pt x="659" y="767"/>
                    <a:pt x="654" y="594"/>
                  </a:cubicBezTo>
                  <a:cubicBezTo>
                    <a:pt x="720" y="564"/>
                    <a:pt x="794" y="547"/>
                    <a:pt x="872" y="547"/>
                  </a:cubicBezTo>
                  <a:cubicBezTo>
                    <a:pt x="956" y="547"/>
                    <a:pt x="1036" y="567"/>
                    <a:pt x="1106" y="602"/>
                  </a:cubicBezTo>
                  <a:cubicBezTo>
                    <a:pt x="1099" y="771"/>
                    <a:pt x="1011" y="920"/>
                    <a:pt x="880" y="1012"/>
                  </a:cubicBezTo>
                  <a:close/>
                  <a:moveTo>
                    <a:pt x="606" y="619"/>
                  </a:moveTo>
                  <a:cubicBezTo>
                    <a:pt x="618" y="791"/>
                    <a:pt x="706" y="942"/>
                    <a:pt x="836" y="1040"/>
                  </a:cubicBezTo>
                  <a:cubicBezTo>
                    <a:pt x="759" y="1083"/>
                    <a:pt x="671" y="1107"/>
                    <a:pt x="578" y="1107"/>
                  </a:cubicBezTo>
                  <a:cubicBezTo>
                    <a:pt x="494" y="1107"/>
                    <a:pt x="414" y="1087"/>
                    <a:pt x="344" y="1052"/>
                  </a:cubicBezTo>
                  <a:cubicBezTo>
                    <a:pt x="352" y="867"/>
                    <a:pt x="455" y="707"/>
                    <a:pt x="606" y="619"/>
                  </a:cubicBezTo>
                  <a:close/>
                  <a:moveTo>
                    <a:pt x="872" y="498"/>
                  </a:moveTo>
                  <a:cubicBezTo>
                    <a:pt x="795" y="498"/>
                    <a:pt x="722" y="513"/>
                    <a:pt x="655" y="540"/>
                  </a:cubicBezTo>
                  <a:cubicBezTo>
                    <a:pt x="667" y="376"/>
                    <a:pt x="753" y="233"/>
                    <a:pt x="880" y="144"/>
                  </a:cubicBezTo>
                  <a:cubicBezTo>
                    <a:pt x="1009" y="234"/>
                    <a:pt x="1096" y="381"/>
                    <a:pt x="1106" y="547"/>
                  </a:cubicBezTo>
                  <a:cubicBezTo>
                    <a:pt x="1034" y="516"/>
                    <a:pt x="955" y="498"/>
                    <a:pt x="872" y="498"/>
                  </a:cubicBezTo>
                  <a:close/>
                  <a:moveTo>
                    <a:pt x="872" y="1605"/>
                  </a:moveTo>
                  <a:cubicBezTo>
                    <a:pt x="591" y="1605"/>
                    <a:pt x="360" y="1384"/>
                    <a:pt x="344" y="1107"/>
                  </a:cubicBezTo>
                  <a:cubicBezTo>
                    <a:pt x="415" y="1138"/>
                    <a:pt x="495" y="1156"/>
                    <a:pt x="578" y="1156"/>
                  </a:cubicBezTo>
                  <a:cubicBezTo>
                    <a:pt x="689" y="1156"/>
                    <a:pt x="792" y="1125"/>
                    <a:pt x="880" y="1070"/>
                  </a:cubicBezTo>
                  <a:cubicBezTo>
                    <a:pt x="968" y="1125"/>
                    <a:pt x="1072" y="1156"/>
                    <a:pt x="1183" y="1156"/>
                  </a:cubicBezTo>
                  <a:cubicBezTo>
                    <a:pt x="1259" y="1156"/>
                    <a:pt x="1333" y="1141"/>
                    <a:pt x="1400" y="1114"/>
                  </a:cubicBezTo>
                  <a:cubicBezTo>
                    <a:pt x="1380" y="1388"/>
                    <a:pt x="1151" y="1605"/>
                    <a:pt x="872" y="1605"/>
                  </a:cubicBezTo>
                  <a:close/>
                  <a:moveTo>
                    <a:pt x="1449" y="1035"/>
                  </a:moveTo>
                  <a:cubicBezTo>
                    <a:pt x="1435" y="837"/>
                    <a:pt x="1320" y="666"/>
                    <a:pt x="1156" y="572"/>
                  </a:cubicBezTo>
                  <a:cubicBezTo>
                    <a:pt x="1154" y="386"/>
                    <a:pt x="1064" y="221"/>
                    <a:pt x="925" y="116"/>
                  </a:cubicBezTo>
                  <a:cubicBezTo>
                    <a:pt x="1001" y="73"/>
                    <a:pt x="1089" y="49"/>
                    <a:pt x="1183" y="49"/>
                  </a:cubicBezTo>
                  <a:cubicBezTo>
                    <a:pt x="1474" y="49"/>
                    <a:pt x="1712" y="286"/>
                    <a:pt x="1712" y="578"/>
                  </a:cubicBezTo>
                  <a:cubicBezTo>
                    <a:pt x="1712" y="773"/>
                    <a:pt x="1606" y="943"/>
                    <a:pt x="1449" y="10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20" name="正方形/長方形 19">
            <a:extLst>
              <a:ext uri="{FF2B5EF4-FFF2-40B4-BE49-F238E27FC236}">
                <a16:creationId xmlns:a16="http://schemas.microsoft.com/office/drawing/2014/main" id="{86054547-444B-2EC8-A16D-C4327B19584C}"/>
              </a:ext>
            </a:extLst>
          </p:cNvPr>
          <p:cNvSpPr/>
          <p:nvPr/>
        </p:nvSpPr>
        <p:spPr>
          <a:xfrm>
            <a:off x="5400165" y="1759455"/>
            <a:ext cx="2965938" cy="92333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rPr>
              <a:t>オンライン会議やクラウドサービスなどで、</a:t>
            </a:r>
            <a:r>
              <a:rPr kumimoji="1" lang="ja-JP" altLang="en-US" sz="2000" b="1" i="0" u="none" strike="noStrike" kern="1200" cap="none" spc="0" normalizeH="0" baseline="0" noProof="0" dirty="0">
                <a:ln>
                  <a:noFill/>
                </a:ln>
                <a:solidFill>
                  <a:srgbClr val="5BACC7"/>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他者と</a:t>
            </a:r>
            <a:br>
              <a:rPr kumimoji="1" lang="en-US" altLang="ja-JP" sz="2000" b="1" i="0" u="none" strike="noStrike" kern="1200" cap="none" spc="0" normalizeH="0" baseline="0" noProof="0" dirty="0">
                <a:ln>
                  <a:noFill/>
                </a:ln>
                <a:solidFill>
                  <a:srgbClr val="5BACC7"/>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5BACC7"/>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情報を共有できる</a:t>
            </a:r>
            <a:endParaRPr kumimoji="1" lang="ja-JP" altLang="en-US"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6" name="正方形/長方形 19">
            <a:extLst>
              <a:ext uri="{FF2B5EF4-FFF2-40B4-BE49-F238E27FC236}">
                <a16:creationId xmlns:a16="http://schemas.microsoft.com/office/drawing/2014/main" id="{2B698B34-D45A-DE47-6C44-F21BB66F549E}"/>
              </a:ext>
            </a:extLst>
          </p:cNvPr>
          <p:cNvSpPr/>
          <p:nvPr/>
        </p:nvSpPr>
        <p:spPr>
          <a:xfrm>
            <a:off x="5400165" y="2724894"/>
            <a:ext cx="2965938" cy="3612134"/>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72000" rIns="0" bIns="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オンライン会議では、</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デジタル技術への知識</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や年齢などに違いが</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あることを理解して、</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会議の進行スピードなど</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に配慮して進行する</a:t>
            </a:r>
            <a:endPar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クラウド上でファイルを</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共有する際は、</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「閲覧のみ」「編集可能」</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など権限を適切に設定</a:t>
            </a:r>
            <a:b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して利用する</a:t>
            </a:r>
          </a:p>
        </p:txBody>
      </p:sp>
      <p:sp>
        <p:nvSpPr>
          <p:cNvPr id="21" name="正方形/長方形 20">
            <a:extLst>
              <a:ext uri="{FF2B5EF4-FFF2-40B4-BE49-F238E27FC236}">
                <a16:creationId xmlns:a16="http://schemas.microsoft.com/office/drawing/2014/main" id="{0BFCFD5D-A9BC-2657-1F7A-3C3EABC6DE04}"/>
              </a:ext>
            </a:extLst>
          </p:cNvPr>
          <p:cNvSpPr/>
          <p:nvPr/>
        </p:nvSpPr>
        <p:spPr>
          <a:xfrm>
            <a:off x="8659575" y="1759455"/>
            <a:ext cx="2965938" cy="107721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a:spcBef>
                <a:spcPts val="1200"/>
              </a:spcBef>
              <a:buClr>
                <a:srgbClr val="5BACC7"/>
              </a:buClr>
              <a:buFont typeface="Trebuchet MS" panose="020B0603020202020204" pitchFamily="34" charset="0"/>
              <a:buChar char="​"/>
              <a:defRPr/>
            </a:pPr>
            <a:r>
              <a:rPr kumimoji="1" lang="ja-JP" altLang="en-US"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デジタルサービスを通じて</a:t>
            </a:r>
            <a:br>
              <a:rPr kumimoji="1" lang="en-US" altLang="ja-JP"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rPr>
              <a:t>社会参加ができる</a:t>
            </a:r>
            <a:endParaRPr kumimoji="1" lang="en-US" altLang="ja-JP" sz="2000" b="1" dirty="0">
              <a:solidFill>
                <a:srgbClr val="5BACC7"/>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9" name="正方形/長方形 20">
            <a:extLst>
              <a:ext uri="{FF2B5EF4-FFF2-40B4-BE49-F238E27FC236}">
                <a16:creationId xmlns:a16="http://schemas.microsoft.com/office/drawing/2014/main" id="{FECD2F8E-B58B-E071-78E4-FF0A819FC9FC}"/>
              </a:ext>
            </a:extLst>
          </p:cNvPr>
          <p:cNvSpPr/>
          <p:nvPr/>
        </p:nvSpPr>
        <p:spPr>
          <a:xfrm>
            <a:off x="8659575" y="2724894"/>
            <a:ext cx="2965938" cy="299658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マイナポータルを使って</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行政サービスを便利に</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使う</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地域の</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HP</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を見て、情報を収集し</a:t>
            </a: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ボランティア活動に参加する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正方形/長方形 31">
            <a:extLst>
              <a:ext uri="{FF2B5EF4-FFF2-40B4-BE49-F238E27FC236}">
                <a16:creationId xmlns:a16="http://schemas.microsoft.com/office/drawing/2014/main" id="{15791FB3-A0B8-0E0F-F84B-ED1392BCA259}"/>
              </a:ext>
            </a:extLst>
          </p:cNvPr>
          <p:cNvSpPr/>
          <p:nvPr/>
        </p:nvSpPr>
        <p:spPr bwMode="gray">
          <a:xfrm>
            <a:off x="566487" y="1193799"/>
            <a:ext cx="4411914" cy="449155"/>
          </a:xfrm>
          <a:prstGeom prst="rect">
            <a:avLst/>
          </a:prstGeom>
          <a:solidFill>
            <a:srgbClr val="5BACC7"/>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　他者・社会とのコラボ</a:t>
            </a:r>
          </a:p>
        </p:txBody>
      </p:sp>
      <p:sp>
        <p:nvSpPr>
          <p:cNvPr id="25" name="Oval 20">
            <a:extLst>
              <a:ext uri="{FF2B5EF4-FFF2-40B4-BE49-F238E27FC236}">
                <a16:creationId xmlns:a16="http://schemas.microsoft.com/office/drawing/2014/main" id="{20123208-4486-17D5-F857-A907CB2ACF06}"/>
              </a:ext>
            </a:extLst>
          </p:cNvPr>
          <p:cNvSpPr>
            <a:spLocks noChangeAspect="1" noChangeArrowheads="1"/>
          </p:cNvSpPr>
          <p:nvPr/>
        </p:nvSpPr>
        <p:spPr bwMode="gray">
          <a:xfrm>
            <a:off x="468046" y="1106566"/>
            <a:ext cx="315891" cy="315891"/>
          </a:xfrm>
          <a:prstGeom prst="ellipse">
            <a:avLst/>
          </a:prstGeom>
          <a:solidFill>
            <a:srgbClr val="5BACC7"/>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c</a:t>
            </a:r>
          </a:p>
        </p:txBody>
      </p:sp>
      <p:sp>
        <p:nvSpPr>
          <p:cNvPr id="17" name="正方形/長方形 16">
            <a:extLst>
              <a:ext uri="{FF2B5EF4-FFF2-40B4-BE49-F238E27FC236}">
                <a16:creationId xmlns:a16="http://schemas.microsoft.com/office/drawing/2014/main" id="{C3D2D802-028A-A235-90BE-C41A1FFD2789}"/>
              </a:ext>
            </a:extLst>
          </p:cNvPr>
          <p:cNvSpPr/>
          <p:nvPr/>
        </p:nvSpPr>
        <p:spPr>
          <a:xfrm>
            <a:off x="566487" y="2724894"/>
            <a:ext cx="4411914" cy="3679925"/>
          </a:xfrm>
          <a:prstGeom prst="rect">
            <a:avLst/>
          </a:prstGeom>
          <a:noFill/>
          <a:ln>
            <a:noFill/>
          </a:ln>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45720" tIns="72000" rIns="45720" bIns="3600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デジタル技術を使って、他の人と</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コミュニケーションを取ることが</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できる</a:t>
            </a:r>
          </a:p>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デジタルツールやサービスを使って、</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社会の問題を解決したり、</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役立つことをする</a:t>
            </a:r>
          </a:p>
          <a:p>
            <a:pPr marL="324000" marR="0" lvl="1" indent="-216000" algn="l" defTabSz="914400" rtl="0" eaLnBrk="1" fontAlgn="auto" latinLnBrk="0" hangingPunct="1">
              <a:lnSpc>
                <a:spcPct val="100000"/>
              </a:lnSpc>
              <a:spcBef>
                <a:spcPts val="1200"/>
              </a:spcBef>
              <a:spcAft>
                <a:spcPts val="0"/>
              </a:spcAft>
              <a:buClr>
                <a:srgbClr val="5BACC7"/>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インターネットで交流するとき、</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いろんな背景を持った人々がいる</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ことに気をつけ配慮する</a:t>
            </a:r>
          </a:p>
          <a:p>
            <a:pPr marL="108000" marR="0" lvl="1" algn="l" defTabSz="914400" rtl="0" eaLnBrk="1" fontAlgn="auto" latinLnBrk="0" hangingPunct="1">
              <a:lnSpc>
                <a:spcPct val="100000"/>
              </a:lnSpc>
              <a:spcBef>
                <a:spcPts val="1200"/>
              </a:spcBef>
              <a:spcAft>
                <a:spcPts val="0"/>
              </a:spcAft>
              <a:buClr>
                <a:srgbClr val="5BACC7"/>
              </a:buClr>
              <a:buSzTx/>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a:t>
            </a:r>
          </a:p>
        </p:txBody>
      </p:sp>
      <p:grpSp>
        <p:nvGrpSpPr>
          <p:cNvPr id="34" name="Group 33">
            <a:extLst>
              <a:ext uri="{FF2B5EF4-FFF2-40B4-BE49-F238E27FC236}">
                <a16:creationId xmlns:a16="http://schemas.microsoft.com/office/drawing/2014/main" id="{BD2F0613-A4B6-EE21-C5E7-4E3796D3C40D}"/>
              </a:ext>
            </a:extLst>
          </p:cNvPr>
          <p:cNvGrpSpPr/>
          <p:nvPr/>
        </p:nvGrpSpPr>
        <p:grpSpPr>
          <a:xfrm>
            <a:off x="566486" y="2724894"/>
            <a:ext cx="4411914" cy="3679925"/>
            <a:chOff x="566486" y="2730026"/>
            <a:chExt cx="4411914" cy="3674793"/>
          </a:xfrm>
        </p:grpSpPr>
        <p:cxnSp>
          <p:nvCxnSpPr>
            <p:cNvPr id="13" name="Straight Connector 12">
              <a:extLst>
                <a:ext uri="{FF2B5EF4-FFF2-40B4-BE49-F238E27FC236}">
                  <a16:creationId xmlns:a16="http://schemas.microsoft.com/office/drawing/2014/main" id="{5C5BF75E-3444-4037-8A9A-3EC672C995FF}"/>
                </a:ext>
              </a:extLst>
            </p:cNvPr>
            <p:cNvCxnSpPr/>
            <p:nvPr/>
          </p:nvCxnSpPr>
          <p:spPr>
            <a:xfrm>
              <a:off x="566486" y="2730026"/>
              <a:ext cx="4411914" cy="0"/>
            </a:xfrm>
            <a:prstGeom prst="line">
              <a:avLst/>
            </a:prstGeom>
            <a:ln w="28575">
              <a:solidFill>
                <a:srgbClr val="5BACC7">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C0B80D-4022-69C1-C11F-BC896C03D75F}"/>
                </a:ext>
              </a:extLst>
            </p:cNvPr>
            <p:cNvCxnSpPr/>
            <p:nvPr/>
          </p:nvCxnSpPr>
          <p:spPr>
            <a:xfrm>
              <a:off x="566486" y="6404819"/>
              <a:ext cx="4411914" cy="0"/>
            </a:xfrm>
            <a:prstGeom prst="line">
              <a:avLst/>
            </a:prstGeom>
            <a:ln w="28575">
              <a:solidFill>
                <a:srgbClr val="5BACC7">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31">
            <a:extLst>
              <a:ext uri="{FF2B5EF4-FFF2-40B4-BE49-F238E27FC236}">
                <a16:creationId xmlns:a16="http://schemas.microsoft.com/office/drawing/2014/main" id="{69F5ACEB-21EA-A5D8-E6F8-8B835B8D7670}"/>
              </a:ext>
            </a:extLst>
          </p:cNvPr>
          <p:cNvCxnSpPr>
            <a:cxnSpLocks/>
          </p:cNvCxnSpPr>
          <p:nvPr/>
        </p:nvCxnSpPr>
        <p:spPr>
          <a:xfrm>
            <a:off x="8512838" y="1759455"/>
            <a:ext cx="0" cy="4645364"/>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D7D66096-CE64-F2D5-C52C-1254882CC4DE}"/>
              </a:ext>
            </a:extLst>
          </p:cNvPr>
          <p:cNvSpPr/>
          <p:nvPr/>
        </p:nvSpPr>
        <p:spPr bwMode="gray">
          <a:xfrm>
            <a:off x="5400165" y="1193799"/>
            <a:ext cx="6225348" cy="467124"/>
          </a:xfrm>
          <a:prstGeom prst="roundRect">
            <a:avLst>
              <a:gd name="adj" fmla="val 50000"/>
            </a:avLst>
          </a:prstGeom>
          <a:solidFill>
            <a:srgbClr val="FFFFFF"/>
          </a:solidFill>
          <a:ln w="38100">
            <a:solidFill>
              <a:srgbClr val="5BAC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BIZ UDPゴシック" panose="020B0400000000000000" pitchFamily="50" charset="-128"/>
                <a:ea typeface="BIZ UDPゴシック" panose="020B0400000000000000" pitchFamily="50" charset="-128"/>
              </a:rPr>
              <a:t>具体的には・・・</a:t>
            </a:r>
            <a:endParaRPr kumimoji="1" lang="en-US" sz="2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4119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6928224B-F348-9ED8-E871-137FF0A8F1E9}"/>
              </a:ext>
            </a:extLst>
          </p:cNvPr>
          <p:cNvGraphicFramePr>
            <a:graphicFrameLocks noChangeAspect="1"/>
          </p:cNvGraphicFramePr>
          <p:nvPr>
            <p:custDataLst>
              <p:tags r:id="rId1"/>
            </p:custDataLst>
            <p:extLst>
              <p:ext uri="{D42A27DB-BD31-4B8C-83A1-F6EECF244321}">
                <p14:modId xmlns:p14="http://schemas.microsoft.com/office/powerpoint/2010/main" val="1901296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8" name="think-cell data - do not delete" hidden="1">
                        <a:extLst>
                          <a:ext uri="{FF2B5EF4-FFF2-40B4-BE49-F238E27FC236}">
                            <a16:creationId xmlns:a16="http://schemas.microsoft.com/office/drawing/2014/main" id="{6928224B-F348-9ED8-E871-137FF0A8F1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83380CCE-74F9-1A00-DD07-13AD64BFBCA7}"/>
              </a:ext>
            </a:extLst>
          </p:cNvPr>
          <p:cNvSpPr/>
          <p:nvPr/>
        </p:nvSpPr>
        <p:spPr>
          <a:xfrm>
            <a:off x="566487" y="2724894"/>
            <a:ext cx="4411914" cy="3679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タイトル 2">
            <a:extLst>
              <a:ext uri="{FF2B5EF4-FFF2-40B4-BE49-F238E27FC236}">
                <a16:creationId xmlns:a16="http://schemas.microsoft.com/office/drawing/2014/main" id="{14AFC03E-2A49-679F-D704-B750D29033CE}"/>
              </a:ext>
            </a:extLst>
          </p:cNvPr>
          <p:cNvSpPr>
            <a:spLocks noGrp="1"/>
          </p:cNvSpPr>
          <p:nvPr>
            <p:ph type="title"/>
          </p:nvPr>
        </p:nvSpPr>
        <p:spPr>
          <a:xfrm>
            <a:off x="566487" y="302026"/>
            <a:ext cx="11059026" cy="369332"/>
          </a:xfrm>
        </p:spPr>
        <p:txBody>
          <a:bodyPr vert="horz"/>
          <a:lstStyle/>
          <a:p>
            <a:pPr>
              <a:buClr>
                <a:srgbClr val="FF862C"/>
              </a:buClr>
            </a:pPr>
            <a:r>
              <a:rPr lang="en-US" altLang="ja-JP" sz="2800" b="1" dirty="0"/>
              <a:t>5</a:t>
            </a:r>
            <a:r>
              <a:rPr lang="ja-JP" altLang="en-US" sz="2800" b="1" dirty="0"/>
              <a:t>領域に対応する能力の具体例 </a:t>
            </a:r>
            <a:r>
              <a:rPr lang="en-US" altLang="ja-JP" sz="2800" b="1" dirty="0"/>
              <a:t>(4/5)</a:t>
            </a:r>
            <a:endParaRPr kumimoji="1" lang="en-US" sz="2800" b="1" dirty="0"/>
          </a:p>
        </p:txBody>
      </p:sp>
      <p:sp>
        <p:nvSpPr>
          <p:cNvPr id="10" name="正方形/長方形 102">
            <a:extLst>
              <a:ext uri="{FF2B5EF4-FFF2-40B4-BE49-F238E27FC236}">
                <a16:creationId xmlns:a16="http://schemas.microsoft.com/office/drawing/2014/main" id="{B7892980-02CD-5150-A5E9-D897D8B61A1C}"/>
              </a:ext>
            </a:extLst>
          </p:cNvPr>
          <p:cNvSpPr/>
          <p:nvPr/>
        </p:nvSpPr>
        <p:spPr>
          <a:xfrm>
            <a:off x="566487" y="2724894"/>
            <a:ext cx="4411914" cy="3679925"/>
          </a:xfrm>
          <a:prstGeom prst="rect">
            <a:avLst/>
          </a:prstGeom>
          <a:solidFill>
            <a:srgbClr val="F0953D">
              <a:alpha val="33000"/>
            </a:srgb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04775" lvl="1" defTabSz="914385">
              <a:spcBef>
                <a:spcPts val="600"/>
              </a:spcBef>
              <a:buClr>
                <a:srgbClr val="FF862C"/>
              </a:buClr>
              <a:defRPr/>
            </a:pPr>
            <a:endParaRPr kumimoji="1" lang="en-US" altLang="ja-JP" sz="20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 name="正方形/長方形 234">
            <a:extLst>
              <a:ext uri="{FF2B5EF4-FFF2-40B4-BE49-F238E27FC236}">
                <a16:creationId xmlns:a16="http://schemas.microsoft.com/office/drawing/2014/main" id="{9E42BAB1-47E0-B211-6180-07FAE83B9C2A}"/>
              </a:ext>
            </a:extLst>
          </p:cNvPr>
          <p:cNvSpPr/>
          <p:nvPr/>
        </p:nvSpPr>
        <p:spPr bwMode="gray">
          <a:xfrm>
            <a:off x="566487" y="1642956"/>
            <a:ext cx="4411914" cy="95441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108000" tIns="108000" rIns="108000" bIns="108000" rtlCol="0" anchor="t" anchorCtr="0">
            <a:noAutofit/>
          </a:bodyPr>
          <a:lstStyle/>
          <a:p>
            <a:pPr marL="1003300"/>
            <a:r>
              <a:rPr kumimoji="1" lang="ja-JP" altLang="en-US" sz="2000">
                <a:solidFill>
                  <a:schemeClr val="dk1"/>
                </a:solidFill>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デジタルコンテンツを作る力</a:t>
            </a:r>
          </a:p>
        </p:txBody>
      </p:sp>
      <p:sp>
        <p:nvSpPr>
          <p:cNvPr id="20" name="正方形/長方形 19">
            <a:extLst>
              <a:ext uri="{FF2B5EF4-FFF2-40B4-BE49-F238E27FC236}">
                <a16:creationId xmlns:a16="http://schemas.microsoft.com/office/drawing/2014/main" id="{86054547-444B-2EC8-A16D-C4327B19584C}"/>
              </a:ext>
            </a:extLst>
          </p:cNvPr>
          <p:cNvSpPr/>
          <p:nvPr/>
        </p:nvSpPr>
        <p:spPr>
          <a:xfrm>
            <a:off x="5400165" y="1759455"/>
            <a:ext cx="2965938" cy="61555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marL="0" marR="0" lvl="0" indent="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1" i="0" u="none" strike="noStrike" kern="1200" cap="none" spc="0" normalizeH="0" baseline="0" noProof="0" dirty="0">
                <a:ln>
                  <a:noFill/>
                </a:ln>
                <a:solidFill>
                  <a:srgbClr val="EB7F1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デジタルコンテンツの</a:t>
            </a:r>
            <a:br>
              <a:rPr kumimoji="1" lang="en-US" altLang="ja-JP" sz="2000" b="1" i="0" u="none" strike="noStrike" kern="1200" cap="none" spc="0" normalizeH="0" baseline="0" noProof="0" dirty="0">
                <a:ln>
                  <a:noFill/>
                </a:ln>
                <a:solidFill>
                  <a:srgbClr val="EB7F1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i="0" u="none" strike="noStrike" kern="1200" cap="none" spc="0" normalizeH="0" baseline="0" noProof="0" dirty="0">
                <a:ln>
                  <a:noFill/>
                </a:ln>
                <a:solidFill>
                  <a:srgbClr val="EB7F1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作成・編集ができる</a:t>
            </a:r>
            <a:endParaRPr kumimoji="1" lang="en-US" altLang="ja-JP" sz="2000" b="0" i="0" u="none" strike="noStrike" kern="1200" cap="none" spc="0" normalizeH="0" baseline="0" noProof="0" dirty="0">
              <a:ln>
                <a:noFill/>
              </a:ln>
              <a:solidFill>
                <a:srgbClr val="EB7F1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1" name="正方形/長方形 19">
            <a:extLst>
              <a:ext uri="{FF2B5EF4-FFF2-40B4-BE49-F238E27FC236}">
                <a16:creationId xmlns:a16="http://schemas.microsoft.com/office/drawing/2014/main" id="{327257D7-3553-BD33-A6F3-374274F5632F}"/>
              </a:ext>
            </a:extLst>
          </p:cNvPr>
          <p:cNvSpPr/>
          <p:nvPr/>
        </p:nvSpPr>
        <p:spPr>
          <a:xfrm>
            <a:off x="5400165" y="2724894"/>
            <a:ext cx="2965938" cy="3679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文章制作ソフト</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例： </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Word</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など）を</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使って文章が書ける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ファイルの種類を変換できる</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例： </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Word</a:t>
            </a: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から</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PDF</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へ変換</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生成</a:t>
            </a: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AI</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による文章生成や画像生成ができる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正方形/長方形 20">
            <a:extLst>
              <a:ext uri="{FF2B5EF4-FFF2-40B4-BE49-F238E27FC236}">
                <a16:creationId xmlns:a16="http://schemas.microsoft.com/office/drawing/2014/main" id="{0BFCFD5D-A9BC-2657-1F7A-3C3EABC6DE04}"/>
              </a:ext>
            </a:extLst>
          </p:cNvPr>
          <p:cNvSpPr/>
          <p:nvPr/>
        </p:nvSpPr>
        <p:spPr>
          <a:xfrm>
            <a:off x="8659575" y="1759455"/>
            <a:ext cx="2965938" cy="61555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t" anchorCtr="0">
            <a:spAutoFit/>
          </a:bodyPr>
          <a:lstStyle/>
          <a:p>
            <a:pPr>
              <a:spcBef>
                <a:spcPts val="1200"/>
              </a:spcBef>
              <a:buClr>
                <a:srgbClr val="F0953D"/>
              </a:buClr>
              <a:buFont typeface="Trebuchet MS" panose="020B0603020202020204" pitchFamily="34" charset="0"/>
              <a:buChar char="​"/>
              <a:defRPr/>
            </a:pPr>
            <a:r>
              <a:rPr kumimoji="1" lang="ja-JP" altLang="en-US" sz="2000" b="1" dirty="0">
                <a:solidFill>
                  <a:srgbClr val="EB7F13"/>
                </a:solidFill>
                <a:latin typeface="BIZ UDPゴシック" panose="020B0400000000000000" pitchFamily="50" charset="-128"/>
                <a:ea typeface="BIZ UDPゴシック" panose="020B0400000000000000" pitchFamily="50" charset="-128"/>
                <a:sym typeface="BIZ UDPゴシック" panose="020B0400000000000000" pitchFamily="50" charset="-128"/>
              </a:rPr>
              <a:t>著作権について理解し、</a:t>
            </a:r>
            <a:br>
              <a:rPr kumimoji="1" lang="en-US" altLang="ja-JP" sz="2000" b="1" dirty="0">
                <a:solidFill>
                  <a:srgbClr val="EB7F13"/>
                </a:solidFill>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1" dirty="0">
                <a:solidFill>
                  <a:srgbClr val="EB7F13"/>
                </a:solidFill>
                <a:latin typeface="BIZ UDPゴシック" panose="020B0400000000000000" pitchFamily="50" charset="-128"/>
                <a:ea typeface="BIZ UDPゴシック" panose="020B0400000000000000" pitchFamily="50" charset="-128"/>
                <a:sym typeface="BIZ UDPゴシック" panose="020B0400000000000000" pitchFamily="50" charset="-128"/>
              </a:rPr>
              <a:t>適切に利用できる</a:t>
            </a:r>
            <a:endParaRPr kumimoji="1" lang="en-US" altLang="ja-JP" sz="2000" b="0" i="0" u="none" strike="noStrike" kern="1200" cap="none" spc="0" normalizeH="0" baseline="0" noProof="0" dirty="0">
              <a:ln>
                <a:noFill/>
              </a:ln>
              <a:solidFill>
                <a:srgbClr val="EB7F13"/>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32" name="正方形/長方形 20">
            <a:extLst>
              <a:ext uri="{FF2B5EF4-FFF2-40B4-BE49-F238E27FC236}">
                <a16:creationId xmlns:a16="http://schemas.microsoft.com/office/drawing/2014/main" id="{03D312E5-E4C3-3653-2C07-EFA10CC6788A}"/>
              </a:ext>
            </a:extLst>
          </p:cNvPr>
          <p:cNvSpPr/>
          <p:nvPr/>
        </p:nvSpPr>
        <p:spPr>
          <a:xfrm>
            <a:off x="8659575" y="2724895"/>
            <a:ext cx="2965938" cy="36799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C9E7C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0" tIns="72000" rIns="0" bIns="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DVD</a:t>
            </a: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など</a:t>
            </a: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のデジタル</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コンテンツは著作権で</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保護されており、無断での共有は違反である</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ことを知っている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他の人が書いたブログの文章を自分のサイト内で利用したい場合、引用元を示す必要が</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あること知っている</a:t>
            </a: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marR="0" lvl="0" indent="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endPar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正方形/長方形 16">
            <a:extLst>
              <a:ext uri="{FF2B5EF4-FFF2-40B4-BE49-F238E27FC236}">
                <a16:creationId xmlns:a16="http://schemas.microsoft.com/office/drawing/2014/main" id="{C3D2D802-028A-A235-90BE-C41A1FFD2789}"/>
              </a:ext>
            </a:extLst>
          </p:cNvPr>
          <p:cNvSpPr/>
          <p:nvPr/>
        </p:nvSpPr>
        <p:spPr>
          <a:xfrm>
            <a:off x="566487" y="2724894"/>
            <a:ext cx="4411914" cy="3679925"/>
          </a:xfrm>
          <a:prstGeom prst="rect">
            <a:avLst/>
          </a:prstGeom>
          <a:noFill/>
          <a:ln>
            <a:noFill/>
          </a:ln>
          <a:extLst>
            <a:ext uri="{909E8E84-426E-40DD-AFC4-6F175D3DCCD1}">
              <a14:hiddenFill xmlns:a14="http://schemas.microsoft.com/office/drawing/2010/main">
                <a:solidFill>
                  <a:srgbClr val="EEE89A"/>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45720" tIns="72000" rIns="45720" bIns="36000" rtlCol="0" anchor="t" anchorCtr="0">
            <a:noAutofit/>
          </a:bodyPr>
          <a:lstStyle/>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デジタル技術を使って、絵や動画、音楽などを作って、自分を表現する</a:t>
            </a:r>
          </a:p>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いろんな情報を組み合わせて、 </a:t>
            </a:r>
            <a:br>
              <a:rPr kumimoji="1" lang="en-US" altLang="ja-JP"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新しい知識やコンテンツを作る</a:t>
            </a:r>
          </a:p>
          <a:p>
            <a:pPr marL="324000" marR="0" lvl="1" indent="-216000" algn="l" defTabSz="914400" rtl="0" eaLnBrk="1" fontAlgn="auto" latinLnBrk="0" hangingPunct="1">
              <a:lnSpc>
                <a:spcPct val="100000"/>
              </a:lnSpc>
              <a:spcBef>
                <a:spcPts val="1200"/>
              </a:spcBef>
              <a:spcAft>
                <a:spcPts val="0"/>
              </a:spcAft>
              <a:buClr>
                <a:srgbClr val="F0953D"/>
              </a:buClr>
              <a:buSzTx/>
              <a:buFont typeface="Trebuchet MS" panose="020B0603020202020204" pitchFamily="34" charset="0"/>
              <a:buChar char="•"/>
              <a:tabLst/>
              <a:defRPr/>
            </a:pPr>
            <a:r>
              <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rPr>
              <a:t>他の人の作ったものを使うとき、ルールや法律を守る大切さを理解する</a:t>
            </a:r>
          </a:p>
          <a:p>
            <a:pPr marL="108000" marR="0" lvl="1" algn="l" defTabSz="914400" rtl="0" eaLnBrk="1" fontAlgn="auto" latinLnBrk="0" hangingPunct="1">
              <a:lnSpc>
                <a:spcPct val="100000"/>
              </a:lnSpc>
              <a:spcBef>
                <a:spcPts val="1200"/>
              </a:spcBef>
              <a:spcAft>
                <a:spcPts val="0"/>
              </a:spcAft>
              <a:buClr>
                <a:srgbClr val="F0953D"/>
              </a:buClr>
              <a:buSzTx/>
              <a:tabLst/>
              <a:defRPr/>
            </a:pPr>
            <a:r>
              <a:rPr kumimoji="1" lang="ja-JP" altLang="en-US" sz="20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など</a:t>
            </a:r>
            <a:endParaRPr kumimoji="1" lang="ja-JP" altLang="en-US" sz="2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6" name="Group 9">
            <a:extLst>
              <a:ext uri="{FF2B5EF4-FFF2-40B4-BE49-F238E27FC236}">
                <a16:creationId xmlns:a16="http://schemas.microsoft.com/office/drawing/2014/main" id="{E836FB7D-ECC3-2B60-1F80-627BDC4122C3}"/>
              </a:ext>
            </a:extLst>
          </p:cNvPr>
          <p:cNvGrpSpPr/>
          <p:nvPr/>
        </p:nvGrpSpPr>
        <p:grpSpPr bwMode="gray">
          <a:xfrm>
            <a:off x="853808" y="1808644"/>
            <a:ext cx="603816" cy="604693"/>
            <a:chOff x="5548313" y="2881313"/>
            <a:chExt cx="1093787" cy="1095375"/>
          </a:xfrm>
          <a:solidFill>
            <a:srgbClr val="F0953D"/>
          </a:solidFill>
        </p:grpSpPr>
        <p:sp>
          <p:nvSpPr>
            <p:cNvPr id="23" name="Freeform 10">
              <a:extLst>
                <a:ext uri="{FF2B5EF4-FFF2-40B4-BE49-F238E27FC236}">
                  <a16:creationId xmlns:a16="http://schemas.microsoft.com/office/drawing/2014/main" id="{9D606FF9-A47A-8A7E-0F41-9F77E143AD94}"/>
                </a:ext>
              </a:extLst>
            </p:cNvPr>
            <p:cNvSpPr>
              <a:spLocks noEditPoints="1"/>
            </p:cNvSpPr>
            <p:nvPr/>
          </p:nvSpPr>
          <p:spPr bwMode="gray">
            <a:xfrm>
              <a:off x="5549900" y="2882900"/>
              <a:ext cx="1092200" cy="1092200"/>
            </a:xfrm>
            <a:custGeom>
              <a:avLst/>
              <a:gdLst>
                <a:gd name="T0" fmla="*/ 729 w 1530"/>
                <a:gd name="T1" fmla="*/ 1131 h 1532"/>
                <a:gd name="T2" fmla="*/ 749 w 1530"/>
                <a:gd name="T3" fmla="*/ 1135 h 1532"/>
                <a:gd name="T4" fmla="*/ 750 w 1530"/>
                <a:gd name="T5" fmla="*/ 1135 h 1532"/>
                <a:gd name="T6" fmla="*/ 809 w 1530"/>
                <a:gd name="T7" fmla="*/ 1068 h 1532"/>
                <a:gd name="T8" fmla="*/ 784 w 1530"/>
                <a:gd name="T9" fmla="*/ 768 h 1532"/>
                <a:gd name="T10" fmla="*/ 1080 w 1530"/>
                <a:gd name="T11" fmla="*/ 742 h 1532"/>
                <a:gd name="T12" fmla="*/ 1081 w 1530"/>
                <a:gd name="T13" fmla="*/ 742 h 1532"/>
                <a:gd name="T14" fmla="*/ 1092 w 1530"/>
                <a:gd name="T15" fmla="*/ 747 h 1532"/>
                <a:gd name="T16" fmla="*/ 1096 w 1530"/>
                <a:gd name="T17" fmla="*/ 757 h 1532"/>
                <a:gd name="T18" fmla="*/ 1096 w 1530"/>
                <a:gd name="T19" fmla="*/ 761 h 1532"/>
                <a:gd name="T20" fmla="*/ 1097 w 1530"/>
                <a:gd name="T21" fmla="*/ 762 h 1532"/>
                <a:gd name="T22" fmla="*/ 1096 w 1530"/>
                <a:gd name="T23" fmla="*/ 764 h 1532"/>
                <a:gd name="T24" fmla="*/ 1069 w 1530"/>
                <a:gd name="T25" fmla="*/ 898 h 1532"/>
                <a:gd name="T26" fmla="*/ 1223 w 1530"/>
                <a:gd name="T27" fmla="*/ 1053 h 1532"/>
                <a:gd name="T28" fmla="*/ 1379 w 1530"/>
                <a:gd name="T29" fmla="*/ 898 h 1532"/>
                <a:gd name="T30" fmla="*/ 1351 w 1530"/>
                <a:gd name="T31" fmla="*/ 764 h 1532"/>
                <a:gd name="T32" fmla="*/ 1350 w 1530"/>
                <a:gd name="T33" fmla="*/ 762 h 1532"/>
                <a:gd name="T34" fmla="*/ 1350 w 1530"/>
                <a:gd name="T35" fmla="*/ 761 h 1532"/>
                <a:gd name="T36" fmla="*/ 1350 w 1530"/>
                <a:gd name="T37" fmla="*/ 759 h 1532"/>
                <a:gd name="T38" fmla="*/ 1367 w 1530"/>
                <a:gd name="T39" fmla="*/ 743 h 1532"/>
                <a:gd name="T40" fmla="*/ 1530 w 1530"/>
                <a:gd name="T41" fmla="*/ 754 h 1532"/>
                <a:gd name="T42" fmla="*/ 1530 w 1530"/>
                <a:gd name="T43" fmla="*/ 1508 h 1532"/>
                <a:gd name="T44" fmla="*/ 1507 w 1530"/>
                <a:gd name="T45" fmla="*/ 1532 h 1532"/>
                <a:gd name="T46" fmla="*/ 796 w 1530"/>
                <a:gd name="T47" fmla="*/ 1532 h 1532"/>
                <a:gd name="T48" fmla="*/ 808 w 1530"/>
                <a:gd name="T49" fmla="*/ 1359 h 1532"/>
                <a:gd name="T50" fmla="*/ 750 w 1530"/>
                <a:gd name="T51" fmla="*/ 1294 h 1532"/>
                <a:gd name="T52" fmla="*/ 749 w 1530"/>
                <a:gd name="T53" fmla="*/ 1294 h 1532"/>
                <a:gd name="T54" fmla="*/ 726 w 1530"/>
                <a:gd name="T55" fmla="*/ 1297 h 1532"/>
                <a:gd name="T56" fmla="*/ 607 w 1530"/>
                <a:gd name="T57" fmla="*/ 1321 h 1532"/>
                <a:gd name="T58" fmla="*/ 500 w 1530"/>
                <a:gd name="T59" fmla="*/ 1213 h 1532"/>
                <a:gd name="T60" fmla="*/ 607 w 1530"/>
                <a:gd name="T61" fmla="*/ 1106 h 1532"/>
                <a:gd name="T62" fmla="*/ 725 w 1530"/>
                <a:gd name="T63" fmla="*/ 1130 h 1532"/>
                <a:gd name="T64" fmla="*/ 729 w 1530"/>
                <a:gd name="T65" fmla="*/ 1131 h 1532"/>
                <a:gd name="T66" fmla="*/ 729 w 1530"/>
                <a:gd name="T67" fmla="*/ 1131 h 1532"/>
                <a:gd name="T68" fmla="*/ 1017 w 1530"/>
                <a:gd name="T69" fmla="*/ 280 h 1532"/>
                <a:gd name="T70" fmla="*/ 909 w 1530"/>
                <a:gd name="T71" fmla="*/ 172 h 1532"/>
                <a:gd name="T72" fmla="*/ 791 w 1530"/>
                <a:gd name="T73" fmla="*/ 197 h 1532"/>
                <a:gd name="T74" fmla="*/ 788 w 1530"/>
                <a:gd name="T75" fmla="*/ 199 h 1532"/>
                <a:gd name="T76" fmla="*/ 764 w 1530"/>
                <a:gd name="T77" fmla="*/ 200 h 1532"/>
                <a:gd name="T78" fmla="*/ 708 w 1530"/>
                <a:gd name="T79" fmla="*/ 134 h 1532"/>
                <a:gd name="T80" fmla="*/ 715 w 1530"/>
                <a:gd name="T81" fmla="*/ 0 h 1532"/>
                <a:gd name="T82" fmla="*/ 23 w 1530"/>
                <a:gd name="T83" fmla="*/ 0 h 1532"/>
                <a:gd name="T84" fmla="*/ 0 w 1530"/>
                <a:gd name="T85" fmla="*/ 24 h 1532"/>
                <a:gd name="T86" fmla="*/ 0 w 1530"/>
                <a:gd name="T87" fmla="*/ 741 h 1532"/>
                <a:gd name="T88" fmla="*/ 148 w 1530"/>
                <a:gd name="T89" fmla="*/ 750 h 1532"/>
                <a:gd name="T90" fmla="*/ 164 w 1530"/>
                <a:gd name="T91" fmla="*/ 736 h 1532"/>
                <a:gd name="T92" fmla="*/ 164 w 1530"/>
                <a:gd name="T93" fmla="*/ 729 h 1532"/>
                <a:gd name="T94" fmla="*/ 137 w 1530"/>
                <a:gd name="T95" fmla="*/ 596 h 1532"/>
                <a:gd name="T96" fmla="*/ 291 w 1530"/>
                <a:gd name="T97" fmla="*/ 442 h 1532"/>
                <a:gd name="T98" fmla="*/ 447 w 1530"/>
                <a:gd name="T99" fmla="*/ 596 h 1532"/>
                <a:gd name="T100" fmla="*/ 420 w 1530"/>
                <a:gd name="T101" fmla="*/ 729 h 1532"/>
                <a:gd name="T102" fmla="*/ 418 w 1530"/>
                <a:gd name="T103" fmla="*/ 738 h 1532"/>
                <a:gd name="T104" fmla="*/ 435 w 1530"/>
                <a:gd name="T105" fmla="*/ 752 h 1532"/>
                <a:gd name="T106" fmla="*/ 732 w 1530"/>
                <a:gd name="T107" fmla="*/ 727 h 1532"/>
                <a:gd name="T108" fmla="*/ 707 w 1530"/>
                <a:gd name="T109" fmla="*/ 426 h 1532"/>
                <a:gd name="T110" fmla="*/ 723 w 1530"/>
                <a:gd name="T111" fmla="*/ 380 h 1532"/>
                <a:gd name="T112" fmla="*/ 764 w 1530"/>
                <a:gd name="T113" fmla="*/ 361 h 1532"/>
                <a:gd name="T114" fmla="*/ 788 w 1530"/>
                <a:gd name="T115" fmla="*/ 363 h 1532"/>
                <a:gd name="T116" fmla="*/ 791 w 1530"/>
                <a:gd name="T117" fmla="*/ 364 h 1532"/>
                <a:gd name="T118" fmla="*/ 909 w 1530"/>
                <a:gd name="T119" fmla="*/ 389 h 1532"/>
                <a:gd name="T120" fmla="*/ 1017 w 1530"/>
                <a:gd name="T121" fmla="*/ 28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0" h="1532">
                  <a:moveTo>
                    <a:pt x="729" y="1131"/>
                  </a:moveTo>
                  <a:cubicBezTo>
                    <a:pt x="734" y="1132"/>
                    <a:pt x="742" y="1135"/>
                    <a:pt x="749" y="1135"/>
                  </a:cubicBezTo>
                  <a:cubicBezTo>
                    <a:pt x="750" y="1135"/>
                    <a:pt x="750" y="1135"/>
                    <a:pt x="750" y="1135"/>
                  </a:cubicBezTo>
                  <a:cubicBezTo>
                    <a:pt x="785" y="1132"/>
                    <a:pt x="811" y="1102"/>
                    <a:pt x="809" y="1068"/>
                  </a:cubicBezTo>
                  <a:cubicBezTo>
                    <a:pt x="805" y="962"/>
                    <a:pt x="797" y="864"/>
                    <a:pt x="784" y="768"/>
                  </a:cubicBezTo>
                  <a:cubicBezTo>
                    <a:pt x="879" y="754"/>
                    <a:pt x="976" y="747"/>
                    <a:pt x="1080" y="742"/>
                  </a:cubicBezTo>
                  <a:cubicBezTo>
                    <a:pt x="1081" y="742"/>
                    <a:pt x="1081" y="742"/>
                    <a:pt x="1081" y="742"/>
                  </a:cubicBezTo>
                  <a:cubicBezTo>
                    <a:pt x="1086" y="742"/>
                    <a:pt x="1090" y="744"/>
                    <a:pt x="1092" y="747"/>
                  </a:cubicBezTo>
                  <a:cubicBezTo>
                    <a:pt x="1095" y="749"/>
                    <a:pt x="1096" y="753"/>
                    <a:pt x="1096" y="757"/>
                  </a:cubicBezTo>
                  <a:cubicBezTo>
                    <a:pt x="1096" y="761"/>
                    <a:pt x="1096" y="761"/>
                    <a:pt x="1096" y="761"/>
                  </a:cubicBezTo>
                  <a:cubicBezTo>
                    <a:pt x="1097" y="762"/>
                    <a:pt x="1097" y="762"/>
                    <a:pt x="1097" y="762"/>
                  </a:cubicBezTo>
                  <a:cubicBezTo>
                    <a:pt x="1096" y="763"/>
                    <a:pt x="1096" y="764"/>
                    <a:pt x="1096" y="764"/>
                  </a:cubicBezTo>
                  <a:cubicBezTo>
                    <a:pt x="1080" y="812"/>
                    <a:pt x="1069" y="863"/>
                    <a:pt x="1069" y="898"/>
                  </a:cubicBezTo>
                  <a:cubicBezTo>
                    <a:pt x="1069" y="983"/>
                    <a:pt x="1138" y="1053"/>
                    <a:pt x="1223" y="1053"/>
                  </a:cubicBezTo>
                  <a:cubicBezTo>
                    <a:pt x="1309" y="1053"/>
                    <a:pt x="1379" y="983"/>
                    <a:pt x="1379" y="898"/>
                  </a:cubicBezTo>
                  <a:cubicBezTo>
                    <a:pt x="1379" y="863"/>
                    <a:pt x="1368" y="813"/>
                    <a:pt x="1351" y="764"/>
                  </a:cubicBezTo>
                  <a:cubicBezTo>
                    <a:pt x="1350" y="763"/>
                    <a:pt x="1350" y="762"/>
                    <a:pt x="1350" y="762"/>
                  </a:cubicBezTo>
                  <a:cubicBezTo>
                    <a:pt x="1350" y="761"/>
                    <a:pt x="1350" y="761"/>
                    <a:pt x="1350" y="761"/>
                  </a:cubicBezTo>
                  <a:cubicBezTo>
                    <a:pt x="1350" y="759"/>
                    <a:pt x="1350" y="759"/>
                    <a:pt x="1350" y="759"/>
                  </a:cubicBezTo>
                  <a:cubicBezTo>
                    <a:pt x="1351" y="751"/>
                    <a:pt x="1357" y="743"/>
                    <a:pt x="1367" y="743"/>
                  </a:cubicBezTo>
                  <a:cubicBezTo>
                    <a:pt x="1430" y="747"/>
                    <a:pt x="1482" y="750"/>
                    <a:pt x="1530" y="754"/>
                  </a:cubicBezTo>
                  <a:cubicBezTo>
                    <a:pt x="1530" y="1508"/>
                    <a:pt x="1530" y="1508"/>
                    <a:pt x="1530" y="1508"/>
                  </a:cubicBezTo>
                  <a:cubicBezTo>
                    <a:pt x="1530" y="1521"/>
                    <a:pt x="1519" y="1532"/>
                    <a:pt x="1507" y="1532"/>
                  </a:cubicBezTo>
                  <a:cubicBezTo>
                    <a:pt x="796" y="1532"/>
                    <a:pt x="796" y="1532"/>
                    <a:pt x="796" y="1532"/>
                  </a:cubicBezTo>
                  <a:cubicBezTo>
                    <a:pt x="803" y="1473"/>
                    <a:pt x="806" y="1415"/>
                    <a:pt x="808" y="1359"/>
                  </a:cubicBezTo>
                  <a:cubicBezTo>
                    <a:pt x="810" y="1325"/>
                    <a:pt x="785" y="1296"/>
                    <a:pt x="750" y="1294"/>
                  </a:cubicBezTo>
                  <a:cubicBezTo>
                    <a:pt x="749" y="1294"/>
                    <a:pt x="749" y="1294"/>
                    <a:pt x="749" y="1294"/>
                  </a:cubicBezTo>
                  <a:cubicBezTo>
                    <a:pt x="742" y="1294"/>
                    <a:pt x="734" y="1294"/>
                    <a:pt x="726" y="1297"/>
                  </a:cubicBezTo>
                  <a:cubicBezTo>
                    <a:pt x="682" y="1312"/>
                    <a:pt x="637" y="1321"/>
                    <a:pt x="607" y="1321"/>
                  </a:cubicBezTo>
                  <a:cubicBezTo>
                    <a:pt x="548" y="1321"/>
                    <a:pt x="500" y="1273"/>
                    <a:pt x="500" y="1213"/>
                  </a:cubicBezTo>
                  <a:cubicBezTo>
                    <a:pt x="500" y="1153"/>
                    <a:pt x="548" y="1106"/>
                    <a:pt x="607" y="1106"/>
                  </a:cubicBezTo>
                  <a:cubicBezTo>
                    <a:pt x="638" y="1106"/>
                    <a:pt x="685" y="1115"/>
                    <a:pt x="725" y="1130"/>
                  </a:cubicBezTo>
                  <a:cubicBezTo>
                    <a:pt x="729" y="1131"/>
                    <a:pt x="729" y="1131"/>
                    <a:pt x="729" y="1131"/>
                  </a:cubicBezTo>
                  <a:cubicBezTo>
                    <a:pt x="729" y="1131"/>
                    <a:pt x="729" y="1131"/>
                    <a:pt x="729" y="1131"/>
                  </a:cubicBezTo>
                  <a:close/>
                  <a:moveTo>
                    <a:pt x="1017" y="280"/>
                  </a:moveTo>
                  <a:cubicBezTo>
                    <a:pt x="1017" y="221"/>
                    <a:pt x="968" y="172"/>
                    <a:pt x="909" y="172"/>
                  </a:cubicBezTo>
                  <a:cubicBezTo>
                    <a:pt x="879" y="172"/>
                    <a:pt x="832" y="182"/>
                    <a:pt x="791" y="197"/>
                  </a:cubicBezTo>
                  <a:cubicBezTo>
                    <a:pt x="788" y="199"/>
                    <a:pt x="788" y="199"/>
                    <a:pt x="788" y="199"/>
                  </a:cubicBezTo>
                  <a:cubicBezTo>
                    <a:pt x="782" y="200"/>
                    <a:pt x="773" y="202"/>
                    <a:pt x="764" y="200"/>
                  </a:cubicBezTo>
                  <a:cubicBezTo>
                    <a:pt x="731" y="196"/>
                    <a:pt x="706" y="169"/>
                    <a:pt x="708" y="134"/>
                  </a:cubicBezTo>
                  <a:cubicBezTo>
                    <a:pt x="709" y="93"/>
                    <a:pt x="711" y="48"/>
                    <a:pt x="715" y="0"/>
                  </a:cubicBezTo>
                  <a:cubicBezTo>
                    <a:pt x="23" y="0"/>
                    <a:pt x="23" y="0"/>
                    <a:pt x="23" y="0"/>
                  </a:cubicBezTo>
                  <a:cubicBezTo>
                    <a:pt x="10" y="0"/>
                    <a:pt x="0" y="11"/>
                    <a:pt x="0" y="24"/>
                  </a:cubicBezTo>
                  <a:cubicBezTo>
                    <a:pt x="0" y="741"/>
                    <a:pt x="0" y="741"/>
                    <a:pt x="0" y="741"/>
                  </a:cubicBezTo>
                  <a:cubicBezTo>
                    <a:pt x="45" y="744"/>
                    <a:pt x="96" y="748"/>
                    <a:pt x="148" y="750"/>
                  </a:cubicBezTo>
                  <a:cubicBezTo>
                    <a:pt x="158" y="751"/>
                    <a:pt x="164" y="743"/>
                    <a:pt x="164" y="736"/>
                  </a:cubicBezTo>
                  <a:cubicBezTo>
                    <a:pt x="164" y="733"/>
                    <a:pt x="164" y="731"/>
                    <a:pt x="164" y="729"/>
                  </a:cubicBezTo>
                  <a:cubicBezTo>
                    <a:pt x="148" y="683"/>
                    <a:pt x="137" y="632"/>
                    <a:pt x="137" y="596"/>
                  </a:cubicBezTo>
                  <a:cubicBezTo>
                    <a:pt x="137" y="511"/>
                    <a:pt x="206" y="442"/>
                    <a:pt x="291" y="442"/>
                  </a:cubicBezTo>
                  <a:cubicBezTo>
                    <a:pt x="378" y="442"/>
                    <a:pt x="447" y="511"/>
                    <a:pt x="447" y="596"/>
                  </a:cubicBezTo>
                  <a:cubicBezTo>
                    <a:pt x="447" y="632"/>
                    <a:pt x="436" y="683"/>
                    <a:pt x="420" y="729"/>
                  </a:cubicBezTo>
                  <a:cubicBezTo>
                    <a:pt x="418" y="732"/>
                    <a:pt x="418" y="736"/>
                    <a:pt x="418" y="738"/>
                  </a:cubicBezTo>
                  <a:cubicBezTo>
                    <a:pt x="418" y="743"/>
                    <a:pt x="425" y="752"/>
                    <a:pt x="435" y="752"/>
                  </a:cubicBezTo>
                  <a:cubicBezTo>
                    <a:pt x="540" y="748"/>
                    <a:pt x="637" y="739"/>
                    <a:pt x="732" y="727"/>
                  </a:cubicBezTo>
                  <a:cubicBezTo>
                    <a:pt x="719" y="631"/>
                    <a:pt x="711" y="532"/>
                    <a:pt x="707" y="426"/>
                  </a:cubicBezTo>
                  <a:cubicBezTo>
                    <a:pt x="706" y="410"/>
                    <a:pt x="712" y="393"/>
                    <a:pt x="723" y="380"/>
                  </a:cubicBezTo>
                  <a:cubicBezTo>
                    <a:pt x="734" y="369"/>
                    <a:pt x="749" y="362"/>
                    <a:pt x="764" y="361"/>
                  </a:cubicBezTo>
                  <a:cubicBezTo>
                    <a:pt x="774" y="360"/>
                    <a:pt x="782" y="361"/>
                    <a:pt x="788" y="363"/>
                  </a:cubicBezTo>
                  <a:cubicBezTo>
                    <a:pt x="791" y="364"/>
                    <a:pt x="791" y="364"/>
                    <a:pt x="791" y="364"/>
                  </a:cubicBezTo>
                  <a:cubicBezTo>
                    <a:pt x="832" y="379"/>
                    <a:pt x="879" y="389"/>
                    <a:pt x="909" y="389"/>
                  </a:cubicBezTo>
                  <a:cubicBezTo>
                    <a:pt x="968" y="389"/>
                    <a:pt x="1017" y="340"/>
                    <a:pt x="1017"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F0953D"/>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7" name="Freeform 11">
              <a:extLst>
                <a:ext uri="{FF2B5EF4-FFF2-40B4-BE49-F238E27FC236}">
                  <a16:creationId xmlns:a16="http://schemas.microsoft.com/office/drawing/2014/main" id="{AB619414-D907-9C30-A3FD-EE807C0D0838}"/>
                </a:ext>
              </a:extLst>
            </p:cNvPr>
            <p:cNvSpPr>
              <a:spLocks/>
            </p:cNvSpPr>
            <p:nvPr/>
          </p:nvSpPr>
          <p:spPr bwMode="gray">
            <a:xfrm>
              <a:off x="5548313" y="2881313"/>
              <a:ext cx="1093787" cy="1095375"/>
            </a:xfrm>
            <a:custGeom>
              <a:avLst/>
              <a:gdLst>
                <a:gd name="connsiteX0" fmla="*/ 208719 w 1093787"/>
                <a:gd name="connsiteY0" fmla="*/ 349250 h 1095375"/>
                <a:gd name="connsiteX1" fmla="*/ 286631 w 1093787"/>
                <a:gd name="connsiteY1" fmla="*/ 426362 h 1095375"/>
                <a:gd name="connsiteX2" fmla="*/ 268761 w 1093787"/>
                <a:gd name="connsiteY2" fmla="*/ 511327 h 1095375"/>
                <a:gd name="connsiteX3" fmla="*/ 268046 w 1093787"/>
                <a:gd name="connsiteY3" fmla="*/ 512755 h 1095375"/>
                <a:gd name="connsiteX4" fmla="*/ 265902 w 1093787"/>
                <a:gd name="connsiteY4" fmla="*/ 528463 h 1095375"/>
                <a:gd name="connsiteX5" fmla="*/ 265902 w 1093787"/>
                <a:gd name="connsiteY5" fmla="*/ 529177 h 1095375"/>
                <a:gd name="connsiteX6" fmla="*/ 313078 w 1093787"/>
                <a:gd name="connsiteY6" fmla="*/ 571303 h 1095375"/>
                <a:gd name="connsiteX7" fmla="*/ 528230 w 1093787"/>
                <a:gd name="connsiteY7" fmla="*/ 552739 h 1095375"/>
                <a:gd name="connsiteX8" fmla="*/ 546100 w 1093787"/>
                <a:gd name="connsiteY8" fmla="*/ 765509 h 1095375"/>
                <a:gd name="connsiteX9" fmla="*/ 535378 w 1093787"/>
                <a:gd name="connsiteY9" fmla="*/ 776933 h 1095375"/>
                <a:gd name="connsiteX10" fmla="*/ 530374 w 1093787"/>
                <a:gd name="connsiteY10" fmla="*/ 776219 h 1095375"/>
                <a:gd name="connsiteX11" fmla="*/ 434592 w 1093787"/>
                <a:gd name="connsiteY11" fmla="*/ 756227 h 1095375"/>
                <a:gd name="connsiteX12" fmla="*/ 324515 w 1093787"/>
                <a:gd name="connsiteY12" fmla="*/ 866897 h 1095375"/>
                <a:gd name="connsiteX13" fmla="*/ 434592 w 1093787"/>
                <a:gd name="connsiteY13" fmla="*/ 977566 h 1095375"/>
                <a:gd name="connsiteX14" fmla="*/ 530374 w 1093787"/>
                <a:gd name="connsiteY14" fmla="*/ 958288 h 1095375"/>
                <a:gd name="connsiteX15" fmla="*/ 535378 w 1093787"/>
                <a:gd name="connsiteY15" fmla="*/ 957574 h 1095375"/>
                <a:gd name="connsiteX16" fmla="*/ 545385 w 1093787"/>
                <a:gd name="connsiteY16" fmla="*/ 969712 h 1095375"/>
                <a:gd name="connsiteX17" fmla="*/ 536808 w 1093787"/>
                <a:gd name="connsiteY17" fmla="*/ 1095375 h 1095375"/>
                <a:gd name="connsiteX18" fmla="*/ 17155 w 1093787"/>
                <a:gd name="connsiteY18" fmla="*/ 1095375 h 1095375"/>
                <a:gd name="connsiteX19" fmla="*/ 0 w 1093787"/>
                <a:gd name="connsiteY19" fmla="*/ 1077525 h 1095375"/>
                <a:gd name="connsiteX20" fmla="*/ 0 w 1093787"/>
                <a:gd name="connsiteY20" fmla="*/ 564163 h 1095375"/>
                <a:gd name="connsiteX21" fmla="*/ 104359 w 1093787"/>
                <a:gd name="connsiteY21" fmla="*/ 570589 h 1095375"/>
                <a:gd name="connsiteX22" fmla="*/ 151535 w 1093787"/>
                <a:gd name="connsiteY22" fmla="*/ 528463 h 1095375"/>
                <a:gd name="connsiteX23" fmla="*/ 152250 w 1093787"/>
                <a:gd name="connsiteY23" fmla="*/ 527035 h 1095375"/>
                <a:gd name="connsiteX24" fmla="*/ 150106 w 1093787"/>
                <a:gd name="connsiteY24" fmla="*/ 512755 h 1095375"/>
                <a:gd name="connsiteX25" fmla="*/ 149391 w 1093787"/>
                <a:gd name="connsiteY25" fmla="*/ 511327 h 1095375"/>
                <a:gd name="connsiteX26" fmla="*/ 132236 w 1093787"/>
                <a:gd name="connsiteY26" fmla="*/ 426362 h 1095375"/>
                <a:gd name="connsiteX27" fmla="*/ 208719 w 1093787"/>
                <a:gd name="connsiteY27" fmla="*/ 349250 h 1095375"/>
                <a:gd name="connsiteX28" fmla="*/ 545295 w 1093787"/>
                <a:gd name="connsiteY28" fmla="*/ 0 h 1095375"/>
                <a:gd name="connsiteX29" fmla="*/ 1076669 w 1093787"/>
                <a:gd name="connsiteY29" fmla="*/ 0 h 1095375"/>
                <a:gd name="connsiteX30" fmla="*/ 1093787 w 1093787"/>
                <a:gd name="connsiteY30" fmla="*/ 17832 h 1095375"/>
                <a:gd name="connsiteX31" fmla="*/ 1093787 w 1093787"/>
                <a:gd name="connsiteY31" fmla="*/ 504996 h 1095375"/>
                <a:gd name="connsiteX32" fmla="*/ 978953 w 1093787"/>
                <a:gd name="connsiteY32" fmla="*/ 497863 h 1095375"/>
                <a:gd name="connsiteX33" fmla="*/ 931879 w 1093787"/>
                <a:gd name="connsiteY33" fmla="*/ 537806 h 1095375"/>
                <a:gd name="connsiteX34" fmla="*/ 934018 w 1093787"/>
                <a:gd name="connsiteY34" fmla="*/ 556351 h 1095375"/>
                <a:gd name="connsiteX35" fmla="*/ 951850 w 1093787"/>
                <a:gd name="connsiteY35" fmla="*/ 641230 h 1095375"/>
                <a:gd name="connsiteX36" fmla="*/ 874818 w 1093787"/>
                <a:gd name="connsiteY36" fmla="*/ 717550 h 1095375"/>
                <a:gd name="connsiteX37" fmla="*/ 797787 w 1093787"/>
                <a:gd name="connsiteY37" fmla="*/ 641230 h 1095375"/>
                <a:gd name="connsiteX38" fmla="*/ 814905 w 1093787"/>
                <a:gd name="connsiteY38" fmla="*/ 556351 h 1095375"/>
                <a:gd name="connsiteX39" fmla="*/ 815618 w 1093787"/>
                <a:gd name="connsiteY39" fmla="*/ 554925 h 1095375"/>
                <a:gd name="connsiteX40" fmla="*/ 817758 w 1093787"/>
                <a:gd name="connsiteY40" fmla="*/ 537806 h 1095375"/>
                <a:gd name="connsiteX41" fmla="*/ 803493 w 1093787"/>
                <a:gd name="connsiteY41" fmla="*/ 508562 h 1095375"/>
                <a:gd name="connsiteX42" fmla="*/ 770683 w 1093787"/>
                <a:gd name="connsiteY42" fmla="*/ 497150 h 1095375"/>
                <a:gd name="connsiteX43" fmla="*/ 556707 w 1093787"/>
                <a:gd name="connsiteY43" fmla="*/ 514981 h 1095375"/>
                <a:gd name="connsiteX44" fmla="*/ 538876 w 1093787"/>
                <a:gd name="connsiteY44" fmla="*/ 303140 h 1095375"/>
                <a:gd name="connsiteX45" fmla="*/ 538162 w 1093787"/>
                <a:gd name="connsiteY45" fmla="*/ 303140 h 1095375"/>
                <a:gd name="connsiteX46" fmla="*/ 541729 w 1093787"/>
                <a:gd name="connsiteY46" fmla="*/ 295294 h 1095375"/>
                <a:gd name="connsiteX47" fmla="*/ 548861 w 1093787"/>
                <a:gd name="connsiteY47" fmla="*/ 291014 h 1095375"/>
                <a:gd name="connsiteX48" fmla="*/ 550288 w 1093787"/>
                <a:gd name="connsiteY48" fmla="*/ 291014 h 1095375"/>
                <a:gd name="connsiteX49" fmla="*/ 551714 w 1093787"/>
                <a:gd name="connsiteY49" fmla="*/ 291014 h 1095375"/>
                <a:gd name="connsiteX50" fmla="*/ 555280 w 1093787"/>
                <a:gd name="connsiteY50" fmla="*/ 291728 h 1095375"/>
                <a:gd name="connsiteX51" fmla="*/ 649430 w 1093787"/>
                <a:gd name="connsiteY51" fmla="*/ 310986 h 1095375"/>
                <a:gd name="connsiteX52" fmla="*/ 759984 w 1093787"/>
                <a:gd name="connsiteY52" fmla="*/ 200429 h 1095375"/>
                <a:gd name="connsiteX53" fmla="*/ 649430 w 1093787"/>
                <a:gd name="connsiteY53" fmla="*/ 89872 h 1095375"/>
                <a:gd name="connsiteX54" fmla="*/ 555280 w 1093787"/>
                <a:gd name="connsiteY54" fmla="*/ 109844 h 1095375"/>
                <a:gd name="connsiteX55" fmla="*/ 552427 w 1093787"/>
                <a:gd name="connsiteY55" fmla="*/ 109844 h 1095375"/>
                <a:gd name="connsiteX56" fmla="*/ 550288 w 1093787"/>
                <a:gd name="connsiteY56" fmla="*/ 109844 h 1095375"/>
                <a:gd name="connsiteX57" fmla="*/ 540302 w 1093787"/>
                <a:gd name="connsiteY57" fmla="*/ 99145 h 1095375"/>
                <a:gd name="connsiteX58" fmla="*/ 540302 w 1093787"/>
                <a:gd name="connsiteY58" fmla="*/ 97718 h 1095375"/>
                <a:gd name="connsiteX59" fmla="*/ 545295 w 1093787"/>
                <a:gd name="connsiteY59"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93787" h="1095375">
                  <a:moveTo>
                    <a:pt x="208719" y="349250"/>
                  </a:moveTo>
                  <a:cubicBezTo>
                    <a:pt x="251606" y="349250"/>
                    <a:pt x="286631" y="384236"/>
                    <a:pt x="286631" y="426362"/>
                  </a:cubicBezTo>
                  <a:cubicBezTo>
                    <a:pt x="286631" y="447781"/>
                    <a:pt x="279483" y="481339"/>
                    <a:pt x="268761" y="511327"/>
                  </a:cubicBezTo>
                  <a:cubicBezTo>
                    <a:pt x="268761" y="511327"/>
                    <a:pt x="268761" y="511327"/>
                    <a:pt x="268046" y="512755"/>
                  </a:cubicBezTo>
                  <a:cubicBezTo>
                    <a:pt x="267331" y="517039"/>
                    <a:pt x="265902" y="522037"/>
                    <a:pt x="265902" y="528463"/>
                  </a:cubicBezTo>
                  <a:cubicBezTo>
                    <a:pt x="265902" y="528463"/>
                    <a:pt x="265902" y="528463"/>
                    <a:pt x="265902" y="529177"/>
                  </a:cubicBezTo>
                  <a:cubicBezTo>
                    <a:pt x="267331" y="553453"/>
                    <a:pt x="288775" y="572731"/>
                    <a:pt x="313078" y="571303"/>
                  </a:cubicBezTo>
                  <a:cubicBezTo>
                    <a:pt x="388846" y="567733"/>
                    <a:pt x="459610" y="562021"/>
                    <a:pt x="528230" y="552739"/>
                  </a:cubicBezTo>
                  <a:cubicBezTo>
                    <a:pt x="537522" y="620568"/>
                    <a:pt x="543241" y="689112"/>
                    <a:pt x="546100" y="765509"/>
                  </a:cubicBezTo>
                  <a:cubicBezTo>
                    <a:pt x="546100" y="772649"/>
                    <a:pt x="541097" y="776219"/>
                    <a:pt x="535378" y="776933"/>
                  </a:cubicBezTo>
                  <a:cubicBezTo>
                    <a:pt x="534663" y="776933"/>
                    <a:pt x="531804" y="776219"/>
                    <a:pt x="530374" y="776219"/>
                  </a:cubicBezTo>
                  <a:cubicBezTo>
                    <a:pt x="496779" y="764081"/>
                    <a:pt x="460325" y="756227"/>
                    <a:pt x="434592" y="756227"/>
                  </a:cubicBezTo>
                  <a:cubicBezTo>
                    <a:pt x="373835" y="756227"/>
                    <a:pt x="324515" y="806207"/>
                    <a:pt x="324515" y="866897"/>
                  </a:cubicBezTo>
                  <a:cubicBezTo>
                    <a:pt x="324515" y="928300"/>
                    <a:pt x="373835" y="977566"/>
                    <a:pt x="434592" y="977566"/>
                  </a:cubicBezTo>
                  <a:cubicBezTo>
                    <a:pt x="459610" y="977566"/>
                    <a:pt x="496064" y="970426"/>
                    <a:pt x="530374" y="958288"/>
                  </a:cubicBezTo>
                  <a:cubicBezTo>
                    <a:pt x="531089" y="957574"/>
                    <a:pt x="533948" y="957574"/>
                    <a:pt x="535378" y="957574"/>
                  </a:cubicBezTo>
                  <a:cubicBezTo>
                    <a:pt x="541097" y="958288"/>
                    <a:pt x="545385" y="962572"/>
                    <a:pt x="545385" y="969712"/>
                  </a:cubicBezTo>
                  <a:cubicBezTo>
                    <a:pt x="543956" y="1010410"/>
                    <a:pt x="541097" y="1051821"/>
                    <a:pt x="536808" y="1095375"/>
                  </a:cubicBezTo>
                  <a:cubicBezTo>
                    <a:pt x="536808" y="1095375"/>
                    <a:pt x="536808" y="1095375"/>
                    <a:pt x="17155" y="1095375"/>
                  </a:cubicBezTo>
                  <a:cubicBezTo>
                    <a:pt x="7148" y="1095375"/>
                    <a:pt x="0" y="1087521"/>
                    <a:pt x="0" y="1077525"/>
                  </a:cubicBezTo>
                  <a:cubicBezTo>
                    <a:pt x="0" y="1077525"/>
                    <a:pt x="0" y="1077525"/>
                    <a:pt x="0" y="564163"/>
                  </a:cubicBezTo>
                  <a:cubicBezTo>
                    <a:pt x="32165" y="566305"/>
                    <a:pt x="67905" y="568447"/>
                    <a:pt x="104359" y="570589"/>
                  </a:cubicBezTo>
                  <a:cubicBezTo>
                    <a:pt x="129377" y="572017"/>
                    <a:pt x="150106" y="552739"/>
                    <a:pt x="151535" y="528463"/>
                  </a:cubicBezTo>
                  <a:cubicBezTo>
                    <a:pt x="151535" y="528463"/>
                    <a:pt x="151535" y="528463"/>
                    <a:pt x="152250" y="527035"/>
                  </a:cubicBezTo>
                  <a:cubicBezTo>
                    <a:pt x="152250" y="523465"/>
                    <a:pt x="152250" y="518467"/>
                    <a:pt x="150106" y="512755"/>
                  </a:cubicBezTo>
                  <a:cubicBezTo>
                    <a:pt x="150106" y="512755"/>
                    <a:pt x="150106" y="512755"/>
                    <a:pt x="149391" y="511327"/>
                  </a:cubicBezTo>
                  <a:cubicBezTo>
                    <a:pt x="138669" y="481339"/>
                    <a:pt x="132236" y="447781"/>
                    <a:pt x="132236" y="426362"/>
                  </a:cubicBezTo>
                  <a:cubicBezTo>
                    <a:pt x="132236" y="384236"/>
                    <a:pt x="166546" y="349250"/>
                    <a:pt x="208719" y="349250"/>
                  </a:cubicBezTo>
                  <a:close/>
                  <a:moveTo>
                    <a:pt x="545295" y="0"/>
                  </a:moveTo>
                  <a:cubicBezTo>
                    <a:pt x="1076669" y="0"/>
                    <a:pt x="1076669" y="0"/>
                    <a:pt x="1076669" y="0"/>
                  </a:cubicBezTo>
                  <a:cubicBezTo>
                    <a:pt x="1085941" y="0"/>
                    <a:pt x="1093787" y="7846"/>
                    <a:pt x="1093787" y="17832"/>
                  </a:cubicBezTo>
                  <a:cubicBezTo>
                    <a:pt x="1093787" y="504996"/>
                    <a:pt x="1093787" y="504996"/>
                    <a:pt x="1093787" y="504996"/>
                  </a:cubicBezTo>
                  <a:cubicBezTo>
                    <a:pt x="1059551" y="501429"/>
                    <a:pt x="1022462" y="499289"/>
                    <a:pt x="978953" y="497863"/>
                  </a:cubicBezTo>
                  <a:cubicBezTo>
                    <a:pt x="954703" y="496436"/>
                    <a:pt x="934018" y="513555"/>
                    <a:pt x="931879" y="537806"/>
                  </a:cubicBezTo>
                  <a:cubicBezTo>
                    <a:pt x="930452" y="546365"/>
                    <a:pt x="933305" y="553498"/>
                    <a:pt x="934018" y="556351"/>
                  </a:cubicBezTo>
                  <a:cubicBezTo>
                    <a:pt x="945430" y="587735"/>
                    <a:pt x="951850" y="619832"/>
                    <a:pt x="951850" y="641230"/>
                  </a:cubicBezTo>
                  <a:cubicBezTo>
                    <a:pt x="951850" y="684026"/>
                    <a:pt x="916900" y="717550"/>
                    <a:pt x="874818" y="717550"/>
                  </a:cubicBezTo>
                  <a:cubicBezTo>
                    <a:pt x="832736" y="717550"/>
                    <a:pt x="797787" y="684026"/>
                    <a:pt x="797787" y="641230"/>
                  </a:cubicBezTo>
                  <a:cubicBezTo>
                    <a:pt x="797787" y="619119"/>
                    <a:pt x="804919" y="586308"/>
                    <a:pt x="814905" y="556351"/>
                  </a:cubicBezTo>
                  <a:cubicBezTo>
                    <a:pt x="815618" y="554925"/>
                    <a:pt x="815618" y="554925"/>
                    <a:pt x="815618" y="554925"/>
                  </a:cubicBezTo>
                  <a:cubicBezTo>
                    <a:pt x="817045" y="550645"/>
                    <a:pt x="818471" y="544225"/>
                    <a:pt x="817758" y="537806"/>
                  </a:cubicBezTo>
                  <a:cubicBezTo>
                    <a:pt x="817045" y="527107"/>
                    <a:pt x="812052" y="516408"/>
                    <a:pt x="803493" y="508562"/>
                  </a:cubicBezTo>
                  <a:cubicBezTo>
                    <a:pt x="794934" y="500003"/>
                    <a:pt x="782808" y="496436"/>
                    <a:pt x="770683" y="497150"/>
                  </a:cubicBezTo>
                  <a:cubicBezTo>
                    <a:pt x="695078" y="499289"/>
                    <a:pt x="625179" y="505709"/>
                    <a:pt x="556707" y="514981"/>
                  </a:cubicBezTo>
                  <a:cubicBezTo>
                    <a:pt x="548148" y="447221"/>
                    <a:pt x="541729" y="378033"/>
                    <a:pt x="538876" y="303140"/>
                  </a:cubicBezTo>
                  <a:cubicBezTo>
                    <a:pt x="538162" y="303140"/>
                    <a:pt x="538162" y="303140"/>
                    <a:pt x="538162" y="303140"/>
                  </a:cubicBezTo>
                  <a:cubicBezTo>
                    <a:pt x="538162" y="298860"/>
                    <a:pt x="541015" y="296007"/>
                    <a:pt x="541729" y="295294"/>
                  </a:cubicBezTo>
                  <a:cubicBezTo>
                    <a:pt x="543868" y="292441"/>
                    <a:pt x="546008" y="291014"/>
                    <a:pt x="548861" y="291014"/>
                  </a:cubicBezTo>
                  <a:cubicBezTo>
                    <a:pt x="550288" y="291014"/>
                    <a:pt x="550288" y="291014"/>
                    <a:pt x="550288" y="291014"/>
                  </a:cubicBezTo>
                  <a:cubicBezTo>
                    <a:pt x="551714" y="291014"/>
                    <a:pt x="551714" y="291014"/>
                    <a:pt x="551714" y="291014"/>
                  </a:cubicBezTo>
                  <a:cubicBezTo>
                    <a:pt x="552427" y="291014"/>
                    <a:pt x="553141" y="291014"/>
                    <a:pt x="555280" y="291728"/>
                  </a:cubicBezTo>
                  <a:cubicBezTo>
                    <a:pt x="588090" y="303853"/>
                    <a:pt x="624466" y="310986"/>
                    <a:pt x="649430" y="310986"/>
                  </a:cubicBezTo>
                  <a:cubicBezTo>
                    <a:pt x="710056" y="310986"/>
                    <a:pt x="759984" y="261770"/>
                    <a:pt x="759984" y="200429"/>
                  </a:cubicBezTo>
                  <a:cubicBezTo>
                    <a:pt x="759984" y="139801"/>
                    <a:pt x="710056" y="89872"/>
                    <a:pt x="649430" y="89872"/>
                  </a:cubicBezTo>
                  <a:cubicBezTo>
                    <a:pt x="624466" y="89872"/>
                    <a:pt x="588090" y="97718"/>
                    <a:pt x="555280" y="109844"/>
                  </a:cubicBezTo>
                  <a:cubicBezTo>
                    <a:pt x="553854" y="109844"/>
                    <a:pt x="553141" y="109844"/>
                    <a:pt x="552427" y="109844"/>
                  </a:cubicBezTo>
                  <a:cubicBezTo>
                    <a:pt x="550288" y="109844"/>
                    <a:pt x="550288" y="109844"/>
                    <a:pt x="550288" y="109844"/>
                  </a:cubicBezTo>
                  <a:cubicBezTo>
                    <a:pt x="544582" y="109844"/>
                    <a:pt x="538876" y="104851"/>
                    <a:pt x="540302" y="99145"/>
                  </a:cubicBezTo>
                  <a:cubicBezTo>
                    <a:pt x="540302" y="97718"/>
                    <a:pt x="540302" y="97718"/>
                    <a:pt x="540302" y="97718"/>
                  </a:cubicBezTo>
                  <a:cubicBezTo>
                    <a:pt x="541015" y="67048"/>
                    <a:pt x="542442" y="35664"/>
                    <a:pt x="5452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F0953D"/>
                </a:buClr>
                <a:buSzTx/>
                <a:buFontTx/>
                <a:buNone/>
                <a:tabLst/>
                <a:defRPr/>
              </a:pPr>
              <a:endParaRPr kumimoji="0" lang="en-US" sz="1800" b="0" i="0" u="none" strike="noStrike" kern="1200" cap="none" spc="0" normalizeH="0" baseline="0" noProof="0">
                <a:ln>
                  <a:noFill/>
                </a:ln>
                <a:solidFill>
                  <a:srgbClr val="3C3C3C"/>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11" name="正方形/長方形 31">
            <a:extLst>
              <a:ext uri="{FF2B5EF4-FFF2-40B4-BE49-F238E27FC236}">
                <a16:creationId xmlns:a16="http://schemas.microsoft.com/office/drawing/2014/main" id="{E5585167-FA9A-C527-06E3-0E6734BD68E0}"/>
              </a:ext>
            </a:extLst>
          </p:cNvPr>
          <p:cNvSpPr/>
          <p:nvPr/>
        </p:nvSpPr>
        <p:spPr bwMode="gray">
          <a:xfrm>
            <a:off x="566487" y="1193799"/>
            <a:ext cx="4411914" cy="449155"/>
          </a:xfrm>
          <a:prstGeom prst="rect">
            <a:avLst/>
          </a:prstGeom>
          <a:solidFill>
            <a:srgbClr val="F0953D"/>
          </a:solidFill>
          <a:ln>
            <a:noFill/>
          </a:ln>
        </p:spPr>
        <p:txBody>
          <a:bodyPr vert="horz" wrap="square" lIns="0" tIns="0" rIns="0" bIns="0" numCol="1" anchor="ctr" anchorCtr="0" compatLnSpc="1">
            <a:prstTxWarp prst="textNoShape">
              <a:avLst/>
            </a:prstTxWarp>
          </a:bodyPr>
          <a:lstStyle/>
          <a:p>
            <a:pPr algn="ctr"/>
            <a:r>
              <a:rPr lang="ja-JP" altLang="en-US" sz="22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作成編集</a:t>
            </a:r>
          </a:p>
        </p:txBody>
      </p:sp>
      <p:sp>
        <p:nvSpPr>
          <p:cNvPr id="26" name="Oval 20">
            <a:extLst>
              <a:ext uri="{FF2B5EF4-FFF2-40B4-BE49-F238E27FC236}">
                <a16:creationId xmlns:a16="http://schemas.microsoft.com/office/drawing/2014/main" id="{6975DFC1-A535-4A3F-E945-D377D80EBA5F}"/>
              </a:ext>
            </a:extLst>
          </p:cNvPr>
          <p:cNvSpPr>
            <a:spLocks noChangeAspect="1" noChangeArrowheads="1"/>
          </p:cNvSpPr>
          <p:nvPr/>
        </p:nvSpPr>
        <p:spPr bwMode="gray">
          <a:xfrm>
            <a:off x="468046" y="1106566"/>
            <a:ext cx="315891" cy="315891"/>
          </a:xfrm>
          <a:prstGeom prst="ellipse">
            <a:avLst/>
          </a:prstGeom>
          <a:solidFill>
            <a:srgbClr val="F0953D"/>
          </a:solidFill>
          <a:ln w="9525" cap="flat" cmpd="sng" algn="ctr">
            <a:solidFill>
              <a:srgbClr val="FFFFFF"/>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d</a:t>
            </a:r>
          </a:p>
        </p:txBody>
      </p:sp>
      <p:grpSp>
        <p:nvGrpSpPr>
          <p:cNvPr id="8" name="Group 7">
            <a:extLst>
              <a:ext uri="{FF2B5EF4-FFF2-40B4-BE49-F238E27FC236}">
                <a16:creationId xmlns:a16="http://schemas.microsoft.com/office/drawing/2014/main" id="{CA539717-7260-561A-4E38-7FD92C51CBB0}"/>
              </a:ext>
            </a:extLst>
          </p:cNvPr>
          <p:cNvGrpSpPr/>
          <p:nvPr/>
        </p:nvGrpSpPr>
        <p:grpSpPr>
          <a:xfrm>
            <a:off x="566486" y="2724894"/>
            <a:ext cx="4411914" cy="3679925"/>
            <a:chOff x="566486" y="2729310"/>
            <a:chExt cx="4411914" cy="3189944"/>
          </a:xfrm>
        </p:grpSpPr>
        <p:cxnSp>
          <p:nvCxnSpPr>
            <p:cNvPr id="14" name="Straight Connector 13">
              <a:extLst>
                <a:ext uri="{FF2B5EF4-FFF2-40B4-BE49-F238E27FC236}">
                  <a16:creationId xmlns:a16="http://schemas.microsoft.com/office/drawing/2014/main" id="{6A4A5B4F-E0F3-4F5A-7023-38B34B303DCA}"/>
                </a:ext>
              </a:extLst>
            </p:cNvPr>
            <p:cNvCxnSpPr/>
            <p:nvPr/>
          </p:nvCxnSpPr>
          <p:spPr>
            <a:xfrm>
              <a:off x="566486" y="5919254"/>
              <a:ext cx="4411914" cy="0"/>
            </a:xfrm>
            <a:prstGeom prst="line">
              <a:avLst/>
            </a:prstGeom>
            <a:ln w="28575">
              <a:solidFill>
                <a:srgbClr val="FF862C">
                  <a:alpha val="5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93F7EF2-0B0F-9B00-6250-C4DA3F7741D4}"/>
                </a:ext>
              </a:extLst>
            </p:cNvPr>
            <p:cNvCxnSpPr/>
            <p:nvPr/>
          </p:nvCxnSpPr>
          <p:spPr>
            <a:xfrm>
              <a:off x="566486" y="2729310"/>
              <a:ext cx="4411914" cy="0"/>
            </a:xfrm>
            <a:prstGeom prst="line">
              <a:avLst/>
            </a:prstGeom>
            <a:ln w="28575">
              <a:solidFill>
                <a:srgbClr val="FF862C">
                  <a:alpha val="50000"/>
                </a:srgbClr>
              </a:solidFill>
            </a:ln>
          </p:spPr>
          <p:style>
            <a:lnRef idx="1">
              <a:schemeClr val="accent1"/>
            </a:lnRef>
            <a:fillRef idx="0">
              <a:schemeClr val="accent1"/>
            </a:fillRef>
            <a:effectRef idx="0">
              <a:schemeClr val="accent1"/>
            </a:effectRef>
            <a:fontRef idx="minor">
              <a:schemeClr val="tx1"/>
            </a:fontRef>
          </p:style>
        </p:cxnSp>
      </p:grpSp>
      <p:cxnSp>
        <p:nvCxnSpPr>
          <p:cNvPr id="19" name="直線コネクタ 31">
            <a:extLst>
              <a:ext uri="{FF2B5EF4-FFF2-40B4-BE49-F238E27FC236}">
                <a16:creationId xmlns:a16="http://schemas.microsoft.com/office/drawing/2014/main" id="{1356D36F-830D-EEE9-52E6-C91DC65A1571}"/>
              </a:ext>
            </a:extLst>
          </p:cNvPr>
          <p:cNvCxnSpPr>
            <a:cxnSpLocks/>
          </p:cNvCxnSpPr>
          <p:nvPr/>
        </p:nvCxnSpPr>
        <p:spPr>
          <a:xfrm>
            <a:off x="8512838" y="1759455"/>
            <a:ext cx="0" cy="4645364"/>
          </a:xfrm>
          <a:prstGeom prst="line">
            <a:avLst/>
          </a:prstGeom>
          <a:ln w="19050" cap="rnd"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B519035-A41B-BCD9-5852-9F0854193C38}"/>
              </a:ext>
            </a:extLst>
          </p:cNvPr>
          <p:cNvSpPr/>
          <p:nvPr/>
        </p:nvSpPr>
        <p:spPr bwMode="gray">
          <a:xfrm>
            <a:off x="5400165" y="1193799"/>
            <a:ext cx="6225348" cy="467124"/>
          </a:xfrm>
          <a:prstGeom prst="roundRect">
            <a:avLst>
              <a:gd name="adj" fmla="val 50000"/>
            </a:avLst>
          </a:prstGeom>
          <a:solidFill>
            <a:srgbClr val="FFFFFF"/>
          </a:solidFill>
          <a:ln w="38100">
            <a:solidFill>
              <a:srgbClr val="F095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200" dirty="0">
                <a:solidFill>
                  <a:schemeClr val="tx1"/>
                </a:solidFill>
                <a:latin typeface="BIZ UDPゴシック" panose="020B0400000000000000" pitchFamily="50" charset="-128"/>
                <a:ea typeface="BIZ UDPゴシック" panose="020B0400000000000000" pitchFamily="50" charset="-128"/>
              </a:rPr>
              <a:t>具体的には・・・</a:t>
            </a:r>
            <a:endParaRPr kumimoji="1" lang="en-US" sz="2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21539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MASTERWIZARD_DRAFT" val="0"/>
  <p:tag name="EE4P_LANGUAGE_ID" val="1033"/>
  <p:tag name="EE4P_MASTERWIZARD_MARGINS" val="0"/>
  <p:tag name="THINKCELLPRESENTATIONDONOTDELETE" val="&lt;?xml version=&quot;1.0&quot; encoding=&quot;UTF-16&quot; standalone=&quot;yes&quot;?&gt;&lt;root reqver=&quot;28224&quot;&gt;&lt;version val=&quot;352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y年%#m月&lt;/m_strFormatTime&gt;&lt;m_yearfmt&gt;&lt;begin val=&quot;4&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quot;&gt;&lt;elem m_fUsage=&quot;1.81000000000000005329E+00&quot;&gt;&lt;m_msothmcolidx val=&quot;0&quot;/&gt;&lt;m_rgb r=&quot;EB&quot; g=&quot;C5&quot; b=&quot;D0&quot;/&gt;&lt;/elem&gt;&lt;elem m_fUsage=&quot;9.00000000000000022204E-01&quot;&gt;&lt;m_msothmcolidx val=&quot;0&quot;/&gt;&lt;m_rgb r=&quot;CD&quot; g=&quot;16&quot; b=&quot;24&quot;/&gt;&lt;/elem&gt;&lt;/m_vecMRU&gt;&lt;/m_mruColor&gt;&lt;m_eweekdayFirstOfWeek val=&quot;2&quot;/&gt;&lt;m_eweekdayFirstOfWorkweek val=&quot;2&quot;/&gt;&lt;m_eweekdayFirstOfWeekend val=&quot;7&quot;/&gt;&lt;/CPresentation&gt;&lt;/root&gt;"/>
  <p:tag name="EE4P_STYLE_ID" val="39dcc26a-7131-49f4-a9eb-1c0521500c0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0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1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2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4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5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6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7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8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19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0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1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2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4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5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6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8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29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1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2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4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5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6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7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8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39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0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1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2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3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4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5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6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8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1.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2.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3.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4.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5.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6.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7.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8.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ags/tag99.xml><?xml version="1.0" encoding="utf-8"?>
<p:tagLst xmlns:a="http://schemas.openxmlformats.org/drawingml/2006/main" xmlns:r="http://schemas.openxmlformats.org/officeDocument/2006/relationships" xmlns:p="http://schemas.openxmlformats.org/presentationml/2006/main">
  <p:tag name="BCGCUSTOMTAGKEY" val="CommentTagValue"/>
</p:tagLst>
</file>

<file path=ppt/theme/theme1.xml><?xml version="1.0" encoding="utf-8"?>
<a:theme xmlns:a="http://schemas.openxmlformats.org/drawingml/2006/main" name="Office テーマ">
  <a:themeElements>
    <a:clrScheme name="生成AIリテラシー教材テーマカラー">
      <a:dk1>
        <a:srgbClr val="3C3C3C"/>
      </a:dk1>
      <a:lt1>
        <a:sysClr val="window" lastClr="FFFFFF"/>
      </a:lt1>
      <a:dk2>
        <a:srgbClr val="656D78"/>
      </a:dk2>
      <a:lt2>
        <a:srgbClr val="EBEEF5"/>
      </a:lt2>
      <a:accent1>
        <a:srgbClr val="4585DB"/>
      </a:accent1>
      <a:accent2>
        <a:srgbClr val="00ABDF"/>
      </a:accent2>
      <a:accent3>
        <a:srgbClr val="E15570"/>
      </a:accent3>
      <a:accent4>
        <a:srgbClr val="FDEDEE"/>
      </a:accent4>
      <a:accent5>
        <a:srgbClr val="FFF571"/>
      </a:accent5>
      <a:accent6>
        <a:srgbClr val="44CA82"/>
      </a:accent6>
      <a:hlink>
        <a:srgbClr val="4585DB"/>
      </a:hlink>
      <a:folHlink>
        <a:srgbClr val="3E81DA"/>
      </a:folHlink>
    </a:clrScheme>
    <a:fontScheme name="M PLUS 1p">
      <a:majorFont>
        <a:latin typeface="M PLUS 1p Bold"/>
        <a:ea typeface="M PLUS 1p Bold"/>
        <a:cs typeface=""/>
      </a:majorFont>
      <a:minorFont>
        <a:latin typeface="M PLUS 1p Medium"/>
        <a:ea typeface="M PLUS 1p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kumimoji="1" sz="3200" spc="1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760944DC0D04DB68E5C7ED6AA0869" ma:contentTypeVersion="13" ma:contentTypeDescription="Create a new document." ma:contentTypeScope="" ma:versionID="ff7c8ca7e4763a3c584fa997d0526ae1">
  <xsd:schema xmlns:xsd="http://www.w3.org/2001/XMLSchema" xmlns:xs="http://www.w3.org/2001/XMLSchema" xmlns:p="http://schemas.microsoft.com/office/2006/metadata/properties" xmlns:ns2="094d30e9-86f3-4ed9-99cd-61b72611c249" xmlns:ns3="e4916e4d-2ab0-48db-a7c2-62499d3445e7" targetNamespace="http://schemas.microsoft.com/office/2006/metadata/properties" ma:root="true" ma:fieldsID="a0dc314cc6c8cb78161c97d3c38e0d1c" ns2:_="" ns3:_="">
    <xsd:import namespace="094d30e9-86f3-4ed9-99cd-61b72611c249"/>
    <xsd:import namespace="e4916e4d-2ab0-48db-a7c2-62499d3445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d30e9-86f3-4ed9-99cd-61b72611c2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916e4d-2ab0-48db-a7c2-62499d3445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ced919-1ec5-4c8a-b66f-7c70b86b5c64}" ma:internalName="TaxCatchAll" ma:showField="CatchAllData" ma:web="e4916e4d-2ab0-48db-a7c2-62499d344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4d30e9-86f3-4ed9-99cd-61b72611c249">
      <Terms xmlns="http://schemas.microsoft.com/office/infopath/2007/PartnerControls"/>
    </lcf76f155ced4ddcb4097134ff3c332f>
    <TaxCatchAll xmlns="e4916e4d-2ab0-48db-a7c2-62499d3445e7" xsi:nil="true"/>
  </documentManagement>
</p:properties>
</file>

<file path=customXml/itemProps1.xml><?xml version="1.0" encoding="utf-8"?>
<ds:datastoreItem xmlns:ds="http://schemas.openxmlformats.org/officeDocument/2006/customXml" ds:itemID="{FE8D83A4-8077-4567-9D0A-6F0F9B6CF157}"/>
</file>

<file path=customXml/itemProps2.xml><?xml version="1.0" encoding="utf-8"?>
<ds:datastoreItem xmlns:ds="http://schemas.openxmlformats.org/officeDocument/2006/customXml" ds:itemID="{C146948B-4D23-4689-A0BF-F791173FFA2F}"/>
</file>

<file path=customXml/itemProps3.xml><?xml version="1.0" encoding="utf-8"?>
<ds:datastoreItem xmlns:ds="http://schemas.openxmlformats.org/officeDocument/2006/customXml" ds:itemID="{9A93DC44-D09C-462B-A0F2-D3CA5FDA2167}"/>
</file>

<file path=docProps/app.xml><?xml version="1.0" encoding="utf-8"?>
<Properties xmlns="http://schemas.openxmlformats.org/officeDocument/2006/extended-properties" xmlns:vt="http://schemas.openxmlformats.org/officeDocument/2006/docPropsVTypes">
  <Template>default</Template>
  <TotalTime>0</TotalTime>
  <Words>19192</Words>
  <Application>Microsoft Office PowerPoint</Application>
  <PresentationFormat>Widescreen</PresentationFormat>
  <Paragraphs>931</Paragraphs>
  <Slides>31</Slides>
  <Notes>31</Notes>
  <HiddenSlides>0</HiddenSlides>
  <MMClips>0</MMClips>
  <ScaleCrop>false</ScaleCrop>
  <HeadingPairs>
    <vt:vector size="10"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ariant>
        <vt:lpstr>Custom Shows</vt:lpstr>
      </vt:variant>
      <vt:variant>
        <vt:i4>1</vt:i4>
      </vt:variant>
    </vt:vector>
  </HeadingPairs>
  <TitlesOfParts>
    <vt:vector size="39" baseType="lpstr">
      <vt:lpstr>BIZ UDPゴシック</vt:lpstr>
      <vt:lpstr>UD デジタル 教科書体 NK-R</vt:lpstr>
      <vt:lpstr>Arial</vt:lpstr>
      <vt:lpstr>Trebuchet MS</vt:lpstr>
      <vt:lpstr>Wingdings</vt:lpstr>
      <vt:lpstr>Office テーマ</vt:lpstr>
      <vt:lpstr>think-cell Slide</vt:lpstr>
      <vt:lpstr>PowerPoint Presentation</vt:lpstr>
      <vt:lpstr>PowerPoint Presentation</vt:lpstr>
      <vt:lpstr>PowerPoint Presentation</vt:lpstr>
      <vt:lpstr>ICTリテラシーの全体像 (前提)</vt:lpstr>
      <vt:lpstr>ICTリテラシーの全体像 (ICTリテラシーの5領域)</vt:lpstr>
      <vt:lpstr>5領域に対応する能力の具体例 (1/5)</vt:lpstr>
      <vt:lpstr>5領域に対応する能力の具体例 (２/5)</vt:lpstr>
      <vt:lpstr>5領域に対応する能力の具体例 (3/5)</vt:lpstr>
      <vt:lpstr>5領域に対応する能力の具体例 (4/5)</vt:lpstr>
      <vt:lpstr>5領域に対応する能力の具体例 (5/5)</vt:lpstr>
      <vt:lpstr>PowerPoint Presentation</vt:lpstr>
      <vt:lpstr>ICTリテラシーの全体像 (ICTリテラシーの22能力)</vt:lpstr>
      <vt:lpstr>能力の到達レベル （4段階）</vt:lpstr>
      <vt:lpstr>取得管理の到達レベル</vt:lpstr>
      <vt:lpstr>安全確保の到達レベル (1/2)</vt:lpstr>
      <vt:lpstr>安全確保の到達レベル (2/2)</vt:lpstr>
      <vt:lpstr>他者・社会とのコラボの到達レベル (１/2)</vt:lpstr>
      <vt:lpstr>他者・社会とのコラボの到達レベル (２/2)</vt:lpstr>
      <vt:lpstr>作成編集の到達レベル</vt:lpstr>
      <vt:lpstr>活用の到達レベル (1/2)</vt:lpstr>
      <vt:lpstr>活用の到達レベル (2/2)</vt:lpstr>
      <vt:lpstr>PowerPoint Presentation</vt:lpstr>
      <vt:lpstr>到達レベルの確認</vt:lpstr>
      <vt:lpstr>到達レベルを測る確認項目 （22問）</vt:lpstr>
      <vt:lpstr>確認シート (1/3)</vt:lpstr>
      <vt:lpstr>確認シート (2/3)</vt:lpstr>
      <vt:lpstr>確認シート (3/3)</vt:lpstr>
      <vt:lpstr>集計シート</vt:lpstr>
      <vt:lpstr>到達レベルの計測方法</vt:lpstr>
      <vt:lpstr>（参考） 到達レベルの評価の例</vt:lpstr>
      <vt:lpstr>PowerPoint Presentation</vt:lpstr>
      <vt:lpstr>Format Guide Workshop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2025-03-24T04:18:00Z</dcterms:created>
  <dcterms:modified xsi:type="dcterms:W3CDTF">2025-03-24T04:18:07Z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5c4f4-7a29-4385-b7a5-afbe2154ae6f_Enabled">
    <vt:lpwstr>true</vt:lpwstr>
  </property>
  <property fmtid="{D5CDD505-2E9C-101B-9397-08002B2CF9AE}" pid="3" name="MSIP_Label_b0d5c4f4-7a29-4385-b7a5-afbe2154ae6f_SetDate">
    <vt:lpwstr>2025-03-24T04:18:07Z</vt:lpwstr>
  </property>
  <property fmtid="{D5CDD505-2E9C-101B-9397-08002B2CF9AE}" pid="4" name="MSIP_Label_b0d5c4f4-7a29-4385-b7a5-afbe2154ae6f_Method">
    <vt:lpwstr>Standard</vt:lpwstr>
  </property>
  <property fmtid="{D5CDD505-2E9C-101B-9397-08002B2CF9AE}" pid="5" name="MSIP_Label_b0d5c4f4-7a29-4385-b7a5-afbe2154ae6f_Name">
    <vt:lpwstr>Confidential</vt:lpwstr>
  </property>
  <property fmtid="{D5CDD505-2E9C-101B-9397-08002B2CF9AE}" pid="6" name="MSIP_Label_b0d5c4f4-7a29-4385-b7a5-afbe2154ae6f_SiteId">
    <vt:lpwstr>2dfb2f0b-4d21-4268-9559-72926144c918</vt:lpwstr>
  </property>
  <property fmtid="{D5CDD505-2E9C-101B-9397-08002B2CF9AE}" pid="7" name="MSIP_Label_b0d5c4f4-7a29-4385-b7a5-afbe2154ae6f_ActionId">
    <vt:lpwstr>507455f1-e972-4447-a6d9-56e8fc6cd759</vt:lpwstr>
  </property>
  <property fmtid="{D5CDD505-2E9C-101B-9397-08002B2CF9AE}" pid="8" name="MSIP_Label_b0d5c4f4-7a29-4385-b7a5-afbe2154ae6f_ContentBits">
    <vt:lpwstr>0</vt:lpwstr>
  </property>
  <property fmtid="{D5CDD505-2E9C-101B-9397-08002B2CF9AE}" pid="9" name="MSIP_Label_b0d5c4f4-7a29-4385-b7a5-afbe2154ae6f_Tag">
    <vt:lpwstr>10, 3, 0, 1</vt:lpwstr>
  </property>
  <property fmtid="{D5CDD505-2E9C-101B-9397-08002B2CF9AE}" pid="10" name="NXPowerLiteLastOptimized">
    <vt:lpwstr>1309179</vt:lpwstr>
  </property>
  <property fmtid="{D5CDD505-2E9C-101B-9397-08002B2CF9AE}" pid="11" name="NXPowerLiteVersion">
    <vt:lpwstr>D10.3.1</vt:lpwstr>
  </property>
  <property fmtid="{D5CDD505-2E9C-101B-9397-08002B2CF9AE}" pid="12" name="MediaServiceImageTags">
    <vt:lpwstr/>
  </property>
  <property fmtid="{D5CDD505-2E9C-101B-9397-08002B2CF9AE}" pid="13" name="ContentTypeId">
    <vt:lpwstr>0x0101009F1760944DC0D04DB68E5C7ED6AA0869</vt:lpwstr>
  </property>
  <property fmtid="{D5CDD505-2E9C-101B-9397-08002B2CF9AE}" pid="14" name="NXPowerLiteSettings">
    <vt:lpwstr>B7000AA0054001</vt:lpwstr>
  </property>
</Properties>
</file>